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notesSlides/notesSlide1.xml" ContentType="application/vnd.openxmlformats-officedocument.presentationml.notesSlide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815" r:id="rId2"/>
    <p:sldId id="816" r:id="rId3"/>
    <p:sldId id="821" r:id="rId4"/>
    <p:sldId id="822" r:id="rId5"/>
    <p:sldId id="824" r:id="rId6"/>
    <p:sldId id="818" r:id="rId7"/>
    <p:sldId id="819" r:id="rId8"/>
    <p:sldId id="820" r:id="rId9"/>
    <p:sldId id="832" r:id="rId10"/>
    <p:sldId id="833" r:id="rId11"/>
    <p:sldId id="834" r:id="rId12"/>
    <p:sldId id="835" r:id="rId13"/>
    <p:sldId id="823" r:id="rId14"/>
    <p:sldId id="825" r:id="rId15"/>
    <p:sldId id="826" r:id="rId16"/>
    <p:sldId id="827" r:id="rId17"/>
    <p:sldId id="828" r:id="rId18"/>
    <p:sldId id="830" r:id="rId19"/>
    <p:sldId id="836" r:id="rId20"/>
    <p:sldId id="837" r:id="rId21"/>
    <p:sldId id="838" r:id="rId22"/>
    <p:sldId id="829" r:id="rId23"/>
    <p:sldId id="81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78"/>
    <a:srgbClr val="0000CC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1" autoAdjust="0"/>
    <p:restoredTop sz="89057" autoAdjust="0"/>
  </p:normalViewPr>
  <p:slideViewPr>
    <p:cSldViewPr snapToGrid="0">
      <p:cViewPr>
        <p:scale>
          <a:sx n="100" d="100"/>
          <a:sy n="100" d="100"/>
        </p:scale>
        <p:origin x="72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3:51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0 25327 0 0,'0'0'1384'0'0,"-4"2"0"0"0,-30 11-589 0 0,11-4 439 0 0,-33 16 1 0 0,49-21-1095 0 0,1 0 0 0 0,-1 0 0 0 0,1 1 0 0 0,0 0 0 0 0,0 0 0 0 0,0 1 0 0 0,1-1 0 0 0,0 1 0 0 0,-6 8 0 0 0,-2 6-140 0 0,-5 7 0 0 0,-17 34 0 0 0,23-34 0 0 0,-13 37 0 0 0,22-54 0 0 0,0 1 0 0 0,1 0 0 0 0,0-1 0 0 0,1 1 0 0 0,0 0 0 0 0,1 0 0 0 0,1 11 0 0 0,-1-17 38 0 0,1 1 0 0 0,1 0 0 0 0,-1 0 0 0 0,1-1 0 0 0,0 1 0 0 0,0-1-1 0 0,0 1 1 0 0,1-1 0 0 0,0 0 0 0 0,0 0 0 0 0,0 0 0 0 0,6 6 0 0 0,-3-4 32 0 0,2 0 1 0 0,-1 0-1 0 0,1-1 1 0 0,0 0-1 0 0,0 0 1 0 0,15 7-1 0 0,1-2-1056 0 0,0-1 0 0 0,0-2 0 0 0,0 0 0 0 0,44 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09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25431 0 0,'0'0'6455'0'0,"1"3"-5726"0"0,8 12-590 0 0,-6-11-139 0 0,-1 0 0 0 0,1 1 1 0 0,-1-1-1 0 0,0 1 1 0 0,0-1-1 0 0,0 1 1 0 0,0 0-1 0 0,-1 0 1 0 0,0-1-1 0 0,0 1 1 0 0,1 9-1 0 0,-3-6 0 0 0,1 0 0 0 0,0 0 0 0 0,0 0 0 0 0,1 0 0 0 0,3 14 0 0 0,-4-19 0 0 0,1 0 0 0 0,-1 1 0 0 0,0-1 0 0 0,0 1 0 0 0,0-1 0 0 0,0 0 0 0 0,-2 6 0 0 0,2-7 0 0 0,-1 1 0 0 0,1-1 0 0 0,0 0 0 0 0,-1 1 0 0 0,1-1 0 0 0,0 1 0 0 0,1-1 0 0 0,-1 1 0 0 0,0-1 0 0 0,1 0 0 0 0,-1 1 0 0 0,3 4 0 0 0,-5 0 0 0 0,2-7 0 0 0,0 0 0 0 0,0 0 0 0 0,0 0 0 0 0,0 0 0 0 0,0 0 0 0 0,0 0 0 0 0,0 0 0 0 0,0-1 0 0 0,0 1 0 0 0,0 0 0 0 0,0 0 0 0 0,0 0 0 0 0,0 0 0 0 0,0 0 0 0 0,0 0 0 0 0,0 0 0 0 0,0-1 0 0 0,0 1 0 0 0,0 0 0 0 0,0 0 0 0 0,0 0 0 0 0,0 0 0 0 0,0 0 0 0 0,0 0 0 0 0,0-1 0 0 0,0 1 0 0 0,0 0 0 0 0,0 0 0 0 0,0 0 0 0 0,0 0 0 0 0,0 0 0 0 0,0 0 0 0 0,0 0 0 0 0,0 0 0 0 0,-1-1 0 0 0,1 1 0 0 0,0 0 0 0 0,0 0 0 0 0,0 0 0 0 0,0 0 0 0 0,0 0 0 0 0,0 0 0 0 0,0 0 0 0 0,0 0 0 0 0,-1 0 0 0 0,1 0 0 0 0,0 0 0 0 0,0 0 0 0 0,0 0 0 0 0,0 0 0 0 0,0 0 0 0 0,0 0 0 0 0,0 0 0 0 0,-1 0 0 0 0,1 0 0 0 0,0 0 0 0 0,0 0 0 0 0,0 0 0 0 0,0 0 0 0 0,0 0 0 0 0,0 0 0 0 0,-1 0 0 0 0,1 0 0 0 0,0 0 0 0 0,0 0 0 0 0,2-44 0 0 0,8-50 0 0 0,-9 89 0 0 0,1 0 0 0 0,0 0 0 0 0,0 0 0 0 0,0 1 0 0 0,0-1 0 0 0,1 0 0 0 0,-1 1 0 0 0,1-1 0 0 0,0 1 0 0 0,1 0 0 0 0,-1 0 0 0 0,1 0 0 0 0,0 1 0 0 0,0-1 0 0 0,6-3 0 0 0,-8 6 0 0 0,-1 0 0 0 0,0 0 0 0 0,1 1 0 0 0,-1-1 0 0 0,1 1 0 0 0,0-1 0 0 0,-1 1 0 0 0,1 0 0 0 0,-1 0 0 0 0,1 0 0 0 0,-1 0 0 0 0,1 0 0 0 0,0 0 0 0 0,-1 0 0 0 0,1 0 0 0 0,-1 0 0 0 0,1 1 0 0 0,-1-1 0 0 0,1 1 0 0 0,-1-1 0 0 0,1 1 0 0 0,-1 0 0 0 0,1-1 0 0 0,-1 1 0 0 0,0 0 0 0 0,1 0 0 0 0,-1 0 0 0 0,2 2 0 0 0,1 0 0 0 0,-1-1 0 0 0,0 1 0 0 0,0 0 0 0 0,0 0 0 0 0,0 1 0 0 0,0-1 0 0 0,-1 1 0 0 0,1-1 0 0 0,3 9 0 0 0,-3-3 0 0 0,-1-4 0 0 0,0-1 0 0 0,0 1 0 0 0,-1-1 0 0 0,0 1 0 0 0,1 0 0 0 0,-2-1 0 0 0,1 1 0 0 0,0 0 0 0 0,-1 0 0 0 0,0 0 0 0 0,0 0 0 0 0,-1-1 0 0 0,0 7 0 0 0,-2 9 0 0 0,3-18 0 0 0,0 0 0 0 0,0 0 0 0 0,0 0 0 0 0,0 0 0 0 0,0-1 0 0 0,-1 1 0 0 0,1 0 0 0 0,-1 0 0 0 0,1 0 0 0 0,-1 0 0 0 0,0-1 0 0 0,1 1 0 0 0,-1 0 0 0 0,0-1 0 0 0,0 1 0 0 0,0 0 0 0 0,-1-1 0 0 0,1 1 0 0 0,-2 1 0 0 0,1-2 0 0 0,1-2 0 0 0,1 0 0 0 0,0-1 0 0 0,0 1 0 0 0,0-1 0 0 0,0 1 0 0 0,1 0 0 0 0,-1-1 0 0 0,0 1 0 0 0,0 0 0 0 0,1-1 0 0 0,-1 1 0 0 0,2-2 0 0 0,64-124 0 0 0,-42 95 0 0 0,-23 31 0 0 0,9-8 0 0 0,-9 9 0 0 0,0 0 0 0 0,0 0 0 0 0,0 0 0 0 0,0 0 0 0 0,0 0 0 0 0,-1 1 0 0 0,1-1 0 0 0,0 0 0 0 0,0 1 0 0 0,0-1 0 0 0,-1 0 0 0 0,1 1 0 0 0,0-1 0 0 0,0 1 0 0 0,-1-1 0 0 0,1 1 0 0 0,0-1 0 0 0,-1 1 0 0 0,1 0 0 0 0,-1-1 0 0 0,1 1 0 0 0,0 1 0 0 0,3 2 0 0 0,0 1 0 0 0,-1-1 0 0 0,0 1 0 0 0,0 0 0 0 0,0 0 0 0 0,0 1 0 0 0,-1-1 0 0 0,0 0 0 0 0,0 1 0 0 0,2 8 0 0 0,-2 0 0 0 0,-1 0 0 0 0,0 28 0 0 0,-1-28 0 0 0,0-11 0 0 0,1 1 0 0 0,-1-1 0 0 0,1 0 0 0 0,0 1 0 0 0,0-1 0 0 0,0 0 0 0 0,4 6 0 0 0,-4-6 0 0 0,0 0 0 0 0,0 0 0 0 0,1 0 0 0 0,-2 0 0 0 0,1 0 0 0 0,0 0 0 0 0,0 5 0 0 0,5-4 850 0 0,-2-5-5637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15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24519 0 0,'0'0'2776'0'0,"13"20"2688"0"0,-13-19-5464 0 0,0 0 0 0 0,0 0 0 0 0,1 0 0 0 0,-1 0 0 0 0,1 0 0 0 0,-1 0 0 0 0,1 0 0 0 0,-1 0 0 0 0,1 0 0 0 0,-1 0 0 0 0,1-1 0 0 0,0 1 0 0 0,-1 0 0 0 0,1 0 0 0 0,0-1 0 0 0,0 1 0 0 0,-1 0 0 0 0,1-1 0 0 0,0 1 0 0 0,0-1 0 0 0,0 1 0 0 0,0-1 0 0 0,0 0 0 0 0,0 1 0 0 0,0-1 0 0 0,0 0 0 0 0,0 1 0 0 0,0-1 0 0 0,0 0 0 0 0,0 0 0 0 0,0 0 0 0 0,0 0 0 0 0,0 0 0 0 0,2-1 0 0 0,43-2 0 0 0,-38 2 0 0 0,59-6 858 0 0,-22 6-5687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15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24927 0 0,'0'0'2664'0'0,"22"0"2504"0"0,73 0-4309 0 0,-34 0-5694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40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24223 0 0,'0'0'8132'0'0,"1"4"-7777"0"0,5 19-295 0 0,-6-18-62 0 0,0 0 1 0 0,0 0-1 0 0,0 1 1 0 0,0-1-1 0 0,-1 0 1 0 0,-1 6-1 0 0,-8 63 2 0 0,7-48 0 0 0,-7 34 0 0 0,9-31 0 0 0,2-16 0 0 0,-1-12 0 0 0,1 0 0 0 0,-1 0 0 0 0,0 0 0 0 0,1 0 0 0 0,0 0 0 0 0,-1 0 0 0 0,1-1 0 0 0,-1 1 0 0 0,1 0 0 0 0,0 0 0 0 0,-1-1 0 0 0,1 1 0 0 0,0 0 0 0 0,0-1 0 0 0,0 1 0 0 0,0-1 0 0 0,-1 1 0 0 0,1-1 0 0 0,0 0 0 0 0,0 1 0 0 0,0-1 0 0 0,0 0 0 0 0,1 1 0 0 0,0 8 0 0 0,-1-10 0 0 0,0 0 0 0 0,0 1 0 0 0,0-1 0 0 0,1 0 0 0 0,-1 0 0 0 0,0 1 0 0 0,0-1 0 0 0,0 1 0 0 0,1-1 0 0 0,-1 1 0 0 0,0-1 0 0 0,1 1 0 0 0,1-1 0 0 0,0 1 0 0 0,6-3 0 0 0,-1 1 0 0 0,1 1 0 0 0,0-1 0 0 0,0 1 0 0 0,0 1 0 0 0,15 1 0 0 0,-3-1 0 0 0,0 6 0 0 0,-18-5 0 0 0,-1 0 0 0 0,1 0 0 0 0,-1 0 0 0 0,1 0 0 0 0,0-1 0 0 0,-1 1 0 0 0,1-1 0 0 0,3 1 0 0 0,43-6 0 0 0,-48 5 0 0 0,-1 0 0 0 0,1 0 0 0 0,0 1 0 0 0,0-1 0 0 0,-1 0 0 0 0,1 0 0 0 0,0 1 0 0 0,-1-1 0 0 0,1 1 0 0 0,0-1 0 0 0,-1 1 0 0 0,1-1 0 0 0,-1 1 0 0 0,1-1 0 0 0,0 1 0 0 0,-1-1 0 0 0,0 1 0 0 0,1-1 0 0 0,0 2 0 0 0,3 3 0 0 0,-2-3 0 0 0,7-85 0 0 0,-8 74 0 0 0,0 1 0 0 0,0 0 0 0 0,5-16 0 0 0,-4 16 0 0 0,0 1 0 0 0,0-1 0 0 0,0-14 0 0 0,-5-25 0 0 0,3 47 0 0 0,0-1 0 0 0,0 0 0 0 0,0 1 0 0 0,0-1 0 0 0,0 0 0 0 0,0 1 0 0 0,0-1 0 0 0,0 0 0 0 0,-1 1 0 0 0,1-1 0 0 0,0 1 0 0 0,0-1 0 0 0,-1 0 0 0 0,1 1 0 0 0,0-1 0 0 0,-1 1 0 0 0,1-1 0 0 0,-1 1 0 0 0,1-1 0 0 0,-1 0 0 0 0,0 1 0 0 0,0-1 0 0 0,1 0 0 0 0,-1 1 0 0 0,1-1 0 0 0,-1 0 0 0 0,1 0 0 0 0,-1 0 0 0 0,1 1 0 0 0,-1-1 0 0 0,1 0 0 0 0,0 0 0 0 0,-1 0 0 0 0,1 0 0 0 0,0 0 0 0 0,0 0 0 0 0,0 0 0 0 0,0 0 0 0 0,0 0 0 0 0,0 0 0 0 0,0-1 0 0 0,-3-2 0 0 0,-1 0 0 0 0,1 1 0 0 0,-1-1 0 0 0,0 1 0 0 0,0 0 0 0 0,0 0 0 0 0,-5-3 0 0 0,0 3 0 0 0,8 3 0 0 0,0-1 0 0 0,0 1 0 0 0,1-1 0 0 0,-1 1 0 0 0,0 0 0 0 0,0 0 0 0 0,0-1 0 0 0,0 1 0 0 0,0 0 0 0 0,0 0 0 0 0,0 0 0 0 0,0 0 0 0 0,0 0 0 0 0,0 0 0 0 0,0 0 0 0 0,0 1 0 0 0,0-1 0 0 0,-1 1 0 0 0,-8 1 0 0 0,-1 0 0 0 0,1-1 0 0 0,0 0 0 0 0,0-1 0 0 0,-1 0 0 0 0,-13-2 0 0 0,-9 1 0 0 0,14 1 658 0 0,-5 0-1091 0 0,3 0-3736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42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24519 0 0,'0'0'7380'0'0,"17"4"-6520"0"0,-8 12-860 0 0,-9 8 0 0 0,0 66 0 0 0,0-29 0 0 0,-4-49 0 0 0,4-12 0 0 0,-1 1 0 0 0,1-1 0 0 0,-1 1 0 0 0,1 0 0 0 0,-1-1 0 0 0,1 1 0 0 0,0-1 0 0 0,-1 1 0 0 0,1-1 0 0 0,0 1 0 0 0,0 0 0 0 0,0-1 0 0 0,-1 1 0 0 0,1 0 0 0 0,0-1 0 0 0,0 1 0 0 0,0 0 0 0 0,0-1 0 0 0,0 1 0 0 0,0 0 0 0 0,0-1 0 0 0,0 1 0 0 0,0 0 0 0 0,1-1 0 0 0,-1 1 0 0 0,0 0 0 0 0,0-1 0 0 0,1 1 0 0 0,-1 0 0 0 0,1 0 0 0 0,8 21 0 0 0,-9-20 0 0 0,0-4 0 0 0,0 0 0 0 0,1 2 0 0 0,1-1 0 0 0,-1 1 0 0 0,0-1 0 0 0,0 1 0 0 0,0 0 0 0 0,0-1 0 0 0,1 1 0 0 0,-1 0 0 0 0,0 0 0 0 0,0 0 0 0 0,0 0 0 0 0,1 0 0 0 0,-1 0 0 0 0,0 0 0 0 0,2 0 0 0 0,-1 0 0 0 0,12 1 0 0 0,1 1 0 0 0,0 0 0 0 0,21 7 0 0 0,12 2 0 0 0,0-7 0 0 0,-5-3 0 0 0,-42-1 0 0 0,0-2 0 0 0,-1 0 0 0 0,1 0 0 0 0,-1 0 0 0 0,0 0 0 0 0,0 0 0 0 0,0 0 0 0 0,0 0 0 0 0,0 0 0 0 0,-1-2 0 0 0,1 1 0 0 0,0-21 0 0 0,-1 8 0 0 0,1-1 0 0 0,1 1 0 0 0,0 0 0 0 0,5-21 0 0 0,-5 31 0 0 0,0 0 0 0 0,0-1 0 0 0,-1 1 0 0 0,0 0 0 0 0,-1-13 0 0 0,0-9 0 0 0,-3 13 0 0 0,-10 8 0 0 0,4 4 0 0 0,0 0 0 0 0,0 0 0 0 0,0 1 0 0 0,-1 1 0 0 0,1 0 0 0 0,-1 0 0 0 0,1 1 0 0 0,-1 0 0 0 0,-14 2 0 0 0,-13 0 0 0 0,12-1 0 0 0,-20-2 0 0 0,44 1 65 0 0,1 0 0 0 0,0 0 0 0 0,0 0 0 0 0,0 0 0 0 0,0 0 0 0 0,-1 1 0 0 0,1-1 0 0 0,0 0 0 0 0,0 1 0 0 0,0-1 0 0 0,0 0 0 0 0,0 1 0 0 0,0 0 0 0 0,-2 0 0 0 0,-13 5-4984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44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14 22607 0 0,'0'4'93'0'0,"1"12"2234"0"0,0-16-2256 0 0,-1 1 1 0 0,0-1-1 0 0,1 0 1 0 0,-1 0-1 0 0,0 0 1 0 0,1 0-1 0 0,-1 1 1 0 0,0-1-1 0 0,1 0 1 0 0,-1 0-1 0 0,1 0 1 0 0,-1 0-1 0 0,0 0 1 0 0,1 0-1 0 0,-1 0 1 0 0,0 0-1 0 0,1 0 1 0 0,-1 0-1 0 0,1 0 1 0 0,-1 0-1 0 0,0 0 1 0 0,1-1-1 0 0,-1 1 1 0 0,0 0-1 0 0,1 0 1 0 0,-1 0-1 0 0,0 0 1 0 0,1-1-1 0 0,-1 1 1 0 0,0 0-1 0 0,1 0 1 0 0,-1-1-1 0 0,0 1 1 0 0,0 0-1 0 0,1 0 1 0 0,-1-1-1 0 0,15 0 3550 0 0,-9 3-2431 0 0,-5-1-914 0 0,-1 24-276 0 0,1 0 0 0 0,-2-1 0 0 0,0 1 0 0 0,-7 33 0 0 0,6-46 0 0 0,1 0 0 0 0,0 0 0 0 0,2 22 0 0 0,0-7 0 0 0,-1-26 0 0 0,0-1 0 0 0,0 1 0 0 0,1 0 0 0 0,-1 0 0 0 0,0-1 0 0 0,1 1 0 0 0,-1 0 0 0 0,0-1 0 0 0,1 1 0 0 0,-1 0 0 0 0,1-1 0 0 0,-1 1 0 0 0,1-1 0 0 0,-1 1 0 0 0,1-1 0 0 0,-1 1 0 0 0,1-1 0 0 0,0 1 0 0 0,-1-1 0 0 0,1 0 0 0 0,-1 1 0 0 0,1-1 0 0 0,0 0 0 0 0,0 1 0 0 0,-1-1 0 0 0,1 0 0 0 0,0 0 0 0 0,-1 0 0 0 0,1 0 0 0 0,1 0 0 0 0,-1 0 0 0 0,2 1 0 0 0,-1-1 0 0 0,0 0 0 0 0,1 0 0 0 0,-1 0 0 0 0,0 0 0 0 0,1-1 0 0 0,-1 1 0 0 0,0-1 0 0 0,5-1 0 0 0,-1 1 0 0 0,12-1 0 0 0,11 1 0 0 0,-20 2 0 0 0,0-1 0 0 0,0 0 0 0 0,1 0 0 0 0,12-3 0 0 0,18 0 0 0 0,49 3 0 0 0,-87 0 0 0 0,-4 0 0 0 0,3-2 0 0 0,0 0 0 0 0,-1 0 0 0 0,1 0 0 0 0,-1 0 0 0 0,0 0 0 0 0,1 1 0 0 0,-1-1 0 0 0,0 0 0 0 0,0 0 0 0 0,0 0 0 0 0,-1-4 0 0 0,-1 0 0 0 0,0-1 0 0 0,1 1 0 0 0,0-1 0 0 0,0 1 0 0 0,1-1 0 0 0,0 0 0 0 0,0 1 0 0 0,0-1 0 0 0,1 1 0 0 0,0-1 0 0 0,0 0 0 0 0,3-7 0 0 0,-3 10 0 0 0,0 0 0 0 0,-1-1 0 0 0,1 1 0 0 0,-1-1 0 0 0,0 1 0 0 0,0-1 0 0 0,-1 1 0 0 0,-1-9 0 0 0,1 9 0 0 0,0-1 0 0 0,1 1 0 0 0,-1-1 0 0 0,1 1 0 0 0,0 0 0 0 0,0-1 0 0 0,1 1 0 0 0,1-9 0 0 0,-2 12 0 0 0,0 0 0 0 0,0-1 0 0 0,0 1 0 0 0,0 0 0 0 0,0-1 0 0 0,0 1 0 0 0,0 0 0 0 0,0 0 0 0 0,-1-1 0 0 0,1 1 0 0 0,0 0 0 0 0,-1 0 0 0 0,1-1 0 0 0,-1 1 0 0 0,0 0 0 0 0,1 0 0 0 0,-1 0 0 0 0,0 0 0 0 0,-1-2 0 0 0,1 2 0 0 0,0 0 0 0 0,0-1 0 0 0,0 1 0 0 0,0 0 0 0 0,0-1 0 0 0,1 1 0 0 0,-1-1 0 0 0,1 1 0 0 0,-1-1 0 0 0,1 1 0 0 0,-1-3 0 0 0,1 4 0 0 0,0-1 0 0 0,0 1 0 0 0,0-1 0 0 0,0 1 0 0 0,0-1 0 0 0,0 1 0 0 0,0 0 0 0 0,0-1 0 0 0,-1 1 0 0 0,1-1 0 0 0,0 1 0 0 0,0-1 0 0 0,0 1 0 0 0,-1 0 0 0 0,1-1 0 0 0,0 1 0 0 0,0 0 0 0 0,-1-1 0 0 0,1 1 0 0 0,0 0 0 0 0,-1-1 0 0 0,1 1 0 0 0,0 0 0 0 0,-1 0 0 0 0,1-1 0 0 0,-1 1 0 0 0,1 0 0 0 0,0 0 0 0 0,-1 0 0 0 0,1-1 0 0 0,-1 1 0 0 0,1 0 0 0 0,-1 0 0 0 0,-16 0 0 0 0,12 1 0 0 0,-193-1 0 0 0,105-10 0 0 0,87 8 852 0 0,3-5-5648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46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24927 0 0,'0'-1'131'0'0,"0"1"-1"0"0,0-1 1 0 0,1 1-1 0 0,-1 0 1 0 0,0-1-1 0 0,0 1 1 0 0,1 0-1 0 0,-1 0 1 0 0,0-1 0 0 0,0 1-1 0 0,1 0 1 0 0,-1 0-1 0 0,0-1 1 0 0,1 1-1 0 0,-1 0 1 0 0,0 0-1 0 0,1 0 1 0 0,-1-1-1 0 0,0 1 1 0 0,1 0-1 0 0,-1 0 1 0 0,1 0-1 0 0,-1 0 1 0 0,0 0-1 0 0,1 0 1 0 0,-1 0 0 0 0,1 0-1 0 0,-1 0 1 0 0,0 0-1 0 0,1 0 1 0 0,-1 0-1 0 0,1 0 1 0 0,-1 0-1 0 0,0 0 1 0 0,1 1-1 0 0,-1-1 1 0 0,0 0-1 0 0,1 0 1 0 0,-1 0-1 0 0,0 0 1 0 0,1 1-1 0 0,-1-1 1 0 0,0 0 0 0 0,1 0-1 0 0,-1 1 1 0 0,0-1-1 0 0,0 0 1 0 0,1 1-1 0 0,-1-1 1 0 0,0 0-1 0 0,0 1 1 0 0,0-1-1 0 0,1 0 1 0 0,-1 1-1 0 0,0-1 1 0 0,0 0-1 0 0,0 1 1 0 0,0-1-1 0 0,0 1 1 0 0,-6 79-131 0 0,0-3 0 0 0,6 5 0 0 0,0-81 0 0 0,0-1 0 0 0,0 1 0 0 0,0-1 0 0 0,0 1 0 0 0,1-1 0 0 0,-1 1 0 0 0,0-1 0 0 0,0 1 0 0 0,1-1 0 0 0,-1 1 0 0 0,1-1 0 0 0,-1 1 0 0 0,0-1 0 0 0,1 1 0 0 0,-1-1 0 0 0,1 0 0 0 0,-1 1 0 0 0,1-1 0 0 0,-1 0 0 0 0,1 1 0 0 0,-1-1 0 0 0,0 0 0 0 0,0 0 0 0 0,0 0 0 0 0,0 0 0 0 0,0 0 0 0 0,0 0 0 0 0,0 0 0 0 0,0 0 0 0 0,0 0 0 0 0,0 0 0 0 0,-1 0 0 0 0,1 1 0 0 0,0-1 0 0 0,0 0 0 0 0,0 0 0 0 0,0 0 0 0 0,0 0 0 0 0,0 0 0 0 0,0 0 0 0 0,0 0 0 0 0,0 0 0 0 0,0 0 0 0 0,0 0 0 0 0,0 0 0 0 0,0 0 0 0 0,0 0 0 0 0,0 0 0 0 0,0 1 0 0 0,0-1 0 0 0,0 0 0 0 0,0 0 0 0 0,0 0 0 0 0,0 0 0 0 0,0 0 0 0 0,0 0 0 0 0,0 0 0 0 0,0 0 0 0 0,0 0 0 0 0,48-1 0 0 0,48 2 0 0 0,-69-1 0 0 0,-22 0 0 0 0,0-1 0 0 0,-1 1 0 0 0,1 0 0 0 0,0 1 0 0 0,-1-1 0 0 0,1 1 0 0 0,-1 0 0 0 0,1 0 0 0 0,-1 0 0 0 0,1 1 0 0 0,-1 0 0 0 0,7 3 0 0 0,-4-3 0 0 0,-6 2 0 0 0,-1-3 0 0 0,0-1 0 0 0,0 0 0 0 0,0 0 0 0 0,0 0 0 0 0,0-1 0 0 0,0 1 0 0 0,0 0 0 0 0,0 0 0 0 0,0 0 0 0 0,1 0 0 0 0,-1 0 0 0 0,0 0 0 0 0,0 0 0 0 0,0-1 0 0 0,0 1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1 0 0 0,0-1 0 0 0,0 0 0 0 0,1 0 0 0 0,-1 0 0 0 0,0 0 0 0 0,0 0 0 0 0,0 0 0 0 0,0 0 0 0 0,0 1 0 0 0,0-1 0 0 0,0 0 0 0 0,0 0 0 0 0,0 0 0 0 0,0 0 0 0 0,0 0 0 0 0,0 1 0 0 0,0-1 0 0 0,0 0 0 0 0,0 0 0 0 0,0 0 0 0 0,0 0 0 0 0,0 1 0 0 0,8-10 0 0 0,-7 9 0 0 0,0-3 0 0 0,1 1 0 0 0,0 0 0 0 0,-1 0 0 0 0,0-1 0 0 0,1 1 0 0 0,-1-1 0 0 0,0 1 0 0 0,0-1 0 0 0,0 1 0 0 0,-1-1 0 0 0,1 0 0 0 0,-1 1 0 0 0,1-1 0 0 0,-1 0 0 0 0,0 1 0 0 0,0-1 0 0 0,0-3 0 0 0,-2-91 0 0 0,7 73 0 0 0,-4 22 0 0 0,0 0 0 0 0,-1 0 0 0 0,1 0 0 0 0,0 0 0 0 0,-1-1 0 0 0,0 1 0 0 0,1 0 0 0 0,-1 0 0 0 0,0 0 0 0 0,0 0 0 0 0,0-1 0 0 0,0 1 0 0 0,-1 0 0 0 0,1 0 0 0 0,0 0 0 0 0,-2-4 0 0 0,-1-11 0 0 0,4 15 0 0 0,-1 0 0 0 0,0 0 0 0 0,0 0 0 0 0,-1 0 0 0 0,1 0 0 0 0,0 0 0 0 0,-1 0 0 0 0,1 0 0 0 0,-1 0 0 0 0,0 0 0 0 0,-1-3 0 0 0,-3-7 0 0 0,3 10 0 0 0,1 1 0 0 0,-1 0 0 0 0,0 0 0 0 0,1 0 0 0 0,-1 0 0 0 0,0 0 0 0 0,0 1 0 0 0,0-1 0 0 0,-3 0 0 0 0,5 1 0 0 0,-9-2 0 0 0,-1 0 0 0 0,0 1 0 0 0,1 0 0 0 0,-18 1 0 0 0,-19-1 0 0 0,24-1 258 0 0,-34 2 1 0 0,18 1-4720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48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24623 0 0,'3'0'1209'0'0,"20"2"5718"0"0,-27 23-6927 0 0,-11 2 0 0 0,4-10 0 0 0,3 6 0 0 0,41-36 0 0 0,-30 11 0 0 0,1 0 0 0 0,0-1 0 0 0,-1 1 0 0 0,0-1 0 0 0,0 0 0 0 0,0 0 0 0 0,6-6 0 0 0,3-5 0 0 0,0 9 0 0 0,-11 5 0 0 0,0-1 0 0 0,0 1 0 0 0,0 0 0 0 0,0-1 0 0 0,0 1 0 0 0,0 0 0 0 0,0-1 0 0 0,0 1 0 0 0,0-1 0 0 0,0 1 0 0 0,0-1 0 0 0,0 0 0 0 0,0 1 0 0 0,-1-1 0 0 0,1 0 0 0 0,0 0 0 0 0,0 0 0 0 0,-1 1 0 0 0,2-3 0 0 0,-3 3 0 0 0,1 1 0 0 0,0-1 0 0 0,0 0 0 0 0,0 0 0 0 0,0 0 0 0 0,-1 0 0 0 0,1 1 0 0 0,0-1 0 0 0,0 0 0 0 0,-1 0 0 0 0,1 0 0 0 0,0 0 0 0 0,0 0 0 0 0,-1 0 0 0 0,1 1 0 0 0,0-1 0 0 0,0 0 0 0 0,-1 0 0 0 0,1 0 0 0 0,0 0 0 0 0,-1 0 0 0 0,1 0 0 0 0,0 0 0 0 0,0 0 0 0 0,-1 0 0 0 0,1-1 0 0 0,0 1 0 0 0,0 0 0 0 0,-1 0 0 0 0,1 0 0 0 0,0 0 0 0 0,0 0 0 0 0,-1 0 0 0 0,1 0 0 0 0,0-1 0 0 0,0 1 0 0 0,-1 0 0 0 0,1 0 0 0 0,0 0 0 0 0,0 0 0 0 0,0-1 0 0 0,0 1 0 0 0,-1 0 0 0 0,1 0 0 0 0,0-1 0 0 0,0 1 0 0 0,0 0 0 0 0,0 0 0 0 0,0-1 0 0 0,0 1 0 0 0,0 0 0 0 0,-1 0 0 0 0,1-1 0 0 0,0 1 0 0 0,0 0 0 0 0,0 0 0 0 0,0-1 0 0 0,0 1 0 0 0,0 0 0 0 0,0-1 0 0 0,1 1 0 0 0,-1 0 0 0 0,0 0 0 0 0,0-1 0 0 0,-21 34 0 0 0,-39 48 0 0 0,56-76 0 0 0,0 0 0 0 0,0 0 0 0 0,0 1 0 0 0,0-1 0 0 0,1 1 0 0 0,-4 9 0 0 0,-3 1 0 0 0,43-36 0 0 0,-7 6 0 0 0,39-45 0 0 0,-27 30 0 0 0,-35 22 0 0 0,-3 7 0 0 0,0 0 0 0 0,0 0 0 0 0,0 0 0 0 0,0-1 0 0 0,0 1 0 0 0,0 0 0 0 0,0 0 0 0 0,0 0 0 0 0,0-1 0 0 0,0 1 0 0 0,0 0 0 0 0,0 0 0 0 0,0 0 0 0 0,0-1 0 0 0,0 1 0 0 0,1 0 0 0 0,-1 0 0 0 0,0 0 0 0 0,0 0 0 0 0,0 0 0 0 0,0-1 0 0 0,0 1 0 0 0,1 0 0 0 0,-1 0 0 0 0,0 0 0 0 0,0 0 0 0 0,0 0 0 0 0,1 0 0 0 0,-1 0 0 0 0,0 0 0 0 0,0 0 0 0 0,0 0 0 0 0,1-1 0 0 0,-1 1 0 0 0,0 0 0 0 0,0 0 0 0 0,0 0 0 0 0,1 0 0 0 0,-1 0 0 0 0,0 0 0 0 0,0 1 0 0 0,0-1 0 0 0,1 0 0 0 0,-1 0 0 0 0,-2 0 0 0 0,0 0 0 0 0,0 1 0 0 0,1-1 0 0 0,-1 1 0 0 0,0 0 0 0 0,0 0 0 0 0,1-1 0 0 0,-1 1 0 0 0,1 0 0 0 0,-1 0 0 0 0,0 1 0 0 0,1-1 0 0 0,-3 2 0 0 0,-22 25 0 0 0,8-8 0 0 0,-73 66 0 0 0,71-54 0 0 0,19-32 0 0 0,1 1 0 0 0,0-1 0 0 0,0 1 0 0 0,0 0 0 0 0,0-1 0 0 0,0 1 0 0 0,0 0 0 0 0,0-1 0 0 0,0 1 0 0 0,0 0 0 0 0,0-1 0 0 0,0 1 0 0 0,0 0 0 0 0,0-1 0 0 0,1 1 0 0 0,-1-1 0 0 0,0 1 0 0 0,0 0 0 0 0,1-1 0 0 0,-1 1 0 0 0,0-1 0 0 0,1 1 0 0 0,-1-1 0 0 0,1 1 0 0 0,-1-1 0 0 0,1 1 0 0 0,-1-1 0 0 0,1 0 0 0 0,-1 1 0 0 0,1-1 0 0 0,-1 0 0 0 0,1 1 0 0 0,-1-1 0 0 0,1 0 0 0 0,0 1 0 0 0,2-2 0 0 0,0 1 0 0 0,0-1 0 0 0,-1 0 0 0 0,1 0 0 0 0,-1 0 0 0 0,1 0 0 0 0,-1 0 0 0 0,1-1 0 0 0,-1 1 0 0 0,0-1 0 0 0,0 1 0 0 0,3-3 0 0 0,0 0 0 0 0,6-4 0 0 0,-1 0 0 0 0,-1 0 0 0 0,1-1 0 0 0,-1 0 0 0 0,11-15 0 0 0,3-4 0 0 0,-17 22 0 0 0,-1-1 0 0 0,0-1 0 0 0,-1 1 0 0 0,5-10 0 0 0,-6 11 0 0 0,0 0 0 0 0,0 0 0 0 0,0 0 0 0 0,1 1 0 0 0,0 0 0 0 0,0 0 0 0 0,10-9 0 0 0,-10 1 0 0 0,-4 12 0 0 0,0 1 0 0 0,0-1 0 0 0,0 1 0 0 0,0 0 0 0 0,0-1 0 0 0,0 1 0 0 0,0-1 0 0 0,0 1 0 0 0,0 0 0 0 0,1-1 0 0 0,-1 1 0 0 0,0-1 0 0 0,0 1 0 0 0,0 0 0 0 0,0-1 0 0 0,1 1 0 0 0,-1 0 0 0 0,0-1 0 0 0,0 1 0 0 0,0 0 0 0 0,1-1 0 0 0,-1 1 0 0 0,0 0 0 0 0,1-1 0 0 0,2 0 0 0 0,-11 6 0 0 0,-66 85 0 0 0,67-80 0 0 0,0-1 0 0 0,1 1 0 0 0,0 0 0 0 0,-4 12 0 0 0,-10 16 0 0 0,20-37 0 0 0,-1-1 0 0 0,1 1 0 0 0,-1 0 0 0 0,1 0 0 0 0,0-1 0 0 0,-1 1 0 0 0,1 0 0 0 0,0 0 0 0 0,0 0 0 0 0,-1-1 0 0 0,1 1 0 0 0,0 0 0 0 0,0 0 0 0 0,0 0 0 0 0,0 1 0 0 0,0-2 0 0 0,0 1 0 0 0,0-1 0 0 0,1 0 0 0 0,-1 1 0 0 0,0-1 0 0 0,0 0 0 0 0,0 0 0 0 0,1 0 0 0 0,-1 1 0 0 0,0-1 0 0 0,0 0 0 0 0,1 0 0 0 0,-1 0 0 0 0,0 1 0 0 0,0-1 0 0 0,1 0 0 0 0,-1 0 0 0 0,0 0 0 0 0,0 0 0 0 0,1 0 0 0 0,-1 0 0 0 0,0 0 0 0 0,1 0 0 0 0,-1 0 0 0 0,0 0 0 0 0,1 0 0 0 0,-1 0 0 0 0,1 0 0 0 0,1 0 0 0 0,0 0 0 0 0,-1-1 0 0 0,1 1 0 0 0,0-1 0 0 0,0 1 0 0 0,0-1 0 0 0,0 0 0 0 0,-1 0 0 0 0,1 0 0 0 0,0 0 0 0 0,-1 0 0 0 0,1 0 0 0 0,2-3 0 0 0,38-48 0 0 0,-32 38 0 0 0,1 1 0 0 0,20-21 0 0 0,-27 31 0 0 0,-1-1 0 0 0,1 1 0 0 0,-1-1 0 0 0,0 0 0 0 0,0 0 0 0 0,0-1 0 0 0,-1 1 0 0 0,0-1 0 0 0,3-4 0 0 0,-5 8 0 0 0,0 1 0 0 0,0 0 0 0 0,0 0 0 0 0,0 0 0 0 0,0 0 0 0 0,1-1 0 0 0,-1 1 0 0 0,0 0 0 0 0,0 0 0 0 0,0 0 0 0 0,0-1 0 0 0,0 1 0 0 0,0 0 0 0 0,0 0 0 0 0,0 0 0 0 0,0-1 0 0 0,0 1 0 0 0,0 0 0 0 0,0 0 0 0 0,0 0 0 0 0,0-1 0 0 0,0 1 0 0 0,0 0 0 0 0,0 0 0 0 0,0 0 0 0 0,0-1 0 0 0,0 1 0 0 0,0 0 0 0 0,0 0 0 0 0,0 0 0 0 0,-1-1 0 0 0,1 1 0 0 0,0 0 0 0 0,0 0 0 0 0,0 0 0 0 0,0 0 0 0 0,0-1 0 0 0,0 1 0 0 0,-1 0 0 0 0,1 0 0 0 0,0 0 0 0 0,0 0 0 0 0,0 0 0 0 0,-1 0 0 0 0,1 0 0 0 0,0-1 0 0 0,0 1 0 0 0,0 0 0 0 0,-1 0 0 0 0,1 0 0 0 0,0 0 0 0 0,0 0 0 0 0,0 0 0 0 0,-1 0 0 0 0,1 0 0 0 0,0 0 0 0 0,0 0 0 0 0,0 0 0 0 0,-1 0 0 0 0,1 0 0 0 0,0 0 0 0 0,0 0 0 0 0,0 1 0 0 0,-1-1 0 0 0,1 0 0 0 0,0 0 0 0 0,0 0 0 0 0,-1 0 0 0 0,-12 26 0 0 0,0 1 0 0 0,1 0 0 0 0,-10 38 0 0 0,16-27 0 0 0,3-30 0 0 0,3-8 0 0 0,0 1 0 0 0,0-1 0 0 0,-1 0 0 0 0,1 1 0 0 0,0-1 0 0 0,0 1 0 0 0,0-1 0 0 0,0 1 0 0 0,0-1 0 0 0,-1 0 0 0 0,1 1 0 0 0,0-1 0 0 0,0 1 0 0 0,0-1 0 0 0,0 1 0 0 0,0-1 0 0 0,0 0 0 0 0,1 1 0 0 0,-1-1 0 0 0,0 1 0 0 0,0-1 0 0 0,0 1 0 0 0,0-1 0 0 0,0 0 0 0 0,1 1 0 0 0,-1-1 0 0 0,0 1 0 0 0,0-1 0 0 0,1 0 0 0 0,-1 1 0 0 0,0-1 0 0 0,1 1 0 0 0,0 1 0 0 0,6 6 0 0 0,-6-8 0 0 0,-1 0 0 0 0,0 0 0 0 0,0 0 0 0 0,1 0 0 0 0,-1 1 0 0 0,0-1 0 0 0,1 0 0 0 0,-1 0 0 0 0,0 0 0 0 0,0 0 0 0 0,1 0 0 0 0,-1-1 0 0 0,0 1 0 0 0,0 0 0 0 0,1 0 0 0 0,-1 0 0 0 0,0 0 0 0 0,0 0 0 0 0,1 0 0 0 0,-1 0 0 0 0,0 0 0 0 0,0-1 0 0 0,1 1 0 0 0,-1 0 0 0 0,0 0 0 0 0,0 0 0 0 0,0 0 0 0 0,1-1 0 0 0,-1 1 0 0 0,0 0 0 0 0,0 0 0 0 0,0 0 0 0 0,0-1 0 0 0,1 1 0 0 0,-1 0 0 0 0,0 0 0 0 0,0-1 0 0 0,0 1 0 0 0,0 0 0 0 0,0-1 0 0 0,0 1 0 0 0,0 0 0 0 0,0 0 0 0 0,0-1 0 0 0,48-101 0 0 0,-28 36 0 0 0,-17 61 0 0 0,6-11 0 0 0,-10 15 0 0 0,1 1 0 0 0,0-1 0 0 0,0 1 0 0 0,0-1 0 0 0,0 1 0 0 0,-1-1 0 0 0,1 1 0 0 0,0-1 0 0 0,0 1 0 0 0,-1-1 0 0 0,1 1 0 0 0,0 0 0 0 0,-1-1 0 0 0,1 1 0 0 0,0 0 0 0 0,-1-1 0 0 0,1 1 0 0 0,0 0 0 0 0,-1-1 0 0 0,1 1 0 0 0,-1 0 0 0 0,1 0 0 0 0,-1-1 0 0 0,1 1 0 0 0,-1 0 0 0 0,1 0 0 0 0,-1 0 0 0 0,1 0 0 0 0,-1 0 0 0 0,1-1 0 0 0,-1 1 0 0 0,1 0 0 0 0,-1 0 0 0 0,1 0 0 0 0,-1 1 0 0 0,1-1 0 0 0,-1 0 0 0 0,1 0 0 0 0,-1 0 0 0 0,0 0 0 0 0,0 1 0 0 0,0-1 0 0 0,0 0 0 0 0,0 1 0 0 0,1-1 0 0 0,-1 1 0 0 0,0-1 0 0 0,0 1 0 0 0,0-1 0 0 0,1 1 0 0 0,-1-1 0 0 0,0 1 0 0 0,1 0 0 0 0,-1 0 0 0 0,0-1 0 0 0,1 1 0 0 0,-1 0 0 0 0,1 0 0 0 0,-1 0 0 0 0,1-1 0 0 0,0 1 0 0 0,-1 0 0 0 0,1 0 0 0 0,-1 1 0 0 0,-8 31 0 0 0,3-14 0 0 0,-8 20 0 0 0,13-32 0 0 0,2-7 0 0 0,-1 1 0 0 0,0-1 0 0 0,0 0 0 0 0,0 1 0 0 0,0-1 0 0 0,0 0 0 0 0,0 1 0 0 0,0-1 0 0 0,0 0 0 0 0,0 1 0 0 0,0-1 0 0 0,0 0 0 0 0,0 1 0 0 0,0-1 0 0 0,0 0 0 0 0,0 1 0 0 0,0-1 0 0 0,0 0 0 0 0,-1 1 0 0 0,1-1 0 0 0,0 0 0 0 0,0 0 0 0 0,0 1 0 0 0,0-1 0 0 0,-1 0 0 0 0,1 1 0 0 0,0-1 0 0 0,0 0 0 0 0,-1 0 0 0 0,1 0 0 0 0,0 1 0 0 0,0-1 0 0 0,-1 0 0 0 0,1 0 0 0 0,0 0 0 0 0,-1 1 0 0 0,1-1 0 0 0,-3-1 0 0 0,3-1 0 0 0,-1-21 0 0 0,0 0 0 0 0,-1 0 0 0 0,-2 0 0 0 0,-7-29 0 0 0,5 41 0 0 0,1-3 0 0 0,5 14 33 0 0,0-1 0 0 0,0 0-1 0 0,-1 1 1 0 0,1-1 0 0 0,0 1 0 0 0,0-1 0 0 0,-1 1-1 0 0,1-1 1 0 0,0 1 0 0 0,-1-1 0 0 0,1 1 0 0 0,-1-1-1 0 0,1 1 1 0 0,0-1 0 0 0,-1 1 0 0 0,1-1-1 0 0,-1 1 1 0 0,1 0 0 0 0,-1-1 0 0 0,1 1 0 0 0,-1 0-1 0 0,0 0 1 0 0,1-1 0 0 0,-1 1 0 0 0,1 0 0 0 0,-1 0-1 0 0,0 0 1 0 0,1 0 0 0 0,-2 0 0 0 0,-15-2-4329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51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78 24823 0 0,'0'-2'978'0'0,"-3"3"2586"0"0,-3 2-170 0 0,23-24-3394 0 0,-10 15 0 0 0,-6 5 0 0 0,1 0 0 0 0,-1 0 0 0 0,0 0 0 0 0,0 0 0 0 0,1 0 0 0 0,-1 0 0 0 0,0 0 0 0 0,0-1 0 0 0,0 1 0 0 0,0 0 0 0 0,0-1 0 0 0,-1 1 0 0 0,1-1 0 0 0,0 1 0 0 0,-1-1 0 0 0,1 1 0 0 0,-1-1 0 0 0,1 1 0 0 0,-1-1 0 0 0,0-1 0 0 0,0 2 0 0 0,0 1 0 0 0,0 0 0 0 0,0 0 0 0 0,0 0 0 0 0,0 0 0 0 0,0-1 0 0 0,0 1 0 0 0,0 0 0 0 0,0 0 0 0 0,-1 0 0 0 0,1 0 0 0 0,0-1 0 0 0,0 1 0 0 0,0 0 0 0 0,0 0 0 0 0,-1 0 0 0 0,1 0 0 0 0,0 0 0 0 0,0 0 0 0 0,0 0 0 0 0,0 0 0 0 0,-1-1 0 0 0,1 1 0 0 0,0 0 0 0 0,0 0 0 0 0,0 0 0 0 0,-1 0 0 0 0,1 0 0 0 0,0 0 0 0 0,0 0 0 0 0,0 0 0 0 0,-1 0 0 0 0,1 0 0 0 0,0 0 0 0 0,0 0 0 0 0,0 0 0 0 0,-1 1 0 0 0,1-1 0 0 0,0 0 0 0 0,0 0 0 0 0,0 0 0 0 0,0 0 0 0 0,-1 0 0 0 0,1 0 0 0 0,0 0 0 0 0,0 0 0 0 0,0 1 0 0 0,0-1 0 0 0,0 0 0 0 0,-1 0 0 0 0,1 0 0 0 0,0 0 0 0 0,0 1 0 0 0,0-1 0 0 0,0 0 0 0 0,0 0 0 0 0,0 0 0 0 0,0 1 0 0 0,-12 9 0 0 0,12-10 0 0 0,-3 4 0 0 0,-1-1 0 0 0,1 1 0 0 0,-1-1 0 0 0,1 0 0 0 0,-1 0 0 0 0,0-1 0 0 0,0 1 0 0 0,-7 2 0 0 0,6-2 0 0 0,0 0 0 0 0,0 0 0 0 0,0 0 0 0 0,-7 7 0 0 0,-4-2 0 0 0,15-7 0 0 0,0-1 0 0 0,0 0 0 0 0,0 1 0 0 0,0-1 0 0 0,0 1 0 0 0,0-1 0 0 0,0 1 0 0 0,0 0 0 0 0,0-1 0 0 0,0 1 0 0 0,0 0 0 0 0,0 0 0 0 0,0-1 0 0 0,-1 3 0 0 0,2-3 0 0 0,-1 1 0 0 0,1-1 0 0 0,0 0 0 0 0,-1 0 0 0 0,1 1 0 0 0,0-1 0 0 0,-1 0 0 0 0,1 0 0 0 0,0 0 0 0 0,-1 0 0 0 0,1 1 0 0 0,-1-1 0 0 0,1 0 0 0 0,0 0 0 0 0,-1 0 0 0 0,1 0 0 0 0,-1 0 0 0 0,1 0 0 0 0,0 0 0 0 0,-1 0 0 0 0,1 0 0 0 0,-1 0 0 0 0,1 0 0 0 0,0 0 0 0 0,0 0 0 0 0,0 0 0 0 0,0 0 0 0 0,0 0 0 0 0,0-1 0 0 0,0 1 0 0 0,0 0 0 0 0,0 0 0 0 0,1 0 0 0 0,-1 0 0 0 0,0 0 0 0 0,0 0 0 0 0,0 0 0 0 0,0 0 0 0 0,0 0 0 0 0,0 0 0 0 0,0 0 0 0 0,0 0 0 0 0,0 0 0 0 0,0 0 0 0 0,1-1 0 0 0,-1 1 0 0 0,0 0 0 0 0,0 0 0 0 0,0 0 0 0 0,0 0 0 0 0,0 0 0 0 0,0 0 0 0 0,0 0 0 0 0,0 0 0 0 0,0-1 0 0 0,0 1 0 0 0,0 0 0 0 0,0 0 0 0 0,0 0 0 0 0,0 0 0 0 0,0 0 0 0 0,0 0 0 0 0,0 0 0 0 0,0-1 0 0 0,0 1 0 0 0,0 0 0 0 0,0 0 0 0 0,0 0 0 0 0,0 0 0 0 0,0 0 0 0 0,0 0 0 0 0,-1 0 0 0 0,1 0 0 0 0,0-1 0 0 0,0 1 0 0 0,0 0 0 0 0,0 0 0 0 0,0 0 0 0 0,0 0 0 0 0,0 0 0 0 0,0 0 0 0 0,0 0 0 0 0,0 0 0 0 0,-1 0 0 0 0,1 0 0 0 0,24-9 0 0 0,-20 8 0 0 0,1-1 0 0 0,-1 1 0 0 0,1-1 0 0 0,-1 0 0 0 0,0 0 0 0 0,0 0 0 0 0,0 0 0 0 0,0-1 0 0 0,-1 0 0 0 0,1 0 0 0 0,-1 0 0 0 0,1 0 0 0 0,-1 0 0 0 0,4-5 0 0 0,-3 0 0 0 0,-3 7 0 0 0,-1-1 0 0 0,1 1 0 0 0,0 0 0 0 0,0 0 0 0 0,0-1 0 0 0,0 1 0 0 0,0 0 0 0 0,0 0 0 0 0,0 0 0 0 0,0 0 0 0 0,0 0 0 0 0,1 0 0 0 0,-1 0 0 0 0,0 0 0 0 0,1 1 0 0 0,-1-1 0 0 0,2 0 0 0 0,-6 3 0 0 0,0 0 0 0 0,0 1 0 0 0,0-1 0 0 0,1 1 0 0 0,-1 0 0 0 0,1-1 0 0 0,-1 1 0 0 0,-1 4 0 0 0,-12 12 0 0 0,-8 0 0 0 0,17-15 0 0 0,1 1 0 0 0,0 0 0 0 0,0 1 0 0 0,-7 7 0 0 0,13-14 0 0 0,0 1 0 0 0,1 0 0 0 0,-1 0 0 0 0,0 0 0 0 0,0 0 0 0 0,1 0 0 0 0,-1 0 0 0 0,0 0 0 0 0,0 0 0 0 0,1 0 0 0 0,-1 0 0 0 0,0-1 0 0 0,0 1 0 0 0,1 0 0 0 0,-1 0 0 0 0,0 0 0 0 0,0 1 0 0 0,1-1 0 0 0,-1 0 0 0 0,0 0 0 0 0,0 0 0 0 0,0 0 0 0 0,1 0 0 0 0,-1 0 0 0 0,0 0 0 0 0,0 0 0 0 0,1 0 0 0 0,-1 0 0 0 0,0 1 0 0 0,0-1 0 0 0,0 0 0 0 0,1 0 0 0 0,-1 0 0 0 0,0 0 0 0 0,0 1 0 0 0,0-1 0 0 0,0 0 0 0 0,0 0 0 0 0,1 1 0 0 0,-1-1 0 0 0,0 0 0 0 0,0 0 0 0 0,0 0 0 0 0,0 1 0 0 0,0-1 0 0 0,0 0 0 0 0,0 0 0 0 0,0 1 0 0 0,0-1 0 0 0,0 0 0 0 0,0 0 0 0 0,0 1 0 0 0,0-1 0 0 0,0 0 0 0 0,0 0 0 0 0,0 1 0 0 0,0-1 0 0 0,0 0 0 0 0,0 0 0 0 0,0 1 0 0 0,0-1 0 0 0,-1 0 0 0 0,1 0 0 0 0,83-43 0 0 0,-65 32 0 0 0,-16 11 0 0 0,0-1 0 0 0,0 0 0 0 0,-1 0 0 0 0,1 0 0 0 0,0 0 0 0 0,0 0 0 0 0,-1-1 0 0 0,1 1 0 0 0,-1 0 0 0 0,1-1 0 0 0,-1 1 0 0 0,0-1 0 0 0,1 0 0 0 0,-1 1 0 0 0,0-1 0 0 0,0 0 0 0 0,0 0 0 0 0,0 0 0 0 0,-1 0 0 0 0,2-2 0 0 0,-2 3 0 0 0,0 0 0 0 0,0 0 0 0 0,1 1 0 0 0,-1-1 0 0 0,0 0 0 0 0,1 0 0 0 0,-1 0 0 0 0,1 0 0 0 0,-1 1 0 0 0,1-1 0 0 0,-1 0 0 0 0,1 0 0 0 0,-1 1 0 0 0,1-1 0 0 0,0 1 0 0 0,-1-1 0 0 0,1 0 0 0 0,1 0 0 0 0,5-4 0 0 0,-16 6 0 0 0,-2 9 0 0 0,1 0 0 0 0,-13 16 0 0 0,14-14 0 0 0,0-2 0 0 0,-17 16 0 0 0,-2 0 0 0 0,21-18 0 0 0,0-1 0 0 0,0-1 0 0 0,-1 1 0 0 0,-8 4 0 0 0,6 1 0 0 0,6-6 0 0 0,2-4 0 0 0,10-4 0 0 0,10-2 0 0 0,-5-5 0 0 0,-1 0 0 0 0,11-12 0 0 0,9-6 0 0 0,-13 10 0 0 0,-15 13 0 0 0,-1 0 0 0 0,1 1 0 0 0,-1-1 0 0 0,1 1 0 0 0,0 0 0 0 0,0 1 0 0 0,1-1 0 0 0,-1 1 0 0 0,7-4 0 0 0,-9 6 0 0 0,-1-1 0 0 0,1 1 0 0 0,-1-1 0 0 0,1 0 0 0 0,-1 1 0 0 0,0-1 0 0 0,1 0 0 0 0,-1 0 0 0 0,0 0 0 0 0,2-2 0 0 0,-2 2 0 0 0,-1 1 0 0 0,1-1 0 0 0,0 0 0 0 0,0 0 0 0 0,0 1 0 0 0,0-1 0 0 0,0 1 0 0 0,0-1 0 0 0,0 1 0 0 0,0-1 0 0 0,0 1 0 0 0,0-1 0 0 0,0 1 0 0 0,1 0 0 0 0,-3-2 0 0 0,1 2 0 0 0,0 0 0 0 0,-1 0 0 0 0,1-1 0 0 0,0 1 0 0 0,0 0 0 0 0,0 0 0 0 0,-1-1 0 0 0,1 1 0 0 0,0 0 0 0 0,0 0 0 0 0,-1 0 0 0 0,1 0 0 0 0,0-1 0 0 0,-1 1 0 0 0,1 0 0 0 0,0 0 0 0 0,0 0 0 0 0,-1 0 0 0 0,1 0 0 0 0,0 0 0 0 0,-1 0 0 0 0,1 0 0 0 0,0 0 0 0 0,-1 0 0 0 0,1 0 0 0 0,0 0 0 0 0,-1 0 0 0 0,1 0 0 0 0,0 0 0 0 0,0 0 0 0 0,-1 0 0 0 0,1 0 0 0 0,0 0 0 0 0,-1 1 0 0 0,1-1 0 0 0,0 0 0 0 0,0 0 0 0 0,-1 0 0 0 0,1 1 0 0 0,-69 48 0 0 0,-11 22 0 0 0,73-66 0 0 0,1 2 0 0 0,-1-1 0 0 0,1 1 0 0 0,1 0 0 0 0,-8 9 0 0 0,8-2 0 0 0,6-14 0 0 0,-1 0 0 0 0,0 1 0 0 0,0-1 0 0 0,0 0 0 0 0,0 0 0 0 0,0 0 0 0 0,1 1 0 0 0,-1-1 0 0 0,0 0 0 0 0,0 0 0 0 0,0 0 0 0 0,1 0 0 0 0,-1 1 0 0 0,0-1 0 0 0,0 0 0 0 0,1 0 0 0 0,-1 0 0 0 0,0 0 0 0 0,0 0 0 0 0,1 0 0 0 0,-1 0 0 0 0,0 0 0 0 0,0 0 0 0 0,1 0 0 0 0,-1 0 0 0 0,0 0 0 0 0,0 0 0 0 0,1 0 0 0 0,-1 0 0 0 0,0 0 0 0 0,0 0 0 0 0,1 0 0 0 0,-1 0 0 0 0,0 0 0 0 0,0 0 0 0 0,1 0 0 0 0,-1-1 0 0 0,0 1 0 0 0,0 0 0 0 0,1 0 0 0 0,7-4 0 0 0,1 0 0 0 0,-1-1 0 0 0,0 0 0 0 0,0 0 0 0 0,0-1 0 0 0,7-6 0 0 0,24-18 0 0 0,-27 22 0 0 0,0-1 0 0 0,16-14 0 0 0,-13 10 0 0 0,28-18 0 0 0,-33 22 0 0 0,-9 8 0 0 0,1 0 0 0 0,-1-1 0 0 0,0 1 0 0 0,0 0 0 0 0,0 0 0 0 0,0 0 0 0 0,0-1 0 0 0,0 1 0 0 0,0-1 0 0 0,0 1 0 0 0,0-1 0 0 0,0 1 0 0 0,-1-1 0 0 0,1 1 0 0 0,-1-1 0 0 0,1 0 0 0 0,-1 1 0 0 0,0-1 0 0 0,1 0 0 0 0,-1-2 0 0 0,0 3 0 0 0,0 1 0 0 0,0-1 0 0 0,0 1 0 0 0,0-1 0 0 0,0 1 0 0 0,0-1 0 0 0,0 0 0 0 0,0 1 0 0 0,0-1 0 0 0,0 1 0 0 0,1-1 0 0 0,-1 1 0 0 0,0 0 0 0 0,0-1 0 0 0,0 1 0 0 0,1-1 0 0 0,-1 1 0 0 0,0-1 0 0 0,1 1 0 0 0,-1 0 0 0 0,0-1 0 0 0,1 1 0 0 0,-1-1 0 0 0,1 1 0 0 0,-1 0 0 0 0,1-1 0 0 0,5-4 0 0 0,-11 5 0 0 0,-3 4 0 0 0,-10 16 0 0 0,-36 30 0 0 0,-14 14 0 0 0,66-62 0 0 0,0 1 0 0 0,0-1 0 0 0,0 1 0 0 0,0 0 0 0 0,1-1 0 0 0,-1 1 0 0 0,-1 4 0 0 0,-11 18 0 0 0,10-20 0 0 0,8-3 0 0 0,10-8 0 0 0,22-18 0 0 0,-19 13 0 0 0,0 0 0 0 0,-1-1 0 0 0,25-24 0 0 0,-26 24 0 0 0,-12 10 0 0 0,-1 0 0 0 0,1 0 0 0 0,-1 0 0 0 0,1 0 0 0 0,-1 0 0 0 0,0-1 0 0 0,0 1 0 0 0,0-1 0 0 0,0 1 0 0 0,-1-1 0 0 0,3-3 0 0 0,-3 4 0 0 0,-1 2 0 0 0,0-1 0 0 0,1 1 0 0 0,-1 0 0 0 0,0 0 0 0 0,0 0 0 0 0,0-1 0 0 0,1 1 0 0 0,-1 0 0 0 0,0 0 0 0 0,0 0 0 0 0,0-1 0 0 0,1 1 0 0 0,-1 0 0 0 0,0 0 0 0 0,0-1 0 0 0,0 1 0 0 0,0 0 0 0 0,0 0 0 0 0,0-1 0 0 0,0 1 0 0 0,0 0 0 0 0,0-1 0 0 0,0 1 0 0 0,0 0 0 0 0,0 0 0 0 0,0-1 0 0 0,0 1 0 0 0,0 0 0 0 0,0-1 0 0 0,0 1 0 0 0,0 0 0 0 0,0 0 0 0 0,0-1 0 0 0,0 1 0 0 0,0 0 0 0 0,-1 0 0 0 0,1-1 0 0 0,0 1 0 0 0,0 0 0 0 0,0-1 0 0 0,-2 2 0 0 0,1 0 0 0 0,0-1 0 0 0,0 1 0 0 0,0 0 0 0 0,0-1 0 0 0,0 1 0 0 0,0 0 0 0 0,0 0 0 0 0,0 0 0 0 0,0 0 0 0 0,1 0 0 0 0,-1 0 0 0 0,-1 2 0 0 0,1-1 0 0 0,-38 28 0 0 0,33-27 0 0 0,1 0 0 0 0,1 0 0 0 0,-1 0 0 0 0,0 1 0 0 0,1 0 0 0 0,0 0 0 0 0,-1 0 0 0 0,2 0 0 0 0,-1 1 0 0 0,0-1 0 0 0,1 1 0 0 0,-5 10 0 0 0,7-13 0 0 0,0 1 0 0 0,0-1 0 0 0,0 1 0 0 0,0-1 0 0 0,-1 0 0 0 0,1 1 0 0 0,-1-1 0 0 0,0 0 0 0 0,1 0 0 0 0,-1 0 0 0 0,-3 2 0 0 0,5-4 0 0 0,0 0 0 0 0,-1 0 0 0 0,1 1 0 0 0,0-1 0 0 0,0 0 0 0 0,-1 0 0 0 0,1 0 0 0 0,0 0 0 0 0,0 0 0 0 0,0 1 0 0 0,-1-1 0 0 0,1 0 0 0 0,0 0 0 0 0,0 0 0 0 0,0 1 0 0 0,0-1 0 0 0,-1 0 0 0 0,1 0 0 0 0,0 1 0 0 0,0-1 0 0 0,0 0 0 0 0,0 1 0 0 0,0-1 0 0 0,0 0 0 0 0,0 0 0 0 0,0 1 0 0 0,0-1 0 0 0,0 0 0 0 0,0 0 0 0 0,0 1 0 0 0,0-1 0 0 0,0 0 0 0 0,0 1 0 0 0,0-1 0 0 0,0 0 0 0 0,0 0 0 0 0,0 1 0 0 0,0-1 0 0 0,0 0 0 0 0,0 0 0 0 0,1 1 0 0 0,-1-1 0 0 0,0 0 0 0 0,0 0 0 0 0,0 1 0 0 0,0-1 0 0 0,1 0 0 0 0,-1 0 0 0 0,0 0 0 0 0,0 1 0 0 0,1-1 0 0 0,-1 0 0 0 0,0 0 0 0 0,0 0 0 0 0,1 0 0 0 0,-1 0 0 0 0,0 1 0 0 0,1-1 0 0 0,0 0 0 0 0,-1 0 0 0 0,1 0 0 0 0,0 1 0 0 0,0-1 0 0 0,0 0 0 0 0,0 0 0 0 0,0 0 0 0 0,0 0 0 0 0,0 0 0 0 0,0 0 0 0 0,0 0 0 0 0,-1-1 0 0 0,1 1 0 0 0,0 0 0 0 0,0 0 0 0 0,0-1 0 0 0,0 1 0 0 0,0 0 0 0 0,-1-1 0 0 0,2 0 0 0 0,7-7 0 0 0,-7 6 0 0 0,1 0 0 0 0,-1-1 0 0 0,1 1 0 0 0,-1 0 0 0 0,1 0 0 0 0,0 1 0 0 0,0-1 0 0 0,0 1 0 0 0,0-1 0 0 0,0 1 0 0 0,0 0 0 0 0,5-1 0 0 0,-7 1 0 0 0,1 1 0 0 0,-1 0 0 0 0,1-1 0 0 0,-1 1 0 0 0,1-1 0 0 0,-1 1 0 0 0,0-1 0 0 0,1 0 0 0 0,-1 0 0 0 0,0 0 0 0 0,0 0 0 0 0,1 1 0 0 0,-1-2 0 0 0,0 1 0 0 0,1-1 0 0 0,-5 0 0 0 0,3 2 0 0 0,0 1 0 0 0,0-1 0 0 0,-1 0 0 0 0,1 0 0 0 0,0 0 0 0 0,0 0 0 0 0,0 1 0 0 0,0-1 0 0 0,0 0 0 0 0,0 0 0 0 0,0 0 0 0 0,0 1 0 0 0,0-1 0 0 0,0 0 0 0 0,0 0 0 0 0,0 0 0 0 0,0 0 0 0 0,0 1 0 0 0,0-1 0 0 0,0 0 0 0 0,0 0 0 0 0,0 0 0 0 0,0 1 0 0 0,0-1 0 0 0,0 0 0 0 0,0 0 0 0 0,0 0 0 0 0,0 0 0 0 0,1 1 0 0 0,-1-1 0 0 0,0 0 0 0 0,0 0 0 0 0,0 0 0 0 0,0 0 0 0 0,0 1 0 0 0,1-1 0 0 0,-1 1 0 0 0,1 0 0 0 0,0 0 0 0 0,-1 0 0 0 0,1 0 0 0 0,-1 0 0 0 0,0 0 0 0 0,1 0 0 0 0,-1 0 0 0 0,0 0 0 0 0,0 0 0 0 0,0 0 0 0 0,1 0 0 0 0,-1 1 0 0 0,0-1 0 0 0,-1 0 0 0 0,1 0 0 0 0,0 0 0 0 0,0 0 0 0 0,0 0 0 0 0,-1 0 0 0 0,1 0 0 0 0,0 0 0 0 0,-2 2 0 0 0,-2 17 0 0 0,4-19 0 0 0,-17-18 0 0 0,5 11 0 0 0,1 0 0 0 0,-21-16 0 0 0,30 21 0 0 0,2 1 0 0 0,-1 0 0 0 0,1 0 0 0 0,0 0 0 0 0,-1 0 0 0 0,1 0 0 0 0,0-1 0 0 0,-1 1 0 0 0,1 0 0 0 0,0 0 0 0 0,-1 0 0 0 0,1 0 0 0 0,0-1 0 0 0,-1 1 0 0 0,1 0 0 0 0,0 0 0 0 0,0-1 0 0 0,-1 1 0 0 0,1 0 0 0 0,0-1 0 0 0,0 1 0 0 0,0 0 0 0 0,-1-1 0 0 0,1 1 0 0 0,0 0 0 0 0,0-1 0 0 0,0 1 0 0 0,0 0 0 0 0,0-1 0 0 0,0 1 0 0 0,0 0 0 0 0,0-1 0 0 0,0 1 0 0 0,0 0 0 0 0,0-1 0 0 0,0 1 0 0 0,0-1 0 0 0,0 1 0 0 0,0 0 0 0 0,0-1 0 0 0,5 0 0 0 0,0 1 0 0 0,1-1 0 0 0,-1 1 0 0 0,0 1 0 0 0,6 0 0 0 0,22 10 0 0 0,-28-9 0 0 0,-1 0 0 0 0,1 0 0 0 0,1-1 0 0 0,-1 0 0 0 0,0 1 0 0 0,0-2 0 0 0,8 2 0 0 0,-13-2 0 0 0,1 0 0 0 0,-1 0 0 0 0,0 0 0 0 0,0 0 0 0 0,0 0 0 0 0,1 0 0 0 0,-1 0 0 0 0,0 0 0 0 0,0 0 0 0 0,0 0 0 0 0,1 0 0 0 0,-1 0 0 0 0,0-1 0 0 0,0 1 0 0 0,0 0 0 0 0,0 0 0 0 0,1 0 0 0 0,-1 0 0 0 0,0 0 0 0 0,0 0 0 0 0,0 0 0 0 0,0 0 0 0 0,0-1 0 0 0,0 1 0 0 0,1 0 0 0 0,-1 0 0 0 0,0 0 0 0 0,0 0 0 0 0,0 0 0 0 0,0-1 0 0 0,0 1 0 0 0,0 0 0 0 0,0 0 0 0 0,0 0 0 0 0,0 0 0 0 0,0-1 0 0 0,0 1 0 0 0,0 0 0 0 0,-3-10 0 0 0,-12-12 0 0 0,12 17 0 0 0,-1 0 0 0 0,1-1 0 0 0,0 0 0 0 0,0 0 0 0 0,1 0 0 0 0,0 0 0 0 0,0-1 0 0 0,0 1 0 0 0,1 0 0 0 0,0-1 0 0 0,0 1 0 0 0,0-8 0 0 0,5 7 0 0 0,-4 6 0 0 0,1 1 0 0 0,0-1 0 0 0,-1 0 0 0 0,1 1 0 0 0,-1-1 0 0 0,0 0 0 0 0,1 0 0 0 0,-1 1 0 0 0,1-1 0 0 0,-1 0 0 0 0,0 0 0 0 0,0 1 0 0 0,1-1 0 0 0,-1 0 0 0 0,0 0 0 0 0,0 0 0 0 0,0 0 0 0 0,0 0 0 0 0,0 1 0 0 0,0-1 0 0 0,0 0 0 0 0,0 0 0 0 0,-1-1 0 0 0,-16 0 0 0 0,-58-9 0 0 0,-67 14 0 0 0,236-10 0 0 0,11-1 0 0 0,-73 8 0 0 0,-161-10 0 0 0,119 10 0 0 0,-26 1 0 0 0,34 0 0 0 0,1-1 0 0 0,-1 0 0 0 0,0 0 0 0 0,0 1 0 0 0,1-1 0 0 0,-1 1 0 0 0,0 0 0 0 0,1-1 0 0 0,-1 1 0 0 0,1 0 0 0 0,-1 0 0 0 0,1 0 0 0 0,-1 0 0 0 0,1 0 0 0 0,0 0 0 0 0,-3 3 0 0 0,20 8 0 0 0,-10-8 0 0 0,1-1 0 0 0,-1 1 0 0 0,1-1 0 0 0,-1 0 0 0 0,1-1 0 0 0,0 0 0 0 0,14 3 0 0 0,1 0 0 0 0,3-4 0 0 0,-23-2 0 0 0,1 1 0 0 0,0 0 0 0 0,0 0 0 0 0,-1 0 0 0 0,1 0 0 0 0,0 0 0 0 0,3 1 0 0 0,-5 0 0 0 0,0-1 0 0 0,-1 0 0 0 0,1 1 0 0 0,0-1 0 0 0,-1 1 0 0 0,1-1 0 0 0,0 1 0 0 0,-1 0 0 0 0,1-1 0 0 0,-1 1 0 0 0,1 0 0 0 0,-1-1 0 0 0,1 1 0 0 0,-1 0 0 0 0,1-1 0 0 0,-1 1 0 0 0,0 0 0 0 0,1 0 0 0 0,-1 0 0 0 0,0-1 0 0 0,0 1 0 0 0,0 2 0 0 0,2 23 0 0 0,-2-20 0 0 0,-1 10 0 0 0,1-13 0 0 0,-1 1 0 0 0,1 0 0 0 0,0 0 0 0 0,0 0 0 0 0,0 0 0 0 0,0-1 0 0 0,1 1 0 0 0,0 0 0 0 0,0 0 0 0 0,0 0 0 0 0,0-1 0 0 0,2 5 0 0 0,8 12 0 0 0,-7-11 0 0 0,-2-10 0 0 0,6-2 0 0 0,25-14 0 0 0,-26 13 671 0 0,-1 0-1132 0 0,-5-3-3693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54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5 24927 0 0,'0'0'439'0'0,"4"2"1428"0"0,-4-1-1718 0 0,1-1 0 0 0,-1 0 1 0 0,0 1-1 0 0,0-1 0 0 0,0 0 1 0 0,1 0-1 0 0,-1 1 0 0 0,0-1 1 0 0,0 0-1 0 0,1 0 1 0 0,-1 1-1 0 0,0-1 0 0 0,0 0 1 0 0,1 0-1 0 0,-1 0 0 0 0,0 0 1 0 0,1 1-1 0 0,-1-1 0 0 0,0 0 1 0 0,1 0-1 0 0,-1 0 1 0 0,0 0-1 0 0,1 0 0 0 0,-1 0 1 0 0,0 0-1 0 0,1 0 0 0 0,-1 0 1 0 0,0 0-1 0 0,1 0 0 0 0,-1 0 1 0 0,0 0-1 0 0,1 0 1 0 0,-1 0-1 0 0,0-1 0 0 0,1 1 1 0 0,-1 0-1 0 0,-2 6-149 0 0,2-6 0 0 0,0 0 0 0 0,0 0 0 0 0,0-1 0 0 0,1 1 0 0 0,-1 0 0 0 0,0 0 0 0 0,0 0 0 0 0,0 0 0 0 0,0 0 0 0 0,0 0 0 0 0,0 0 0 0 0,1-1 0 0 0,-1 1 0 0 0,0 0 0 0 0,0 0 0 0 0,0 0 0 0 0,0 0 0 0 0,0 0 0 0 0,1 0 0 0 0,-1 0 0 0 0,0 0 0 0 0,0 0 0 0 0,0 0 0 0 0,0 0 0 0 0,1 0 0 0 0,-1 0 0 0 0,0 0 0 0 0,0 0 0 0 0,0 0 0 0 0,0 0 0 0 0,0 0 0 0 0,1 0 0 0 0,-1 0 0 0 0,0 0 0 0 0,0 0 0 0 0,0 0 0 0 0,0 1 0 0 0,0-1 0 0 0,1 0 0 0 0,-1 0 0 0 0,0 0 0 0 0,0 0 0 0 0,0 0 0 0 0,0 0 0 0 0,0 0 0 0 0,0 1 0 0 0,0-1 0 0 0,1 0 0 0 0,-1 0 0 0 0,0 0 0 0 0,0 0 0 0 0,0 0 0 0 0,0 1 0 0 0,0-1 0 0 0,0 0 0 0 0,0 0 0 0 0,0 1 0 0 0,-4 2 0 0 0,-4 2 0 0 0,4-2 0 0 0,1-1 0 0 0,-1 0 0 0 0,1 1 0 0 0,0-1 0 0 0,-5 6 0 0 0,8-7 0 0 0,0-1 0 0 0,0 0 0 0 0,0 0 0 0 0,0 0 0 0 0,0 0 0 0 0,0 0 0 0 0,0 1 0 0 0,0-1 0 0 0,-1 0 0 0 0,1 0 0 0 0,0 0 0 0 0,0 0 0 0 0,1 0 0 0 0,-1 1 0 0 0,0-1 0 0 0,0 0 0 0 0,0 0 0 0 0,0 0 0 0 0,0 0 0 0 0,0 0 0 0 0,0 1 0 0 0,0-1 0 0 0,0 0 0 0 0,0 0 0 0 0,0 0 0 0 0,0 0 0 0 0,0 0 0 0 0,0 0 0 0 0,1 0 0 0 0,-1 1 0 0 0,0-1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0,1 0 0 0 0,-1 0 0 0 0,0 0 0 0 0,10-2 0 0 0,-10 2 0 0 0,49-16 0 0 0,-9 2 0 0 0,-24 10 0 0 0,-11 2 0 0 0,-8 1 0 0 0,1 1 0 0 0,0 1 0 0 0,0 0 0 0 0,1 0 0 0 0,-1 0 0 0 0,1 0 0 0 0,-1 0 0 0 0,1 0 0 0 0,-1 1 0 0 0,1-1 0 0 0,0 0 0 0 0,-2 3 0 0 0,-7 6 0 0 0,-14 3 0 0 0,20-12 0 0 0,1 1 0 0 0,-1 0 0 0 0,1-1 0 0 0,0 2 0 0 0,-1-1 0 0 0,1 0 0 0 0,0 0 0 0 0,0 1 0 0 0,1 0 0 0 0,-1-1 0 0 0,-3 5 0 0 0,-6 18 0 0 0,55-39 0 0 0,-22 4 0 0 0,13-7 0 0 0,-16 0 0 0 0,-33 29 0 0 0,-30 21 0 0 0,-18 11 0 0 0,15-3 0 0 0,48-41 0 0 0,0 0 0 0 0,0 0 0 0 0,-1 0 0 0 0,1 0 0 0 0,0 0 0 0 0,0 0 0 0 0,0 0 0 0 0,0 0 0 0 0,-1 1 0 0 0,1-1 0 0 0,0 0 0 0 0,0 0 0 0 0,0 0 0 0 0,0 0 0 0 0,0 0 0 0 0,-1 0 0 0 0,1 1 0 0 0,0-1 0 0 0,0 0 0 0 0,0 0 0 0 0,0 0 0 0 0,0 0 0 0 0,0 1 0 0 0,0-1 0 0 0,0 0 0 0 0,0 0 0 0 0,0 0 0 0 0,0 1 0 0 0,0-1 0 0 0,0 0 0 0 0,0 0 0 0 0,0 0 0 0 0,0 1 0 0 0,0-1 0 0 0,0 0 0 0 0,0 0 0 0 0,0 0 0 0 0,0 0 0 0 0,0 1 0 0 0,0-1 0 0 0,0 0 0 0 0,0 0 0 0 0,0 0 0 0 0,0 0 0 0 0,1 1 0 0 0,-1-1 0 0 0,0 0 0 0 0,0 0 0 0 0,0 0 0 0 0,0 0 0 0 0,0 0 0 0 0,1 1 0 0 0,13-1 0 0 0,23-8 0 0 0,-25 4 0 0 0,-1 0 0 0 0,0-1 0 0 0,0 0 0 0 0,0-1 0 0 0,0 0 0 0 0,-1-1 0 0 0,0 0 0 0 0,-1 0 0 0 0,1-1 0 0 0,10-12 0 0 0,-14 13 0 0 0,1 1 0 0 0,-1 1 0 0 0,1-1 0 0 0,11-6 0 0 0,0-1 0 0 0,-16 12 0 0 0,-1 0 0 0 0,0-1 0 0 0,0 1 0 0 0,0-1 0 0 0,0 0 0 0 0,0 1 0 0 0,0-1 0 0 0,0 0 0 0 0,-1 1 0 0 0,1-1 0 0 0,0 0 0 0 0,0-3 0 0 0,-1 0 0 0 0,-3 5 0 0 0,2 0 0 0 0,-1 1 0 0 0,1-1 0 0 0,0 1 0 0 0,-1 0 0 0 0,1 0 0 0 0,0 0 0 0 0,-1 0 0 0 0,1 0 0 0 0,0 0 0 0 0,0 0 0 0 0,0 0 0 0 0,-2 3 0 0 0,-6 5 0 0 0,-122 112 0 0 0,121-110 0 0 0,3 2 0 0 0,7-12 0 0 0,-1 0 0 0 0,1 0 0 0 0,0 0 0 0 0,-1 0 0 0 0,1-1 0 0 0,-1 1 0 0 0,1 0 0 0 0,-1 0 0 0 0,1 0 0 0 0,-1 0 0 0 0,0 0 0 0 0,1-1 0 0 0,-1 1 0 0 0,-1 1 0 0 0,1-2 0 0 0,1 1 0 0 0,-1 0 0 0 0,0 0 0 0 0,1 0 0 0 0,-1 1 0 0 0,1-1 0 0 0,-1 0 0 0 0,1 0 0 0 0,-1 0 0 0 0,1 0 0 0 0,0 0 0 0 0,-1 1 0 0 0,1-1 0 0 0,0 0 0 0 0,0 0 0 0 0,0 0 0 0 0,0 1 0 0 0,0-1 0 0 0,1 2 0 0 0,11 6 0 0 0,-6-10 0 0 0,-1-1 0 0 0,1 0 0 0 0,0-1 0 0 0,-1 1 0 0 0,0-1 0 0 0,1 0 0 0 0,-1 0 0 0 0,0-1 0 0 0,-1 1 0 0 0,6-5 0 0 0,-2 1 0 0 0,8-5 0 0 0,0-1 0 0 0,-2 0 0 0 0,1-1 0 0 0,-2-1 0 0 0,20-26 0 0 0,-19 28 0 0 0,-13 12 0 0 0,0 1 0 0 0,0-1 0 0 0,1 0 0 0 0,-1 0 0 0 0,0 0 0 0 0,0 0 0 0 0,0 0 0 0 0,-1 0 0 0 0,1 0 0 0 0,0 0 0 0 0,0 0 0 0 0,-1 0 0 0 0,1-1 0 0 0,0-1 0 0 0,-1 3 0 0 0,0 0 0 0 0,0-1 0 0 0,0 1 0 0 0,0 0 0 0 0,0-1 0 0 0,0 1 0 0 0,0 0 0 0 0,0-1 0 0 0,0 1 0 0 0,0 0 0 0 0,0-1 0 0 0,0 1 0 0 0,-1 0 0 0 0,1 0 0 0 0,0-1 0 0 0,0 1 0 0 0,0 0 0 0 0,-1 0 0 0 0,1-1 0 0 0,0 1 0 0 0,0 0 0 0 0,-1 0 0 0 0,1-1 0 0 0,0 1 0 0 0,0 0 0 0 0,-1 0 0 0 0,1 0 0 0 0,0 0 0 0 0,-1 0 0 0 0,1-1 0 0 0,0 1 0 0 0,-1 0 0 0 0,1 0 0 0 0,0 0 0 0 0,-1 0 0 0 0,1 0 0 0 0,0 0 0 0 0,-1 0 0 0 0,1 0 0 0 0,0 0 0 0 0,-1 0 0 0 0,1 0 0 0 0,0 0 0 0 0,-1 0 0 0 0,1 1 0 0 0,0-1 0 0 0,-1 0 0 0 0,1 0 0 0 0,0 0 0 0 0,-1 1 0 0 0,-12 7 0 0 0,3 6 0 0 0,0 1 0 0 0,-1-2 0 0 0,-13 15 0 0 0,15-19 0 0 0,-44 60 0 0 0,52-67 0 0 0,0-1 0 0 0,0 0 0 0 0,1 1 0 0 0,-1-1 0 0 0,0 0 0 0 0,1 1 0 0 0,-1-1 0 0 0,1 1 0 0 0,-1-1 0 0 0,1 1 0 0 0,0 0 0 0 0,0-1 0 0 0,0 1 0 0 0,0-1 0 0 0,0 1 0 0 0,0-1 0 0 0,1 3 0 0 0,22-1 0 0 0,-21-4 0 0 0,0 1 0 0 0,0-2 0 0 0,0 1 0 0 0,0 0 0 0 0,0 0 0 0 0,0-1 0 0 0,0 1 0 0 0,0-1 0 0 0,0 1 0 0 0,0-1 0 0 0,-1 0 0 0 0,3-3 0 0 0,47-75 0 0 0,-49 77 0 0 0,17-24 0 0 0,-13 6 0 0 0,-23 75 0 0 0,5-2 0 0 0,10-62 0 0 0,-1-15 0 0 0,2-6 0 0 0,1 22 0 0 0,0-1 0 0 0,-1 0 0 0 0,0 1 0 0 0,0-1 0 0 0,-1 1 0 0 0,-3-11 0 0 0,3 8 0 0 0,3 11 0 0 0,-1 1 0 0 0,0-1 0 0 0,0 1 0 0 0,0-1 0 0 0,0 1 0 0 0,0-1 0 0 0,0 0 0 0 0,0 1 0 0 0,0-1 0 0 0,0 1 0 0 0,0-1 0 0 0,0 1 0 0 0,-1-1 0 0 0,1 1 0 0 0,0-1 0 0 0,0 0 0 0 0,-1 1 0 0 0,1-1 0 0 0,0 1 0 0 0,0 0 0 0 0,-1-1 0 0 0,1 1 0 0 0,0-1 0 0 0,-1 1 0 0 0,1-1 0 0 0,-1 1 0 0 0,1 0 0 0 0,-1-1 0 0 0,1 1 0 0 0,-1 0 0 0 0,1-1 0 0 0,-1 1 0 0 0,-9-12 0 0 0,3 3 0 0 0,7 9 0 0 0,0 0 0 0 0,-1 0 0 0 0,1-1 0 0 0,0 1 0 0 0,0 0 0 0 0,-1 0 0 0 0,1 0 0 0 0,0 0 0 0 0,0 0 0 0 0,-1 0 0 0 0,1 0 0 0 0,0 0 0 0 0,0 0 0 0 0,-1 0 0 0 0,1 0 0 0 0,0 0 0 0 0,0 0 0 0 0,-1 0 0 0 0,1 0 0 0 0,0 0 0 0 0,0 0 0 0 0,-1 0 0 0 0,1 1 0 0 0,0-1 0 0 0,0 0 0 0 0,0 0 0 0 0,-1 0 0 0 0,1 0 0 0 0,0 0 0 0 0,0 1 0 0 0,0-1 0 0 0,-1 0 0 0 0,1 0 0 0 0,0 0 0 0 0,0 1 0 0 0,0-1 0 0 0,0 0 0 0 0,-1 1 0 0 0,-1 1 0 0 0,0 0 0 0 0,0-1 0 0 0,0 1 0 0 0,0 0 0 0 0,-1-1 0 0 0,1 1 0 0 0,-1-1 0 0 0,1 0 0 0 0,-6 2 0 0 0,5-2 0 0 0,0 0 0 0 0,0 1 0 0 0,0-1 0 0 0,0 0 0 0 0,0 1 0 0 0,0 0 0 0 0,1 0 0 0 0,-1 0 0 0 0,1 0 0 0 0,-4 3 0 0 0,1-1 0 0 0,5-4 0 0 0,8 0 0 0 0,29 4 0 0 0,-30-3 0 0 0,-1 0 0 0 0,1 0 0 0 0,0-1 0 0 0,0 0 0 0 0,10-1 0 0 0,-3 0 0 0 0,6-2 0 0 0,-25 1 0 0 0,2 1 0 0 0,0 0 0 0 0,0 0 0 0 0,0 0 0 0 0,0 0 0 0 0,0 1 0 0 0,-7-1 0 0 0,-13 4 0 0 0,-1 2 0 0 0,1 1 0 0 0,-29 10 0 0 0,18-5 0 0 0,21-2 0 0 0,12-8 0 0 0,0-1 0 0 0,0 1 0 0 0,0 0 0 0 0,1-1 0 0 0,-1 1 0 0 0,0 0 0 0 0,0-1 0 0 0,0 1 0 0 0,0-1 0 0 0,0 0 0 0 0,0 1 0 0 0,0-1 0 0 0,0 0 0 0 0,0 1 0 0 0,-1-1 0 0 0,1 0 0 0 0,0 0 0 0 0,0 0 0 0 0,-2 0 0 0 0,3 0 0 0 0,0 1 0 0 0,0 0 0 0 0,0-1 0 0 0,0 1 0 0 0,0-1 0 0 0,0 1 0 0 0,0 0 0 0 0,0-1 0 0 0,1 1 0 0 0,-1-1 0 0 0,0 1 0 0 0,0-1 0 0 0,1 1 0 0 0,-1 0 0 0 0,0-1 0 0 0,0 1 0 0 0,1-1 0 0 0,-1 0 0 0 0,1 1 0 0 0,-1-1 0 0 0,0 1 0 0 0,1-1 0 0 0,-1 1 0 0 0,1-1 0 0 0,-1 0 0 0 0,2 1 0 0 0,16 7 0 0 0,-2 0 0 0 0,-1-2 0 0 0,19 6 0 0 0,40 13 0 0 0,-50-11 0 0 0,-25-15 0 0 0,1 1 0 0 0,0-1 0 0 0,-1 0 0 0 0,1 1 0 0 0,-1-1 0 0 0,1 1 0 0 0,-1-1 0 0 0,1 1 0 0 0,-1-1 0 0 0,1 1 0 0 0,-1-1 0 0 0,1 1 0 0 0,-1 0 0 0 0,1-1 0 0 0,-1 1 0 0 0,0 0 0 0 0,1-1 0 0 0,-1 1 0 0 0,0 0 0 0 0,1 0 0 0 0,-1 0 0 0 0,0 0 0 0 0,0-1 0 0 0,1 1 0 0 0,-1 0 0 0 0,0 0 0 0 0,1 0 0 0 0,-2 1 0 0 0,-92-1 0 0 0,94 0 0 0 0,0 0 0 0 0,0 0 0 0 0,0 0 0 0 0,-1 0 0 0 0,1 0 0 0 0,0 0 0 0 0,0 0 0 0 0,0 0 0 0 0,0 0 0 0 0,0 0 0 0 0,-1 0 0 0 0,1 0 0 0 0,0 0 0 0 0,0 0 0 0 0,0 0 0 0 0,0 1 0 0 0,0-1 0 0 0,-1 0 0 0 0,1 0 0 0 0,0 0 0 0 0,0 0 0 0 0,0 0 0 0 0,0 0 0 0 0,0 0 0 0 0,0 1 0 0 0,0-1 0 0 0,0 0 0 0 0,0 0 0 0 0,0 0 0 0 0,0 0 0 0 0,0 1 0 0 0,0-1 0 0 0,-1 0 0 0 0,1 0 0 0 0,0 0 0 0 0,0 0 0 0 0,0 0 0 0 0,0 1 0 0 0,0-1 0 0 0,1 0 0 0 0,-1 0 0 0 0,0 0 0 0 0,0 0 0 0 0,0 1 0 0 0,0-1 0 0 0,0 0 0 0 0,0 0 0 0 0,0 0 0 0 0,0 0 0 0 0,0 0 0 0 0,0 0 0 0 0,0 1 0 0 0,1-1 0 0 0,-1 0 0 0 0,0 1 0 0 0,0-1 0 0 0,1 1 0 0 0,-1-1 0 0 0,0 0 0 0 0,1 1 0 0 0,-1-1 0 0 0,1 0 0 0 0,-1 1 0 0 0,0-1 0 0 0,1 0 0 0 0,-1 1 0 0 0,1-1 0 0 0,-1 0 0 0 0,1 0 0 0 0,-1 1 0 0 0,1-1 0 0 0,-1 0 0 0 0,1 0 0 0 0,-1 0 0 0 0,2 0 0 0 0,22-1 0 0 0,-17 0 0 0 0,0 1 0 0 0,0 0 0 0 0,-1 0 0 0 0,14 2 0 0 0,29 0 0 0 0,-29-3 0 0 0,-19 0 0 0 0,-7 1 0 0 0,-11-1 0 0 0,0 0 0 0 0,-33-8 0 0 0,34 5 0 0 0,0 1 0 0 0,-33-2 0 0 0,2-4 0 0 0,69 16 876 0 0,-6-2-5696 0 0,-3-2-14899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59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24623 0 0,'0'0'7332'0'0,"5"3"-6657"0"0,53 17-515 0 0,-37-14-170 0 0,-1 1-1 0 0,19 9 1 0 0,-34-13 10 0 0,-1 0 0 0 0,0 0 0 0 0,0 0 0 0 0,0 0 0 0 0,0 1 0 0 0,-1 0 0 0 0,0 0 0 0 0,1 0 0 0 0,-1 0 0 0 0,-1 0 0 0 0,1 1 0 0 0,3 8 0 0 0,0 2 0 0 0,0 0 0 0 0,6 28 0 0 0,-11-34 0 0 0,0 0 0 0 0,0 0 0 0 0,-1 0 0 0 0,0 1 0 0 0,0-1 0 0 0,-1 0 0 0 0,-1 0 0 0 0,1 0 0 0 0,-5 13 0 0 0,-3 5 0 0 0,-22 44 0 0 0,28-65 0 0 0,-25 54 0 0 0,-45 70 0 0 0,54-102 403 0 0,-19 28-340 0 0,9-20-4480 0 0,15-18-15335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09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25431 0 0,'0'0'188'0'0,"0"1"0"0"0,1 0-1 0 0,-1 0 1 0 0,0-1-1 0 0,0 1 1 0 0,1 0 0 0 0,-1 0-1 0 0,1-1 1 0 0,-1 1 0 0 0,1 0-1 0 0,-1-1 1 0 0,1 1 0 0 0,-1-1-1 0 0,1 1 1 0 0,0-1-1 0 0,-1 1 1 0 0,1-1 0 0 0,0 1-1 0 0,-1-1 1 0 0,1 0 0 0 0,0 1-1 0 0,0-1 1 0 0,0 1 0 0 0,15 9 2617 0 0,-12-6-2803 0 0,0-1-1 0 0,1 0 1 0 0,0 0-1 0 0,-1-1 1 0 0,1 1-1 0 0,0-1 1 0 0,0 0-1 0 0,0 0 1 0 0,0-1-1 0 0,1 0 1 0 0,-1 0-1 0 0,0 0 1 0 0,8 0-1 0 0,13 3-3 0 0,-22-3 2 0 0,0 0 0 0 0,1-1 0 0 0,-1 0 0 0 0,0 0 0 0 0,1 0 0 0 0,-1 0 0 0 0,1-1 0 0 0,-1 0 0 0 0,0 0 0 0 0,1 0 0 0 0,-1 0 0 0 0,0-1 0 0 0,0 1 0 0 0,0-1 0 0 0,0 0 0 0 0,7-5 0 0 0,9-12 0 0 0,-26 10 0 0 0,-12-6 0 0 0,14 14 0 0 0,-1-1 0 0 0,1 1 0 0 0,0 0 0 0 0,0 1 0 0 0,-1-1 0 0 0,1 1 0 0 0,0-1 0 0 0,-1 1 0 0 0,1 1 0 0 0,-1-1 0 0 0,1 1 0 0 0,0-1 0 0 0,-1 1 0 0 0,1 0 0 0 0,0 1 0 0 0,0-1 0 0 0,0 1 0 0 0,0 0 0 0 0,-5 2 0 0 0,5-2 0 0 0,0 0 0 0 0,0 1 0 0 0,0-1 0 0 0,0 1 0 0 0,1-1 0 0 0,-1 1 0 0 0,1 0 0 0 0,-1 1 0 0 0,1-1 0 0 0,0 0 0 0 0,0 1 0 0 0,1 0 0 0 0,-1 0 0 0 0,1-1 0 0 0,0 2 0 0 0,0-1 0 0 0,0 0 0 0 0,0 0 0 0 0,-1 7 0 0 0,-2 9 0 0 0,0 10 0 0 0,5-27 0 0 0,0 5 0 0 0,0 0 0 0 0,0-1 0 0 0,3 14 0 0 0,-2-19 0 0 0,0 1 0 0 0,0-1 0 0 0,-1 0 0 0 0,1 0 0 0 0,0 0 0 0 0,1 1 0 0 0,-1-1 0 0 0,0 0 0 0 0,1 0 0 0 0,-1-1 0 0 0,1 1 0 0 0,-1 0 0 0 0,1 0 0 0 0,0-1 0 0 0,0 1 0 0 0,2 1 0 0 0,-1-1 0 0 0,1 0 0 0 0,-1 0 0 0 0,0 0 0 0 0,1 0 0 0 0,0-1 0 0 0,-1 1 0 0 0,1-1 0 0 0,0 0 0 0 0,0 0 0 0 0,0 0 0 0 0,0-1 0 0 0,0 1 0 0 0,0-1 0 0 0,0 0 0 0 0,0 0 0 0 0,0 0 0 0 0,0-1 0 0 0,0 1 0 0 0,5-3 0 0 0,7 2 0 0 0,-14 1 0 0 0,0 0 0 0 0,0 0 0 0 0,0-1 0 0 0,0 1 0 0 0,0 0 0 0 0,0-1 0 0 0,0 1 0 0 0,0-1 0 0 0,4-1 0 0 0,10-7 850 0 0,-5 4-5637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59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25023 0 0,'0'0'1367'0'0,"30"0"5002"0"0,59-4-6369 0 0,-61 1 0 0 0,0 1 0 0 0,0 2 0 0 0,42 5 0 0 0,-60-4 0 0 0,0 0 0 0 0,19-2 0 0 0,9 1 0 0 0,-21 0-187 0 0,-11 0-3589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0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25231 0 0,'0'0'47'0'0,"0"1"0"0"0,0-1 0 0 0,0 1-1 0 0,0-1 1 0 0,0 1 0 0 0,0-1 0 0 0,0 1 0 0 0,0-1-1 0 0,0 1 1 0 0,0-1 0 0 0,0 1 0 0 0,1-1 0 0 0,-1 1-1 0 0,0-1 1 0 0,0 1 0 0 0,1-1 0 0 0,-1 1 0 0 0,0-1-1 0 0,0 1 1 0 0,1-1 0 0 0,-1 1 0 0 0,0-1 0 0 0,1 0 0 0 0,-1 1-1 0 0,1-1 1 0 0,-1 0 0 0 0,0 1 0 0 0,1-1 0 0 0,-1 0-1 0 0,1 1 1 0 0,-1-1 0 0 0,1 0 0 0 0,-1 0 0 0 0,1 0-1 0 0,-1 0 1 0 0,1 1 0 0 0,-1-1 0 0 0,1 0 0 0 0,-1 0-1 0 0,1 0 1 0 0,0 0 0 0 0,0 0 0 0 0,27-9 3636 0 0,-1 1-1851 0 0,6 6-1832 0 0,86 0 0 0 0,-74 0 910 0 0,-14 0-5780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0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24927 0 0,'0'0'34'0'0,"1"-1"0"0"0,-1 1 0 0 0,0 0 0 0 0,0 0 0 0 0,0 0 0 0 0,1-1 0 0 0,-1 1 0 0 0,0 0 0 0 0,0 0 0 0 0,1 0 0 0 0,-1 0 0 0 0,0 0 0 0 0,0-1 0 0 0,1 1 0 0 0,-1 0 0 0 0,0 0 0 0 0,1 0 0 0 0,-1 0 0 0 0,0 0 0 0 0,1 0 0 0 0,-1 0 0 0 0,0 0 0 0 0,0 0 0 0 0,1 0 0 0 0,-1 0 0 0 0,0 0 0 0 0,1 0 0 0 0,-1 0 0 0 0,0 0 0 0 0,0 1 0 0 0,1-1 0 0 0,-1 0 0 0 0,0 0 0 0 0,0 0 0 0 0,1 1 0 0 0,6 11 2658 0 0,-6-9-2202 0 0,0 0-1 0 0,0 0 1 0 0,0 1-1 0 0,-1-1 1 0 0,1 0-1 0 0,-1 1 1 0 0,0 6-1 0 0,-20 177-489 0 0,19-183 0 0 0,1 6 0 0 0,-1 0 0 0 0,2 0 0 0 0,-1 0 0 0 0,1 0 0 0 0,1 0 0 0 0,0-1 0 0 0,0 1 0 0 0,7 17 0 0 0,-9-26 273 0 0,2 2 28 0 0,1-2-4838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0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25023 0 0,'23'0'1082'0'0,"-15"-1"-145"0"0,1 1 0 0 0,-1 0 0 0 0,0 1 0 0 0,1 0-1 0 0,-1 0 1 0 0,10 4 0 0 0,-5-1-913 0 0,0 0 0 0 0,0 1 0 0 0,0 1 0 0 0,15 9 0 0 0,-21-10-26 0 0,-1-1-1 0 0,1 1 1 0 0,-1 0-1 0 0,0 0 1 0 0,0 1 0 0 0,-1 0-1 0 0,0 0 1 0 0,0 0-1 0 0,6 10 1 0 0,1 4 2 0 0,-7-13 0 0 0,-1 0 0 0 0,1 0 0 0 0,-2 0 0 0 0,1 0 0 0 0,-1 0 0 0 0,0 1 0 0 0,-1 0 0 0 0,3 14 0 0 0,-3-12 0 0 0,-2 0 0 0 0,0 0 0 0 0,0 0 0 0 0,-1 0 0 0 0,0 0 0 0 0,0 0 0 0 0,-1 0 0 0 0,-1 0 0 0 0,0 0 0 0 0,-4 9 0 0 0,1-7 76 0 0,-1 0 0 0 0,-1 0 0 0 0,0-1 1 0 0,0 0-1 0 0,-1 0 0 0 0,0-1 0 0 0,-1 0 0 0 0,0-1 0 0 0,-1 0 0 0 0,0 0 0 0 0,0-1 1 0 0,-21 10-1 0 0,-10 4-1726 0 0,-2-2 1 0 0,-62 19-1 0 0,64-25-18142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0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25127 0 0,'1'1'196'0'0,"0"0"-1"0"0,0 0 0 0 0,0 0 0 0 0,-1 0 1 0 0,1 0-1 0 0,-1 0 0 0 0,1 0 1 0 0,-1 0-1 0 0,1 1 0 0 0,-1-1 1 0 0,1 0-1 0 0,-1 0 0 0 0,0 0 1 0 0,0 1-1 0 0,0-1 0 0 0,0 0 1 0 0,0 0-1 0 0,0 2 0 0 0,2 33 3642 0 0,-3-28-3823 0 0,1 0 0 0 0,1 1 0 0 0,0-1 0 0 0,0 0 0 0 0,4 15 0 0 0,-3-16-14 0 0,-1 0 0 0 0,0 0 0 0 0,-1 0 0 0 0,1 0 0 0 0,-2 10 0 0 0,3 28 0 0 0,0-23 0 0 0,-1-1 0 0 0,-1 0 0 0 0,-1 0 0 0 0,-4 28 0 0 0,-2 41 0 0 0,6-60 0 0 0,0-18 0 0 0,0 0 0 0 0,2 0 0 0 0,1 18 0 0 0,-1-20 0 0 0,0-1 0 0 0,-1 0 0 0 0,-2 16 0 0 0,1 21 0 0 0,2-42 0 0 0,-1-1 0 0 0,0 1 0 0 0,0-1 0 0 0,0 0 0 0 0,0 1 0 0 0,-1-1 0 0 0,1 0 0 0 0,-2 6 0 0 0,0-10 923 0 0,2-2-4762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1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69 24727 0 0,'2'-20'1232'0'0,"-1"15"-639"0"0,-1 0-1 0 0,0 0 0 0 0,1 0 0 0 0,-2 0 0 0 0,1 0 0 0 0,0 0 0 0 0,-3-8 0 0 0,3 13-562 0 0,0 0-1 0 0,-1 0 1 0 0,1 0-1 0 0,0 0 1 0 0,0 0-1 0 0,-1 0 1 0 0,1 0-1 0 0,0 0 1 0 0,0 1-1 0 0,-1-1 1 0 0,1 0-1 0 0,0 0 0 0 0,0 0 1 0 0,0 0-1 0 0,-1 0 1 0 0,1 0-1 0 0,0 1 1 0 0,0-1-1 0 0,0 0 1 0 0,0 0-1 0 0,-1 0 1 0 0,1 1-1 0 0,0-1 1 0 0,0 0-1 0 0,0 0 1 0 0,0 0-1 0 0,0 1 0 0 0,0-1 1 0 0,-1 0-1 0 0,1 0 1 0 0,0 1-1 0 0,0-1 1 0 0,0 0-1 0 0,0 0 1 0 0,0 1-1 0 0,0-1 1 0 0,0 0-1 0 0,0 0 1 0 0,0 1-1 0 0,0-1 0 0 0,0 0 1 0 0,0 0-1 0 0,0 1 1 0 0,1-1-1 0 0,-1 0 1 0 0,0 0-1 0 0,0 1 1 0 0,0-1-1 0 0,0 0 1 0 0,0 0-1 0 0,0 0 1 0 0,1 1-1 0 0,-1-1 1 0 0,0 0-1 0 0,0 0 0 0 0,0 0 1 0 0,0 0-1 0 0,1 1 1 0 0,-1-1-1 0 0,0 0 1 0 0,0 0-1 0 0,1 0 1 0 0,-1 0-1 0 0,0 0 1 0 0,0 0-1 0 0,0 0 1 0 0,1 0-1 0 0,-1 0 1 0 0,1 1-1 0 0,3 1-29 0 0,1-1 0 0 0,0 1 0 0 0,0-1 0 0 0,0 0 0 0 0,0 0 0 0 0,0 0 0 0 0,9-1 0 0 0,12 3 0 0 0,18 3 0 0 0,-36-5 0 0 0,1 0 0 0 0,0 0 0 0 0,0 1 0 0 0,-1 0 0 0 0,1 0 0 0 0,12 6 0 0 0,-6-2 0 0 0,10 5 0 0 0,-24-11 0 0 0,-1 1 0 0 0,1-1 0 0 0,-1 1 0 0 0,1-1 0 0 0,-1 1 0 0 0,1-1 0 0 0,-1 1 0 0 0,1 0 0 0 0,-1-1 0 0 0,0 1 0 0 0,1 0 0 0 0,-1-1 0 0 0,0 1 0 0 0,1 0 0 0 0,-1-1 0 0 0,0 1 0 0 0,0 0 0 0 0,0 0 0 0 0,0-1 0 0 0,0 1 0 0 0,0 0 0 0 0,0 0 0 0 0,0-1 0 0 0,0 1 0 0 0,0 0 0 0 0,0 0 0 0 0,0-1 0 0 0,-1 1 0 0 0,1 0 0 0 0,0-1 0 0 0,0 1 0 0 0,-1 1 0 0 0,-4 7 0 0 0,-1 0 0 0 0,0 0 0 0 0,0 0 0 0 0,-1-1 0 0 0,0 0 0 0 0,0 0 0 0 0,-1-1 0 0 0,0 0 0 0 0,0 0 0 0 0,-1 0 0 0 0,-9 5 0 0 0,-9 3 0 0 0,-1 0 0 0 0,-45 16 0 0 0,70-30 207 0 0,-6 2 213 0 0,1-2-5008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1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1 25023 0 0,'-5'1'279'0'0,"0"-1"0"0"0,0 1 0 0 0,0 0 0 0 0,1 1 0 0 0,-1-1 0 0 0,0 1 0 0 0,0 0 0 0 0,1 0 0 0 0,-1 0 0 0 0,1 1 0 0 0,0 0 0 0 0,0 0 0 0 0,-4 3 0 0 0,-9 9 1608 0 0,-24 26 0 0 0,35-35-1831 0 0,-8 12-56 0 0,0 1 0 0 0,1 0 0 0 0,1 1 0 0 0,1 0 0 0 0,0 1 0 0 0,2 0 0 0 0,-11 35 0 0 0,18-47 0 0 0,0 1 0 0 0,0-1 0 0 0,1 1 0 0 0,0-1 0 0 0,1 1 0 0 0,0-1 0 0 0,1 1 0 0 0,0-1 0 0 0,0 0 0 0 0,1 1 0 0 0,0-1 0 0 0,1 0 0 0 0,0 0 0 0 0,0 0 0 0 0,1 0 0 0 0,8 14 0 0 0,-6-13 0 0 0,1 0 0 0 0,0 0 0 0 0,15 15 0 0 0,-19-22 0 0 0,0-1 0 0 0,1 1 0 0 0,-1-1 0 0 0,0 1 0 0 0,1-1 0 0 0,0 0 0 0 0,0 0 0 0 0,-1-1 0 0 0,1 1 0 0 0,0-1 0 0 0,0 0 0 0 0,0 0 0 0 0,1 0 0 0 0,5 0 0 0 0,10 1 583 0 0,11 0-862 0 0,-13-7-3977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2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 24423 0 0,'0'-9'2166'0'0,"0"9"-2012"0"0,0 1 0 0 0,0-1 1 0 0,0 1-1 0 0,0-1 0 0 0,0 1 0 0 0,0-1 1 0 0,1 1-1 0 0,-1-1 0 0 0,0 0 0 0 0,0 1 1 0 0,0-1-1 0 0,0 1 0 0 0,1-1 0 0 0,-1 1 1 0 0,0-1-1 0 0,0 0 0 0 0,1 1 0 0 0,-1-1 1 0 0,0 1-1 0 0,1-1 0 0 0,-1 0 0 0 0,0 1 1 0 0,1-1-1 0 0,-1 0 0 0 0,1 0 0 0 0,-1 1 1 0 0,0-1-1 0 0,1 0 0 0 0,-1 0 0 0 0,1 0 1 0 0,-1 1-1 0 0,1-1 0 0 0,-1 0 0 0 0,1 0 1 0 0,-1 0-1 0 0,1 0 0 0 0,-1 0 1 0 0,1 0-1 0 0,0 0 0 0 0,0 0-154 0 0,0 0 0 0 0,0 1 0 0 0,0-1 0 0 0,0 0 0 0 0,0 1 0 0 0,0-1 0 0 0,0 1 0 0 0,0-1 0 0 0,0 1 0 0 0,0-1 0 0 0,-1 1 0 0 0,1 0 0 0 0,0 0 0 0 0,0-1 0 0 0,0 1 0 0 0,-1 0 0 0 0,1 0 0 0 0,0 0 0 0 0,-1 0 0 0 0,1 0 0 0 0,-1 0 0 0 0,1-1 0 0 0,-1 1 0 0 0,0 1 0 0 0,1-1 0 0 0,-1 1 0 0 0,13 31 0 0 0,-7-11 0 0 0,0 0 0 0 0,-2 0 0 0 0,-1 1 0 0 0,2 39 0 0 0,-5-60 0 0 0,0-2 0 0 0,0 1 0 0 0,1 0 0 0 0,-1-1 0 0 0,0 1 0 0 0,0-1 0 0 0,0 1 0 0 0,0 0 0 0 0,0-1 0 0 0,0 1 0 0 0,0-1 0 0 0,0 1 0 0 0,0 0 0 0 0,0-1 0 0 0,0 1 0 0 0,-1 0 0 0 0,1-1 0 0 0,0 1 0 0 0,-1 0 0 0 0,1-26 0 0 0,-1 0 0 0 0,2 6 0 0 0,0 0 0 0 0,1 0 0 0 0,2 0 0 0 0,-1 1 0 0 0,2-1 0 0 0,1 1 0 0 0,0 0 0 0 0,1 1 0 0 0,19-34 0 0 0,-24 48 0 0 0,-1 1 0 0 0,1-1 0 0 0,0 1 0 0 0,0 0 0 0 0,1-1 0 0 0,-1 1 0 0 0,0 0 0 0 0,1 0 0 0 0,0 1 0 0 0,4-4 0 0 0,-6 5 0 0 0,0-1 0 0 0,0 1 0 0 0,0-1 0 0 0,0 1 0 0 0,0-1 0 0 0,0 1 0 0 0,0 0 0 0 0,1 0 0 0 0,-1-1 0 0 0,0 1 0 0 0,0 0 0 0 0,0 0 0 0 0,0 0 0 0 0,1 0 0 0 0,-1 0 0 0 0,0 1 0 0 0,0-1 0 0 0,0 0 0 0 0,0 0 0 0 0,0 1 0 0 0,0-1 0 0 0,1 1 0 0 0,-1-1 0 0 0,0 1 0 0 0,0-1 0 0 0,0 1 0 0 0,0 0 0 0 0,-1-1 0 0 0,1 1 0 0 0,1 1 0 0 0,4 6 0 0 0,-1-1 0 0 0,0 1 0 0 0,0 0 0 0 0,-1 1 0 0 0,0-1 0 0 0,0 1 0 0 0,3 11 0 0 0,12 67 0 0 0,-18-80 0 0 0,0 6 0 0 0,-1-1 0 0 0,-2 23 0 0 0,-1-12 0 0 0,2-20 0 0 0,1-7 0 0 0,1-5 0 0 0,0 1 0 0 0,1 0 0 0 0,-1 0 0 0 0,2-1 0 0 0,-1 1 0 0 0,8-15 0 0 0,3-10 0 0 0,-3 4 0 0 0,2 0 0 0 0,0 1 0 0 0,25-40 0 0 0,-35 65 0 0 0,1 0 0 0 0,0 1 0 0 0,1-1 0 0 0,-1 0 0 0 0,0 1 0 0 0,1 0 0 0 0,-1 0 0 0 0,1 0 0 0 0,0 0 0 0 0,5-2 0 0 0,-8 4 0 0 0,0 0 0 0 0,0-1 0 0 0,0 1 0 0 0,0 0 0 0 0,0-1 0 0 0,0 1 0 0 0,0 0 0 0 0,0 0 0 0 0,0 0 0 0 0,0 0 0 0 0,0 0 0 0 0,1 0 0 0 0,-1 0 0 0 0,0 1 0 0 0,0-1 0 0 0,0 0 0 0 0,0 1 0 0 0,0-1 0 0 0,0 0 0 0 0,0 1 0 0 0,0-1 0 0 0,0 1 0 0 0,0 0 0 0 0,-1-1 0 0 0,1 1 0 0 0,0 0 0 0 0,0-1 0 0 0,0 1 0 0 0,-1 0 0 0 0,1 0 0 0 0,0 0 0 0 0,-1 0 0 0 0,1 0 0 0 0,-1 0 0 0 0,2 1 0 0 0,0 3 0 0 0,0 0 0 0 0,0 1 0 0 0,-1-1 0 0 0,1 0 0 0 0,0 6 0 0 0,-2-9 0 0 0,4 26 0 0 0,-2 0 0 0 0,-2 52 0 0 0,-1-28 0 0 0,-2-32 0 0 0,3-17 0 0 0,-1-1 0 0 0,1 0 0 0 0,-1 0 0 0 0,1 1 0 0 0,0-1 0 0 0,0 0 0 0 0,0 0 0 0 0,0 1 0 0 0,0-1 0 0 0,1 0 0 0 0,-1 0 0 0 0,0 1 0 0 0,1-1 0 0 0,0 0 0 0 0,1 3 0 0 0,1 9 0 0 0,-3-13 0 0 0,0 0 0 0 0,0-1 0 0 0,0 1 0 0 0,0 0 0 0 0,0-1 0 0 0,0 1 0 0 0,0 0 0 0 0,0-1 0 0 0,0 1 0 0 0,0 0 0 0 0,1-1 0 0 0,-1 1 0 0 0,0 0 0 0 0,0-1 0 0 0,1 1 0 0 0,-1-1 0 0 0,0 1 0 0 0,1-1 0 0 0,-1 1 0 0 0,1 0 0 0 0,-1-1 0 0 0,1 0 0 0 0,-1 1 0 0 0,1 0 0 0 0,2-1 853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2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24623 0 0,'-1'2'251'0'0,"1"0"0"0"0,-1 0 0 0 0,1 0 0 0 0,-1 0 0 0 0,0 0 0 0 0,1 0 0 0 0,-1-1 0 0 0,0 1 0 0 0,-2 2 0 0 0,-7 18 2639 0 0,8-5-2548 0 0,0 1 0 0 0,1 0 0 0 0,0-1 0 0 0,2 1 0 0 0,0 0 0 0 0,1 0 0 0 0,8 34 0 0 0,-4-42 591 0 0,-1-5-4666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3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24727 0 0,'0'-1'117'0'0,"0"0"0"0"0,0 0 0 0 0,1 0 0 0 0,-1 0 0 0 0,0 0-1 0 0,1 1 1 0 0,-1-1 0 0 0,1 0 0 0 0,-1 0 0 0 0,1 0 0 0 0,-1 1 0 0 0,1-1-1 0 0,0 0 1 0 0,-1 1 0 0 0,1-1 0 0 0,0 0 0 0 0,0 1 0 0 0,0-1 0 0 0,-1 1-1 0 0,1-1 1 0 0,0 1 0 0 0,0 0 0 0 0,0-1 0 0 0,0 1 0 0 0,0 0 0 0 0,0 0-1 0 0,-1-1 1 0 0,1 1 0 0 0,0 0 0 0 0,0 0 0 0 0,0 0 0 0 0,2 0 0 0 0,36 1 3897 0 0,-34-1-3853 0 0,17 2-161 0 0,0 2 0 0 0,0 0 0 0 0,32 10 0 0 0,-36-10 855 0 0,-8-7-5669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0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77 25527 0 0,'0'0'1368'0'0,"5"-4"4496"0"0,-5 2-5864 0 0,0-1 0 0 0,0 1 0 0 0,0-1 0 0 0,0 1 0 0 0,-1-1 0 0 0,1 1 0 0 0,-1-1 0 0 0,0 1 0 0 0,0-1 0 0 0,0 1 0 0 0,0 0 0 0 0,0-1 0 0 0,0 1 0 0 0,-1 0 0 0 0,1 0 0 0 0,-1 0 0 0 0,0 0 0 0 0,1 0 0 0 0,-3-2 0 0 0,2 2 0 0 0,0 0 0 0 0,1 0 0 0 0,-1 0 0 0 0,0 0 0 0 0,0 1 0 0 0,-1-1 0 0 0,1 1 0 0 0,0-1 0 0 0,-1 1 0 0 0,1 0 0 0 0,0-1 0 0 0,-1 1 0 0 0,1 0 0 0 0,-1 1 0 0 0,0-1 0 0 0,1 0 0 0 0,-1 1 0 0 0,-4-1 0 0 0,1 4 0 0 0,1 1 0 0 0,-1-1 0 0 0,1 1 0 0 0,0 0 0 0 0,0 0 0 0 0,-8 9 0 0 0,-5 8 0 0 0,13-18 0 0 0,2 1 0 0 0,-1 0 0 0 0,0 0 0 0 0,1 0 0 0 0,0 0 0 0 0,0 1 0 0 0,0 0 0 0 0,1-1 0 0 0,-1 1 0 0 0,1 0 0 0 0,-2 6 0 0 0,0 9 0 0 0,2-13 0 0 0,0 0 0 0 0,1 0 0 0 0,0 0 0 0 0,0 0 0 0 0,1 14 0 0 0,1-12 0 0 0,-1-2 0 0 0,1 0 0 0 0,0 0 0 0 0,0 0 0 0 0,4 10 0 0 0,-5-15 0 0 0,1-1 0 0 0,-1 1 0 0 0,1-1 0 0 0,0 1 0 0 0,0-1 0 0 0,0 0 0 0 0,0 1 0 0 0,0-1 0 0 0,0 0 0 0 0,0 0 0 0 0,0 0 0 0 0,0 1 0 0 0,0-1 0 0 0,1-1 0 0 0,-1 1 0 0 0,0 0 0 0 0,1 0 0 0 0,-1 0 0 0 0,1-1 0 0 0,-1 1 0 0 0,1 0 0 0 0,-1-1 0 0 0,1 0 0 0 0,-1 1 0 0 0,4-1 0 0 0,6 3 0 0 0,-10-2 0 0 0,0-1 0 0 0,-1 0 0 0 0,1 1 0 0 0,0-1 0 0 0,0 0 0 0 0,-1 0 0 0 0,1 1 0 0 0,0-1 0 0 0,0 0 0 0 0,0 0 0 0 0,0 0 0 0 0,-1 0 0 0 0,1 0 0 0 0,0 0 0 0 0,0 0 0 0 0,0-1 0 0 0,-1 1 0 0 0,1 0 0 0 0,0 0 0 0 0,1-1 0 0 0,5-3 0 0 0,0 0 0 0 0,0 0 0 0 0,0 0 0 0 0,-1-1 0 0 0,0 0 0 0 0,0 0 0 0 0,0-1 0 0 0,0 0 0 0 0,-1 0 0 0 0,0 0 0 0 0,0 0 0 0 0,-1-1 0 0 0,6-11 0 0 0,-4 8 0 0 0,-2-1 0 0 0,1 1 0 0 0,-2-1 0 0 0,1 0 0 0 0,-2-1 0 0 0,1 1 0 0 0,-2 0 0 0 0,2-23 0 0 0,-4 30 0 0 0,1 4 0 0 0,0 0 0 0 0,0 0 0 0 0,0 0 0 0 0,0 0 0 0 0,0-1 0 0 0,0 1 0 0 0,0 0 0 0 0,0 0 0 0 0,0 0 0 0 0,0 0 0 0 0,0 0 0 0 0,0 0 0 0 0,0-1 0 0 0,0 1 0 0 0,0 0 0 0 0,0 0 0 0 0,0 0 0 0 0,0 0 0 0 0,0 0 0 0 0,0-1 0 0 0,0 1 0 0 0,0 0 0 0 0,0 0 0 0 0,0 0 0 0 0,0 0 0 0 0,0 0 0 0 0,0 0 0 0 0,1 0 0 0 0,-1-1 0 0 0,0 1 0 0 0,0 0 0 0 0,0 0 0 0 0,0 0 0 0 0,0 0 0 0 0,0 0 0 0 0,0 0 0 0 0,0 0 0 0 0,1 0 0 0 0,-1 0 0 0 0,0 0 0 0 0,0 0 0 0 0,0 0 0 0 0,0 0 0 0 0,0 0 0 0 0,0 0 0 0 0,1 0 0 0 0,-1-1 0 0 0,0 1 0 0 0,0 0 0 0 0,0 1 0 0 0,0-1 0 0 0,0 0 0 0 0,0 0 0 0 0,1 0 0 0 0,-1 0 0 0 0,0 0 0 0 0,0 0 0 0 0,0 0 0 0 0,0 0 0 0 0,1 0 0 0 0,-2 0 0 0 0,1 1 0 0 0,-1-1 0 0 0,1 1 0 0 0,0-1 0 0 0,-1 1 0 0 0,1-1 0 0 0,0 0 0 0 0,-1 1 0 0 0,1-1 0 0 0,0 1 0 0 0,0 0 0 0 0,0-1 0 0 0,-1 1 0 0 0,1-1 0 0 0,0 1 0 0 0,0-1 0 0 0,0 1 0 0 0,0-1 0 0 0,0 1 0 0 0,0 0 0 0 0,0-1 0 0 0,0 1 0 0 0,0 0 0 0 0,1 25 0 0 0,-1-8 0 0 0,2 29 0 0 0,-2-44 0 0 0,0 0 0 0 0,1-1 0 0 0,0 1 0 0 0,-1 0 0 0 0,1-1 0 0 0,0 1 0 0 0,0-1 0 0 0,0 1 0 0 0,0-1 0 0 0,1 0 0 0 0,-1 1 0 0 0,1-1 0 0 0,-1 0 0 0 0,1 0 0 0 0,3 2 0 0 0,13 11 0 0 0,-16-12 0 0 0,1-1 0 0 0,0 0 0 0 0,0 0 0 0 0,0 0 0 0 0,0 0 0 0 0,0 0 0 0 0,0 0 0 0 0,0-1 0 0 0,0 1 0 0 0,1-1 0 0 0,-1 0 0 0 0,1 0 0 0 0,3 0 0 0 0,16 0 850 0 0,-11-5-5637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3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25127 0 0,'8'7'2039'0'0,"8"5"2202"0"0,-14-11-4179 0 0,0 0-1 0 0,0-1 1 0 0,0 1-1 0 0,1 0 1 0 0,-1-1-1 0 0,0 1 1 0 0,1-1-1 0 0,3 0 1 0 0,38-4 606 0 0,-23 1-538 0 0,22-2 680 0 0,1 1-1580 0 0,-16 2-3233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4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24823 0 0,'1'7'3178'0'0,"5"8"1580"0"0,-5-11-4758 0 0,1 0 0 0 0,-1 0 0 0 0,1 0 0 0 0,-1 0 0 0 0,0 0 0 0 0,-1 0 0 0 0,1 0 0 0 0,-1 0 0 0 0,0 1 0 0 0,0-1 0 0 0,0 0 0 0 0,-1 5 0 0 0,1-3 0 0 0,0 1 0 0 0,0-1 0 0 0,0 0 0 0 0,3 13 0 0 0,3-2 0 0 0,-4-12 0 0 0,0-1 0 0 0,-1 1 0 0 0,1 0 0 0 0,-1-1 0 0 0,0 1 0 0 0,0 0 0 0 0,-1 0 0 0 0,0 9 0 0 0,-1 2 0 0 0,0 0 0 0 0,1 0 0 0 0,3 29 0 0 0,-4-22 0 0 0,1-21 0 0 0,-1 0 0 0 0,1 0 0 0 0,0 1 0 0 0,0-1 0 0 0,0 0 0 0 0,0 0 0 0 0,0 0 0 0 0,0 0 0 0 0,0 0 0 0 0,1 3 0 0 0,2 8 772 0 0,-1-2-1451 0 0,6-5-3377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4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8 24727 0 0,'31'-4'2515'0'0,"-28"3"-2147"0"0,0 0 0 0 0,0 1-1 0 0,0-1 1 0 0,0 1 0 0 0,0-1 0 0 0,0 1 0 0 0,0 0-1 0 0,0 0 1 0 0,0 1 0 0 0,0-1 0 0 0,0 0 0 0 0,0 1-1 0 0,0 0 1 0 0,4 1 0 0 0,8 5-368 0 0,-7-4 0 0 0,0 0 0 0 0,0 1 0 0 0,0 0 0 0 0,0 0 0 0 0,-1 1 0 0 0,0 0 0 0 0,0 0 0 0 0,8 8 0 0 0,1 3 0 0 0,22 29 0 0 0,-33-39 0 0 0,-1 0 0 0 0,0 1 0 0 0,0 0 0 0 0,-1 0 0 0 0,1 0 0 0 0,-2 0 0 0 0,1 1 0 0 0,2 12 0 0 0,-1 1 0 0 0,-2-16 0 0 0,-1 1 0 0 0,0 0 0 0 0,0 0 0 0 0,-1 0 0 0 0,1-1 0 0 0,-1 1 0 0 0,-1 0 0 0 0,1 0 0 0 0,-1 0 0 0 0,0 0 0 0 0,0-1 0 0 0,-1 1 0 0 0,-2 6 0 0 0,-1 0 0 0 0,-1 0 0 0 0,-1 0 0 0 0,0-1 0 0 0,0 0 0 0 0,-1-1 0 0 0,-1 0 0 0 0,0 0 0 0 0,-16 15 0 0 0,-1-5 0 0 0,-1 0 0 0 0,-38 20 0 0 0,47-28 481 0 0,-14 6-563 0 0,12-13-4269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7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24423 0 0,'0'0'7996'0'0,"0"4"-7693"0"0,-1 65-257 0 0,0 3-55 0 0,2-25 9 0 0,0-38 0 0 0,-1-1 0 0 0,0 0 0 0 0,0 1 0 0 0,-3 15 0 0 0,-1 6 0 0 0,1 0 0 0 0,2 47 0 0 0,1-66 0 0 0,1 3 0 0 0,-1-10 0 0 0,0-1 0 0 0,0 1 0 0 0,0 0 0 0 0,0-1 0 0 0,0 1 0 0 0,-1-1 0 0 0,0 5 0 0 0,-2 12 977 0 0,2-9-1810 0 0,0-14-3270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7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25023 0 0,'0'-1'127'0'0,"0"0"1"0"0,0 0-1 0 0,0 1 0 0 0,0-1 0 0 0,0 0 0 0 0,0 0 1 0 0,0 0-1 0 0,0 0 0 0 0,0 0 0 0 0,1 0 0 0 0,-1 1 1 0 0,0-1-1 0 0,1 0 0 0 0,-1 0 0 0 0,0 0 0 0 0,1 1 1 0 0,-1-1-1 0 0,1 0 0 0 0,-1 0 0 0 0,1 1 0 0 0,-1-1 1 0 0,1 0-1 0 0,0 1 0 0 0,0-2 0 0 0,1 2 311 0 0,0-1-1 0 0,0 1 0 0 0,1 0 1 0 0,-1-1-1 0 0,0 1 1 0 0,0 0-1 0 0,0 0 0 0 0,4 1 1 0 0,8-1 181 0 0,6 0-619 0 0,52 2 0 0 0,-65-1 0 0 0,-1-1 0 0 0,1 2 0 0 0,-1-1 0 0 0,1 1 0 0 0,-1 0 0 0 0,0 0 0 0 0,0 1 0 0 0,10 5 0 0 0,-13-6 0 0 0,0 0 0 0 0,0 0 0 0 0,0 0 0 0 0,-1 1 0 0 0,1 0 0 0 0,-1-1 0 0 0,1 1 0 0 0,-1 0 0 0 0,0 0 0 0 0,0 0 0 0 0,0 0 0 0 0,-1 1 0 0 0,1-1 0 0 0,-1 0 0 0 0,0 1 0 0 0,0-1 0 0 0,0 1 0 0 0,0 0 0 0 0,0-1 0 0 0,-1 1 0 0 0,1 4 0 0 0,-2-2 0 0 0,1 1 0 0 0,-1 0 0 0 0,0 0 0 0 0,-1-1 0 0 0,1 1 0 0 0,-2-1 0 0 0,1 1 0 0 0,0-1 0 0 0,-1 0 0 0 0,-6 10 0 0 0,2-7 0 0 0,1-1 0 0 0,-1 0 0 0 0,-1 0 0 0 0,1-1 0 0 0,-2 0 0 0 0,1 0 0 0 0,-1-1 0 0 0,1 0 0 0 0,-2 0 0 0 0,1-1 0 0 0,0-1 0 0 0,-1 1 0 0 0,-12 2 0 0 0,15-3 856 0 0,1-1-1747 0 0,2-2-3033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8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12 24423 0 0,'0'-1'27'0'0,"0"1"0"0"0,0-1 0 0 0,0 1 0 0 0,0 0 0 0 0,0-1 0 0 0,0 1 0 0 0,0-1 0 0 0,0 1 0 0 0,0 0 0 0 0,0-1 0 0 0,-1 1 0 0 0,1-1 0 0 0,0 1 0 0 0,0 0 0 0 0,0-1 0 0 0,0 1 0 0 0,-1 0 0 0 0,1-1 0 0 0,0 1 0 0 0,0 0 0 0 0,0-1 0 0 0,-1 1 0 0 0,1 0 0 0 0,0 0 0 0 0,-1-1 0 0 0,1 1 0 0 0,0 0 0 0 0,-1 0 0 0 0,1-1 0 0 0,0 1 0 0 0,-1 0 0 0 0,1 0 0 0 0,0 0-1 0 0,-1 0 1 0 0,1 0 0 0 0,-1 0 0 0 0,1-1 0 0 0,-1 1 0 0 0,-19 7 2398 0 0,-28 27 2149 0 0,41-28-4289 0 0,-94 81-285 0 0,96-82 0 0 0,0 0 0 0 0,0 1 0 0 0,1-1 0 0 0,0 1 0 0 0,0 0 0 0 0,0 0 0 0 0,1 0 0 0 0,0 0 0 0 0,0 1 0 0 0,1-1 0 0 0,0 1 0 0 0,-3 13 0 0 0,2-2 0 0 0,0 0 0 0 0,1 1 0 0 0,2 33 0 0 0,1-43 0 0 0,0 0 0 0 0,1 1 0 0 0,0-1 0 0 0,1 0 0 0 0,0 0 0 0 0,0 0 0 0 0,1 0 0 0 0,0 0 0 0 0,9 13 0 0 0,-9-15 0 0 0,0-1 0 0 0,1 0 0 0 0,0 0 0 0 0,0 0 0 0 0,0-1 0 0 0,1 0 0 0 0,0 0 0 0 0,0 0 0 0 0,0-1 0 0 0,0 0 0 0 0,1 0 0 0 0,11 5 0 0 0,-15-8 120 0 0,1 0 0 0 0,0 0 0 0 0,0-1-1 0 0,0 1 1 0 0,0-1 0 0 0,0 0 0 0 0,7-1 0 0 0,13-2-3222 0 0,-18 2 1294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9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25023 0 0,'21'3'3108'0'0,"-19"-2"-2777"0"0,0 0-1 0 0,-1 0 1 0 0,1 0-1 0 0,0 0 1 0 0,-1 0-1 0 0,1 1 1 0 0,-1-1 0 0 0,1 1-1 0 0,-1-1 1 0 0,0 1-1 0 0,0-1 1 0 0,0 1-1 0 0,2 3 1 0 0,14 21-331 0 0,-13-21 0 0 0,0 0 0 0 0,0 1 0 0 0,-1-1 0 0 0,0 1 0 0 0,0 0 0 0 0,-1 0 0 0 0,1 0 0 0 0,1 10 0 0 0,3 13 0 0 0,-4-15 0 0 0,0-1 0 0 0,1 23 0 0 0,-3-54 0 0 0,1 0 0 0 0,0 0 0 0 0,2 0 0 0 0,0 1 0 0 0,1-1 0 0 0,12-28 0 0 0,25-36 0 0 0,-24 55 0 0 0,-18 27 0 0 0,0-1 0 0 0,1 1 0 0 0,-1-1 0 0 0,0 1 0 0 0,0 0 0 0 0,1-1 0 0 0,-1 1 0 0 0,0 0 0 0 0,1-1 0 0 0,-1 1 0 0 0,1 0 0 0 0,-1-1 0 0 0,0 1 0 0 0,1 0 0 0 0,-1 0 0 0 0,1 0 0 0 0,-1-1 0 0 0,0 1 0 0 0,1 0 0 0 0,-1 0 0 0 0,1 0 0 0 0,-1 0 0 0 0,1 0 0 0 0,-1 0 0 0 0,1 0 0 0 0,-1 0 0 0 0,1 0 0 0 0,-1 0 0 0 0,1 0 0 0 0,-1 0 0 0 0,1 0 0 0 0,-1 0 0 0 0,0 0 0 0 0,1 1 0 0 0,-1-1 0 0 0,1 0 0 0 0,-1 0 0 0 0,1 0 0 0 0,-1 1 0 0 0,0-1 0 0 0,1 0 0 0 0,-1 1 0 0 0,1 0 0 0 0,16 13 0 0 0,-16-14 0 0 0,3 6 0 0 0,0 0 0 0 0,0 0 0 0 0,0 1 0 0 0,-1-1 0 0 0,0 1 0 0 0,0-1 0 0 0,0 1 0 0 0,-1 0 0 0 0,0 0 0 0 0,2 15 0 0 0,8 24 0 0 0,-2-4 0 0 0,-7-23 0 0 0,-2-15 0 0 0,1-1 0 0 0,-1 1 0 0 0,1 0 0 0 0,0-1 0 0 0,0 0 0 0 0,3 6 0 0 0,-4-8 0 0 0,-2 4 0 0 0,3-23 0 0 0,0 0 0 0 0,1 0 0 0 0,0 0 0 0 0,2 0 0 0 0,12-31 0 0 0,-8 23 0 0 0,10-42 0 0 0,-9 46 0 0 0,-1 5 0 0 0,-8 11 0 0 0,1-3 0 0 0,-2 9 0 0 0,1 0 0 0 0,-1 0 0 0 0,0 0 0 0 0,0 0 0 0 0,1 0 0 0 0,-1 1 0 0 0,0-1 0 0 0,0 0 0 0 0,0 0 0 0 0,1 0 0 0 0,-1 0 0 0 0,0 0 0 0 0,0 0 0 0 0,0 1 0 0 0,1-1 0 0 0,-1 0 0 0 0,0 0 0 0 0,0 0 0 0 0,0 0 0 0 0,0 1 0 0 0,1-1 0 0 0,-1 0 0 0 0,0 0 0 0 0,0 0 0 0 0,0 1 0 0 0,0-1 0 0 0,0 0 0 0 0,0 0 0 0 0,0 1 0 0 0,0-1 0 0 0,0 0 0 0 0,0 0 0 0 0,0 1 0 0 0,1-1 0 0 0,-2 0 0 0 0,1 0 0 0 0,0 1 0 0 0,0-1 0 0 0,0 0 0 0 0,10 26 0 0 0,-5-14 0 0 0,0 0 0 0 0,-1 0 0 0 0,-1 1 0 0 0,2 13 0 0 0,-3 33 0 0 0,-3-48 0 0 0,1-1 0 0 0,0 1 0 0 0,1-1 0 0 0,0 1 0 0 0,4 17 0 0 0,12 24 0 0 0,-16-51 336 0 0,-1 0-290 0 0,0 3-4377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9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5 25127 0 0,'-2'5'7632'0'0,"34"-15"-7632"0"0,-24 10 0 0 0,0 0 0 0 0,0 1 0 0 0,0 0 0 0 0,0 0 0 0 0,0 1 0 0 0,13 4 0 0 0,-19-5 0 0 0,-1 0 0 0 0,1-1 0 0 0,0 1 0 0 0,-1 0 0 0 0,1 0 0 0 0,-1 0 0 0 0,0 0 0 0 0,1 0 0 0 0,-1 0 0 0 0,0 0 0 0 0,0 1 0 0 0,1-1 0 0 0,-1 0 0 0 0,0 1 0 0 0,0-1 0 0 0,0 1 0 0 0,-1-1 0 0 0,1 1 0 0 0,0 0 0 0 0,-1-1 0 0 0,1 1 0 0 0,-1 0 0 0 0,1-1 0 0 0,-1 1 0 0 0,0 0 0 0 0,1-1 0 0 0,-1 1 0 0 0,0 0 0 0 0,0 0 0 0 0,-1-1 0 0 0,1 1 0 0 0,0 0 0 0 0,0 0 0 0 0,-1-1 0 0 0,1 1 0 0 0,-1 0 0 0 0,0-1 0 0 0,0 3 0 0 0,-1 0 0 0 0,0 0 0 0 0,0 0 0 0 0,0 0 0 0 0,0 0 0 0 0,-1-1 0 0 0,0 1 0 0 0,0-1 0 0 0,0 1 0 0 0,0-1 0 0 0,0 0 0 0 0,0 0 0 0 0,-1 0 0 0 0,0-1 0 0 0,-5 4 0 0 0,-2 0 0 0 0,0-2 0 0 0,-1 1 0 0 0,1-1 0 0 0,-14 2 0 0 0,-4 6 0 0 0,88-24 0 0 0,-28 11 0 0 0,-21 1 0 0 0,0-1 0 0 0,1 1 0 0 0,-1-2 0 0 0,18-4 0 0 0,-26 6 110 0 0,1-1 0 0 0,-1 1 0 0 0,0 0 0 0 0,1-1-1 0 0,-1 1 1 0 0,0 0 0 0 0,1 0 0 0 0,3 1 0 0 0,-4-1-605 0 0,0 1 1 0 0,0-1-1 0 0,0 0 0 0 0,1 0 1 0 0,-1 0-1 0 0,0 0 1 0 0,0-1-1 0 0,0 1 0 0 0,3-1 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09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25231 0 0,'22'5'1120'0'0,"10"-11"2718"0"0,4-1-1321 0 0,-34 7-2510 0 0,17 0 16 0 0,39-5 0 0 0,-51 5 72 0 0,-1-1 0 0 0,0 1 0 0 0,0 0 0 0 0,1 1 0 0 0,-1-1 0 0 0,0 1 0 0 0,0 0 0 0 0,8 3 0 0 0,23 11-4909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0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25023 0 0,'43'1'2593'0'0,"-22"0"-22"0"0,35-2 1 0 0,-49 1-2572 0 0,1 0 0 0 0,-1 0 0 0 0,1 1 0 0 0,8 2 0 0 0,20 2 0 0 0,-9-5 858 0 0,-12 0-5687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0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6 25527 0 0,'-13'-3'1874'0'0,"13"3"-1746"0"0,-1-1-1 0 0,0 1 1 0 0,1 0-1 0 0,-1 0 1 0 0,1-1 0 0 0,-1 1-1 0 0,0 0 1 0 0,1 0-1 0 0,-1 0 1 0 0,0 0-1 0 0,1 0 1 0 0,-1 0 0 0 0,1 0-1 0 0,-1 0 1 0 0,0 0-1 0 0,1 0 1 0 0,-1 0-1 0 0,0 0 1 0 0,1 1 0 0 0,-1-1-1 0 0,1 0 1 0 0,-1 0-1 0 0,0 1 1 0 0,1-1-1 0 0,-1 0 1 0 0,1 1-1 0 0,-1-1 1 0 0,1 0 0 0 0,-1 1-1 0 0,1-1 1 0 0,-1 1-1 0 0,1-1 1 0 0,0 1-1 0 0,-1-1 1 0 0,1 1 0 0 0,0-1-1 0 0,-1 1 1 0 0,1 0-1 0 0,0-1 1 0 0,0 1-1 0 0,-1 0 1 0 0,-1 2-128 0 0,0-1 0 0 0,-1 0 0 0 0,1 0 0 0 0,-1-1 0 0 0,1 1 0 0 0,-1 0 0 0 0,0-1 0 0 0,0 0 0 0 0,1 1 0 0 0,-1-1 0 0 0,0 0 0 0 0,0-1 0 0 0,0 1 0 0 0,0 0 0 0 0,-6-1 0 0 0,4 1 0 0 0,0 0 0 0 0,0 0 0 0 0,0 0 0 0 0,1 1 0 0 0,-9 3 0 0 0,12-4 0 0 0,-1 0 0 0 0,1 0 0 0 0,0-1 0 0 0,0 1 0 0 0,0 0 0 0 0,0 1 0 0 0,0-1 0 0 0,0 0 0 0 0,0 0 0 0 0,0 0 0 0 0,1 1 0 0 0,-1-1 0 0 0,0 0 0 0 0,1 0 0 0 0,-1 1 0 0 0,1-1 0 0 0,-1 1 0 0 0,1-1 0 0 0,0 1 0 0 0,-1-1 0 0 0,1 0 0 0 0,0 1 0 0 0,0 2 0 0 0,1-1 0 0 0,-1-1 0 0 0,0 1 0 0 0,1-1 0 0 0,0 0 0 0 0,0 1 0 0 0,-1-1 0 0 0,1 1 0 0 0,1-1 0 0 0,-1 0 0 0 0,0 0 0 0 0,0 0 0 0 0,1 0 0 0 0,-1 0 0 0 0,1 0 0 0 0,0 0 0 0 0,0 0 0 0 0,0 0 0 0 0,0-1 0 0 0,0 1 0 0 0,3 2 0 0 0,7 3 0 0 0,0-1 0 0 0,23 9 0 0 0,-13-5 0 0 0,5 1 0 0 0,-20-9 0 0 0,1 1 0 0 0,-1 0 0 0 0,0 1 0 0 0,8 5 0 0 0,-3 3 0 0 0,-12-11 0 0 0,0-1 0 0 0,0 1 0 0 0,1-1 0 0 0,-1 1 0 0 0,0-1 0 0 0,0 1 0 0 0,0-1 0 0 0,0 1 0 0 0,0-1 0 0 0,0 1 0 0 0,0-1 0 0 0,0 1 0 0 0,0-1 0 0 0,0 1 0 0 0,-1 0 0 0 0,1-1 0 0 0,0 1 0 0 0,0-1 0 0 0,0 1 0 0 0,-1-1 0 0 0,1 0 0 0 0,0 1 0 0 0,0-1 0 0 0,-1 1 0 0 0,1-1 0 0 0,0 1 0 0 0,-1-1 0 0 0,1 0 0 0 0,-1 1 0 0 0,1-1 0 0 0,0 0 0 0 0,-1 1 0 0 0,1-1 0 0 0,-1 0 0 0 0,1 0 0 0 0,-1 1 0 0 0,0-1 0 0 0,-17 8 0 0 0,-1-2 0 0 0,0 0 0 0 0,0 0 0 0 0,0-2 0 0 0,-32 3 0 0 0,-5-2 0 0 0,52-7 850 0 0,5-1-5637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25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23719 0 0,'0'0'8495'0'0,"0"4"-8026"0"0,0 18-377 0 0,0 21-108 0 0,1-41 16 0 0,0 0 0 0 0,1 0 0 0 0,-1-1 0 0 0,1 1 0 0 0,-1 0 0 0 0,1-1 0 0 0,-1 0 0 0 0,1 1 0 0 0,0-1 0 0 0,-1 0 0 0 0,1 0 0 0 0,0 0 0 0 0,3 2 0 0 0,0 0 0 0 0,-5-3 0 0 0,1 0 0 0 0,0-1 0 0 0,0 1 0 0 0,0 0 0 0 0,0 0 0 0 0,-1 0 0 0 0,1-1 0 0 0,0 1 0 0 0,0 0 0 0 0,0-1 0 0 0,-1 1 0 0 0,1-1 0 0 0,0 1 0 0 0,-1-1 0 0 0,1 1 0 0 0,0-1 0 0 0,-1 0 0 0 0,1 1 0 0 0,0-1 0 0 0,-1 0 0 0 0,1 1 0 0 0,-1-1 0 0 0,0 0 0 0 0,1 0 0 0 0,-1 1 0 0 0,0-1 0 0 0,1 0 0 0 0,-1 0 0 0 0,0 0 0 0 0,0 1 0 0 0,1-1 0 0 0,-1-2 0 0 0,0 3 0 0 0,-1 0 0 0 0,1 0 0 0 0,0-1 0 0 0,0 1 0 0 0,-1 0 0 0 0,1 0 0 0 0,0 0 0 0 0,0 0 0 0 0,-1 0 0 0 0,1 0 0 0 0,0 0 0 0 0,-1 0 0 0 0,1 0 0 0 0,0-1 0 0 0,0 1 0 0 0,-1 0 0 0 0,1 1 0 0 0,0-1 0 0 0,-1 0 0 0 0,1 0 0 0 0,0 0 0 0 0,0 0 0 0 0,-1 0 0 0 0,1 0 0 0 0,0 0 0 0 0,-1 0 0 0 0,1 0 0 0 0,0 0 0 0 0,0 1 0 0 0,-1-1 0 0 0,1 0 0 0 0,0 0 0 0 0,0 0 0 0 0,0 1 0 0 0,-1-1 0 0 0,1 0 0 0 0,0 0 0 0 0,0 0 0 0 0,0 1 0 0 0,0-1 0 0 0,-1 0 0 0 0,1 1 0 0 0,0-1 0 0 0,0 0 0 0 0,0 0 0 0 0,0 1 0 0 0,0-1 0 0 0,0 0 0 0 0,0 1 0 0 0,0 19 0 0 0,0-21 0 0 0,0 1 0 0 0,0-1 0 0 0,0 1 0 0 0,0-1 0 0 0,0 1 0 0 0,0-1 0 0 0,0 1 0 0 0,1-1 0 0 0,-1 1 0 0 0,0 0 0 0 0,0-1 0 0 0,1 1 0 0 0,-1-1 0 0 0,0 1 0 0 0,0-1 0 0 0,1 1 0 0 0,-1 0 0 0 0,0-1 0 0 0,1 1 0 0 0,-1 0 0 0 0,1-1 0 0 0,-1 1 0 0 0,0 0 0 0 0,1 0 0 0 0,-1-1 0 0 0,1 1 0 0 0,-1 0 0 0 0,1 0 0 0 0,0-1 0 0 0,0 1 0 0 0,0 0 0 0 0,0-1 0 0 0,0 1 0 0 0,-1-1 0 0 0,1 0 0 0 0,0 1 0 0 0,-1-1 0 0 0,1 1 0 0 0,0-1 0 0 0,-1 0 0 0 0,1 1 0 0 0,-1-1 0 0 0,1 0 0 0 0,-1 0 0 0 0,1 0 0 0 0,-1 1 0 0 0,1-1 0 0 0,-1 0 0 0 0,0 0 0 0 0,0 0 0 0 0,1 0 0 0 0,-1 0 0 0 0,0 0 0 0 0,0 0 0 0 0,0 1 0 0 0,0-1 0 0 0,0 0 0 0 0,0-2 0 0 0,0 3 0 0 0,0-1 0 0 0,0 0 0 0 0,-1 1 0 0 0,1-1 0 0 0,0 0 0 0 0,0 1 0 0 0,-1-1 0 0 0,1 0 0 0 0,0 1 0 0 0,-1-1 0 0 0,1 0 0 0 0,0 1 0 0 0,-1-1 0 0 0,1 1 0 0 0,-1-1 0 0 0,1 1 0 0 0,-1-1 0 0 0,1 1 0 0 0,-1-1 0 0 0,1 1 0 0 0,-1-1 0 0 0,0 1 0 0 0,1 0 0 0 0,-1-1 0 0 0,0 1 0 0 0,0 0 0 0 0,-4-3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3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24823 0 0,'0'0'7273'0'0,"2"5"-6713"0"0,1 7-543 0 0,0 0 1 0 0,-1 0-1 0 0,-1 0 0 0 0,0 1 0 0 0,-1 19 0 0 0,0 26-17 0 0,-1-5 0 0 0,2 0 0 0 0,10 67 0 0 0,-9-106 0 0 0,-1 0 0 0 0,-2 24 0 0 0,1-13 0 0 0,0-23 989 0 0,0-5-5934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3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24927 0 0,'1'-1'130'0'0,"0"0"0"0"0,0 1 0 0 0,-1-1-1 0 0,1 0 1 0 0,0 0 0 0 0,0 0 0 0 0,-1 0-1 0 0,1 0 1 0 0,0-1 0 0 0,-1 1 0 0 0,1 0-1 0 0,-1 0 1 0 0,1 0 0 0 0,-1 0 0 0 0,0-1-1 0 0,0 1 1 0 0,1 0 0 0 0,-1 0 0 0 0,0-3 0 0 0,0 4-62 0 0,1-2 64 0 0,-1 0 0 0 0,1 0 0 0 0,0 0-1 0 0,0 1 1 0 0,0-1 0 0 0,0 1 0 0 0,0-1 0 0 0,0 1-1 0 0,0-1 1 0 0,0 1 0 0 0,1-1 0 0 0,-1 1 0 0 0,1 0-1 0 0,-1 0 1 0 0,1 0 0 0 0,-1 0 0 0 0,1 0 0 0 0,0 0-1 0 0,-1 0 1 0 0,3-1 0 0 0,40-12 2246 0 0,-41 13-2356 0 0,6-2-22 0 0,1 1 0 0 0,-1 0 0 0 0,1 1 0 0 0,0 0 0 0 0,-1 0 0 0 0,1 1 0 0 0,0 1 0 0 0,0-1 0 0 0,-1 1 0 0 0,18 5 0 0 0,-25-5 0 0 0,1 1 0 0 0,0 0 0 0 0,0-1 0 0 0,-1 1 0 0 0,1 0 0 0 0,-1 1 0 0 0,2 1 0 0 0,6 5 0 0 0,-9-8 0 0 0,0 1 0 0 0,0-1 0 0 0,-1 0 0 0 0,1 0 0 0 0,0 1 0 0 0,-1-1 0 0 0,1 0 0 0 0,-1 1 0 0 0,0-1 0 0 0,1 1 0 0 0,-1-1 0 0 0,0 1 0 0 0,0-1 0 0 0,0 1 0 0 0,0-1 0 0 0,0 3 0 0 0,-4 24 0 0 0,3-21 0 0 0,-2 0 0 0 0,1 0 0 0 0,-1-1 0 0 0,0 1 0 0 0,0-1 0 0 0,-1 0 0 0 0,1 0 0 0 0,-2 0 0 0 0,1-1 0 0 0,0 1 0 0 0,-1-1 0 0 0,0 0 0 0 0,-6 4 0 0 0,-10 8 0 0 0,0-1 0 0 0,-25 13 0 0 0,0-10 0 0 0,42-18 0 0 0,-8 0 309 0 0,4-1-4574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3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5 24727 0 0,'0'0'88'0'0,"0"0"-1"0"0,-1 0 1 0 0,1 1-1 0 0,0-1 1 0 0,0 0-1 0 0,0 0 1 0 0,0 0-1 0 0,0 0 1 0 0,-1 0-1 0 0,1 0 1 0 0,0 0-1 0 0,0 0 1 0 0,0 0-1 0 0,0 0 1 0 0,0 0-1 0 0,-1 0 1 0 0,1 0-1 0 0,0 0 1 0 0,0 0-1 0 0,0 0 1 0 0,0 0-1 0 0,-1 0 1 0 0,1 0-1 0 0,0 0 1 0 0,0 0-1 0 0,0 0 1 0 0,0 0-1 0 0,-1 0 1 0 0,1 0-1 0 0,0 0 1 0 0,0 0-1 0 0,0 0 1 0 0,0 0-1 0 0,0-1 1 0 0,-1 1-1 0 0,1 0 1 0 0,0 0-1 0 0,0 0 0 0 0,0 0 1 0 0,0 0-1 0 0,0 0 1 0 0,0-1-1 0 0,0 1 1 0 0,0 0-1 0 0,-1 0 1 0 0,1 0-1 0 0,0 0 1 0 0,0 0-1 0 0,0-1 1 0 0,0 1-1 0 0,0 0 1 0 0,0 0-1 0 0,0 0 1 0 0,0 0-1 0 0,0-1 1 0 0,0 1-1 0 0,0 0 1 0 0,0 0-1 0 0,0 0 1 0 0,0 0-1 0 0,0-1 1 0 0,0 1-1 0 0,0 1 928 0 0,-3 0-905 0 0,1 0 0 0 0,0 0 0 0 0,0 0 1 0 0,0 0-1 0 0,0 1 0 0 0,0-1 0 0 0,0 1 0 0 0,1-1 1 0 0,-1 1-1 0 0,0 0 0 0 0,-1 2 0 0 0,-10 9 73 0 0,-10 6-183 0 0,2 0 0 0 0,1 2 0 0 0,-30 38 0 0 0,43-49 0 0 0,-6 7 0 0 0,1 1 0 0 0,1 0 0 0 0,-14 30 0 0 0,5-10 0 0 0,16-32 0 0 0,1-1 0 0 0,0 1 0 0 0,0-1 0 0 0,0 1 0 0 0,1 0 0 0 0,0 0 0 0 0,0 0 0 0 0,-2 11 0 0 0,4-9 0 0 0,-1-1 0 0 0,1 1 0 0 0,1-1 0 0 0,-1 1 0 0 0,1-1 0 0 0,0 1 0 0 0,1-1 0 0 0,0 1 0 0 0,0-1 0 0 0,1 0 0 0 0,0 0 0 0 0,5 9 0 0 0,-5-11 0 0 0,0-1 0 0 0,0 1 0 0 0,1-1 0 0 0,0 1 0 0 0,0-1 0 0 0,0 0 0 0 0,1-1 0 0 0,-1 1 0 0 0,1-1 0 0 0,0 0 0 0 0,0 0 0 0 0,0 0 0 0 0,0-1 0 0 0,1 1 0 0 0,-1-1 0 0 0,10 2 0 0 0,4 0 0 0 0,0-1 0 0 0,0-1 0 0 0,1-1 0 0 0,-1-1 0 0 0,0 0 0 0 0,0-1 0 0 0,0-1 0 0 0,32-8 0 0 0,-34 6 487 0 0,12-3-581 0 0,-15 1-4250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4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25127 0 0,'6'6'330'0'0,"-2"-3"400"0"0,-1 0 0 0 0,1 1 1 0 0,-1 0-1 0 0,0 0 0 0 0,0 0 0 0 0,0 0 0 0 0,-1 0 1 0 0,1 0-1 0 0,2 9 0 0 0,0 5-730 0 0,-1 0 0 0 0,0 1 0 0 0,0 22 0 0 0,-3-26 0 0 0,0-12 0 0 0,-1 1 0 0 0,1 0 0 0 0,0-1 0 0 0,0 1 0 0 0,0-1 0 0 0,0 1 0 0 0,0-1 0 0 0,1 0 0 0 0,0 1 0 0 0,-1-1 0 0 0,5 5 0 0 0,-3-3 0 0 0,-3 3 0 0 0,0-8 0 0 0,3-10 0 0 0,51-172 0 0 0,-53 179 0 0 0,2-7 0 0 0,0 0 0 0 0,1 1 0 0 0,0-1 0 0 0,0 1 0 0 0,7-10 0 0 0,-11 19 0 0 0,0-1 0 0 0,0 1 0 0 0,0 0 0 0 0,0-1 0 0 0,0 1 0 0 0,0 0 0 0 0,1-1 0 0 0,-1 1 0 0 0,0 0 0 0 0,0 0 0 0 0,0-1 0 0 0,0 1 0 0 0,0 0 0 0 0,0-1 0 0 0,0 1 0 0 0,0 0 0 0 0,-1-1 0 0 0,1 1 0 0 0,0 0 0 0 0,0-1 0 0 0,0 1 0 0 0,0 0 0 0 0,0 0 0 0 0,0-1 0 0 0,-1 1 0 0 0,1 0 0 0 0,0-1 0 0 0,0 1 0 0 0,0 0 0 0 0,-1 0 0 0 0,1 0 0 0 0,0-1 0 0 0,0 1 0 0 0,-1 0 0 0 0,1 0 0 0 0,0 0 0 0 0,0 0 0 0 0,-1-1 0 0 0,1 1 0 0 0,0 0 0 0 0,-1 0 0 0 0,1 0 0 0 0,-1 0 0 0 0,3 1 0 0 0,0 0 0 0 0,0 0 0 0 0,0 1 0 0 0,0-1 0 0 0,-1 0 0 0 0,1 1 0 0 0,0-1 0 0 0,-1 1 0 0 0,1 0 0 0 0,-1 0 0 0 0,0-1 0 0 0,1 1 0 0 0,-1 0 0 0 0,0 0 0 0 0,1 4 0 0 0,14 41 0 0 0,-9-27 0 0 0,0-2 0 0 0,-5-14 0 0 0,0 0 0 0 0,-1 0 0 0 0,1 0 0 0 0,-1 1 0 0 0,0-1 0 0 0,0 0 0 0 0,0 0 0 0 0,-1 6 0 0 0,0-1 0 0 0,1 1 0 0 0,-1-1 0 0 0,1 1 0 0 0,1-1 0 0 0,0 0 0 0 0,0 1 0 0 0,6 11 0 0 0,-4-6 0 0 0,-4-15 0 0 0,1-12 0 0 0,2-3 0 0 0,0 0 0 0 0,6-15 0 0 0,2-7 0 0 0,-5 18 0 0 0,0 1 0 0 0,1 0 0 0 0,1 1 0 0 0,12-21 0 0 0,-8 17 0 0 0,-12 19 0 0 0,2-1 0 0 0,0-1 0 0 0,0 0 0 0 0,0 0 0 0 0,-1 0 0 0 0,0 0 0 0 0,0 0 0 0 0,0 0 0 0 0,0 0 0 0 0,0-6 0 0 0,-5 5 0 0 0,7 9 0 0 0,0 0 0 0 0,-1 0 0 0 0,1 0 0 0 0,-1 0 0 0 0,1 0 0 0 0,-1 1 0 0 0,0-1 0 0 0,-1 1 0 0 0,2 5 0 0 0,9 48 0 0 0,-7-32 0 0 0,0 29 0 0 0,-4-40 0 0 0,0 0 0 0 0,4 18 0 0 0,-3-19 0 0 0,-2-13 0 0 0,0 1 0 0 0,0-1 0 0 0,0 0 0 0 0,0 0 0 0 0,0 0 0 0 0,0 0 0 0 0,0 0 0 0 0,0 0 0 0 0,1 0 0 0 0,-1 0 0 0 0,0 0 0 0 0,1 0 0 0 0,-1 0 0 0 0,1 0 0 0 0,-1 0 0 0 0,1 0 0 0 0,0 0 0 0 0,1 1 0 0 0,2 5 852 0 0,-3 0-5648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5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25231 0 0,'0'0'94'0'0,"0"0"-1"0"0,1-1 1 0 0,-1 1-1 0 0,0 0 1 0 0,0-1 0 0 0,1 1-1 0 0,-1 0 1 0 0,0 0-1 0 0,1-1 1 0 0,-1 1-1 0 0,0 0 1 0 0,1 0 0 0 0,-1-1-1 0 0,0 1 1 0 0,1 0-1 0 0,-1 0 1 0 0,0 0-1 0 0,1 0 1 0 0,-1-1-1 0 0,1 1 1 0 0,-1 0 0 0 0,0 0-1 0 0,1 0 1 0 0,-1 0-1 0 0,1 0 1 0 0,-1 0-1 0 0,0 0 1 0 0,1 0-1 0 0,19 0 4022 0 0,-14 1-3415 0 0,12 0-700 0 0,0 1 0 0 0,-1 1 0 0 0,1 1 0 0 0,-1 0 0 0 0,20 9 0 0 0,-36-13 0 0 0,0 0 0 0 0,0 0 0 0 0,-1 0 0 0 0,1 0 0 0 0,0 0 0 0 0,0 1 0 0 0,0-1 0 0 0,0 0 0 0 0,-1 1 0 0 0,1-1 0 0 0,0 1 0 0 0,0-1 0 0 0,-1 0 0 0 0,1 1 0 0 0,0 0 0 0 0,-1-1 0 0 0,1 1 0 0 0,0-1 0 0 0,-1 1 0 0 0,1 0 0 0 0,-1 0 0 0 0,1-1 0 0 0,-1 1 0 0 0,1 0 0 0 0,-1 0 0 0 0,0-1 0 0 0,1 1 0 0 0,-1 0 0 0 0,0 0 0 0 0,0 0 0 0 0,1 0 0 0 0,-1 0 0 0 0,0-1 0 0 0,0 1 0 0 0,0 0 0 0 0,0 0 0 0 0,0 0 0 0 0,0 0 0 0 0,-1 0 0 0 0,1 0 0 0 0,0-1 0 0 0,0 1 0 0 0,-1 0 0 0 0,1 0 0 0 0,0 0 0 0 0,-1-1 0 0 0,1 1 0 0 0,-1 0 0 0 0,1 0 0 0 0,-1-1 0 0 0,1 1 0 0 0,-1 0 0 0 0,1-1 0 0 0,-1 1 0 0 0,0-1 0 0 0,-1 2 0 0 0,-2 2 0 0 0,-1 1 0 0 0,0-1 0 0 0,-1 0 0 0 0,1 0 0 0 0,-1-1 0 0 0,-9 5 0 0 0,15-8 0 0 0,-8 4 0 0 0,-1 0 0 0 0,0 0 0 0 0,0-1 0 0 0,0-1 0 0 0,0 1 0 0 0,0-1 0 0 0,-12 0 0 0 0,20-2 0 0 0,1 0 0 0 0,-1 0 0 0 0,1 0 0 0 0,0 0 0 0 0,-1 0 0 0 0,1 0 0 0 0,-1 0 0 0 0,1 0 0 0 0,-1 0 0 0 0,1 0 0 0 0,-1 0 0 0 0,1 0 0 0 0,0 0 0 0 0,-1 0 0 0 0,1 0 0 0 0,-1 0 0 0 0,1 1 0 0 0,0-1 0 0 0,-1 0 0 0 0,1 0 0 0 0,-1 1 0 0 0,1-1 0 0 0,0 0 0 0 0,-1 0 0 0 0,1 1 0 0 0,0-1 0 0 0,0 0 0 0 0,-1 1 0 0 0,1-1 0 0 0,0 0 0 0 0,0 1 0 0 0,-1-1 0 0 0,1 1 0 0 0,0-1 0 0 0,0 0 0 0 0,0 1 0 0 0,-1-1 0 0 0,1 1 0 0 0,0-1 0 0 0,0 0 0 0 0,0 1 0 0 0,0-1 0 0 0,0 1 0 0 0,0-1 0 0 0,0 1 0 0 0,0-1 0 0 0,0 1 0 0 0,0-1 0 0 0,0 0 0 0 0,1 1 0 0 0,-1-1 0 0 0,0 1 0 0 0,0 0 0 0 0,0 2 0 0 0,6-1 0 0 0,1-1 0 0 0,-1 0 0 0 0,1-1 0 0 0,0 1 0 0 0,-1-1 0 0 0,1 0 0 0 0,0-1 0 0 0,-1 0 0 0 0,1 0 0 0 0,0 0 0 0 0,5-3 0 0 0,-2 2 0 0 0,0 0 0 0 0,-1 1 0 0 0,1-1 0 0 0,15 2 0 0 0,-5 1 0 0 0,-12-1 0 0 0,1 1 0 0 0,-1 0 0 0 0,0 0 0 0 0,9 2 0 0 0,-15-2 0 0 0,0 0 0 0 0,1 0 0 0 0,-1 0 0 0 0,1 1 0 0 0,-1-1 0 0 0,0 0 0 0 0,0 1 0 0 0,0-1 0 0 0,0 1 0 0 0,0 0 0 0 0,0 0 0 0 0,0 0 0 0 0,-1 0 0 0 0,1 0 0 0 0,-1 0 0 0 0,1 0 0 0 0,0 3 0 0 0,-1-4 0 0 0,-1 1 0 0 0,1-1 0 0 0,0 1 0 0 0,-1 0 0 0 0,0-1 0 0 0,0 1 0 0 0,1 0 0 0 0,-1-1 0 0 0,0 1 0 0 0,0-1 0 0 0,0 1 0 0 0,0 0 0 0 0,-1-1 0 0 0,1 1 0 0 0,0 0 0 0 0,-1-1 0 0 0,1 1 0 0 0,-1-1 0 0 0,0 1 0 0 0,1-1 0 0 0,-1 1 0 0 0,0-1 0 0 0,0 1 0 0 0,0-1 0 0 0,0 0 0 0 0,0 1 0 0 0,0-1 0 0 0,0 0 0 0 0,-1 0 0 0 0,1 0 0 0 0,0 0 0 0 0,-1 0 0 0 0,-1 1 0 0 0,-3 2 0 0 0,-1 0 0 0 0,1-1 0 0 0,-1 0 0 0 0,1 0 0 0 0,-1-1 0 0 0,-9 3 0 0 0,-10 2 0 0 0,17-4 0 0 0,1 0 0 0 0,-1-1 0 0 0,0 0 0 0 0,-12 0 0 0 0,-7-9 0 0 0,26 4 970 0 0,2 1-3796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5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25127 0 0,'0'0'1344'0'0,"6"4"2953"0"0,11 4-2382 0 0,0-10-1884 0 0,1 0 0 0 0,19-5-1 0 0,8-1-46 0 0,-33 8 16 0 0,1-1 0 0 0,16 3 0 0 0,-19-1 0 0 0,0-1 0 0 0,0 0 0 0 0,0 0 0 0 0,15-3 0 0 0,38-3 0 0 0,-63 6 87 0 0,2 0 554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6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25231 0 0,'0'1'145'0'0,"0"0"0"0"0,0-1 0 0 0,1 1-1 0 0,-1-1 1 0 0,0 1 0 0 0,1 0 0 0 0,-1-1-1 0 0,1 1 1 0 0,-1-1 0 0 0,1 1 0 0 0,-1-1-1 0 0,1 1 1 0 0,-1-1 0 0 0,1 0 0 0 0,0 1-1 0 0,-1-1 1 0 0,1 0 0 0 0,0 1 0 0 0,-1-1 0 0 0,1 0-1 0 0,0 0 1 0 0,-1 0 0 0 0,1 1 0 0 0,0-1-1 0 0,1 0 1 0 0,22 3 3619 0 0,-1-3-3764 0 0,32-3 0 0 0,4-1 0 0 0,-34 1 0 0 0,-22 2 0 0 0,0 1 0 0 0,0-1 0 0 0,0 1 0 0 0,0 0 0 0 0,0 0 0 0 0,0 0 0 0 0,0 0 0 0 0,0 1 0 0 0,0-1 0 0 0,4 2 0 0 0,-2-1 248 0 0,12 4 99 0 0,-7-3-4907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6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24927 0 0,'0'1'372'0'0,"0"1"1"0"0,0-1-1 0 0,0 1 0 0 0,0-1 0 0 0,0 1 0 0 0,0-1 0 0 0,0 0 0 0 0,-1 1 1 0 0,1-1-1 0 0,0 1 0 0 0,-1-1 0 0 0,1 0 0 0 0,-1 1 0 0 0,0-1 0 0 0,1 0 1 0 0,-1 0-1 0 0,0 0 0 0 0,0 1 0 0 0,0-1 0 0 0,-1 1 0 0 0,1-1-363 0 0,1 1-8 0 0,-1 0 0 0 0,0 1-1 0 0,1-1 1 0 0,-1 0 0 0 0,1 1 0 0 0,-1-1 0 0 0,1 0-1 0 0,0 1 1 0 0,0-1 0 0 0,0 0 0 0 0,1 4-1 0 0,-1 8-1 0 0,-4 19 1 0 0,0-13 0 0 0,2 0 0 0 0,0 38 0 0 0,1 20 0 0 0,0-27 0 0 0,1-50 69 0 0,0 0 1 0 0,0 1-1 0 0,0-1 1 0 0,0 0-1 0 0,1 0 1 0 0,-1 0-1 0 0,0 0 1 0 0,1 0-1 0 0,-1 0 1 0 0,1 0-1 0 0,-1 0 1 0 0,1 0-1 0 0,0 1 1 0 0,4 6-878 0 0,-3 5-3316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6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25231 0 0,'10'1'579'0'0,"1"0"0"0"0,-1 0 0 0 0,1 1 0 0 0,-1 0 1 0 0,0 1-1 0 0,0 0 0 0 0,0 1 0 0 0,0 0 0 0 0,-1 0 0 0 0,1 1 0 0 0,-1 1 0 0 0,10 7 0 0 0,-9-7-579 0 0,-1 1 0 0 0,0 0 0 0 0,0 1 0 0 0,-1 0 0 0 0,0 0 0 0 0,0 1 0 0 0,10 14 0 0 0,-14-16 0 0 0,0-1 0 0 0,-1 1 0 0 0,0 0 0 0 0,0 1 0 0 0,0-1 0 0 0,-1 0 0 0 0,0 1 0 0 0,-1 0 0 0 0,1-1 0 0 0,-2 1 0 0 0,1 0 0 0 0,-1 8 0 0 0,-1-1 66 0 0,0 1-1 0 0,-1-1 1 0 0,-1 1 0 0 0,-1-1-1 0 0,0 0 1 0 0,0 0-1 0 0,-2 0 1 0 0,0-1 0 0 0,-1 0-1 0 0,0 0 1 0 0,-1 0 0 0 0,-10 12-1 0 0,10-15-665 0 0,-2 0-1 0 0,0 0 1 0 0,0-1-1 0 0,-1 0 1 0 0,0-1-1 0 0,0-1 1 0 0,-25 15-1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1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25527 0 0,'8'-1'5810'0'0,"-9"14"-4388"0"0,1 61-1422 0 0,-1-3 0 0 0,1-66 0 0 0,0 1 0 0 0,1-1 0 0 0,0 0 0 0 0,0 0 0 0 0,0 1 0 0 0,0-1 0 0 0,1 0 0 0 0,0 0 0 0 0,0 0 0 0 0,0 0 0 0 0,1-1 0 0 0,-1 1 0 0 0,6 6 0 0 0,-7-10 0 0 0,0 0 0 0 0,0-1 0 0 0,0 1 0 0 0,0-1 0 0 0,0 1 0 0 0,0-1 0 0 0,0 1 0 0 0,0-1 0 0 0,0 1 0 0 0,0-1 0 0 0,0 0 0 0 0,1 0 0 0 0,-1 1 0 0 0,0-1 0 0 0,0 0 0 0 0,0 0 0 0 0,0 0 0 0 0,1 0 0 0 0,-1-1 0 0 0,0 1 0 0 0,0 0 0 0 0,0 0 0 0 0,0-1 0 0 0,0 1 0 0 0,1-1 0 0 0,-1 1 0 0 0,0-1 0 0 0,0 1 0 0 0,0-1 0 0 0,0 0 0 0 0,0 1 0 0 0,1-2 0 0 0,5-4 0 0 0,0 0 0 0 0,-1 0 0 0 0,8-10 0 0 0,-3 5 0 0 0,-6 5 0 0 0,0 0 0 0 0,0 0 0 0 0,0 0 0 0 0,-1-1 0 0 0,0 1 0 0 0,0-1 0 0 0,-1 0 0 0 0,4-9 0 0 0,0-4 0 0 0,7-36 0 0 0,-14 46 0 0 0,-1 10 0 0 0,1 0 0 0 0,0 0 0 0 0,0-1 0 0 0,0 1 0 0 0,0 0 0 0 0,0-1 0 0 0,0 1 0 0 0,0 0 0 0 0,0 0 0 0 0,0-1 0 0 0,0 1 0 0 0,0 0 0 0 0,0-1 0 0 0,0 1 0 0 0,0 0 0 0 0,0-1 0 0 0,0 1 0 0 0,0 0 0 0 0,0-1 0 0 0,0 1 0 0 0,0 0 0 0 0,1 0 0 0 0,-1-1 0 0 0,0 1 0 0 0,0 0 0 0 0,0 0 0 0 0,0-1 0 0 0,1 1 0 0 0,-1 0 0 0 0,0 0 0 0 0,0 0 0 0 0,1-1 0 0 0,-1 1 0 0 0,0 0 0 0 0,0 0 0 0 0,1 0 0 0 0,-1 0 0 0 0,0-1 0 0 0,1 1 0 0 0,1-5 0 0 0,-4 14 0 0 0,0-1 0 0 0,1-1 0 0 0,-1 1 0 0 0,1 0 0 0 0,1 12 0 0 0,-2 8 0 0 0,1-23 0 0 0,0-1 0 0 0,1 1 0 0 0,0-1 0 0 0,0 1 0 0 0,0-1 0 0 0,0 1 0 0 0,1-1 0 0 0,0 1 0 0 0,0-1 0 0 0,0 1 0 0 0,0-1 0 0 0,1 0 0 0 0,0 0 0 0 0,0 0 0 0 0,0 0 0 0 0,0 0 0 0 0,0 0 0 0 0,1 0 0 0 0,0-1 0 0 0,0 1 0 0 0,0-1 0 0 0,0 0 0 0 0,0 1 0 0 0,1-2 0 0 0,-1 1 0 0 0,1 0 0 0 0,6 2 0 0 0,-8-4 95 0 0,0 0 0 0 0,0 0 0 0 0,1 0-1 0 0,-1 0 1 0 0,1 0 0 0 0,-1-1 0 0 0,0 0 0 0 0,4 1 0 0 0,11-3-4901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7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25127 0 0,'-1'30'550'0'0,"-3"22"1701"0"0,-1 29 1507 0 0,5-29-2685 0 0,-3 55-1073 0 0,1-77 0 0 0,1-4 0 0 0,-1-5 0 0 0,1 1 0 0 0,1 0 0 0 0,4 27 0 0 0,-4-26 0 0 0,0 6 0 0 0,1-24-343 0 0,-1-3-3266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7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25127 0 0,'0'-2'246'0'0,"1"1"1"0"0,-1-1-1 0 0,0 1 0 0 0,1-1 0 0 0,0 1 0 0 0,-1-1 1 0 0,1 1-1 0 0,0 0 0 0 0,-1-1 0 0 0,1 1 0 0 0,0 0 0 0 0,0 0 1 0 0,0 0-1 0 0,0 0 0 0 0,0 0 0 0 0,1 0 0 0 0,-1 0 1 0 0,0 0-1 0 0,0 0 0 0 0,1 0 0 0 0,-1 1 0 0 0,0-1 1 0 0,1 0-1 0 0,-1 1 0 0 0,1-1 0 0 0,-1 1 0 0 0,1 0 0 0 0,-1-1 1 0 0,1 1-1 0 0,2 0 0 0 0,0 0-246 0 0,0-1 0 0 0,0 0 0 0 0,1 0 0 0 0,-1 0 0 0 0,6-2 0 0 0,11-3 0 0 0,-3 4 0 0 0,-1 0 0 0 0,24 2 0 0 0,7 0 0 0 0,-44 0 0 0 0,0 0 0 0 0,0 1 0 0 0,1-1 0 0 0,-1 1 0 0 0,0 0 0 0 0,7 2 0 0 0,17 3 0 0 0,-27-6 0 0 0,0 0 0 0 0,0 0 0 0 0,0 0 0 0 0,0 1 0 0 0,-1-1 0 0 0,1 0 0 0 0,0 0 0 0 0,0 0 0 0 0,0 1 0 0 0,-1-1 0 0 0,1 1 0 0 0,0-1 0 0 0,0 0 0 0 0,-1 1 0 0 0,1-1 0 0 0,0 1 0 0 0,-1 0 0 0 0,1-1 0 0 0,-1 1 0 0 0,1-1 0 0 0,-1 1 0 0 0,1 0 0 0 0,-1 0 0 0 0,1-1 0 0 0,-1 1 0 0 0,1 0 0 0 0,-1 0 0 0 0,0-1 0 0 0,0 1 0 0 0,1 0 0 0 0,-1 0 0 0 0,0 0 0 0 0,0 0 0 0 0,0-1 0 0 0,0 1 0 0 0,0 0 0 0 0,0 0 0 0 0,0 0 0 0 0,0 0 0 0 0,0 1 0 0 0,-1 2 0 0 0,1 0 0 0 0,-1 1 0 0 0,0-1 0 0 0,0 0 0 0 0,-1 0 0 0 0,-2 7 0 0 0,-2 0 0 0 0,0-1 0 0 0,-1 0 0 0 0,0 0 0 0 0,0-1 0 0 0,-1 0 0 0 0,0 0 0 0 0,-1 0 0 0 0,-13 9 0 0 0,5-6 0 0 0,0 0 0 0 0,-1-2 0 0 0,0 0 0 0 0,-23 8 0 0 0,17-5 624 0 0,22-11-660 0 0,-1-1 0 0 0,1 1 0 0 0,-1-1 0 0 0,1 1 0 0 0,-1-1 0 0 0,0 0 0 0 0,0 0 0 0 0,1 0-1 0 0,-6 1 1 0 0,6-2-288 0 0,0 0-1 0 0,0-1 1 0 0,0 1-1 0 0,1 0 1 0 0,-1 0-1 0 0,0-1 0 0 0,0 1 1 0 0,0-1-1 0 0,1 0 1 0 0,-1 0-1 0 0,0 1 1 0 0,-1-3-1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7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7 25023 0 0,'-1'-1'116'0'0,"0"0"-1"0"0,0 1 1 0 0,0-1-1 0 0,0 1 1 0 0,-1-1 0 0 0,1 1-1 0 0,0-1 1 0 0,0 1-1 0 0,0 0 1 0 0,0 0-1 0 0,0-1 1 0 0,-1 1 0 0 0,1 0-1 0 0,0 0 1 0 0,0 0-1 0 0,0 0 1 0 0,0 0-1 0 0,-1 1 1 0 0,1-1-1 0 0,0 0 1 0 0,0 1 0 0 0,0-1-1 0 0,0 0 1 0 0,0 1-1 0 0,0-1 1 0 0,0 1-1 0 0,-2 0 1 0 0,-32 23 3807 0 0,24-16-3346 0 0,0 0-577 0 0,0 0 0 0 0,0 1 0 0 0,-13 13 0 0 0,19-16 0 0 0,0 0 0 0 0,1-1 0 0 0,0 2 0 0 0,0-1 0 0 0,1 0 0 0 0,0 1 0 0 0,0-1 0 0 0,-2 9 0 0 0,0-1 0 0 0,2-7 0 0 0,1 1 0 0 0,0 0 0 0 0,0-1 0 0 0,0 1 0 0 0,0 15 0 0 0,1 19 0 0 0,0 24 0 0 0,3-48 0 0 0,1 0 0 0 0,0 0 0 0 0,2 0 0 0 0,11 30 0 0 0,-13-40 0 0 0,0-1 0 0 0,0 0 0 0 0,1 0 0 0 0,1 0 0 0 0,-1-1 0 0 0,1 0 0 0 0,0 1 0 0 0,0-2 0 0 0,1 1 0 0 0,-1 0 0 0 0,1-1 0 0 0,1 0 0 0 0,7 5 0 0 0,-12-9 57 0 0,0 0 0 0 0,0 0 0 0 0,0-1-1 0 0,0 1 1 0 0,-1 0 0 0 0,1-1 0 0 0,0 1 0 0 0,0-1 0 0 0,0 0 0 0 0,0 0 0 0 0,0 0-1 0 0,0 0 1 0 0,0 0 0 0 0,3 0 0 0 0,13-8-4859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8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25231 0 0,'0'0'41'0'0,"0"0"1"0"0,0 0-1 0 0,0 0 0 0 0,1-1 0 0 0,-1 1 0 0 0,0 0 1 0 0,0 0-1 0 0,0 0 0 0 0,0 0 0 0 0,0 0 0 0 0,1 0 1 0 0,-1-1-1 0 0,0 1 0 0 0,0 0 0 0 0,0 0 0 0 0,1 0 1 0 0,-1 0-1 0 0,0 0 0 0 0,0 0 0 0 0,0 0 0 0 0,1 0 1 0 0,-1 0-1 0 0,0 0 0 0 0,0 0 0 0 0,0 0 0 0 0,1 0 1 0 0,-1 0-1 0 0,0 0 0 0 0,0 0 0 0 0,0 0 0 0 0,1 0 1 0 0,-1 0-1 0 0,0 0 0 0 0,0 0 0 0 0,0 0 0 0 0,1 0 1 0 0,-1 0-1 0 0,0 1 0 0 0,0-1 0 0 0,0 0 0 0 0,0 0 1 0 0,1 0-1 0 0,-1 0 0 0 0,0 1 0 0 0,5 10 3467 0 0,-1-1-1414 0 0,-3-9-2088 0 0,0 0 1 0 0,0 1-1 0 0,0-1 1 0 0,-1 0-1 0 0,1 0 1 0 0,0 1-1 0 0,-1-1 0 0 0,1 0 1 0 0,-1 1-1 0 0,0-1 1 0 0,1 0-1 0 0,-1 1 1 0 0,0 1-1 0 0,0-1-8 0 0,1 0 1 0 0,-1-1-1 0 0,0 1 0 0 0,1 0 1 0 0,-1 0-1 0 0,1-1 1 0 0,0 1-1 0 0,0 0 0 0 0,-1-1 1 0 0,2 3-1 0 0,2 1 2 0 0,0 1 0 0 0,-1 0 0 0 0,0 0 0 0 0,0 0 0 0 0,-1 0 0 0 0,1 0 0 0 0,-1 0 0 0 0,-1 1 0 0 0,2 9 0 0 0,-1-3 0 0 0,-1 0 0 0 0,-1 0 0 0 0,-2 25 0 0 0,-3-15 0 0 0,3-19 0 0 0,3-17 0 0 0,21-72 0 0 0,-19 67 0 0 0,1 0 0 0 0,1 0 0 0 0,1 1 0 0 0,0-1 0 0 0,1 1 0 0 0,14-22 0 0 0,-19 34 0 0 0,9-10 0 0 0,-11 15 0 0 0,1 0 0 0 0,-1 0 0 0 0,1 0 0 0 0,0-1 0 0 0,-1 1 0 0 0,1 0 0 0 0,0 0 0 0 0,-1 0 0 0 0,1 0 0 0 0,-1 0 0 0 0,1 0 0 0 0,0 0 0 0 0,-1 1 0 0 0,1-1 0 0 0,-1 0 0 0 0,1 0 0 0 0,0 0 0 0 0,-1 1 0 0 0,1-1 0 0 0,-1 0 0 0 0,1 0 0 0 0,-1 1 0 0 0,1-1 0 0 0,-1 1 0 0 0,1-1 0 0 0,-1 0 0 0 0,1 1 0 0 0,-1-1 0 0 0,1 2 0 0 0,3 2 0 0 0,1 0 0 0 0,-2 1 0 0 0,1 0 0 0 0,0 0 0 0 0,-1 0 0 0 0,0 0 0 0 0,0 1 0 0 0,-1-1 0 0 0,1 1 0 0 0,-1 0 0 0 0,-1-1 0 0 0,2 8 0 0 0,1 8 0 0 0,-1 0 0 0 0,0 25 0 0 0,-1 1 0 0 0,-2-28 0 0 0,-1-18 0 0 0,1 1 0 0 0,0-1 0 0 0,0 0 0 0 0,0 1 0 0 0,-1-1 0 0 0,2 1 0 0 0,-1-1 0 0 0,0 1 0 0 0,0-1 0 0 0,0 1 0 0 0,1-1 0 0 0,-1 0 0 0 0,0 1 0 0 0,1-1 0 0 0,-1 0 0 0 0,1 1 0 0 0,0-1 0 0 0,0 0 0 0 0,0 2 0 0 0,0-3 0 0 0,-1 1 0 0 0,1 0 0 0 0,-1 0 0 0 0,0 0 0 0 0,1 0 0 0 0,-1 0 0 0 0,0 0 0 0 0,0 0 0 0 0,0 0 0 0 0,0 0 0 0 0,1 0 0 0 0,-1-1 0 0 0,-1 1 0 0 0,1 0 0 0 0,0 0 0 0 0,0 1 0 0 0,0 1 0 0 0,7-11 0 0 0,-3 1 0 0 0,-1 0 0 0 0,0 0 0 0 0,0 1 0 0 0,0-2 0 0 0,-1 1 0 0 0,0 0 0 0 0,0 0 0 0 0,1-15 0 0 0,0 2 0 0 0,1 2 0 0 0,0-1 0 0 0,1 1 0 0 0,1 0 0 0 0,1 0 0 0 0,1 1 0 0 0,0 0 0 0 0,14-20 0 0 0,-17 30 0 0 0,-1 0 0 0 0,1 0 0 0 0,-1 0 0 0 0,0-1 0 0 0,4-10 0 0 0,-4 9 0 0 0,5 21 0 0 0,-6-3 0 0 0,0 0 0 0 0,0 1 0 0 0,-1 0 0 0 0,0-1 0 0 0,0 1 0 0 0,-2 0 0 0 0,1 0 0 0 0,-1 0 0 0 0,0 0 0 0 0,-2 10 0 0 0,1 40 0 0 0,0-25 955 0 0,-1-5-5859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9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4 25231 0 0,'0'-3'2928'0'0,"0"8"1255"0"0,-5 16-3766 0 0,2-16-417 0 0,1-1 0 0 0,-1 1 0 0 0,0-1 0 0 0,0 0 0 0 0,-1 0 0 0 0,1 0 0 0 0,-1 0 0 0 0,0 0 0 0 0,-6 4 0 0 0,-44 27 0 0 0,31-22 0 0 0,14-7 0 0 0,7-5 0 0 0,0 0 0 0 0,0 0 0 0 0,0 0 0 0 0,0 0 0 0 0,1 0 0 0 0,-1 1 0 0 0,0-1 0 0 0,1 1 0 0 0,-1 0 0 0 0,1-1 0 0 0,-1 1 0 0 0,1 0 0 0 0,0 0 0 0 0,0 0 0 0 0,-1 0 0 0 0,1 0 0 0 0,1 0 0 0 0,-2 2 0 0 0,1 0 0 0 0,-1 8 0 0 0,17-6 0 0 0,-14-6 0 0 0,7 2 0 0 0,0-1 0 0 0,0 0 0 0 0,0 0 0 0 0,-1-1 0 0 0,1 0 0 0 0,14-2 0 0 0,22 0 0 0 0,-40 2 0 0 0,0 0 0 0 0,0 0 0 0 0,-1-1 0 0 0,1 1 0 0 0,0-1 0 0 0,6-2 0 0 0,15-2 0 0 0,-11 10 0 0 0,4-1 0 0 0,1-1 854 0 0,-8 6-5664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9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25231 0 0,'0'0'2648'0'0,"3"13"1721"0"0,-3-11-4325 0 0,-1 1 0 0 0,0-1-1 0 0,1 1 1 0 0,0-1 0 0 0,-1 1-1 0 0,1-1 1 0 0,0 1-1 0 0,0 0 1 0 0,1-1 0 0 0,0 4-1 0 0,0 11-12 0 0,-5 39-31 0 0,2-37 0 0 0,0 1 0 0 0,2 24 0 0 0,16 50 0 0 0,-15-90 107 0 0,-1-1 0 0 0,1 1 0 0 0,1-1-1 0 0,-1 0 1 0 0,0 1 0 0 0,1-1 0 0 0,2 4 0 0 0,8 9-4919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19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24927 0 0,'57'-8'7276'0'0,"-15"6"-6897"0"0,-25 1-320 0 0,-1 0 0 0 0,21 3 0 0 0,20 8-59 0 0,-55-10 28 0 0,-1 0 0 0 0,1 0 1 0 0,0 1-1 0 0,-1-1 0 0 0,1 1 0 0 0,-1-1 1 0 0,1 1-1 0 0,-1-1 0 0 0,1 1 0 0 0,-1 0 1 0 0,1 0-1 0 0,1 2 0 0 0,5 1-4358 0 0</inkml:trace>
  <inkml:trace contextRef="#ctx0" brushRef="#br0" timeOffset="1">13 100 25231 0 0,'2'4'1118'0'0,"4"-4"2481"0"0,-1-1-1205 0 0,8 7-1977 0 0,-8-5-417 0 0,0 1 0 0 0,1-1 0 0 0,-1 0 0 0 0,1 0 0 0 0,0 0 0 0 0,-1-1 0 0 0,1 0 0 0 0,0 0 0 0 0,10-2 0 0 0,19 1 0 0 0,15-1 0 0 0,-39 0 0 0 0,-1 2 0 0 0,1-1 0 0 0,17 3 0 0 0,39 1 855 0 0,-26-7-5667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20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4 25023 0 0,'0'0'62'0'0,"0"0"0"0"0,-1 0 0 0 0,1 0 0 0 0,0 0-1 0 0,0 0 1 0 0,0-1 0 0 0,0 1 0 0 0,-1 0 0 0 0,1 0-1 0 0,0 0 1 0 0,0 0 0 0 0,-1 0 0 0 0,1 0 0 0 0,0 0 0 0 0,0 0-1 0 0,0 0 1 0 0,-1 0 0 0 0,1 0 0 0 0,0 0 0 0 0,0 0 0 0 0,-1 0-1 0 0,1 0 1 0 0,0 0 0 0 0,0 0 0 0 0,-1 0 0 0 0,1 0-1 0 0,0 0 1 0 0,0 0 0 0 0,0 0 0 0 0,-1 0 0 0 0,1 0 0 0 0,0 1-1 0 0,0-1 1 0 0,0 0 0 0 0,-1 0 0 0 0,1 0 0 0 0,0 0 0 0 0,0 0-1 0 0,0 1 1 0 0,0-1 0 0 0,-1 0 0 0 0,1 1 45 0 0,0-1 1 0 0,0 0-1 0 0,-1 0 1 0 0,1 1-1 0 0,0-1 1 0 0,0 0-1 0 0,-1 0 1 0 0,1 1-1 0 0,0-1 1 0 0,-1 0-1 0 0,1 0 1 0 0,0 0-1 0 0,-1 0 1 0 0,1 0-1 0 0,0 1 1 0 0,-1-1-1 0 0,1 0 1 0 0,-1 0 0 0 0,1 0-1 0 0,0 0 1 0 0,-1 0-1 0 0,1 0 1 0 0,0 0-1 0 0,-1 0 1 0 0,0 0-1 0 0,-8-3 88 0 0,0 2 1 0 0,0-1-1 0 0,-1 1 0 0 0,1 1 1 0 0,0-1-1 0 0,-1 2 0 0 0,1-1 1 0 0,-1 1-1 0 0,1 1 0 0 0,0 0 1 0 0,-11 3-1 0 0,8-1-195 0 0,9-3 0 0 0,1-1 0 0 0,0 1 0 0 0,0 0 0 0 0,0-1 0 0 0,-1 1 0 0 0,1 0 0 0 0,0 1 0 0 0,0-1 0 0 0,0 0 0 0 0,0 0 0 0 0,1 1 0 0 0,-1-1 0 0 0,0 1 0 0 0,1 0 0 0 0,-1-1 0 0 0,1 1 0 0 0,-3 3 0 0 0,-14 14 0 0 0,16-17 0 0 0,0 0 0 0 0,0-1 0 0 0,0 1 0 0 0,1 0 0 0 0,-1 0 0 0 0,0 0 0 0 0,1 0 0 0 0,-1 0 0 0 0,-1 3 0 0 0,1 1 0 0 0,0-1 0 0 0,0 0 0 0 0,1 1 0 0 0,0-1 0 0 0,0 1 0 0 0,0 0 0 0 0,0-1 0 0 0,1 1 0 0 0,0 0 0 0 0,0-1 0 0 0,2 10 0 0 0,-1-11 0 0 0,-1 0 0 0 0,1 0 0 0 0,1-1 0 0 0,-1 1 0 0 0,0-1 0 0 0,1 1 0 0 0,-1-1 0 0 0,1 1 0 0 0,0-1 0 0 0,1 0 0 0 0,-1 0 0 0 0,0 0 0 0 0,1 0 0 0 0,-1-1 0 0 0,1 1 0 0 0,0 0 0 0 0,4 2 0 0 0,-1-1 0 0 0,0 0 0 0 0,0-1 0 0 0,0 0 0 0 0,1 0 0 0 0,-1 0 0 0 0,1-1 0 0 0,0 0 0 0 0,0 0 0 0 0,0-1 0 0 0,0 1 0 0 0,0-2 0 0 0,0 1 0 0 0,11-1 0 0 0,7 0 0 0 0,-11 0 0 0 0,0-1 0 0 0,25-3 0 0 0,-34 3 0 0 0,0 0 0 0 0,-1 0 0 0 0,0-1 0 0 0,1 0 0 0 0,-1 0 0 0 0,0 0 0 0 0,0 0 0 0 0,0 0 0 0 0,0-1 0 0 0,0 0 0 0 0,-1 0 0 0 0,7-6 0 0 0,-8 5 0 0 0,1 1 0 0 0,-1-1 0 0 0,0 0 0 0 0,0-1 0 0 0,0 1 0 0 0,0 0 0 0 0,-1-1 0 0 0,1 1 0 0 0,-1 0 0 0 0,-1-1 0 0 0,1 0 0 0 0,-1 1 0 0 0,1-1 0 0 0,-1 1 0 0 0,0-1 0 0 0,-1 1 0 0 0,1-1 0 0 0,-2-5 0 0 0,1 5 0 0 0,0 0 0 0 0,0 0 0 0 0,-1 0 0 0 0,0 0 0 0 0,0 0 0 0 0,0 0 0 0 0,0 0 0 0 0,-1 1 0 0 0,1 0 0 0 0,-1-1 0 0 0,0 1 0 0 0,-1 0 0 0 0,1 0 0 0 0,-1 0 0 0 0,0 1 0 0 0,-6-5 0 0 0,-7-2 0 0 0,0 0 0 0 0,-26-9 0 0 0,41 19 82 0 0,-1-1 0 0 0,1 0 1 0 0,0 1-1 0 0,0 0 0 0 0,-1-1 0 0 0,1 1 1 0 0,0 0-1 0 0,-1 0 0 0 0,1 0 0 0 0,0 1 0 0 0,-4 0 1 0 0,5-1-243 0 0,0 0 1 0 0,0 0 0 0 0,0 1 0 0 0,0-1 0 0 0,1 0 0 0 0,-1 1 0 0 0,0-1 0 0 0,0 1-1 0 0,0-1 1 0 0,1 1 0 0 0,-1-1 0 0 0,0 1 0 0 0,1 0 0 0 0,-1-1 0 0 0,0 1-1 0 0,1 0 1 0 0,-1-1 0 0 0,1 1 0 0 0,-1 0 0 0 0,1 0 0 0 0,0 0 0 0 0,-1-1 0 0 0,1 1-1 0 0,0 0 1 0 0,-1 0 0 0 0,1 0 0 0 0,0 0 0 0 0,0 0 0 0 0,0 0 0 0 0,0 1-1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20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25127 0 0,'5'0'514'0'0,"-4"-1"-426"0"0,-1 1 0 0 0,0 0 0 0 0,0 0 0 0 0,1 0 0 0 0,-1 0 0 0 0,0 0 0 0 0,0 0 0 0 0,0 0 0 0 0,1 0 0 0 0,-1 0 0 0 0,0 0-1 0 0,0 0 1 0 0,1 0 0 0 0,-1 0 0 0 0,0 0 0 0 0,0 1 0 0 0,1-1 0 0 0,-1 0 0 0 0,0 0 0 0 0,0 0 0 0 0,0 0 0 0 0,1 0-1 0 0,-1 0 1 0 0,0 1 0 0 0,0-1 0 0 0,0 0 0 0 0,0 0 0 0 0,1 0 0 0 0,-1 0 0 0 0,0 1 0 0 0,0-1 0 0 0,0 0 0 0 0,0 0-1 0 0,0 0 1 0 0,0 1 0 0 0,1-1 0 0 0,-1 0 0 0 0,0 0 0 0 0,0 1 0 0 0,0-1 0 0 0,19 6 2644 0 0,-8-3-1951 0 0,10 5-781 0 0,0 1 0 0 0,-1 0 0 0 0,-1 2 0 0 0,1 0 0 0 0,-2 1 0 0 0,1 1 0 0 0,26 26 0 0 0,-37-31 0 0 0,-1 0 0 0 0,0 0 0 0 0,0 1 0 0 0,-1 0 0 0 0,0 0 0 0 0,-1 1 0 0 0,8 17 0 0 0,-11-19 0 0 0,1-1 0 0 0,-2 1 0 0 0,1-1 0 0 0,-1 1 0 0 0,0 0 0 0 0,0 0 0 0 0,-1-1 0 0 0,0 1 0 0 0,-1 0 0 0 0,1 0 0 0 0,-5 14 0 0 0,2-11 0 0 0,-1 0 0 0 0,0-1 0 0 0,-1 1 0 0 0,0-1 0 0 0,-1 0 0 0 0,0-1 0 0 0,-1 0 0 0 0,1 1 0 0 0,-16 13 0 0 0,-3 2 0 0 0,-52 37 0 0 0,50-41 366 0 0,-38 26-236 0 0,18-20-4577 0 0,14-14-15305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27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24327 0 0,'0'0'7551'0'0,"0"2"-6982"0"0,0 4-257 0 0,0-6-312 0 0,0 0 0 0 0,0 0 0 0 0,0 1 0 0 0,0-1 0 0 0,0 0 0 0 0,0 0 0 0 0,0 0 0 0 0,0 0 0 0 0,0 0 0 0 0,0 1 0 0 0,0-1 0 0 0,0 0 0 0 0,0 0 0 0 0,0 0 0 0 0,0 0 0 0 0,0 0 0 0 0,0 1 0 0 0,0-1 0 0 0,0 0 0 0 0,0 0 0 0 0,0 0 0 0 0,0 0 0 0 0,0 0 0 0 0,0 1 0 0 0,1-1 0 0 0,-1 0 0 0 0,0 0 0 0 0,0 0 0 0 0,0 0 0 0 0,0 0 0 0 0,0 0 0 0 0,0 0 0 0 0,0 1 0 0 0,1-1 0 0 0,-1 0 0 0 0,0 0 0 0 0,0 0 0 0 0,0 0 0 0 0,0 0 0 0 0,0 0 0 0 0,1 0 0 0 0,-1 0 0 0 0,0 0 0 0 0,0 0 0 0 0,0 0 0 0 0,0 0 0 0 0,0 0 0 0 0,1 0 0 0 0,-1 0 0 0 0,0 0 0 0 0,0 0 0 0 0,0 0 0 0 0,0 0 0 0 0,0 0 0 0 0,1 0 0 0 0,-1 0 0 0 0,0 0 0 0 0,0 0 0 0 0,0 0 0 0 0,0 0 0 0 0,0-1 0 0 0,0 1 0 0 0,0 0 0 0 0,1 0 0 0 0,-1 0 0 0 0,0 0 0 0 0,0 0 0 0 0,0 0 0 0 0,0 0 0 0 0,0 0 0 0 0,0 0 0 0 0,0 0 0 0 0,0 0 0 0 0,0 0 0 0 0,1 0 0 0 0,-1 0 0 0 0,0 0 0 0 0,0 1 0 0 0,0-1 0 0 0,0 0 0 0 0,0 0 0 0 0,0 0 0 0 0,0 0 0 0 0,0 0 0 0 0,0 0 0 0 0,0 0 0 0 0,1 0 0 0 0,-1 0 0 0 0,0 0 0 0 0,0 0 0 0 0,0 0 0 0 0,0 0 0 0 0,0 0 0 0 0,0 0 0 0 0,0 1 0 0 0,0-1 0 0 0,0 0 0 0 0,0 0 0 0 0,0 0 0 0 0,0 0 0 0 0,0 0 0 0 0,0 0 0 0 0,0 0 0 0 0,0 0 0 0 0,0 0 0 0 0,0 1 0 0 0,0-1 0 0 0,0 0 0 0 0,0 0 0 0 0,0 0 0 0 0,0 54 0 0 0,0-54 0 0 0,0 1 0 0 0,1-1 0 0 0,-1 0 0 0 0,0 0 0 0 0,0 1 0 0 0,0-1 0 0 0,1 0 0 0 0,-1 0 0 0 0,0 1 0 0 0,0-1 0 0 0,1 0 0 0 0,-1 0 0 0 0,0 0 0 0 0,1 0 0 0 0,-1 0 0 0 0,0 1 0 0 0,0-1 0 0 0,1 0 0 0 0,-1 0 0 0 0,0 0 0 0 0,1 0 0 0 0,-1 0 0 0 0,0 0 0 0 0,1 0 0 0 0,-1 0 0 0 0,0 0 0 0 0,1 0 0 0 0,-1 0 0 0 0,0 0 0 0 0,1 0 0 0 0,-1 0 0 0 0,0 0 0 0 0,0-1 0 0 0,1 1 0 0 0,-1 0 0 0 0,0 0 0 0 0,1 0 0 0 0,-1 0 0 0 0,0 0 0 0 0,0-1 0 0 0,1 1 0 0 0,-1 0 0 0 0,13-7 0 0 0,-11 5 0 0 0,0 0 0 0 0,-1 1 0 0 0,1-1 0 0 0,-1-1 0 0 0,1 1 0 0 0,-1 0 0 0 0,0 0 0 0 0,0 0 0 0 0,0-1 0 0 0,0 1 0 0 0,0-1 0 0 0,-1 1 0 0 0,1 0 0 0 0,-1-1 0 0 0,1 1 0 0 0,-1-1 0 0 0,0 1 0 0 0,0-1 0 0 0,-1-3 0 0 0,1 5 0 0 0,0 1 0 0 0,0 0 0 0 0,0-1 0 0 0,-1 1 0 0 0,1 0 0 0 0,0 0 0 0 0,-1-1 0 0 0,1 1 0 0 0,0 0 0 0 0,0 0 0 0 0,-1 0 0 0 0,1 0 0 0 0,0-1 0 0 0,-1 1 0 0 0,1 0 0 0 0,0 0 0 0 0,-1 0 0 0 0,1 0 0 0 0,-1 0 0 0 0,1 0 0 0 0,0 0 0 0 0,-1 0 0 0 0,1 0 0 0 0,0 0 0 0 0,-1 0 0 0 0,1 0 0 0 0,0 0 0 0 0,-1 0 0 0 0,1 0 0 0 0,0 0 0 0 0,-1 1 0 0 0,1-1 0 0 0,0 0 0 0 0,-1 0 0 0 0,1 0 0 0 0,0 0 0 0 0,-1 1 0 0 0,1-1 0 0 0,-1 0 0 0 0,-12 7 0 0 0,10-5 0 0 0,1 0 0 0 0,0 0 0 0 0,1 1 0 0 0,-1-1 0 0 0,0 0 0 0 0,1 1 0 0 0,-1-1 0 0 0,-1 5 0 0 0,2-5 0 0 0,0 1 0 0 0,0 0 0 0 0,0-1 0 0 0,1 1 0 0 0,-1 0 0 0 0,1 0 0 0 0,-1-1 0 0 0,1 1 0 0 0,0 5 0 0 0,29 4 0 0 0,-27-13 0 0 0,0 0 0 0 0,0 0 0 0 0,0 0 0 0 0,0 0 0 0 0,0-1 0 0 0,-1 1 0 0 0,1-1 0 0 0,0 1 0 0 0,-1-1 0 0 0,1 0 0 0 0,-1 1 0 0 0,0-1 0 0 0,1 0 0 0 0,-1 0 0 0 0,0 0 0 0 0,0 0 0 0 0,1-4 0 0 0,6-8 0 0 0,-8 13 30 0 0,1 1 0 0 0,-1-1 0 0 0,1 1 0 0 0,-1-1 0 0 0,0 1 0 0 0,0-1-1 0 0,1 1 1 0 0,-1-1 0 0 0,0 0 0 0 0,0 1 0 0 0,1-1 0 0 0,-1 1 0 0 0,0-1 0 0 0,0 0 0 0 0,0 1 0 0 0,0-1 0 0 0,0 0 0 0 0,0 1-1 0 0,0-1 1 0 0,0 1 0 0 0,0-1 0 0 0,0 0 0 0 0,-1 1 0 0 0,1-1 0 0 0,0 0 0 0 0,0 1 0 0 0,0-1 0 0 0,-1 1 0 0 0,1-1 0 0 0,0 1-1 0 0,-1-1 1 0 0,0 0 0 0 0,0 0-382 0 0,0 0-1 0 0,0 1 0 0 0,0-1 1 0 0,-1 1-1 0 0,1-1 1 0 0,0 1-1 0 0,-1-1 0 0 0,1 1 1 0 0,0 0-1 0 0,-1 0 1 0 0,1-1-1 0 0,0 1 0 0 0,-3 0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2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25127 0 0,'3'12'1003'0'0,"8"-1"2583"0"0,-9-9-3205 0 0,0-1-1 0 0,0 1 0 0 0,0 0 1 0 0,-1-1-1 0 0,1 1 0 0 0,0 0 1 0 0,2 4-1 0 0,28 70-380 0 0,-31-73 0 0 0,1 1 0 0 0,-1 0 0 0 0,0 0 0 0 0,0-1 0 0 0,0 1 0 0 0,0 6 0 0 0,1 7 0 0 0,-1-16 0 0 0,2 15 0 0 0,-3-16 0 0 0,0 0 0 0 0,0-1 0 0 0,0 1 0 0 0,-1 0 0 0 0,1 0 0 0 0,0 0 0 0 0,0 0 0 0 0,0 0 0 0 0,0 0 0 0 0,0 0 0 0 0,-1 0 0 0 0,1 0 0 0 0,0 0 0 0 0,0 0 0 0 0,0 0 0 0 0,0 0 0 0 0,-1 0 0 0 0,1 0 0 0 0,0 0 0 0 0,0 0 0 0 0,0 0 0 0 0,0 0 0 0 0,0 0 0 0 0,-1 0 0 0 0,1 0 0 0 0,0 0 0 0 0,0 0 0 0 0,0 0 0 0 0,0 0 0 0 0,0 0 0 0 0,-1 0 0 0 0,1 0 0 0 0,0 0 0 0 0,0 1 0 0 0,0-1 0 0 0,0 0 0 0 0,0 0 0 0 0,0 0 0 0 0,0 0 0 0 0,-1 0 0 0 0,1 0 0 0 0,0 1 0 0 0,0-1 0 0 0,0 0 0 0 0,0 0 0 0 0,0 0 0 0 0,0 0 0 0 0,0 0 0 0 0,0 1 0 0 0,0-1 0 0 0,0 0 0 0 0,0 0 0 0 0,0 0 0 0 0,0 0 0 0 0,0 1 0 0 0,0-1 0 0 0,-2-5 0 0 0,1 1 0 0 0,-1-1 0 0 0,1 0 0 0 0,1 0 0 0 0,-2-6 0 0 0,2 5 0 0 0,-1 0 0 0 0,1 0 0 0 0,0 1 0 0 0,0-1 0 0 0,0 0 0 0 0,1 0 0 0 0,0 1 0 0 0,0-1 0 0 0,1 0 0 0 0,0 1 0 0 0,-1-1 0 0 0,2 1 0 0 0,-1 0 0 0 0,6-10 0 0 0,2-2 0 0 0,-9 16 0 0 0,-1-1 0 0 0,1 1 0 0 0,0-1 0 0 0,-1 1 0 0 0,1 0 0 0 0,0-1 0 0 0,0 1 0 0 0,0 0 0 0 0,-1 0 0 0 0,1-1 0 0 0,1 1 0 0 0,-1 0 0 0 0,0 0 0 0 0,0 0 0 0 0,0 0 0 0 0,1 0 0 0 0,-1 0 0 0 0,0 1 0 0 0,1-1 0 0 0,-1 0 0 0 0,1 1 0 0 0,1-1 0 0 0,24-6 0 0 0,-8 1 0 0 0,-15 6 0 0 0,0 0 0 0 0,0 1 0 0 0,0-1 0 0 0,0 1 0 0 0,0 0 0 0 0,0 0 0 0 0,0 0 0 0 0,0 0 0 0 0,0 1 0 0 0,-1-1 0 0 0,1 1 0 0 0,-1 0 0 0 0,1 0 0 0 0,4 5 0 0 0,7 2 0 0 0,-12-8 0 0 0,-1 1 0 0 0,0 0 0 0 0,0 0 0 0 0,0 0 0 0 0,0 0 0 0 0,0 0 0 0 0,-1 0 0 0 0,1 1 0 0 0,-1-1 0 0 0,3 4 0 0 0,-3-4 0 0 0,0 1 0 0 0,0-1 0 0 0,0 0 0 0 0,0 0 0 0 0,1 0 0 0 0,-1 0 0 0 0,1 0 0 0 0,-1-1 0 0 0,1 1 0 0 0,0 0 0 0 0,0-1 0 0 0,0 1 0 0 0,0-1 0 0 0,0 0 0 0 0,0 0 0 0 0,0 0 0 0 0,4 2 0 0 0,0-1 0 0 0,1-1 0 0 0,-1 0 0 0 0,1 0 0 0 0,-1-1 0 0 0,8 0 0 0 0,-11 0 0 0 0,-1 0 0 0 0,1 0 0 0 0,-1-1 0 0 0,1 1 0 0 0,-1-1 0 0 0,1 0 0 0 0,-1 0 0 0 0,0 0 0 0 0,1 0 0 0 0,-1 0 0 0 0,0 0 0 0 0,0-1 0 0 0,0 1 0 0 0,0-1 0 0 0,0 0 0 0 0,3-2 0 0 0,5-4 0 0 0,-9 8 0 0 0,0 0 0 0 0,-1-1 0 0 0,1 1 0 0 0,-1 0 0 0 0,1-1 0 0 0,-1 1 0 0 0,1 0 0 0 0,-1-1 0 0 0,1 1 0 0 0,-1-1 0 0 0,0 1 0 0 0,1-1 0 0 0,-1 1 0 0 0,1-1 0 0 0,-1 1 0 0 0,0-1 0 0 0,0 0 0 0 0,1 1 0 0 0,-1-1 0 0 0,0 1 0 0 0,0-1 0 0 0,0 0 0 0 0,0 1 0 0 0,1-1 0 0 0,-1 0 0 0 0,0 1 0 0 0,0-1 0 0 0,0 0 0 0 0,-1 1 0 0 0,1-1 0 0 0,0 1 0 0 0,0-1 0 0 0,0 0 0 0 0,0-1 0 0 0,0 0 0 0 0,-1 0 0 0 0,1 0 0 0 0,0 0 0 0 0,-1 1 0 0 0,1-1 0 0 0,-1 0 0 0 0,1 0 0 0 0,-1 1 0 0 0,0-1 0 0 0,0 0 0 0 0,0 1 0 0 0,0-1 0 0 0,0 1 0 0 0,0-1 0 0 0,0 1 0 0 0,0-1 0 0 0,-1 1 0 0 0,1 0 0 0 0,0 0 0 0 0,-1 0 0 0 0,1 0 0 0 0,-4-2 0 0 0,-16 0 0 0 0,16 2 0 0 0,1 0 0 0 0,0 0 0 0 0,0 1 0 0 0,-1 0 0 0 0,1-1 0 0 0,0 1 0 0 0,-1 1 0 0 0,1-1 0 0 0,0 1 0 0 0,0 0 0 0 0,-9 2 0 0 0,5 2 0 0 0,0 0 0 0 0,1 1 0 0 0,-1-1 0 0 0,1 1 0 0 0,1 1 0 0 0,-1 0 0 0 0,1 0 0 0 0,0 0 0 0 0,0 0 0 0 0,1 1 0 0 0,0 0 0 0 0,-6 13 0 0 0,9-16 0 0 0,1-1 0 0 0,-1 1 0 0 0,1-1 0 0 0,0 1 0 0 0,1 0 0 0 0,-1-1 0 0 0,1 1 0 0 0,0 7 0 0 0,0-10 0 0 0,0-1 0 0 0,0 1 0 0 0,0 0 0 0 0,0 0 0 0 0,1 0 0 0 0,-1 0 0 0 0,1 0 0 0 0,-1 0 0 0 0,1-1 0 0 0,0 1 0 0 0,-1 0 0 0 0,1 0 0 0 0,0-1 0 0 0,0 1 0 0 0,0-1 0 0 0,1 1 0 0 0,-1-1 0 0 0,0 1 0 0 0,1-1 0 0 0,-1 0 0 0 0,0 1 0 0 0,4 1 0 0 0,12 6 0 0 0,-14-7 0 0 0,0-1 0 0 0,1 1 0 0 0,-1 0 0 0 0,0-1 0 0 0,1 0 0 0 0,-1 0 0 0 0,1 0 0 0 0,6 1 0 0 0,-4-2 0 0 0,1 1 0 0 0,-1-1 0 0 0,1 0 0 0 0,-1-1 0 0 0,1 1 0 0 0,-1-1 0 0 0,8-2 0 0 0,6 0 0 0 0,-17 3 0 0 0,-1-1 0 0 0,1 1 0 0 0,-1 0 0 0 0,0-1 0 0 0,1 1 0 0 0,-1-1 0 0 0,0 0 0 0 0,1 1 0 0 0,-1-1 0 0 0,0 0 0 0 0,0-1 0 0 0,0 1 0 0 0,0 0 0 0 0,0-1 0 0 0,4-2 0 0 0,18-16 982 0 0,0 2-5909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28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24423 0 0,'-23'6'8336'0'0,"23"-4"-8336"0"0,-1-1 0 0 0,1 0 0 0 0,-1 1 0 0 0,1-1 0 0 0,-1 1 0 0 0,1-1 0 0 0,0 1 0 0 0,0-1 0 0 0,-1 1 0 0 0,1-1 0 0 0,0 0 0 0 0,0 1 0 0 0,1-1 0 0 0,-1 3 0 0 0,0 3 0 0 0,0 0 0 0 0,0 27 0 0 0,0-33 0 0 0,0-1 0 0 0,0 1 0 0 0,0-1 0 0 0,0 1 0 0 0,0-1 0 0 0,0 1 0 0 0,0-1 0 0 0,0 1 0 0 0,0-1 0 0 0,1 1 0 0 0,-1-1 0 0 0,0 1 0 0 0,0-1 0 0 0,0 1 0 0 0,1-1 0 0 0,-1 0 0 0 0,0 1 0 0 0,0-1 0 0 0,1 1 0 0 0,-1-1 0 0 0,0 0 0 0 0,1 1 0 0 0,-1-1 0 0 0,1 1 0 0 0,-1-1 0 0 0,0 0 0 0 0,1 0 0 0 0,-1 1 0 0 0,1-1 0 0 0,-1 0 0 0 0,1 0 0 0 0,-1 0 0 0 0,1 1 0 0 0,-1-1 0 0 0,1 0 0 0 0,-1 0 0 0 0,1 0 0 0 0,-1 0 0 0 0,1 0 0 0 0,-1 0 0 0 0,1 0 0 0 0,-1 0 0 0 0,1 0 0 0 0,-1 0 0 0 0,1 0 0 0 0,-1 0 0 0 0,1-1 0 0 0,-1 1 0 0 0,1 0 0 0 0,0-1 0 0 0,4-2 0 0 0,-1-1 0 0 0,1 0 0 0 0,-1 0 0 0 0,0 0 0 0 0,0 0 0 0 0,4-7 0 0 0,-8 5 0 0 0,0 3 0 0 0,0 5 0 0 0,0-3 0 0 0,0 1 0 0 0,0-1 0 0 0,0 0 0 0 0,-1 1 0 0 0,1-1 0 0 0,0 1 0 0 0,-1 0 0 0 0,1-1 0 0 0,0 1 0 0 0,-1-1 0 0 0,1 1 0 0 0,0-1 0 0 0,-1 1 0 0 0,1 0 0 0 0,-1-1 0 0 0,1 1 0 0 0,-1 0 0 0 0,1-1 0 0 0,-1 1 0 0 0,1 0 0 0 0,-1 0 0 0 0,1 0 0 0 0,-1-1 0 0 0,1 1 0 0 0,-1 0 0 0 0,0 0 0 0 0,1 0 0 0 0,-1 0 0 0 0,1 0 0 0 0,-1 0 0 0 0,1 0 0 0 0,-1 0 0 0 0,0 0 0 0 0,1 0 0 0 0,-1 0 0 0 0,1 1 0 0 0,-1-1 0 0 0,1 0 0 0 0,-2 1 0 0 0,2-1 0 0 0,-1 0 0 0 0,0 0 0 0 0,0 0 0 0 0,0 1 0 0 0,0-1 0 0 0,0 0 0 0 0,0 1 0 0 0,1-1 0 0 0,-1 1 0 0 0,0-1 0 0 0,0 1 0 0 0,0-1 0 0 0,1 1 0 0 0,-1-1 0 0 0,0 1 0 0 0,1 0 0 0 0,-1-1 0 0 0,1 1 0 0 0,-1 0 0 0 0,0 0 0 0 0,1-1 0 0 0,0 1 0 0 0,-1 0 0 0 0,1 0 0 0 0,-1 0 0 0 0,1 0 0 0 0,0 1 0 0 0,-7 6 0 0 0,7-8 0 0 0,-1 0 0 0 0,1 0 0 0 0,0 1 0 0 0,-1-1 0 0 0,1 0 0 0 0,0 0 0 0 0,-1 0 0 0 0,1 1 0 0 0,0-1 0 0 0,-1 0 0 0 0,1 1 0 0 0,0-1 0 0 0,0 0 0 0 0,-1 0 0 0 0,1 1 0 0 0,0-1 0 0 0,0 0 0 0 0,0 1 0 0 0,-1-1 0 0 0,1 1 0 0 0,0-1 0 0 0,0 0 0 0 0,0 1 0 0 0,0-1 0 0 0,0 1 0 0 0,0-1 0 0 0,0 0 0 0 0,0 1 0 0 0,0-1 0 0 0,0 1 0 0 0,0-1 0 0 0,0 0 0 0 0,0 1 0 0 0,0-1 0 0 0,0 1 0 0 0,0-1 0 0 0,0 0 0 0 0,0 1 0 0 0,1-1 0 0 0,-1 0 0 0 0,0 1 0 0 0,5 0 0 0 0,-1 0 0 0 0,1-1 0 0 0,-1 0 0 0 0,1 1 0 0 0,0-2 0 0 0,-1 1 0 0 0,1 0 0 0 0,-1-1 0 0 0,7-2 0 0 0,-8 2 0 0 0,-1-1 0 0 0,1 1 0 0 0,-1-1 0 0 0,1 0 0 0 0,-1 0 0 0 0,0 0 0 0 0,1-1 0 0 0,-1 1 0 0 0,0 0 0 0 0,0-1 0 0 0,-1 1 0 0 0,4-6 0 0 0,-6 6-31 0 0,1 0 1 0 0,-1 0-1 0 0,1 1 0 0 0,-1-1 1 0 0,0 0-1 0 0,0 1 0 0 0,1-1 1 0 0,-1 1-1 0 0,0-1 0 0 0,0 1 1 0 0,-1-1-1 0 0,1 1 0 0 0,0 0 1 0 0,0-1-1 0 0,-1 1 0 0 0,1 0 1 0 0,-3-2-1 0 0,-2-2-3366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38.1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24823 0 0,'0'0'6443'0'0,"0"4"-5578"0"0,-3 49-424 0 0,1-29-348 0 0,1 36 1 0 0,2-58 16 0 0,-1 0 0 0 0,1 1 0 0 0,-1-1 0 0 0,1 1 0 0 0,0-1 0 0 0,0 0 0 0 0,0 0 0 0 0,2 3 0 0 0,-2-3-605 0 0,0 0 0 0 0,0-1-1 0 0,0 1 1 0 0,0 0 0 0 0,0 0 0 0 0,-1 0-1 0 0,1-1 1 0 0,-1 1 0 0 0,1 3-1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38.9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25 24823 0 0,'1'0'98'0'0,"-1"-1"0"0"0,0 1 0 0 0,1 0 0 0 0,-1-1 0 0 0,1 1 0 0 0,-1 0 0 0 0,1-1 0 0 0,-1 1 0 0 0,0 0 0 0 0,1 0 0 0 0,0-1 0 0 0,-1 1 0 0 0,1 0 0 0 0,-1 0 0 0 0,1 0 0 0 0,-1 0 0 0 0,1-1 0 0 0,-1 1 0 0 0,1 0 0 0 0,0 0 40 0 0,0 0 1 0 0,-1 0-1 0 0,1 0 1 0 0,0 0-1 0 0,-1 0 1 0 0,1 0-1 0 0,0-1 1 0 0,-1 1-1 0 0,1 0 1 0 0,0 0-1 0 0,-1-1 1 0 0,1 1-1 0 0,-1 0 1 0 0,1-1-1 0 0,-1 1 1 0 0,1-1-1 0 0,0 1 1 0 0,-1-1-1 0 0,0 1 1 0 0,1-1-1 0 0,-1 1 1 0 0,1-2-1 0 0,7-7 1408 0 0,9 8-328 0 0,-13 1-1191 0 0,15-1-27 0 0,-12 0 0 0 0,0 1 0 0 0,0 0 0 0 0,0 0 0 0 0,9 2 0 0 0,-15-1 0 0 0,-1-1 0 0 0,1 0 0 0 0,-1 0 0 0 0,1 1 0 0 0,-1-1 0 0 0,1 0 0 0 0,-1 1 0 0 0,1-1 0 0 0,-1 0 0 0 0,1 1 0 0 0,-1-1 0 0 0,1 1 0 0 0,-1-1 0 0 0,1 1 0 0 0,-1-1 0 0 0,0 1 0 0 0,1-1 0 0 0,-1 2 0 0 0,0-2 0 0 0,1 1 0 0 0,-1-1 0 0 0,0 1 0 0 0,0-1 0 0 0,1 1 0 0 0,-1-1 0 0 0,0 1 0 0 0,1-1 0 0 0,-1 0 0 0 0,0 1 0 0 0,1-1 0 0 0,-1 0 0 0 0,0 1 0 0 0,1-1 0 0 0,-1 0 0 0 0,1 1 0 0 0,-1-1 0 0 0,1 0 0 0 0,-1 0 0 0 0,1 0 0 0 0,-1 1 0 0 0,1-1 0 0 0,-1 0 0 0 0,1 0 0 0 0,-1 0 0 0 0,2 0 0 0 0,-2 0 0 0 0,0 0 0 0 0,1 0 0 0 0,-1 1 0 0 0,0-1 0 0 0,1 0 0 0 0,-1 0 0 0 0,0 1 0 0 0,1-1 0 0 0,-1 0 0 0 0,0 0 0 0 0,0 1 0 0 0,1-1 0 0 0,-1 0 0 0 0,0 1 0 0 0,0-1 0 0 0,1 0 0 0 0,-1 1 0 0 0,0-1 0 0 0,0 0 0 0 0,0 1 0 0 0,0-1 0 0 0,0 1 0 0 0,0-1 0 0 0,1 0 0 0 0,-1 1 0 0 0,0-1 0 0 0,0 1 0 0 0,0-1 0 0 0,0 0 0 0 0,0 1 0 0 0,-1-1 0 0 0,1 0 0 0 0,0 1 0 0 0,0-1 0 0 0,0 1 0 0 0,0-1 0 0 0,0 1 0 0 0,-5 18 0 0 0,4-15 0 0 0,0 2 0 0 0,-1 0 0 0 0,0 0 0 0 0,-1 1 0 0 0,0-1 0 0 0,0-1 0 0 0,0 1 0 0 0,0 0 0 0 0,-1-1 0 0 0,0 0 0 0 0,0 1 0 0 0,-1-2 0 0 0,1 1 0 0 0,-1 0 0 0 0,0-1 0 0 0,-7 5 0 0 0,-8 7 0 0 0,-18 12 0 0 0,32-25 0 0 0,1 0 0 0 0,0 1 0 0 0,0 0 0 0 0,-6 7 0 0 0,59-10 0 0 0,-13-1 480 0 0,-23 1-405 0 0,0-1 1 0 0,0 0-1 0 0,12-3 1 0 0,-22 3-325 0 0,1 0-1 0 0,0-1 1 0 0,-1 0-1 0 0,1 0 1 0 0,-1 0-1 0 0,1 0 1 0 0,-1 0 0 0 0,1 0-1 0 0,-1-1 1 0 0,0 1-1 0 0,1-1 1 0 0,-1 1-1 0 0,0-1 1 0 0,0 0 0 0 0,0 0-1 0 0,0 0 1 0 0,-1 0-1 0 0,3-3 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40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25023 0 0,'0'0'2685'0'0,"8"4"846"0"0,-1-2-2011 0 0,-3-3-1520 0 0,0 1 0 0 0,0 0 0 0 0,0 0 0 0 0,0 0 0 0 0,0 0 0 0 0,0 1 0 0 0,0-1 0 0 0,5 3 0 0 0,19 1 0 0 0,-25-4 0 0 0,0 1 0 0 0,0 0 0 0 0,0 0 0 0 0,0 0 0 0 0,0 0 0 0 0,0 0 0 0 0,0 1 0 0 0,4 2 0 0 0,-6-4 0 0 0,0 1 0 0 0,-1-1 0 0 0,1 0 0 0 0,0 1 0 0 0,-1-1 0 0 0,1 1 0 0 0,0-1 0 0 0,-1 0 0 0 0,1 1 0 0 0,0 0 0 0 0,-1-1 0 0 0,1 1 0 0 0,-1-1 0 0 0,1 1 0 0 0,-1 0 0 0 0,1-1 0 0 0,-1 1 0 0 0,0 0 0 0 0,1 0 0 0 0,-1-1 0 0 0,0 1 0 0 0,0 0 0 0 0,1 0 0 0 0,-1-1 0 0 0,0 1 0 0 0,0 0 0 0 0,0 0 0 0 0,0 0 0 0 0,0-1 0 0 0,0 1 0 0 0,0 0 0 0 0,0 0 0 0 0,0 0 0 0 0,0 0 0 0 0,-1-1 0 0 0,1 2 0 0 0,-8 17 0 0 0,6-15 0 0 0,-1-1 0 0 0,1 1 0 0 0,-1-1 0 0 0,1 0 0 0 0,-1 0 0 0 0,0 0 0 0 0,0 0 0 0 0,-1 0 0 0 0,-6 4 0 0 0,-13 12 0 0 0,-24 28 0 0 0,38-35 0 0 0,14-13 0 0 0,1 0 0 0 0,-1 1 0 0 0,1-1 0 0 0,-1 1 0 0 0,1 1 0 0 0,-1-1 0 0 0,1 1 0 0 0,5 1 0 0 0,45 6 0 0 0,-55-8 0 0 0,0 0 0 0 0,0 0 0 0 0,-1 1 0 0 0,1-1 0 0 0,0 1 0 0 0,0-1 0 0 0,-1 0 0 0 0,1 1 0 0 0,0 0 0 0 0,-1-1 0 0 0,1 1 0 0 0,-1-1 0 0 0,1 1 0 0 0,-1 0 0 0 0,1-1 0 0 0,-1 1 0 0 0,1 0 0 0 0,-1-1 0 0 0,0 1 0 0 0,1 0 0 0 0,-1 0 0 0 0,0-1 0 0 0,1 1 0 0 0,-1 1 0 0 0,0 0 0 0 0,0 1 0 0 0,0-1 0 0 0,0 0 0 0 0,0 0 0 0 0,0 0 0 0 0,-1 0 0 0 0,1 0 0 0 0,-1 1 0 0 0,-1 2 0 0 0,1-2 0 0 0,0 1 0 0 0,-1-1 0 0 0,0 0 0 0 0,1 1 0 0 0,-2-1 0 0 0,1 0 0 0 0,0 0 0 0 0,0 0 0 0 0,-1-1 0 0 0,1 1 0 0 0,-5 2 0 0 0,-6 3 0 0 0,8-4 0 0 0,0-1 0 0 0,0 0 0 0 0,0-1 0 0 0,0 1 0 0 0,0-1 0 0 0,-1 0 0 0 0,1-1 0 0 0,-1 1 0 0 0,1-1 0 0 0,-11 1 0 0 0,16-2 24 0 0,0 0-1 0 0,0 0 1 0 0,0 0 0 0 0,0 0 0 0 0,0 0-1 0 0,0 0 1 0 0,0 0 0 0 0,0 0-1 0 0,0-1 1 0 0,0 1 0 0 0,0 0 0 0 0,0 0-1 0 0,0 0 1 0 0,0 0 0 0 0,0 0-1 0 0,0 0 1 0 0,0 0 0 0 0,0 0 0 0 0,0 0-1 0 0,0 0 1 0 0,0 0 0 0 0,0 0-1 0 0,0 0 1 0 0,0 0 0 0 0,0 0 0 0 0,0 0-1 0 0,1 0 1 0 0,-1 0 0 0 0,0-1-1 0 0,0 1 1 0 0,0 0 0 0 0,0 0 0 0 0,0 0-1 0 0,0 0 1 0 0,0 0 0 0 0,0 0-1 0 0,0 0 1 0 0,0 0 0 0 0,0 0 0 0 0,0 0-1 0 0,0 0 1 0 0,0 0-130 0 0,0 0 0 0 0,0 0 0 0 0,0 0 0 0 0,0 0 0 0 0,0 0 0 0 0,0 0 0 0 0,-1 0 0 0 0,1 0 0 0 0,0 0 0 0 0,0 0 0 0 0,0 0 1 0 0,0 0-1 0 0,0 0 0 0 0,0 0 0 0 0,-1 0 0 0 0,1 0 0 0 0,0 0 0 0 0,0 0 0 0 0,0 0 0 0 0,0 0 0 0 0,0 0 0 0 0,0 0 0 0 0,-1 0 0 0 0,1 0 0 0 0,0 0 0 0 0,0 0 0 0 0,0 0 0 0 0,0 0 0 0 0,0 1 0 0 0,0-1 0 0 0,0 0 0 0 0,0 0 0 0 0,0 0 1 0 0,-1 0-1 0 0,1 0 0 0 0,0 0 0 0 0,0 0 0 0 0,0 1 0 0 0,0-1 0 0 0,0 0 0 0 0,0 0 0 0 0,0 0 0 0 0,0 0 0 0 0,0 0 0 0 0,0 0 0 0 0,0 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40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1 24223 0 0,'0'1'103'0'0,"0"-1"0"0"0,-1 0 0 0 0,1 1 0 0 0,0-1-1 0 0,0 1 1 0 0,0-1 0 0 0,0 1 0 0 0,1-1 0 0 0,-1 0 0 0 0,0 1-1 0 0,0-1 1 0 0,0 1 0 0 0,0-1 0 0 0,0 0 0 0 0,0 1 0 0 0,1-1-1 0 0,-1 1 1 0 0,0-1 0 0 0,0 0 0 0 0,1 1 0 0 0,-1-1 0 0 0,0 0-1 0 0,0 1 1 0 0,1-1 0 0 0,-1 0 0 0 0,0 0 0 0 0,1 1 0 0 0,-1-1-1 0 0,1 0 1 0 0,-1 0 0 0 0,0 0 0 0 0,1 1 0 0 0,-1-1 0 0 0,1 0-1 0 0,-1 0 1 0 0,0 0 0 0 0,1 0 0 0 0,-1 0 0 0 0,1 0-1 0 0,0 0 1 0 0,6 2 997 0 0,0-1 97 0 0,-1 0 170 0 0,-12 1-711 0 0,1 0-656 0 0,-1 0 0 0 0,1 0 0 0 0,0 1 0 0 0,0 0 0 0 0,0 0 0 0 0,0 0 0 0 0,0 0 0 0 0,0 1 0 0 0,-5 6 0 0 0,-5 3 0 0 0,10-10 0 0 0,0 1 0 0 0,0 0 0 0 0,0-1 0 0 0,0 0 0 0 0,-1-1 0 0 0,-8 4 0 0 0,13-5 0 0 0,0-1 0 0 0,0 0 0 0 0,0 1 0 0 0,1-1 0 0 0,-1 1 0 0 0,0-1 0 0 0,0 1 0 0 0,0-1 0 0 0,0 1 0 0 0,1 0 0 0 0,-1-1 0 0 0,0 1 0 0 0,1 0 0 0 0,-1 0 0 0 0,1-1 0 0 0,-1 1 0 0 0,0 0 0 0 0,1 0 0 0 0,0 0 0 0 0,-1 0 0 0 0,1 0 0 0 0,0 0 0 0 0,-1 0 0 0 0,1 0 0 0 0,-5 10 0 0 0,28-13 0 0 0,10-1 184 0 0,0 1 1 0 0,38 3-1 0 0,5 1-4693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5:40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24927 0 0,'0'0'1312'0'0,"13"13"5208"0"0,-9 39-6520 0 0,-2-42 0 0 0,-1 0 0 0 0,0 0 0 0 0,-2 17 0 0 0,-14 129 0 0 0,12-131 672 0 0,0 8-1130 0 0,8-11-3720 0 0,-1-10-15641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52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833 1 23823 0 0,'0'0'2896'0'0,"1"3"-1440"0"0,0 4-1231 0 0,0-1 0 0 0,-1 1-1 0 0,0 0 1 0 0,0 0 0 0 0,-1 9-1 0 0,-3 8 1039 0 0,-10 31 0 0 0,2-5-553 0 0,0-3-710 0 0,-1-1 0 0 0,-26 56 0 0 0,16-50 0 0 0,-3 0 0 0 0,-2-2 0 0 0,-40 54 0 0 0,64-98 0 0 0,-18 26 0 0 0,-1-1 0 0 0,-1 0 0 0 0,-44 41 0 0 0,7-17 0 0 0,-66 56 0 0 0,105-93 0 0 0,-2-2 0 0 0,0 0 0 0 0,-46 21 0 0 0,11-10 942 0 0,22-10-1605 0 0,6-4-3587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53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69 24423 0 0,'0'0'1355'0'0,"-7"10"3430"0"0,2-3-2589 0 0,-6 0-2196 0 0,1 1 0 0 0,0 0 0 0 0,-17 17 0 0 0,18-16 0 0 0,-1 0 0 0 0,0 0 0 0 0,-20 12 0 0 0,28-19 0 0 0,-1 0 0 0 0,0 0 0 0 0,1 0 0 0 0,-1 0 0 0 0,1 0 0 0 0,0 0 0 0 0,0 1 0 0 0,0-1 0 0 0,0 1 0 0 0,0 0 0 0 0,0-1 0 0 0,1 1 0 0 0,-3 4 0 0 0,18-14 0 0 0,-8 4 0 0 0,13-9 0 0 0,0-2 0 0 0,0 0 0 0 0,-1-2 0 0 0,28-30 0 0 0,-41 40 0 0 0,1-1 0 0 0,-2 0 0 0 0,9-15 0 0 0,-11 17 0 0 0,1 0 0 0 0,0 0 0 0 0,0 0 0 0 0,1 0 0 0 0,-1 0 0 0 0,1 1 0 0 0,0-1 0 0 0,6-4 0 0 0,-4-1 0 0 0,-2 3 0 0 0,-2 21 0 0 0,-1-8 0 0 0,0 0 0 0 0,0 0 0 0 0,0 0 0 0 0,1 0 0 0 0,0 0 0 0 0,1 0 0 0 0,2 6 0 0 0,7 17 0 0 0,-7-15 114 0 0,15 43 728 0 0,-17-52-1334 0 0,-1 0 0 0 0,0-1 0 0 0,1 0 0 0 0,0 0 0 0 0,0 0 0 0 0,1 0 0 0 0,-1 0 0 0 0,1 0 0 0 0,6 4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55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23615 0 0,'0'0'8368'0'0,"2"4"-7716"0"0,1 4-636 0 0,-1 0-1 0 0,0 0 1 0 0,-1 0-1 0 0,0 0 1 0 0,0 0-1 0 0,-1 0 0 0 0,-1 11 1 0 0,2 13-16 0 0,0-18 0 0 0,-1 0 0 0 0,0-1 0 0 0,-1 1 0 0 0,-1 0 0 0 0,-3 15 0 0 0,-5 31 0 0 0,2-14 0 0 0,7-48 0 0 0,0-10 0 0 0,8-36 0 0 0,-4 30 0 0 0,0 0 0 0 0,5-19 0 0 0,39-84 0 0 0,-46 119 0 0 0,1 1 0 0 0,-1-1 0 0 0,1 0 0 0 0,-1 0 0 0 0,1 0 0 0 0,0 1 0 0 0,0-1 0 0 0,3-1 0 0 0,-5 3 0 0 0,1-1 0 0 0,0 1 0 0 0,-1-1 0 0 0,1 1 0 0 0,0-1 0 0 0,0 1 0 0 0,-1-1 0 0 0,1 1 0 0 0,0 0 0 0 0,0-1 0 0 0,0 1 0 0 0,-1 0 0 0 0,1 0 0 0 0,0-1 0 0 0,0 1 0 0 0,0 0 0 0 0,0 0 0 0 0,0 0 0 0 0,-1 0 0 0 0,1 0 0 0 0,0 1 0 0 0,0-1 0 0 0,1 0 0 0 0,31 20 0 0 0,-30-16 0 0 0,1 1 0 0 0,-1-1 0 0 0,0 1 0 0 0,-1 0 0 0 0,1 0 0 0 0,-1 0 0 0 0,0 0 0 0 0,0 0 0 0 0,0 1 0 0 0,1 6 0 0 0,0 9 0 0 0,1 31 0 0 0,-3-35 0 0 0,0 0 0 0 0,6 25 0 0 0,-1-28 0 0 0,-5-12 0 0 0,0 1 0 0 0,1-1 0 0 0,-1 1 0 0 0,0 0 0 0 0,0 0 0 0 0,-1 0 0 0 0,1 0 0 0 0,0 2 0 0 0,-4 2 981 0 0,2-3-5918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56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1 22607 0 0,'0'0'201'0'0,"0"15"5399"0"0,0-15-5513 0 0,0 1 0 0 0,0-1 0 0 0,0 0 0 0 0,0 1 0 0 0,0-1 0 0 0,0 0 0 0 0,0 1 0 0 0,0-1 0 0 0,0 0 0 0 0,0 1 0 0 0,0-1 0 0 0,-1 0 0 0 0,1 0 0 0 0,0 1 0 0 0,0-1 0 0 0,0 0 0 0 0,0 1 0 0 0,-1-1 0 0 0,1 0 0 0 0,0 0 0 0 0,0 1 0 0 0,0-1 0 0 0,-1 0 0 0 0,1 0 0 0 0,0 0 0 0 0,0 1 0 0 0,-1-1 0 0 0,1 0 0 0 0,0 0 0 0 0,0 0 0 0 0,-1 0 1 0 0,1 0-1 0 0,0 0 0 0 0,-1 1 0 0 0,1-1 0 0 0,0 0 0 0 0,-1 0 0 0 0,1 0 0 0 0,0 0 0 0 0,-1 0 0 0 0,1 0 0 0 0,0 0 0 0 0,-1 0 0 0 0,1 0 0 0 0,0 0 0 0 0,-1-1 0 0 0,1 1 0 0 0,0 0 0 0 0,-1 0 0 0 0,-1 0-87 0 0,0 0 0 0 0,0 0 0 0 0,0 0 0 0 0,1 0 0 0 0,-1 0 0 0 0,0 1 0 0 0,0-1 0 0 0,0 0 0 0 0,0 1 0 0 0,0 0 0 0 0,0-1 0 0 0,1 1 0 0 0,-3 1 0 0 0,-9 3 0 0 0,9-3 0 0 0,0-1 0 0 0,0 1 0 0 0,0 0 0 0 0,0 0 0 0 0,0 1 0 0 0,0-1 0 0 0,1 1 0 0 0,-1 0 0 0 0,1 0 0 0 0,0 0 0 0 0,0 0 0 0 0,0 0 0 0 0,0 1 0 0 0,0-1 0 0 0,1 1 0 0 0,0 0 0 0 0,0 0 0 0 0,0 0 0 0 0,0 0 0 0 0,0 0 0 0 0,1 0 0 0 0,0 0 0 0 0,0 1 0 0 0,0-1 0 0 0,0 0 0 0 0,1 1 0 0 0,0-1 0 0 0,0 1 0 0 0,1 8 0 0 0,-1-10 0 0 0,1 0 0 0 0,0 0 0 0 0,-1-1 0 0 0,1 1 0 0 0,1 0 0 0 0,-1 0 0 0 0,0-1 0 0 0,1 1 0 0 0,-1-1 0 0 0,1 1 0 0 0,0-1 0 0 0,0 0 0 0 0,0 1 0 0 0,0-1 0 0 0,0 0 0 0 0,0 0 0 0 0,4 2 0 0 0,-1-1 0 0 0,0-1 0 0 0,0 1 0 0 0,0-1 0 0 0,0-1 0 0 0,0 1 0 0 0,0-1 0 0 0,0 1 0 0 0,1-1 0 0 0,6 0 0 0 0,-3-1 0 0 0,0 0 0 0 0,0 0 0 0 0,1-1 0 0 0,-1 0 0 0 0,0 0 0 0 0,0-1 0 0 0,-1 0 0 0 0,1-1 0 0 0,0 0 0 0 0,-1 0 0 0 0,12-7 0 0 0,39-25 0 0 0,-59 34 0 0 0,1 1 0 0 0,-1-1 0 0 0,1 1 0 0 0,-1-1 0 0 0,1 1 0 0 0,-1-1 0 0 0,0 1 0 0 0,1-1 0 0 0,-1 0 0 0 0,0 1 0 0 0,1-1 0 0 0,-1 0 0 0 0,0 1 0 0 0,0-1 0 0 0,0 1 0 0 0,1-1 0 0 0,-1 0 0 0 0,0 0 0 0 0,0 1 0 0 0,0-1 0 0 0,0 0 0 0 0,0 1 0 0 0,0-1 0 0 0,-1-1 0 0 0,-8-19 0 0 0,-20-15 0 0 0,22 31 0 0 0,1 0 0 0 0,-1 1 0 0 0,0-1 0 0 0,0 1 0 0 0,0 1 0 0 0,0-1 0 0 0,-1 2 0 0 0,0-1 0 0 0,-13-3 0 0 0,0 6 0 0 0,19 0 0 0 0,0 0 0 0 0,0 1 0 0 0,0-1 0 0 0,1 0 0 0 0,-1 0 0 0 0,0 0 0 0 0,0 0 0 0 0,0-1 0 0 0,0 1 0 0 0,1 0 0 0 0,-1-1 0 0 0,0 1 0 0 0,0-1 0 0 0,1 0 0 0 0,-1 0 0 0 0,0 1 0 0 0,1-1 0 0 0,-1 0 0 0 0,1 0 0 0 0,-3-3 0 0 0,4 4 136 0 0,-2-1 411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2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24823 0 0,'1'0'65'0'0,"-1"0"0"0"0,1 1 0 0 0,0-1 0 0 0,0 0 0 0 0,-1 1 0 0 0,1-1 0 0 0,0 0 0 0 0,-1 1 0 0 0,1-1 0 0 0,-1 1 0 0 0,1-1 0 0 0,-1 1 0 0 0,1-1 0 0 0,-1 1 0 0 0,1-1 0 0 0,-1 1 0 0 0,1 0 0 0 0,-1-1 0 0 0,1 1 0 0 0,-1 0 0 0 0,0-1 0 0 0,0 1 0 0 0,1 0 0 0 0,-1 0 0 0 0,0-1 0 0 0,0 1 0 0 0,0 0 0 0 0,0 0 0 0 0,0-1 0 0 0,0 1 0 0 0,0 0 0 0 0,0 0 0 0 0,0-1 0 0 0,0 1 0 0 0,0 1 0 0 0,-5 42 4004 0 0,2-15-2542 0 0,3 80-1527 0 0,5-114 0 0 0,6-13 0 0 0,31-95 0 0 0,-41 110 0 0 0,1 0 0 0 0,-1 1 0 0 0,1-1 0 0 0,0 0 0 0 0,-1 1 0 0 0,1-1 0 0 0,0 1 0 0 0,1 0 0 0 0,-1-1 0 0 0,0 1 0 0 0,1 0 0 0 0,-1 0 0 0 0,1 1 0 0 0,-1-1 0 0 0,1 0 0 0 0,0 1 0 0 0,0 0 0 0 0,0 0 0 0 0,0 0 0 0 0,4-1 0 0 0,-5 2 0 0 0,-1 1 0 0 0,1-1 0 0 0,0 1 0 0 0,0 0 0 0 0,0 0 0 0 0,0 0 0 0 0,-1 0 0 0 0,1 0 0 0 0,-1 1 0 0 0,1-1 0 0 0,-1 0 0 0 0,1 1 0 0 0,-1-1 0 0 0,1 1 0 0 0,-1-1 0 0 0,2 4 0 0 0,21 31 0 0 0,-20-28 0 0 0,0 0 0 0 0,0 0 0 0 0,-1 1 0 0 0,0 0 0 0 0,0 0 0 0 0,-1 0 0 0 0,2 15 0 0 0,-1-10 0 0 0,-3-12 0 0 0,1-1 0 0 0,-1 0 0 0 0,1 1 0 0 0,-1-1 0 0 0,0 1 0 0 0,0-1 0 0 0,0 1 0 0 0,0-1 0 0 0,0 1 0 0 0,0-1 0 0 0,0 1 0 0 0,0-1 0 0 0,-1 3 0 0 0,-2 16 0 0 0,5-31 0 0 0,0 1 0 0 0,0-1 0 0 0,1 1 0 0 0,1 0 0 0 0,-1 0 0 0 0,2 0 0 0 0,-1 0 0 0 0,13-18 0 0 0,1-4 0 0 0,-16 26 0 0 0,1 0 0 0 0,0 1 0 0 0,1 0 0 0 0,0-1 0 0 0,-1 1 0 0 0,1 0 0 0 0,1 1 0 0 0,7-8 0 0 0,-4 5 0 0 0,-8 6 0 0 0,1 1 0 0 0,-1-1 0 0 0,1 1 0 0 0,-1-1 0 0 0,1 1 0 0 0,-1 0 0 0 0,1-1 0 0 0,-1 1 0 0 0,1 0 0 0 0,-1-1 0 0 0,1 1 0 0 0,-1 0 0 0 0,1 0 0 0 0,0-1 0 0 0,-1 1 0 0 0,1 0 0 0 0,-1 0 0 0 0,1 0 0 0 0,0 0 0 0 0,-1 0 0 0 0,1 0 0 0 0,0 0 0 0 0,-1 0 0 0 0,1 0 0 0 0,-1 0 0 0 0,2 0 0 0 0,-1 0 0 0 0,1 0 0 0 0,0 0 0 0 0,0 0 0 0 0,-1 0 0 0 0,1 0 0 0 0,0 1 0 0 0,0-1 0 0 0,-1 0 0 0 0,1 1 0 0 0,0-1 0 0 0,-1 1 0 0 0,1-1 0 0 0,2 2 0 0 0,-2 1 0 0 0,-1-1 0 0 0,1 0 0 0 0,0 1 0 0 0,-1-1 0 0 0,1 1 0 0 0,-1 0 0 0 0,0-1 0 0 0,1 4 0 0 0,-2-5 0 0 0,4 6 0 0 0,-2 1 0 0 0,1-1 0 0 0,-1 1 0 0 0,0 0 0 0 0,0-1 0 0 0,-1 1 0 0 0,0 0 0 0 0,0 0 0 0 0,-1 0 0 0 0,0 0 0 0 0,-1 0 0 0 0,1 0 0 0 0,-4 14 0 0 0,2-15 0 0 0,1 0 0 0 0,1 1 0 0 0,-1-1 0 0 0,2 10 0 0 0,-1-1 0 0 0,6-14 914 0 0,-2-3-4871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58.4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20703 0 0,'0'0'11449'0'0,"1"3"-10925"0"0,1 16-433 0 0,2 6-80 0 0,0 10-30 0 0,18 111 19 0 0,-13-108 0 0 0,-11-45 0 0 0,0 0 0 0 0,0 0 0 0 0,1 0 0 0 0,1 0 0 0 0,-1 0 0 0 0,2-14 0 0 0,-1 13 0 0 0,4-107 0 0 0,-4 84 0 0 0,2 29 0 0 0,0 1 0 0 0,1-1 0 0 0,-1 0 0 0 0,1 1 0 0 0,-1 0 0 0 0,1 0 0 0 0,-1 0 0 0 0,1 0 0 0 0,0 0 0 0 0,0 0 0 0 0,-1 1 0 0 0,5-1 0 0 0,-5 1 0 0 0,1-1 0 0 0,-1 1 0 0 0,1-1 0 0 0,-1 1 0 0 0,1-1 0 0 0,-1 0 0 0 0,0 0 0 0 0,4-2 0 0 0,12-4 0 0 0,-13 6 88 0 0,1 0-1 0 0,-1 1 1 0 0,1-1 0 0 0,11 2 0 0 0,6-1-4476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59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 23519 0 0,'4'21'8523'0'0,"-4"-21"-8507"0"0,1 0 0 0 0,-1 0 0 0 0,1 0-1 0 0,-1-1 1 0 0,0 1 0 0 0,1 0 0 0 0,-1 0 0 0 0,1 0 0 0 0,-1 0 0 0 0,1 0 0 0 0,-1 0 0 0 0,0 0 0 0 0,1 0 0 0 0,-1 0 0 0 0,1 1 0 0 0,-1-1 0 0 0,0 0 0 0 0,1 0 0 0 0,-1 0 0 0 0,1 0-1 0 0,-1 1 1 0 0,0-1 0 0 0,1 0 0 0 0,-1 0 0 0 0,0 1 0 0 0,1-1 0 0 0,-1 0 0 0 0,0 0 0 0 0,0 1 0 0 0,1-1 0 0 0,-1 0 0 0 0,0 1 0 0 0,0-1 0 0 0,1 1 0 0 0,-1-1 0 0 0,0 0 0 0 0,0 1-1 0 0,0-1 1 0 0,0 1 0 0 0,0-1 0 0 0,1 0 0 0 0,-1 1 0 0 0,0-1 0 0 0,0 1 0 0 0,3 35-16 0 0,-1-12 0 0 0,-2 45 0 0 0,0-67 0 0 0,7-11 0 0 0,-5 6 0 0 0,0 0 0 0 0,-1-1 0 0 0,0 1 0 0 0,1 0 0 0 0,-1-1 0 0 0,0 1 0 0 0,0-1 0 0 0,-1 0 0 0 0,1-6 0 0 0,2-8 0 0 0,3 2 0 0 0,0 1 0 0 0,9-17 0 0 0,-13 28 0 0 0,0 1 0 0 0,0 0 0 0 0,0 1 0 0 0,0-1 0 0 0,0 0 0 0 0,0 1 0 0 0,0 0 0 0 0,1-1 0 0 0,2-1 0 0 0,-4 3 0 0 0,0 1 0 0 0,0-1 0 0 0,0 0 0 0 0,1 0 0 0 0,-1 1 0 0 0,0-1 0 0 0,0 0 0 0 0,1 1 0 0 0,-1-1 0 0 0,0 1 0 0 0,1 0 0 0 0,-1-1 0 0 0,0 1 0 0 0,1 0 0 0 0,-1 0 0 0 0,0 0 0 0 0,1 0 0 0 0,-1 0 0 0 0,2 0 0 0 0,17 6 0 0 0,-18-6 0 0 0,0 0 0 0 0,0 1 0 0 0,0-1 0 0 0,0 1 0 0 0,0-1 0 0 0,0 1 0 0 0,0-1 0 0 0,-1 1 0 0 0,1 0 0 0 0,0 0 0 0 0,0 0 0 0 0,-1 0 0 0 0,1 0 0 0 0,-1 1 0 0 0,1-1 0 0 0,-1 0 0 0 0,1 1 0 0 0,-1-1 0 0 0,0 1 0 0 0,1-1 0 0 0,-1 1 0 0 0,0 0 0 0 0,0-1 0 0 0,0 1 0 0 0,-1 0 0 0 0,1 0 0 0 0,0 0 0 0 0,-1 0 0 0 0,1-1 0 0 0,0 4 0 0 0,21 91 0 0 0,-22-91 0 0 0,0 0 0 0 0,1 0 0 0 0,-2 1 0 0 0,1-1 0 0 0,0 0 0 0 0,-3 6 0 0 0,2-8 0 0 0,0-8 0 0 0,4-6 0 0 0,-3 10 0 0 0,5-12 0 0 0,0 0 0 0 0,3-18 0 0 0,-6 21 0 0 0,0 0 0 0 0,1 1 0 0 0,1-1 0 0 0,0 0 0 0 0,8-14 0 0 0,11-4 0 0 0,-8 13 0 0 0,-8 6 0 0 0,-6 8 0 0 0,-1 0 0 0 0,1 0 0 0 0,0 0 0 0 0,-1 0 0 0 0,1 0 0 0 0,0 1 0 0 0,0-1 0 0 0,0 0 0 0 0,0 0 0 0 0,0 1 0 0 0,0-1 0 0 0,0 0 0 0 0,1 0 0 0 0,0 1 0 0 0,-1 0 0 0 0,0 1 0 0 0,0-1 0 0 0,1 0 0 0 0,-1 0 0 0 0,0 1 0 0 0,0-1 0 0 0,0 1 0 0 0,0-1 0 0 0,0 1 0 0 0,1-1 0 0 0,-1 1 0 0 0,0 0 0 0 0,0 0 0 0 0,0-1 0 0 0,1 3 0 0 0,2 0 0 0 0,0 1 0 0 0,-1 0 0 0 0,1 0 0 0 0,-1 0 0 0 0,0 1 0 0 0,0-1 0 0 0,0 1 0 0 0,0 0 0 0 0,-1-1 0 0 0,0 1 0 0 0,0 0 0 0 0,0 0 0 0 0,-1 1 0 0 0,0-1 0 0 0,0 0 0 0 0,1 9 0 0 0,0-3 0 0 0,5 15 0 0 0,-5-21 0 0 0,-1-1 0 0 0,1 1 0 0 0,-1 0 0 0 0,0 0 0 0 0,0 0 0 0 0,-1 0 0 0 0,0 0 0 0 0,0 0 0 0 0,-1 9 0 0 0,-1-10 951 0 0,0-2-1666 0 0,1 2-3470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59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227 61 24727 0 0,'2'-10'3367'0'0,"-2"9"-929"0"0,1 5-1072 0 0,-1-6-1335 0 0,0 0-1 0 0,0 0 1 0 0,0 0 0 0 0,0 0 0 0 0,-1 0 0 0 0,1-1 0 0 0,-1 1 0 0 0,1 0 0 0 0,-1 0 0 0 0,0 0-1 0 0,0 1 1 0 0,1-1 0 0 0,-2 0 0 0 0,1 0 0 0 0,0 0 0 0 0,0 1 0 0 0,0-1 0 0 0,-1 0 0 0 0,1 1-1 0 0,-3-3 1 0 0,1 3-14 0 0,0-1-1 0 0,0 0 0 0 0,-1 1 1 0 0,1 0-1 0 0,0 0 0 0 0,-1 0 1 0 0,1 0-1 0 0,0 0 1 0 0,-1 1-1 0 0,1 0 0 0 0,-1-1 1 0 0,-4 1-1 0 0,2 0-16 0 0,0 1 0 0 0,0-1 0 0 0,-1 1 0 0 0,1 0 0 0 0,0 1 0 0 0,0-1 0 0 0,0 1 0 0 0,0 0 0 0 0,1 1 0 0 0,-1 0 0 0 0,1-1 0 0 0,-1 2 0 0 0,1-1 0 0 0,0 1 0 0 0,0-1 0 0 0,0 1 0 0 0,-4 6 0 0 0,2-3 0 0 0,1 1 0 0 0,0 1 0 0 0,0-1 0 0 0,1 1 0 0 0,0 0 0 0 0,1 0 0 0 0,0 0 0 0 0,0 1 0 0 0,-3 16 0 0 0,6-24 0 0 0,0 0 0 0 0,1 0 0 0 0,-1 0 0 0 0,1 0 0 0 0,0 0 0 0 0,-1 0 0 0 0,1 0 0 0 0,0 0 0 0 0,0 1 0 0 0,0-1 0 0 0,1 0 0 0 0,-1 0 0 0 0,0 0 0 0 0,1 0 0 0 0,-1 0 0 0 0,1 0 0 0 0,0 0 0 0 0,0 0 0 0 0,0 0 0 0 0,0 0 0 0 0,0-1 0 0 0,0 1 0 0 0,0 0 0 0 0,0-1 0 0 0,1 1 0 0 0,-1 0 0 0 0,1-1 0 0 0,-1 0 0 0 0,1 1 0 0 0,0-1 0 0 0,0 0 0 0 0,-1 0 0 0 0,1 0 0 0 0,0 0 0 0 0,0 0 0 0 0,0 0 0 0 0,0-1 0 0 0,0 1 0 0 0,0 0 0 0 0,0-1 0 0 0,0 0 0 0 0,4 1 0 0 0,4 0 0 0 0,0-1 0 0 0,0 0 0 0 0,0 0 0 0 0,-1-1 0 0 0,1-1 0 0 0,0 1 0 0 0,-1-1 0 0 0,11-4 0 0 0,-3-1 0 0 0,-1 0 0 0 0,1-2 0 0 0,-1 0 0 0 0,16-12 0 0 0,-28 19 0 0 0,-1-1 0 0 0,1 1 0 0 0,-1-1 0 0 0,0 0 0 0 0,0 0 0 0 0,0-1 0 0 0,0 1 0 0 0,0-1 0 0 0,-1 1 0 0 0,0-1 0 0 0,1 0 0 0 0,-1 0 0 0 0,-1 0 0 0 0,1 0 0 0 0,-1 0 0 0 0,1-1 0 0 0,-1 1 0 0 0,0 0 0 0 0,-1-1 0 0 0,1 1 0 0 0,-1-1 0 0 0,0 1 0 0 0,0 0 0 0 0,0-1 0 0 0,-2-7 0 0 0,2 10 0 0 0,0 1 0 0 0,-1 0 0 0 0,1 0 0 0 0,-1 0 0 0 0,1 0 0 0 0,-1 0 0 0 0,1-1 0 0 0,-1 1 0 0 0,1 0 0 0 0,-1 0 0 0 0,0 1 0 0 0,0-1 0 0 0,-1-1 0 0 0,2 1 0 0 0,0 1 0 0 0,0 0 0 0 0,0 0 0 0 0,-1 0 0 0 0,1-1 0 0 0,0 1 0 0 0,0 0 0 0 0,-1 0 0 0 0,1 0 0 0 0,0 0 0 0 0,0 0 0 0 0,-1-1 0 0 0,1 1 0 0 0,0 0 0 0 0,0 0 0 0 0,-1 0 0 0 0,1 0 0 0 0,0 0 0 0 0,-1 0 0 0 0,1 0 0 0 0,0 0 0 0 0,0 0 0 0 0,-1 0 0 0 0,1 0 0 0 0,0 0 0 0 0,-1 0 0 0 0,1 0 0 0 0,0 0 0 0 0,0 0 0 0 0,-1 1 0 0 0,1-1 0 0 0,0 0 0 0 0,0 0 0 0 0,-1 0 0 0 0,1 0 0 0 0,0 0 0 0 0,0 1 0 0 0,-1-1 0 0 0,1 0 0 0 0,0 0 0 0 0,0 0 0 0 0,0 1 0 0 0,-1-1 0 0 0,1 0 0 0 0,0 0 0 0 0,0 1 0 0 0,0-1 0 0 0,0 0 0 0 0,0 0 0 0 0,0 1 0 0 0,-3 6 0 0 0,0 0 0 0 0,0 0 0 0 0,1 0 0 0 0,1 0 0 0 0,-1 1 0 0 0,1-1 0 0 0,0 0 0 0 0,1 1 0 0 0,0-1 0 0 0,0 1 0 0 0,0-1 0 0 0,1 1 0 0 0,0-1 0 0 0,1 0 0 0 0,3 12 0 0 0,-2-13 0 0 0,-1-1 0 0 0,1 0 0 0 0,0 0 0 0 0,0 0 0 0 0,0 0 0 0 0,1-1 0 0 0,0 1 0 0 0,0-1 0 0 0,0 0 0 0 0,5 4 0 0 0,-6-7 78 0 0,-1-1-1 0 0,1 1 1 0 0,-1-1-1 0 0,1 1 1 0 0,0-1-1 0 0,-1 0 1 0 0,1 0 0 0 0,0 0-1 0 0,-1 0 1 0 0,4-1-1 0 0,11-3-4881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0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25127 0 0,'1'0'70'0'0,"-1"0"-1"0"0,0 0 1 0 0,0 1-1 0 0,0-1 1 0 0,0 0-1 0 0,1 0 1 0 0,-1 0-1 0 0,0 0 1 0 0,0 0 0 0 0,0 0-1 0 0,0 1 1 0 0,0-1-1 0 0,0 0 1 0 0,0 0-1 0 0,0 0 1 0 0,1 0-1 0 0,-1 1 1 0 0,0-1-1 0 0,0 0 1 0 0,0 0-1 0 0,0 0 1 0 0,0 0-1 0 0,0 1 1 0 0,0-1 0 0 0,0 0-1 0 0,0 0 1 0 0,0 0-1 0 0,0 1 1 0 0,0-1-1 0 0,0 0 1 0 0,0 0-1 0 0,0 0 1 0 0,0 0-1 0 0,-1 1 1 0 0,1-1-1 0 0,0 0 1 0 0,0 0-1 0 0,0 0 1 0 0,0 0 0 0 0,0 1-1 0 0,0-1 1 0 0,0 0-1 0 0,0 0 1 0 0,-1 0-1 0 0,1 0 1 0 0,0 0-1 0 0,0 0 1 0 0,0 1-1 0 0,0-1 1 0 0,-1 0-1 0 0,1 0 1 0 0,0 0-1 0 0,0 0 1 0 0,0 0 0 0 0,0 0-1 0 0,-1 0 1 0 0,1 0-1 0 0,0 0 1 0 0,0 0-1 0 0,0 0 1 0 0,-1 0-1 0 0,1 0 1 0 0,0 0-1 0 0,0 0 1 0 0,0 0-1 0 0,5 14 2974 0 0,0 40-3043 0 0,-3-40 0 0 0,-1 0 0 0 0,0 25 0 0 0,-8 70 0 0 0,5-93 0 0 0,1-11 0 0 0,0 0 0 0 0,1 1 0 0 0,0-1 0 0 0,-1 1 0 0 0,2-1 0 0 0,-1 1 0 0 0,1-1 0 0 0,2 11 0 0 0,2 5 0 0 0,-5-19 0 0 0,1 0 0 0 0,-1 0 0 0 0,0 0 0 0 0,1 0 0 0 0,0 1 0 0 0,-1-1 0 0 0,1 0 0 0 0,0 0 0 0 0,0 0 0 0 0,0-1 0 0 0,2 4 0 0 0,0-2 354 0 0,1 1-200 0 0,0-3-4619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0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9 138 24823 0 0,'1'1'197'0'0,"-1"0"0"0"0,1 0 0 0 0,-1 0 0 0 0,0 0 0 0 0,0 0 0 0 0,0 0 0 0 0,1 0 0 0 0,-1 0 0 0 0,0-1 0 0 0,0 1 0 0 0,0 0 0 0 0,0 0 0 0 0,-1 0 0 0 0,1 0 0 0 0,0 0 0 0 0,0 0 0 0 0,0 0 0 0 0,-1 0 0 0 0,1 0 0 0 0,-1 0 0 0 0,1-1 0 0 0,-1 2 0 0 0,-4 25 3068 0 0,4-5-3130 0 0,0-15-134 0 0,0 1-1 0 0,1-1 1 0 0,0 1-1 0 0,1-1 1 0 0,-1 1-1 0 0,1-1 1 0 0,1 0-1 0 0,3 14 1 0 0,10 21-1 0 0,-14-41 36 0 0,-1-1-1 0 0,0 0 1 0 0,0 1 0 0 0,1-1-1 0 0,-1 0 1 0 0,0 1 0 0 0,1-1-1 0 0,-1 0 1 0 0,0 0 0 0 0,1 1 0 0 0,-1-1-1 0 0,0 0 1 0 0,1 0 0 0 0,-1 1-1 0 0,1-1 1 0 0,-1 0 0 0 0,0 0-1 0 0,1 0 1 0 0,-1 0 0 0 0,1 0-1 0 0,-1 0 1 0 0,1 0 0 0 0,0 0-1 0 0,4-4-4856 0 0</inkml:trace>
  <inkml:trace contextRef="#ctx0" brushRef="#br0" timeOffset="1">44 0 24623 0 0,'0'3'0'0'0,"0"1"0"0"0,0-7 1320 0 0,0 2 0 0 0,3 2 0 0 0,1 3 0 0 0,0-1-472 0 0,-2-3 856 0 0,0 0-1400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1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24727 0 0,'-2'2'502'0'0,"1"-1"0"0"0,-1 1 0 0 0,0 0 0 0 0,1-1 0 0 0,0 1 0 0 0,0 0 0 0 0,-1 0 0 0 0,1 0 0 0 0,0 0 0 0 0,0 0 0 0 0,1 0 0 0 0,-1 1 0 0 0,0-1 0 0 0,1 0 0 0 0,-1 4 0 0 0,6-4-502 0 0,10-2 0 0 0,-13 0 0 0 0,69 11 0 0 0,-67-11 0 0 0,0 0 0 0 0,0 0 0 0 0,0 0 0 0 0,0 0 0 0 0,0 0 0 0 0,0 1 0 0 0,0 0 0 0 0,0 0 0 0 0,0 0 0 0 0,7 3 0 0 0,4 7 0 0 0,-16-8 0 0 0,0 0 0 0 0,0 0 0 0 0,0 0 0 0 0,0 0 0 0 0,0 0 0 0 0,-1 0 0 0 0,0 0 0 0 0,-1 2 0 0 0,2-4 0 0 0,-7 11 0 0 0,0-1 0 0 0,0 0 0 0 0,-19 18 0 0 0,-12 14 0 0 0,22-22 0 0 0,14-18 0 0 0,0 0 0 0 0,0 0 0 0 0,0 0 0 0 0,1 1 0 0 0,-1-1 0 0 0,1 1 0 0 0,-3 7 0 0 0,-7 11 0 0 0,9-12 0 0 0,1-1 0 0 0,14 0 0 0 0,-3-6 0 0 0,-1-1 0 0 0,0 1 0 0 0,1-2 0 0 0,0 1 0 0 0,-1-1 0 0 0,1-1 0 0 0,0 1 0 0 0,14-3 0 0 0,1 2 0 0 0,33-8 0 0 0,-54 4 974 0 0,-3 1-3729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1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25023 0 0,'0'-1'123'0'0,"0"1"0"0"0,1 0 0 0 0,-1 0 0 0 0,0 0 0 0 0,1 0 0 0 0,-1 0 0 0 0,0 0 0 0 0,1 0 0 0 0,-1 0 0 0 0,0 0 0 0 0,0 0 0 0 0,1 0 0 0 0,-1 1 0 0 0,0-1 0 0 0,1 0 0 0 0,-1 0 0 0 0,0 0 0 0 0,1 0 0 0 0,-1 0 0 0 0,0 1 0 0 0,0-1 0 0 0,1 0 0 0 0,-1 0-1 0 0,0 0 1 0 0,0 1 0 0 0,1-1 0 0 0,-1 0 0 0 0,0 1 0 0 0,0-1 17 0 0,1 0 1 0 0,-1 1-1 0 0,0-1 0 0 0,0 0 0 0 0,1 1 0 0 0,-1-1 0 0 0,0 0 1 0 0,1 0-1 0 0,-1 0 0 0 0,0 1 0 0 0,1-1 0 0 0,-1 0 0 0 0,0 0 0 0 0,1 0 1 0 0,-1 0-1 0 0,0 1 0 0 0,1-1 0 0 0,-1 0 0 0 0,0 0 0 0 0,1 0 0 0 0,-1 0 1 0 0,0 0-1 0 0,1 0 0 0 0,-1 0 0 0 0,1 0 0 0 0,-1 0 0 0 0,0 0 1 0 0,1-1-1 0 0,12 2-96 0 0,1 0-1 0 0,19 5 1 0 0,23 3-70 0 0,-17-9 26 0 0,-18 0 0 0 0,1 0 0 0 0,37 7 0 0 0,-48-4 722 0 0,2 1-1287 0 0,-5-4-3556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1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0 153 25127 0 0,'1'0'105'0'0,"-1"1"-1"0"0,1-1 0 0 0,0 1 1 0 0,-1-1-1 0 0,1 1 0 0 0,-1 0 1 0 0,1-1-1 0 0,-1 1 0 0 0,0 0 1 0 0,1-1-1 0 0,-1 1 0 0 0,0 0 1 0 0,1-1-1 0 0,-1 1 1 0 0,0 0-1 0 0,0 0 0 0 0,1-1 1 0 0,-1 1-1 0 0,0 0 0 0 0,0 0 1 0 0,0 0-1 0 0,0-1 0 0 0,0 1 1 0 0,0 0-1 0 0,-1 0 0 0 0,1 0 1 0 0,-2 37 3667 0 0,1-19-2730 0 0,1 8-1042 0 0,-1 10 0 0 0,3-15 0 0 0,3-15 855 0 0,0-5-5669 0 0</inkml:trace>
  <inkml:trace contextRef="#ctx0" brushRef="#br0" timeOffset="1">0 9 25231 0 0,'0'0'0'0'0,"2"-8"7528"0"0,-2 9-7528 0 0,0 3 0 0 0,0 2 0 0 0,2-6 0 0 0,5 1 0 0 0,1 6 0 0 0,1 1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2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25023 0 0,'8'21'4868'0'0,"-11"-5"-2096"0"0,3-14-2761 0 0,0-1 0 0 0,0 1 0 0 0,0 0-1 0 0,0-1 1 0 0,0 1 0 0 0,1-1 0 0 0,-1 1 0 0 0,0 0 0 0 0,1-1 0 0 0,0 3-1 0 0,4 14-33 0 0,-5-7 23 0 0,2 0 0 0 0,-1 0 0 0 0,1-1 0 0 0,5 16 0 0 0,-3-13 0 0 0,-1 0 0 0 0,3 20 0 0 0,-3-19 0 0 0,-2-13 0 0 0,-1 0 0 0 0,1 1 0 0 0,0-1 0 0 0,-1 1 0 0 0,0-1 0 0 0,1 0 0 0 0,-1 1 0 0 0,0-1 0 0 0,0 1 0 0 0,0-1 0 0 0,0 1 0 0 0,0-1 0 0 0,0 1 0 0 0,0-1 0 0 0,0 1 0 0 0,-1-1 0 0 0,1 0 0 0 0,0 1 0 0 0,-2 1 0 0 0,4-1 0 0 0,0-10 0 0 0,-2-16 0 0 0,2 0 0 0 0,1 0 0 0 0,1 0 0 0 0,9-32 0 0 0,-10 50 0 0 0,-1 1 0 0 0,1-1 0 0 0,0 0 0 0 0,0 1 0 0 0,1-1 0 0 0,7-8 0 0 0,-9 5 0 0 0,-2 9 0 0 0,0 0 0 0 0,0 0 0 0 0,0-1 0 0 0,0 1 0 0 0,0 0 0 0 0,0 0 0 0 0,0-1 0 0 0,0 1 0 0 0,0 0 0 0 0,0 0 0 0 0,0 0 0 0 0,0-1 0 0 0,0 1 0 0 0,0 0 0 0 0,1 0 0 0 0,-1-1 0 0 0,0 1 0 0 0,0 0 0 0 0,0 0 0 0 0,0 0 0 0 0,0-1 0 0 0,0 1 0 0 0,0 0 0 0 0,1 0 0 0 0,-1 0 0 0 0,0 0 0 0 0,0-1 0 0 0,0 1 0 0 0,0 0 0 0 0,1 0 0 0 0,-1 0 0 0 0,0 0 0 0 0,0 0 0 0 0,0 0 0 0 0,1 0 0 0 0,-1 0 0 0 0,0-1 0 0 0,0 1 0 0 0,1 0 0 0 0,-1 0 0 0 0,0 0 0 0 0,0 0 0 0 0,0 0 0 0 0,1 0 0 0 0,-1 0 0 0 0,0 0 0 0 0,0 0 0 0 0,1 1 0 0 0,0-1 0 0 0,-1-1 0 0 0,1 1 0 0 0,0 1 0 0 0,0-1 0 0 0,0 0 0 0 0,0 0 0 0 0,0 0 0 0 0,-1 0 0 0 0,1 1 0 0 0,0-1 0 0 0,0 0 0 0 0,0 1 0 0 0,-1-1 0 0 0,1 0 0 0 0,0 1 0 0 0,-1-1 0 0 0,1 1 0 0 0,0 0 0 0 0,-1-1 0 0 0,1 1 0 0 0,0-1 0 0 0,-1 1 0 0 0,1 0 0 0 0,-1-1 0 0 0,1 1 0 0 0,-1 0 0 0 0,0 0 0 0 0,1-1 0 0 0,-1 1 0 0 0,0 0 0 0 0,1 0 0 0 0,-1 1 0 0 0,13 26 0 0 0,-1 1 0 0 0,13 47 0 0 0,-6-30 0 0 0,-18-40 198 0 0,1-1-1 0 0,-1 0 1 0 0,1 0-1 0 0,5 8 1 0 0,-6-11-413 0 0,0-1 0 0 0,-1 0 1 0 0,1 0-1 0 0,0 1 0 0 0,0-1 0 0 0,0 0 1 0 0,0 0-1 0 0,0 0 0 0 0,1 0 1 0 0,-1-1-1 0 0,0 1 0 0 0,0 0 0 0 0,1 0 1 0 0,-1-1-1 0 0,0 1 0 0 0,1-1 1 0 0,-1 1-1 0 0,1-1 0 0 0,-1 0 1 0 0,0 1-1 0 0,1-1 0 0 0,1 0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2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265 90 24823 0 0,'9'-8'1291'0'0,"-8"8"-1150"0"0,-1 0 0 0 0,1-1 1 0 0,-1 1-1 0 0,1 0 0 0 0,-1 0 0 0 0,1-1 1 0 0,-1 1-1 0 0,1-1 0 0 0,-1 1 0 0 0,1 0 1 0 0,-1-1-1 0 0,1 1 0 0 0,-1-1 0 0 0,0 1 1 0 0,1-1-1 0 0,-1 0 0 0 0,0 1 0 0 0,0-1 1 0 0,1 1-1 0 0,-1-1 0 0 0,0 1 0 0 0,0-1 1 0 0,0 0-1 0 0,0 1 0 0 0,1-1 0 0 0,-1 1 1 0 0,0-1-1 0 0,0 0 0 0 0,0 1 0 0 0,0-1 1 0 0,-1 0-1 0 0,1 1 0 0 0,0-1 0 0 0,0 0 1 0 0,1 3 380 0 0,-4-13 34 0 0,3 7-467 0 0,-1 1 0 0 0,-1-1 0 0 0,1 1 0 0 0,0 0 0 0 0,-1-1 0 0 0,-3-4 0 0 0,2 5-89 0 0,0 0 0 0 0,0 1 0 0 0,-1 0 0 0 0,1-1 0 0 0,-1 1 0 0 0,0 1 0 0 0,0-1 0 0 0,0 0 0 0 0,1 1 0 0 0,-1 0 0 0 0,-1 0 0 0 0,1 0 0 0 0,0 0 0 0 0,0 1 0 0 0,0-1 0 0 0,0 1 0 0 0,0 0 0 0 0,-1 1 0 0 0,1-1 0 0 0,-4 1 0 0 0,0 0 0 0 0,0 1 0 0 0,0-1 0 0 0,1 1 0 0 0,-1 1 0 0 0,1-1 0 0 0,-1 1 0 0 0,1 1 0 0 0,0-1 0 0 0,0 1 0 0 0,-6 5 0 0 0,9-5 0 0 0,-1 0 0 0 0,1 1 0 0 0,0-1 0 0 0,1 1 0 0 0,-1 0 0 0 0,1 0 0 0 0,0 0 0 0 0,0 1 0 0 0,1-1 0 0 0,-1 0 0 0 0,1 1 0 0 0,-1 7 0 0 0,1-9 0 0 0,2-1 0 0 0,-1 1 0 0 0,0 0 0 0 0,1 0 0 0 0,0 0 0 0 0,0 0 0 0 0,0 0 0 0 0,0-1 0 0 0,1 1 0 0 0,-1 0 0 0 0,1 0 0 0 0,0 0 0 0 0,0 0 0 0 0,0-1 0 0 0,1 1 0 0 0,-1-1 0 0 0,1 1 0 0 0,4 6 0 0 0,-4-8 0 0 0,0 0 0 0 0,0 0 0 0 0,1 0 0 0 0,-1 0 0 0 0,0 0 0 0 0,1-1 0 0 0,-1 1 0 0 0,1-1 0 0 0,-1 1 0 0 0,1-1 0 0 0,0 0 0 0 0,0 0 0 0 0,-1 0 0 0 0,1-1 0 0 0,0 1 0 0 0,0-1 0 0 0,0 1 0 0 0,0-1 0 0 0,0 0 0 0 0,0 0 0 0 0,4-1 0 0 0,1 0 0 0 0,0 0 0 0 0,-1-1 0 0 0,1 0 0 0 0,-1-1 0 0 0,1 1 0 0 0,11-8 0 0 0,-12 7 0 0 0,-1 0 0 0 0,0-1 0 0 0,1 0 0 0 0,-1-1 0 0 0,-1 1 0 0 0,1-1 0 0 0,-1 0 0 0 0,0 0 0 0 0,0-1 0 0 0,0 0 0 0 0,-1 0 0 0 0,0 0 0 0 0,0 0 0 0 0,0 0 0 0 0,-1-1 0 0 0,0 0 0 0 0,0 0 0 0 0,2-9 0 0 0,-3 10 0 0 0,-2 6 0 0 0,0 0 0 0 0,1-1 0 0 0,-1 1 0 0 0,0 0 0 0 0,0-1 0 0 0,0 1 0 0 0,1 0 0 0 0,-1-1 0 0 0,0 1 0 0 0,0-1 0 0 0,0 1 0 0 0,0 0 0 0 0,0-1 0 0 0,0 1 0 0 0,1-1 0 0 0,-1 1 0 0 0,0 0 0 0 0,0-1 0 0 0,0 1 0 0 0,-1-1 0 0 0,1 1 0 0 0,0 0 0 0 0,0-1 0 0 0,0 1 0 0 0,0-1 0 0 0,0 1 0 0 0,0 0 0 0 0,0-1 0 0 0,-1 1 0 0 0,1 0 0 0 0,0-1 0 0 0,0 1 0 0 0,-1 0 0 0 0,1-1 0 0 0,0 1 0 0 0,0 0 0 0 0,-1-1 0 0 0,1 1 0 0 0,0 0 0 0 0,-1-1 0 0 0,-3-1 0 0 0,1 1 0 0 0,-1 9 0 0 0,0 3 0 0 0,1 1 0 0 0,0-1 0 0 0,1 1 0 0 0,1-1 0 0 0,0 1 0 0 0,0 0 0 0 0,1 0 0 0 0,2 21 0 0 0,0 14 0 0 0,-1-41 0 0 0,0 0 0 0 0,0-1 0 0 0,0 1 0 0 0,1 0 0 0 0,0 0 0 0 0,0 0 0 0 0,4 7 0 0 0,6 17 0 0 0,-2 1 0 0 0,-5-18 0 0 0,-1-1 0 0 0,0 1 0 0 0,-1 0 0 0 0,0 0 0 0 0,1 18 0 0 0,-4-27 0 0 0,0-1 0 0 0,0 0 0 0 0,-1 0 0 0 0,1 0 0 0 0,-1 1 0 0 0,1-1 0 0 0,-1 0 0 0 0,0 0 0 0 0,0 0 0 0 0,-1 0 0 0 0,1 0 0 0 0,-1-1 0 0 0,1 1 0 0 0,-1 0 0 0 0,0-1 0 0 0,0 1 0 0 0,0-1 0 0 0,0 1 0 0 0,-1-1 0 0 0,1 0 0 0 0,-1 0 0 0 0,1 0 0 0 0,-1 0 0 0 0,0-1 0 0 0,1 1 0 0 0,-1-1 0 0 0,-5 3 0 0 0,0-1 0 0 0,0 0 0 0 0,-1-1 0 0 0,1 0 0 0 0,-1 0 0 0 0,0-1 0 0 0,0 0 0 0 0,1 0 0 0 0,-17-1 0 0 0,4-3 0 0 0,1 0 0 0 0,-32-9 0 0 0,46 10 77 0 0,1 0 1 0 0,-1-1-1 0 0,1 1 1 0 0,0-1-1 0 0,0 0 1 0 0,0-1-1 0 0,0 1 1 0 0,1-1-1 0 0,0 0 0 0 0,-6-6 1 0 0,-17-25-4874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3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16 25127 0 0,'0'3'99'0'0,"0"0"1"0"0,0-1-1 0 0,1 1 0 0 0,-1 0 0 0 0,1-1 1 0 0,0 1-1 0 0,1 3 0 0 0,-1-3 203 0 0,1 0 0 0 0,-1 0 1 0 0,1-1-1 0 0,0 1 0 0 0,0-1 0 0 0,0 1 0 0 0,0-1 1 0 0,1 0-1 0 0,3 3 0 0 0,1 0 334 0 0,-1-1 0 0 0,2 0 0 0 0,-1 0 0 0 0,0-1 0 0 0,16 4 0 0 0,-17-6-636 0 0,0-1 0 0 0,0 0 0 0 0,0 0 0 0 0,0-1 0 0 0,0 1 0 0 0,0-1 0 0 0,9-3 0 0 0,-6 2 0 0 0,-8 1 0 0 0,1 1 0 0 0,0 0 0 0 0,-1 0 0 0 0,1-1 0 0 0,0 1 0 0 0,-1-1 0 0 0,1 0 0 0 0,0 1 0 0 0,-1-1 0 0 0,1 0 0 0 0,-1 0 0 0 0,0 0 0 0 0,1 0 0 0 0,-1 0 0 0 0,0 0 0 0 0,1-1 0 0 0,1-1 0 0 0,0-5 0 0 0,-3 7 0 0 0,1 1 0 0 0,-1-1 0 0 0,0 1 0 0 0,0-1 0 0 0,1 1 0 0 0,-1-1 0 0 0,0 1 0 0 0,0-1 0 0 0,0 1 0 0 0,0-1 0 0 0,1 1 0 0 0,-1-1 0 0 0,0 1 0 0 0,0-1 0 0 0,0 1 0 0 0,0-1 0 0 0,-1 0 0 0 0,1 1 0 0 0,0-1 0 0 0,0 1 0 0 0,0-1 0 0 0,0 1 0 0 0,0-1 0 0 0,-1 1 0 0 0,1-1 0 0 0,0 1 0 0 0,-1-1 0 0 0,0-3 0 0 0,-1 1 0 0 0,0-1 0 0 0,0 1 0 0 0,0 0 0 0 0,0 0 0 0 0,0 0 0 0 0,-1 0 0 0 0,0 0 0 0 0,1 0 0 0 0,-1 0 0 0 0,0 1 0 0 0,-4-3 0 0 0,4 4 0 0 0,1 0 0 0 0,0 0 0 0 0,-1 0 0 0 0,1 0 0 0 0,-1 0 0 0 0,1 1 0 0 0,-1-1 0 0 0,1 1 0 0 0,-1-1 0 0 0,1 1 0 0 0,-1 0 0 0 0,1 0 0 0 0,-1 1 0 0 0,1-1 0 0 0,-1 0 0 0 0,1 1 0 0 0,-1-1 0 0 0,1 1 0 0 0,-4 2 0 0 0,-8 1 0 0 0,13-4 0 0 0,0 0 0 0 0,-1 1 0 0 0,1-1 0 0 0,0 0 0 0 0,0 1 0 0 0,-1-1 0 0 0,1 1 0 0 0,0 0 0 0 0,0-1 0 0 0,0 1 0 0 0,0 0 0 0 0,0 0 0 0 0,0 0 0 0 0,0 0 0 0 0,0 0 0 0 0,0 0 0 0 0,0 0 0 0 0,0 1 0 0 0,-18 21 0 0 0,14-18 0 0 0,1 0 0 0 0,-1 1 0 0 0,1 0 0 0 0,0 0 0 0 0,1 0 0 0 0,-1 0 0 0 0,-4 13 0 0 0,7-14 0 0 0,-1 1 0 0 0,1 0 0 0 0,0-1 0 0 0,0 1 0 0 0,0 0 0 0 0,1 0 0 0 0,0-1 0 0 0,0 1 0 0 0,0 0 0 0 0,2 8 0 0 0,-1-11 0 0 0,0 0 0 0 0,0-1 0 0 0,0 1 0 0 0,0 0 0 0 0,1-1 0 0 0,-1 1 0 0 0,1-1 0 0 0,-1 1 0 0 0,1-1 0 0 0,0 0 0 0 0,0 1 0 0 0,0-1 0 0 0,0 0 0 0 0,0-1 0 0 0,1 1 0 0 0,-1 0 0 0 0,1-1 0 0 0,-1 1 0 0 0,1-1 0 0 0,-1 1 0 0 0,1-1 0 0 0,4 1 0 0 0,0 0 82 0 0,-1-1 0 0 0,1 0 1 0 0,-1 0-1 0 0,1 0 0 0 0,0-1 0 0 0,0 0 1 0 0,-1 0-1 0 0,1-1 0 0 0,0 1 0 0 0,-1-2 0 0 0,13-2 1 0 0,-10 0-788 0 0,1 1 0 0 0,-1-1 0 0 0,0-1 1 0 0,0 0-1 0 0,-1 0 0 0 0,16-12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3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266 15 24423 0 0,'0'0'60'0'0,"0"0"0"0"0,0 0-1 0 0,0 0 1 0 0,0 0 0 0 0,0 0-1 0 0,0 0 1 0 0,0 0 0 0 0,0 0-1 0 0,0 0 1 0 0,0 0 0 0 0,0 0-1 0 0,0 0 1 0 0,0 0 0 0 0,0 0 0 0 0,0 0-1 0 0,1 0 1 0 0,-1 0 0 0 0,0 0-1 0 0,0 0 1 0 0,0 0 0 0 0,0 0-1 0 0,0 0 1 0 0,0 0 0 0 0,0 0-1 0 0,0 0 1 0 0,0 0 0 0 0,0 0-1 0 0,0 0 1 0 0,0 0 0 0 0,0 0 0 0 0,0 0-1 0 0,0 0 1 0 0,0 0 0 0 0,0 0-1 0 0,0-1 1 0 0,0 1 0 0 0,0 0-1 0 0,0 0 1 0 0,0 0 0 0 0,1 0-1 0 0,-1 0 42 0 0,0 0-1 0 0,0 0 0 0 0,0 0 0 0 0,0-1 1603 0 0,0 1-1603 0 0,0 0 0 0 0,0 0 1 0 0,0 0-1 0 0,1 0 0 0 0,-1 0 0 0 0,0 0 0 0 0,0 0 1 0 0,0 0-1 0 0,0 0 0 0 0,0 0 0 0 0,0 0 0 0 0,0 0 0 0 0,0 0 1 0 0,0 0-1 0 0,0 0 0 0 0,0 0 0 0 0,0 0 0 0 0,0 0 1 0 0,1 0-1 0 0,-2 0-62 0 0,1 0 1 0 0,-1 1 0 0 0,1-1-1 0 0,-1 0 1 0 0,1 1 0 0 0,-1-1-1 0 0,1 0 1 0 0,-1 0 0 0 0,1 0-1 0 0,-1 1 1 0 0,1-1-1 0 0,-1 0 1 0 0,0 0 0 0 0,1 0-1 0 0,-1 0 1 0 0,1 0 0 0 0,-1 0-1 0 0,1 0 1 0 0,-1 0 0 0 0,0 0-1 0 0,1 0 1 0 0,-1 0 0 0 0,1 0-1 0 0,-1-1 1 0 0,1 1-1 0 0,-1 0 1 0 0,1 0 0 0 0,-1-1-1 0 0,-21-5 623 0 0,15 4-661 0 0,0 0 0 0 0,-1 1 0 0 0,1 0 0 0 0,0 0 0 0 0,-1 1 0 0 0,0 0 0 0 0,1 0 0 0 0,-1 0 0 0 0,1 1 0 0 0,0 1 0 0 0,-12 2 0 0 0,10-1 0 0 0,-1 0 0 0 0,1 1 0 0 0,-1 0 0 0 0,1 1 0 0 0,0 0 0 0 0,1 0 0 0 0,-1 1 0 0 0,-7 7 0 0 0,6-5 0 0 0,8-6 0 0 0,0-1 0 0 0,-1 1 0 0 0,1 0 0 0 0,0 0 0 0 0,0 0 0 0 0,0 0 0 0 0,0 0 0 0 0,0 0 0 0 0,0 1 0 0 0,1-1 0 0 0,-1 1 0 0 0,1-1 0 0 0,0 1 0 0 0,0-1 0 0 0,0 1 0 0 0,0 0 0 0 0,0 0 0 0 0,0-1 0 0 0,1 1 0 0 0,-1 0 0 0 0,1 0 0 0 0,0 0 0 0 0,0 3 0 0 0,0-4 0 0 0,0 12 0 0 0,0-1 0 0 0,4 23 0 0 0,-3-32 0 0 0,0 0 0 0 0,0-1 0 0 0,0 1 0 0 0,0 0 0 0 0,1-1 0 0 0,0 1 0 0 0,-1-1 0 0 0,1 1 0 0 0,0-1 0 0 0,1 0 0 0 0,-1 0 0 0 0,1 0 0 0 0,-1 0 0 0 0,4 2 0 0 0,-2-2 0 0 0,-1 0 0 0 0,1-1 0 0 0,0 1 0 0 0,0-1 0 0 0,0 0 0 0 0,0 0 0 0 0,1-1 0 0 0,-1 1 0 0 0,0-1 0 0 0,1 0 0 0 0,-1 0 0 0 0,5 0 0 0 0,3-1 0 0 0,0 0 0 0 0,0 0 0 0 0,13-4 0 0 0,28 0 0 0 0,-45 2 0 0 0,0 0 0 0 0,-1 0 0 0 0,1-1 0 0 0,0 0 0 0 0,-1 0 0 0 0,0 0 0 0 0,0-1 0 0 0,0 0 0 0 0,0-1 0 0 0,10-9 0 0 0,8-10 852 0 0,-13 8-5648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4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3 25023 0 0,'0'6'543'0'0,"-1"-1"-1"0"0,0 1 0 0 0,-1 0 1 0 0,1 0-1 0 0,-1 0 0 0 0,-5 9 1 0 0,5-9 19 0 0,-1-1 1 0 0,1 1 0 0 0,0 0 0 0 0,1 0-1 0 0,-1 0 1 0 0,0 12 0 0 0,1-15-563 0 0,1 1 0 0 0,0-1 0 0 0,0 1 0 0 0,0-1 0 0 0,1 1 0 0 0,-1-1 0 0 0,1 0 0 0 0,0 1 0 0 0,0-1 0 0 0,0 0 0 0 0,0 0 0 0 0,0 0 0 0 0,1 0 0 0 0,-1 0 0 0 0,1 0 0 0 0,0 0 0 0 0,0 0 0 0 0,0 0 0 0 0,1-1 0 0 0,-1 1 0 0 0,0-1 0 0 0,1 0 0 0 0,0 0 0 0 0,-1 1 0 0 0,1-2 0 0 0,0 1 0 0 0,0 0 0 0 0,3 1 0 0 0,1-1 0 0 0,0 0 0 0 0,0 0 0 0 0,0 0 0 0 0,0-1 0 0 0,1 0 0 0 0,-1 0 0 0 0,0-1 0 0 0,0 0 0 0 0,12-2 0 0 0,-15 2 0 0 0,0 0 0 0 0,0-1 0 0 0,0 0 0 0 0,0 1 0 0 0,-1-2 0 0 0,1 1 0 0 0,-1 0 0 0 0,1-1 0 0 0,-1 1 0 0 0,1-1 0 0 0,-1 0 0 0 0,0 0 0 0 0,1 0 0 0 0,-1-1 0 0 0,-1 1 0 0 0,1-1 0 0 0,0 0 0 0 0,0 0 0 0 0,-1 0 0 0 0,3-3 0 0 0,-4 3 0 0 0,1-1 0 0 0,0 1 0 0 0,-1-1 0 0 0,1 0 0 0 0,-1 0 0 0 0,0 1 0 0 0,0-1 0 0 0,-1 0 0 0 0,1 0 0 0 0,-1 0 0 0 0,0 0 0 0 0,0 0 0 0 0,0 0 0 0 0,0 0 0 0 0,-1 0 0 0 0,1 0 0 0 0,-1 0 0 0 0,0 1 0 0 0,0-1 0 0 0,-1 0 0 0 0,1 1 0 0 0,-1-1 0 0 0,0 1 0 0 0,0-1 0 0 0,0 1 0 0 0,-4-5 0 0 0,2 3 0 0 0,0 1 0 0 0,0 0 0 0 0,0 0 0 0 0,-1 0 0 0 0,0 0 0 0 0,0 0 0 0 0,0 1 0 0 0,0 0 0 0 0,0 0 0 0 0,0 1 0 0 0,-1-1 0 0 0,0 1 0 0 0,1 1 0 0 0,-1-1 0 0 0,0 1 0 0 0,0 0 0 0 0,0 0 0 0 0,0 0 0 0 0,0 1 0 0 0,-8 0 0 0 0,14 0 26 0 0,-1 0-1 0 0,0 0 1 0 0,0 0-1 0 0,1 0 1 0 0,-1 0 0 0 0,0 1-1 0 0,1-1 1 0 0,-1 0-1 0 0,0 0 1 0 0,1 1 0 0 0,-1-1-1 0 0,0 0 1 0 0,1 0-1 0 0,-1 1 1 0 0,1-1 0 0 0,-1 1-1 0 0,0-1 1 0 0,1 1-1 0 0,-1-1 1 0 0,1 1 0 0 0,-1-1-1 0 0,1 1 1 0 0,0-1-1 0 0,-1 1 1 0 0,1 0 0 0 0,-1 0-1 0 0,-3 21 9 0 0,4-21-423 0 0,0 1-1 0 0,0 0 1 0 0,-1-1-1 0 0,1 1 0 0 0,0-1 1 0 0,-1 1-1 0 0,1-1 1 0 0,-1 1-1 0 0,1-1 1 0 0,-1 0-1 0 0,0 3 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4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25127 0 0,'1'0'15'0'0,"-1"0"1"0"0,0 0-1 0 0,0 0 0 0 0,0 0 1 0 0,0 0-1 0 0,0 0 0 0 0,0 0 0 0 0,0-1 1 0 0,0 1-1 0 0,1 0 0 0 0,-1 0 0 0 0,0 0 1 0 0,0 0-1 0 0,0 0 0 0 0,0 0 0 0 0,0 0 1 0 0,0 0-1 0 0,0 0 0 0 0,1 0 0 0 0,-1 0 1 0 0,0 0-1 0 0,0 0 0 0 0,0 0 0 0 0,0 0 1 0 0,0 0-1 0 0,0 1 0 0 0,0-1 0 0 0,1 0 1 0 0,-1 0-1 0 0,0 0 0 0 0,0 0 0 0 0,0 0 1 0 0,0 0-1 0 0,0 0 0 0 0,0 0 0 0 0,0 0 1 0 0,0 0-1 0 0,0 0 0 0 0,1 0 1 0 0,-1 1-1 0 0,0-1 0 0 0,0 0 0 0 0,0 0 1 0 0,0 0-1 0 0,0 0 0 0 0,0 0 0 0 0,0 0 1 0 0,0 0-1 0 0,0 1 0 0 0,4 10 1816 0 0,1 24 2285 0 0,-3-20-3194 0 0,3 50-922 0 0,-1 4 0 0 0,-4-67 0 0 0,0-6 0 0 0,0-3 0 0 0,0-18 0 0 0,-1 16 0 0 0,0 0 0 0 0,1 1 0 0 0,1-1 0 0 0,-1 0 0 0 0,1 0 0 0 0,1 0 0 0 0,-1 1 0 0 0,2-1 0 0 0,-1 1 0 0 0,5-10 0 0 0,-4 11 0 0 0,1 1 0 0 0,0 0 0 0 0,0-1 0 0 0,1 2 0 0 0,-1-1 0 0 0,9-7 0 0 0,-5 4 0 0 0,-6 8 0 0 0,-1-1 0 0 0,1 1 0 0 0,-1-1 0 0 0,1 1 0 0 0,-1 0 0 0 0,1 0 0 0 0,0 0 0 0 0,-1 0 0 0 0,1 0 0 0 0,2-1 0 0 0,-3 2 0 0 0,0 0 0 0 0,1 0 0 0 0,-1 0 0 0 0,0 0 0 0 0,0 0 0 0 0,0 0 0 0 0,0 1 0 0 0,0-1 0 0 0,0 0 0 0 0,1 1 0 0 0,-1-1 0 0 0,0 1 0 0 0,0-1 0 0 0,0 1 0 0 0,0 0 0 0 0,-1-1 0 0 0,1 1 0 0 0,0 0 0 0 0,0 0 0 0 0,0-1 0 0 0,0 1 0 0 0,-1 0 0 0 0,2 2 0 0 0,6 6 0 0 0,0 1 0 0 0,-1 1 0 0 0,0-1 0 0 0,-1 1 0 0 0,0 1 0 0 0,-1-1 0 0 0,0 1 0 0 0,-1-1 0 0 0,4 14 0 0 0,-7-19 0 0 0,1 0 0 0 0,0 0 0 0 0,0 0 0 0 0,1-1 0 0 0,0 1 0 0 0,0-1 0 0 0,5 8 0 0 0,-6-5 0 0 0,1 0 0 0 0,-2-8 0 0 0,-1 0 0 0 0,1 0 0 0 0,-1 1 0 0 0,1-1 0 0 0,0 0 0 0 0,-1 0 0 0 0,1 0 0 0 0,0 0 0 0 0,-1 0 0 0 0,1 0 0 0 0,-1 0 0 0 0,1 0 0 0 0,0-1 0 0 0,-1 1 0 0 0,1 0 0 0 0,-1 0 0 0 0,1 0 0 0 0,-1-1 0 0 0,1 1 0 0 0,0-1 0 0 0,3-1-3949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5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195 17 25023 0 0,'6'-11'2775'0'0,"-5"7"538"0"0,-14 2-1665 0 0,1 2-1648 0 0,0 1 0 0 0,0-1 0 0 0,0 2 0 0 0,-13 3 0 0 0,10-3 0 0 0,1 1 0 0 0,-18-1 0 0 0,29-2 0 0 0,1 0 0 0 0,-1 0 0 0 0,1 0 0 0 0,-1 1 0 0 0,0-1 0 0 0,1 1 0 0 0,-1-1 0 0 0,1 1 0 0 0,0 0 0 0 0,-1 0 0 0 0,1 0 0 0 0,0 0 0 0 0,-1 1 0 0 0,1-1 0 0 0,0 1 0 0 0,0-1 0 0 0,0 1 0 0 0,0 0 0 0 0,0-1 0 0 0,-2 4 0 0 0,4-5 0 0 0,0 0 0 0 0,-1 1 0 0 0,1-1 0 0 0,0 0 0 0 0,0 1 0 0 0,-1-1 0 0 0,1 1 0 0 0,0-1 0 0 0,0 0 0 0 0,0 1 0 0 0,-1-1 0 0 0,1 1 0 0 0,0-1 0 0 0,0 0 0 0 0,0 1 0 0 0,0-1 0 0 0,0 1 0 0 0,0-1 0 0 0,0 1 0 0 0,0-1 0 0 0,0 1 0 0 0,0-1 0 0 0,0 0 0 0 0,0 1 0 0 0,0-1 0 0 0,0 1 0 0 0,0-1 0 0 0,0 1 0 0 0,1-1 0 0 0,-1 1 0 0 0,14 12 0 0 0,23 5 0 0 0,-33-16 0 0 0,108 46 0 0 0,-91-42 0 0 0,-19-6 0 0 0,0 0 0 0 0,0 1 0 0 0,0-1 0 0 0,0 1 0 0 0,0 0 0 0 0,0-1 0 0 0,0 1 0 0 0,-1 0 0 0 0,1 0 0 0 0,0 0 0 0 0,0 0 0 0 0,-1 1 0 0 0,1-1 0 0 0,-1 0 0 0 0,1 1 0 0 0,-1-1 0 0 0,3 3 0 0 0,-17 11 0 0 0,-22-3 0 0 0,16-7 0 0 0,-5 2 0 0 0,-28 6 0 0 0,30-8 0 0 0,10-1 0 0 0,11-4 0 0 0,-1 1 0 0 0,0-1 0 0 0,1 1 0 0 0,-1-1 0 0 0,0 1 0 0 0,1-1 0 0 0,-1 0 0 0 0,0 0 0 0 0,0 0 0 0 0,1 0 0 0 0,-1 0 0 0 0,0 0 0 0 0,0-1 0 0 0,1 1 0 0 0,-3-1 0 0 0,3-7 853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5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25127 0 0,'36'0'1002'0'0,"15"0"2226"0"0,23-4 174 0 0,-69 4-3402 0 0,-1 0 0 0 0,0 0 0 0 0,0 0 0 0 0,0 1 0 0 0,7 1 0 0 0,19 1 0 0 0,-28-3 218 0 0,1 0 32 0 0,3 0-4677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5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25023 0 0,'12'52'7736'0'0,"-9"14"-7736"0"0,-5 67 0 0 0,0-107 0 0 0,0-9 0 0 0,1 0 0 0 0,1 0 0 0 0,2 33 0 0 0,0-41 0 0 0,-2-7 0 0 0,0 0 0 0 0,0 0 0 0 0,0-1 0 0 0,0 1 0 0 0,1 0 0 0 0,-1 0 0 0 0,1 0 0 0 0,-1 0 0 0 0,1-1 0 0 0,0 1 0 0 0,-1 0 0 0 0,1 0 0 0 0,0-1 0 0 0,0 1 0 0 0,0-1 0 0 0,1 1 0 0 0,-1-1 0 0 0,0 1 0 0 0,0-1 0 0 0,1 0 0 0 0,-1 1 0 0 0,1-1 0 0 0,-1 0 0 0 0,1 0 0 0 0,0 0 0 0 0,-1 0 0 0 0,1-1 0 0 0,0 1 0 0 0,2 1 0 0 0,11-5 935 0 0,-6 0-4535 0 0,-8 3 2313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6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40 24823 0 0,'8'-2'2210'0'0,"-7"1"-2061"0"0,-1 1-1 0 0,0 0 1 0 0,1 0-1 0 0,-1 0 1 0 0,0 0 0 0 0,1 0-1 0 0,-1-1 1 0 0,0 1-1 0 0,1 0 1 0 0,-1 0 0 0 0,0 0-1 0 0,1 0 1 0 0,-1 0-1 0 0,1 0 1 0 0,-1 0 0 0 0,0 0-1 0 0,1 0 1 0 0,-1 1-1 0 0,0-1 1 0 0,1 0-1 0 0,-1 0 1 0 0,0 0 0 0 0,1 0-1 0 0,-1 0 1 0 0,1 1-1 0 0,-16-9 383 0 0,-6-3 199 0 0,-14-4-128 0 0,28 14-602 0 0,1 0 0 0 0,-1 0 0 0 0,1 1 0 0 0,-1-1 0 0 0,-10 2 0 0 0,1-1 0 0 0,14 2 0 0 0,-1-1 0 0 0,1 0 0 0 0,0 1 0 0 0,0-1 0 0 0,0 1 0 0 0,-1 0 0 0 0,2 0 0 0 0,-1-1 0 0 0,0 1 0 0 0,0 1 0 0 0,1-1 0 0 0,-1 0 0 0 0,1 0 0 0 0,-1 1 0 0 0,0 1 0 0 0,-6 8 0 0 0,1-2 0 0 0,0 0 0 0 0,-10 20 0 0 0,8-12 0 0 0,7-13 0 0 0,1-1 0 0 0,-1 1 0 0 0,1-1 0 0 0,1 1 0 0 0,-1 0 0 0 0,1 0 0 0 0,-1-1 0 0 0,1 1 0 0 0,1 0 0 0 0,0 5 0 0 0,-1-8 0 0 0,1-1 0 0 0,0 1 0 0 0,-1-1 0 0 0,1 1 0 0 0,0-1 0 0 0,0 1 0 0 0,0-1 0 0 0,0 0 0 0 0,0 0 0 0 0,0 1 0 0 0,1-1 0 0 0,-1 0 0 0 0,0 0 0 0 0,1 0 0 0 0,-1 0 0 0 0,0 0 0 0 0,1-1 0 0 0,-1 1 0 0 0,1 0 0 0 0,2 0 0 0 0,-1 0 0 0 0,1-1 0 0 0,-1 1 0 0 0,1-1 0 0 0,-1 0 0 0 0,0 0 0 0 0,1 0 0 0 0,-1 0 0 0 0,1-1 0 0 0,4-1 0 0 0,7-2 0 0 0,-1-1 0 0 0,0-1 0 0 0,21-11 0 0 0,-35 16 0 0 0,5-2 0 0 0,-1 0 0 0 0,0 0 0 0 0,0-1 0 0 0,0 1 0 0 0,0-1 0 0 0,-1 0 0 0 0,0-1 0 0 0,5-7 0 0 0,-1 1 0 0 0,0-1 0 0 0,6-17 0 0 0,-10 18 0 0 0,-3 8 0 0 0,0 1 0 0 0,1 0 0 0 0,-1 0 0 0 0,1 0 0 0 0,-1 0 0 0 0,1 0 0 0 0,0 0 0 0 0,0 0 0 0 0,-1 0 0 0 0,2 0 0 0 0,-1 0 0 0 0,0 0 0 0 0,0 0 0 0 0,3-2 0 0 0,-6 4 0 0 0,2 0 0 0 0,-1 0 0 0 0,1 0 0 0 0,-1 0 0 0 0,1 0 0 0 0,-1 1 0 0 0,1-1 0 0 0,-1 0 0 0 0,1 0 0 0 0,-1 1 0 0 0,1-1 0 0 0,0 0 0 0 0,-1 0 0 0 0,1 1 0 0 0,-1-1 0 0 0,1 1 0 0 0,0-1 0 0 0,-1 0 0 0 0,1 1 0 0 0,0-1 0 0 0,0 1 0 0 0,-1-1 0 0 0,1 0 0 0 0,0 1 0 0 0,0-1 0 0 0,0 1 0 0 0,-1-1 0 0 0,1 1 0 0 0,0-1 0 0 0,0 1 0 0 0,0-1 0 0 0,0 1 0 0 0,0-1 0 0 0,0 1 0 0 0,0-1 0 0 0,0 1 0 0 0,0-1 0 0 0,0 1 0 0 0,1 0 0 0 0,-2 5 0 0 0,0 11 0 0 0,0 1 0 0 0,2 22 0 0 0,0-31 0 0 0,-1-7 0 0 0,0 0 0 0 0,0 0 0 0 0,0-1 0 0 0,0 1 0 0 0,0 0 0 0 0,1 0 0 0 0,-1-1 0 0 0,1 1 0 0 0,-1 0 0 0 0,1-1 0 0 0,-1 1 0 0 0,1 0 0 0 0,0-1 0 0 0,0 1 0 0 0,0-1 0 0 0,0 0 0 0 0,0 1 0 0 0,0-1 0 0 0,0 0 0 0 0,1 1 0 0 0,-1-1 0 0 0,0 0 0 0 0,2 1 0 0 0,0 0 22 0 0,26 17 937 0 0,-28-18-1267 0 0,1 0 0 0 0,0 0 0 0 0,-1-1 0 0 0,1 1 0 0 0,0 0-1 0 0,-1-1 1 0 0,1 0 0 0 0,0 1 0 0 0,0-1 0 0 0,-1 0 0 0 0,1 0-1 0 0,0 0 1 0 0,0 0 0 0 0,-1 0 0 0 0,4-1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6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 25023 0 0,'0'0'29'0'0,"0"0"0"0"0,0 0 0 0 0,0-1-1 0 0,0 1 1 0 0,0 0 0 0 0,0 0 0 0 0,0-1-1 0 0,0 1 1 0 0,0 0 0 0 0,0 0 0 0 0,0-1 0 0 0,0 1-1 0 0,0 0 1 0 0,0 0 0 0 0,0-1 0 0 0,0 1-1 0 0,0 0 1 0 0,0 0 0 0 0,0-1 0 0 0,0 1 0 0 0,0 0-1 0 0,0 0 1 0 0,1 0 0 0 0,-1-1 0 0 0,0 1-1 0 0,0 0 1 0 0,0 0 0 0 0,0 0 0 0 0,0-1 0 0 0,1 1-1 0 0,-1 0 1 0 0,0 0 0 0 0,0 0 0 0 0,0 0-1 0 0,1 0 1 0 0,-1-1 0 0 0,0 1 0 0 0,0 0 0 0 0,1 0-1 0 0,-1 0 1 0 0,0 0 0 0 0,10 8 2630 0 0,1 8 404 0 0,-7-8-2258 0 0,20 58-805 0 0,-21-38 0 0 0,-3-25 0 0 0,0 0 0 0 0,0 0 0 0 0,0 0 0 0 0,1 0 0 0 0,-1 0 0 0 0,1 0 0 0 0,0 0 0 0 0,2 5 0 0 0,-3-7 0 0 0,0 0 0 0 0,0 1 0 0 0,0-1 0 0 0,0 0 0 0 0,0 0 0 0 0,0 0 0 0 0,0 0 0 0 0,0 0 0 0 0,0 0 0 0 0,0 0 0 0 0,0 0 0 0 0,-1 1 0 0 0,0 0 0 0 0,-1 12 0 0 0,2-14 0 0 0,0 0 0 0 0,0 0 0 0 0,0 0 0 0 0,0 0 0 0 0,0 1 0 0 0,0-1 0 0 0,-1 0 0 0 0,1 0 0 0 0,0 0 0 0 0,0 0 0 0 0,0 0 0 0 0,0 0 0 0 0,0 0 0 0 0,0 1 0 0 0,0-1 0 0 0,0 0 0 0 0,-1 0 0 0 0,1 0 0 0 0,0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0,0 0 0 0 0,-1 0 0 0 0,1-1 0 0 0,0 1 0 0 0,0 0 0 0 0,0 0 0 0 0,0 0 0 0 0,0 0 0 0 0,0 0 0 0 0,0 0 0 0 0,0-1 0 0 0,0 1 0 0 0,0 0 0 0 0,0 0 0 0 0,0 0 0 0 0,-8-9 0 0 0,6 0 0 0 0,1 0 0 0 0,0 0 0 0 0,0 0 0 0 0,0-1 0 0 0,2 1 0 0 0,-1 0 0 0 0,1 0 0 0 0,0 0 0 0 0,3-10 0 0 0,1-1 0 0 0,1 0 0 0 0,17-36 0 0 0,-23 55 0 0 0,1-1 0 0 0,0 1 0 0 0,-1 0 0 0 0,1 0 0 0 0,0 0 0 0 0,0 0 0 0 0,0 0 0 0 0,0 0 0 0 0,0 0 0 0 0,0 0 0 0 0,0 0 0 0 0,0 0 0 0 0,0 0 0 0 0,0 1 0 0 0,0-1 0 0 0,0 0 0 0 0,1 1 0 0 0,-1-1 0 0 0,0 1 0 0 0,1-1 0 0 0,-1 1 0 0 0,0 0 0 0 0,1 0 0 0 0,-1-1 0 0 0,0 1 0 0 0,1 0 0 0 0,-1 0 0 0 0,0 0 0 0 0,1 0 0 0 0,-1 1 0 0 0,3-1 0 0 0,-3 0 0 0 0,3 0 0 0 0,1 0 0 0 0,-1 1 0 0 0,0-1 0 0 0,0 1 0 0 0,0-1 0 0 0,0 1 0 0 0,1 1 0 0 0,-1-1 0 0 0,-1 0 0 0 0,1 1 0 0 0,4 2 0 0 0,-6-2 0 0 0,0-1 0 0 0,1 1 0 0 0,-1 0 0 0 0,0 0 0 0 0,-1 0 0 0 0,1 0 0 0 0,0 1 0 0 0,-1-1 0 0 0,1 0 0 0 0,-1 1 0 0 0,1-1 0 0 0,-1 1 0 0 0,0-1 0 0 0,0 1 0 0 0,0 0 0 0 0,-1-1 0 0 0,1 1 0 0 0,0 3 0 0 0,0 8 0 0 0,-1 0 0 0 0,0 0 0 0 0,-1 1 0 0 0,-3 19 0 0 0,-1 29 0 0 0,4-57 162 0 0,3 7 610 0 0,-1-13-1016 0 0,-1 0 0 0 0,1 0 0 0 0,-1 0 0 0 0,1 0-1 0 0,0 0 1 0 0,-1 0 0 0 0,1 0 0 0 0,0 0 0 0 0,-1 0 0 0 0,1-1-1 0 0,-1 1 1 0 0,1 0 0 0 0,0 0 0 0 0,-1 0 0 0 0,1-1-1 0 0,-1 1 1 0 0,1 0 0 0 0,-1-1 0 0 0,2 0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7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24823 0 0,'20'0'862'0'0,"57"-2"6212"0"0,21-9-7074 0 0,-37 16 0 0 0,-56-4 855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07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2 25023 0 0,'-3'6'2368'0'0,"6"-13"2328"0"0,-3 10-4243 0 0,-2 10-234 0 0,-1 4-219 0 0,-1 31 0 0 0,0-3 0 0 0,0 0 0 0 0,3 82 0 0 0,2-60 0 0 0,2-23 985 0 0,0 6-5921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3.7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 25231 0 0,'5'0'705'0'0,"-4"0"-554"0"0,-1-1 1 0 0,1 1-1 0 0,0 0 1 0 0,-1 0 0 0 0,1 0-1 0 0,0 0 1 0 0,-1 0 0 0 0,1 0-1 0 0,0 0 1 0 0,-1 0 0 0 0,1 0-1 0 0,-1 0 1 0 0,1 0-1 0 0,0 1 1 0 0,-1-1 0 0 0,1 0-1 0 0,0 0 1 0 0,-1 1 0 0 0,1-1-1 0 0,-1 0 1 0 0,1 1 0 0 0,-1-1-1 0 0,1 0 1 0 0,-1 1-1 0 0,1-1 1 0 0,-1 1 0 0 0,1-1-1 0 0,-1 1 1 0 0,0-1 0 0 0,1 1-1 0 0,-1-1 1 0 0,1 1-1 0 0,-1-1 1 0 0,0 1 0 0 0,0 0-1 0 0,1-1 1 0 0,-1 1 0 0 0,0-1-1 0 0,0 1 1 0 0,0 0 0 0 0,0-1-1 0 0,0 1 1 0 0,0 0-1 0 0,0 0 1 0 0,1 3-152 0 0,0 0 0 0 0,1-1 0 0 0,-1 1 0 0 0,1-1 0 0 0,0 1 0 0 0,0-1 0 0 0,3 4 0 0 0,9 18 0 0 0,-12-17 0 0 0,-1 0 0 0 0,1-1 0 0 0,-2 1 0 0 0,1 0 0 0 0,-1-1 0 0 0,0 10 0 0 0,-1 2 0 0 0,1-19 0 0 0,0 0 0 0 0,0 1 0 0 0,0-1 0 0 0,1 0 0 0 0,-1 1 0 0 0,0-1 0 0 0,-1 0 0 0 0,1 1 0 0 0,0-1 0 0 0,0 1 0 0 0,0-1 0 0 0,0 0 0 0 0,0 1 0 0 0,0-1 0 0 0,0 0 0 0 0,0 1 0 0 0,-1-1 0 0 0,1 0 0 0 0,0 0 0 0 0,0 1 0 0 0,0-1 0 0 0,-1 0 0 0 0,1 1 0 0 0,0-1 0 0 0,0 0 0 0 0,-1 0 0 0 0,1 1 0 0 0,-1-1 0 0 0,1 0 0 0 0,0 0 0 0 0,-1-1 0 0 0,1 1 0 0 0,0 0 0 0 0,-1-1 0 0 0,1 1 0 0 0,0 0 0 0 0,0-1 0 0 0,-1 1 0 0 0,1 0 0 0 0,0-1 0 0 0,0 1 0 0 0,0-1 0 0 0,0 1 0 0 0,-1 0 0 0 0,1-1 0 0 0,0 1 0 0 0,0-1 0 0 0,0 1 0 0 0,0 0 0 0 0,0-1 0 0 0,0 1 0 0 0,0-1 0 0 0,0 1 0 0 0,0-1 0 0 0,0 1 0 0 0,0-1 0 0 0,2-11 0 0 0,0-1 0 0 0,1 1 0 0 0,0-1 0 0 0,0 1 0 0 0,1 0 0 0 0,1 1 0 0 0,9-17 0 0 0,-3 2 0 0 0,-6 18 0 0 0,0-1 0 0 0,0 1 0 0 0,1 0 0 0 0,0 0 0 0 0,0 0 0 0 0,1 1 0 0 0,9-8 0 0 0,-5 4 0 0 0,-11 11 0 0 0,1-1 0 0 0,0 1 0 0 0,-1 0 0 0 0,1-1 0 0 0,-1 1 0 0 0,1 0 0 0 0,0 0 0 0 0,-1 0 0 0 0,1-1 0 0 0,0 1 0 0 0,-1 0 0 0 0,1 0 0 0 0,0 0 0 0 0,-1 0 0 0 0,1 0 0 0 0,0 0 0 0 0,0 0 0 0 0,8-1 0 0 0,-8 1 0 0 0,0 1 0 0 0,0-1 0 0 0,-1 0 0 0 0,1 0 0 0 0,0 0 0 0 0,0 1 0 0 0,-1-1 0 0 0,1 0 0 0 0,0 1 0 0 0,0-1 0 0 0,-1 0 0 0 0,1 1 0 0 0,0-1 0 0 0,-1 1 0 0 0,1-1 0 0 0,-1 1 0 0 0,1-1 0 0 0,0 1 0 0 0,-1 0 0 0 0,0-1 0 0 0,1 1 0 0 0,-1 0 0 0 0,1-1 0 0 0,-1 1 0 0 0,0 0 0 0 0,1 0 0 0 0,-1-1 0 0 0,0 2 0 0 0,8 23 0 0 0,0 38 0 0 0,-6-47 0 0 0,13 51 0 0 0,-14-65-69 0 0,0 0-1 0 0,0 1 1 0 0,1-1-1 0 0,-1 0 1 0 0,1 0 0 0 0,-1 0-1 0 0,1-1 1 0 0,0 1 0 0 0,3 2-1 0 0,-1 0-3185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38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24519 0 0,'0'0'8068'0'0,"4"3"-7899"0"0,58 48-166 0 0,-36-17-3 0 0,-23-31 0 0 0,-1 0 0 0 0,0-1 0 0 0,0 0 0 0 0,0 0 0 0 0,0 0 0 0 0,0-1 0 0 0,1 1 0 0 0,-1 0 0 0 0,0-1 0 0 0,1 1 0 0 0,4 1 0 0 0,-2-2 0 0 0,0 1 0 0 0,1-1 0 0 0,-1 0 0 0 0,0 0 0 0 0,9 0 0 0 0,0 0 0 0 0,29 11 0 0 0,-37-11 0 0 0,0 0 0 0 0,0-1 0 0 0,0 0 0 0 0,1-1 0 0 0,-1 1 0 0 0,0-1 0 0 0,0-1 0 0 0,0 1 0 0 0,0-1 0 0 0,0 0 0 0 0,6-3 0 0 0,42-4 0 0 0,49-34 0 0 0,-44 24 0 0 0,-20 4 0 0 0,-17 8 0 0 0,40-4 0 0 0,-60 11 0 0 0,-1 0 0 0 0,0 0 0 0 0,1-1 0 0 0,-1 1 0 0 0,0 0 0 0 0,1 1 0 0 0,-1-1 0 0 0,1 0 0 0 0,-1 0 0 0 0,0 0 0 0 0,1 1 0 0 0,-1-1 0 0 0,2 2 0 0 0,13 2 0 0 0,-10-3 0 0 0,-1 0 0 0 0,1 1 0 0 0,-1-1 0 0 0,0 1 0 0 0,0 1 0 0 0,0-1 0 0 0,0 1 0 0 0,0 0 0 0 0,0 0 0 0 0,-1 0 0 0 0,1 1 0 0 0,6 6 0 0 0,17 11 0 0 0,-23-18 0 0 0,0 0 0 0 0,0 1 0 0 0,0 0 0 0 0,0 0 0 0 0,-1 0 0 0 0,6 7 0 0 0,-5-5 0 0 0,4 8 0 0 0,-6-12 0 0 0,-3-2 0 0 0,0 0 0 0 0,1 0 0 0 0,-1 0 0 0 0,0 0 0 0 0,0 0 0 0 0,0 0 0 0 0,1 0 0 0 0,-1 0 0 0 0,0 0 0 0 0,0 0 0 0 0,0 0 0 0 0,1 0 0 0 0,-1 1 0 0 0,0-1 0 0 0,0 0 0 0 0,0 0 0 0 0,0 0 0 0 0,1 0 0 0 0,-1 0 0 0 0,0 1 0 0 0,0-1 0 0 0,0 0 0 0 0,0 0 0 0 0,0 0 0 0 0,0 0 0 0 0,1 1 0 0 0,-1-1 0 0 0,0 0 0 0 0,0 0 0 0 0,0 0 0 0 0,0 1 0 0 0,0-1 0 0 0,0 0 0 0 0,0 0 0 0 0,0 0 0 0 0,0 1 0 0 0,0-1 0 0 0,0 0 0 0 0,0 0 0 0 0,0 1 0 0 0,0-1 0 0 0,0 0 0 0 0,1 0 0 0 0,-1 0 0 0 0,0 0 0 0 0,1 0 0 0 0,-1 0 0 0 0,0 0 0 0 0,0 0 0 0 0,1 0 0 0 0,-1 0 0 0 0,0 0 0 0 0,0 0 0 0 0,1 0 0 0 0,-1 0 0 0 0,0 0 0 0 0,0 0 0 0 0,1 0 0 0 0,-1 0 0 0 0,0-1 0 0 0,0 1 0 0 0,1 0 0 0 0,-1 0 0 0 0,0 0 0 0 0,0 0 0 0 0,1-1 0 0 0,-1 1 0 0 0,0 0 0 0 0,0 0 0 0 0,0 0 0 0 0,0-1 0 0 0,1 1 0 0 0,-1 0 0 0 0,0 0 0 0 0,0-1 0 0 0,0 1 0 0 0,0 0 0 0 0,0 0 0 0 0,0-1 0 0 0,0 1 0 0 0,10-12 0 0 0,2-12 0 0 0,-10 20 0 0 0,0 0 0 0 0,0 0 0 0 0,0 0 0 0 0,0 1 0 0 0,6-8 0 0 0,-3 9 0 0 0,-5 2 0 0 0,0 0 0 0 0,0-1 0 0 0,1 1 0 0 0,-1 0 0 0 0,0 0 0 0 0,0 0 0 0 0,0 0 0 0 0,0 0 0 0 0,1 0 0 0 0,-1 0 0 0 0,0 0 0 0 0,0 0 0 0 0,0-1 0 0 0,0 1 0 0 0,0 0 0 0 0,1 0 0 0 0,-1 0 0 0 0,0 0 0 0 0,0 0 0 0 0,0-1 0 0 0,0 1 0 0 0,0 0 0 0 0,0 0 0 0 0,0 0 0 0 0,0 0 0 0 0,0-1 0 0 0,0 1 0 0 0,0 0 0 0 0,0 0 0 0 0,1 0 0 0 0,-1-1 0 0 0,0 1 0 0 0,0 0 0 0 0,-1 0 0 0 0,1 0 0 0 0,0-1 0 0 0,0 1 0 0 0,0 0 0 0 0,0 0 0 0 0,2-2 0 0 0,-1 1 0 0 0,1 0 0 0 0,-1 0 0 0 0,1 0 0 0 0,0 0 0 0 0,0 0 0 0 0,-1 1 0 0 0,1-1 0 0 0,4 0 0 0 0,6-4 0 0 0,-7 2 0 0 0,0 0 0 0 0,-1 1 0 0 0,1 0 0 0 0,0 0 0 0 0,1 1 0 0 0,-1 0 0 0 0,0-1 0 0 0,0 2 0 0 0,1-1 0 0 0,-1 0 0 0 0,0 1 0 0 0,8 1 0 0 0,7 1 0 0 0,37 8 0 0 0,-56-10 0 0 0,33 2 0 0 0,-29-2 0 0 0,0 0 0 0 0,0 0 0 0 0,-1 0 0 0 0,1 1 0 0 0,0 0 0 0 0,6 2 0 0 0,2 0 0 0 0,1 0 0 0 0,-1 0 0 0 0,1-1 0 0 0,-1-1 0 0 0,25-1 0 0 0,-20 0 0 0 0,-1 1 0 0 0,32 5 0 0 0,-35-4 0 0 0,0-1 0 0 0,-1 0 0 0 0,1-1 0 0 0,0 0 0 0 0,17-3 0 0 0,-17 1 0 0 0,0 1 0 0 0,1 0 0 0 0,-1 1 0 0 0,23 4 0 0 0,-22-3 0 0 0,0 0 0 0 0,0-1 0 0 0,0 0 0 0 0,22-4 0 0 0,-4 1 0 0 0,101-1 0 0 0,-42 2 0 0 0,-53-1 0 0 0,-24 1 0 0 0,0 1 0 0 0,1 1 0 0 0,23 3 0 0 0,-22-2 0 0 0,0 0 0 0 0,0-1 0 0 0,27-4 0 0 0,16 0 0 0 0,165-5 0 0 0,-163 3 0 0 0,61-16 0 0 0,-76 6 0 0 0,-11 4 0 0 0,-26 7 980 0 0,-4 1-5904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0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24823 0 0,'0'0'7129'0'0,"0"4"-6453"0"0,2 21-622 0 0,1-1-1 0 0,5 26 0 0 0,3 19-82 0 0,-9-49 29 0 0,-4 36 0 0 0,0-13 0 0 0,-4 34 0 0 0,0-53 0 0 0,6-25 855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0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38 24823 0 0,'0'-25'7936'0'0,"29"21"-7936"0"0,7-1 0 0 0,0 2 0 0 0,59 3 0 0 0,-93 0 0 0 0,0 1 0 0 0,0-1 0 0 0,-1 1 0 0 0,1-1 0 0 0,0 1 0 0 0,0 0 0 0 0,-1 0 0 0 0,1 0 0 0 0,0 0 0 0 0,-1 0 0 0 0,1 0 0 0 0,-1 1 0 0 0,1-1 0 0 0,-1 0 0 0 0,0 1 0 0 0,1-1 0 0 0,-1 1 0 0 0,0-1 0 0 0,0 1 0 0 0,0 0 0 0 0,0-1 0 0 0,1 5 0 0 0,-3-4 0 0 0,1-1 0 0 0,-1 1 0 0 0,1 0 0 0 0,-1 0 0 0 0,0-1 0 0 0,0 1 0 0 0,0 0 0 0 0,0-1 0 0 0,0 1 0 0 0,0-1 0 0 0,0 0 0 0 0,-1 1 0 0 0,1-1 0 0 0,0 0 0 0 0,-3 2 0 0 0,4-3 0 0 0,-9 7 0 0 0,-1-1 0 0 0,1-1 0 0 0,-1 0 0 0 0,0 0 0 0 0,-18 5 0 0 0,16-6 0 0 0,0 1 0 0 0,1 0 0 0 0,-16 9 0 0 0,23-10 0 0 0,-1-1 0 0 0,0 0 0 0 0,-1 0 0 0 0,1-1 0 0 0,0 0 0 0 0,-1 0 0 0 0,0 0 0 0 0,1 0 0 0 0,-1-1 0 0 0,-7 1 0 0 0,8-1 0 0 0,0 0 0 0 0,0 0 0 0 0,0 1 0 0 0,0 0 0 0 0,0 0 0 0 0,1 0 0 0 0,-1 1 0 0 0,0-1 0 0 0,-5 6 0 0 0,7-9 988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1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 24927 0 0,'0'2'455'0'0,"0"0"0"0"0,0 0 0 0 0,0 0 0 0 0,1-1 0 0 0,-1 1 0 0 0,1 0 1 0 0,-1-1-1 0 0,1 1 0 0 0,1 2 0 0 0,4 13 2826 0 0,5 17-3281 0 0,-11-31 0 0 0,1 0 0 0 0,-1 0 0 0 0,1 0 0 0 0,0 0 0 0 0,0-1 0 0 0,0 1 0 0 0,3 5 0 0 0,-3-5 0 0 0,1 0 0 0 0,-1 0 0 0 0,0 0 0 0 0,1 0 0 0 0,-2 0 0 0 0,1 1 0 0 0,0-1 0 0 0,-1 0 0 0 0,1 7 0 0 0,-1-8 0 0 0,-6-45 0 0 0,6 35 0 0 0,11-63 0 0 0,-10 65 0 0 0,1 1 0 0 0,-1-1 0 0 0,1 1 0 0 0,0 0 0 0 0,0 0 0 0 0,1 0 0 0 0,0 0 0 0 0,0 0 0 0 0,0 0 0 0 0,5-5 0 0 0,-6 8 0 0 0,0 0 0 0 0,0 0 0 0 0,0 0 0 0 0,1 0 0 0 0,-1 0 0 0 0,1 0 0 0 0,-1 0 0 0 0,1 1 0 0 0,-1-1 0 0 0,1 1 0 0 0,0 0 0 0 0,0 0 0 0 0,0 0 0 0 0,3-1 0 0 0,0 2 0 0 0,3-1 0 0 0,-1 0 0 0 0,1 0 0 0 0,12 2 0 0 0,-17 0 0 0 0,-1-1 0 0 0,0 1 0 0 0,1 0 0 0 0,-1 0 0 0 0,0 1 0 0 0,0-1 0 0 0,0 1 0 0 0,0-1 0 0 0,0 1 0 0 0,0 0 0 0 0,5 4 0 0 0,12 6 0 0 0,-17-10 0 0 0,0-1 0 0 0,0 1 0 0 0,-1-1 0 0 0,1 1 0 0 0,-1 0 0 0 0,1 0 0 0 0,4 4 0 0 0,-5-3 0 0 0,0-1 0 0 0,0 0 0 0 0,1 0 0 0 0,-1-1 0 0 0,1 1 0 0 0,-1 0 0 0 0,3 0 0 0 0,-2 0 0 0 0,0-1 0 0 0,-1 0 0 0 0,0 1 0 0 0,1 0 0 0 0,-1 0 0 0 0,0-1 0 0 0,0 1 0 0 0,3 4 0 0 0,-3-4 0 0 0,-1-1 0 0 0,1 1 0 0 0,0 0 0 0 0,1 0 0 0 0,-1-1 0 0 0,0 1 0 0 0,0-1 0 0 0,1 1 0 0 0,-1-1 0 0 0,0 0 0 0 0,1 0 0 0 0,0 0 0 0 0,-1-1 0 0 0,1 1 0 0 0,-1-1 0 0 0,1 1 0 0 0,0-1 0 0 0,-1 0 0 0 0,4 0 0 0 0,5 0 0 0 0,0-1 0 0 0,0 0 0 0 0,15-4 0 0 0,-20 3 0 0 0,0-1 0 0 0,0 0 0 0 0,-1 0 0 0 0,1 0 0 0 0,-1-1 0 0 0,1 0 0 0 0,-1 0 0 0 0,-1 0 0 0 0,1-1 0 0 0,0 0 0 0 0,5-8 0 0 0,-10 13 0 0 0,0-1 0 0 0,1 1 0 0 0,-1-1 0 0 0,0 0 0 0 0,0 1 0 0 0,0-1 0 0 0,0 1 0 0 0,0-1 0 0 0,0 0 0 0 0,0 1 0 0 0,0-1 0 0 0,0 1 0 0 0,0-1 0 0 0,0 1 0 0 0,0-1 0 0 0,-1 0 0 0 0,1 1 0 0 0,0-1 0 0 0,0 1 0 0 0,-1-1 0 0 0,1 1 0 0 0,0-1 0 0 0,0 1 0 0 0,-1-1 0 0 0,1 1 0 0 0,-1-1 0 0 0,1 1 0 0 0,0 0 0 0 0,-1-1 0 0 0,1 1 0 0 0,-1 0 0 0 0,1-1 0 0 0,-1 1 0 0 0,1 0 0 0 0,-1-1 0 0 0,1 1 0 0 0,-2 0 0 0 0,-24-12 0 0 0,24 12 0 0 0,-5-2 0 0 0,1 0 0 0 0,-1 1 0 0 0,0 0 0 0 0,0 0 0 0 0,0 1 0 0 0,0 0 0 0 0,0 0 0 0 0,0 0 0 0 0,0 1 0 0 0,0 0 0 0 0,0 1 0 0 0,-11 3 0 0 0,7-1 0 0 0,1 0 0 0 0,0 0 0 0 0,1 1 0 0 0,-1 1 0 0 0,1-1 0 0 0,0 1 0 0 0,-13 12 0 0 0,21-17 0 0 0,-1 1 0 0 0,0 0 0 0 0,0 0 0 0 0,1 0 0 0 0,-1 1 0 0 0,1-1 0 0 0,0 0 0 0 0,0 1 0 0 0,0-1 0 0 0,0 0 0 0 0,0 1 0 0 0,0 0 0 0 0,1-1 0 0 0,-1 1 0 0 0,1-1 0 0 0,-1 1 0 0 0,1 0 0 0 0,0-1 0 0 0,0 1 0 0 0,0-1 0 0 0,1 1 0 0 0,-1 0 0 0 0,1-1 0 0 0,-1 1 0 0 0,1-1 0 0 0,0 1 0 0 0,0-1 0 0 0,0 1 0 0 0,2 2 0 0 0,1 2 0 0 0,0 0 0 0 0,0 0 0 0 0,1-1 0 0 0,0 0 0 0 0,0 0 0 0 0,0 0 0 0 0,1-1 0 0 0,9 8 0 0 0,-8-9 0 0 0,0 1 0 0 0,0-1 0 0 0,0-1 0 0 0,1 0 0 0 0,0 0 0 0 0,-1 0 0 0 0,1-1 0 0 0,14 3 0 0 0,-5-3 0 0 0,0-1 0 0 0,0 0 0 0 0,18-3 0 0 0,-28 2 0 0 0,1 0 0 0 0,-1 0 0 0 0,0-1 0 0 0,1 1 0 0 0,-1-1 0 0 0,0-1 0 0 0,0 0 0 0 0,0 0 0 0 0,0 0 0 0 0,0-1 0 0 0,0 1 0 0 0,0-2 0 0 0,-1 1 0 0 0,7-5 0 0 0,-6 2-3944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1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25023 0 0,'0'0'173'0'0,"0"1"0"0"0,0 0-1 0 0,0-1 1 0 0,0 1-1 0 0,0 0 1 0 0,0-1 0 0 0,0 1-1 0 0,0 0 1 0 0,1-1 0 0 0,-1 1-1 0 0,0-1 1 0 0,1 1 0 0 0,-1 0-1 0 0,0-1 1 0 0,1 1 0 0 0,-1-1-1 0 0,0 1 1 0 0,1-1 0 0 0,0 1-1 0 0,0 0 11 0 0,-1-1-1 0 0,1 1 1 0 0,-1-1 0 0 0,0 1-1 0 0,1-1 1 0 0,-1 1-1 0 0,1-1 1 0 0,-1 1 0 0 0,0-1-1 0 0,0 1 1 0 0,1-1 0 0 0,-1 1-1 0 0,0-1 1 0 0,0 1-1 0 0,0 0 1 0 0,0-1 0 0 0,1 1-1 0 0,-1-1 1 0 0,0 2-1 0 0,27 23 449 0 0,-24-21-631 0 0,0-1 0 0 0,0 1 0 0 0,0 0 0 0 0,0 0 0 0 0,-1 0 0 0 0,0 0 0 0 0,4 8 0 0 0,8 16 0 0 0,-11-23 0 0 0,0 0 0 0 0,0 1 0 0 0,-1-1 0 0 0,0 1 0 0 0,0-1 0 0 0,2 11 0 0 0,2 5 0 0 0,-1-13 0 0 0,-5-8 0 0 0,1 0 0 0 0,0 1 0 0 0,-1-1 0 0 0,1 1 0 0 0,-1-1 0 0 0,0 1 0 0 0,1 0 0 0 0,-1-1 0 0 0,1 1 0 0 0,-1-1 0 0 0,0 1 0 0 0,0 0 0 0 0,1-1 0 0 0,-1 1 0 0 0,0 0 0 0 0,0-1 0 0 0,0 1 0 0 0,0 0 0 0 0,1 0 0 0 0,-1-1 0 0 0,0 1 0 0 0,0 0 0 0 0,-1-1 0 0 0,1 1 0 0 0,0 0 0 0 0,0-1 0 0 0,0 1 0 0 0,0 0 0 0 0,-1 1 0 0 0,2-30 0 0 0,4 10 0 0 0,14-32 0 0 0,0 3 0 0 0,-18 44 0 0 0,1 0 0 0 0,0-1 0 0 0,0 1 0 0 0,0 0 0 0 0,0 0 0 0 0,0 0 0 0 0,4-4 0 0 0,5-6 0 0 0,-10 11 0 0 0,-1 2 0 0 0,1-1 0 0 0,-1 1 0 0 0,0-1 0 0 0,0 1 0 0 0,1-1 0 0 0,-1 1 0 0 0,1-1 0 0 0,-1 1 0 0 0,0 0 0 0 0,1-1 0 0 0,-1 1 0 0 0,1-1 0 0 0,-1 1 0 0 0,1 0 0 0 0,-1 0 0 0 0,1-1 0 0 0,-1 1 0 0 0,1 0 0 0 0,0 0 0 0 0,-1 0 0 0 0,1-1 0 0 0,-1 1 0 0 0,1 0 0 0 0,-1 0 0 0 0,1 0 0 0 0,0 0 0 0 0,-1 0 0 0 0,1 0 0 0 0,-1 0 0 0 0,1 0 0 0 0,0 1 0 0 0,0-1 0 0 0,1 0 0 0 0,1 0 0 0 0,-1 0 0 0 0,0 1 0 0 0,1-1 0 0 0,-1 0 0 0 0,1 1 0 0 0,-1 0 0 0 0,0 0 0 0 0,0 0 0 0 0,1 0 0 0 0,1 1 0 0 0,0 0 0 0 0,0-1-3945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2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25127 0 0,'1'-1'217'0'0,"-1"1"-1"0"0,1 0 1 0 0,0 0-1 0 0,0 0 1 0 0,-1 0-1 0 0,1 0 1 0 0,0 0-1 0 0,-1 0 1 0 0,1 0-1 0 0,0 0 1 0 0,0 0-1 0 0,-1 0 1 0 0,1 0-1 0 0,0 0 1 0 0,-1 1-1 0 0,1-1 1 0 0,0 0-1 0 0,-1 1 1 0 0,1-1-1 0 0,0 0 1 0 0,-1 1-1 0 0,1-1 1 0 0,-1 1-1 0 0,1-1 1 0 0,-1 1-1 0 0,1-1 1 0 0,-1 1-1 0 0,1-1 0 0 0,-1 1 1 0 0,1-1-1 0 0,-1 1 1 0 0,0 0-1 0 0,1-1 1 0 0,-1 2-1 0 0,1 0-161 0 0,13 10-55 0 0,-13-11 0 0 0,1 0 0 0 0,-1 0 0 0 0,0 0 0 0 0,1 0 0 0 0,-1 1 0 0 0,0-1 0 0 0,0 0 0 0 0,0 0 0 0 0,0 1 0 0 0,0-1 0 0 0,0 1 0 0 0,1 1 0 0 0,3 11 0 0 0,-1 0 0 0 0,-1 0 0 0 0,0 0 0 0 0,2 25 0 0 0,-3-18 0 0 0,-2-21 33 0 0,1 1 0 0 0,-1-1 0 0 0,0 0-1 0 0,0 1 1 0 0,0-1 0 0 0,0 1 0 0 0,0-1 0 0 0,1 0 0 0 0,-1 1 0 0 0,0-1 0 0 0,0 0-1 0 0,1 1 1 0 0,-1-1 0 0 0,0 0 0 0 0,1 0 0 0 0,-1 1 0 0 0,0-1 0 0 0,1 0 0 0 0,-1 0-1 0 0,0 1 1 0 0,1-1 0 0 0,-1 0 0 0 0,0 0 0 0 0,1 0 0 0 0,0 0 0 0 0,7 1-4845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2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25127 0 0,'0'0'2744'0'0,"2"0"-1368"0"0,0 4-8 0 0,0 1-496 0 0,0-4 8 0 0,-2 2-488 0 0,3 1-392 0 0,1 0 0 0 0,0-1 0 0 0,-2-3 0 0 0,7 4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2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42 25127 0 0,'0'0'1291'0'0,"-13"0"5050"0"0,10 2-6341 0 0,0 0 0 0 0,1-1 0 0 0,-1 1 0 0 0,0 0 0 0 0,0-1 0 0 0,0 0 0 0 0,0 0 0 0 0,-4 1 0 0 0,4-1 0 0 0,1 0 0 0 0,-1-1 0 0 0,1 1 0 0 0,-1 0 0 0 0,1 0 0 0 0,0 0 0 0 0,-1 1 0 0 0,1-1 0 0 0,0 0 0 0 0,0 1 0 0 0,0-1 0 0 0,0 1 0 0 0,0 0 0 0 0,0 0 0 0 0,0 0 0 0 0,-2 4 0 0 0,3-4 0 0 0,0 0 0 0 0,0 0 0 0 0,0 0 0 0 0,1 0 0 0 0,-1 0 0 0 0,1 0 0 0 0,-1 0 0 0 0,1 1 0 0 0,0-1 0 0 0,-1 0 0 0 0,1 0 0 0 0,0 1 0 0 0,1-1 0 0 0,-1 0 0 0 0,0 0 0 0 0,1 0 0 0 0,-1 1 0 0 0,1-1 0 0 0,0 0 0 0 0,-1 0 0 0 0,1 0 0 0 0,0 0 0 0 0,0 0 0 0 0,1 0 0 0 0,2 3 0 0 0,-1-2 0 0 0,0 0 0 0 0,0 0 0 0 0,0 0 0 0 0,1 0 0 0 0,-1-1 0 0 0,1 1 0 0 0,0-1 0 0 0,0 0 0 0 0,0 0 0 0 0,0 0 0 0 0,0-1 0 0 0,6 2 0 0 0,-1-2 0 0 0,0 1 0 0 0,0-2 0 0 0,1 1 0 0 0,-1-2 0 0 0,0 1 0 0 0,0-1 0 0 0,0 0 0 0 0,0-1 0 0 0,0 0 0 0 0,0 0 0 0 0,-1-1 0 0 0,1 0 0 0 0,-1-1 0 0 0,14-8 0 0 0,-21 12 0 0 0,0 0 0 0 0,0-1 0 0 0,-1 1 0 0 0,1-1 0 0 0,0 1 0 0 0,0-1 0 0 0,-1 1 0 0 0,1-1 0 0 0,-1 0 0 0 0,1 1 0 0 0,0-1 0 0 0,-1 0 0 0 0,1 1 0 0 0,-1-1 0 0 0,0 0 0 0 0,1 0 0 0 0,-1 0 0 0 0,0 1 0 0 0,1-1 0 0 0,-1 0 0 0 0,0 0 0 0 0,0 0 0 0 0,0 0 0 0 0,0-1 0 0 0,0 0 0 0 0,0-1 0 0 0,0 1 0 0 0,-1 0 0 0 0,1-1 0 0 0,-1 1 0 0 0,0 0 0 0 0,1-1 0 0 0,-1 1 0 0 0,-2-2 0 0 0,-1-3 0 0 0,0 0 0 0 0,0 0 0 0 0,-1 1 0 0 0,-9-9 0 0 0,10 10 0 0 0,-38-32 0 0 0,39 35 0 0 0,0 0 0 0 0,-1-1 0 0 0,1 2 0 0 0,0-1 0 0 0,-1 0 0 0 0,0 1 0 0 0,1 0 0 0 0,-1 0 0 0 0,0 0 0 0 0,0 0 0 0 0,1 0 0 0 0,-6 1 0 0 0,8 2 0 0 0,0 1 0 0 0,0 1 0 0 0,0-1 0 0 0,1 0 0 0 0,-1 0 0 0 0,1 0 0 0 0,0 0 0 0 0,0 0 0 0 0,0 1 0 0 0,0 3 0 0 0,1 0 618 0 0,2 5-968 0 0,-2-7-3865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3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25 25231 0 0,'0'0'1322'0'0,"1"31"4884"0"0,-2-18-6206 0 0,0 4 0 0 0,0-1 0 0 0,0 1 0 0 0,5 31 0 0 0,-3-45 0 0 0,1 1 0 0 0,0-1 0 0 0,1 0 0 0 0,-1 0 0 0 0,0 0 0 0 0,1 0 0 0 0,-1 0 0 0 0,1 0 0 0 0,0-1 0 0 0,6 4 0 0 0,-8-5 0 0 0,0-1 0 0 0,1 0 0 0 0,-1 1 0 0 0,1-1 0 0 0,-1 0 0 0 0,0 0 0 0 0,1 0 0 0 0,-1 0 0 0 0,1 0 0 0 0,-1-1 0 0 0,0 1 0 0 0,1 0 0 0 0,-1-1 0 0 0,3 0 0 0 0,19-8 0 0 0,-17 6 0 0 0,0 0 0 0 0,-1 0 0 0 0,1 0 0 0 0,-1-1 0 0 0,0 0 0 0 0,0 0 0 0 0,0 0 0 0 0,-1 0 0 0 0,1-1 0 0 0,-1 0 0 0 0,0 0 0 0 0,0 0 0 0 0,3-7 0 0 0,6-6 0 0 0,-11 16 0 0 0,0-1 0 0 0,0 1 0 0 0,0-1 0 0 0,0 0 0 0 0,-1 1 0 0 0,1-1 0 0 0,-1 0 0 0 0,2-6 0 0 0,3-9 0 0 0,-4 14 0 0 0,0 1 0 0 0,-1-1 0 0 0,1 0 0 0 0,-1-1 0 0 0,0 1 0 0 0,0 0 0 0 0,-1 0 0 0 0,1 0 0 0 0,-1-1 0 0 0,0 1 0 0 0,0 0 0 0 0,-1-5 0 0 0,1 8 0 0 0,0 1 0 0 0,0 0 0 0 0,0 0 0 0 0,0 0 0 0 0,0 0 0 0 0,0 0 0 0 0,0 0 0 0 0,0 0 0 0 0,0-1 0 0 0,0 1 0 0 0,0 0 0 0 0,0 0 0 0 0,0 0 0 0 0,0 0 0 0 0,0 0 0 0 0,0 0 0 0 0,0 0 0 0 0,0-1 0 0 0,0 1 0 0 0,0 0 0 0 0,0 0 0 0 0,0 0 0 0 0,0 0 0 0 0,0 0 0 0 0,0 0 0 0 0,0 0 0 0 0,-1 0 0 0 0,1 0 0 0 0,0-1 0 0 0,0 1 0 0 0,0 0 0 0 0,0 0 0 0 0,0 0 0 0 0,0 0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0,-2 10 0 0 0,4 16 0 0 0,5 2 0 0 0,-4-13 0 0 0,1 0 0 0 0,0-1 0 0 0,8 18 0 0 0,-11-30 39 0 0,0 0-1 0 0,0-1 1 0 0,0 1 0 0 0,0 0-1 0 0,1-1 1 0 0,-1 1 0 0 0,0-1-1 0 0,1 1 1 0 0,-1-1 0 0 0,1 0 0 0 0,-1 0-1 0 0,1 1 1 0 0,0-1 0 0 0,-1 0-1 0 0,1 0 1 0 0,0-1 0 0 0,0 1-1 0 0,0 0 1 0 0,0-1 0 0 0,0 1-1 0 0,-1-1 1 0 0,1 1 0 0 0,4-1 0 0 0,1 0-389 0 0,-1 0 0 0 0,1-1 1 0 0,0 0-1 0 0,0 0 1 0 0,8-3-1 0 0,0 0-2429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3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2 25231 0 0,'-30'-1'779'0'0,"-38"1"3317"0"0,63 0-3855 0 0,0 1 0 0 0,0 0 1 0 0,0 0-1 0 0,0 0 0 0 0,0 1 0 0 0,0-1 0 0 0,0 1 0 0 0,0 0 1 0 0,1 1-1 0 0,-6 3 0 0 0,9-5-241 0 0,0-1 0 0 0,0 1 0 0 0,1 0 0 0 0,-1 0 0 0 0,0 0 0 0 0,1-1 0 0 0,-1 1 0 0 0,1 0 0 0 0,0 0 0 0 0,-1 0 0 0 0,1 0 0 0 0,0 0 0 0 0,-1 0 0 0 0,1 0 0 0 0,0 0 0 0 0,0 0 0 0 0,0 0 0 0 0,0 0 0 0 0,0 0 0 0 0,0 0 0 0 0,0 0 0 0 0,0 1 0 0 0,0-1 0 0 0,1 0 0 0 0,-1 0 0 0 0,0 0 0 0 0,1 0 0 0 0,-1-1 0 0 0,0 1 0 0 0,1 0 0 0 0,-1 0 0 0 0,1 0 0 0 0,0 0 0 0 0,-1 0 0 0 0,2 1 0 0 0,0 1 0 0 0,0 0 0 0 0,1-1 0 0 0,-1 1 0 0 0,1-1 0 0 0,-1 1 0 0 0,1-1 0 0 0,0 0 0 0 0,0 0 0 0 0,5 3 0 0 0,15 5 0 0 0,-1 0 0 0 0,30 20 0 0 0,-50-29 0 0 0,0 0 0 0 0,0 0 0 0 0,0 0 0 0 0,0 1 0 0 0,0-1 0 0 0,-1 1 0 0 0,1-1 0 0 0,-1 1 0 0 0,1 0 0 0 0,-1 0 0 0 0,1 0 0 0 0,0 2 0 0 0,-2-3 0 0 0,0 0 0 0 0,0 0 0 0 0,0 0 0 0 0,0 0 0 0 0,0 0 0 0 0,-1 0 0 0 0,1 0 0 0 0,0 0 0 0 0,-1 0 0 0 0,1 0 0 0 0,-1-1 0 0 0,1 1 0 0 0,-1 0 0 0 0,0 0 0 0 0,1-1 0 0 0,-1 1 0 0 0,0 0 0 0 0,1-1 0 0 0,-1 1 0 0 0,0 0 0 0 0,0-1 0 0 0,1 1 0 0 0,-1-1 0 0 0,0 1 0 0 0,0-1 0 0 0,0 0 0 0 0,0 1 0 0 0,0-1 0 0 0,0 0 0 0 0,-1 1 0 0 0,-15 6 0 0 0,-1-1 0 0 0,-33 8 0 0 0,33-10 0 0 0,11-3 90 0 0,-1 0-1 0 0,0 0 1 0 0,0-1-1 0 0,1 0 1 0 0,-10-1-1 0 0,-10-1-4570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4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25023 0 0,'25'-6'3711'0'0,"-22"5"-3136"0"0,1 0 0 0 0,-1 0 0 0 0,0 0 0 0 0,1 0 0 0 0,-1 0 0 0 0,5 0 0 0 0,50 1 108 0 0,18 0-1163 0 0,-25 0-3687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4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24119 0 0,'1'0'52'0'0,"0"-1"0"0"0,-1 1 0 0 0,1 0 0 0 0,0 0 0 0 0,-1-1 0 0 0,1 1 0 0 0,0 0 0 0 0,0 0 0 0 0,-1 0-1 0 0,1 0 1 0 0,0 0 0 0 0,-1 0 0 0 0,1 0 0 0 0,0 0 0 0 0,0 0 0 0 0,-1 0 0 0 0,1 0 0 0 0,0 1 0 0 0,-1-1 0 0 0,1 0 0 0 0,0 0 0 0 0,-1 1-1 0 0,1-1 1 0 0,0 0 0 0 0,0 2 0 0 0,1-1 245 0 0,-1 0 0 0 0,0 1 0 0 0,1 0 0 0 0,-1-1 0 0 0,0 1 0 0 0,0 0 0 0 0,0-1 0 0 0,0 1 0 0 0,1 3 0 0 0,1 2 567 0 0,-1 0 0 0 0,0 1 0 0 0,0 0 0 0 0,1 11 0 0 0,0 14-864 0 0,7 104 0 0 0,-10-47 0 0 0,0-90 0 0 0,1 0 0 0 0,0 0 0 0 0,-1-1 0 0 0,1 1 0 0 0,-1 0 0 0 0,1 0 0 0 0,0 0 0 0 0,-1-1 0 0 0,1 1 0 0 0,-1 0 0 0 0,1-1 0 0 0,-1 1 0 0 0,1-1 0 0 0,-1 1 0 0 0,1 0 0 0 0,-1-1 0 0 0,1 1 0 0 0,-1-1 0 0 0,0 1 0 0 0,1-1 0 0 0,0 0 0 0 0,39-54 0 0 0,-35 45 0 0 0,1 1 0 0 0,1 0 0 0 0,-1 0 0 0 0,1 0 0 0 0,1 1 0 0 0,0 0 0 0 0,0 0 0 0 0,1 1 0 0 0,0 0 0 0 0,9-5 0 0 0,27 1 0 0 0,-41 10 0 0 0,0 0 0 0 0,1 0 0 0 0,-1 0 0 0 0,0 0 0 0 0,0 1 0 0 0,1 0 0 0 0,-1 0 0 0 0,0 0 0 0 0,0 0 0 0 0,1 0 0 0 0,-1 1 0 0 0,0 0 0 0 0,0 0 0 0 0,0 0 0 0 0,1 1 0 0 0,-1-1 0 0 0,-1 1 0 0 0,1 0 0 0 0,7 4 0 0 0,-8-3 0 0 0,0-1 0 0 0,-1 1 0 0 0,1 0 0 0 0,-1-1 0 0 0,1 1 0 0 0,-1 0 0 0 0,0 0 0 0 0,0 1 0 0 0,0-1 0 0 0,-1 0 0 0 0,1 1 0 0 0,-1-1 0 0 0,0 1 0 0 0,0-1 0 0 0,0 1 0 0 0,0-1 0 0 0,-1 1 0 0 0,1 0 0 0 0,-1 0 0 0 0,0-1 0 0 0,0 1 0 0 0,-1 4 0 0 0,0-2 0 0 0,0-1 0 0 0,-1 0 0 0 0,0 0 0 0 0,0 0 0 0 0,0-1 0 0 0,-1 1 0 0 0,1 0 0 0 0,-1-1 0 0 0,0 0 0 0 0,0 1 0 0 0,-7 5 0 0 0,4-4 0 0 0,-1 0 0 0 0,1 0 0 0 0,-1-1 0 0 0,-1 0 0 0 0,1 0 0 0 0,-11 4 0 0 0,8-4 0 0 0,-2 0 0 0 0,1-2 0 0 0,0 1 0 0 0,-1-1 0 0 0,0-1 0 0 0,-12 1 0 0 0,20-2 0 0 0,1-1 0 0 0,-1 0 0 0 0,0 0 0 0 0,0 0 0 0 0,1 0 0 0 0,-1 0 0 0 0,0-1 0 0 0,1 1 0 0 0,-1-1 0 0 0,0 0 0 0 0,1 0 0 0 0,-1-1 0 0 0,1 1 0 0 0,0-1 0 0 0,-1 0 0 0 0,1 0 0 0 0,0 0 0 0 0,0 0 0 0 0,0 0 0 0 0,0-1 0 0 0,1 1 0 0 0,-1-1 0 0 0,-3-4 0 0 0,6 5 45 0 0,-1 1 0 0 0,1 0 0 0 0,0 0 0 0 0,-1-1-1 0 0,1 1 1 0 0,0 0 0 0 0,0-1 0 0 0,0 1 0 0 0,0 0 0 0 0,0-1 0 0 0,0 1 0 0 0,0 0-1 0 0,1-1 1 0 0,-1 1 0 0 0,1 0 0 0 0,-1 0 0 0 0,0-1 0 0 0,1 1 0 0 0,0 0 0 0 0,-1 0-1 0 0,2-2 1 0 0,14-18-4981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5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85 24927 0 0,'12'6'2664'0'0,"-1"9"2404"0"0,-10-13-5060 0 0,0 0 1 0 0,1-1-1 0 0,0 1 0 0 0,-1-1 1 0 0,1 1-1 0 0,0-1 0 0 0,0 0 1 0 0,-1 0-1 0 0,1 1 0 0 0,0-1 1 0 0,0-1-1 0 0,0 1 0 0 0,1 0 1 0 0,2 0-1 0 0,33 8-33 0 0,-38-9 25 0 0,7 1 0 0 0,-1 0 0 0 0,1 0 0 0 0,-1-1 0 0 0,1 0 0 0 0,-1 0 0 0 0,13-3 0 0 0,-10 2 0 0 0,0-1 0 0 0,0 0 0 0 0,0-1 0 0 0,0 0 0 0 0,12-7 0 0 0,-18 9 0 0 0,0-1 0 0 0,0 0 0 0 0,0 0 0 0 0,0-1 0 0 0,0 1 0 0 0,-1-1 0 0 0,1 1 0 0 0,-1-1 0 0 0,0 0 0 0 0,0 0 0 0 0,0 0 0 0 0,0 0 0 0 0,0 0 0 0 0,-1 0 0 0 0,1 0 0 0 0,1-7 0 0 0,-2 8 0 0 0,-1 0 0 0 0,1 1 0 0 0,-1-1 0 0 0,0 0 0 0 0,0 1 0 0 0,1-1 0 0 0,-1 0 0 0 0,0 1 0 0 0,-1-1 0 0 0,1 0 0 0 0,0 1 0 0 0,0-1 0 0 0,-1 0 0 0 0,1 1 0 0 0,-1-1 0 0 0,1 1 0 0 0,-1-1 0 0 0,0 0 0 0 0,1 1 0 0 0,-1 0 0 0 0,-2-3 0 0 0,1 1 0 0 0,-1 2 0 0 0,1-1 0 0 0,0 0 0 0 0,-1 0 0 0 0,1 1 0 0 0,-1 0 0 0 0,0-1 0 0 0,1 1 0 0 0,-1 0 0 0 0,0 0 0 0 0,-5-1 0 0 0,-3 0 0 0 0,0 1 0 0 0,0 0 0 0 0,-1 1 0 0 0,1 0 0 0 0,-19 2 0 0 0,24-1 0 0 0,0 1 0 0 0,1-1 0 0 0,-1 1 0 0 0,0 1 0 0 0,0-1 0 0 0,1 1 0 0 0,-1 0 0 0 0,1 0 0 0 0,0 0 0 0 0,0 1 0 0 0,0 0 0 0 0,1 0 0 0 0,-1 0 0 0 0,1 0 0 0 0,-6 8 0 0 0,7-8 0 0 0,0 1 0 0 0,0-1 0 0 0,0 1 0 0 0,0-1 0 0 0,1 1 0 0 0,0 0 0 0 0,0 0 0 0 0,0 0 0 0 0,1 0 0 0 0,0 1 0 0 0,0-1 0 0 0,0 0 0 0 0,0 0 0 0 0,1 1 0 0 0,0-1 0 0 0,0 1 0 0 0,2 8 0 0 0,0 10 0 0 0,-2-22 0 0 0,-1 0 0 0 0,1 0 0 0 0,0-1 0 0 0,0 1 0 0 0,0 0 0 0 0,1 0 0 0 0,-1 0 0 0 0,0-1 0 0 0,1 1 0 0 0,-1 0 0 0 0,1 0 0 0 0,-1 0 0 0 0,1-1 0 0 0,0 1 0 0 0,0-1 0 0 0,0 1 0 0 0,0 0 0 0 0,0-1 0 0 0,0 1 0 0 0,0-1 0 0 0,0 0 0 0 0,1 1 0 0 0,-1-1 0 0 0,1 0 0 0 0,-1 0 0 0 0,1 0 0 0 0,-1 0 0 0 0,3 1 0 0 0,3 1 0 0 0,0-1 0 0 0,0 1 0 0 0,0-1 0 0 0,0-1 0 0 0,1 1 0 0 0,-1-1 0 0 0,0-1 0 0 0,1 1 0 0 0,11-2 0 0 0,-3-1 0 0 0,1-1 0 0 0,-1 0 0 0 0,20-7 0 0 0,9-7 853 0 0,-20 2-5655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5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 25127 0 0,'0'0'36'0'0,"0"0"1"0"0,0-1-1 0 0,0 1 0 0 0,0 0 0 0 0,0 0 0 0 0,0-1 0 0 0,0 1 0 0 0,0 0 0 0 0,0 0 1 0 0,1-1-1 0 0,-1 1 0 0 0,0 0 0 0 0,0 0 0 0 0,0-1 0 0 0,0 1 0 0 0,0 0 1 0 0,1 0-1 0 0,-1 0 0 0 0,0 0 0 0 0,0-1 0 0 0,1 1 0 0 0,-1 0 0 0 0,0 0 0 0 0,0 0 1 0 0,0 0-1 0 0,1 0 0 0 0,-1 0 0 0 0,0 0 0 0 0,0 0 0 0 0,1 0 0 0 0,-1-1 1 0 0,1 1-1 0 0,2 8 2587 0 0,-1 15 1193 0 0,-13 207-3816 0 0,10-210 0 0 0,1-14 0 0 0,0 0 0 0 0,0 0 0 0 0,0-1 0 0 0,0 1 0 0 0,1 0 0 0 0,3 10 0 0 0,-4-13 90 0 0,1-1 0 0 0,-1 0-1 0 0,1 0 1 0 0,0 0 0 0 0,0 0 0 0 0,0 0 0 0 0,0 0 0 0 0,1 0-1 0 0,-1 0 1 0 0,3 3 0 0 0,-3-4-315 0 0,0-1 1 0 0,0 0-1 0 0,0 1 1 0 0,0-1-1 0 0,1 0 1 0 0,-1 1-1 0 0,0-1 1 0 0,0 0-1 0 0,0 0 1 0 0,0 0-1 0 0,1 0 1 0 0,-1 0-1 0 0,0 0 0 0 0,0 0 1 0 0,0-1-1 0 0,0 1 1 0 0,1 0-1 0 0,-1-1 1 0 0,0 1-1 0 0,0-1 1 0 0,2 0-1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5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2 158 25127 0 0,'-1'18'2022'0'0,"1"-14"-1399"0"0,0 0 0 0 0,0-1 1 0 0,0 1-1 0 0,0 0 1 0 0,0-1-1 0 0,1 1 0 0 0,-1 0 1 0 0,3 4-1 0 0,-1 12-623 0 0,-2-19 0 0 0,0 0 0 0 0,-1 0 0 0 0,1 0 0 0 0,0 0 0 0 0,0 0 0 0 0,0 0 0 0 0,0 0 0 0 0,0 0 0 0 0,1 0 0 0 0,-1 0 0 0 0,0 0 0 0 0,0 0 0 0 0,1 0 0 0 0,-1 0 0 0 0,1 0 0 0 0,-1 0 0 0 0,1 0 0 0 0,-1 0 0 0 0,1 0 0 0 0,-1-1 0 0 0,1 1 0 0 0,0 0 0 0 0,-1 0 0 0 0,1 0 0 0 0,0-1 0 0 0,0 1 0 0 0,0-1 0 0 0,0 1 0 0 0,1 0 0 0 0,4 2 100 0 0,-4-2-38 0 0,1 0-1 0 0,-1-1 1 0 0,0 1-1 0 0,0 0 1 0 0,1-1-1 0 0,-1 1 1 0 0,0-1-1 0 0,1 0 1 0 0,2 0 0 0 0,14-7-4735 0 0</inkml:trace>
  <inkml:trace contextRef="#ctx0" brushRef="#br0" timeOffset="1">95 5 25231 0 0,'0'-4'6305'0'0,"26"19"-5259"0"0,-14-7-869 0 0,1-1-4140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6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74 25127 0 0,'-1'1'71'0'0,"1"-1"-1"0"0,0 0 1 0 0,0 0-1 0 0,0 1 1 0 0,0-1-1 0 0,0 0 1 0 0,0 1-1 0 0,0-1 1 0 0,0 0-1 0 0,0 0 1 0 0,0 1-1 0 0,0-1 1 0 0,0 0-1 0 0,0 1 1 0 0,0-1-1 0 0,0 0 1 0 0,0 1-1 0 0,0-1 1 0 0,0 0-1 0 0,0 0 1 0 0,1 1-1 0 0,-1-1 1 0 0,0 0-1 0 0,0 0 1 0 0,0 1-1 0 0,0-1 1 0 0,1 0-1 0 0,-1 0 1 0 0,0 1-1 0 0,0-1 1 0 0,1 0-1 0 0,-1 0 1 0 0,0 0-1 0 0,0 0 1 0 0,1 1-1 0 0,-1-1 1 0 0,0 0-1 0 0,0 0 1 0 0,1 0-1 0 0,-1 0 1 0 0,0 0-1 0 0,1 0 1 0 0,-1 0-1 0 0,0 0 1 0 0,0 0-1 0 0,1 0 1 0 0,-1 0-1 0 0,0 0 1 0 0,1 0-1 0 0,-1 0 1 0 0,0 0-1 0 0,1 0 1 0 0,-1 0-1 0 0,1 0 1 0 0,1 0 3154 0 0,18 15-2696 0 0,-15-13-529 0 0,0 1 0 0 0,0-1 0 0 0,1 0 0 0 0,-1-1 0 0 0,1 1 0 0 0,-1-1 0 0 0,1 0 0 0 0,-1 0 0 0 0,1-1 0 0 0,8 0 0 0 0,3-1 0 0 0,-1 0 0 0 0,21-5 0 0 0,-35 5 0 0 0,0 1 0 0 0,0-1 0 0 0,1 0 0 0 0,-1 0 0 0 0,0 0 0 0 0,0 0 0 0 0,0 0 0 0 0,-1 0 0 0 0,1 0 0 0 0,0-1 0 0 0,2-2 0 0 0,16-9 0 0 0,-19 13 0 0 0,-1 0 0 0 0,0 0 0 0 0,1-1 0 0 0,-1 1 0 0 0,1 0 0 0 0,-1 0 0 0 0,1-1 0 0 0,-1 1 0 0 0,0 0 0 0 0,1 0 0 0 0,-1-1 0 0 0,0 1 0 0 0,1-1 0 0 0,-1 1 0 0 0,0 0 0 0 0,1-1 0 0 0,-1 1 0 0 0,0-1 0 0 0,0 1 0 0 0,0 0 0 0 0,1-1 0 0 0,-1 1 0 0 0,0-1 0 0 0,0 1 0 0 0,0-1 0 0 0,0 1 0 0 0,0-1 0 0 0,0 1 0 0 0,0-2 0 0 0,-6-16 0 0 0,4 14 0 0 0,0 1 0 0 0,0 0 0 0 0,0 0 0 0 0,0 0 0 0 0,-1 0 0 0 0,0 0 0 0 0,1 0 0 0 0,-5-2 0 0 0,-2 1 0 0 0,0 1 0 0 0,0 0 0 0 0,-1 1 0 0 0,1 0 0 0 0,-1 0 0 0 0,0 1 0 0 0,0 0 0 0 0,1 1 0 0 0,-1 0 0 0 0,0 1 0 0 0,0 0 0 0 0,-9 2 0 0 0,15-2 0 0 0,0 0 0 0 0,1 0 0 0 0,-1 0 0 0 0,1 0 0 0 0,-1 1 0 0 0,1-1 0 0 0,-1 1 0 0 0,1 0 0 0 0,0 0 0 0 0,0 0 0 0 0,0 1 0 0 0,0-1 0 0 0,0 1 0 0 0,1 0 0 0 0,-1-1 0 0 0,1 1 0 0 0,-1 0 0 0 0,1 1 0 0 0,0-1 0 0 0,-3 6 0 0 0,1 2 0 0 0,0 0 0 0 0,0 0 0 0 0,1 0 0 0 0,0 0 0 0 0,-1 18 0 0 0,4-25 0 0 0,0 1 0 0 0,0 0 0 0 0,0 0 0 0 0,1-1 0 0 0,0 1 0 0 0,0 0 0 0 0,1 5 0 0 0,-1-8 0 0 0,0 1 0 0 0,0-1 0 0 0,0 1 0 0 0,0-1 0 0 0,0 0 0 0 0,0 1 0 0 0,0-1 0 0 0,1 0 0 0 0,-1 0 0 0 0,1 0 0 0 0,0 0 0 0 0,0 0 0 0 0,0 0 0 0 0,4 2 0 0 0,0 0 0 0 0,1 0 0 0 0,0-1 0 0 0,-1 0 0 0 0,2-1 0 0 0,-1 1 0 0 0,0-1 0 0 0,0-1 0 0 0,1 1 0 0 0,-1-1 0 0 0,1-1 0 0 0,13 1 0 0 0,-19-1 0 0 0,16-1 0 0 0,0-1 0 0 0,-1 0 0 0 0,1-2 0 0 0,-1 0 0 0 0,1 0 0 0 0,25-12 0 0 0,-25 8-3944 0 0,2 0-15775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6.4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219 180 24423 0 0,'10'-47'5460'0'0,"-10"42"-5336"0"0,0 1 1 0 0,-1-1-1 0 0,0 1 1 0 0,0-1-1 0 0,0 1 0 0 0,0 0 1 0 0,0-1-1 0 0,-1 1 0 0 0,0 0 1 0 0,0 0-1 0 0,-3-4 1 0 0,-2-3 305 0 0,-2 0 1 0 0,-12-12 0 0 0,9 10-340 0 0,10 11-91 0 0,-1 0 0 0 0,1 0 0 0 0,-1 0 0 0 0,0 1 0 0 0,0-1 0 0 0,0 1 0 0 0,0-1 0 0 0,0 1 0 0 0,0 0 0 0 0,0 1 0 0 0,0-1 0 0 0,0 0 0 0 0,0 1 0 0 0,-1-1 0 0 0,1 1 0 0 0,0 0 0 0 0,0 0 0 0 0,0 1 0 0 0,-1-1 0 0 0,-3 2 0 0 0,-14-1 0 0 0,19-1 0 0 0,0 0 0 0 0,0 1 0 0 0,0-1 0 0 0,0 1 0 0 0,0 0 0 0 0,0 0 0 0 0,0-1 0 0 0,1 1 0 0 0,-1 0 0 0 0,0 1 0 0 0,1-1 0 0 0,-1 0 0 0 0,1 0 0 0 0,-1 1 0 0 0,1-1 0 0 0,-1 1 0 0 0,1-1 0 0 0,0 1 0 0 0,0 0 0 0 0,0-1 0 0 0,-2 4 0 0 0,-1 4 0 0 0,0 0 0 0 0,0-1 0 0 0,-3 13 0 0 0,1 6 0 0 0,1 0 0 0 0,2 0 0 0 0,-1 50 0 0 0,5-50 0 0 0,1 0 0 0 0,1 0 0 0 0,1 0 0 0 0,9 31 0 0 0,-10-49 0 0 0,-3-7 0 0 0,0-1 0 0 0,1 1 0 0 0,-1-1 0 0 0,0 1 0 0 0,1-1 0 0 0,0 1 0 0 0,-1-1 0 0 0,1 1 0 0 0,0-1 0 0 0,2 3 0 0 0,-3-3 351 0 0,4 6-194 0 0,0-5-4609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6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25431 0 0,'5'-2'7289'0'0,"2"3"-7283"0"0,0 0 0 0 0,0-1-1 0 0,-1 1 1 0 0,1-2 0 0 0,0 1-1 0 0,0-1 1 0 0,11-2 0 0 0,11-1-13 0 0,23 5 7 0 0,-39 0 0 0 0,1 0 0 0 0,-1-2 0 0 0,26-2 0 0 0,-22-2 732 0 0,6 0-1323 0 0,-9 3-3501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7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 22911 0 0,'10'1'2184'0'0,"1"2"4064"0"0,-10-2-4832 0 0,7 104-1416 0 0,-5-34 0 0 0,-3-71 0 0 0,4-17 0 0 0,-1 8 0 0 0,0 0 0 0 0,0 0 0 0 0,-1 0 0 0 0,1-12 0 0 0,-2 12 0 0 0,1-1 0 0 0,0 1 0 0 0,1 0 0 0 0,4-13 0 0 0,32-60 0 0 0,-38 81 0 0 0,0-1 0 0 0,0 1 0 0 0,0 0 0 0 0,0 0 0 0 0,0-1 0 0 0,0 1 0 0 0,1 0 0 0 0,-1 0 0 0 0,0 0 0 0 0,1 0 0 0 0,-1 0 0 0 0,1 0 0 0 0,-1 1 0 0 0,1-1 0 0 0,-1 0 0 0 0,1 1 0 0 0,-1-1 0 0 0,1 1 0 0 0,0 0 0 0 0,-1 0 0 0 0,1-1 0 0 0,0 1 0 0 0,-1 0 0 0 0,1 0 0 0 0,0 0 0 0 0,1 1 0 0 0,0-1 0 0 0,0 0 0 0 0,-1 1 0 0 0,1-1 0 0 0,0 1 0 0 0,-1-1 0 0 0,1 1 0 0 0,-1 0 0 0 0,1 0 0 0 0,-1 0 0 0 0,1 0 0 0 0,-1 1 0 0 0,0-1 0 0 0,1 1 0 0 0,2 2 0 0 0,-1 2 0 0 0,0 0 0 0 0,0 0 0 0 0,-1 0 0 0 0,0 0 0 0 0,0 1 0 0 0,0-1 0 0 0,-1 1 0 0 0,0 0 0 0 0,-1 0 0 0 0,2 8 0 0 0,0 10 0 0 0,-2 39 0 0 0,-1-54 0 0 0,-2 20 0 0 0,2-28 0 0 0,0-21 0 0 0,0 6 0 0 0,0 0 0 0 0,2 0 0 0 0,-1 1 0 0 0,1-1 0 0 0,1 0 0 0 0,1 1 0 0 0,-1 0 0 0 0,2 0 0 0 0,0 0 0 0 0,0 0 0 0 0,13-18 0 0 0,-17 28 0 0 0,1 0 0 0 0,0 0 0 0 0,0 1 0 0 0,0-1 0 0 0,0 0 0 0 0,0 1 0 0 0,0 0 0 0 0,0-1 0 0 0,1 1 0 0 0,-1 0 0 0 0,0 0 0 0 0,1 0 0 0 0,-1 0 0 0 0,1 1 0 0 0,-1-1 0 0 0,4 0 0 0 0,46 0 0 0 0,-33 2 0 0 0,-19-1 0 0 0,1 0 0 0 0,-1 0 0 0 0,1 0 0 0 0,-1 0 0 0 0,1 0 0 0 0,0 0 0 0 0,-1 0 0 0 0,1 1 0 0 0,-1-1 0 0 0,1 0 0 0 0,-1 0 0 0 0,1 1 0 0 0,-1-1 0 0 0,1 0 0 0 0,-1 1 0 0 0,1-1 0 0 0,-1 0 0 0 0,0 1 0 0 0,1-1 0 0 0,-1 1 0 0 0,0-1 0 0 0,1 1 0 0 0,-1-1 0 0 0,0 1 0 0 0,1-1 0 0 0,-1 1 0 0 0,0-1 0 0 0,0 1 0 0 0,0-1 0 0 0,0 1 0 0 0,1 0 0 0 0,-1-1 0 0 0,0 1 0 0 0,0-1 0 0 0,0 1 0 0 0,0-1 0 0 0,0 2 0 0 0,-4 28 0 0 0,1-16 0 0 0,-1 10 0 0 0,2-13 0 0 0,0 1 0 0 0,1 0 0 0 0,0 15 0 0 0,1-25 0 0 0,0 0 0 0 0,0 0 0 0 0,0 0 0 0 0,0 0 0 0 0,1 0 0 0 0,-1 0 0 0 0,1 0 0 0 0,-1-1 0 0 0,1 1 0 0 0,0 0 0 0 0,-1 0 0 0 0,1 0 0 0 0,0-1 0 0 0,0 1 0 0 0,1 0 0 0 0,-1-1 0 0 0,0 1 0 0 0,0-1 0 0 0,1 1 0 0 0,-1-1 0 0 0,1 1 0 0 0,-1-1 0 0 0,1 0 0 0 0,0 0 0 0 0,2 1 0 0 0,4-1-366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8.3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231 98 24823 0 0,'1'0'124'0'0,"0"0"0"0"0,0-1 0 0 0,0 1 0 0 0,0 0 0 0 0,-1 0 0 0 0,1 0 0 0 0,0 0 0 0 0,0-1 0 0 0,-1 1 0 0 0,1 0 0 0 0,0-1 0 0 0,0 1 0 0 0,-1-1 0 0 0,1 1 0 0 0,0-1 0 0 0,-1 1 0 0 0,1-1 0 0 0,-1 0 0 0 0,1 1 0 0 0,0-1 0 0 0,-1 1 0 0 0,1-1 0 0 0,-1 0 0 0 0,0 0 0 0 0,1 1 0 0 0,-1-1 0 0 0,0 0 0 0 0,1 0 0 0 0,-1 1 0 0 0,0-1 0 0 0,0-1 0 0 0,1 0 141 0 0,-1 0-1 0 0,0 1 1 0 0,0-1-1 0 0,0 0 1 0 0,0 0-1 0 0,0 1 1 0 0,0-1-1 0 0,0 0 1 0 0,-1 1-1 0 0,1-1 1 0 0,-1 0-1 0 0,1 1 1 0 0,-1-1-1 0 0,0-1 1 0 0,-1-1-265 0 0,-1 0 0 0 0,1 1 0 0 0,-1-1 0 0 0,1 1 0 0 0,-1-1 0 0 0,0 1 0 0 0,0 0 0 0 0,-1 0 0 0 0,1 1 0 0 0,0-1 0 0 0,-1 1 0 0 0,0-1 0 0 0,1 1 0 0 0,-1 0 0 0 0,0 1 0 0 0,0-1 0 0 0,0 1 0 0 0,-1-1 0 0 0,1 1 0 0 0,0 1 0 0 0,0-1 0 0 0,-1 0 0 0 0,1 1 0 0 0,0 0 0 0 0,-1 0 0 0 0,1 0 0 0 0,0 1 0 0 0,-1 0 0 0 0,1-1 0 0 0,0 1 0 0 0,0 1 0 0 0,0-1 0 0 0,0 1 0 0 0,0-1 0 0 0,0 1 0 0 0,0 0 0 0 0,0 1 0 0 0,-3 2 0 0 0,2-2 0 0 0,-3 3 0 0 0,0 0 0 0 0,0 0 0 0 0,0 1 0 0 0,1 0 0 0 0,0 0 0 0 0,1 1 0 0 0,-1 0 0 0 0,-8 15 0 0 0,12-19 0 0 0,1 1 0 0 0,-1 0 0 0 0,1 0 0 0 0,1-1 0 0 0,-1 1 0 0 0,1 0 0 0 0,-1 1 0 0 0,1-1 0 0 0,1 0 0 0 0,-1 10 0 0 0,1-13 0 0 0,0 0 0 0 0,0 0 0 0 0,0 0 0 0 0,0 0 0 0 0,1 0 0 0 0,-1 0 0 0 0,1 0 0 0 0,-1 0 0 0 0,1 0 0 0 0,0 0 0 0 0,0-1 0 0 0,-1 1 0 0 0,1 0 0 0 0,1 0 0 0 0,-1-1 0 0 0,0 1 0 0 0,0-1 0 0 0,1 1 0 0 0,-1-1 0 0 0,0 1 0 0 0,1-1 0 0 0,0 0 0 0 0,-1 1 0 0 0,1-1 0 0 0,0 0 0 0 0,-1 0 0 0 0,4 1 0 0 0,0-1 0 0 0,-1 0 0 0 0,1 0 0 0 0,-1 0 0 0 0,0-1 0 0 0,1 1 0 0 0,-1-1 0 0 0,1 0 0 0 0,-1 0 0 0 0,1-1 0 0 0,-1 0 0 0 0,9-2 0 0 0,-6 2 0 0 0,0-1 0 0 0,0 0 0 0 0,-1-1 0 0 0,1 0 0 0 0,-1 0 0 0 0,1 0 0 0 0,-1-1 0 0 0,0 0 0 0 0,-1 0 0 0 0,1 0 0 0 0,-1-1 0 0 0,6-6 0 0 0,-3 3 0 0 0,26-29 0 0 0,-31 35 0 0 0,-1-1 0 0 0,-1 1 0 0 0,1-1 0 0 0,0 0 0 0 0,-1 0 0 0 0,1 0 0 0 0,-1 0 0 0 0,0 0 0 0 0,0-1 0 0 0,0 1 0 0 0,0 0 0 0 0,0-5 0 0 0,-1 1 0 0 0,1 8 0 0 0,0 13 0 0 0,0-10 0 0 0,0 0 0 0 0,-1 0 0 0 0,1 0 0 0 0,1 0 0 0 0,-1 0 0 0 0,1 0 0 0 0,-1 0 0 0 0,1 0 0 0 0,3 4 0 0 0,8 19 0 0 0,-13-27 0 0 0,0 1 0 0 0,1 0 0 0 0,-1-1 0 0 0,1 1 0 0 0,-1 0 0 0 0,0-1 0 0 0,1 1 0 0 0,-1-1 0 0 0,1 1 0 0 0,-1 0 0 0 0,1-1 0 0 0,-1 1 0 0 0,1-1 0 0 0,0 0 0 0 0,-1 1 0 0 0,1-1 0 0 0,0 1 0 0 0,0-1 0 0 0,0 0 0 0 0,0 1 0 0 0,-1-1 0 0 0,1 1 0 0 0,0-1 0 0 0,-1 0 0 0 0,1 1 0 0 0,0-1 0 0 0,-1 1 0 0 0,1-1 0 0 0,-1 1 0 0 0,1 0 0 0 0,-1-1 0 0 0,1 1 0 0 0,-1 0 0 0 0,0-1 0 0 0,1 1 0 0 0,-1 0 0 0 0,0-1 0 0 0,1 2 0 0 0,0 0 45 0 0,-1-1 0 0 0,1 0 0 0 0,-1 0 0 0 0,1 0-1 0 0,-1 0 1 0 0,1 0 0 0 0,0 0 0 0 0,0 0 0 0 0,0 0 0 0 0,-1 0 0 0 0,1 0 0 0 0,0 0-1 0 0,0-1 1 0 0,0 1 0 0 0,0 0 0 0 0,0-1 0 0 0,0 1 0 0 0,1-1 0 0 0,-1 1 0 0 0,0-1-1 0 0,2 1 1 0 0,25 3-4981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8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25231 0 0,'0'5'788'0'0,"2"0"-1"0"0,-1-1 1 0 0,0 1 0 0 0,1 0-1 0 0,0 0 1 0 0,3 6-1 0 0,5 11 1228 0 0,-4-4-2015 0 0,-2 0 0 0 0,1 0 0 0 0,-2 0 0 0 0,0 1 0 0 0,-1-1 0 0 0,-1 1 0 0 0,-3 31 0 0 0,-1-22 0 0 0,2 42 0 0 0,0-64 0 0 0,1-1 0 0 0,0 1 0 0 0,-1 0 0 0 0,-3 8 0 0 0,-1 22 0 0 0,1-18 986 0 0,2-13-1972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3:52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22 25327 0 0,'-3'-2'196'0'0,"-1"-1"-1"0"0,1 1 1 0 0,-1 0 0 0 0,0 0-1 0 0,0 0 1 0 0,0 0-1 0 0,0 1 1 0 0,0 0-1 0 0,0 0 1 0 0,0 0 0 0 0,0 0-1 0 0,0 0 1 0 0,0 1-1 0 0,-1 0 1 0 0,1 0-1 0 0,0 0 1 0 0,0 0 0 0 0,-7 2-1 0 0,1 0 270 0 0,1 0-1 0 0,0 0 1 0 0,0 1-1 0 0,0 0 1 0 0,1 0-1 0 0,-1 1 1 0 0,-13 8-1 0 0,13-5-464 0 0,1 0 0 0 0,0 1 0 0 0,0 0 0 0 0,-11 15 0 0 0,17-19 0 0 0,-1 0 0 0 0,0 1 0 0 0,1-1 0 0 0,0 0 0 0 0,0 1 0 0 0,1 0 0 0 0,-1-1 0 0 0,1 1 0 0 0,0 0 0 0 0,0 0 0 0 0,1 0 0 0 0,-1 0 0 0 0,1 0 0 0 0,0 0 0 0 0,0 0 0 0 0,1 0 0 0 0,0 0 0 0 0,-1-1 0 0 0,2 1 0 0 0,-1 0 0 0 0,0 0 0 0 0,1-1 0 0 0,0 1 0 0 0,0-1 0 0 0,5 9 0 0 0,-3-8 0 0 0,-1 0 0 0 0,1-1 0 0 0,-1 1 0 0 0,1-1 0 0 0,1 1 0 0 0,-1-1 0 0 0,1 0 0 0 0,-1-1 0 0 0,1 1 0 0 0,0-1 0 0 0,1 0 0 0 0,-1 0 0 0 0,0-1 0 0 0,1 1 0 0 0,-1-1 0 0 0,1 0 0 0 0,0-1 0 0 0,0 1 0 0 0,0-1 0 0 0,11 0 0 0 0,40-4 850 0 0,-25-3-5637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4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24927 0 0,'1'0'49'0'0,"-1"0"0"0"0,1 0 0 0 0,0 0 0 0 0,0 1 0 0 0,0-1 0 0 0,-1 0 0 0 0,1 1 0 0 0,0-1 0 0 0,0 0 0 0 0,-1 1 0 0 0,1-1 0 0 0,0 1 0 0 0,-1-1 0 0 0,1 1-1 0 0,0 0 1 0 0,-1-1 0 0 0,1 1 0 0 0,-1-1 0 0 0,1 1 0 0 0,-1 0 0 0 0,1 0 0 0 0,-1-1 0 0 0,0 1 0 0 0,1 1 0 0 0,7 28 2643 0 0,-6-16-1387 0 0,-1 0 1 0 0,-1 21-1 0 0,-9 22-1305 0 0,6-41 0 0 0,0-1 0 0 0,0 25 0 0 0,0 34 0 0 0,4-50 399 0 0,-1-19-313 0 0,0 1-1 0 0,0 0 1 0 0,1-1-1 0 0,2 10 1 0 0,-2-13-385 0 0,0 1 1 0 0,0-1-1 0 0,0 0 0 0 0,0 0 1 0 0,0 0-1 0 0,0 0 0 0 0,1 0 1 0 0,-1-1-1 0 0,1 1 0 0 0,-1 0 0 0 0,1-1 1 0 0,0 1-1 0 0,0-1 0 0 0,0 1 1 0 0,2 0-1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49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96 25023 0 0,'1'-8'1077'0'0,"0"0"1"0"0,0 0-1 0 0,1 0 0 0 0,0 0 0 0 0,5-12 0 0 0,-1 1 196 0 0,-4 17-1273 0 0,0 0 0 0 0,-1 1 0 0 0,1 0 0 0 0,0-1 0 0 0,0 1 0 0 0,0 0 0 0 0,0 0 0 0 0,0 0 0 0 0,0 0 0 0 0,0 0 0 0 0,0 1 0 0 0,0-1 0 0 0,0 0 0 0 0,0 1 0 0 0,0 0 0 0 0,5-1 0 0 0,14 2 0 0 0,-1 0 0 0 0,1 1 0 0 0,-1 1 0 0 0,1 1 0 0 0,24 8 0 0 0,-38-9 0 0 0,0 0 0 0 0,-1 0 0 0 0,0 1 0 0 0,1-1 0 0 0,-1 2 0 0 0,-1-1 0 0 0,1 1 0 0 0,-1-1 0 0 0,0 1 0 0 0,0 1 0 0 0,0-1 0 0 0,0 1 0 0 0,-1 0 0 0 0,0 0 0 0 0,-1 0 0 0 0,1 1 0 0 0,4 12 0 0 0,-8-18 0 0 0,1 1 0 0 0,-1-1 0 0 0,0 1 0 0 0,0 0 0 0 0,1-1 0 0 0,-1 1 0 0 0,-1-1 0 0 0,1 1 0 0 0,0-1 0 0 0,0 1 0 0 0,0-1 0 0 0,-1 1 0 0 0,1-1 0 0 0,-1 1 0 0 0,1-1 0 0 0,-1 0 0 0 0,0 1 0 0 0,1-1 0 0 0,-2 2 0 0 0,-1 0 0 0 0,1 1 0 0 0,-1-1 0 0 0,0 0 0 0 0,0-1 0 0 0,0 1 0 0 0,-1 0 0 0 0,-3 1 0 0 0,-4 3 0 0 0,0-1 0 0 0,0-1 0 0 0,-22 8 0 0 0,17-10 0 0 0,0 1 0 0 0,0-2 0 0 0,0 0 0 0 0,0-1 0 0 0,0-1 0 0 0,0 0 0 0 0,-20-4 0 0 0,21 3 0 0 0,14 1 24 0 0,-17-4 746 0 0,12-7-5509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00.9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36 24423 0 0,'0'0'6393'0'0,"-2"-4"-5434"0"0,0 1-914 0 0,0 1-1 0 0,0 0 1 0 0,0-1 0 0 0,0 1 0 0 0,-1 0-1 0 0,1 0 1 0 0,0 0 0 0 0,-1 0 0 0 0,0 1-1 0 0,1-1 1 0 0,-1 1 0 0 0,0-1-1 0 0,0 1 1 0 0,0 0 0 0 0,0 0 0 0 0,0 1-1 0 0,0-1 1 0 0,0 0 0 0 0,0 1 0 0 0,0 0-1 0 0,-4 0 1 0 0,-2-1-45 0 0,-1 2 0 0 0,1-1 0 0 0,-1 1 0 0 0,1 1 0 0 0,0 0 0 0 0,-1 0 0 0 0,1 1 0 0 0,0 0 0 0 0,0 0 0 0 0,1 1 0 0 0,-1 1 0 0 0,-12 8 0 0 0,-10 7 0 0 0,-51 47 0 0 0,73-59 0 0 0,-1 0 0 0 0,0 1 0 0 0,1 0 0 0 0,1 1 0 0 0,-1-1 0 0 0,2 1 0 0 0,-1 1 0 0 0,1 0 0 0 0,1 0 0 0 0,0 0 0 0 0,-6 16 0 0 0,8-13 0 0 0,1 0 0 0 0,0 0 0 0 0,0 0 0 0 0,0 25 0 0 0,4-34 0 0 0,-1 0 0 0 0,1 1 0 0 0,-1-1 0 0 0,2 0 0 0 0,-1 0 0 0 0,0 0 0 0 0,1 0 0 0 0,0 0 0 0 0,0 0 0 0 0,1 0 0 0 0,-1-1 0 0 0,1 1 0 0 0,0-1 0 0 0,0 0 0 0 0,0 0 0 0 0,5 5 0 0 0,-5-7 0 0 0,9 11 0 0 0,2-1 0 0 0,14 12 0 0 0,-21-20 0 0 0,-1 0 0 0 0,1 0 0 0 0,0-1 0 0 0,0 0 0 0 0,0 0 0 0 0,0-1 0 0 0,0 1 0 0 0,9 0 0 0 0,3 0 213 0 0,0-2 1 0 0,0 0-1 0 0,24-2 0 0 0,19-7-5015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01.9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29 127 24823 0 0,'-1'0'158'0'0,"1"0"-1"0"0,0-1 1 0 0,0 1-1 0 0,0 0 1 0 0,0 0-1 0 0,-1 0 1 0 0,1 0-1 0 0,0 0 0 0 0,0 0 1 0 0,0-1-1 0 0,0 1 1 0 0,0 0-1 0 0,-1 0 1 0 0,1 0-1 0 0,0-1 1 0 0,0 1-1 0 0,0 0 1 0 0,0 0-1 0 0,0 0 1 0 0,0-1-1 0 0,0 1 1 0 0,0 0-1 0 0,0 0 0 0 0,0 0 1 0 0,0-1-1 0 0,0 1 1 0 0,0 0-1 0 0,0 0 1 0 0,0 0-1 0 0,0-1 1 0 0,0 1-1 0 0,0 0 1 0 0,0 0-1 0 0,0 0 1 0 0,0-1-1 0 0,0 1 1 0 0,0 0-1 0 0,1-3 1795 0 0,-2 24-1952 0 0,-5 32 0 0 0,2-32 0 0 0,0 31 0 0 0,0-9 0 0 0,3-35 0 0 0,-1 1 0 0 0,2 0 0 0 0,-1-1 0 0 0,1 1 0 0 0,2 10 0 0 0,2-10 0 0 0,-3-8 0 0 0,0-1 0 0 0,-1 1 0 0 0,1 0 0 0 0,-1-1 0 0 0,1 1 0 0 0,-1 0 0 0 0,1 0 0 0 0,-1 0 0 0 0,0 0 0 0 0,0-1 0 0 0,1 1 0 0 0,-1 0 0 0 0,0 0 0 0 0,0 0 0 0 0,0 0 0 0 0,0 0 0 0 0,0 1 0 0 0,-11-58 0 0 0,7-10 0 0 0,4-68 0 0 0,4 33 0 0 0,-4 101 0 0 0,0-1 0 0 0,0 1 0 0 0,0 0 0 0 0,0 0 0 0 0,0 0 0 0 0,0 0 0 0 0,0-1 0 0 0,0 1 0 0 0,0 0 0 0 0,0 0 0 0 0,1 0 0 0 0,-1-1 0 0 0,0 1 0 0 0,0 0 0 0 0,0 0 0 0 0,0 0 0 0 0,0 0 0 0 0,0-1 0 0 0,0 1 0 0 0,0 0 0 0 0,1 0 0 0 0,-1 0 0 0 0,0 0 0 0 0,0 0 0 0 0,0-1 0 0 0,0 1 0 0 0,0 0 0 0 0,1 0 0 0 0,-1 0 0 0 0,0 0 0 0 0,0 0 0 0 0,0 0 0 0 0,1 0 0 0 0,-1 0 0 0 0,0 0 0 0 0,0 0 0 0 0,0 0 0 0 0,0 0 0 0 0,1 0 0 0 0,-1 0 0 0 0,11 3 0 0 0,8 11 0 0 0,-10-3 0 0 0,-2 1 0 0 0,0 0 0 0 0,0 1 0 0 0,-1-1 0 0 0,0 1 0 0 0,4 17 0 0 0,-4-13 0 0 0,1 0 0 0 0,0 0 0 0 0,14 22 0 0 0,-14-29 0 0 0,-6-7 0 0 0,1 1 0 0 0,0-1 0 0 0,0 0 0 0 0,0 0 0 0 0,1 0 0 0 0,-1 0 0 0 0,1 0 0 0 0,0-1 0 0 0,-1 1 0 0 0,1-1 0 0 0,0 0 0 0 0,5 3 0 0 0,-4 3 0 0 0,-4-8 0 0 0,0 0 0 0 0,0 1 0 0 0,0-1 0 0 0,0 0 0 0 0,0 1 0 0 0,0-1 0 0 0,0 0 0 0 0,0 0 0 0 0,0 1 0 0 0,0-1 0 0 0,0 0 0 0 0,0 0 0 0 0,1 1 0 0 0,-1-1 0 0 0,0 0 0 0 0,0 0 0 0 0,0 1 0 0 0,0-1 0 0 0,0 0 0 0 0,0 0 0 0 0,1 1 0 0 0,-1-1 0 0 0,0 0 0 0 0,0 0 0 0 0,0 0 0 0 0,1 1 0 0 0,-1-1 0 0 0,0 0 0 0 0,0 0 0 0 0,1 0 0 0 0,-1 0 0 0 0,0 0 0 0 0,0 0 0 0 0,1 1 0 0 0,-1-1 0 0 0,0 0 0 0 0,0 0 0 0 0,1 0 0 0 0,-1 0 0 0 0,0 0 0 0 0,0 0 0 0 0,1 0 0 0 0,-1 0 0 0 0,0 0 0 0 0,1 0 0 0 0,-1 0 0 0 0,0 0 0 0 0,0 0 0 0 0,1-1 0 0 0,-1 1 0 0 0,0 0 0 0 0,0 0 0 0 0,1 0 0 0 0,2-17 0 0 0,1 6 0 0 0,1 1 0 0 0,-1-1 0 0 0,-1 0 0 0 0,0 0 0 0 0,2-20 0 0 0,-2 15 0 0 0,0 0 0 0 0,7-19 0 0 0,8-35 0 0 0,-6 21 0 0 0,-9 43 0 0 0,0-5 0 0 0,-3 13 0 0 0,0 0 0 0 0,1 1 0 0 0,-1-1 0 0 0,1 0 0 0 0,-1 1 0 0 0,1-1 0 0 0,0 0 0 0 0,2 3 0 0 0,-2-1 0 0 0,1-1 0 0 0,0 1 0 0 0,-1 0 0 0 0,0 0 0 0 0,0-1 0 0 0,0 5 0 0 0,3 28 0 0 0,-2-13 0 0 0,0 1 0 0 0,12 40 0 0 0,-2-17 0 0 0,6 17 0 0 0,-11-52 846 0 0,2 2-1715 0 0,-7-6-3052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02.56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234 40 24823 0 0,'0'-2'114'0'0,"0"0"-1"0"0,0 1 0 0 0,0-1 1 0 0,0 1-1 0 0,-1-1 0 0 0,1 0 1 0 0,-1 1-1 0 0,1-1 1 0 0,-1 1-1 0 0,1-1 0 0 0,-1 1 1 0 0,0 0-1 0 0,0-1 0 0 0,0 1 1 0 0,0 0-1 0 0,0-1 0 0 0,0 1 1 0 0,0 0-1 0 0,0 0 1 0 0,0 0-1 0 0,-1 0 0 0 0,1 0 1 0 0,0 0-1 0 0,-1 0 0 0 0,1 0 1 0 0,-1 1-1 0 0,1-1 1 0 0,-1 1-1 0 0,1-1 0 0 0,-1 1 1 0 0,0-1-1 0 0,1 1 0 0 0,-1 0 1 0 0,-1-1-1 0 0,-5 1 454 0 0,1-1 0 0 0,-1 1 0 0 0,0 1-1 0 0,1-1 1 0 0,-1 1 0 0 0,-8 3 0 0 0,5-2-567 0 0,0 1 0 0 0,0 1 0 0 0,0 0 0 0 0,-10 6 0 0 0,15-7 0 0 0,1 0 0 0 0,0 0 0 0 0,1 0 0 0 0,-1 0 0 0 0,1 1 0 0 0,-1 0 0 0 0,1 0 0 0 0,0 0 0 0 0,1 1 0 0 0,-4 4 0 0 0,2-2 0 0 0,4-5 0 0 0,-1 0 0 0 0,1 0 0 0 0,-1 0 0 0 0,1 0 0 0 0,0 1 0 0 0,0-1 0 0 0,0 0 0 0 0,0 1 0 0 0,1-1 0 0 0,-1 1 0 0 0,1-1 0 0 0,-1 0 0 0 0,1 1 0 0 0,0-1 0 0 0,0 1 0 0 0,0 0 0 0 0,0 4 0 0 0,3 15 0 0 0,-3-17 0 0 0,0-1 0 0 0,1 1 0 0 0,0-1 0 0 0,0 0 0 0 0,2 8 0 0 0,-2-11 0 0 0,0 1 0 0 0,0 0 0 0 0,0 0 0 0 0,0-1 0 0 0,1 1 0 0 0,-1-1 0 0 0,0 1 0 0 0,1-1 0 0 0,-1 1 0 0 0,1-1 0 0 0,0 0 0 0 0,-1 0 0 0 0,1 0 0 0 0,0 0 0 0 0,0 0 0 0 0,2 1 0 0 0,-1-1 0 0 0,0 1 0 0 0,1-1 0 0 0,-1 0 0 0 0,1 0 0 0 0,0 0 0 0 0,-1-1 0 0 0,1 1 0 0 0,-1-1 0 0 0,1 0 0 0 0,0 0 0 0 0,-1 0 0 0 0,6-1 0 0 0,-3-1 0 0 0,0 0 0 0 0,1 0 0 0 0,-1-1 0 0 0,0 0 0 0 0,0 0 0 0 0,6-4 0 0 0,0 0 0 0 0,-7 4 0 0 0,0 1 0 0 0,0-1 0 0 0,-1 0 0 0 0,1 0 0 0 0,-1-1 0 0 0,1 0 0 0 0,-1 1 0 0 0,0-1 0 0 0,0 0 0 0 0,-1-1 0 0 0,0 1 0 0 0,1-1 0 0 0,2-5 0 0 0,8-15 0 0 0,-12 23 0 0 0,-1 0 0 0 0,1 0 0 0 0,0 0 0 0 0,-1-1 0 0 0,0 1 0 0 0,0 0 0 0 0,0-1 0 0 0,0 1 0 0 0,0-1 0 0 0,0 1 0 0 0,0-1 0 0 0,-1 0 0 0 0,1 1 0 0 0,-1-1 0 0 0,0 0 0 0 0,0 1 0 0 0,0-1 0 0 0,0 0 0 0 0,0 1 0 0 0,-2-5 0 0 0,-1-8 0 0 0,3 13 0 0 0,0-1 0 0 0,-1 1 0 0 0,1 0 0 0 0,-1-1 0 0 0,0 1 0 0 0,0 0 0 0 0,0 0 0 0 0,-1-3 0 0 0,1-4 0 0 0,0 11 0 0 0,-4 14 0 0 0,5-1 0 0 0,2 0 0 0 0,0 0 0 0 0,0 0 0 0 0,2-1 0 0 0,0 1 0 0 0,0-1 0 0 0,1 0 0 0 0,11 21 0 0 0,-15-33 0 0 0,0 0 0 0 0,0 0 0 0 0,1 0 0 0 0,-1 0 0 0 0,0 0 0 0 0,1 0 0 0 0,-1-1 0 0 0,1 1 0 0 0,0 0 0 0 0,-1-1 0 0 0,1 1 0 0 0,0-1 0 0 0,0 0 0 0 0,4 2 0 0 0,-5-2 0 0 0,1-1 0 0 0,-1 1 0 0 0,0-1 0 0 0,1 0 0 0 0,-1 0 0 0 0,0 0 0 0 0,1 0 0 0 0,-1 0 0 0 0,0 0 0 0 0,1 0 0 0 0,-1-1 0 0 0,0 1 0 0 0,1 0 0 0 0,-1-1 0 0 0,0 1 0 0 0,0-1 0 0 0,1 1 0 0 0,-1-1 0 0 0,0 1 0 0 0,0-1 0 0 0,0 0 0 0 0,0 0 0 0 0,0 0 0 0 0,0 0 0 0 0,2-1 0 0 0,-1 0-3949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02.9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78 25023 0 0,'0'0'1314'0'0,"2"3"2667"0"0,7 10-1655 0 0,-3-1-2314 0 0,0-1-1 0 0,-1 1 1 0 0,-1 1-1 0 0,0-1 1 0 0,-1 1-1 0 0,0 0 1 0 0,-1-1-1 0 0,0 1 1 0 0,-1 21-1 0 0,-10-56-11 0 0,0 6 0 0 0,4 0 0 0 0,0 0 0 0 0,1 0 0 0 0,0 0 0 0 0,1 0 0 0 0,-1-29 0 0 0,3 32 0 0 0,1 10 0 0 0,0 0 0 0 0,0 0 0 0 0,0 0 0 0 0,0 0 0 0 0,1 0 0 0 0,-1 0 0 0 0,1 0 0 0 0,-1 0 0 0 0,1 0 0 0 0,0 0 0 0 0,1 0 0 0 0,1-3 0 0 0,-2 4 0 0 0,0 1 0 0 0,0-1 0 0 0,0 1 0 0 0,0-1 0 0 0,1 1 0 0 0,-1 0 0 0 0,0 0 0 0 0,1 0 0 0 0,-1 0 0 0 0,1 0 0 0 0,-1 0 0 0 0,1 0 0 0 0,0 0 0 0 0,-1 0 0 0 0,1 1 0 0 0,0-1 0 0 0,-1 1 0 0 0,1-1 0 0 0,0 1 0 0 0,0 0 0 0 0,-1 0 0 0 0,4-1 0 0 0,88 1 0 0 0,-92 1 0 0 0,1-1 0 0 0,-1 0 0 0 0,0 1 0 0 0,1-1 0 0 0,-1 0 0 0 0,0 1 0 0 0,0 0 0 0 0,1-1 0 0 0,-1 1 0 0 0,0 0 0 0 0,0-1 0 0 0,0 1 0 0 0,0 0 0 0 0,0 0 0 0 0,0 0 0 0 0,1 2 0 0 0,-1-2 0 0 0,0 0 0 0 0,0-1 0 0 0,0 1 0 0 0,-1 0 0 0 0,1 0 0 0 0,0 0 0 0 0,0-1 0 0 0,0 1 0 0 0,0 0 0 0 0,1-1 0 0 0,-1 1 0 0 0,0-1 0 0 0,0 1 0 0 0,0-1 0 0 0,0 0 0 0 0,2 1 0 0 0,0-2-67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03.4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5 24927 0 0,'0'-5'337'0'0,"0"9"550"0"0,-2 18 1805 0 0,0 32 1224 0 0,9 169-3916 0 0,2-124 0 0 0,-2-1 0 0 0,-7-97 853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03.7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237 1 25127 0 0,'-28'0'2544'0'0,"0"2"0"0"0,-30 5 0 0 0,19-1-2544 0 0,25-5 0 0 0,0 1 0 0 0,1 1 0 0 0,-17 5 0 0 0,29-8 0 0 0,1 1 0 0 0,-1-1 0 0 0,0 0 0 0 0,1 0 0 0 0,-1 1 0 0 0,0-1 0 0 0,1 0 0 0 0,-1 1 0 0 0,1-1 0 0 0,-1 1 0 0 0,0-1 0 0 0,1 1 0 0 0,-1-1 0 0 0,1 1 0 0 0,0-1 0 0 0,-1 1 0 0 0,1-1 0 0 0,-1 1 0 0 0,1-1 0 0 0,0 1 0 0 0,-1 0 0 0 0,1-1 0 0 0,0 1 0 0 0,0 0 0 0 0,0-1 0 0 0,-1 1 0 0 0,1 1 0 0 0,0-1 0 0 0,1 1 0 0 0,-1-1 0 0 0,0 1 0 0 0,1-1 0 0 0,-1 0 0 0 0,1 1 0 0 0,-1-1 0 0 0,1 1 0 0 0,0-1 0 0 0,-1 0 0 0 0,1 1 0 0 0,1 0 0 0 0,2 3 0 0 0,0 0 0 0 0,1 0 0 0 0,-1-1 0 0 0,1 0 0 0 0,7 5 0 0 0,13 5 0 0 0,-17-10 0 0 0,-1 0 0 0 0,0 0 0 0 0,12 10 0 0 0,-17-13 0 0 0,0 1 0 0 0,0-1 0 0 0,0 0 0 0 0,0 0 0 0 0,0 0 0 0 0,1 0 0 0 0,-1 0 0 0 0,3 0 0 0 0,13 7 0 0 0,-14-6 0 0 0,0 1 0 0 0,0-1 0 0 0,0 0 0 0 0,1-1 0 0 0,-1 1 0 0 0,1-1 0 0 0,6 2 0 0 0,-8-3 0 0 0,-1 1 0 0 0,1-1 0 0 0,-1 0 0 0 0,1 1 0 0 0,0-1 0 0 0,-1-1 0 0 0,1 1 0 0 0,0 0 0 0 0,-1-1 0 0 0,1 1 0 0 0,0-1 0 0 0,-1 0 0 0 0,1 0 0 0 0,2-1 0 0 0,7-4 974 0 0,0-1-5897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04.26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175 9 25127 0 0,'-2'0'55'0'0,"-4"0"987"0"0,1 0 0 0 0,0 0-1 0 0,-1-1 1 0 0,1 0 0 0 0,-6-1-1 0 0,-7 10 286 0 0,13-7-1327 0 0,1 0 0 0 0,-1 0 0 0 0,0 0 0 0 0,1 1 0 0 0,-1 0 0 0 0,-5 3 0 0 0,-5 1 0 0 0,11-4 0 0 0,0-1 0 0 0,0 1 0 0 0,1 0 0 0 0,-1 0 0 0 0,0 0 0 0 0,1 1 0 0 0,0-1 0 0 0,0 1 0 0 0,0 0 0 0 0,0 0 0 0 0,0 0 0 0 0,0 0 0 0 0,1 0 0 0 0,-1 1 0 0 0,1-1 0 0 0,0 1 0 0 0,0-1 0 0 0,0 1 0 0 0,1 0 0 0 0,-1 0 0 0 0,1 0 0 0 0,-1 8 0 0 0,1-9 0 0 0,1 1 0 0 0,0 0 0 0 0,0 0 0 0 0,1-1 0 0 0,-1 1 0 0 0,1 0 0 0 0,0-1 0 0 0,0 1 0 0 0,0 0 0 0 0,0-1 0 0 0,1 1 0 0 0,-1-1 0 0 0,1 0 0 0 0,0 0 0 0 0,3 4 0 0 0,-2-3 0 0 0,0-1 0 0 0,1 0 0 0 0,-1 0 0 0 0,1 0 0 0 0,0 0 0 0 0,0 0 0 0 0,0-1 0 0 0,0 0 0 0 0,1 0 0 0 0,-1 0 0 0 0,1 0 0 0 0,-1-1 0 0 0,1 0 0 0 0,-1 0 0 0 0,1 0 0 0 0,7 0 0 0 0,-2 0 0 0 0,0-1 0 0 0,0 0 0 0 0,0-1 0 0 0,0 0 0 0 0,0 0 0 0 0,17-6 0 0 0,-25 6 0 0 0,0 1 0 0 0,-1-1 0 0 0,1 0 0 0 0,0 0 0 0 0,-1 0 0 0 0,1 0 0 0 0,-1-1 0 0 0,0 1 0 0 0,1 0 0 0 0,-1-1 0 0 0,0 1 0 0 0,0 0 0 0 0,1-1 0 0 0,-1 0 0 0 0,0 1 0 0 0,-1-1 0 0 0,1 0 0 0 0,0 1 0 0 0,0-1 0 0 0,-1 0 0 0 0,1 0 0 0 0,-1 1 0 0 0,0-1 0 0 0,1-2 0 0 0,-1-1 0 0 0,1 1 0 0 0,-1-1 0 0 0,0 0 0 0 0,0 1 0 0 0,-1-1 0 0 0,1 1 0 0 0,-1-1 0 0 0,-2-7 0 0 0,0 3 0 0 0,-1 1 0 0 0,1 0 0 0 0,-1 1 0 0 0,-1-1 0 0 0,0 0 0 0 0,0 1 0 0 0,0 0 0 0 0,-1 1 0 0 0,0-1 0 0 0,-13-11 0 0 0,12 15 0 0 0,1 0 0 0 0,-1 1 0 0 0,0-1 0 0 0,-9-1 0 0 0,16 4 16 0 0,0 0-1 0 0,0 0 1 0 0,-1 0-1 0 0,1-1 1 0 0,0 1-1 0 0,0 0 1 0 0,-1 0-1 0 0,1 0 1 0 0,0 0-1 0 0,0 0 1 0 0,-1 0-1 0 0,1 0 1 0 0,0 0-1 0 0,-1 0 1 0 0,1 0-1 0 0,0 0 1 0 0,-1 0-1 0 0,1 0 1 0 0,0 0-1 0 0,0 0 1 0 0,-1 0-1 0 0,1 0 1 0 0,0 0-1 0 0,-1 0 1 0 0,1 0-1 0 0,0 0 1 0 0,0 0-1 0 0,-1 1 1 0 0,1-1-1 0 0,0 0 1 0 0,0 0-1 0 0,-1 0 1 0 0,1 0-1 0 0,0 1 1 0 0,0-1-1 0 0,0 0 1 0 0,-1 0-1 0 0,1 1 1 0 0,0-1-1 0 0,0 0 1 0 0,0 0-1 0 0,0 1 1 0 0,0-1-1 0 0,-1 0 1 0 0,1 0 0 0 0,0 1-1 0 0,0-1 1 0 0,0 0-1 0 0,0 1 1 0 0,0-1-1 0 0,0 0 1 0 0,0 0-1 0 0,0 1 1 0 0,0 0-1 0 0,2 5-4817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04.7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 24927 0 0,'9'3'1597'0'0,"-11"0"1054"0"0,-2-2-166 0 0,5-10-1386 0 0,0 9-1099 0 0,-1 0 0 0 0,0 0 0 0 0,1 0 0 0 0,-1-1 0 0 0,0 1 0 0 0,1 0 0 0 0,-1 0 0 0 0,0 0 0 0 0,1 0 0 0 0,-1 0 0 0 0,0 0 0 0 0,1 1 0 0 0,-1-1 0 0 0,0 0 0 0 0,1 0 0 0 0,-1 0 0 0 0,0 0 0 0 0,0 0 0 0 0,1 0 0 0 0,-1 1 0 0 0,0-1 0 0 0,1 0 0 0 0,-1 0 0 0 0,0 0 0 0 0,0 1 0 0 0,1-1 0 0 0,-1 0 0 0 0,0 0 0 0 0,0 1 0 0 0,0-1 0 0 0,1 0 0 0 0,-1 0 0 0 0,0 1 0 0 0,0-1 0 0 0,0 0 0 0 0,1 1 0 0 0,7 12 0 0 0,3 18 0 0 0,-2 0 0 0 0,6 40 0 0 0,-9-41 0 0 0,13 46 0 0 0,-17-71 0 0 0,-1 0 0 0 0,-1 0 0 0 0,1 0 0 0 0,-1 0 0 0 0,0 0 0 0 0,0 6 0 0 0,-1 3 0 0 0,5-23 0 0 0,-3 8 0 0 0,0 0 0 0 0,0 0 0 0 0,0 0 0 0 0,-1 0 0 0 0,1-1 0 0 0,-1 1 0 0 0,1 0 0 0 0,-1 0 0 0 0,1 0 0 0 0,-1-1 0 0 0,1-2 0 0 0,25-120 0 0 0,-19 89 0 0 0,-4 26 0 0 0,-1 1 0 0 0,0 0 0 0 0,-1-1 0 0 0,0 1 0 0 0,0-1 0 0 0,-1 1 0 0 0,0-1 0 0 0,-2-16 0 0 0,6 4 0 0 0,-2 22 58 0 0,0-1-1 0 0,0 1 1 0 0,0 0-1 0 0,0 0 1 0 0,0 0-1 0 0,0 0 1 0 0,-1 1-1 0 0,1-1 1 0 0,3 3 0 0 0,5 3-4578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05.3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85 28 24327 0 0,'-7'-17'2639'0'0,"2"6"1185"0"0,16 18-1855 0 0,47 37-1969 0 0,-37-30 0 0 0,0 2 0 0 0,27 27 0 0 0,-42-37 0 0 0,-1 0 0 0 0,0 1 0 0 0,0-1 0 0 0,-1 1 0 0 0,0 0 0 0 0,0 0 0 0 0,0 0 0 0 0,-1 1 0 0 0,0-1 0 0 0,-1 1 0 0 0,0 0 0 0 0,2 10 0 0 0,-2-9 0 0 0,0 0 0 0 0,-1-1 0 0 0,0 1 0 0 0,-1 0 0 0 0,0 0 0 0 0,0 0 0 0 0,-1 0 0 0 0,0 0 0 0 0,-1-1 0 0 0,0 1 0 0 0,0 0 0 0 0,-4 8 0 0 0,1-7 0 0 0,-1 0 0 0 0,1 0 0 0 0,-2-1 0 0 0,1 0 0 0 0,-1 0 0 0 0,-1-1 0 0 0,1 0 0 0 0,-1 0 0 0 0,-16 12 0 0 0,5-7 0 0 0,1-1 0 0 0,-2-1 0 0 0,-40 18 0 0 0,42-21 506 0 0,-17 7-636 0 0,33-14-231 0 0,1-1 1 0 0,-1 0-1 0 0,1 1 1 0 0,-1-1 0 0 0,0 0-1 0 0,1 0 1 0 0,-1 0-1 0 0,0 0 1 0 0,1 0 0 0 0,-1-1-1 0 0,-1 1 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4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18 25127 0 0,'5'-5'655'0'0,"-5"5"-550"0"0,0 0 1 0 0,0 0-1 0 0,0 0 1 0 0,0 0-1 0 0,0-1 1 0 0,0 1-1 0 0,-1 0 1 0 0,1 0-1 0 0,0 0 1 0 0,0 0-1 0 0,0 0 1 0 0,0 0-1 0 0,0 0 1 0 0,0 0-1 0 0,0 0 1 0 0,0 0-1 0 0,0 0 1 0 0,0-1-1 0 0,0 1 1 0 0,-1 0-1 0 0,1 0 1 0 0,0 0-1 0 0,0 0 1 0 0,0 0-1 0 0,0 0 1 0 0,0 0-1 0 0,0-1 1 0 0,0 1-1 0 0,0 0 1 0 0,0 0-1 0 0,0 0 1 0 0,0 0-1 0 0,0 0 1 0 0,0 0-1 0 0,0 0 1 0 0,0-1-1 0 0,0 1 1 0 0,0 0-1 0 0,1 0 1 0 0,-1 0-1 0 0,0 0 1 0 0,0 0-1 0 0,0 0 1 0 0,0 0-1 0 0,0 0 1 0 0,0 0-1 0 0,0-1 1 0 0,0 1-1 0 0,0 0 1 0 0,0 0-1 0 0,0 0 1 0 0,0 0-1 0 0,1 0 1 0 0,-1 0-1 0 0,-9-2 1070 0 0,2 0-1175 0 0,0 1 0 0 0,-1 0 0 0 0,1 0 0 0 0,-1 1 0 0 0,1 0 0 0 0,-1 0 0 0 0,1 1 0 0 0,-1 0 0 0 0,-7 2 0 0 0,-33 3 0 0 0,47-6 0 0 0,0 0 0 0 0,1 0 0 0 0,-1 1 0 0 0,0-1 0 0 0,0 0 0 0 0,1 0 0 0 0,-1 1 0 0 0,0-1 0 0 0,0 1 0 0 0,1-1 0 0 0,-1 0 0 0 0,0 1 0 0 0,1-1 0 0 0,-1 1 0 0 0,1 0 0 0 0,-1-1 0 0 0,1 1 0 0 0,-1-1 0 0 0,1 1 0 0 0,-1 0 0 0 0,1-1 0 0 0,0 1 0 0 0,-1 0 0 0 0,1 0 0 0 0,0-1 0 0 0,-1 1 0 0 0,1 0 0 0 0,0 0 0 0 0,0-1 0 0 0,0 1 0 0 0,0 0 0 0 0,0 0 0 0 0,0 0 0 0 0,0-1 0 0 0,0 2 0 0 0,0 0 0 0 0,0 0 0 0 0,0-1 0 0 0,0 1 0 0 0,0-1 0 0 0,0 1 0 0 0,1 0 0 0 0,-1-1 0 0 0,0 1 0 0 0,1-1 0 0 0,-1 1 0 0 0,1-1 0 0 0,0 1 0 0 0,0-1 0 0 0,-1 1 0 0 0,3 1 0 0 0,61 39 0 0 0,-49-33 0 0 0,0 0 0 0 0,-1 1 0 0 0,0 0 0 0 0,22 21 0 0 0,-35-30 0 0 0,0 0 0 0 0,0 0 0 0 0,0 0 0 0 0,0 0 0 0 0,0 0 0 0 0,0 0 0 0 0,0 0 0 0 0,-1 0 0 0 0,1 1 0 0 0,0-1 0 0 0,-1 0 0 0 0,1 0 0 0 0,-1 1 0 0 0,1-1 0 0 0,-1 0 0 0 0,1 1 0 0 0,-1-1 0 0 0,0 0 0 0 0,0 1 0 0 0,0-1 0 0 0,0 0 0 0 0,0 1 0 0 0,0-1 0 0 0,0 0 0 0 0,0 1 0 0 0,-1-1 0 0 0,1 1 0 0 0,0-1 0 0 0,-1 0 0 0 0,1 0 0 0 0,-1 1 0 0 0,0-1 0 0 0,1 0 0 0 0,-1 0 0 0 0,-1 2 0 0 0,0-2 0 0 0,0 1 0 0 0,0 0 0 0 0,0-1 0 0 0,0 1 0 0 0,-1-1 0 0 0,1 0 0 0 0,0 0 0 0 0,-1 0 0 0 0,1 0 0 0 0,-1 0 0 0 0,0-1 0 0 0,1 1 0 0 0,-1-1 0 0 0,1 1 0 0 0,-1-1 0 0 0,0 0 0 0 0,-3 0 0 0 0,-77-7 0 0 0,82 7 37 0 0,-1 0 0 0 0,1 0 0 0 0,-1 0 0 0 0,1-1 0 0 0,-1 1 1 0 0,1 0-1 0 0,-1-1 0 0 0,1 1 0 0 0,0-1 0 0 0,-1 1 0 0 0,1-1 0 0 0,-1 0 0 0 0,1 0 0 0 0,0 1 0 0 0,0-1 0 0 0,-1 0 1 0 0,1 0-1 0 0,0 0 0 0 0,0 0 0 0 0,0-1 0 0 0,0 1 0 0 0,-1-2 0 0 0,-8-18-4839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16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0 169 23615 0 0,'0'0'8528'0'0,"1"4"-8003"0"0,0 1-430 0 0,-1-4-95 0 0,0 0-1 0 0,0 1 1 0 0,1-1 0 0 0,-1 0-1 0 0,0 1 1 0 0,0-1 0 0 0,0 0-1 0 0,0 1 1 0 0,-1-1 0 0 0,1 0 0 0 0,0 1-1 0 0,-1 2 1 0 0,1-4 0 0 0,1 0 0 0 0,-1 0 0 0 0,1 0 0 0 0,-1 0 0 0 0,1 0 0 0 0,-1 0 0 0 0,1 0 0 0 0,-1 0 0 0 0,1 0 0 0 0,-1 0 0 0 0,1 0 0 0 0,-1 0 0 0 0,1 0 0 0 0,-1 0 0 0 0,1 0 0 0 0,-1-1 0 0 0,1 1 0 0 0,-1 0 0 0 0,1 0 0 0 0,-1 0 0 0 0,1-1 0 0 0,-1 1 0 0 0,1 0 0 0 0,-1-1 0 0 0,59-65 0 0 0,0-1 0 0 0,-53 61 0 0 0,0 0 0 0 0,1 1 0 0 0,0 0 0 0 0,0 0 0 0 0,1 0 0 0 0,-1 1 0 0 0,1 0 0 0 0,0 1 0 0 0,10-4 0 0 0,-6 4 0 0 0,0 0 0 0 0,0 1 0 0 0,16-1 0 0 0,8 3 0 0 0,-29 1 0 0 0,0 1 0 0 0,0 1 0 0 0,0 0 0 0 0,0 0 0 0 0,0 0 0 0 0,0 1 0 0 0,-1 0 0 0 0,1 0 0 0 0,-1 0 0 0 0,5 6 0 0 0,-3-3 0 0 0,1-1 0 0 0,0 0 0 0 0,-1-1 0 0 0,12 5 0 0 0,67 14 0 0 0,-79-22 0 0 0,1 0 0 0 0,-1-1 0 0 0,1 0 0 0 0,0 0 0 0 0,0-1 0 0 0,0 0 0 0 0,13-2 0 0 0,-10 1 0 0 0,1 0 0 0 0,20 2 0 0 0,-25 0 0 0 0,1-1 0 0 0,-1 0 0 0 0,1 0 0 0 0,0-1 0 0 0,-1 0 0 0 0,1 0 0 0 0,-1-1 0 0 0,0 0 0 0 0,0-1 0 0 0,1 1 0 0 0,11-8 0 0 0,9 0 0 0 0,-26 9 0 0 0,1 0 0 0 0,0-1 0 0 0,0 1 0 0 0,0-1 0 0 0,-1 0 0 0 0,1 1 0 0 0,4-5 0 0 0,-1 1 0 0 0,4-7 0 0 0,-8-16 0 0 0,-2 31 0 0 0,-1-1 0 0 0,1 1 0 0 0,0-1 0 0 0,0 1 0 0 0,0-1 0 0 0,0 0 0 0 0,0 1 0 0 0,1-1 0 0 0,-1 0 0 0 0,1 0 0 0 0,-1 0 0 0 0,1 0 0 0 0,0 0 0 0 0,0 0 0 0 0,0 0 0 0 0,0-1 0 0 0,0 1 0 0 0,0-1 0 0 0,0 1 0 0 0,1-1 0 0 0,3 2 0 0 0,4 2 0 0 0,0-1 0 0 0,1 0 0 0 0,20 6 0 0 0,-16-8 0 0 0,1 0 0 0 0,-1-1 0 0 0,0-1 0 0 0,19-2 0 0 0,24 1 0 0 0,-32 0 0 0 0,43-5 0 0 0,-17 1 0 0 0,28-3 0 0 0,-67 6 0 0 0,0 0 0 0 0,18-4 0 0 0,24-4 0 0 0,-50 10 0 0 0,3 0 0 0 0,-1-1 0 0 0,1 0 0 0 0,-1 0 0 0 0,1 0 0 0 0,9-4 0 0 0,38-6 0 0 0,-44 8 0 0 0,1 0 0 0 0,-1 1 0 0 0,0 0 0 0 0,0 1 0 0 0,17 0 0 0 0,15 2 0 0 0,-25 0 0 0 0,0 0 0 0 0,32-4 0 0 0,-43 2 0 0 0,0 1 0 0 0,0-1 0 0 0,0 2 0 0 0,8 0 0 0 0,24 0 0 0 0,1 1 0 0 0,-32-3 0 0 0,-1 1 0 0 0,0 0 0 0 0,14 1 0 0 0,4 1 0 0 0,-22-2 0 0 0,1 1 0 0 0,-1-1 0 0 0,0 1 0 0 0,0 0 0 0 0,0 0 0 0 0,0 0 0 0 0,0 0 0 0 0,0 1 0 0 0,4 1 0 0 0,18 8 0 0 0,-20-11 0 0 0,-1 1 0 0 0,1 0 0 0 0,-1 0 0 0 0,1 0 0 0 0,-1 1 0 0 0,0-1 0 0 0,0 1 0 0 0,0 0 0 0 0,0 0 0 0 0,0 1 0 0 0,0-1 0 0 0,0 1 0 0 0,-1-1 0 0 0,0 1 0 0 0,4 4 0 0 0,11 7 0 0 0,-15-11 0 0 0,0-1 0 0 0,0 0 0 0 0,0 1 0 0 0,-1-1 0 0 0,1 1 0 0 0,-1 0 0 0 0,4 5 0 0 0,31 38 0 0 0,-31-42 852 0 0,-2-3-5648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18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23223 0 0,'0'0'5693'0'0,"1"3"-4665"0"0,17 46 1787 0 0,-12-24-2815 0 0,-2 0 0 0 0,2 38 0 0 0,-4-16 0 0 0,-2-16 0 0 0,0-31 0 0 0,0 1 0 0 0,0-1 0 0 0,-1 0 0 0 0,1 0 0 0 0,0 1 0 0 0,0-1 0 0 0,0 0 0 0 0,0 1 0 0 0,0-1 0 0 0,1 0 0 0 0,-1 0 0 0 0,0 1 0 0 0,0-1 0 0 0,0 0 0 0 0,0 1 0 0 0,0-1 0 0 0,0 0 0 0 0,0 0 0 0 0,0 1 0 0 0,1-1 0 0 0,-1 0 0 0 0,0 0 0 0 0,0 0 0 0 0,0 1 0 0 0,1-1 0 0 0,-1 0 0 0 0,0 0 0 0 0,0 0 0 0 0,0 1 0 0 0,1-1 0 0 0,-1 0 0 0 0,0 0 0 0 0,0 0 0 0 0,1 0 0 0 0,-1 0 0 0 0,0 0 0 0 0,1 0 0 0 0,-1 0 0 0 0,0 1 0 0 0,1-1 0 0 0,-1-1 0 0 0,1 1 0 0 0,-1 0 0 0 0,0 0 0 0 0,1 0 0 0 0,-1-1 0 0 0,0 1 0 0 0,0 0 0 0 0,1 0 0 0 0,-1-1 0 0 0,0 1 0 0 0,0 0 0 0 0,1-1 0 0 0,-1 1 0 0 0,0 0 0 0 0,0-1 0 0 0,0 1 0 0 0,0 0 0 0 0,1-1 0 0 0,-1 1 0 0 0,0-1 0 0 0,0 1 0 0 0,0 0 0 0 0,0-1 0 0 0,0 1 0 0 0,0 0 0 0 0,0-1 0 0 0,0 1 0 0 0,0-1 0 0 0,0 1 0 0 0,0 0 0 0 0,0-1 0 0 0,-1 0 0 0 0,1-3 0 0 0,0-1 0 0 0,0 0 0 0 0,0 0 0 0 0,0 1 0 0 0,1-1 0 0 0,0 0 0 0 0,0 1 0 0 0,0-1 0 0 0,3-6 0 0 0,6-27 0 0 0,4-29 0 0 0,-4 23 0 0 0,-7 41 0 0 0,0 1 0 0 0,1-1 0 0 0,-1 1 0 0 0,0 0 0 0 0,1 0 0 0 0,6-3 0 0 0,-8 4 0 0 0,-1 1 0 0 0,1-1 0 0 0,-1 0 0 0 0,1 1 0 0 0,0-1 0 0 0,-1 1 0 0 0,1-1 0 0 0,0 1 0 0 0,-1 0 0 0 0,1 0 0 0 0,0 0 0 0 0,-1 0 0 0 0,1 0 0 0 0,0 0 0 0 0,-1 0 0 0 0,1 1 0 0 0,0-1 0 0 0,-1 0 0 0 0,1 1 0 0 0,0 0 0 0 0,-1-1 0 0 0,1 1 0 0 0,-1 0 0 0 0,1 0 0 0 0,-1 0 0 0 0,1 0 0 0 0,-1 0 0 0 0,0 0 0 0 0,0 0 0 0 0,1 0 0 0 0,-1 0 0 0 0,0 1 0 0 0,0-1 0 0 0,0 1 0 0 0,0-1 0 0 0,0 0 0 0 0,-1 1 0 0 0,2 1 0 0 0,2 8 0 0 0,0-1 0 0 0,-1 0 0 0 0,0 1 0 0 0,2 19 0 0 0,-3-19 0 0 0,-1 18 0 0 0,-2-24 0 0 0,1-1 0 0 0,0 1 0 0 0,0-1 0 0 0,0 1 0 0 0,1-1 0 0 0,1 7 0 0 0,-2-9 0 0 0,1 1 0 0 0,-1-1 0 0 0,0 1 0 0 0,0-1 0 0 0,0 1 0 0 0,0-1 0 0 0,-1 1 0 0 0,0 4 0 0 0,-1 9 0 0 0,2-16 0 0 0,0 0 0 0 0,0 0 0 0 0,0 0 0 0 0,0 0 0 0 0,0 0 0 0 0,1 0 0 0 0,-1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0,1 0 0 0 0,-1 0 0 0 0,0 0 0 0 0,0 0 0 0 0,0 0 0 0 0,0 0 0 0 0,0 0 0 0 0,0 1 0 0 0,0-1 0 0 0,0 0 0 0 0,0 0 0 0 0,0 0 0 0 0,0 0 0 0 0,0 0 0 0 0,0 0 0 0 0,0 0 0 0 0,0 0 0 0 0,0 0 0 0 0,0 0 0 0 0,0 0 0 0 0,0 0 0 0 0,0 0 0 0 0,0 0 0 0 0,0 1 0 0 0,0-1 0 0 0,0 0 0 0 0,0 0 0 0 0,0 0 0 0 0,0 0 0 0 0,5-8 0 0 0,5-12 0 0 0,0-26 0 0 0,-6 25 0 0 0,11-31 0 0 0,-14 46 0 0 0,1 1 0 0 0,1 0 0 0 0,-1 0 0 0 0,1 0 0 0 0,0 0 0 0 0,0 0 0 0 0,0 1 0 0 0,1-1 0 0 0,0 1 0 0 0,6-6 0 0 0,-8 8 0 0 0,0 1 0 0 0,0-1 0 0 0,0 1 0 0 0,0 0 0 0 0,0 0 0 0 0,0 0 0 0 0,0 0 0 0 0,0 0 0 0 0,1 0 0 0 0,-1 0 0 0 0,0 1 0 0 0,0-1 0 0 0,1 1 0 0 0,-1 0 0 0 0,0 0 0 0 0,1 0 0 0 0,-1 0 0 0 0,0 0 0 0 0,5 1 0 0 0,-6 0 0 0 0,0 0 0 0 0,1 0 0 0 0,-1 0 0 0 0,0 0 0 0 0,0 0 0 0 0,0 0 0 0 0,0 0 0 0 0,0 0 0 0 0,-1 0 0 0 0,1 1 0 0 0,0-1 0 0 0,-1 0 0 0 0,1 1 0 0 0,0-1 0 0 0,-1 1 0 0 0,0-1 0 0 0,1 0 0 0 0,-1 1 0 0 0,0-1 0 0 0,1 3 0 0 0,1 30 0 0 0,-3 112 0 0 0,-1-131 854 0 0,0-8-5664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19.4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63 24623 0 0,'0'0'92'0'0,"1"0"0"0"0,-1 0 0 0 0,0 1 0 0 0,0-1 0 0 0,0 0 0 0 0,0 0 0 0 0,0 0 0 0 0,0 0 0 0 0,0 0 0 0 0,0 0 0 0 0,0 0 0 0 0,0 1 0 0 0,0-1 0 0 0,1 0 0 0 0,-1 0 0 0 0,0 0 0 0 0,0 0-1 0 0,0 0 1 0 0,0 0 0 0 0,0 1 0 0 0,0-1 0 0 0,0 0 0 0 0,0 0 0 0 0,0 0 0 0 0,0 0 0 0 0,0 0 0 0 0,0 0 0 0 0,0 1 0 0 0,0-1 0 0 0,-1 0 0 0 0,1 0 0 0 0,0 0 0 0 0,0 0 0 0 0,0 0 0 0 0,0 0 0 0 0,0 1 0 0 0,0-1 0 0 0,0 0 0 0 0,0 0 0 0 0,0 0 0 0 0,0 0-1 0 0,0 0 1 0 0,-1 0 0 0 0,1 0 0 0 0,0 0 0 0 0,0 0 0 0 0,0 0 0 0 0,0 1 0 0 0,0-1 0 0 0,0 0 0 0 0,0 0 0 0 0,-1 0 0 0 0,1 0 0 0 0,0 0 0 0 0,0 0 0 0 0,0 0 0 0 0,0 0 0 0 0,-1 0 0 0 0,-3 6 2618 0 0,4 1-2710 0 0,12 5 0 0 0,10 1 0 0 0,-19-11 0 0 0,0-1 0 0 0,0 1 0 0 0,0-1 0 0 0,1 0 0 0 0,-1 0 0 0 0,1 0 0 0 0,-1 0 0 0 0,1-1 0 0 0,-1 1 0 0 0,1-1 0 0 0,0 0 0 0 0,-1 0 0 0 0,1 0 0 0 0,-1-1 0 0 0,1 1 0 0 0,-1-1 0 0 0,1 0 0 0 0,-1 0 0 0 0,6-2 0 0 0,13-2 0 0 0,2-2 0 0 0,-23 7 0 0 0,-1-1 0 0 0,1 1 0 0 0,0-1 0 0 0,0 0 0 0 0,-1 0 0 0 0,1 0 0 0 0,0 1 0 0 0,-1-1 0 0 0,1 0 0 0 0,-1 0 0 0 0,1 0 0 0 0,-1 0 0 0 0,1 0 0 0 0,-1 0 0 0 0,0 0 0 0 0,1 0 0 0 0,-1 0 0 0 0,0 0 0 0 0,0 0 0 0 0,0 0 0 0 0,0 0 0 0 0,0-2 0 0 0,0-3 0 0 0,0 1 0 0 0,0 0 0 0 0,-1-1 0 0 0,1 1 0 0 0,-1 0 0 0 0,-1-1 0 0 0,-2-7 0 0 0,4 12 0 0 0,-1-1 0 0 0,0 0 0 0 0,0 1 0 0 0,0-1 0 0 0,0 1 0 0 0,-1 0 0 0 0,1-1 0 0 0,0 1 0 0 0,-1 0 0 0 0,1 0 0 0 0,0-1 0 0 0,-1 1 0 0 0,1 0 0 0 0,-1 1 0 0 0,0-1 0 0 0,1 0 0 0 0,-1 0 0 0 0,0 1 0 0 0,1-1 0 0 0,-1 1 0 0 0,0-1 0 0 0,0 1 0 0 0,0 0 0 0 0,1 0 0 0 0,-1 0 0 0 0,-3 0 0 0 0,-8-1 0 0 0,11 1 0 0 0,-1-1 0 0 0,0 1 0 0 0,1 0 0 0 0,-1 0 0 0 0,1 1 0 0 0,-1-1 0 0 0,1 0 0 0 0,-1 1 0 0 0,1-1 0 0 0,-1 1 0 0 0,-3 2 0 0 0,-1 0 0 0 0,1 0 0 0 0,0 0 0 0 0,0 1 0 0 0,0-1 0 0 0,0 2 0 0 0,1-1 0 0 0,-1 1 0 0 0,1-1 0 0 0,0 1 0 0 0,1 1 0 0 0,-1-1 0 0 0,1 1 0 0 0,0 0 0 0 0,0 0 0 0 0,1 0 0 0 0,0 0 0 0 0,0 0 0 0 0,0 1 0 0 0,1 0 0 0 0,0-1 0 0 0,0 1 0 0 0,-1 12 0 0 0,1-2 0 0 0,1-6 0 0 0,0-1 0 0 0,1 1 0 0 0,1 16 0 0 0,-1-19 0 0 0,0-7 0 0 0,0 1 0 0 0,0-1 0 0 0,0 1 0 0 0,1-1 0 0 0,-1 0 0 0 0,0 1 0 0 0,1-1 0 0 0,-1 1 0 0 0,0-1 0 0 0,1 1 0 0 0,0-1 0 0 0,-1 0 0 0 0,1 1 0 0 0,0-1 0 0 0,0 0 0 0 0,0 0 0 0 0,0 0 0 0 0,-1 0 0 0 0,2 0 0 0 0,-1 1 0 0 0,0-2 0 0 0,0 1 0 0 0,0 0 0 0 0,0 0 0 0 0,1 0 0 0 0,0 0 0 0 0,3 2 0 0 0,0-1 0 0 0,-1 0 0 0 0,1 0 0 0 0,0-1 0 0 0,0 1 0 0 0,0-1 0 0 0,0 0 0 0 0,0-1 0 0 0,0 1 0 0 0,0-1 0 0 0,6 0 0 0 0,4-1 0 0 0,-1 0 0 0 0,26-6 0 0 0,6-8 853 0 0,-18 3-5655 0 0,-16 5-14944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20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70 24519 0 0,'5'-16'2161'0'0,"-5"15"-1886"0"0,1 0 0 0 0,0 0 1 0 0,-1 0-1 0 0,1 0 1 0 0,-1 0-1 0 0,0 0 0 0 0,1 0 1 0 0,-1-1-1 0 0,0 1 0 0 0,0 0 1 0 0,1 0-1 0 0,-1 0 1 0 0,0 0-1 0 0,0 0 0 0 0,-1-2 1 0 0,6-2 571 0 0,-5 5-829 0 0,0-1 0 0 0,1 1 0 0 0,-1 0 0 0 0,0 0 0 0 0,0 0 0 0 0,1 0 0 0 0,-1 0 0 0 0,0 0 0 0 0,0 0 0 0 0,0 0-1 0 0,1 0 1 0 0,-1-1 0 0 0,0 1 0 0 0,0 0 0 0 0,0 0 0 0 0,0 0 0 0 0,1 0 0 0 0,-1-1 0 0 0,0 1 0 0 0,0 0 0 0 0,0 0 0 0 0,0-1 0 0 0,0 1 0 0 0,0 0 0 0 0,1 0 0 0 0,-1 0 0 0 0,0-1 0 0 0,0 1 0 0 0,0 0 0 0 0,0 0 0 0 0,0-1 0 0 0,0 1 0 0 0,0 0 0 0 0,0 0-1 0 0,0-1 1 0 0,0 1 0 0 0,0 0 0 0 0,0 0 0 0 0,0-1 0 0 0,-1 1 0 0 0,1 0 0 0 0,0 0 0 0 0,0 0 0 0 0,0-1 0 0 0,0 1 0 0 0,0 0-18 0 0,0-1 0 0 0,1 1 0 0 0,-1 0 0 0 0,0-1 0 0 0,0 1 0 0 0,0-1 0 0 0,0 1 0 0 0,0 0 0 0 0,1-1 0 0 0,-1 1 0 0 0,0-1 0 0 0,0 1 0 0 0,0 0 0 0 0,0-1 0 0 0,0 1 0 0 0,0-1 0 0 0,0 1 0 0 0,0-1 0 0 0,0 1 0 0 0,0 0 0 0 0,-1-1 0 0 0,1 1 0 0 0,0 0 0 0 0,0-1 0 0 0,0 1 0 0 0,0-1 0 0 0,-1 1 0 0 0,1 0 0 0 0,0-1 0 0 0,-1 1 0 0 0,0-1 0 0 0,-1 0 0 0 0,1 0 0 0 0,-1 0 0 0 0,1 0 0 0 0,-1 0 0 0 0,0 1 0 0 0,0-1 0 0 0,1 1 0 0 0,-1-1 0 0 0,0 1 0 0 0,-3 0 0 0 0,1 0 0 0 0,0 0 0 0 0,0 0 0 0 0,-1 1 0 0 0,1 0 0 0 0,0 0 0 0 0,0 0 0 0 0,0 0 0 0 0,-4 3 0 0 0,-2 1 0 0 0,0 0 0 0 0,-1 1 0 0 0,-15 13 0 0 0,20-14 0 0 0,1 1 0 0 0,0 1 0 0 0,0-1 0 0 0,0 1 0 0 0,1 0 0 0 0,0 0 0 0 0,0 0 0 0 0,1 0 0 0 0,0 1 0 0 0,0-1 0 0 0,1 1 0 0 0,0 0 0 0 0,0 0 0 0 0,1 0 0 0 0,0 0 0 0 0,0 14 0 0 0,8 19 0 0 0,-7-39 0 0 0,0-1 0 0 0,1 0 0 0 0,-1 1 0 0 0,0-1 0 0 0,0 0 0 0 0,1 0 0 0 0,-1 1 0 0 0,0-1 0 0 0,1 0 0 0 0,0 0 0 0 0,-1 0 0 0 0,1 1 0 0 0,0-1 0 0 0,-1 0 0 0 0,1 0 0 0 0,0 0 0 0 0,0 0 0 0 0,0 0 0 0 0,0-1 0 0 0,0 1 0 0 0,0 0 0 0 0,0 0 0 0 0,0-1 0 0 0,0 1 0 0 0,0 0 0 0 0,1-1 0 0 0,-1 1 0 0 0,0-1 0 0 0,0 0 0 0 0,1 1 0 0 0,-1-1 0 0 0,0 0 0 0 0,0 0 0 0 0,1 1 0 0 0,1-2 0 0 0,2 2 0 0 0,0-1 0 0 0,0 0 0 0 0,-1-1 0 0 0,1 1 0 0 0,0-1 0 0 0,0 0 0 0 0,-1-1 0 0 0,7-1 0 0 0,-5 0 0 0 0,0-1 0 0 0,0 0 0 0 0,0 0 0 0 0,0 0 0 0 0,-1-1 0 0 0,1 0 0 0 0,-1 0 0 0 0,0 0 0 0 0,-1-1 0 0 0,1 0 0 0 0,3-6 0 0 0,6-7 0 0 0,-10 13 0 0 0,-1 0 0 0 0,0 0 0 0 0,0 0 0 0 0,-1-1 0 0 0,0 1 0 0 0,0-1 0 0 0,-1 1 0 0 0,2-14 0 0 0,3-9 0 0 0,-8 6 0 0 0,1 22 0 0 0,1 1 0 0 0,0 0 0 0 0,0 0 0 0 0,0 0 0 0 0,0 0 0 0 0,-1 0 0 0 0,1 0 0 0 0,0-1 0 0 0,0 1 0 0 0,0 0 0 0 0,-1 0 0 0 0,1 0 0 0 0,0 0 0 0 0,0 0 0 0 0,0 0 0 0 0,-1 0 0 0 0,1 0 0 0 0,0 0 0 0 0,0 0 0 0 0,0 0 0 0 0,-1 0 0 0 0,1 0 0 0 0,0 0 0 0 0,0 0 0 0 0,-1 0 0 0 0,1 0 0 0 0,0 0 0 0 0,0 1 0 0 0,0-1 0 0 0,0 0 0 0 0,-1 0 0 0 0,1 0 0 0 0,0 0 0 0 0,0 0 0 0 0,0 0 0 0 0,0 1 0 0 0,-1-1 0 0 0,1 0 0 0 0,0 0 0 0 0,0 0 0 0 0,0 0 0 0 0,0 1 0 0 0,0-1 0 0 0,0 0 0 0 0,0 0 0 0 0,0 0 0 0 0,-1 1 0 0 0,1-1 0 0 0,0 0 0 0 0,0 0 0 0 0,0 0 0 0 0,0 1 0 0 0,0-1 0 0 0,0 0 0 0 0,0 1 0 0 0,-1 34 0 0 0,0-22 0 0 0,0 0 0 0 0,1 0 0 0 0,1-1 0 0 0,2 16 0 0 0,-1-24 0 0 0,0 0 0 0 0,1 0 0 0 0,-1 0 0 0 0,1 0 0 0 0,0 0 0 0 0,4 3 0 0 0,0 3 0 0 0,-5-8 61 0 0,0 0 0 0 0,0 0 0 0 0,-1-1 0 0 0,1 1 0 0 0,0 0 0 0 0,0-1 0 0 0,1 1-1 0 0,-1-1 1 0 0,0 0 0 0 0,0 0 0 0 0,1 0 0 0 0,-1 0 0 0 0,3 1 0 0 0,18 1-4863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20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13 24823 0 0,'-18'-7'5112'0'0,"8"4"-2288"0"0,5 2-2824 0 0,1 0 0 0 0,-1 1 0 0 0,0-1 0 0 0,1 1 0 0 0,-1 1 0 0 0,1-1 0 0 0,-1 1 0 0 0,1-1 0 0 0,-1 1 0 0 0,1 1 0 0 0,-1-1 0 0 0,-7 4 0 0 0,4-1 0 0 0,-30 15 0 0 0,35-18 0 0 0,1 1 0 0 0,-1 0 0 0 0,1-1 0 0 0,0 1 0 0 0,-1 0 0 0 0,1 0 0 0 0,0 1 0 0 0,0-1 0 0 0,1 0 0 0 0,-1 1 0 0 0,-2 3 0 0 0,4-5 0 0 0,-1 1 0 0 0,1-1 0 0 0,-1 0 0 0 0,1 1 0 0 0,0-1 0 0 0,0 0 0 0 0,-1 1 0 0 0,1-1 0 0 0,0 0 0 0 0,0 1 0 0 0,0-1 0 0 0,1 0 0 0 0,-1 1 0 0 0,0-1 0 0 0,0 1 0 0 0,1-1 0 0 0,-1 0 0 0 0,1 0 0 0 0,-1 1 0 0 0,1-1 0 0 0,0 0 0 0 0,-1 0 0 0 0,1 0 0 0 0,0 1 0 0 0,0-1 0 0 0,0 0 0 0 0,0 0 0 0 0,0 0 0 0 0,0-1 0 0 0,0 1 0 0 0,0 0 0 0 0,0 0 0 0 0,0 0 0 0 0,0-1 0 0 0,1 1 0 0 0,1 0 0 0 0,8 4 0 0 0,0-1 0 0 0,0 0 0 0 0,20 3 0 0 0,0 2 0 0 0,-9 0 0 0 0,-17-6 0 0 0,0 0 0 0 0,0-1 0 0 0,1 0 0 0 0,8 2 0 0 0,-13-4 0 0 0,-1 1 0 0 0,1-1 0 0 0,0 1 0 0 0,0 0 0 0 0,0-1 0 0 0,0 1 0 0 0,-1 0 0 0 0,1-1 0 0 0,0 1 0 0 0,0 0 0 0 0,-1 0 0 0 0,1 0 0 0 0,-1 0 0 0 0,1 0 0 0 0,-1 0 0 0 0,1 0 0 0 0,-1-1 0 0 0,1 3 0 0 0,4 6 0 0 0,-5-5 0 0 0,0-1 0 0 0,0 0 0 0 0,-1 0 0 0 0,1 1 0 0 0,-1-1 0 0 0,0 0 0 0 0,1 0 0 0 0,-1 0 0 0 0,-2 4 0 0 0,-2-2 0 0 0,0 0 0 0 0,0-1 0 0 0,-1 0 0 0 0,0 0 0 0 0,1 0 0 0 0,-1-1 0 0 0,-1 1 0 0 0,1-2 0 0 0,0 1 0 0 0,-1-1 0 0 0,-6 2 0 0 0,-9 2 0 0 0,0-2 0 0 0,-23 2 0 0 0,40-6 0 0 0,-1 0 0 0 0,0 0 0 0 0,1 0 0 0 0,-1-1 0 0 0,1 0 0 0 0,-1 0 0 0 0,1 0 0 0 0,0-1 0 0 0,-8-3 0 0 0,13 5 18 0 0,0 0 0 0 0,0 0 0 0 0,0 0 0 0 0,0 0 0 0 0,-1 0 0 0 0,1-1 0 0 0,0 1 0 0 0,0 0 0 0 0,0 0 0 0 0,0 0 0 0 0,-1 0-1 0 0,1 0 1 0 0,0-1 0 0 0,0 1 0 0 0,0 0 0 0 0,0 0 0 0 0,0 0 0 0 0,0-1 0 0 0,0 1 0 0 0,0 0 0 0 0,0 0 0 0 0,0 0 0 0 0,0-1 0 0 0,-1 1 0 0 0,1 0 0 0 0,0 0 0 0 0,0 0 0 0 0,0-1 0 0 0,1 1 0 0 0,-1 0 0 0 0,0 0 0 0 0,0-1 0 0 0,0 1 0 0 0,0 0-1 0 0,0 0 1 0 0,0 0 0 0 0,0 0 0 0 0,0-1 0 0 0,0 1 0 0 0,0 0 0 0 0,1 0 0 0 0,-1 0 0 0 0,0-1 0 0 0,0 1 0 0 0,0 0 0 0 0,0 0 0 0 0,0 0 0 0 0,1 0 0 0 0,-1 0 0 0 0,0 0 0 0 0,0-1 0 0 0,0 1 0 0 0,1 0 0 0 0,-1 0 0 0 0,8-4-4957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20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24927 0 0,'-1'12'1663'0'0,"0"-11"-1399"0"0,1 0 1 0 0,0 0-1 0 0,0 0 1 0 0,0 0-1 0 0,-1 0 1 0 0,1 0-1 0 0,0 0 1 0 0,0 0-1 0 0,0 1 1 0 0,1-1-1 0 0,-1 0 1 0 0,0 0-1 0 0,0 0 1 0 0,1 0-1 0 0,-1 0 1 0 0,0 0-1 0 0,1 0 1 0 0,-1 0-1 0 0,1-1 1 0 0,0 3-1 0 0,0 0-204 0 0,0 0 0 0 0,0 0 0 0 0,-1 0 0 0 0,1 1 0 0 0,-1-1 0 0 0,0 0 0 0 0,0 0 0 0 0,0 0 0 0 0,-1 6 0 0 0,0-2-45 0 0,1 137-15 0 0,1-139 0 0 0,1 0 0 0 0,-1 1 0 0 0,1-1 0 0 0,0 0 0 0 0,0 0 0 0 0,0 0 0 0 0,1 0 0 0 0,-1-1 0 0 0,1 1 0 0 0,4 4 0 0 0,3 6 0 0 0,-10-15 0 0 0,0 1 0 0 0,1-1 0 0 0,-1 0 0 0 0,1 1 0 0 0,-1-1 0 0 0,1 1 0 0 0,-1-1 0 0 0,1 0 0 0 0,-1 0 0 0 0,1 1 0 0 0,-1-1 0 0 0,1 0 0 0 0,-1 0 0 0 0,1 0 0 0 0,0 1 0 0 0,-1-1 0 0 0,1 0 0 0 0,-1 0 0 0 0,1 0 0 0 0,0 0 0 0 0,-1 0 0 0 0,1 0 0 0 0,-1 0 0 0 0,1 0 0 0 0,0-1 0 0 0,-1 1 0 0 0,1 0 0 0 0,-1 0 0 0 0,1 0 0 0 0,-1-1 0 0 0,1 1 0 0 0,-1 0 0 0 0,1-1 0 0 0,-1 1 0 0 0,1-1 0 0 0,23-16 0 0 0,-18 12 0 0 0,2 0 0 0 0,0 0 0 0 0,-1-1 0 0 0,0-1 0 0 0,0 1 0 0 0,0-1 0 0 0,-1 0 0 0 0,0-1 0 0 0,0 1 0 0 0,7-15 0 0 0,-9 15 0 0 0,-1 0 0 0 0,0 0 0 0 0,-1 0 0 0 0,0 0 0 0 0,0 0 0 0 0,0-1 0 0 0,-1 1 0 0 0,0 0 0 0 0,-1-1 0 0 0,0 1 0 0 0,0-1 0 0 0,0 1 0 0 0,-2-9 0 0 0,1 13 0 0 0,1 1 0 0 0,0 0 0 0 0,-1 0 0 0 0,1 0 0 0 0,-1 0 0 0 0,1 1 0 0 0,-1-1 0 0 0,0 0 0 0 0,0 0 0 0 0,-1-3 0 0 0,2 5 0 0 0,0-1 0 0 0,-1 1 0 0 0,1-1 0 0 0,0 1 0 0 0,0-1 0 0 0,-1 1 0 0 0,1-1 0 0 0,0 1 0 0 0,-1-1 0 0 0,1 1 0 0 0,0-1 0 0 0,-1 1 0 0 0,1-1 0 0 0,-1 1 0 0 0,1 0 0 0 0,-1-1 0 0 0,1 1 0 0 0,-1 0 0 0 0,1-1 0 0 0,-1 1 0 0 0,1 0 0 0 0,-1 0 0 0 0,1-1 0 0 0,-1 1 0 0 0,0 0 0 0 0,-1 17 0 0 0,1 9 0 0 0,1 25 0 0 0,0-48 0 0 0,1 1 0 0 0,-1 0 0 0 0,1-1 0 0 0,0 1 0 0 0,0-1 0 0 0,0 1 0 0 0,1-1 0 0 0,-1 1 0 0 0,1-1 0 0 0,4 6 0 0 0,18 39 0 0 0,-22-46 78 0 0,0 1-1 0 0,1 0 1 0 0,-1-1-1 0 0,1 0 1 0 0,-1 1-1 0 0,1-1 1 0 0,0 0-1 0 0,0 0 1 0 0,0-1-1 0 0,5 3 1 0 0,-6-3-515 0 0,0 0 1 0 0,0-1-1 0 0,0 1 1 0 0,1-1-1 0 0,-1 1 1 0 0,0-1-1 0 0,0 0 0 0 0,1 0 1 0 0,-1 0-1 0 0,3 0 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21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25023 0 0,'0'0'2729'0'0,"19"7"2278"0"0,-15-3-5007 0 0,-1-1 0 0 0,0 1 0 0 0,0-1 0 0 0,0 1 0 0 0,0 0 0 0 0,-1 1 0 0 0,1-1 0 0 0,-1 0 0 0 0,0 1 0 0 0,-1-1 0 0 0,1 1 0 0 0,-1-1 0 0 0,1 1 0 0 0,-1 7 0 0 0,1 6 0 0 0,-1 0 0 0 0,-1 28 0 0 0,-1-14 0 0 0,0-28 0 0 0,1-6 0 0 0,6-66 0 0 0,-2 34 0 0 0,-2 19 0 0 0,-3 10 0 0 0,2 1 0 0 0,-1 0 0 0 0,0-1 0 0 0,1 1 0 0 0,0 0 0 0 0,0-1 0 0 0,0 1 0 0 0,0 0 0 0 0,1 0 0 0 0,0 0 0 0 0,0 0 0 0 0,0 0 0 0 0,0 0 0 0 0,3-4 0 0 0,-3 7 0 0 0,0-1 0 0 0,0 1 0 0 0,0-1 0 0 0,0 1 0 0 0,0 0 0 0 0,1 0 0 0 0,-1 0 0 0 0,0 0 0 0 0,0 0 0 0 0,1 0 0 0 0,-1 1 0 0 0,1-1 0 0 0,-1 1 0 0 0,0 0 0 0 0,1 0 0 0 0,3 0 0 0 0,-1 0 0 0 0,0 0 0 0 0,0 1 0 0 0,0 0 0 0 0,0 0 0 0 0,0 0 0 0 0,0 1 0 0 0,5 2 0 0 0,-5-2 0 0 0,0 0 0 0 0,0 1 0 0 0,-1 0 0 0 0,1-1 0 0 0,-1 2 0 0 0,1-1 0 0 0,-1 0 0 0 0,0 1 0 0 0,-1 0 0 0 0,1 0 0 0 0,3 5 0 0 0,-5-7 0 0 0,-1-1 0 0 0,1 1 0 0 0,-1 0 0 0 0,1-1 0 0 0,0 1 0 0 0,-1-1 0 0 0,1 1 0 0 0,3 1 0 0 0,11 10 0 0 0,-13-10 0 0 0,0-1 0 0 0,0 1 0 0 0,1-1 0 0 0,-1 0 0 0 0,1 1 0 0 0,-1-2 0 0 0,1 1 0 0 0,0 0 0 0 0,6 1 0 0 0,20 12 0 0 0,-28-14 0 0 0,-1 0 0 0 0,1 0 0 0 0,0-1 0 0 0,0 1 0 0 0,0 0 0 0 0,-1-1 0 0 0,1 1 0 0 0,0-1 0 0 0,0 0 0 0 0,0 1 0 0 0,0-1 0 0 0,0 0 0 0 0,0 0 0 0 0,0 0 0 0 0,0-1 0 0 0,0 1 0 0 0,0 0 0 0 0,-1-1 0 0 0,1 1 0 0 0,0-1 0 0 0,0 0 0 0 0,0 0 0 0 0,-1 1 0 0 0,1-1 0 0 0,0 0 0 0 0,-1 0 0 0 0,1-1 0 0 0,0 1 0 0 0,-1 0 0 0 0,0 0 0 0 0,1-1 0 0 0,-1 1 0 0 0,1-3 0 0 0,2 0 0 0 0,0 0 0 0 0,0-1 0 0 0,-1 1 0 0 0,0-1 0 0 0,0 0 0 0 0,0 0 0 0 0,-1-1 0 0 0,0 1 0 0 0,0 0 0 0 0,2-7 0 0 0,-2-1 0 0 0,-1 10 0 0 0,0 0 0 0 0,0-1 0 0 0,-1 1 0 0 0,1-1 0 0 0,-1 1 0 0 0,-1-7 0 0 0,1 9 0 0 0,0 0 0 0 0,-1 0 0 0 0,1 0 0 0 0,-1 0 0 0 0,1 0 0 0 0,-1 0 0 0 0,1 0 0 0 0,-1 0 0 0 0,0 0 0 0 0,1 0 0 0 0,-1 0 0 0 0,0 0 0 0 0,0 1 0 0 0,0-1 0 0 0,0 0 0 0 0,0 1 0 0 0,0-1 0 0 0,0 0 0 0 0,0 1 0 0 0,0-1 0 0 0,0 1 0 0 0,0 0 0 0 0,0-1 0 0 0,-1 1 0 0 0,-4-2 0 0 0,1 1 0 0 0,0 0 0 0 0,-1 1 0 0 0,1-1 0 0 0,-1 1 0 0 0,1 0 0 0 0,-1 1 0 0 0,1-1 0 0 0,-1 1 0 0 0,-5 1 0 0 0,8-1 0 0 0,0 0 0 0 0,0-1 0 0 0,0 1 0 0 0,0 0 0 0 0,0 1 0 0 0,0-1 0 0 0,1 0 0 0 0,-1 1 0 0 0,1 0 0 0 0,-1-1 0 0 0,1 1 0 0 0,-1 0 0 0 0,1 0 0 0 0,0 1 0 0 0,0-1 0 0 0,0 0 0 0 0,0 1 0 0 0,0-1 0 0 0,-1 4 0 0 0,-10 16 0 0 0,11-20 0 0 0,0 1 0 0 0,0-1 0 0 0,1 1 0 0 0,-1 0 0 0 0,1 0 0 0 0,-1 0 0 0 0,1 0 0 0 0,0 0 0 0 0,-1 4 0 0 0,-2 15 0 0 0,3-17 0 0 0,0 0 0 0 0,0 0 0 0 0,0 0 0 0 0,0 0 0 0 0,1 0 0 0 0,0 0 0 0 0,0 0 0 0 0,0 0 0 0 0,1 0 0 0 0,-1 0 0 0 0,1 0 0 0 0,2 6 0 0 0,4 4 0 0 0,-7-12 0 0 0,1 0 0 0 0,0-1 0 0 0,0 1 0 0 0,0 0 0 0 0,0-1 0 0 0,0 1 0 0 0,1-1 0 0 0,-1 0 0 0 0,1 1 0 0 0,0-1 0 0 0,-1 0 0 0 0,1 0 0 0 0,0 0 0 0 0,0 0 0 0 0,1 0 0 0 0,-1-1 0 0 0,0 1 0 0 0,0 0 0 0 0,1-1 0 0 0,-1 0 0 0 0,1 0 0 0 0,5 2 0 0 0,12 2 0 0 0,-13-3 0 0 0,-1 0 0 0 0,1-1 0 0 0,0 0 0 0 0,1 0 0 0 0,-1-1 0 0 0,0 1 0 0 0,0-2 0 0 0,11 0 0 0 0,6-3 353 0 0,-12 3-302 0 0,0-1 1 0 0,22-7-1 0 0,-31 8-608 0 0,1-1 0 0 0,-1 1 0 0 0,0-1 0 0 0,1 0 0 0 0,-1 0 0 0 0,0 0 0 0 0,5-5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22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24927 0 0,'1'0'51'0'0,"0"1"0"0"0,-1-1 0 0 0,1 0 0 0 0,-1 0 0 0 0,1 0 0 0 0,-1 1 0 0 0,1-1 0 0 0,-1 0 0 0 0,1 0 0 0 0,-1 1 0 0 0,1-1 0 0 0,-1 1 0 0 0,1-1 0 0 0,-1 0 0 0 0,1 1 0 0 0,-1-1 0 0 0,0 1 0 0 0,1-1 0 0 0,-1 1 0 0 0,0-1 0 0 0,1 1 0 0 0,-1-1 0 0 0,0 2 0 0 0,7 20 2641 0 0,-2 25 1224 0 0,-3-30-3916 0 0,0 0 0 0 0,2 0 0 0 0,8 25 0 0 0,-11-38 0 0 0,-1-3 0 0 0,0 0 0 0 0,1 0 0 0 0,-1-1 0 0 0,0 1 0 0 0,0 0 0 0 0,0 0 0 0 0,1-1 0 0 0,-1 1 0 0 0,0 0 0 0 0,1-1 0 0 0,-1 1 0 0 0,0 0 0 0 0,1-1 0 0 0,-1 1 0 0 0,1-1 0 0 0,-1 1 0 0 0,1-1 0 0 0,-1 1 0 0 0,1-1 0 0 0,1 1 0 0 0,-3 4 0 0 0,3-15 0 0 0,10-28 0 0 0,8-38 0 0 0,-17 65 0 0 0,1 1 0 0 0,0 0 0 0 0,0 0 0 0 0,1 1 0 0 0,9-15 0 0 0,-13 24 0 0 0,-1-1 0 0 0,0 1 0 0 0,0 0 0 0 0,1-1 0 0 0,-1 1 0 0 0,0 0 0 0 0,1-1 0 0 0,-1 1 0 0 0,1 0 0 0 0,-1 0 0 0 0,0-1 0 0 0,1 1 0 0 0,-1 0 0 0 0,1 0 0 0 0,-1 0 0 0 0,1-1 0 0 0,-1 1 0 0 0,1 0 0 0 0,-1 0 0 0 0,1 0 0 0 0,10-4 0 0 0,-10 3 0 0 0,-1 1 0 0 0,1-1 0 0 0,-1 1 0 0 0,1 0 0 0 0,0-1 0 0 0,-1 1 0 0 0,1 0 0 0 0,0-1 0 0 0,0 1 0 0 0,-1 0 0 0 0,1 0 0 0 0,0 0 0 0 0,-1 0 0 0 0,1 0 0 0 0,0 0 0 0 0,0 0 0 0 0,-1 0 0 0 0,1 0 0 0 0,0 0 0 0 0,0 0 0 0 0,-1 1 0 0 0,1-1 0 0 0,0 0 0 0 0,-1 0 0 0 0,1 1 0 0 0,0-1 0 0 0,-1 0 0 0 0,1 1 0 0 0,0-1 0 0 0,-1 1 0 0 0,1-1 0 0 0,-1 1 0 0 0,1-1 0 0 0,-1 1 0 0 0,1-1 0 0 0,-1 1 0 0 0,1 0 0 0 0,20 26 0 0 0,-20-24 0 0 0,2 2 0 0 0,0 1 0 0 0,-1 0 0 0 0,0-1 0 0 0,0 1 0 0 0,1 6 0 0 0,6 17 0 0 0,-6-21 0 0 0,0 0 0 0 0,-1 1 0 0 0,1-1 0 0 0,-2 1 0 0 0,2 15 0 0 0,-2 23 0 0 0,-1-39 0 0 0,0-13 0 0 0,1 0 0 0 0,0 0 0 0 0,1 0 0 0 0,-1 1 0 0 0,1-1 0 0 0,3-7 0 0 0,5-12 0 0 0,-4 4 0 0 0,0 1 0 0 0,1 1 0 0 0,18-34 0 0 0,-16 30 0 0 0,-9 20 0 0 0,1 0 0 0 0,-1 0 0 0 0,1 0 0 0 0,0 0 0 0 0,-1 0 0 0 0,1 0 0 0 0,0 0 0 0 0,0 0 0 0 0,0 1 0 0 0,1-1 0 0 0,-1 0 0 0 0,0 0 0 0 0,1 1 0 0 0,2-3 0 0 0,-2 0 0 0 0,-2 3 0 0 0,0 1 0 0 0,0-1 0 0 0,0 1 0 0 0,0-1 0 0 0,0 1 0 0 0,0 0 0 0 0,0-1 0 0 0,0 1 0 0 0,0-1 0 0 0,1 1 0 0 0,-1-1 0 0 0,0 1 0 0 0,0 0 0 0 0,0-1 0 0 0,1 1 0 0 0,-1 0 0 0 0,0-1 0 0 0,0 1 0 0 0,1 0 0 0 0,-1-1 0 0 0,0 1 0 0 0,1 0 0 0 0,-1-1 0 0 0,0 1 0 0 0,1 0 0 0 0,-1 0 0 0 0,0 0 0 0 0,1-1 0 0 0,-1 1 0 0 0,1 0 0 0 0,-1 0 0 0 0,0 0 0 0 0,1 0 0 0 0,-1 0 0 0 0,1 0 0 0 0,-1-1 0 0 0,1 1 0 0 0,-1 0 0 0 0,0 0 0 0 0,1 1 0 0 0,0-1 0 0 0,8 21 0 0 0,-4-12 0 0 0,0 0 0 0 0,-1 0 0 0 0,-1 1 0 0 0,1-1 0 0 0,-2 1 0 0 0,1 0 0 0 0,-1 0 0 0 0,1 18 0 0 0,-1-17 0 0 0,1 15 0 0 0,-1 36 0 0 0,3-54 853 0 0,1-5-5655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23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54 24927 0 0,'1'0'135'0'0,"-1"0"0"0"0,1 0 0 0 0,-1 0 0 0 0,1 0 0 0 0,-1 0 0 0 0,1 0 0 0 0,-1 0 0 0 0,1 1 1 0 0,-1-1-1 0 0,1 0 0 0 0,-1 0 0 0 0,1 0 0 0 0,-1 1 0 0 0,0-1 0 0 0,1 0 0 0 0,-1 0 0 0 0,1 1 0 0 0,-1-1 0 0 0,0 0 0 0 0,1 1 0 0 0,-1-1 0 0 0,0 1 0 0 0,1-1 0 0 0,-1 0 0 0 0,0 1 0 0 0,0-1 0 0 0,0 1 0 0 0,1 0 0 0 0,1 17 3781 0 0,-1-17-3916 0 0,0 1 0 0 0,0-1 0 0 0,0 1 0 0 0,0-1 0 0 0,0 1 0 0 0,0-1 0 0 0,0 0 0 0 0,0 0 0 0 0,1 0 0 0 0,-1 1 0 0 0,1-1 0 0 0,1 0 0 0 0,-1 1 0 0 0,4 2 0 0 0,0-1 0 0 0,0 1 0 0 0,1-2 0 0 0,-1 1 0 0 0,1-1 0 0 0,-1 0 0 0 0,1 0 0 0 0,0 0 0 0 0,0-1 0 0 0,0 0 0 0 0,0-1 0 0 0,7 0 0 0 0,-10-1 0 0 0,0 0 0 0 0,0 0 0 0 0,0 0 0 0 0,-1-1 0 0 0,1 1 0 0 0,-1-1 0 0 0,1 0 0 0 0,-1 0 0 0 0,1 0 0 0 0,-1-1 0 0 0,5-4 0 0 0,-7 4 0 0 0,0 0 0 0 0,-1 0 0 0 0,0 1 0 0 0,1-1 0 0 0,-1 0 0 0 0,0 1 0 0 0,-1-1 0 0 0,1 0 0 0 0,0 0 0 0 0,-1 1 0 0 0,1-1 0 0 0,-1 0 0 0 0,-1-3 0 0 0,0-2 0 0 0,1 7 0 0 0,1-1 0 0 0,-1 0 0 0 0,0 1 0 0 0,0-1 0 0 0,0 1 0 0 0,0 0 0 0 0,0-1 0 0 0,0 1 0 0 0,0 0 0 0 0,0-1 0 0 0,0 1 0 0 0,-1 0 0 0 0,1 0 0 0 0,0 0 0 0 0,-1 0 0 0 0,1 0 0 0 0,-1 1 0 0 0,1-1 0 0 0,-1 0 0 0 0,0 1 0 0 0,1-1 0 0 0,-1 1 0 0 0,0-1 0 0 0,1 1 0 0 0,-1 0 0 0 0,-3-1 0 0 0,-2 1 0 0 0,-1-1 0 0 0,1 1 0 0 0,-1 0 0 0 0,-13 2 0 0 0,20-2 0 0 0,-45 10 0 0 0,44-9 0 0 0,-1 0 0 0 0,0 0 0 0 0,0 0 0 0 0,0 0 0 0 0,0 1 0 0 0,1-1 0 0 0,-1 1 0 0 0,1 0 0 0 0,-1 0 0 0 0,1 0 0 0 0,0 0 0 0 0,-1 0 0 0 0,-1 3 0 0 0,-14 21 0 0 0,12-17 0 0 0,-1 1 0 0 0,1 0 0 0 0,-5 11 0 0 0,10-17 0 0 0,0-1 0 0 0,-1 1 0 0 0,1-1 0 0 0,1 1 0 0 0,-1 0 0 0 0,0-1 0 0 0,1 1 0 0 0,0 0 0 0 0,0 0 0 0 0,0-1 0 0 0,0 1 0 0 0,1 0 0 0 0,1 6 0 0 0,2 6 0 0 0,-4-14 0 0 0,1 1 0 0 0,-1-1 0 0 0,1 0 0 0 0,-1 1 0 0 0,1-1 0 0 0,0 0 0 0 0,0 0 0 0 0,0 0 0 0 0,0 1 0 0 0,0-1 0 0 0,0 0 0 0 0,1-1 0 0 0,-1 1 0 0 0,0 0 0 0 0,1 0 0 0 0,0 0 0 0 0,-1-1 0 0 0,5 3 0 0 0,-2-1 0 0 0,1 0 0 0 0,0 0 0 0 0,0 0 0 0 0,0-1 0 0 0,0 0 0 0 0,1 0 0 0 0,-1 0 0 0 0,0-1 0 0 0,1 0 0 0 0,-1 0 0 0 0,1 0 0 0 0,-1-1 0 0 0,1 0 0 0 0,5 0 0 0 0,103-15 0 0 0,-108 13 0 0 0,-1 0 0 0 0,1 0 0 0 0,0 0 0 0 0,7-5 0 0 0,15-6 0 0 0,-25 11 0 0 0,0 1 0 0 0,1 0 0 0 0,-1-1 0 0 0,-1 0 0 0 0,1 1 0 0 0,0-1 0 0 0,0 0 0 0 0,-1-1 0 0 0,1 1 0 0 0,-1 0 0 0 0,1-1 0 0 0,-1 0 0 0 0,0 1 0 0 0,0-1 0 0 0,0 0 0 0 0,-1 0 0 0 0,1 0 0 0 0,-1 0 0 0 0,0 0 0 0 0,1 0 0 0 0,-1-1 0 0 0,0 1 0 0 0,-1 0 0 0 0,1-7 0 0 0,-1 7 0 0 0,0 0 0 0 0,0-1 0 0 0,-1 1 0 0 0,1 0 0 0 0,-1 0 0 0 0,0 0 0 0 0,0 0 0 0 0,0 0 0 0 0,0 0 0 0 0,-1 0 0 0 0,1 0 0 0 0,-1 1 0 0 0,0-1 0 0 0,1 1 0 0 0,-1-1 0 0 0,-1 1 0 0 0,1-1 0 0 0,0 1 0 0 0,0 0 0 0 0,-4-2 0 0 0,2-1 0 0 0,-2-2 0 0 0,4 6 0 0 0,4 4 0 0 0,3 9 0 0 0,0 0 0 0 0,0 1 0 0 0,-1 0 0 0 0,-1 0 0 0 0,0 0 0 0 0,1 19 0 0 0,-4-28 0 0 0,1-1 0 0 0,-2 1 0 0 0,1 0 0 0 0,0 0 0 0 0,-1-1 0 0 0,0 5 0 0 0,-3 21 0 0 0,18-46 0 0 0,3-36 0 0 0,-12 36 0 0 0,0-1 0 0 0,1 1 0 0 0,1 0 0 0 0,13-22 0 0 0,-17 35 0 0 0,0-1 0 0 0,-1 1 0 0 0,0 0 0 0 0,0-1 0 0 0,0 0 0 0 0,0 0 0 0 0,-1 1 0 0 0,1-8 0 0 0,12-16 0 0 0,-14 27 0 0 0,0 1 0 0 0,0 0 0 0 0,0 0 0 0 0,0 0 0 0 0,0-1 0 0 0,1 1 0 0 0,-1 0 0 0 0,0 0 0 0 0,0 0 0 0 0,0-1 0 0 0,0 1 0 0 0,0 0 0 0 0,1 0 0 0 0,-1 0 0 0 0,0 0 0 0 0,0-1 0 0 0,0 1 0 0 0,1 0 0 0 0,-1 0 0 0 0,0 0 0 0 0,0 0 0 0 0,1 0 0 0 0,-1 0 0 0 0,0 0 0 0 0,0 0 0 0 0,0 0 0 0 0,1 0 0 0 0,-1-1 0 0 0,0 1 0 0 0,0 0 0 0 0,1 0 0 0 0,-1 1 0 0 0,0-1 0 0 0,0 0 0 0 0,1 0 0 0 0,-1 0 0 0 0,0 0 0 0 0,0 0 0 0 0,0 0 0 0 0,1 0 0 0 0,-1 0 0 0 0,0 0 0 0 0,0 0 0 0 0,1 1 0 0 0,-1-1 0 0 0,0 0 0 0 0,0 0 0 0 0,0 0 0 0 0,0 0 0 0 0,1 1 0 0 0,-1-1 0 0 0,0 0 0 0 0,0 0 0 0 0,0 0 0 0 0,0 1 0 0 0,0-1 0 0 0,0 0 0 0 0,0 0 0 0 0,1 1 0 0 0,7 11 0 0 0,-3 3 0 0 0,0-1 0 0 0,-1 1 0 0 0,-1 0 0 0 0,3 26 0 0 0,-1-3 0 0 0,-4-37 0 0 0,0 8 0 0 0,0 0 0 0 0,1-1 0 0 0,0 1 0 0 0,1 0 0 0 0,-1-1 0 0 0,2 0 0 0 0,-1 0 0 0 0,1 0 0 0 0,5 8 0 0 0,-7-15 47 0 0,0 1 0 0 0,-1-1 0 0 0,1 0 0 0 0,0 0 0 0 0,-1 0 0 0 0,1 0 0 0 0,0 0 0 0 0,0-1 0 0 0,0 1 0 0 0,0 0 0 0 0,0-1 0 0 0,0 1 0 0 0,0-1 0 0 0,0 0 0 0 0,0 0-1 0 0,0 0 1 0 0,0 0 0 0 0,0 0 0 0 0,0 0 0 0 0,3-1 0 0 0,-2 1-426 0 0,0-1 0 0 0,0 1-1 0 0,0-1 1 0 0,0 0 0 0 0,0 0-1 0 0,0 0 1 0 0,-1 0 0 0 0,1 0-1 0 0,0 0 1 0 0,-1-1-1 0 0,1 0 1 0 0,3-2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23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24927 0 0,'1'1'143'0'0,"0"0"-1"0"0,0-1 0 0 0,0 1 1 0 0,0 0-1 0 0,0-1 0 0 0,0 1 1 0 0,0-1-1 0 0,0 1 0 0 0,0-1 1 0 0,0 0-1 0 0,0 1 0 0 0,0-1 1 0 0,0 0-1 0 0,1 0 0 0 0,-1 0 1 0 0,0 1-1 0 0,0-1 0 0 0,0-1 1 0 0,0 1-1 0 0,1 0 0 0 0,39 0 4169 0 0,-30 0-3779 0 0,0 0-532 0 0,0-1 0 0 0,1 1 0 0 0,0 1 0 0 0,0 0 0 0 0,0 0 0 0 0,-1 1 0 0 0,1 0 0 0 0,-1 1 0 0 0,14 5 0 0 0,-24-7 49 0 0,1-1 0 0 0,0 1 0 0 0,0-1-1 0 0,0 0 1 0 0,-1 0 0 0 0,1 1 0 0 0,0-1 0 0 0,0-1 0 0 0,0 1 0 0 0,-1 0-1 0 0,1 0 1 0 0,0-1 0 0 0,2 0 0 0 0,10-1-4706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6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0 594 23223 0 0,'0'0'8729'0'0,"4"2"-8050"0"0,-3-1-642 0 0,0-1-34 0 0,-1 0 0 0 0,1 1-1 0 0,0-1 1 0 0,-1 0 0 0 0,1 1-1 0 0,0-1 1 0 0,0 0 0 0 0,-1 0-1 0 0,1 0 1 0 0,0 0 0 0 0,0 0-1 0 0,-1 0 1 0 0,1 0 0 0 0,0 0-1 0 0,0 0 1 0 0,-1 0 0 0 0,1 0-1 0 0,0 0 1 0 0,-1 0 0 0 0,1-1-1 0 0,0 1 1 0 0,0 0 0 0 0,-1 0-1 0 0,1-1 1 0 0,0 1 0 0 0,-1-1-1 0 0,1 1 1 0 0,-1 0 0 0 0,1-1-1 0 0,0 1 1 0 0,-1-1 0 0 0,1 1-1 0 0,0-2 1 0 0,28-22-3 0 0,2 2 0 0 0,0 1 0 0 0,1 1 0 0 0,1 2 0 0 0,59-23 0 0 0,-45 20 0 0 0,83-50 0 0 0,-99 54 0 0 0,138-97 0 0 0,-23 16 0 0 0,-94 65 0 0 0,-39 27 0 0 0,-1-2 0 0 0,0 1 0 0 0,0-2 0 0 0,-1 0 0 0 0,14-13 0 0 0,3-9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6:24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25023 0 0,'1'1'81'0'0,"-1"-1"1"0"0,1 0-1 0 0,0 0 0 0 0,-1 1 1 0 0,1-1-1 0 0,0 0 0 0 0,-1 1 0 0 0,1-1 1 0 0,-1 0-1 0 0,1 1 0 0 0,-1-1 0 0 0,1 1 1 0 0,-1-1-1 0 0,1 1 0 0 0,-1-1 0 0 0,1 1 1 0 0,-1-1-1 0 0,0 1 0 0 0,1 0 0 0 0,-1-1 1 0 0,0 1-1 0 0,1 0 0 0 0,-1-1 0 0 0,0 1 1 0 0,0 0-1 0 0,0-1 0 0 0,0 1 0 0 0,0 0 1 0 0,0-1-1 0 0,0 1 0 0 0,0 0 0 0 0,0-1 1 0 0,0 2-1 0 0,-2 34 4140 0 0,1-22-3469 0 0,-5 179-752 0 0,5-63 0 0 0,5-115 987 0 0,1 0-5925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38.8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283 32 24927 0 0,'0'0'5611'0'0,"-3"-3"-3789"0"0,-13-13-1423 0 0,15 15-399 0 0,0 0 0 0 0,0 1 0 0 0,0-1 0 0 0,0 0 0 0 0,-1 1 0 0 0,1-1 0 0 0,0 1 0 0 0,-1-1 0 0 0,1 1 0 0 0,0 0 0 0 0,-1-1 0 0 0,1 1 0 0 0,0 0 0 0 0,-1 0 0 0 0,-1 0 0 0 0,-3 0 0 0 0,-2-2 0 0 0,0 1 0 0 0,0 0 0 0 0,0 0 0 0 0,0 1 0 0 0,0 0 0 0 0,0 0 0 0 0,0 1 0 0 0,0 0 0 0 0,0 1 0 0 0,0-1 0 0 0,1 1 0 0 0,-1 1 0 0 0,-11 4 0 0 0,5 0 0 0 0,11-6 0 0 0,-1 0 0 0 0,1 0 0 0 0,0 1 0 0 0,0 0 0 0 0,1-1 0 0 0,-1 1 0 0 0,0 0 0 0 0,1 0 0 0 0,-1 1 0 0 0,-3 3 0 0 0,-17 16 0 0 0,19-19 0 0 0,0 0 0 0 0,1 0 0 0 0,0 0 0 0 0,0 1 0 0 0,0-1 0 0 0,0 1 0 0 0,0 0 0 0 0,-3 6 0 0 0,4-4 0 0 0,0 0 0 0 0,1 0 0 0 0,0 0 0 0 0,0 0 0 0 0,0 0 0 0 0,0 0 0 0 0,1 8 0 0 0,0 5 0 0 0,0-14 0 0 0,-1 0 0 0 0,2 0 0 0 0,-1 1 0 0 0,1-1 0 0 0,-1 0 0 0 0,1 0 0 0 0,1 0 0 0 0,-1 0 0 0 0,1 0 0 0 0,0 0 0 0 0,0 0 0 0 0,0 0 0 0 0,1-1 0 0 0,0 1 0 0 0,0-1 0 0 0,0 0 0 0 0,0 1 0 0 0,1-1 0 0 0,-1-1 0 0 0,1 1 0 0 0,0-1 0 0 0,0 1 0 0 0,0-1 0 0 0,1 0 0 0 0,-1-1 0 0 0,1 1 0 0 0,0-1 0 0 0,-1 0 0 0 0,1 0 0 0 0,0 0 0 0 0,0-1 0 0 0,1 1 0 0 0,5 0 0 0 0,0 0 0 0 0,1-1 0 0 0,-1 0 0 0 0,1 0 0 0 0,-1-1 0 0 0,1-1 0 0 0,0 0 0 0 0,-1 0 0 0 0,0-1 0 0 0,1-1 0 0 0,-1 0 0 0 0,15-6 0 0 0,-12 4 643 0 0,5-3-1045 0 0,-8 0-3783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39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24727 0 0,'0'0'65'0'0,"0"0"0"0"0,0 0 0 0 0,0 1 0 0 0,0-1 0 0 0,0 0 0 0 0,0 0 0 0 0,0 0 0 0 0,0 1 0 0 0,0-1 0 0 0,0 0 0 0 0,0 0 0 0 0,0 0-1 0 0,0 1 1 0 0,0-1 0 0 0,0 0 0 0 0,0 0 0 0 0,0 0 0 0 0,0 1 0 0 0,0-1 0 0 0,0 0 0 0 0,1 0 0 0 0,-1 0 0 0 0,0 0 0 0 0,0 0 0 0 0,0 1 0 0 0,0-1 0 0 0,1 0 0 0 0,-1 0 0 0 0,0 0-1 0 0,0 0 1 0 0,0 0 0 0 0,0 0 0 0 0,1 0 0 0 0,-1 1 0 0 0,0-1 0 0 0,1 0 0 0 0,-1 0-15 0 0,0 0 1 0 0,0 0-1 0 0,0 0 0 0 0,0 0 0 0 0,0 0 0 0 0,0 0 1 0 0,1 0-1 0 0,-1 0 0 0 0,0 0 0 0 0,0 0 1 0 0,0 0-1 0 0,0 1 0 0 0,0-1 0 0 0,0 0 1 0 0,0 0-1 0 0,0 0 0 0 0,0 0 0 0 0,0 0 0 0 0,0 0 1 0 0,0 0-1 0 0,1 0 0 0 0,-1 1 0 0 0,0-1 1 0 0,0 0-1 0 0,0 0 0 0 0,0 0 0 0 0,0 0 1 0 0,0 0-1 0 0,0 0 0 0 0,0 1 0 0 0,0-1 0 0 0,0 0 1 0 0,0 0-1 0 0,0 0 0 0 0,0 0 0 0 0,0 0 1 0 0,0 0-1 0 0,-1 0 0 0 0,1 1 0 0 0,0-1 1 0 0,0 0-1 0 0,0 0 0 0 0,0 0 0 0 0,0 0 0 0 0,0 0 1 0 0,0 0-1 0 0,0 0 0 0 0,0 0 0 0 0,0 1 1 0 0,0-1-1 0 0,-1 0 0 0 0,1 0 0 0 0,0 0 1 0 0,0 0-1 0 0,0 0 0 0 0,0 0 0 0 0,0 0 0 0 0,0 0 1 0 0,0 0-1 0 0,-1 0 0 0 0,1 0 0 0 0,-1 3 218 0 0,-1 0 0 0 0,1 0 0 0 0,0 0 0 0 0,-1 0 0 0 0,2 0 0 0 0,-1 0 0 0 0,-1 6 0 0 0,-1 7 103 0 0,-8 57-371 0 0,7-36 0 0 0,4-31 0 0 0,0-1 0 0 0,0 0 0 0 0,1 1 0 0 0,-1-1 0 0 0,1 1 0 0 0,1-1 0 0 0,-1 0 0 0 0,1 0 0 0 0,-1 1 0 0 0,2-1 0 0 0,-1 0 0 0 0,0-1 0 0 0,1 1 0 0 0,0 0 0 0 0,5 5 0 0 0,-2-1 0 0 0,-6-9 0 0 0,1 1 0 0 0,-1-1 0 0 0,0 1 0 0 0,0-1 0 0 0,1 1 0 0 0,-1-1 0 0 0,0 1 0 0 0,1-1 0 0 0,-1 1 0 0 0,0-1 0 0 0,1 0 0 0 0,-1 1 0 0 0,1-1 0 0 0,-1 1 0 0 0,0-1 0 0 0,1 0 0 0 0,-1 0 0 0 0,1 1 0 0 0,-1-1 0 0 0,1 0 0 0 0,-1 0 0 0 0,1 1 0 0 0,0-1 0 0 0,-1 0 0 0 0,1 0 0 0 0,-1 0 0 0 0,1 0 0 0 0,-1 0 0 0 0,1 0 0 0 0,-1 0 0 0 0,1 0 0 0 0,0 0 0 0 0,-1 0 0 0 0,1 0 0 0 0,-1 0 0 0 0,1-1 0 0 0,-1 1 0 0 0,1 0 0 0 0,-1 0 0 0 0,1-1 0 0 0,-1 1 0 0 0,1-1 0 0 0,103-41 0 0 0,-99 39 0 0 0,-1 0 0 0 0,1-1 0 0 0,-1 1 0 0 0,0-1 0 0 0,0 0 0 0 0,0 0 0 0 0,-1 0 0 0 0,1 0 0 0 0,-1-1 0 0 0,0 1 0 0 0,0-1 0 0 0,-1 0 0 0 0,1 0 0 0 0,-1 0 0 0 0,0 0 0 0 0,-1-1 0 0 0,1 1 0 0 0,-1 0 0 0 0,0-1 0 0 0,0 1 0 0 0,-1-1 0 0 0,1 1 0 0 0,-1-1 0 0 0,0 1 0 0 0,-1-1 0 0 0,0 1 0 0 0,-1-9 0 0 0,1-3 0 0 0,1 91 0 0 0,0-50 0 0 0,-1-22 0 0 0,1 1 0 0 0,0-1 0 0 0,-1 0 0 0 0,1 0 0 0 0,0 0 0 0 0,0 1 0 0 0,1-1 0 0 0,-1 0 0 0 0,0 0 0 0 0,1 0 0 0 0,-1 0 0 0 0,1 1 0 0 0,0-1 0 0 0,-1 0 0 0 0,1 0 0 0 0,0 0 0 0 0,0 0 0 0 0,0-1 0 0 0,1 1 0 0 0,-1 0 0 0 0,0 0 0 0 0,1-1 0 0 0,-1 1 0 0 0,3 1 0 0 0,1 0 0 0 0,-2-1 0 0 0,-1-1 0 0 0,1 1 0 0 0,-1 0 0 0 0,1-1 0 0 0,-1 1 0 0 0,0 1 0 0 0,1-1 0 0 0,-1 0 0 0 0,2 4 0 0 0,-2-5 45 0 0,-1 0 0 0 0,1 0 0 0 0,-1 0-1 0 0,1 0 1 0 0,0 0 0 0 0,0-1 0 0 0,-1 1 0 0 0,1 0 0 0 0,0-1 0 0 0,0 1-1 0 0,0-1 1 0 0,0 0 0 0 0,0 1 0 0 0,0-1 0 0 0,-1 0 0 0 0,1 0-1 0 0,0 0 1 0 0,3-1 0 0 0,-3 1-311 0 0,-1 0-1 0 0,0 0 1 0 0,0 0-1 0 0,0-1 1 0 0,1 1-1 0 0,-1 0 1 0 0,0 0-1 0 0,0-1 0 0 0,0 1 1 0 0,0-1-1 0 0,0 1 1 0 0,1-1-1 0 0,-1 0 1 0 0,0 1-1 0 0,0-1 1 0 0,-1 0-1 0 0,3-1 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40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25127 0 0,'1'0'1'0'0,"7"2"2925"0"0,-6 3-442 0 0,8 26-263 0 0,-7-26-2221 0 0,0 0 0 0 0,-1 1 0 0 0,0-1 0 0 0,0 1 0 0 0,0 0 0 0 0,-1-1 0 0 0,1 1 0 0 0,-2 0 0 0 0,1 0 0 0 0,0 7 0 0 0,2 23 0 0 0,0-29 0 0 0,-1 1 0 0 0,1-1 0 0 0,0 0 0 0 0,1 1 0 0 0,0-2 0 0 0,5 9 0 0 0,-9-15 0 0 0,0 1 0 0 0,0-1 0 0 0,1 1 0 0 0,-1 0 0 0 0,0-1 0 0 0,0 1 0 0 0,0-1 0 0 0,0 1 0 0 0,1 0 0 0 0,-1-1 0 0 0,0 1 0 0 0,0 0 0 0 0,0-1 0 0 0,-1 1 0 0 0,1 0 0 0 0,0-1 0 0 0,0 1 0 0 0,0 0 0 0 0,0-1 0 0 0,-1 1 0 0 0,1 0 0 0 0,-3 0 0 0 0,1-10 0 0 0,2 2 0 0 0,-1 0 0 0 0,0 0 0 0 0,-1 0 0 0 0,-2-8 0 0 0,-4-23 0 0 0,6 16 0 0 0,1 19 0 0 0,0 1 0 0 0,0-1 0 0 0,1 0 0 0 0,0 0 0 0 0,-1 1 0 0 0,1-1 0 0 0,0 0 0 0 0,1 0 0 0 0,-1 1 0 0 0,0-1 0 0 0,1 0 0 0 0,-1 0 0 0 0,1 1 0 0 0,0-1 0 0 0,1-3 0 0 0,1-2 0 0 0,-3 7 0 0 0,1 0 0 0 0,-1 0 0 0 0,0 0 0 0 0,0 0 0 0 0,1 0 0 0 0,-1 0 0 0 0,1 0 0 0 0,-1 0 0 0 0,1 1 0 0 0,-1-1 0 0 0,1 0 0 0 0,-1 0 0 0 0,1 0 0 0 0,0 1 0 0 0,0-2 0 0 0,17-11 0 0 0,-16 10 0 0 0,1 1 0 0 0,0 0 0 0 0,-1 0 0 0 0,1 0 0 0 0,0 0 0 0 0,0 1 0 0 0,0-1 0 0 0,0 1 0 0 0,0 0 0 0 0,0 0 0 0 0,1 0 0 0 0,-1 0 0 0 0,0 0 0 0 0,0 1 0 0 0,1-1 0 0 0,3 1 0 0 0,5-2 0 0 0,-11 2 0 0 0,-1 0 0 0 0,1-1 0 0 0,0 1 0 0 0,-1 0 0 0 0,1 0 0 0 0,0 0 0 0 0,0 0 0 0 0,-1-1 0 0 0,1 1 0 0 0,0 0 0 0 0,0 0 0 0 0,-1 0 0 0 0,1 0 0 0 0,0 1 0 0 0,0-1 0 0 0,-1 0 0 0 0,1 0 0 0 0,1 1 0 0 0,28 3 0 0 0,-4 0 0 0 0,-8 1 897 0 0,-1 0-1910 0 0,-7-2-2820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40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 24623 0 0,'0'0'100'0'0,"1"0"-1"0"0,-1 0 1 0 0,1 0-1 0 0,-1 0 1 0 0,1 0 0 0 0,-1 0-1 0 0,1 0 1 0 0,-1 0-1 0 0,1 0 1 0 0,-1 0-1 0 0,1 0 1 0 0,-1 1-1 0 0,1-1 1 0 0,-1 0-1 0 0,0 0 1 0 0,1 1 0 0 0,-1-1-1 0 0,1 0 1 0 0,-1 1-1 0 0,0-1 1 0 0,1 0-1 0 0,-1 1 1 0 0,0-1-1 0 0,1 1 1 0 0,-1-1-1 0 0,0 0 1 0 0,1 1 0 0 0,-1-1-1 0 0,0 1 1 0 0,0-1-1 0 0,1 2 1 0 0,-1 18 3992 0 0,-1-7-3234 0 0,3 4-858 0 0,1 0 0 0 0,0 1 0 0 0,1-1 0 0 0,1 0 0 0 0,6 16 0 0 0,-4-15 0 0 0,-5-6 0 0 0,-2-11 0 0 0,0 0 0 0 0,0 0 0 0 0,0 0 0 0 0,0 0 0 0 0,0 0 0 0 0,0 0 0 0 0,0 0 0 0 0,0 0 0 0 0,1 0 0 0 0,-1 0 0 0 0,0-1 0 0 0,1 1 0 0 0,-1 0 0 0 0,0 0 0 0 0,1 0 0 0 0,-1-1 0 0 0,1 1 0 0 0,-1 0 0 0 0,1 0 0 0 0,0-1 0 0 0,-1 1 0 0 0,1 0 0 0 0,0-1 0 0 0,1 2 0 0 0,-6-3 0 0 0,5-1 0 0 0,-1 3 0 0 0,0-1 0 0 0,0 0 0 0 0,0 0 0 0 0,0 0 0 0 0,0 0 0 0 0,0 0 0 0 0,0 0 0 0 0,0 0 0 0 0,0 0 0 0 0,0 0 0 0 0,0 0 0 0 0,0 0 0 0 0,1 0 0 0 0,-1 0 0 0 0,0 1 0 0 0,0-1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0,-2-2 0 0 0,0-1 0 0 0,0 1 0 0 0,1-1 0 0 0,-1 0 0 0 0,1 0 0 0 0,0 0 0 0 0,0 1 0 0 0,-2-7 0 0 0,-2-67 0 0 0,-4-30 0 0 0,9 104 0 0 0,0 0 0 0 0,0 0 0 0 0,0 1 0 0 0,1-1 0 0 0,-1 0 0 0 0,0 0 0 0 0,1 0 0 0 0,0 1 0 0 0,-1-1 0 0 0,1 0 0 0 0,0 1 0 0 0,0-1 0 0 0,1-1 0 0 0,2-5 0 0 0,30 7 0 0 0,-23 2 0 0 0,-1 0 0 0 0,1 1 0 0 0,-1 0 0 0 0,14 5 0 0 0,21 3 0 0 0,-23-4 923 0 0,-4-2-2023 0 0,-5-2-2672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41.1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20 25023 0 0,'2'12'3172'0'0,"7"-16"739"0"0,-8 3-3801 0 0,-1 4-64 0 0,0-1-1 0 0,0 1 0 0 0,0-1 0 0 0,0 1 0 0 0,0 0 1 0 0,1-1-1 0 0,-1 1 0 0 0,1-1 0 0 0,0 1 1 0 0,-1-1-1 0 0,3 5 0 0 0,1-1-45 0 0,1 0 0 0 0,-1 0 0 0 0,1-1 0 0 0,1 0 0 0 0,-1 1 0 0 0,10 6 0 0 0,-5-5 0 0 0,8 4 0 0 0,-7-7 0 0 0,-8-2 0 0 0,0-1 0 0 0,1 0 0 0 0,-1 0 0 0 0,0 0 0 0 0,1-1 0 0 0,-1 1 0 0 0,1-1 0 0 0,5 1 0 0 0,-6-1 0 0 0,-1 0 0 0 0,1 0 0 0 0,0 0 0 0 0,-1 0 0 0 0,1-1 0 0 0,-1 1 0 0 0,1-1 0 0 0,-1 0 0 0 0,1 1 0 0 0,-1-1 0 0 0,1 0 0 0 0,-1 0 0 0 0,0-1 0 0 0,0 1 0 0 0,1 0 0 0 0,-1-1 0 0 0,0 1 0 0 0,0-1 0 0 0,-1 0 0 0 0,1 0 0 0 0,0 0 0 0 0,0 0 0 0 0,2-3 0 0 0,-3 1 0 0 0,1 0 0 0 0,-1 1 0 0 0,0-1 0 0 0,0 0 0 0 0,-1 0 0 0 0,1 1 0 0 0,-1-1 0 0 0,1 0 0 0 0,-1 0 0 0 0,0 0 0 0 0,-1 0 0 0 0,1 1 0 0 0,-1-1 0 0 0,0 0 0 0 0,-1-5 0 0 0,1 7 0 0 0,1 0 0 0 0,-1 0 0 0 0,0 0 0 0 0,0 0 0 0 0,0 0 0 0 0,0 0 0 0 0,-1 0 0 0 0,1 0 0 0 0,0 1 0 0 0,-1-1 0 0 0,1 0 0 0 0,-1 1 0 0 0,0-1 0 0 0,1 1 0 0 0,-1-1 0 0 0,-3-1 0 0 0,1 1 0 0 0,0 0 0 0 0,0 1 0 0 0,-1-1 0 0 0,1 1 0 0 0,0 0 0 0 0,-1 0 0 0 0,-8-1 0 0 0,-5 2 0 0 0,-1 0 0 0 0,1 2 0 0 0,-23 3 0 0 0,25-2 0 0 0,12-3 0 0 0,1 1 0 0 0,0-1 0 0 0,-1 1 0 0 0,1 0 0 0 0,0 0 0 0 0,-1 0 0 0 0,1 1 0 0 0,0-1 0 0 0,0 1 0 0 0,0 0 0 0 0,0 0 0 0 0,0 0 0 0 0,1 0 0 0 0,-1 0 0 0 0,0 1 0 0 0,1-1 0 0 0,-4 6 0 0 0,3-3 0 0 0,0 0 0 0 0,1 0 0 0 0,-1 1 0 0 0,1-1 0 0 0,0 1 0 0 0,1 0 0 0 0,-1-1 0 0 0,1 1 0 0 0,0 8 0 0 0,-1-3 0 0 0,1 1 0 0 0,1 0 0 0 0,0 0 0 0 0,3 17 0 0 0,-2-22 0 0 0,-1-4 0 0 0,0 1 0 0 0,0-1 0 0 0,1 1 0 0 0,-1-1 0 0 0,1 0 0 0 0,0 1 0 0 0,0-1 0 0 0,0 0 0 0 0,1 0 0 0 0,-1 0 0 0 0,1 1 0 0 0,-1-2 0 0 0,1 1 0 0 0,0 0 0 0 0,0 0 0 0 0,1 0 0 0 0,-1-1 0 0 0,5 5 0 0 0,-2-3 0 0 0,-2-1 0 0 0,0 0 0 0 0,1 0 0 0 0,-1-1 0 0 0,1 1 0 0 0,-1-1 0 0 0,1 0 0 0 0,0 0 0 0 0,0 0 0 0 0,0 0 0 0 0,6 1 0 0 0,0-1 0 0 0,0 0 0 0 0,0-2 0 0 0,0 1 0 0 0,0-1 0 0 0,0 0 0 0 0,0-1 0 0 0,0 0 0 0 0,0-1 0 0 0,-1 0 0 0 0,1-1 0 0 0,-1 0 0 0 0,1 0 0 0 0,-1-1 0 0 0,0 0 0 0 0,0 0 0 0 0,0-1 0 0 0,-1-1 0 0 0,0 1 0 0 0,0-1 0 0 0,9-8 0 0 0,-11 8-3944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41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25023 0 0,'0'0'6259'0'0,"8"17"-4782"0"0,-1-6-1477 0 0,0 0 0 0 0,-1 1 0 0 0,0 0 0 0 0,-1 0 0 0 0,-1 0 0 0 0,0 1 0 0 0,0-1 0 0 0,-1 1 0 0 0,-1 0 0 0 0,1 17 0 0 0,1-6 0 0 0,-4 13 0 0 0,-1-58 0 0 0,-1-20 0 0 0,5 7 0 0 0,-3 17 0 0 0,2 0 0 0 0,0 0 0 0 0,1 0 0 0 0,8-25 0 0 0,-11 40 0 0 0,1 0 0 0 0,0 0 0 0 0,-1 1 0 0 0,1-1 0 0 0,0 0 0 0 0,0 1 0 0 0,0-1 0 0 0,0 1 0 0 0,1 0 0 0 0,-1-1 0 0 0,0 1 0 0 0,1 0 0 0 0,-1 0 0 0 0,1-1 0 0 0,-1 1 0 0 0,1 0 0 0 0,-1 0 0 0 0,1 1 0 0 0,2-2 0 0 0,1 1 0 0 0,0 0 0 0 0,0 0 0 0 0,0 1 0 0 0,-1-1 0 0 0,10 2 0 0 0,-2-1 0 0 0,-10 0 0 0 0,-1 1 0 0 0,0-1 0 0 0,1 1 0 0 0,-1-1 0 0 0,0 1 0 0 0,0 0 0 0 0,0-1 0 0 0,1 1 0 0 0,-1 0 0 0 0,0 0 0 0 0,0 0 0 0 0,0 0 0 0 0,0 0 0 0 0,-1 0 0 0 0,1 0 0 0 0,0 0 0 0 0,0 0 0 0 0,0 0 0 0 0,0 3 0 0 0,12 25 0 0 0,-12-22 0 0 0,0 1 0 0 0,0 0 0 0 0,-1 13 0 0 0,0-13 0 0 0,1 1 0 0 0,-1-1 0 0 0,3 12 0 0 0,0-6 0 0 0,-2-9 0 0 0,1 1 0 0 0,-1-1 0 0 0,1 1 0 0 0,0-1 0 0 0,0 0 0 0 0,6 10 0 0 0,-6-12 0 0 0,5 7 0 0 0,-7-10 0 0 0,1 0 0 0 0,-1 0 0 0 0,0 0 0 0 0,1 1 0 0 0,-1-1 0 0 0,0 0 0 0 0,0 0 0 0 0,1 0 0 0 0,-1 0 0 0 0,0 0 0 0 0,1 0 0 0 0,-1 0 0 0 0,0 0 0 0 0,0 0 0 0 0,1 0 0 0 0,-1 0 0 0 0,0 0 0 0 0,1 0 0 0 0,-1 0 0 0 0,0 0 0 0 0,0-1 0 0 0,1 1 0 0 0,-1 0 0 0 0,0 0 0 0 0,1 0 0 0 0,-1 0 0 0 0,0 0 0 0 0,0-1 0 0 0,1 1 0 0 0,-1 0 0 0 0,0 0 0 0 0,0 0 0 0 0,0-1 0 0 0,0 1 0 0 0,1 0 0 0 0,-1 0 0 0 0,0-1 0 0 0,0 1 0 0 0,0 0 0 0 0,0-1 0 0 0,9-5-878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42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25231 0 0,'10'1'1114'0'0,"-11"2"1337"0"0,1-3-2355 0 0,0 0 0 0 0,-1 1 0 0 0,1-1 0 0 0,0 0 0 0 0,0 1-1 0 0,0-1 1 0 0,0 0 0 0 0,-1 1 0 0 0,1-1 0 0 0,0 0-1 0 0,0 1 1 0 0,0-1 0 0 0,0 0 0 0 0,0 1 0 0 0,0-1 0 0 0,0 1-1 0 0,0-1 1 0 0,0 0 0 0 0,0 1 0 0 0,0-1 0 0 0,0 0-1 0 0,0 1 1 0 0,0-1 0 0 0,0 0 0 0 0,1 1 0 0 0,-1-1 0 0 0,0 0-1 0 0,0 1 1 0 0,0-1 0 0 0,0 0 0 0 0,1 1 0 0 0,-1-1-1 0 0,0 0 1 0 0,0 0 0 0 0,1 1 0 0 0,-1-1 0 0 0,3 1-59 0 0,0-1 1 0 0,0 1 0 0 0,0-1 0 0 0,0 0-1 0 0,0 0 1 0 0,0 0 0 0 0,0 0 0 0 0,0-1-1 0 0,0 1 1 0 0,3-2 0 0 0,-2 1-36 0 0,31-5-2 0 0,-20 3 0 0 0,1 0 0 0 0,-1 1 0 0 0,1 1 0 0 0,25 1 0 0 0,26-1 0 0 0,-25 0 0 0 0,-40 2 854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7:4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25023 0 0,'-2'21'7612'0'0,"2"-19"-7602"0"0,1 0 1 0 0,0 0-1 0 0,-1 0 1 0 0,1 1-1 0 0,-1-1 0 0 0,0 0 1 0 0,1 0-1 0 0,-1 1 0 0 0,0-1 1 0 0,0 0-1 0 0,-1 0 1 0 0,1 3-1 0 0,-1 2-21 0 0,-11 238 11 0 0,9-211 0 0 0,2-28 0 0 0,1 1 0 0 0,-1 0 0 0 0,1 0 0 0 0,0 0 0 0 0,2 7 0 0 0,18 98 0 0 0,-20-101 42 0 0,0-8-4036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07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0 24727 0 0,'-5'0'1400'0'0,"-4"1"-1033"0"0,0-1-1 0 0,-1 2 1 0 0,1-1 0 0 0,0 1-1 0 0,0 1 1 0 0,1 0-1 0 0,-1 0 1 0 0,0 0 0 0 0,-12 9-1 0 0,3-2 376 0 0,2 1-1 0 0,0 1 1 0 0,-24 22-1 0 0,35-28-741 0 0,0 0 0 0 0,0 1 0 0 0,0-1 0 0 0,1 1 0 0 0,-5 10 0 0 0,-9 13 0 0 0,14-24 0 0 0,1 0 0 0 0,-1 1 0 0 0,1-1 0 0 0,1 1 0 0 0,-1 0 0 0 0,1 0 0 0 0,1 0 0 0 0,-1 0 0 0 0,1 0 0 0 0,0 0 0 0 0,0 10 0 0 0,1 10 0 0 0,6 43 0 0 0,-5-61 0 0 0,1 2 0 0 0,1 0 0 0 0,1 0 0 0 0,0-1 0 0 0,0 1 0 0 0,1-1 0 0 0,0 0 0 0 0,1 0 0 0 0,0 0 0 0 0,1-1 0 0 0,0 0 0 0 0,0 0 0 0 0,12 10 0 0 0,-13-13 95 0 0,2 0 0 0 0,-1-1-1 0 0,1 0 1 0 0,-1 0 0 0 0,2 0 0 0 0,-1-1-1 0 0,0 0 1 0 0,11 3 0 0 0,-10-5-1055 0 0,0 0-1 0 0,0-1 1 0 0,-1 1-1 0 0,16-1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17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4 24015 0 0,'-5'-3'2619'0'0,"2"3"1410"0"0,-4 10-1933 0 0,-2 19-2096 0 0,9-25 0 0 0,-1 0 0 0 0,0-1 0 0 0,0 1 0 0 0,0 0 0 0 0,-1 0 0 0 0,1-1 0 0 0,-4 6 0 0 0,-66 92 0 0 0,68-97 0 0 0,1 0 0 0 0,-1-1 0 0 0,1 1 0 0 0,0 0 0 0 0,0 1 0 0 0,-3 7 0 0 0,-2-2 0 0 0,6-8 0 0 0,9-5 0 0 0,-5 2 0 0 0,164-53 0 0 0,-157 51 0 0 0,-1 1 0 0 0,0 0 0 0 0,1 0 0 0 0,-1 0 0 0 0,1 2 0 0 0,0-1 0 0 0,-1 1 0 0 0,1 0 0 0 0,16 3 0 0 0,-18 0 676 0 0,-1-1-1146 0 0,1-2-3685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08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57 24423 0 0,'0'0'181'0'0,"-1"0"1"0"0,1 0-1 0 0,0 0 0 0 0,0 1 0 0 0,-1-1 1 0 0,1 0-1 0 0,0 0 0 0 0,-1 0 0 0 0,1 0 0 0 0,0 0 1 0 0,0 0-1 0 0,-1 0 0 0 0,1 0 0 0 0,0 0 0 0 0,-1 0 1 0 0,1 0-1 0 0,0 0 0 0 0,0 0 0 0 0,-1 0 0 0 0,1-1 1 0 0,0 1-1 0 0,0 0 0 0 0,-1 0 0 0 0,1 0 1 0 0,0 0-1 0 0,0 0 0 0 0,-1 0 0 0 0,1-1 0 0 0,0 1 1 0 0,0 0-1 0 0,0 0 0 0 0,-1 0 0 0 0,1-1 0 0 0,0 1 1 0 0,0 0-1 0 0,0 0 0 0 0,0-1 0 0 0,-1 1 0 0 0,1 0 1 0 0,0 0-1 0 0,0-1 0 0 0,0 1 0 0 0,0 0 1 0 0,0-1-1 0 0,0 1 0 0 0,-32-8-181 0 0,22 7 0 0 0,-1 1 0 0 0,1 0 0 0 0,-1 0 0 0 0,1 1 0 0 0,0 1 0 0 0,0 0 0 0 0,-1 0 0 0 0,1 1 0 0 0,-12 4 0 0 0,19-4 0 0 0,0-1 0 0 0,0 0 0 0 0,0 1 0 0 0,0 0 0 0 0,0 0 0 0 0,0 0 0 0 0,1 0 0 0 0,-1 0 0 0 0,1 0 0 0 0,0 0 0 0 0,0 1 0 0 0,0-1 0 0 0,1 1 0 0 0,-1 0 0 0 0,-1 5 0 0 0,-2 3 0 0 0,3-7 0 0 0,1 0 0 0 0,-1 1 0 0 0,1-1 0 0 0,0 1 0 0 0,0-1 0 0 0,0 1 0 0 0,1-1 0 0 0,0 1 0 0 0,0-1 0 0 0,1 1 0 0 0,-1-1 0 0 0,1 1 0 0 0,0-1 0 0 0,1 1 0 0 0,-1-1 0 0 0,1 0 0 0 0,0 0 0 0 0,0 0 0 0 0,1 0 0 0 0,-1 0 0 0 0,1 0 0 0 0,0-1 0 0 0,1 1 0 0 0,-1-1 0 0 0,1 0 0 0 0,0 0 0 0 0,0 0 0 0 0,0 0 0 0 0,0-1 0 0 0,1 0 0 0 0,-1 0 0 0 0,1 0 0 0 0,0 0 0 0 0,0-1 0 0 0,10 4 0 0 0,0-1 0 0 0,-6-1 0 0 0,1-1 0 0 0,0 0 0 0 0,0-1 0 0 0,0 1 0 0 0,0-2 0 0 0,0 0 0 0 0,0 0 0 0 0,0 0 0 0 0,1-2 0 0 0,-1 1 0 0 0,14-3 0 0 0,-8-2 0 0 0,0 0 0 0 0,-1-1 0 0 0,1-1 0 0 0,21-13 0 0 0,-21 11 0 0 0,-12 7 0 0 0,0-1 0 0 0,-1 0 0 0 0,1 0 0 0 0,-1 0 0 0 0,0 0 0 0 0,0 0 0 0 0,0-1 0 0 0,-1 1 0 0 0,1-1 0 0 0,-1 0 0 0 0,0 0 0 0 0,0 0 0 0 0,0 0 0 0 0,0 0 0 0 0,-1 0 0 0 0,2-9 0 0 0,-1 5 0 0 0,-1-1 0 0 0,1 1 0 0 0,-2 0 0 0 0,1-1 0 0 0,-1 1 0 0 0,-1-1 0 0 0,1 1 0 0 0,-3-10 0 0 0,2 14 0 0 0,-1-1 0 0 0,0 1 0 0 0,0-1 0 0 0,0 1 0 0 0,0 0 0 0 0,-1 0 0 0 0,0 0 0 0 0,0 0 0 0 0,0 0 0 0 0,0 1 0 0 0,0-1 0 0 0,-1 1 0 0 0,0 0 0 0 0,0 0 0 0 0,1 0 0 0 0,-2 1 0 0 0,-4-3 0 0 0,-2-1 0 0 0,1 1 0 0 0,-1 1 0 0 0,0 0 0 0 0,-1 0 0 0 0,-22-3 0 0 0,14 1 0 0 0,17 5 0 0 0,0 0 0 0 0,0 0 0 0 0,0 0 0 0 0,0 0 0 0 0,0 0 0 0 0,0 1 0 0 0,0 0 0 0 0,0-1 0 0 0,0 1 0 0 0,0 0 0 0 0,0 1 0 0 0,0-1 0 0 0,-6 1 0 0 0,-7 3 0 0 0,15-4 0 0 0,1 0 0 0 0,-1 0 0 0 0,0 0 0 0 0,0 0 0 0 0,0 1 0 0 0,0-1 0 0 0,1 0 0 0 0,-1 0 0 0 0,0 1 0 0 0,0-1 0 0 0,0 0 0 0 0,1 1 0 0 0,-1-1 0 0 0,0 1 0 0 0,0-1 0 0 0,1 1 0 0 0,-1-1 0 0 0,0 1 0 0 0,1-1 0 0 0,-1 1 0 0 0,1 0 0 0 0,-1-1 0 0 0,1 1 0 0 0,-1 0 0 0 0,1 0 0 0 0,-1-1 0 0 0,1 1 0 0 0,0 0 0 0 0,-1 0 0 0 0,1 0 0 0 0,-2 5-3944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08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0 25127 0 0,'0'0'2744'0'0,"-10"22"2144"0"0,6-12-4888 0 0,0-1 0 0 0,-10 17 0 0 0,-4 8 0 0 0,12-6 855 0 0,6-9-5669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09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24623 0 0,'-1'3'814'0'0,"1"0"-1"0"0,-1-1 1 0 0,0 1 0 0 0,0 0-1 0 0,0-1 1 0 0,0 1-1 0 0,-1-1 1 0 0,1 0-1 0 0,-3 3 1 0 0,8 27-814 0 0,-6 12 0 0 0,-1-7 0 0 0,2-1 0 0 0,3 38 0 0 0,7-39 947 0 0,-3-14-1641 0 0,-3 3-3512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09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1 25127 0 0,'0'0'80'0'0,"0"0"0"0"0,1-1 0 0 0,-1 1 0 0 0,0 0 0 0 0,1 0 0 0 0,-1 0 0 0 0,0 0 0 0 0,1 0 0 0 0,-1 0 0 0 0,0 0 1 0 0,1 0-1 0 0,-1 0 0 0 0,0 0 0 0 0,1 0 0 0 0,-1 1 0 0 0,0-1 0 0 0,1 0 0 0 0,-1 0 0 0 0,0 0 0 0 0,1 0 0 0 0,-1 0 0 0 0,0 1 0 0 0,0-1 0 0 0,1 0 0 0 0,-1 0 0 0 0,0 0 0 0 0,0 1 0 0 0,1-1 0 0 0,-1 0 0 0 0,0 0 0 0 0,0 1 0 0 0,0-1 0 0 0,1 0 0 0 0,-1 1 0 0 0,0-1 0 0 0,0 0 0 0 0,0 1 0 0 0,0-1 0 0 0,0 0 0 0 0,0 1 0 0 0,0-1 0 0 0,0 0 0 0 0,0 1 0 0 0,0-1 0 0 0,0 0 0 0 0,0 1 0 0 0,0-1 0 0 0,0 1 0 0 0,0-1 3 0 0,0 0 0 0 0,0 1-1 0 0,0-1 1 0 0,0 0-1 0 0,0 1 1 0 0,0-1 0 0 0,0 0-1 0 0,0 1 1 0 0,0-1-1 0 0,0 0 1 0 0,0 1 0 0 0,0-1-1 0 0,0 0 1 0 0,0 1-1 0 0,1-1 1 0 0,-1 0 0 0 0,0 0-1 0 0,0 1 1 0 0,0-1-1 0 0,0 0 1 0 0,1 1 0 0 0,-1-1-1 0 0,0 0 1 0 0,0 0 0 0 0,0 0-1 0 0,1 1 1 0 0,-1-1-1 0 0,0 0 1 0 0,1 0 0 0 0,-1 0-1 0 0,0 1 1 0 0,0-1-1 0 0,1 0 1 0 0,-1 0 0 0 0,0 0-1 0 0,1 0 1 0 0,-1 0-1 0 0,0 0 1 0 0,1 0 0 0 0,-1 0-1 0 0,0 0 1 0 0,1 0-1 0 0,-1 0 1 0 0,7 2-72 0 0,0 1 0 0 0,-1-1 0 0 0,0 1-1 0 0,1 0 1 0 0,-1 1 0 0 0,-1 0 0 0 0,8 5 0 0 0,6 4-22 0 0,10 4 11 0 0,-13-9 0 0 0,-1 1 0 0 0,0 0 0 0 0,-1 1 0 0 0,0 1 0 0 0,-1 0 0 0 0,0 1 0 0 0,15 17 0 0 0,-22-22 0 0 0,0 1 0 0 0,0 0 0 0 0,-1-1 0 0 0,0 2 0 0 0,6 11 0 0 0,-10-17 0 0 0,0 0 0 0 0,0 0 0 0 0,0 0 0 0 0,0 0 0 0 0,-1 0 0 0 0,1 0 0 0 0,-1 0 0 0 0,0 0 0 0 0,0 1 0 0 0,0-1 0 0 0,-1 0 0 0 0,1 0 0 0 0,-1 0 0 0 0,1 0 0 0 0,-1 1 0 0 0,0-1 0 0 0,-2 4 0 0 0,-1 2 0 0 0,-1 0 0 0 0,0 0 0 0 0,0-1 0 0 0,0 1 0 0 0,-1-1 0 0 0,-1-1 0 0 0,1 1 0 0 0,-1-1 0 0 0,0 0 0 0 0,-1-1 0 0 0,0 1 0 0 0,0-1 0 0 0,0-1 0 0 0,-1 0 0 0 0,-13 6 0 0 0,-127 51 0 0 0,139-59-73 0 0,0-1 0 0 0,0 0 0 0 0,0 0 0 0 0,0-1 0 0 0,0-1 0 0 0,-20 0 0 0 0,8-1-3365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4:37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0 25127 0 0,'0'0'7288'0'0,"0"6"-6983"0"0,-2 39-295 0 0,-3 0 0 0 0,-1-1-1 0 0,-14 47 1 0 0,17-75-10 0 0,-3 33 0 0 0,6-36 0 0 0,-2 0 0 0 0,0 0 0 0 0,-4 17 0 0 0,0-5 0 0 0,1 0 0 0 0,1 0 0 0 0,-2 41 0 0 0,5-36 0 0 0,-11 57 0 0 0,10-76 0 0 0,1 0 0 0 0,0 0 0 0 0,1 0 0 0 0,2 19 0 0 0,0 10 0 0 0,-2-39-20 0 0,0-1-1 0 0,0 1 1 0 0,1-1-1 0 0,-1 1 1 0 0,1-1-1 0 0,-1 1 1 0 0,0-1-1 0 0,1 1 1 0 0,-1-1-1 0 0,1 0 1 0 0,-1 1-1 0 0,1-1 1 0 0,-1 0-1 0 0,1 1 1 0 0,-1-1-1 0 0,1 0 1 0 0,0 0-1 0 0,-1 1 1 0 0,1-1 0 0 0,-1 0-1 0 0,1 0 1 0 0,0 0-1 0 0,-1 0 1 0 0,1 0-1 0 0,-1 0 1 0 0,1 0-1 0 0,0 0 1 0 0,-1 0-1 0 0,1 0 1 0 0,-1 0-1 0 0,1 0 1 0 0,0 0-1 0 0,-1-1 1 0 0,2 1-1 0 0,1-1-3206 0 0</inkml:trace>
  <inkml:trace contextRef="#ctx0" brushRef="#br0" timeOffset="1203">9 1212 23719 0 0,'0'0'1522'0'0,"-7"5"5980"0"0,6 17-7484 0 0,0 7-18 0 0,6-9-2 0 0,-4-19 2 0 0,-1 1 0 0 0,1-1 0 0 0,0 0 0 0 0,0 0 0 0 0,-1 0 0 0 0,1 0 0 0 0,0 0 0 0 0,0 0 0 0 0,0 0 0 0 0,0 0 0 0 0,0 0 0 0 0,0 0 0 0 0,1 0 0 0 0,-1 0 0 0 0,0-1 0 0 0,0 1 0 0 0,1 0 0 0 0,-1-1 0 0 0,0 0 0 0 0,1 1 0 0 0,-1-1 0 0 0,0 1 0 0 0,1-1 0 0 0,-1 0 0 0 0,0 0 0 0 0,2 0 0 0 0,5 1 0 0 0,5 6 0 0 0,-13-6 0 0 0,0-1 0 0 0,1 0 0 0 0,-1 1 0 0 0,0-1 0 0 0,1 0 0 0 0,-1 1 0 0 0,1-1 0 0 0,-1 0 0 0 0,0 0 0 0 0,1 1 0 0 0,-1-1 0 0 0,1 0 0 0 0,-1 0 0 0 0,1 0 0 0 0,-1 1 0 0 0,1-1 0 0 0,-1 0 0 0 0,1 0 0 0 0,-1 0 0 0 0,1 0 0 0 0,-1 0 0 0 0,1 0 0 0 0,-1 0 0 0 0,1 0 0 0 0,-1 0 0 0 0,1 0 0 0 0,-1-1 0 0 0,1 1 0 0 0,-1 0 0 0 0,1 0 0 0 0,-1 0 0 0 0,1-1 0 0 0,-1 1 0 0 0,1 0 0 0 0,-1 0 0 0 0,0-1 0 0 0,1 1 0 0 0,-1 0 0 0 0,1-1 0 0 0,-1 1 0 0 0,0-1 0 0 0,1 1 0 0 0,-1-1 0 0 0,1 0 0 0 0,0-1 0 0 0,0 1 0 0 0,0 0 0 0 0,0-1 0 0 0,0 1 0 0 0,0-1 0 0 0,0 0 0 0 0,-1 1 0 0 0,1-1 0 0 0,-1 1 0 0 0,1-3 0 0 0,-1 2 0 0 0,1 0 0 0 0,-1 1 0 0 0,1-1 0 0 0,-1 1 0 0 0,1-1 0 0 0,0 1 0 0 0,0-1 0 0 0,-1 1 0 0 0,1-1 0 0 0,0 1 0 0 0,2-2 0 0 0,-2 1 0 0 0,1 0 0 0 0,-1 0 0 0 0,0 0 0 0 0,1-1 0 0 0,-1 1 0 0 0,0 0 0 0 0,0-1 0 0 0,0 1 0 0 0,-1-1 0 0 0,2-4 0 0 0,-2 7 0 0 0,0-1 0 0 0,0 0 0 0 0,0 0 0 0 0,0 1 0 0 0,0-1 0 0 0,0 0 0 0 0,0 0 0 0 0,0 0 0 0 0,0 1 0 0 0,0-1 0 0 0,0 0 0 0 0,0 0 0 0 0,-1 1 0 0 0,1-1 0 0 0,0 0 0 0 0,0 0 0 0 0,-1 1 0 0 0,1-1 0 0 0,-1 0 0 0 0,1 1 0 0 0,-1-1 0 0 0,1 0 0 0 0,-1 1 0 0 0,1-1 0 0 0,-1 1 0 0 0,1-1 0 0 0,-1 1 0 0 0,0-1 0 0 0,1 1 0 0 0,-1 0 0 0 0,0-1 0 0 0,1 1 0 0 0,-1 0 0 0 0,0-1 0 0 0,0 1 0 0 0,1 0 0 0 0,-1 0 0 0 0,0 0 0 0 0,0-1 0 0 0,1 1 0 0 0,-1 0 0 0 0,0 0 0 0 0,-1 1 0 0 0,2-1 0 0 0,-1-1 0 0 0,1 1 0 0 0,0 0 0 0 0,0 0 0 0 0,0 0 0 0 0,-1 0 0 0 0,1 0 0 0 0,0 0 0 0 0,0 0 0 0 0,0 0 0 0 0,0 0 0 0 0,-1 0 0 0 0,1-1 0 0 0,0 1 0 0 0,0 0 0 0 0,0 0 0 0 0,0 0 0 0 0,-1 0 0 0 0,1 0 0 0 0,0-1 0 0 0,0 1 0 0 0,0 0 0 0 0,0 0 0 0 0,0 0 0 0 0,0-1 0 0 0,0 1 0 0 0,0 0 0 0 0,0 0 0 0 0,0 0 0 0 0,0-1 0 0 0,0 1 0 0 0,0 0 0 0 0,-1 0 0 0 0,2 0 0 0 0,-1-1 0 0 0,0 1 0 0 0,0 0 0 0 0,0 0 0 0 0,0-1 0 0 0,0 1 0 0 0,0 0 0 0 0,0-1 0 0 0,0 1 0 0 0,0 0 0 0 0,0-1 0 0 0,0 1 0 0 0,0 0 0 0 0,0-1 0 0 0,-1 1 0 0 0,1 0 0 0 0,0-1 0 0 0,0 1 0 0 0,0 0 0 0 0,0-1 0 0 0,0 1 0 0 0,-1 0 0 0 0,1 0 0 0 0,0-1 0 0 0,0 1 0 0 0,0 0 0 0 0,-1 0 0 0 0,1-1 0 0 0,0 1 0 0 0,0 0 0 0 0,-1 0 0 0 0,1 0 0 0 0,0 0 0 0 0,-1-1 0 0 0,1 1 0 0 0,0 0 0 0 0,0 0 0 0 0,-1 0 0 0 0,1 0 0 0 0,0 0 0 0 0,-1 0 0 0 0,1 0 0 0 0,0 0 0 0 0,-1 0 0 0 0,1 0 0 0 0,-1 0 0 0 0,0 0 0 0 0,-1-1 0 0 0,1 1 0 0 0,-1 0 0 0 0,1 0 0 0 0,-1 0 0 0 0,1 0 0 0 0,-1 1 0 0 0,1-1 0 0 0,-1 0 0 0 0,1 1 0 0 0,-1-1 0 0 0,1 1 0 0 0,-1-1 0 0 0,1 1 0 0 0,0 0 0 0 0,-1 0 0 0 0,1-1 0 0 0,0 1 0 0 0,0 0 0 0 0,-1 0 0 0 0,1 0 0 0 0,0 0 0 0 0,0 0 0 0 0,0 1 0 0 0,0-1 0 0 0,1 0 0 0 0,-1 0 0 0 0,0 1 0 0 0,0-1 0 0 0,1 1 0 0 0,-1-1 0 0 0,1 0 0 0 0,-1 3 0 0 0,-26 30 0 0 0,27-33 0 0 0,0-1 0 0 0,0 1 0 0 0,-1-1 0 0 0,1 1 0 0 0,0-1 0 0 0,0 1 0 0 0,0 0 0 0 0,0-1 0 0 0,0 1 0 0 0,0-1 0 0 0,0 1 0 0 0,0-1 0 0 0,0 1 0 0 0,0-1 0 0 0,0 1 0 0 0,0-1 0 0 0,1 1 0 0 0,-1-1 0 0 0,0 1 0 0 0,0-1 0 0 0,0 1 0 0 0,1-1 0 0 0,-1 1 0 0 0,0-1 0 0 0,1 1 0 0 0,-1-1 0 0 0,0 1 0 0 0,1-1 0 0 0,-1 0 0 0 0,1 1 0 0 0,-1-1 0 0 0,0 0 0 0 0,1 1 0 0 0,0-1 0 0 0,16 12 0 0 0,-3-1 0 0 0,-13-10 0 0 0,-1 0 0 0 0,1 0 0 0 0,0 0 0 0 0,0-1 0 0 0,0 1 0 0 0,-1 0 0 0 0,1-1 0 0 0,0 1 0 0 0,0 0 0 0 0,0-1 0 0 0,0 1 0 0 0,0-1 0 0 0,0 0 0 0 0,0 1 0 0 0,0-1 0 0 0,1 0 0 0 0,-1 1 0 0 0,0-1 0 0 0,0 0 0 0 0,0 0 0 0 0,0 0 0 0 0,0 0 0 0 0,0 0 0 0 0,0 0 0 0 0,1-1 0 0 0,-1 1 0 0 0,0 0 0 0 0,0 0 0 0 0,0-1 0 0 0,0 1 0 0 0,0-1 0 0 0,0 1 0 0 0,0-1 0 0 0,0 1 0 0 0,0-1 0 0 0,0 0 0 0 0,-1 1 0 0 0,2-2 0 0 0,4 0 0 0 0,6-3 0 0 0,-9 1 0 0 0,0 0 0 0 0,0 0 0 0 0,-1-1 0 0 0,1 1 0 0 0,-1-1 0 0 0,2-6 0 0 0,-3 9 0 0 0,0 1 0 0 0,-1-1 0 0 0,0 1 0 0 0,1-1 0 0 0,-1 0 0 0 0,0 1 0 0 0,0-1 0 0 0,0 1 0 0 0,0-1 0 0 0,0 0 0 0 0,0 1 0 0 0,0-1 0 0 0,-1 1 0 0 0,1-1 0 0 0,-1 0 0 0 0,1 1 0 0 0,-1-1 0 0 0,1 1 0 0 0,-1-1 0 0 0,0 1 0 0 0,0 0 0 0 0,0-1 0 0 0,-2-1 0 0 0,-5-3 0 0 0,6 5 0 0 0,0 0 0 0 0,0-1 0 0 0,0 1 0 0 0,0 0 0 0 0,0-1 0 0 0,1 1 0 0 0,-1-1 0 0 0,-1-2 0 0 0,1 4 0 0 0,1-1 0 0 0,0 1 0 0 0,0-1 0 0 0,-1 1 0 0 0,1 0 0 0 0,0-1 0 0 0,0 1 0 0 0,-1 0 0 0 0,1 0 0 0 0,0 0 0 0 0,-1 0 0 0 0,1 0 0 0 0,0 0 0 0 0,-1 1 0 0 0,1-1 0 0 0,0 0 0 0 0,0 1 0 0 0,-1-1 0 0 0,1 1 0 0 0,-1 0 0 0 0,-1 1 0 0 0,1 0 0 0 0,-1 0 0 0 0,1 1 0 0 0,0-1 0 0 0,0 1 0 0 0,0 0 0 0 0,0-1 0 0 0,0 1 0 0 0,1 0 0 0 0,-1 0 0 0 0,1 0 0 0 0,0 0 0 0 0,0 1 0 0 0,0-1 0 0 0,0 0 0 0 0,0 0 0 0 0,1 1 0 0 0,0-1 0 0 0,-1 0 0 0 0,1 1 0 0 0,1 4 0 0 0,-1-7 0 0 0,0 0 0 0 0,1 0 0 0 0,-1 0 0 0 0,1-1 0 0 0,-1 1 0 0 0,1 0 0 0 0,-1 0 0 0 0,1 0 0 0 0,-1 0 0 0 0,1-1 0 0 0,0 1 0 0 0,-1 0 0 0 0,1 0 0 0 0,0-1 0 0 0,0 1 0 0 0,0-1 0 0 0,-1 1 0 0 0,1-1 0 0 0,0 1 0 0 0,0-1 0 0 0,0 1 0 0 0,0-1 0 0 0,0 0 0 0 0,0 1 0 0 0,0-1 0 0 0,0 0 0 0 0,0 0 0 0 0,0 0 0 0 0,0 0 0 0 0,0 0 0 0 0,0 0 0 0 0,1 0 0 0 0,2-1 0 0 0,0 1 0 0 0,0-1 0 0 0,0 1 0 0 0,0-1 0 0 0,0-1 0 0 0,0 1 0 0 0,5-3 0 0 0,-8 3 0 0 0,1 0 0 0 0,-1-1 0 0 0,0 1 0 0 0,1-1 0 0 0,-1 1 0 0 0,0-1 0 0 0,0 1 0 0 0,0-1 0 0 0,0 0 0 0 0,0 0 0 0 0,0 1 0 0 0,0-1 0 0 0,-1 0 0 0 0,1 0 0 0 0,-1 0 0 0 0,1-3 0 0 0,0 4 0 0 0,-1 0 0 0 0,0 0 0 0 0,0 0 0 0 0,1 0 0 0 0,-1 0 0 0 0,0 0 0 0 0,0 0 0 0 0,0 0 0 0 0,0 0 0 0 0,0 0 0 0 0,0 0 0 0 0,-1 0 0 0 0,1 0 0 0 0,0 0 0 0 0,0 0 0 0 0,-1 0 0 0 0,1 0 0 0 0,-1 0 0 0 0,1 0 0 0 0,-1 0 0 0 0,1 0 0 0 0,-1 0 0 0 0,0 0 0 0 0,1 1 0 0 0,-1-1 0 0 0,0 0 0 0 0,1 0 0 0 0,-1 1 0 0 0,0-1 0 0 0,-2-1 0 0 0,-6-8 852 0 0,5 2-5648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18.8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40 24015 0 0,'0'0'8375'0'0,"0"4"-8047"0"0,3 22-287 0 0,-4-26-41 0 0,0 8 0 0 0,2 13 0 0 0,1-10 0 0 0,-2-9 0 0 0,-1 0 0 0 0,1 0 0 0 0,0-1 0 0 0,0 1 0 0 0,1 0 0 0 0,-1-1 0 0 0,0 1 0 0 0,0 0 0 0 0,1-1 0 0 0,-1 1 0 0 0,1 0 0 0 0,0-1 0 0 0,-1 1 0 0 0,1-1 0 0 0,0 1 0 0 0,0-1 0 0 0,0 1 0 0 0,0-1 0 0 0,0 0 0 0 0,0 0 0 0 0,1 1 0 0 0,-1-1 0 0 0,0 0 0 0 0,1 0 0 0 0,-1 0 0 0 0,3 1 0 0 0,-1-1 0 0 0,0 0 0 0 0,0-1 0 0 0,0 0 0 0 0,0 1 0 0 0,0-1 0 0 0,1 0 0 0 0,-1-1 0 0 0,0 1 0 0 0,0 0 0 0 0,0-1 0 0 0,0 0 0 0 0,0 0 0 0 0,0 0 0 0 0,0 0 0 0 0,0 0 0 0 0,0 0 0 0 0,0-1 0 0 0,-1 0 0 0 0,1 1 0 0 0,0-1 0 0 0,-1 0 0 0 0,0 0 0 0 0,1 0 0 0 0,-1-1 0 0 0,0 1 0 0 0,0 0 0 0 0,0-1 0 0 0,1-3 0 0 0,0 2 0 0 0,-1 0 0 0 0,0 0 0 0 0,0 0 0 0 0,0 0 0 0 0,-1-1 0 0 0,0 1 0 0 0,0 0 0 0 0,0-1 0 0 0,0 0 0 0 0,-1 1 0 0 0,1-1 0 0 0,-1 1 0 0 0,0-1 0 0 0,-1 0 0 0 0,1 1 0 0 0,-1-1 0 0 0,0 1 0 0 0,-2-7 0 0 0,3 9 0 0 0,-1 0 0 0 0,0 1 0 0 0,0-1 0 0 0,0 1 0 0 0,1 0 0 0 0,-1-1 0 0 0,0 1 0 0 0,-1-1 0 0 0,1 1 0 0 0,0 0 0 0 0,0 0 0 0 0,-1 0 0 0 0,1 0 0 0 0,0 0 0 0 0,-1 0 0 0 0,1 0 0 0 0,-1 0 0 0 0,1 1 0 0 0,-1-1 0 0 0,1 0 0 0 0,-1 1 0 0 0,0-1 0 0 0,1 1 0 0 0,-1 0 0 0 0,0 0 0 0 0,1-1 0 0 0,-3 1 0 0 0,-4 1 0 0 0,0-1 0 0 0,0 1 0 0 0,0 1 0 0 0,-12 3 0 0 0,-4 0 0 0 0,20-4 0 0 0,0-1 0 0 0,0 1 0 0 0,0 1 0 0 0,0-1 0 0 0,0 1 0 0 0,0-1 0 0 0,0 1 0 0 0,1 0 0 0 0,-1 0 0 0 0,1 1 0 0 0,-6 4 0 0 0,1 0 0 0 0,1 1 0 0 0,0 0 0 0 0,-8 11 0 0 0,14-17 0 0 0,0 1 0 0 0,0-1 0 0 0,0 0 0 0 0,0 1 0 0 0,1-1 0 0 0,-1 1 0 0 0,1-1 0 0 0,-1 1 0 0 0,1-1 0 0 0,0 1 0 0 0,0 0 0 0 0,0-1 0 0 0,0 1 0 0 0,1-1 0 0 0,-1 1 0 0 0,1-1 0 0 0,-1 1 0 0 0,1-1 0 0 0,1 4 0 0 0,3 20 0 0 0,-5-25 0 0 0,0 0 0 0 0,0 0 0 0 0,1 0 0 0 0,-1 0 0 0 0,0 0 0 0 0,1 0 0 0 0,-1-1 0 0 0,0 1 0 0 0,1 0 0 0 0,-1 0 0 0 0,1 0 0 0 0,-1 0 0 0 0,1 0 0 0 0,0-1 0 0 0,-1 1 0 0 0,1 0 0 0 0,0-1 0 0 0,0 1 0 0 0,-1 0 0 0 0,1-1 0 0 0,0 1 0 0 0,0-1 0 0 0,0 1 0 0 0,0-1 0 0 0,1 1 0 0 0,29 7 0 0 0,-21-6 0 0 0,-6 0 0 0 0,0-1 0 0 0,0 0 0 0 0,0-1 0 0 0,0 1 0 0 0,0 0 0 0 0,0-1 0 0 0,1 0 0 0 0,-1 0 0 0 0,0-1 0 0 0,0 1 0 0 0,0-1 0 0 0,0 0 0 0 0,0 0 0 0 0,0 0 0 0 0,0 0 0 0 0,0-1 0 0 0,0 1 0 0 0,0-1 0 0 0,-1 0 0 0 0,1 0 0 0 0,-1-1 0 0 0,0 1 0 0 0,1-1 0 0 0,4-4 0 0 0,-6 4 0 0 0,1 0 0 0 0,0 1 0 0 0,-1-1 0 0 0,0 0 0 0 0,0-1 0 0 0,0 1 0 0 0,0 0 0 0 0,0-1 0 0 0,-1 1 0 0 0,1-1 0 0 0,-1 1 0 0 0,0-1 0 0 0,0 0 0 0 0,0 1 0 0 0,0-6 0 0 0,2-4 0 0 0,-2 12 0 0 0,-1-1 0 0 0,1 1 0 0 0,-1 0 0 0 0,1 0 0 0 0,-1-1 0 0 0,0 1 0 0 0,0 0 0 0 0,0-1 0 0 0,0 1 0 0 0,0 0 0 0 0,0 0 0 0 0,0-1 0 0 0,0 1 0 0 0,0 0 0 0 0,-1-1 0 0 0,1 0 0 0 0,-4-10 0 0 0,3 9 0 0 0,1 0 0 0 0,-1 0 0 0 0,0 1 0 0 0,0-1 0 0 0,0 0 0 0 0,-1 1 0 0 0,1-1 0 0 0,-3-2 0 0 0,1 3 0 0 0,-1 1 0 0 0,1 0 0 0 0,-1 1 0 0 0,1-1 0 0 0,-7 0 0 0 0,-24 23 0 0 0,22-13 0 0 0,11-9 0 0 0,0 1 0 0 0,0-1 0 0 0,1 1 0 0 0,-1-1 0 0 0,0 1 0 0 0,1-1 0 0 0,-1 1 0 0 0,1-1 0 0 0,-1 1 0 0 0,0-1 0 0 0,1 1 0 0 0,-1 0 0 0 0,1-1 0 0 0,0 1 0 0 0,-1 0 0 0 0,1-1 0 0 0,-1 1 0 0 0,1 0 0 0 0,0 0 0 0 0,0-1 0 0 0,-1 1 0 0 0,1 0 0 0 0,0 0 0 0 0,0-1 0 0 0,0 1 0 0 0,0 0 0 0 0,0 0 0 0 0,0 0 0 0 0,0-1 0 0 0,0 1 0 0 0,0 0 0 0 0,1 0 0 0 0,-1 0 0 0 0,0 0 0 0 0,1 15 0 0 0,-1-15 0 0 0,0 0 0 0 0,0 1 0 0 0,0-1 0 0 0,0 0 0 0 0,0 1 0 0 0,0-1 0 0 0,0 1 0 0 0,0-1 0 0 0,0 0 0 0 0,1 0 0 0 0,-1 1 0 0 0,1-1 0 0 0,-1 0 0 0 0,1 0 0 0 0,-1 1 0 0 0,1-1 0 0 0,0 0 0 0 0,-1 0 0 0 0,1 0 0 0 0,2 2 0 0 0,1 0 0 0 0,-3-2 0 0 0,0 0 0 0 0,0 0 0 0 0,1 0 0 0 0,-1 0 0 0 0,0 0 0 0 0,1 0 0 0 0,-1 0 0 0 0,1-1 0 0 0,-1 1 0 0 0,1-1 0 0 0,-1 1 0 0 0,1-1 0 0 0,0 0 0 0 0,-1 1 0 0 0,1-1 0 0 0,-1 0 0 0 0,3 0 0 0 0,-1 0 0 0 0,0 0 0 0 0,0 1 0 0 0,0-2 0 0 0,0 1 0 0 0,0 0 0 0 0,0-1 0 0 0,0 1 0 0 0,0-1 0 0 0,0 0 0 0 0,0 0 0 0 0,0 0 0 0 0,0 0 0 0 0,0 0 0 0 0,-1-1 0 0 0,1 0 0 0 0,0 1 0 0 0,-1-1 0 0 0,4-3 0 0 0,-6 4 0 0 0,2 0 0 0 0,-1-1 0 0 0,0 1 0 0 0,0-1 0 0 0,1 1 0 0 0,-1-1 0 0 0,0 0 0 0 0,-1 0 0 0 0,1 1 0 0 0,0-1 0 0 0,0 0 0 0 0,-1 0 0 0 0,1 0 0 0 0,-1 0 0 0 0,0 0 0 0 0,1 0 0 0 0,-1-3 0 0 0,0 2 0 0 0,0 0 0 0 0,0 1 0 0 0,0-1 0 0 0,-1 0 0 0 0,1 0 0 0 0,-1 0 0 0 0,1 1 0 0 0,-1-1 0 0 0,0 0 0 0 0,0 1 0 0 0,0-1 0 0 0,0 1 0 0 0,-1-1 0 0 0,1 1 0 0 0,-3-4 0 0 0,4 6 0 0 0,-1-1 0 0 0,0 0 0 0 0,1 1 0 0 0,-1-1 0 0 0,1 1 0 0 0,-1-1 0 0 0,0 0 0 0 0,1 1 0 0 0,-1 0 0 0 0,0-1 0 0 0,0 1 0 0 0,0-1 0 0 0,1 1 0 0 0,-1 0 0 0 0,0-1 0 0 0,0 1 0 0 0,0 0 0 0 0,0 0 0 0 0,1 0 0 0 0,-1 0 0 0 0,0 0 0 0 0,-2 0 0 0 0,0 0 0 0 0,0 1 0 0 0,0-1 0 0 0,0 1 0 0 0,1 0 0 0 0,-1 0 0 0 0,0 0 0 0 0,-3 2 0 0 0,-2 1 0 0 0,-1 2 0 0 0,1-1 0 0 0,-11 10 0 0 0,1 15 0 0 0,18-29 0 0 0,-1 0 0 0 0,0 0 0 0 0,1-1 0 0 0,-1 1 0 0 0,1 0 0 0 0,-1 0 0 0 0,1 0 0 0 0,-1 0 0 0 0,1 0 0 0 0,0 0 0 0 0,0 0 0 0 0,-1-1 0 0 0,1 1 0 0 0,0 0 0 0 0,0 0 0 0 0,0 0 0 0 0,0 0 0 0 0,0 0 0 0 0,0 0 0 0 0,0 0 0 0 0,0 0 0 0 0,0 0 0 0 0,1 0 0 0 0,-1 0 0 0 0,0 0 0 0 0,1 0 0 0 0,-1 0 0 0 0,0 0 0 0 0,1 0 0 0 0,-1 0 0 0 0,1-1 0 0 0,0 1 0 0 0,-1 0 0 0 0,1 0 0 0 0,1 0 0 0 0,18 3 0 0 0,-18-3 0 0 0,0 0 0 0 0,0 0 0 0 0,1-1 0 0 0,-1 1 0 0 0,0-1 0 0 0,0 0 0 0 0,0 1 0 0 0,1-1 0 0 0,-1 0 0 0 0,0 0 0 0 0,0 0 0 0 0,1-1 0 0 0,-1 1 0 0 0,0-1 0 0 0,4 0 0 0 0,-1-1 0 0 0,1 0 0 0 0,-1 0 0 0 0,0-1 0 0 0,0 0 0 0 0,6-4 0 0 0,-10 7 0 0 0,-1-1 0 0 0,1 0 0 0 0,-1 1 0 0 0,1-1 0 0 0,-1 0 0 0 0,1 0 0 0 0,-1 0 0 0 0,0 1 0 0 0,1-1 0 0 0,-1 0 0 0 0,0 0 0 0 0,1 0 0 0 0,-1 0 0 0 0,0 0 0 0 0,0 1 0 0 0,0-1 0 0 0,0 0 0 0 0,0 0 0 0 0,0 0 0 0 0,0 0 0 0 0,0 0 0 0 0,0 0 0 0 0,-1 0 0 0 0,1 0 0 0 0,0 1 0 0 0,-1-1 0 0 0,1 0 0 0 0,0 0 0 0 0,-1 0 0 0 0,1 1 0 0 0,-1-1 0 0 0,1 0 0 0 0,-1 0 0 0 0,1 1 0 0 0,-1-1 0 0 0,0 0 0 0 0,1 1 0 0 0,-1-1 0 0 0,0 1 0 0 0,1-1 0 0 0,-1 1 0 0 0,0-1 0 0 0,0 1 0 0 0,0-1 0 0 0,-1 1 0 0 0,-2 0 0 0 0,1 1 0 0 0,0-1 0 0 0,0 1 0 0 0,0 0 0 0 0,-1 0 0 0 0,1 0 0 0 0,0 1 0 0 0,0-1 0 0 0,0 1 0 0 0,1-1 0 0 0,-1 1 0 0 0,-5 4 0 0 0,-18 10 0 0 0,20-13 0 0 0,5-3 0 0 0,1 0 0 0 0,-1 0 0 0 0,1 0 0 0 0,-1 0 0 0 0,1 0 0 0 0,-1 0 0 0 0,1 0 0 0 0,-1 1 0 0 0,1-1 0 0 0,-1 0 0 0 0,1 0 0 0 0,-1 1 0 0 0,1-1 0 0 0,0 0 0 0 0,-1 1 0 0 0,1-1 0 0 0,-1 0 0 0 0,1 1 0 0 0,0-1 0 0 0,-1 1 0 0 0,1-1 0 0 0,0 0 0 0 0,0 1 0 0 0,-1-1 0 0 0,1 1 0 0 0,0-1 0 0 0,0 1 0 0 0,0-1 0 0 0,-1 1 0 0 0,1-1 0 0 0,0 1 0 0 0,0-1 0 0 0,0 1 0 0 0,0-1 0 0 0,0 1 0 0 0,0-1 0 0 0,0 1 0 0 0,3-1 0 0 0,0 0 0 0 0,0 0 0 0 0,0 0 0 0 0,-1 0 0 0 0,1-1 0 0 0,0 1 0 0 0,0-1 0 0 0,4-2 0 0 0,-6 3 0 0 0,0-1 0 0 0,0 1 0 0 0,0-1 0 0 0,0 0 0 0 0,0 1 0 0 0,0-1 0 0 0,0 0 0 0 0,0 0 0 0 0,0 1 0 0 0,-1-1 0 0 0,1 0 0 0 0,0 0 0 0 0,-1 0 0 0 0,1 0 0 0 0,0 0 0 0 0,-1 0 0 0 0,1 0 0 0 0,-1-1 0 0 0,0 1 0 0 0,1 0 0 0 0,-1 0 0 0 0,0 0 0 0 0,0 0 0 0 0,1 0 0 0 0,-1-1 0 0 0,0 1 0 0 0,0 0 0 0 0,0 0 0 0 0,-1 0 0 0 0,1-1 0 0 0,0 1 0 0 0,0 0 0 0 0,-1 0 0 0 0,1 0 0 0 0,0 0 0 0 0,-1 0 0 0 0,1 0 0 0 0,-1 0 0 0 0,-1-2 0 0 0,0 0 0 0 0,0 0 0 0 0,-1 0 0 0 0,0 0 0 0 0,1 0 0 0 0,-1 1 0 0 0,0-1 0 0 0,0 1 0 0 0,-1-1 0 0 0,1 1 0 0 0,0 0 0 0 0,-7-2 0 0 0,8 6 0 0 0,1 0 0 0 0,0 1 0 0 0,-1-1 0 0 0,1 1 0 0 0,0-1 0 0 0,0 1 0 0 0,0-1 0 0 0,0 1 0 0 0,1-1 0 0 0,-1 4 0 0 0,9 10 852 0 0,0-8-5648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19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288 44 24223 0 0,'0'-2'151'0'0,"0"1"1"0"0,0 0-1 0 0,0 0 0 0 0,0 0 0 0 0,0 0 1 0 0,0-1-1 0 0,0 1 0 0 0,-1 0 0 0 0,1 0 1 0 0,0 0-1 0 0,-1 0 0 0 0,1 0 0 0 0,-1 0 1 0 0,1 0-1 0 0,-1 0 0 0 0,1 0 0 0 0,-1 0 1 0 0,0 0-1 0 0,1 0 0 0 0,-3-1 0 0 0,1 0 370 0 0,0 1 0 0 0,0 1 0 0 0,-1-1-1 0 0,1 0 1 0 0,0 0 0 0 0,-1 1 0 0 0,1 0 0 0 0,-4-1-1 0 0,-7-1 153 0 0,2 0-673 0 0,0 1 0 0 0,0 0 0 0 0,-19 1 0 0 0,26 0 0 0 0,-1 0 0 0 0,1 1 0 0 0,0 0 0 0 0,-1 0 0 0 0,1 0 0 0 0,0 0 0 0 0,0 1 0 0 0,0-1 0 0 0,0 1 0 0 0,0 0 0 0 0,0 0 0 0 0,-4 3 0 0 0,-19 13 0 0 0,23-15 0 0 0,-1-1 0 0 0,1 1 0 0 0,0 0 0 0 0,0 0 0 0 0,0 0 0 0 0,0 1 0 0 0,-5 6 0 0 0,3-2 0 0 0,0 0 0 0 0,1 0 0 0 0,-1 0 0 0 0,2 1 0 0 0,-1-1 0 0 0,1 1 0 0 0,-5 18 0 0 0,4-7 0 0 0,4-15 0 0 0,-1 1 0 0 0,1 0 0 0 0,0-1 0 0 0,1 1 0 0 0,-1 0 0 0 0,1 0 0 0 0,1 5 0 0 0,0-2 0 0 0,1-1 0 0 0,0 1 0 0 0,1-1 0 0 0,0 0 0 0 0,0 0 0 0 0,0 0 0 0 0,1 0 0 0 0,1-1 0 0 0,-1 1 0 0 0,1-1 0 0 0,0 0 0 0 0,1-1 0 0 0,0 1 0 0 0,0-1 0 0 0,0 0 0 0 0,1-1 0 0 0,-1 1 0 0 0,12 5 0 0 0,-11-6 0 0 0,0-1 0 0 0,0-1 0 0 0,1 1 0 0 0,-1-1 0 0 0,1 0 0 0 0,0-1 0 0 0,-1 0 0 0 0,1 0 0 0 0,0-1 0 0 0,1 0 0 0 0,-1-1 0 0 0,0 1 0 0 0,0-1 0 0 0,0-1 0 0 0,0 0 0 0 0,0 0 0 0 0,0 0 0 0 0,0-1 0 0 0,13-5 0 0 0,-1-1 0 0 0,4-2 0 0 0,0 0 0 0 0,36-22 0 0 0,-54 28 0 0 0,1-1 0 0 0,-2 1 0 0 0,1-1 0 0 0,0 0 0 0 0,-1 0 0 0 0,0 0 0 0 0,0-1 0 0 0,-1 0 0 0 0,0 0 0 0 0,0 0 0 0 0,0 0 0 0 0,0-1 0 0 0,-1 0 0 0 0,2-7 0 0 0,-3 8 0 0 0,-1 0 0 0 0,0-1 0 0 0,-1 1 0 0 0,1-1 0 0 0,-1 1 0 0 0,-1 0 0 0 0,1-1 0 0 0,-1 1 0 0 0,0 0 0 0 0,-1-1 0 0 0,1 1 0 0 0,-1 0 0 0 0,0 0 0 0 0,-1 0 0 0 0,0 0 0 0 0,-6-10 0 0 0,-2-1 0 0 0,0 1 0 0 0,-2-1 0 0 0,0 2 0 0 0,-15-15 0 0 0,25 27 0 0 0,0 1 0 0 0,0-1 0 0 0,0 1 0 0 0,0 0 0 0 0,0 0 0 0 0,0 0 0 0 0,-1 0 0 0 0,1 0 0 0 0,-1 1 0 0 0,1 0 0 0 0,-7-2 0 0 0,1 2 0 0 0,-1 0 0 0 0,1 0 0 0 0,-13 1 0 0 0,6 0 0 0 0,14 0 0 0 0,-3 0 0 0 0,0 0 0 0 0,0 0 0 0 0,0 1 0 0 0,0-1 0 0 0,-8 3 0 0 0,11-2 0 0 0,0 0 0 0 0,0 0 0 0 0,0 0 0 0 0,0 1 0 0 0,0-1 0 0 0,0 0 0 0 0,0 1 0 0 0,1 0 0 0 0,-1-1 0 0 0,0 1 0 0 0,1 0 0 0 0,0 0 0 0 0,-1 0 0 0 0,-1 4 0 0 0,-1 3-3944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21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 24327 0 0,'0'0'7495'0'0,"-1"4"-6714"0"0,1-1-632 0 0,0-1-148 0 0,1-1-1 0 0,-1 0 1 0 0,0 1-1 0 0,0-1 1 0 0,0 0-1 0 0,-1 1 0 0 0,1-1 1 0 0,0 0-1 0 0,0 1 1 0 0,-1-1-1 0 0,1 0 0 0 0,-1 0 1 0 0,1 0-1 0 0,-1 1 1 0 0,0 0-1 0 0,-2 1 0 0 0,1 0 0 0 0,0 0 0 0 0,-1-1 0 0 0,0 1 0 0 0,0-1 0 0 0,1 0 0 0 0,-1 1 0 0 0,-1-1 0 0 0,1-1 0 0 0,0 1 0 0 0,-6 2 0 0 0,6-3 0 0 0,1 0 0 0 0,0 0 0 0 0,-1 0 0 0 0,1 0 0 0 0,0 1 0 0 0,0-1 0 0 0,0 1 0 0 0,0-1 0 0 0,0 1 0 0 0,0 0 0 0 0,0 0 0 0 0,-2 2 0 0 0,3-2 0 0 0,0-1 0 0 0,0 1 0 0 0,1-1 0 0 0,-1 0 0 0 0,0 1 0 0 0,1-1 0 0 0,-1 1 0 0 0,1 0 0 0 0,-1-1 0 0 0,1 1 0 0 0,0-1 0 0 0,-1 1 0 0 0,1 0 0 0 0,0-1 0 0 0,0 1 0 0 0,0 0 0 0 0,1-1 0 0 0,-1 1 0 0 0,0 0 0 0 0,1 2 0 0 0,0-3 0 0 0,0 0 0 0 0,0 0 0 0 0,0 1 0 0 0,0-1 0 0 0,0 0 0 0 0,0 0 0 0 0,1 0 0 0 0,-1 0 0 0 0,0 0 0 0 0,0 0 0 0 0,1-1 0 0 0,-1 1 0 0 0,1 0 0 0 0,-1-1 0 0 0,1 1 0 0 0,-1-1 0 0 0,1 1 0 0 0,-1-1 0 0 0,1 0 0 0 0,-1 0 0 0 0,3 0 0 0 0,-1 1 0 0 0,40 1 0 0 0,-41-2 0 0 0,0 0 0 0 0,0 0 0 0 0,-1 0 0 0 0,1-1 0 0 0,0 1 0 0 0,0 0 0 0 0,0-1 0 0 0,0 1 0 0 0,0-1 0 0 0,-1 0 0 0 0,1 1 0 0 0,0-1 0 0 0,-1 0 0 0 0,1 0 0 0 0,0 0 0 0 0,-1 0 0 0 0,1-1 0 0 0,1-1 0 0 0,6-4 0 0 0,-8 7 0 0 0,0 0 0 0 0,-1 0 0 0 0,1-1 0 0 0,-1 1 0 0 0,1 0 0 0 0,0-1 0 0 0,-1 1 0 0 0,1 0 0 0 0,-1-1 0 0 0,1 1 0 0 0,-1-1 0 0 0,1 1 0 0 0,-1-1 0 0 0,0 1 0 0 0,1-1 0 0 0,-1 1 0 0 0,1-1 0 0 0,-1 1 0 0 0,0-1 0 0 0,0 1 0 0 0,1-1 0 0 0,-1 0 0 0 0,0 1 0 0 0,0-1 0 0 0,0 1 0 0 0,1-1 0 0 0,-1 0 0 0 0,0 1 0 0 0,0-1 0 0 0,0-1 0 0 0,0-3 0 0 0,0 1 0 0 0,0-1 0 0 0,1 0 0 0 0,0 0 0 0 0,1-5 0 0 0,-2 9 0 0 0,0 0 0 0 0,0 0 0 0 0,0 0 0 0 0,0 0 0 0 0,0 0 0 0 0,0 0 0 0 0,0 0 0 0 0,-1 0 0 0 0,1 0 0 0 0,0 0 0 0 0,-1 0 0 0 0,1 0 0 0 0,-1 1 0 0 0,1-1 0 0 0,-1 0 0 0 0,1 0 0 0 0,-1 0 0 0 0,1 1 0 0 0,-1-1 0 0 0,0 0 0 0 0,1 1 0 0 0,-1-1 0 0 0,0 0 0 0 0,0 1 0 0 0,0-1 0 0 0,1 1 0 0 0,-1-1 0 0 0,0 1 0 0 0,0 0 0 0 0,-1-1 0 0 0,-30-10 0 0 0,7 8 0 0 0,-28 0 0 0 0,50 4 0 0 0,1 1 0 0 0,-1-1 0 0 0,1 1 0 0 0,0-1 0 0 0,0 1 0 0 0,0 0 0 0 0,0-1 0 0 0,0 1 0 0 0,0 0 0 0 0,0 0 0 0 0,0 1 0 0 0,1-1 0 0 0,-1 0 0 0 0,-1 5 0 0 0,-5 4 0 0 0,6-8 0 0 0,-1 0 0 0 0,1 1 0 0 0,0-1 0 0 0,0 1 0 0 0,1-1 0 0 0,-1 1 0 0 0,-1 4 0 0 0,3-7 0 0 0,-1 0 0 0 0,1 0 0 0 0,0 0 0 0 0,0 0 0 0 0,-1 0 0 0 0,1 0 0 0 0,0 1 0 0 0,0-1 0 0 0,0 0 0 0 0,0 0 0 0 0,0 0 0 0 0,0 0 0 0 0,1 0 0 0 0,-1 0 0 0 0,0 0 0 0 0,0 0 0 0 0,1 0 0 0 0,-1 1 0 0 0,1-1 0 0 0,-1 0 0 0 0,1-1 0 0 0,-1 1 0 0 0,1 0 0 0 0,0 0 0 0 0,-1 0 0 0 0,1 0 0 0 0,0 0 0 0 0,0-1 0 0 0,0 1 0 0 0,1 1 0 0 0,4 1 0 0 0,0 0 0 0 0,0 0 0 0 0,0-1 0 0 0,1 1 0 0 0,-1-1 0 0 0,1-1 0 0 0,0 1 0 0 0,-1-1 0 0 0,1-1 0 0 0,0 1 0 0 0,0-1 0 0 0,-1 0 0 0 0,1 0 0 0 0,0-1 0 0 0,0 0 0 0 0,12-4 0 0 0,-2 0 0 0 0,11-5 0 0 0,-27 9 0 0 0,0 0 0 0 0,0 0 0 0 0,0 0 0 0 0,0 0 0 0 0,-1 0 0 0 0,1 0 0 0 0,0 0 0 0 0,0 0 0 0 0,-1 0 0 0 0,1 0 0 0 0,0 0 0 0 0,-1 0 0 0 0,1-1 0 0 0,-1 1 0 0 0,0 0 0 0 0,1 0 0 0 0,-1-1 0 0 0,0 1 0 0 0,0 0 0 0 0,0 0 0 0 0,0-3 0 0 0,0 3 0 0 0,0-5 0 0 0,0 0 0 0 0,0 0 0 0 0,1 0 0 0 0,0 0 0 0 0,2-7 0 0 0,-5 10 0 0 0,0 1 0 0 0,0 0 0 0 0,0-1 0 0 0,0 1 0 0 0,0 0 0 0 0,0 0 0 0 0,-1 0 0 0 0,1 0 0 0 0,-1 0 0 0 0,0 1 0 0 0,-2-2 0 0 0,-5 0 0 0 0,0 1 0 0 0,-1 0 0 0 0,1 1 0 0 0,0 0 0 0 0,-15 1 0 0 0,23 2 0 0 0,0-1 0 0 0,1 0 0 0 0,-1 1 0 0 0,1-1 0 0 0,0 1 0 0 0,0-1 0 0 0,-1 1 0 0 0,1 0 0 0 0,0 0 0 0 0,0-1 0 0 0,0 1 0 0 0,1 0 0 0 0,-1 0 0 0 0,0 0 0 0 0,0 4 0 0 0,-5 8 0 0 0,10 13 0 0 0,-4-26 0 0 0,0 0 0 0 0,0 0 0 0 0,0-1 0 0 0,0 1 0 0 0,0 0 0 0 0,1-1 0 0 0,-1 1 0 0 0,0 0 0 0 0,1-1 0 0 0,-1 1 0 0 0,0 0 0 0 0,1-1 0 0 0,-1 1 0 0 0,1-1 0 0 0,-1 1 0 0 0,1-1 0 0 0,-1 1 0 0 0,1-1 0 0 0,-1 1 0 0 0,1-1 0 0 0,-1 1 0 0 0,1-1 0 0 0,1 1 0 0 0,21 6 0 0 0,-18-7 0 0 0,1 1 0 0 0,0-1 0 0 0,0 0 0 0 0,0-1 0 0 0,0 1 0 0 0,6-2 0 0 0,-9 1 0 0 0,0 1 0 0 0,0-1 0 0 0,0 0 0 0 0,0 0 0 0 0,0 0 0 0 0,-1 0 0 0 0,1 0 0 0 0,0-1 0 0 0,-1 1 0 0 0,1-1 0 0 0,-1 0 0 0 0,1 1 0 0 0,-1-1 0 0 0,0 0 0 0 0,0-1 0 0 0,0 1 0 0 0,0 0 0 0 0,2-3 0 0 0,8-8 0 0 0,-12 13 0 0 0,1 0 0 0 0,-1-1 0 0 0,1 1 0 0 0,-1 0 0 0 0,1-1 0 0 0,-1 1 0 0 0,1 0 0 0 0,-1-1 0 0 0,1 1 0 0 0,-1-1 0 0 0,1 1 0 0 0,-1-1 0 0 0,0 1 0 0 0,1-1 0 0 0,-1 1 0 0 0,0-1 0 0 0,0 1 0 0 0,1-1 0 0 0,-1 1 0 0 0,0-1 0 0 0,0 0 0 0 0,0 1 0 0 0,1-1 0 0 0,-1 1 0 0 0,0-1 0 0 0,0 0 0 0 0,0 1 0 0 0,0-1 0 0 0,0 1 0 0 0,0-1 0 0 0,-1 0 0 0 0,1 1 0 0 0,0-1 0 0 0,0 1 0 0 0,0-1 0 0 0,-1-1 0 0 0,1 1 0 0 0,-1-1 0 0 0,0 1 0 0 0,1-1 0 0 0,-1 0 0 0 0,0 0 0 0 0,0 1 0 0 0,0-1 0 0 0,0 1 0 0 0,0-1 0 0 0,0 1 0 0 0,0-1 0 0 0,-1 1 0 0 0,1-1 0 0 0,0 1 0 0 0,-1 0 0 0 0,1 0 0 0 0,-1 0 0 0 0,0 0 0 0 0,1 0 0 0 0,-1 0 0 0 0,0 0 0 0 0,1 1 0 0 0,-1-1 0 0 0,0 0 0 0 0,-2 1 0 0 0,-16-6 0 0 0,19 6 0 0 0,-1-1 0 0 0,1 0 0 0 0,-1 0 0 0 0,0 1 0 0 0,1-1 0 0 0,-1 1 0 0 0,0 0 0 0 0,0-1 0 0 0,0 1 0 0 0,1 0 0 0 0,-1 0 0 0 0,0 0 0 0 0,0 0 0 0 0,1 0 0 0 0,-1 1 0 0 0,-2 0 0 0 0,-3 8 0 0 0,7-9 0 0 0,-1 1 0 0 0,1 0 0 0 0,0-1 0 0 0,0 1 0 0 0,-1 0 0 0 0,1-1 0 0 0,-1 1 0 0 0,1-1 0 0 0,0 1 0 0 0,-1 0 0 0 0,1-1 0 0 0,-1 1 0 0 0,0-1 0 0 0,1 0 0 0 0,-1 1 0 0 0,1-1 0 0 0,-2 1 0 0 0,1 0 0 0 0,-1 0 0 0 0,1 0 0 0 0,0 0 0 0 0,0 0 0 0 0,0 0 0 0 0,0 0 0 0 0,0 1 0 0 0,0-1 0 0 0,0 0 0 0 0,0 0 0 0 0,0 1 0 0 0,1-1 0 0 0,-1 0 0 0 0,1 1 0 0 0,-1-1 0 0 0,1 1 0 0 0,-1 2 0 0 0,0-1 0 0 0,0 0 0 0 0,1 0 0 0 0,-1 1 0 0 0,1-1 0 0 0,0 0 0 0 0,0 1 0 0 0,0 5 0 0 0,1-7 0 0 0,0-1 0 0 0,0 0 0 0 0,0 0 0 0 0,0 0 0 0 0,1 1 0 0 0,-1-1 0 0 0,0 0 0 0 0,0 0 0 0 0,1-1 0 0 0,-1 1 0 0 0,0 0 0 0 0,1 0 0 0 0,-1-1 0 0 0,1 1 0 0 0,-1-1 0 0 0,4 1 0 0 0,-2 1 0 0 0,0-2 0 0 0,0 1 0 0 0,0 0 0 0 0,1 0 0 0 0,-1-1 0 0 0,0 0 0 0 0,0 0 0 0 0,4 0 0 0 0,-6 0 0 0 0,1 0 0 0 0,0-1 0 0 0,0 1 0 0 0,0 0 0 0 0,0-1 0 0 0,0 1 0 0 0,0-1 0 0 0,0 0 0 0 0,0 0 0 0 0,0 1 0 0 0,0-1 0 0 0,-1-1 0 0 0,1 1 0 0 0,0 0 0 0 0,-1 0 0 0 0,1-1 0 0 0,-1 1 0 0 0,1 0 0 0 0,-1-1 0 0 0,0 0 0 0 0,1 1 0 0 0,-1-1 0 0 0,0 0 0 0 0,1-2 0 0 0,2-3 0 0 0,-3 1 0 0 0,-11 0 0 0 0,-2 1 0 0 0,-13-4 0 0 0,9 7 0 0 0,7 0 0 0 0,0 1 0 0 0,1 0 0 0 0,-1 0 0 0 0,-12 1 0 0 0,19 1 61 0 0,0 0 0 0 0,0-1 0 0 0,1 1-1 0 0,-1 0 1 0 0,0 0 0 0 0,1 1 0 0 0,-1-1 0 0 0,0 0 0 0 0,1 0-1 0 0,0 1 1 0 0,-1-1 0 0 0,1 1 0 0 0,-2 2 0 0 0,-5 13-4857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22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5 24519 0 0,'7'-4'4120'0'0,"-11"21"0"0"0,2 14-4120 0 0,-8 51 0 0 0,-2 16 0 0 0,11-67 0 0 0,-1-10 0 0 0,4 38 0 0 0,0 23 0 0 0,-3-52 0 0 0,3-29 987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26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1 22103 0 0,'0'0'10243'0'0,"0"5"-9879"0"0,0 10-330 0 0,-1 12-10 0 0,0 61-33 0 0,-3-7 9 0 0,-5 0 0 0 0,7-56 0 0 0,0-17 0 0 0,2 1 0 0 0,-1-1 0 0 0,1 1 0 0 0,2 9 0 0 0,0 4 0 0 0,0 0 0 0 0,-1 0 0 0 0,-1 0 0 0 0,-1 0 0 0 0,-6 32 0 0 0,5-42 0 0 0,1 0 0 0 0,1 0 0 0 0,0 0 0 0 0,2 12 0 0 0,-1-13 0 0 0,-1 0 0 0 0,0-1 0 0 0,0 1 0 0 0,-1-1 0 0 0,-4 21 0 0 0,-1 1 0 0 0,2 0 0 0 0,0 1 0 0 0,3 57 0 0 0,2-41 0 0 0,-2 53 0 0 0,-4-58 0 0 0,-17-85 0 0 0,-3-16 0 0 0,14 29 0 0 0,-2 1 0 0 0,-31-52 0 0 0,33 67 0 0 0,9 11 0 0 0,1-1 0 0 0,-1 1 0 0 0,1 0 0 0 0,-1-1 0 0 0,1 1 0 0 0,0-1 0 0 0,0 0 0 0 0,0 1 0 0 0,0-1 0 0 0,-1-2 0 0 0,1 2 0 0 0,0 1 0 0 0,0-1 0 0 0,0 0 0 0 0,0 1 0 0 0,0-1 0 0 0,0 1 0 0 0,0-1 0 0 0,-1 1 0 0 0,-1-2 0 0 0,-9-12 0 0 0,51 80 0 0 0,-25-43 0 0 0,22 43 0 0 0,-26-44 0 0 0,17 24 0 0 0,-16-27 0 0 0,0-2 0 0 0,5 8 0 0 0,-13-15 0 0 0,-1-6 0 0 0,-1 0 0 0 0,0 0 0 0 0,0 0 0 0 0,0 0 0 0 0,0 1 0 0 0,0-1 0 0 0,-1 0 0 0 0,0 5 0 0 0,2-14 0 0 0,-1 0 0 0 0,1 0 0 0 0,0 0 0 0 0,1 0 0 0 0,-1 1 0 0 0,1-1 0 0 0,0 1 0 0 0,1 0 0 0 0,4-7 0 0 0,4-5 0 0 0,6-14 0 0 0,0-1 0 0 0,19-54 0 0 0,-23 55 0 0 0,2-8 0 0 0,-13 25 0 0 0,1 1 0 0 0,1 0 0 0 0,12-25 0 0 0,-16 35-3937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2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24519 0 0,'0'0'2832'0'0,"1"3"-1416"0"0,9 20-599 0 0,5 16 847 0 0,-9-24-1161 0 0,-1 0 1 0 0,3 18 0 0 0,-1-1-504 0 0,2 0 0 0 0,15 34 0 0 0,-20-56 0 0 0,-4-10 0 0 0,0 1 0 0 0,0 0 0 0 0,1 0 0 0 0,-1 0 0 0 0,0 0 0 0 0,1 0 0 0 0,-1 0 0 0 0,1-1 0 0 0,-1 1 0 0 0,1 0 0 0 0,0 0 0 0 0,-1 0 0 0 0,1-1 0 0 0,0 1 0 0 0,-1 0 0 0 0,1-1 0 0 0,0 1 0 0 0,0-1 0 0 0,1 2 0 0 0,6-26 0 0 0,6-3 0 0 0,-2 0 0 0 0,-1-1 0 0 0,14-57 0 0 0,-24 82 0 0 0,0-3 0 0 0,0-1 0 0 0,1 1 0 0 0,0 0 0 0 0,0 0 0 0 0,1 0 0 0 0,0 0 0 0 0,0 0 0 0 0,4-5 0 0 0,-5 10 646 0 0,1-2-1051 0 0,-2-5-3792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27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24823 0 0,'0'1'88'0'0,"0"0"0"0"0,0-1 0 0 0,0 1 0 0 0,0-1 1 0 0,1 1-1 0 0,-1-1 0 0 0,0 1 0 0 0,0 0 0 0 0,1-1 0 0 0,-1 1 0 0 0,0-1 0 0 0,1 1 0 0 0,-1-1 0 0 0,1 1 0 0 0,-1-1 0 0 0,0 0 0 0 0,1 1 0 0 0,-1-1 0 0 0,1 1 1 0 0,-1-1-1 0 0,1 0 0 0 0,0 1 0 0 0,-1-1 0 0 0,1 0 0 0 0,-1 0 0 0 0,1 0 0 0 0,-1 1 0 0 0,1-1 0 0 0,0 0 0 0 0,-1 0 0 0 0,1 0 0 0 0,1 0 0 0 0,26 0 4261 0 0,-17 0-3668 0 0,84 5-681 0 0,7 1 0 0 0,-88-6 0 0 0,-5-1 0 0 0,0 2 0 0 0,0-1 0 0 0,16 4 0 0 0,-21-4 107 0 0,0 0-1 0 0,1 0 1 0 0,-1 0 0 0 0,0 0 0 0 0,1 0-1 0 0,-1-1 1 0 0,5-1 0 0 0,15-7-4914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31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48 24423 0 0,'0'0'7448'0'0,"1"3"-6705"0"0,-1-1-711 0 0,1 0-26 0 0,0 0 0 0 0,-1 0 0 0 0,1 0 0 0 0,-1 0 0 0 0,0 0 0 0 0,1 0-1 0 0,-1 0 1 0 0,0 0 0 0 0,0 0 0 0 0,-1 0 0 0 0,1 0 0 0 0,0 0 0 0 0,-1 0 0 0 0,1 0 0 0 0,-1 0 0 0 0,0 0 0 0 0,1 0 0 0 0,-3 4 0 0 0,-9 14-6 0 0,9-15 0 0 0,0 1 0 0 0,0-1 0 0 0,-1 0 0 0 0,-6 7 0 0 0,-9 10 0 0 0,13-16 0 0 0,1 0 0 0 0,-1 0 0 0 0,0-1 0 0 0,0 1 0 0 0,0-1 0 0 0,-13 7 0 0 0,14-9 0 0 0,0 0 0 0 0,1 0 0 0 0,0 0 0 0 0,0 1 0 0 0,0-1 0 0 0,-4 6 0 0 0,5-6 0 0 0,1 0 0 0 0,-1-1 0 0 0,1 1 0 0 0,-1-1 0 0 0,0 0 0 0 0,0 1 0 0 0,0-1 0 0 0,0-1 0 0 0,0 1 0 0 0,0 0 0 0 0,-1-1 0 0 0,-5 2 0 0 0,6-1 0 0 0,-1-1 0 0 0,1 0 0 0 0,0 1 0 0 0,-1 0 0 0 0,1 0 0 0 0,-4 3 0 0 0,5-3 0 0 0,-1-1 0 0 0,1 1 0 0 0,0-1 0 0 0,0 1 0 0 0,-1-1 0 0 0,1 0 0 0 0,-1 0 0 0 0,1 0 0 0 0,-1 0 0 0 0,-4 0 0 0 0,5-1 0 0 0,0 0 0 0 0,0 0 0 0 0,-1 0 0 0 0,1-1 0 0 0,0 1 0 0 0,0-1 0 0 0,0 1 0 0 0,1-1 0 0 0,-1 0 0 0 0,0 0 0 0 0,0 0 0 0 0,0 0 0 0 0,0 0 0 0 0,1 0 0 0 0,-1-1 0 0 0,1 1 0 0 0,-1 0 0 0 0,-1-3 0 0 0,0 1 0 0 0,1-1 0 0 0,-1 0 0 0 0,1 0 0 0 0,0 0 0 0 0,0 0 0 0 0,0 0 0 0 0,-3-9 0 0 0,3 1 0 0 0,-1 1 0 0 0,1-1 0 0 0,1 0 0 0 0,0 0 0 0 0,2-23 0 0 0,0 32 0 0 0,0-1 0 0 0,0 1 0 0 0,0-1 0 0 0,0 1 0 0 0,1 0 0 0 0,-1 0 0 0 0,1 0 0 0 0,0 0 0 0 0,0 0 0 0 0,0 0 0 0 0,1 0 0 0 0,2-2 0 0 0,14-21 0 0 0,-15 22 0 0 0,0-1 0 0 0,0 1 0 0 0,1-1 0 0 0,-1 1 0 0 0,1 1 0 0 0,0-1 0 0 0,0 1 0 0 0,1-1 0 0 0,6-2 0 0 0,2-2 0 0 0,-12 7 0 0 0,-1 1 0 0 0,1-1 0 0 0,-1 1 0 0 0,1-1 0 0 0,0 1 0 0 0,-1-1 0 0 0,1 1 0 0 0,0 0 0 0 0,-1 0 0 0 0,1 0 0 0 0,0 0 0 0 0,-1 0 0 0 0,1 0 0 0 0,0 0 0 0 0,-1 1 0 0 0,1-1 0 0 0,0 0 0 0 0,-1 1 0 0 0,1 0 0 0 0,-1-1 0 0 0,1 1 0 0 0,-1 0 0 0 0,1 0 0 0 0,1 1 0 0 0,5 4 0 0 0,-1 0 0 0 0,0 0 0 0 0,9 9 0 0 0,-2 0 0 0 0,-4-8 0 0 0,-1 1 0 0 0,1-1 0 0 0,0-1 0 0 0,0 0 0 0 0,1 0 0 0 0,12 4 0 0 0,-15-6 0 0 0,0 1 0 0 0,0-1 0 0 0,0 2 0 0 0,8 6 0 0 0,15 11 0 0 0,-12-12 0 0 0,0-1 0 0 0,1 0 0 0 0,0-2 0 0 0,0 0 0 0 0,1-1 0 0 0,27 5 0 0 0,-45-12 0 0 0,-1 1 0 0 0,0-1 0 0 0,1 1 0 0 0,-1-1 0 0 0,1 0 0 0 0,-1 0 0 0 0,1 0 0 0 0,-1 0 0 0 0,1 0 0 0 0,-1-1 0 0 0,1 1 0 0 0,-1-1 0 0 0,1 0 0 0 0,-1 0 0 0 0,0 0 0 0 0,0 0 0 0 0,1 0 0 0 0,-1 0 0 0 0,0 0 0 0 0,0-1 0 0 0,0 1 0 0 0,0-1 0 0 0,0 0 0 0 0,0 1 0 0 0,-1-1 0 0 0,1 0 0 0 0,-1 0 0 0 0,1 0 0 0 0,-1 0 0 0 0,0 0 0 0 0,1-1 0 0 0,-1 1 0 0 0,0 0 0 0 0,-1 0 0 0 0,2-4 0 0 0,0-1 0 0 0,1 0 0 0 0,-2 0 0 0 0,1 0 0 0 0,-1-1 0 0 0,0 1 0 0 0,0-10 0 0 0,-2-4 0 0 0,0 0 0 0 0,-1 0 0 0 0,-8-35 0 0 0,10 54 0 0 0,-1 0 0 0 0,0 0 0 0 0,0 1 0 0 0,0-1 0 0 0,-1 0 0 0 0,1 1 0 0 0,0-1 0 0 0,-1 1 0 0 0,1-1 0 0 0,-1 1 0 0 0,1 0 0 0 0,-1 0 0 0 0,0 0 0 0 0,1-1 0 0 0,-1 1 0 0 0,0 1 0 0 0,0-1 0 0 0,0 0 0 0 0,0 0 0 0 0,1 1 0 0 0,-1-1 0 0 0,0 1 0 0 0,-3-1 0 0 0,-5 0 0 0 0,0 0 0 0 0,0 0 0 0 0,-13 1 0 0 0,5 0 0 0 0,0 2 0 0 0,0 0 0 0 0,-1 1 0 0 0,1 1 0 0 0,-27 9 0 0 0,19-5 0 0 0,22-7 0 0 0,-1 0 0 0 0,1 0 0 0 0,0 0 0 0 0,0 1 0 0 0,0-1 0 0 0,0 1 0 0 0,0 0 0 0 0,0 0 0 0 0,1 1 0 0 0,-1-1 0 0 0,1 1 0 0 0,-1-1 0 0 0,1 1 0 0 0,0 0 0 0 0,-3 4 0 0 0,-6 6 852 0 0,5-8-5648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37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23719 0 0,'0'0'8667'0'0,"3"6"-8337"0"0,1 10-321 0 0,-1 0-1 0 0,0-1 1 0 0,-2 1-1 0 0,1 30 1 0 0,1 9-9 0 0,-1-22 0 0 0,-3 43 0 0 0,-5 11 0 0 0,4 0 0 0 0,10 103 0 0 0,2-96 0 0 0,-8-83 0 0 0,-1 1 0 0 0,-1 20 0 0 0,0-17 0 0 0,0-14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38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146 235 24519 0 0,'6'-16'3998'0'0,"-6"15"-3672"0"0,1 0 0 0 0,0 0 1 0 0,0 0-1 0 0,-1 0 0 0 0,1 0 1 0 0,-1-1-1 0 0,1 1 0 0 0,-1 0 1 0 0,0 0-1 0 0,1-1 0 0 0,-1 1 1 0 0,0-2-1 0 0,-12 29-326 0 0,5-14 0 0 0,-2 6 0 0 0,-21 30 0 0 0,-6 9 0 0 0,30-45 0 0 0,-1-2 0 0 0,0 1 0 0 0,-1-1 0 0 0,-10 11 0 0 0,13-16 0 0 0,-8 13 0 0 0,24-31 0 0 0,-1-1 0 0 0,0 0 0 0 0,13-28 0 0 0,-13 25 0 0 0,10-18 0 0 0,-1-2 0 0 0,-2 0 0 0 0,-1 0 0 0 0,11-45 0 0 0,-14 38 0 0 0,-8 28 0 0 0,6-32 0 0 0,-7 44 0 0 0,-4 4 0 0 0,1 0 0 0 0,-1 0 0 0 0,0 0 0 0 0,0 0 0 0 0,1 0 0 0 0,-1 0 0 0 0,0-1 0 0 0,0 1 0 0 0,0 0 0 0 0,1 0 0 0 0,-1 0 0 0 0,0 0 0 0 0,0-1 0 0 0,0 1 0 0 0,1 0 0 0 0,-1 0 0 0 0,0-1 0 0 0,0 1 0 0 0,0 0 0 0 0,0 0 0 0 0,0 0 0 0 0,0-1 0 0 0,0 1 0 0 0,1 0 0 0 0,-1-1 0 0 0,0 1 0 0 0,0 0 0 0 0,0 0 0 0 0,0-1 0 0 0,0 1 0 0 0,0 0 0 0 0,0 0 0 0 0,0-1 0 0 0,0 1 0 0 0,0 0 0 0 0,-1 0 0 0 0,1-1 0 0 0,0 1 0 0 0,0 0 0 0 0,0 0 0 0 0,0-1 0 0 0,0 1 0 0 0,0 0 0 0 0,-1-1 0 0 0,6 20 0 0 0,12 29 0 0 0,0 0 0 0 0,-13-35 0 0 0,0-1 0 0 0,1 1 0 0 0,0-1 0 0 0,1 0 0 0 0,0-1 0 0 0,1 1 0 0 0,0-1 0 0 0,1-1 0 0 0,0 1 0 0 0,1-1 0 0 0,0-1 0 0 0,13 11 0 0 0,-5-9 962 0 0,-3-2-5869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38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24927 0 0,'0'0'1386'0'0,"22"-1"5060"0"0,51-11-6446 0 0,66-9 0 0 0,-35 2 0 0 0,-84 17 0 0 0,-15 2 0 0 0,-1 0 0 0 0,1-1 0 0 0,0 1 0 0 0,-1-1 0 0 0,1 0 0 0 0,0-1 0 0 0,7-2 0 0 0,-11 4 9 0 0,-1-1 1 0 0,0 1-1 0 0,0 0 0 0 0,0 0 1 0 0,1 0-1 0 0,-1 0 1 0 0,0 0-1 0 0,0 0 0 0 0,0 0 1 0 0,1-1-1 0 0,-1 1 0 0 0,0 0 1 0 0,0 0-1 0 0,1 0 1 0 0,-1 0-1 0 0,0 0 0 0 0,0 0 1 0 0,1 0-1 0 0,-1 0 0 0 0,0 0 1 0 0,0 0-1 0 0,1 0 0 0 0,-1 0 1 0 0,0 1-1 0 0,0-1 1 0 0,0 0-1 0 0,1 0 0 0 0,-1 0 1 0 0,0 0-1 0 0,0 0 0 0 0,0 0 1 0 0,1 0-1 0 0,-1 1 0 0 0,0-1 1 0 0,0 0-1 0 0,0 0 1 0 0,1 0-1 0 0,-1 1 0 0 0,0-1 1 0 0,0 0-1 0 0,0 0 0 0 0,0 0 1 0 0,0 1-1 0 0,0-1 1 0 0,0 0-1 0 0,1 0 0 0 0,-1 0 1 0 0,0 1-1 0 0,0-1 0 0 0,3 5-4436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39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24927 0 0,'12'0'7239'0'0,"-11"2"-7186"0"0,-1 0 1 0 0,1 1 0 0 0,-1-1-1 0 0,1 1 1 0 0,-1-1-1 0 0,0 0 1 0 0,0 1 0 0 0,0-1-1 0 0,0 1 1 0 0,-1 2 0 0 0,1-2-51 0 0,-17 132-3 0 0,11-97 0 0 0,1 26 0 0 0,5-58 0 0 0,0-1 0 0 0,0 1 0 0 0,1-1 0 0 0,0 1 0 0 0,0-1 0 0 0,1 1 0 0 0,0-1 0 0 0,0 0 0 0 0,3 7 0 0 0,-4-11 63 0 0,-1 0 1 0 0,1 0-1 0 0,0 0 1 0 0,0 0-1 0 0,-1 0 0 0 0,1-1 1 0 0,0 1-1 0 0,0 0 1 0 0,0 0-1 0 0,0-1 0 0 0,0 1 1 0 0,2 0-1 0 0,5 5-4847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47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97 24327 0 0,'0'0'6632'0'0,"-3"4"-5185"0"0,-22 30-1094 0 0,13-20-353 0 0,7-8 0 0 0,1-1 0 0 0,-1 0 0 0 0,1 0 0 0 0,-1 0 0 0 0,-1-1 0 0 0,-6 6 0 0 0,-17 9 0 0 0,15-10 0 0 0,0 0 0 0 0,0 0 0 0 0,-22 8 0 0 0,31-15 0 0 0,1 1 0 0 0,-1-1 0 0 0,1 1 0 0 0,-1 0 0 0 0,1 0 0 0 0,-6 6 0 0 0,6-6 0 0 0,1 1 0 0 0,-1-1 0 0 0,0 0 0 0 0,-1 0 0 0 0,1-1 0 0 0,-7 4 0 0 0,9-6 0 0 0,0 0 0 0 0,0 0 0 0 0,1 0 0 0 0,-1 0 0 0 0,0 0 0 0 0,0 0 0 0 0,1-1 0 0 0,-1 1 0 0 0,0 0 0 0 0,1-1 0 0 0,-1 0 0 0 0,0 1 0 0 0,1-1 0 0 0,-1 0 0 0 0,1 0 0 0 0,-1 0 0 0 0,1 0 0 0 0,-1 0 0 0 0,1 0 0 0 0,-3-3 0 0 0,-12-7 0 0 0,13 10 0 0 0,1-1 0 0 0,-1 1 0 0 0,1-1 0 0 0,0 0 0 0 0,0 0 0 0 0,0 0 0 0 0,0 0 0 0 0,0 0 0 0 0,0 0 0 0 0,1-1 0 0 0,-1 1 0 0 0,1-1 0 0 0,0 1 0 0 0,-1-1 0 0 0,1 1 0 0 0,0-1 0 0 0,1 0 0 0 0,-1 0 0 0 0,0 1 0 0 0,0-4 0 0 0,0-4 0 0 0,0 0 0 0 0,0 0 0 0 0,1 1 0 0 0,2-15 0 0 0,-1 17 0 0 0,1 0 0 0 0,1-1 0 0 0,-1 1 0 0 0,1 0 0 0 0,0 0 0 0 0,1 1 0 0 0,0-1 0 0 0,5-7 0 0 0,7-12 0 0 0,-13 21 0 0 0,2 1 0 0 0,-1-1 0 0 0,0 1 0 0 0,1 0 0 0 0,0 0 0 0 0,0 0 0 0 0,0 1 0 0 0,0 0 0 0 0,11-5 0 0 0,40-10 0 0 0,-53 17 0 0 0,0 0 0 0 0,0 0 0 0 0,1 1 0 0 0,-1-1 0 0 0,0 1 0 0 0,0-1 0 0 0,0 1 0 0 0,1 0 0 0 0,-1 0 0 0 0,0 1 0 0 0,0-1 0 0 0,1 0 0 0 0,-1 1 0 0 0,0 0 0 0 0,0 0 0 0 0,0 0 0 0 0,0 0 0 0 0,0 1 0 0 0,0-1 0 0 0,0 1 0 0 0,-1-1 0 0 0,4 4 0 0 0,63 93 0 0 0,-58-78 0 0 0,-7-14 0 0 0,-1 0 0 0 0,1 0 0 0 0,0 0 0 0 0,9 10 0 0 0,4 1 0 0 0,-12-11 0 0 0,1 0 0 0 0,1 0 0 0 0,-1 0 0 0 0,14 8 0 0 0,-7-5 0 0 0,0-2 0 0 0,0 0 0 0 0,0 0 0 0 0,1-1 0 0 0,0-1 0 0 0,0 0 0 0 0,18 3 0 0 0,-25-7 0 0 0,-1 0 0 0 0,1 0 0 0 0,0 0 0 0 0,-1-1 0 0 0,1 0 0 0 0,0 0 0 0 0,-1 0 0 0 0,1-1 0 0 0,-1 0 0 0 0,1-1 0 0 0,-1 1 0 0 0,10-5 0 0 0,0 1 0 0 0,-14 4 0 0 0,0 1 0 0 0,-1-1 0 0 0,1 1 0 0 0,0-1 0 0 0,0 0 0 0 0,0 0 0 0 0,-1 0 0 0 0,1 0 0 0 0,0 0 0 0 0,-1 0 0 0 0,1 0 0 0 0,1-3 0 0 0,0 0 0 0 0,0 0 0 0 0,0 0 0 0 0,-1-1 0 0 0,0 1 0 0 0,0 0 0 0 0,0-1 0 0 0,0 0 0 0 0,-1 1 0 0 0,1-1 0 0 0,-1 0 0 0 0,-1 0 0 0 0,1 0 0 0 0,-1 0 0 0 0,1 0 0 0 0,-1 0 0 0 0,-1 0 0 0 0,1 0 0 0 0,-1 0 0 0 0,-2-9 0 0 0,2 9 0 0 0,0 0 0 0 0,0 0 0 0 0,-1 0 0 0 0,0 0 0 0 0,0 0 0 0 0,0 1 0 0 0,0-1 0 0 0,-1 1 0 0 0,0-1 0 0 0,0 1 0 0 0,0 0 0 0 0,0 0 0 0 0,-1 0 0 0 0,1 0 0 0 0,-1 1 0 0 0,0 0 0 0 0,0-1 0 0 0,0 1 0 0 0,-7-3 0 0 0,-3 0 0 0 0,10 4 0 0 0,0 0 0 0 0,0 1 0 0 0,0-1 0 0 0,0 1 0 0 0,0 0 0 0 0,0 0 0 0 0,-1 0 0 0 0,-5 0 0 0 0,-26-2 0 0 0,29 2 0 0 0,-1 0 0 0 0,1 0 0 0 0,0 1 0 0 0,-15 1 0 0 0,4 1 0 0 0,7 0 0 0 0,0-1 0 0 0,0 2 0 0 0,0-1 0 0 0,-17 7 0 0 0,3 1 0 0 0,18-8 0 0 0,-1 1 0 0 0,1 0 0 0 0,0 0 0 0 0,0 1 0 0 0,0 0 0 0 0,0 0 0 0 0,-8 7 0 0 0,2-6 986 0 0,0 0-5916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53.545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709 0 24727 0 0,'0'0'7297'0'0,"-6"6"-6678"0"0,-91 84-503 0 0,74-69-116 0 0,-36 42 0 0 0,11-12 0 0 0,-35 40 0 0 0,-27 25 0 0 0,91-98 0 0 0,-22 30 0 0 0,24-28 0 0 0,-21 20 0 0 0,2-6 0 0 0,-57 50 0 0 0,71-58 0 0 0,7-7 0 0 0,15-19 0 0 0,0 0 0 0 0,0 0 0 0 0,0 0 0 0 0,-1 0 0 0 0,1 0 0 0 0,0 1 0 0 0,0-1 0 0 0,0 0 0 0 0,0 0 0 0 0,0 0 0 0 0,0 0 0 0 0,0 1 0 0 0,0-1 0 0 0,0 0 0 0 0,0 0 0 0 0,0 0 0 0 0,0 0 0 0 0,0 1 0 0 0,0-1 0 0 0,0 0 0 0 0,0 0 0 0 0,0 0 0 0 0,0 1 0 0 0,0-1 0 0 0,0 0 0 0 0,0 0 0 0 0,0 0 0 0 0,0 0 0 0 0,0 1 0 0 0,0-1 0 0 0,1 0 0 0 0,-1 0 0 0 0,0 0 0 0 0,0 0 0 0 0,0 0 0 0 0,0 1 0 0 0,0-1 0 0 0,0 0 0 0 0,1 0 0 0 0,-1 0 0 0 0,0 0 0 0 0,0 0 0 0 0,0 0 0 0 0,0 0 0 0 0,0 0 0 0 0,1 0 0 0 0,-1 1 0 0 0,0-1 0 0 0,0 0 0 0 0,55-31 854 0 0,-27 9-5664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54.151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702 1 24623 0 0,'0'0'7297'0'0,"-6"18"-6458"0"0,3-12-839 0 0,0 0 0 0 0,0 0 0 0 0,0 0 0 0 0,-1 0 0 0 0,1-1 0 0 0,-1 0 0 0 0,-8 9 0 0 0,-6 7 0 0 0,-20 35 0 0 0,-37 49 0 0 0,-150 148 0 0 0,206-233 0 0 0,-20 31 0 0 0,24-31 0 0 0,1-1 0 0 0,-21 19 0 0 0,-52 54 0 0 0,45-44 0 0 0,37-43 0 0 0,0 1 0 0 0,0 0 0 0 0,1 0 0 0 0,0 1 0 0 0,0-1 0 0 0,0 1 0 0 0,1 0 0 0 0,0 0 0 0 0,1 0 0 0 0,-1 0 0 0 0,1 1 0 0 0,1-1 0 0 0,-2 11 0 0 0,1-10 0 0 0,1-8 0 0 0,1 1 0 0 0,0-1 0 0 0,-1 0 0 0 0,1 1 0 0 0,0-1 0 0 0,0 1 0 0 0,0-1 0 0 0,-1 1 0 0 0,1-1 0 0 0,0 0 0 0 0,0 1 0 0 0,0-1 0 0 0,0 1 0 0 0,0-1 0 0 0,0 1 0 0 0,0-1 0 0 0,0 1 0 0 0,0-1 0 0 0,0 1 0 0 0,0-1 0 0 0,0 0 0 0 0,0 1 0 0 0,0-1 0 0 0,0 1 0 0 0,1-1 0 0 0,-1 1 0 0 0,0-1 0 0 0,0 0 0 0 0,0 1 0 0 0,1-1 0 0 0,-1 1 0 0 0,0-1 0 0 0,1 0 0 0 0,-1 1 0 0 0,0-1 0 0 0,1 0 0 0 0,-1 1 0 0 0,1-1 0 0 0,10-10 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54.603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640 0 24727 0 0,'1'2'116'0'0,"-1"-1"-1"0"0,0 0 0 0 0,1 1 1 0 0,-1-1-1 0 0,0 0 0 0 0,1 1 1 0 0,-1-1-1 0 0,0 0 0 0 0,0 1 0 0 0,0-1 1 0 0,0 1-1 0 0,-1-1 0 0 0,1 0 1 0 0,0 1-1 0 0,-1-1 0 0 0,1 1 1 0 0,0-1-1 0 0,-1 0 0 0 0,0 0 1 0 0,1 1-1 0 0,-1-1 0 0 0,0 0 1 0 0,-1 2-1 0 0,-23 29 3964 0 0,19-24-3529 0 0,-38 37-53 0 0,31-32-428 0 0,-20 23 0 0 0,-41 45-69 0 0,51-59 0 0 0,1 2 0 0 0,-23 32 0 0 0,31-38 0 0 0,0 0 0 0 0,-1-1 0 0 0,-1 0 0 0 0,-30 23 0 0 0,26-22 0 0 0,-22 26 0 0 0,1 0 0 0 0,-19 30 0 0 0,47-62 0 0 0,1 2 0 0 0,1 0 0 0 0,0 0 0 0 0,-12 22 0 0 0,19-21 0 0 0,-2 0 0 0 0,5-15 28 0 0,1 1 1 0 0,0-1-1 0 0,0 0 1 0 0,0 1-1 0 0,0-1 1 0 0,0 0-1 0 0,0 0 0 0 0,0 1 1 0 0,0-1-1 0 0,0 0 1 0 0,0 1-1 0 0,0-1 1 0 0,0 0-1 0 0,0 0 0 0 0,0 1 1 0 0,0-1-1 0 0,0 0 1 0 0,0 1-1 0 0,0-1 1 0 0,0 0-1 0 0,0 1 1 0 0,0-1-1 0 0,0 0 0 0 0,1 0 1 0 0,-1 1-1 0 0,0-1 1 0 0,0 0-1 0 0,0 0 1 0 0,1 1-1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3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41 24327 0 0,'0'4'371'0'0,"0"0"0"0"0,1 1 0 0 0,-1-1 0 0 0,1 0 0 0 0,0 1 0 0 0,0-1 0 0 0,2 7 0 0 0,-1-8 19 0 0,0 0 1 0 0,0 0-1 0 0,0 0 0 0 0,1 0 1 0 0,-1 0-1 0 0,1 0 0 0 0,0-1 0 0 0,-1 1 1 0 0,1-1-1 0 0,0 1 0 0 0,1-1 0 0 0,-1 0 1 0 0,7 3-1 0 0,-6-3-390 0 0,0 0 0 0 0,-1 0 0 0 0,1-1 0 0 0,1 1 0 0 0,-1-1 0 0 0,0 0 0 0 0,0 0 0 0 0,0 0 0 0 0,1 0 0 0 0,-1-1 0 0 0,0 0 0 0 0,1 1 0 0 0,-1-2 0 0 0,0 1 0 0 0,1-1 0 0 0,-1 1 0 0 0,0-1 0 0 0,1 0 0 0 0,-1-1 0 0 0,0 1 0 0 0,5-3 0 0 0,-6 2 0 0 0,-1 0 0 0 0,1 0 0 0 0,-1 0 0 0 0,0-1 0 0 0,0 1 0 0 0,0-1 0 0 0,0 1 0 0 0,0-1 0 0 0,-1 0 0 0 0,1 1 0 0 0,-1-1 0 0 0,0 0 0 0 0,0 0 0 0 0,0 0 0 0 0,0 0 0 0 0,0 0 0 0 0,-1 0 0 0 0,1 0 0 0 0,-1 0 0 0 0,0 0 0 0 0,0-1 0 0 0,0 1 0 0 0,0 0 0 0 0,0 0 0 0 0,-1 0 0 0 0,0 0 0 0 0,1 0 0 0 0,-3-4 0 0 0,2 5 0 0 0,0-1 0 0 0,0 1 0 0 0,-1-1 0 0 0,1 1 0 0 0,-1 0 0 0 0,1-1 0 0 0,-1 1 0 0 0,0 0 0 0 0,0 0 0 0 0,0 0 0 0 0,0 1 0 0 0,-1-1 0 0 0,1 0 0 0 0,0 1 0 0 0,-1 0 0 0 0,1-1 0 0 0,-1 1 0 0 0,1 0 0 0 0,-1 0 0 0 0,0 0 0 0 0,1 1 0 0 0,-1-1 0 0 0,0 1 0 0 0,1-1 0 0 0,-1 1 0 0 0,-5 0 0 0 0,-4 0 0 0 0,1 1 0 0 0,0 0 0 0 0,-1 0 0 0 0,1 1 0 0 0,-13 4 0 0 0,20-4 0 0 0,0-1 0 0 0,1 1 0 0 0,-1 0 0 0 0,1 0 0 0 0,-1 0 0 0 0,1 1 0 0 0,0-1 0 0 0,0 1 0 0 0,0-1 0 0 0,0 1 0 0 0,0 0 0 0 0,1 0 0 0 0,-5 7 0 0 0,3-3 0 0 0,-1 1 0 0 0,1 0 0 0 0,0 1 0 0 0,1-1 0 0 0,-3 10 0 0 0,4-13 0 0 0,1 0 0 0 0,0 1 0 0 0,1-1 0 0 0,-1 0 0 0 0,1 0 0 0 0,0 0 0 0 0,1 1 0 0 0,-1-1 0 0 0,1 0 0 0 0,0 0 0 0 0,0 0 0 0 0,1 0 0 0 0,-1 0 0 0 0,1 0 0 0 0,0 0 0 0 0,1-1 0 0 0,-1 1 0 0 0,1-1 0 0 0,0 1 0 0 0,4 4 0 0 0,-2-3 0 0 0,-1-1 0 0 0,1-1 0 0 0,0 1 0 0 0,0-1 0 0 0,1 0 0 0 0,-1 0 0 0 0,1 0 0 0 0,0-1 0 0 0,0 0 0 0 0,0 0 0 0 0,0 0 0 0 0,1-1 0 0 0,-1 0 0 0 0,1 0 0 0 0,8 1 0 0 0,-10-3 0 0 0,0 0 0 0 0,1 0 0 0 0,-1-1 0 0 0,11-1 0 0 0,12-1 0 0 0,-23 2 0 0 0,0 0 0 0 0,0 0 0 0 0,0 0 0 0 0,0 0 0 0 0,0-1 0 0 0,0 1 0 0 0,6-4 0 0 0,14-5 0 0 0,0-5-256 0 0,-20 11-3439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54.931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243 1 24519 0 0,'-14'17'3183'0'0,"3"-2"-979"0"0,-116 129 649 0 0,94-113-2853 0 0,28-28 0 0 0,1 0 0 0 0,0 1 0 0 0,0-1 0 0 0,0 1 0 0 0,0 0 0 0 0,1 0 0 0 0,0 0 0 0 0,-1 0 0 0 0,2 0 0 0 0,-1 1 0 0 0,0 0 0 0 0,-3 8 0 0 0,2-2 0 0 0,3-10 0 0 0,1 1 0 0 0,-1-1 0 0 0,0 0 0 0 0,1 0 0 0 0,0 1 0 0 0,-1-1 0 0 0,1 0 0 0 0,0 1 0 0 0,0-1 0 0 0,-1 0 0 0 0,1 1 0 0 0,0-1 0 0 0,0 1 0 0 0,1-1 0 0 0,-1 0 0 0 0,0 1 0 0 0,0-1 0 0 0,1 0 0 0 0,-1 1 0 0 0,1-1 0 0 0,0 3 0 0 0,0 2 252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57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1351 25127 0 0,'0'0'7232'0'0,"1"4"-6881"0"0,5 13-302 0 0,-15-44-49 0 0,4-23 0 0 0,7-32 0 0 0,2 49 0 0 0,-2 18 0 0 0,0-32 0 0 0,-1 21 0 0 0,0 0 0 0 0,9-45 0 0 0,0 2 0 0 0,-7 52 0 0 0,0 1 0 0 0,8-24 0 0 0,2-6 0 0 0,19-69 0 0 0,-26 94 0 0 0,3-5 0 0 0,23-45 0 0 0,-14 33 0 0 0,-8 17 0 0 0,-4 5 0 0 0,2 0 0 0 0,-1 1 0 0 0,2 0 0 0 0,0 1 0 0 0,12-15 0 0 0,48-58 0 0 0,-46 56 0 0 0,49-53 0 0 0,-52 64 0 0 0,-12 11 0 0 0,1 1 0 0 0,0 0 0 0 0,0 0 0 0 0,13-8 0 0 0,24-13 0 0 0,23-14 0 0 0,-45 29 0 0 0,-17 9 0 0 0,1 0 0 0 0,-1 1 0 0 0,1 0 0 0 0,0 0 0 0 0,11-2 0 0 0,0-1 0 0 0,-15 5 0 0 0,0 1 0 0 0,1-1 0 0 0,-1 1 0 0 0,0 0 0 0 0,1 0 0 0 0,-1 0 0 0 0,1 1 0 0 0,-1-1 0 0 0,6 1 0 0 0,-7 0 0 0 0,-1 0 0 0 0,1 0 0 0 0,0 0 0 0 0,-1 0 0 0 0,1-1 0 0 0,0 1 0 0 0,3-2 0 0 0,19-2 0 0 0,-16 5 0 0 0,1 2 0 0 0,-1-1 0 0 0,1 2 0 0 0,-1-1 0 0 0,0 1 0 0 0,-1 0 0 0 0,1 1 0 0 0,-1 0 0 0 0,1 0 0 0 0,10 11 0 0 0,-10-8 0 0 0,1-1 0 0 0,-1 0 0 0 0,2 0 0 0 0,-1-1 0 0 0,0 0 0 0 0,1-1 0 0 0,0 0 0 0 0,18 5 0 0 0,5 1 0 0 0,-15-5 0 0 0,1 0 0 0 0,-1-1 0 0 0,24 2 0 0 0,-21-6 0 0 0,1-2 0 0 0,0-1 0 0 0,0-1 0 0 0,0 0 0 0 0,-1-2 0 0 0,34-12 0 0 0,-54 17 0 0 0,16-7 0 0 0,0 0 0 0 0,33-19 0 0 0,-44 23 0 0 0,2-2 0 0 0,-7 4 0 0 0,0 0 0 0 0,0 0 0 0 0,0 0 0 0 0,0-1 0 0 0,0 1 0 0 0,0 0 0 0 0,-1-1 0 0 0,1 1 0 0 0,0-1 0 0 0,-1 0 0 0 0,1 1 0 0 0,-1-1 0 0 0,2-3 0 0 0,0 1 0 0 0,13-17 0 0 0,-16 20 0 0 0,0 1 0 0 0,1 0 0 0 0,-1-1 0 0 0,0 1 0 0 0,1-1 0 0 0,-1 1 0 0 0,0 0 0 0 0,0-1 0 0 0,0 1 0 0 0,1-1 0 0 0,-1 1 0 0 0,0-1 0 0 0,0 1 0 0 0,0-1 0 0 0,0 1 0 0 0,0-1 0 0 0,0 1 0 0 0,0-1 0 0 0,0 1 0 0 0,0-1 0 0 0,0 1 0 0 0,0-1 0 0 0,0 1 0 0 0,0-1 0 0 0,0 1 0 0 0,-1 0 0 0 0,1-1 0 0 0,0 1 0 0 0,0-1 0 0 0,-1 1 0 0 0,1-1 0 0 0,0 1 0 0 0,0 0 0 0 0,-1-1 0 0 0,1 1 0 0 0,0 0 0 0 0,-1-1 0 0 0,1 1 0 0 0,-1 0 0 0 0,1-1 0 0 0,0 1 0 0 0,-1 0 0 0 0,0-1 0 0 0,-1 1-3945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57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24727 0 0,'1'1'371'0'0,"1"0"0"0"0,-1 1 0 0 0,0-1 0 0 0,0 0 0 0 0,0 0 0 0 0,0 1-1 0 0,0-1 1 0 0,0 1 0 0 0,-1-1 0 0 0,1 1 0 0 0,0-1 0 0 0,-1 1 0 0 0,1-1 0 0 0,-1 1 0 0 0,1 0 0 0 0,-1 2-1 0 0,0-3 525 0 0,0 4-353 0 0,4 6-252 0 0,-1-10-290 0 0,1 1 0 0 0,-1-1 0 0 0,0 0 0 0 0,1 0 0 0 0,-1 0 0 0 0,1-1 0 0 0,-1 1 0 0 0,1-1 0 0 0,7 0 0 0 0,-7 0 0 0 0,1 0 0 0 0,-1 0 0 0 0,1 1 0 0 0,-1 0 0 0 0,8 1 0 0 0,-8 0 0 0 0,0-1 0 0 0,1-1 0 0 0,-1 1 0 0 0,1-1 0 0 0,7 1 0 0 0,16-4 0 0 0,-9 2 0 0 0,0 0 0 0 0,0-2 0 0 0,0 0 0 0 0,0-1 0 0 0,0-1 0 0 0,19-9 0 0 0,-1 16 0 0 0,-37-3 0 0 0,0 1 0 0 0,0 0 0 0 0,0-1 0 0 0,0 1 0 0 0,0 0 0 0 0,-1-1 0 0 0,1 1 0 0 0,0 0 0 0 0,0 0 0 0 0,0-1 0 0 0,-1 1 0 0 0,1 0 0 0 0,0 0 0 0 0,0 0 0 0 0,-1-1 0 0 0,1 1 0 0 0,0 0 0 0 0,0 0 0 0 0,-1 0 0 0 0,1 0 0 0 0,0-1 0 0 0,-1 1 0 0 0,1 0 0 0 0,0 0 0 0 0,0 0 0 0 0,-1 0 0 0 0,1 0 0 0 0,0 0 0 0 0,-1 0 0 0 0,1 0 0 0 0,0 0 0 0 0,-1 0 0 0 0,1 0 0 0 0,-4 2 0 0 0,1 1 0 0 0,0 0 0 0 0,0-1 0 0 0,0 1 0 0 0,0 0 0 0 0,0 1 0 0 0,1-1 0 0 0,-4 6 0 0 0,-8 10 0 0 0,-16 11 0 0 0,20-21 0 0 0,1 0 0 0 0,0 1 0 0 0,0 0 0 0 0,1 1 0 0 0,0 0 0 0 0,1 0 0 0 0,0 0 0 0 0,-10 24 0 0 0,3 25 856 0 0,11-20-5673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58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338 15 24519 0 0,'0'-1'160'0'0,"0"1"-1"0"0,1 0 0 0 0,-1-1 0 0 0,0 1 1 0 0,0 0-1 0 0,1-1 0 0 0,-1 1 1 0 0,0 0-1 0 0,0-1 0 0 0,0 1 0 0 0,0 0 1 0 0,1-1-1 0 0,-1 1 0 0 0,0-1 1 0 0,0 1-1 0 0,0-1 0 0 0,0 1 0 0 0,0 0 1 0 0,0-1-1 0 0,0 1 0 0 0,0-1 1 0 0,0 1-1 0 0,0-1 0 0 0,0 1 0 0 0,0 0 1 0 0,-1-1-1 0 0,1 1 0 0 0,0-1 1 0 0,0 1-1 0 0,0 0 0 0 0,-1-1 0 0 0,1 0 1217 0 0,-16 1-730 0 0,-14 3 276 0 0,16-1-723 0 0,0 1-199 0 0,0 1 0 0 0,0 0 0 0 0,0 1 0 0 0,1 1 0 0 0,-1 0 0 0 0,1 1 0 0 0,1 0 0 0 0,-1 1 0 0 0,-18 16 0 0 0,-31 39 0 0 0,56-58 0 0 0,0 0 0 0 0,1 1 0 0 0,0 0 0 0 0,0 0 0 0 0,0 0 0 0 0,1 1 0 0 0,0-1 0 0 0,0 1 0 0 0,1 0 0 0 0,-1 0 0 0 0,2 1 0 0 0,-1-1 0 0 0,1 1 0 0 0,0-1 0 0 0,1 1 0 0 0,-1 0 0 0 0,2-1 0 0 0,-1 1 0 0 0,1 9 0 0 0,0 17 0 0 0,0-28 0 0 0,0 0 0 0 0,0 0 0 0 0,0 0 0 0 0,1 0 0 0 0,-1 0 0 0 0,1 0 0 0 0,1 0 0 0 0,1 5 0 0 0,0-5 0 0 0,0 0 0 0 0,1 0 0 0 0,0 0 0 0 0,0-1 0 0 0,0 0 0 0 0,0 1 0 0 0,1-2 0 0 0,0 1 0 0 0,7 5 0 0 0,-1-1 0 0 0,1-1 0 0 0,0 0 0 0 0,19 9 0 0 0,-20-12 0 0 0,0-1 0 0 0,1 0 0 0 0,-1-1 0 0 0,1 0 0 0 0,0 0 0 0 0,0-1 0 0 0,0-1 0 0 0,0 0 0 0 0,0-1 0 0 0,0 0 0 0 0,0-1 0 0 0,16-3 0 0 0,-12 1 0 0 0,1-2 0 0 0,-1 0 0 0 0,0 0 0 0 0,-1-2 0 0 0,1 0 0 0 0,-1-1 0 0 0,-1 0 0 0 0,20-15 0 0 0,-20 13 0 0 0,0-2 0 0 0,-1 0 0 0 0,0 0 0 0 0,0-1 0 0 0,15-22 0 0 0,-24 29 0 0 0,0 0 0 0 0,0 0 0 0 0,-1 0 0 0 0,1-1 0 0 0,-1 1 0 0 0,-1-1 0 0 0,1 0 0 0 0,-1 0 0 0 0,-1 0 0 0 0,1 0 0 0 0,-1 0 0 0 0,0 0 0 0 0,-1-1 0 0 0,0 1 0 0 0,0 0 0 0 0,-1-12 0 0 0,-5-24 0 0 0,5 28 0 0 0,0 0 0 0 0,-6-21 0 0 0,6 32 0 0 0,0 1 0 0 0,-1-1 0 0 0,1 1 0 0 0,-1-1 0 0 0,1 1 0 0 0,-1 0 0 0 0,0-1 0 0 0,0 1 0 0 0,-1 0 0 0 0,1 0 0 0 0,-1 0 0 0 0,1 1 0 0 0,-1-1 0 0 0,-4-3 0 0 0,-4-1 0 0 0,-1-1 0 0 0,0 0 0 0 0,-20-8 0 0 0,28 14 0 0 0,0 0 0 0 0,-1 1 0 0 0,1 0 0 0 0,-1-1 0 0 0,1 2 0 0 0,-1-1 0 0 0,1 1 0 0 0,-1-1 0 0 0,1 1 0 0 0,-1 1 0 0 0,-9 0 0 0 0,-68 7 0 0 0,82-7 13 0 0,-1-1 1 0 0,0 0-1 0 0,0 0 0 0 0,0 0 1 0 0,0 1-1 0 0,0-1 0 0 0,1 1 1 0 0,-1-1-1 0 0,0 1 0 0 0,0-1 1 0 0,1 1-1 0 0,-1-1 0 0 0,0 1 1 0 0,1-1-1 0 0,-1 1 0 0 0,0 0 1 0 0,1-1-1 0 0,-1 1 0 0 0,0 1 1 0 0,-4 4-4226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8:59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261 280 24727 0 0,'-1'-2'268'0'0,"0"0"0"0"0,1 1-1 0 0,-1-1 1 0 0,0 1 0 0 0,0-1 0 0 0,0 1-1 0 0,0 0 1 0 0,0-1 0 0 0,-1 1-1 0 0,1 0 1 0 0,0 0 0 0 0,-1 0 0 0 0,1 0-1 0 0,-3-2 1 0 0,-25-13 3748 0 0,24 15-4016 0 0,0 0 0 0 0,-1 0 0 0 0,1 0 0 0 0,0 1 0 0 0,0 0 0 0 0,-1 0 0 0 0,1 1 0 0 0,-10 1 0 0 0,-41 13 0 0 0,51-13 0 0 0,0 0 0 0 0,1 1 0 0 0,-1-1 0 0 0,1 1 0 0 0,0 0 0 0 0,-1 0 0 0 0,1 0 0 0 0,1 1 0 0 0,-1-1 0 0 0,0 1 0 0 0,1 0 0 0 0,0 0 0 0 0,0 0 0 0 0,-5 9 0 0 0,0 2 0 0 0,1 1 0 0 0,1 0 0 0 0,-5 18 0 0 0,10-31 0 0 0,0 1 0 0 0,0 0 0 0 0,1 0 0 0 0,0 0 0 0 0,0 0 0 0 0,0 0 0 0 0,0 0 0 0 0,1 0 0 0 0,-1 0 0 0 0,1 0 0 0 0,0 0 0 0 0,0 0 0 0 0,1-1 0 0 0,-1 1 0 0 0,1 0 0 0 0,-1-1 0 0 0,1 1 0 0 0,0-1 0 0 0,1 0 0 0 0,-1 0 0 0 0,1 1 0 0 0,-1-2 0 0 0,6 6 0 0 0,-5-6 0 0 0,0 0 0 0 0,-1-1 0 0 0,1 0 0 0 0,0 1 0 0 0,0-1 0 0 0,0 0 0 0 0,0 0 0 0 0,0 0 0 0 0,0-1 0 0 0,0 1 0 0 0,0-1 0 0 0,0 0 0 0 0,0 0 0 0 0,0 0 0 0 0,0 0 0 0 0,1 0 0 0 0,-1-1 0 0 0,0 1 0 0 0,0-1 0 0 0,0 0 0 0 0,5-2 0 0 0,3-1 0 0 0,0-1 0 0 0,-1 0 0 0 0,1-1 0 0 0,13-10 0 0 0,-16 9 0 0 0,-1 1 0 0 0,0-1 0 0 0,0-1 0 0 0,-1 1 0 0 0,0-1 0 0 0,0 0 0 0 0,-1-1 0 0 0,0 1 0 0 0,0-1 0 0 0,-1 0 0 0 0,0 0 0 0 0,0 0 0 0 0,-1-1 0 0 0,2-12 0 0 0,-1 3 0 0 0,-1 0 0 0 0,0-1 0 0 0,-2 1 0 0 0,0-1 0 0 0,-1 0 0 0 0,-4-23 0 0 0,0-22 0 0 0,2 48 0 0 0,0 3 0 0 0,0 0 0 0 0,-6-22 0 0 0,2 22 0 0 0,13 118 0 0 0,-3-68 0 0 0,-3 42 0 0 0,-2-57 0 0 0,1 0 0 0 0,1 1 0 0 0,6 33 0 0 0,-3-35 0 0 0,-3-13 0 0 0,0 1 0 0 0,0-1 0 0 0,1 0 0 0 0,0-1 0 0 0,1 1 0 0 0,-1 0 0 0 0,1-1 0 0 0,0 1 0 0 0,1-1 0 0 0,-1 0 0 0 0,6 6 0 0 0,-8-11 36 0 0,0 0-1 0 0,0 0 1 0 0,0-1-1 0 0,0 1 1 0 0,0 0-1 0 0,0-1 1 0 0,1 1-1 0 0,-1-1 1 0 0,0 1-1 0 0,0-1 1 0 0,1 0 0 0 0,-1 1-1 0 0,0-1 1 0 0,0 0-1 0 0,1 0 1 0 0,-1 0-1 0 0,0 0 1 0 0,1 0-1 0 0,-1 0 1 0 0,0 0-1 0 0,1 0 1 0 0,-1-1-1 0 0,3 0 1 0 0,12-8-4838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9:00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253 118 24727 0 0,'20'1'6411'0'0,"-19"-1"-6386"0"0,-1 0 1 0 0,1-1 0 0 0,-1 1 0 0 0,0-1 0 0 0,1 1-1 0 0,-1 0 1 0 0,1-1 0 0 0,-1 1 0 0 0,0-1-1 0 0,0 1 1 0 0,1-1 0 0 0,-1 1 0 0 0,0-1-1 0 0,0 1 1 0 0,1-1 0 0 0,-1 1 0 0 0,0-1-1 0 0,0 0 1 0 0,0 1 0 0 0,0-1 0 0 0,0 1-1 0 0,0-1 1 0 0,0 1 0 0 0,0-1 0 0 0,0 1-1 0 0,0-1 1 0 0,0 0 0 0 0,0 1 0 0 0,0-1-1 0 0,0 1 1 0 0,-1-1 0 0 0,1 1 0 0 0,0-1 0 0 0,-1 0-1 0 0,-9-28 642 0 0,8 23-614 0 0,0 0-53 0 0,-1 1 0 0 0,0-1 0 0 0,-1 0 0 0 0,-6-9 0 0 0,-5-6 0 0 0,13 20 0 0 0,-1 0 0 0 0,1 0 0 0 0,-1 0 0 0 0,1 0 0 0 0,-1 1 0 0 0,1-1 0 0 0,-1 1 0 0 0,1 0 0 0 0,-1 0 0 0 0,1 0 0 0 0,-1 0 0 0 0,-4 1 0 0 0,0-1 0 0 0,2 0 0 0 0,0 1 0 0 0,0 0 0 0 0,0 0 0 0 0,0 1 0 0 0,0-1 0 0 0,0 1 0 0 0,1 0 0 0 0,-1 1 0 0 0,1-1 0 0 0,-1 1 0 0 0,-6 5 0 0 0,-1 2 0 0 0,0 0 0 0 0,-18 19 0 0 0,20-16 0 0 0,1 1 0 0 0,0 0 0 0 0,0 1 0 0 0,2 0 0 0 0,-8 18 0 0 0,14-30 0 0 0,0-1 0 0 0,0 0 0 0 0,0 1 0 0 0,1-1 0 0 0,-1 1 0 0 0,0-1 0 0 0,1 1 0 0 0,0-1 0 0 0,-1 1 0 0 0,1 0 0 0 0,0-1 0 0 0,1 1 0 0 0,-1-1 0 0 0,0 1 0 0 0,1-1 0 0 0,-1 1 0 0 0,1-1 0 0 0,0 1 0 0 0,0-1 0 0 0,0 1 0 0 0,0-1 0 0 0,0 0 0 0 0,0 0 0 0 0,1 1 0 0 0,-1-1 0 0 0,4 3 0 0 0,-2-3 0 0 0,-1 0 0 0 0,1 0 0 0 0,-1 0 0 0 0,1-1 0 0 0,0 0 0 0 0,0 1 0 0 0,0-1 0 0 0,-1 0 0 0 0,1 0 0 0 0,0-1 0 0 0,0 1 0 0 0,1-1 0 0 0,-1 1 0 0 0,0-1 0 0 0,0 0 0 0 0,0 0 0 0 0,0 0 0 0 0,0 0 0 0 0,0-1 0 0 0,0 0 0 0 0,5-1 0 0 0,2-1 110 0 0,0 0-1 0 0,0-1 1 0 0,0-1 0 0 0,0 1 0 0 0,-1-2-1 0 0,0 1 1 0 0,0-1 0 0 0,9-8-1 0 0,-12 9-520 0 0,-1 0 0 0 0,0-1-1 0 0,0 0 1 0 0,0 0-1 0 0,-1 0 1 0 0,0 0 0 0 0,0-1-1 0 0,-1 1 1 0 0,1-1 0 0 0,-2 0-1 0 0,5-14 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9:00.4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24623 0 0,'1'-4'3532'0'0,"-1"4"-3355"0"0,0 1 0 0 0,0-1 0 0 0,0 0 0 0 0,1 1 0 0 0,-1-1 0 0 0,0 0 0 0 0,1 1 0 0 0,-1-1 0 0 0,0 0 0 0 0,1 0 0 0 0,-1 0 1 0 0,0 1-1 0 0,1-1 0 0 0,-1 0 0 0 0,1 0 0 0 0,-1 0 0 0 0,0 0 0 0 0,1 0 0 0 0,-1 0 0 0 0,1 0 0 0 0,-1 1 0 0 0,0-1 0 0 0,1 0 1 0 0,0-1-1 0 0,1 16 0 0 0,9 34-177 0 0,-1-1 0 0 0,-3 1 0 0 0,-2 0 0 0 0,-2 57 0 0 0,3-25 0 0 0,11-26 0 0 0,-17-54 35 0 0,0 0 1 0 0,0 0-1 0 0,1 0 0 0 0,-1 0 0 0 0,0 0 1 0 0,0 0-1 0 0,1 0 0 0 0,-1 0 0 0 0,1 0 1 0 0,-1 0-1 0 0,1 0 0 0 0,-1 0 0 0 0,1-1 1 0 0,-1 1-1 0 0,1 0 0 0 0,0 0 0 0 0,-1-1 1 0 0,1 1-1 0 0,0 0 0 0 0,0-1 0 0 0,-1 1 1 0 0,1 0-1 0 0,0-1 0 0 0,0 1 1 0 0,0-1-1 0 0,0 0 0 0 0,2 1 0 0 0,-2-1-309 0 0,0 0 0 0 0,1 0 0 0 0,-1 0-1 0 0,0-1 1 0 0,0 1 0 0 0,1 0 0 0 0,-1-1-1 0 0,0 1 1 0 0,0-1 0 0 0,0 0 0 0 0,0 1-1 0 0,1-1 1 0 0,-1 0 0 0 0,0 1 0 0 0,0-1-1 0 0,0 0 1 0 0,0-1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9:00.8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293 31 24727 0 0,'-1'-2'139'0'0,"1"1"-1"0"0,-1-1 1 0 0,1 1-1 0 0,-1 0 1 0 0,1-1-1 0 0,-1 1 1 0 0,0 0-1 0 0,0-1 1 0 0,0 1-1 0 0,0 0 1 0 0,0 0-1 0 0,0 0 0 0 0,0 0 1 0 0,0 0-1 0 0,0 0 1 0 0,0 0-1 0 0,0 0 1 0 0,-1 0-1 0 0,1 1 1 0 0,0-1-1 0 0,-1 0 1 0 0,1 1-1 0 0,0-1 1 0 0,-1 1-1 0 0,1 0 1 0 0,-1-1-1 0 0,1 1 1 0 0,-3 0-1 0 0,-1-1 436 0 0,-1 0 0 0 0,1 0-1 0 0,-1 1 1 0 0,1-1 0 0 0,0 1-1 0 0,-10 2 1 0 0,-19 3-574 0 0,26-4 0 0 0,0 0 0 0 0,0 0 0 0 0,0 1 0 0 0,1 0 0 0 0,-1 1 0 0 0,-11 4 0 0 0,6-1 0 0 0,11-6 0 0 0,0 0 0 0 0,0 1 0 0 0,0 0 0 0 0,0-1 0 0 0,0 1 0 0 0,0 0 0 0 0,0 0 0 0 0,0 0 0 0 0,0 0 0 0 0,1 0 0 0 0,-1 1 0 0 0,0-1 0 0 0,1 1 0 0 0,-1-1 0 0 0,1 1 0 0 0,-1-1 0 0 0,1 1 0 0 0,0 0 0 0 0,0-1 0 0 0,0 1 0 0 0,0 0 0 0 0,0 0 0 0 0,0 0 0 0 0,0 0 0 0 0,0 0 0 0 0,1 0 0 0 0,-1 0 0 0 0,1 3 0 0 0,0-3 0 0 0,0 0 0 0 0,1 0 0 0 0,0-1 0 0 0,-1 1 0 0 0,1 0 0 0 0,0-1 0 0 0,0 1 0 0 0,0-1 0 0 0,0 1 0 0 0,0-1 0 0 0,0 1 0 0 0,0-1 0 0 0,1 0 0 0 0,-1 0 0 0 0,0 1 0 0 0,1-1 0 0 0,-1 0 0 0 0,3 1 0 0 0,31 17 0 0 0,-16-12 0 0 0,0-1 0 0 0,0 0 0 0 0,36 5 0 0 0,-46-9 0 0 0,0 0 0 0 0,0 1 0 0 0,0 1 0 0 0,-1-1 0 0 0,1 1 0 0 0,8 6 0 0 0,-16-9 0 0 0,-1-1 0 0 0,1 0 0 0 0,-1 0 0 0 0,1 1 0 0 0,0-1 0 0 0,-1 1 0 0 0,1-1 0 0 0,-1 0 0 0 0,1 1 0 0 0,-1-1 0 0 0,1 1 0 0 0,-1-1 0 0 0,0 1 0 0 0,1 0 0 0 0,-1-1 0 0 0,1 1 0 0 0,-1-1 0 0 0,0 1 0 0 0,0 0 0 0 0,1-1 0 0 0,-1 1 0 0 0,0 0 0 0 0,0-1 0 0 0,0 1 0 0 0,0 0 0 0 0,0-1 0 0 0,0 1 0 0 0,0 1 0 0 0,0-1 0 0 0,-1 0 0 0 0,1 1 0 0 0,-1-1 0 0 0,0 0 0 0 0,0 0 0 0 0,1 0 0 0 0,-1 0 0 0 0,0 0 0 0 0,0 0 0 0 0,0 0 0 0 0,0 0 0 0 0,0 0 0 0 0,-2 1 0 0 0,-3 2 0 0 0,-1 0 0 0 0,1-1 0 0 0,-15 6 0 0 0,-15 6 0 0 0,30-12 0 0 0,1 0 0 0 0,-1 0 0 0 0,0 0 0 0 0,0-1 0 0 0,0 0 0 0 0,0 0 0 0 0,0-1 0 0 0,-1 0 0 0 0,1 0 0 0 0,0 0 0 0 0,-1-1 0 0 0,1 0 0 0 0,0 0 0 0 0,-9-2 0 0 0,-30-4 825 0 0,0 0-1637 0 0,17-4-3150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9:08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24519 0 0,'0'0'7515'0'0,"1"5"-6903"0"0,1 3-554 0 0,7 27 25 0 0,1 24-111 0 0,-7-32 28 0 0,2 0 0 0 0,0-1 0 0 0,15 43 0 0 0,-19-66 0 0 0,0 1 0 0 0,-1-1 0 0 0,1 1 0 0 0,-1-1 0 0 0,0 1 0 0 0,0 5 0 0 0,0-3 0 0 0,-1-21 0 0 0,-1-11 0 0 0,-2-30 0 0 0,9-56 0 0 0,2 68 0 0 0,-5 35 0 0 0,0 0 0 0 0,0-1 0 0 0,0-13 0 0 0,-2 21 0 0 0,0 0 0 0 0,0 1 0 0 0,0-1 0 0 0,0 0 0 0 0,0 1 0 0 0,0-1 0 0 0,1 0 0 0 0,-1 1 0 0 0,1-1 0 0 0,-1 0 0 0 0,1 1 0 0 0,0-1 0 0 0,-1 1 0 0 0,1-1 0 0 0,0 1 0 0 0,0 0 0 0 0,0-1 0 0 0,0 1 0 0 0,0 0 0 0 0,1 0 0 0 0,-1 0 0 0 0,0-1 0 0 0,0 1 0 0 0,1 0 0 0 0,-1 1 0 0 0,1-1 0 0 0,-1 0 0 0 0,1 0 0 0 0,-1 1 0 0 0,1-1 0 0 0,-1 1 0 0 0,1-1 0 0 0,0 1 0 0 0,-1-1 0 0 0,1 1 0 0 0,0 0 0 0 0,-1 0 0 0 0,4 0 0 0 0,2 1 0 0 0,-1-1 0 0 0,1 1 0 0 0,0 0 0 0 0,-1 1 0 0 0,1-1 0 0 0,-1 1 0 0 0,1 1 0 0 0,8 4 0 0 0,3 0 0 0 0,-15-6 0 0 0,0 1 0 0 0,0-1 0 0 0,0 0 0 0 0,0 1 0 0 0,0-1 0 0 0,0 1 0 0 0,-1 0 0 0 0,1 0 0 0 0,0 0 0 0 0,-1 0 0 0 0,5 5 0 0 0,-5-4 66 0 0,0-1 0 0 0,1 0 1 0 0,-1 0-1 0 0,1 0 0 0 0,-1 0 0 0 0,1-1 0 0 0,0 1 1 0 0,0 0-1 0 0,0-1 0 0 0,0 0 0 0 0,0 0 1 0 0,4 1-1 0 0,21 11-4871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9:08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79 24823 0 0,'0'0'1378'0'0,"1"-5"3136"0"0,-2 1-2470 0 0,-2 0-2044 0 0,1 0 0 0 0,-1 0 0 0 0,1 0 0 0 0,0 0 0 0 0,-3-8 0 0 0,4 10 0 0 0,1 0 0 0 0,-1 0 0 0 0,0 1 0 0 0,1-1 0 0 0,-1 0 0 0 0,0 0 0 0 0,0 1 0 0 0,-1-1 0 0 0,1 1 0 0 0,0-1 0 0 0,0 1 0 0 0,-1-1 0 0 0,1 1 0 0 0,-1 0 0 0 0,1 0 0 0 0,-1-1 0 0 0,1 1 0 0 0,-1 0 0 0 0,0 1 0 0 0,1-1 0 0 0,-1 0 0 0 0,-4-1 0 0 0,3 1 0 0 0,-1 0 0 0 0,0 0 0 0 0,0 1 0 0 0,0-1 0 0 0,0 1 0 0 0,0 0 0 0 0,0 0 0 0 0,1 0 0 0 0,-1 0 0 0 0,0 1 0 0 0,0 0 0 0 0,0 0 0 0 0,0 0 0 0 0,1 0 0 0 0,-1 0 0 0 0,0 1 0 0 0,1 0 0 0 0,-1-1 0 0 0,1 1 0 0 0,0 1 0 0 0,-6 3 0 0 0,2 0 0 0 0,1 0 0 0 0,-1 1 0 0 0,1 0 0 0 0,0 0 0 0 0,1 1 0 0 0,0 0 0 0 0,0 0 0 0 0,-4 10 0 0 0,5-8 0 0 0,0 1 0 0 0,1 0 0 0 0,1 0 0 0 0,-1 0 0 0 0,2 0 0 0 0,0 0 0 0 0,0 1 0 0 0,1 12 0 0 0,0-21 0 0 0,0 1 0 0 0,1-1 0 0 0,-1 1 0 0 0,1-1 0 0 0,-1 1 0 0 0,1-1 0 0 0,0 1 0 0 0,0-1 0 0 0,1 1 0 0 0,-1-1 0 0 0,1 0 0 0 0,-1 0 0 0 0,1 0 0 0 0,0 0 0 0 0,0 0 0 0 0,1 0 0 0 0,-1 0 0 0 0,1-1 0 0 0,-1 1 0 0 0,1-1 0 0 0,0 0 0 0 0,0 0 0 0 0,0 0 0 0 0,0 0 0 0 0,6 2 0 0 0,-6-3 0 0 0,0-1 0 0 0,-1 0 0 0 0,1 0 0 0 0,0 0 0 0 0,0 0 0 0 0,0-1 0 0 0,0 1 0 0 0,0-1 0 0 0,0 1 0 0 0,0-1 0 0 0,0 0 0 0 0,-1-1 0 0 0,5-1 0 0 0,0 0 0 0 0,0-1 0 0 0,-1 0 0 0 0,1 0 0 0 0,7-8 0 0 0,-8 7 0 0 0,0-2 0 0 0,0 1 0 0 0,-1-1 0 0 0,0 1 0 0 0,0-1 0 0 0,-1-1 0 0 0,0 1 0 0 0,6-16 0 0 0,-7 18 0 0 0,0-1 0 0 0,-1 0 0 0 0,0 0 0 0 0,0 1 0 0 0,0-1 0 0 0,-1-1 0 0 0,1 1 0 0 0,-2 0 0 0 0,1 0 0 0 0,-1 0 0 0 0,0-1 0 0 0,0 1 0 0 0,0 0 0 0 0,-1 0 0 0 0,-3-11 0 0 0,1 5 0 0 0,4 29 0 0 0,-1-8 0 0 0,0 7 0 0 0,0 0 0 0 0,1 0 0 0 0,6 27 0 0 0,-7-39 0 0 0,1 0 0 0 0,0-1 0 0 0,1 1 0 0 0,-1-1 0 0 0,1 1 0 0 0,-1-1 0 0 0,1 0 0 0 0,0 0 0 0 0,0 0 0 0 0,0 0 0 0 0,1 0 0 0 0,-1 0 0 0 0,1 0 0 0 0,0-1 0 0 0,-1 1 0 0 0,1-1 0 0 0,0 0 0 0 0,1 0 0 0 0,-1 0 0 0 0,0 0 0 0 0,5 1 0 0 0,-3-1 0 0 0,-1 0 0 0 0,1-1 0 0 0,0 1 0 0 0,0-1 0 0 0,0 0 0 0 0,0-1 0 0 0,0 1 0 0 0,0-1 0 0 0,-1 0 0 0 0,1 0 0 0 0,0-1 0 0 0,0 0 0 0 0,8-1 0 0 0,17-3 0 0 0,-24 5 0 0 0,1-1 0 0 0,0 0 0 0 0,0-1 0 0 0,0 1 0 0 0,8-4 0 0 0,3-2 853 0 0,-6 4-5655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3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25023 0 0,'2'1'217'0'0,"-1"0"1"0"0,0 0-1 0 0,1 0 0 0 0,-1 1 0 0 0,0-1 0 0 0,0 1 0 0 0,0-1 1 0 0,0 0-1 0 0,0 1 0 0 0,0 0 0 0 0,0-1 0 0 0,0 1 0 0 0,-1 0 1 0 0,1-1-1 0 0,-1 1 0 0 0,1 0 0 0 0,-1-1 0 0 0,1 3 1 0 0,9 39 3388 0 0,-10-43-3603 0 0,7 38-3 0 0,-2 0 0 0 0,-1 0 0 0 0,-2 68 0 0 0,-3-25 0 0 0,0-31 0 0 0,6-86 0 0 0,10-25 0 0 0,-10 43 0 0 0,4-11 0 0 0,4-18 0 0 0,-13 44 0 0 0,1 0 0 0 0,0 0 0 0 0,-1 0 0 0 0,1 0 0 0 0,0 0 0 0 0,0 1 0 0 0,1-1 0 0 0,-1 0 0 0 0,1 1 0 0 0,-1-1 0 0 0,4-3 0 0 0,-4 5 0 0 0,0 0 0 0 0,1-1 0 0 0,-1 1 0 0 0,0 0 0 0 0,0 0 0 0 0,1 1 0 0 0,-1-1 0 0 0,1 0 0 0 0,-1 0 0 0 0,1 1 0 0 0,-1-1 0 0 0,1 1 0 0 0,0-1 0 0 0,-1 1 0 0 0,1 0 0 0 0,-1-1 0 0 0,1 1 0 0 0,0 0 0 0 0,-1 0 0 0 0,1 0 0 0 0,0 0 0 0 0,2 1 0 0 0,-3 0 0 0 0,0 0 0 0 0,1-1 0 0 0,-1 1 0 0 0,0 0 0 0 0,0 0 0 0 0,0 0 0 0 0,0 0 0 0 0,0 0 0 0 0,0 0 0 0 0,-1 0 0 0 0,1 1 0 0 0,0-1 0 0 0,-1 0 0 0 0,2 2 0 0 0,10 24 0 0 0,-9-19 0 0 0,0-1 0 0 0,-1 0 0 0 0,0 0 0 0 0,0 0 0 0 0,-1 0 0 0 0,0 0 0 0 0,0 0 0 0 0,-1 1 0 0 0,0 6 0 0 0,0-4 0 0 0,1 0 0 0 0,-1 0 0 0 0,4 10 0 0 0,-1 3 0 0 0,-3-20 0 0 0,0 1 0 0 0,0 0 0 0 0,1-1 0 0 0,0 1 0 0 0,-1-1 0 0 0,1 1 0 0 0,0-1 0 0 0,1 1 0 0 0,-1-1 0 0 0,1 0 0 0 0,2 5 0 0 0,-3-7-12 0 0,-1 0-1 0 0,0 0 1 0 0,1 0 0 0 0,-1 0 0 0 0,0 0-1 0 0,1-1 1 0 0,-1 1 0 0 0,0 0-1 0 0,0 0 1 0 0,0 0 0 0 0,0 0 0 0 0,0 0-1 0 0,0 0 1 0 0,0 0 0 0 0,-1 1-1 0 0,1 2-3746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9:09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24727 0 0,'0'0'155'0'0,"1"0"0"0"0,-1 1-1 0 0,0-1 1 0 0,1 0 0 0 0,-1 1-1 0 0,0-1 1 0 0,1 0 0 0 0,-1 0 0 0 0,1 1-1 0 0,-1-1 1 0 0,1 0 0 0 0,-1 0-1 0 0,0 0 1 0 0,1 0 0 0 0,-1 0-1 0 0,1 0 1 0 0,-1 1 0 0 0,1-1 0 0 0,-1 0-1 0 0,1 0 1 0 0,-1 0 0 0 0,1-1-1 0 0,-1 1-87 0 0,0 1 0 0 0,0-1 0 0 0,0 0-1 0 0,0 0 1 0 0,0 0 0 0 0,0 0 0 0 0,0 0 0 0 0,0 0-1 0 0,0 1 1 0 0,-1-1 0 0 0,1 0 0 0 0,0 0-1 0 0,0 0 1 0 0,0 0 0 0 0,0 0 0 0 0,0 1-1 0 0,0-1 1 0 0,0 0 0 0 0,0 0 0 0 0,0 0 0 0 0,0 0-1 0 0,0 1 1 0 0,0-1 0 0 0,0 0 0 0 0,0 0-1 0 0,0 0 1 0 0,0 0 0 0 0,0 0 0 0 0,0 1 0 0 0,1-1-1 0 0,-1 0 1 0 0,0 0 0 0 0,0 0 0 0 0,0 0-1 0 0,0 0 1 0 0,0 1 0 0 0,0-1 0 0 0,0 0-1 0 0,0 0 1 0 0,0 0 0 0 0,1 0 0 0 0,-1 0 0 0 0,0 0-1 0 0,0 0 1 0 0,0 0 0 0 0,0 0 0 0 0,0 1-1 0 0,1-1 1 0 0,-1 0 0 0 0,0 0 0 0 0,0 0-1 0 0,0 0 1 0 0,0 0 0 0 0,0 0 0 0 0,1 0 0 0 0,-1 0-1 0 0,0 0 1 0 0,0 0 0 0 0,0 0 0 0 0,0 0-1 0 0,1 0 1 0 0,-1 0 0 0 0,0 0 0 0 0,0 0-1 0 0,0-1 1 0 0,1 1 0 0 0,-1 0-67 0 0,0 0 0 0 0,0 1 0 0 0,0-1 0 0 0,-1 0 0 0 0,1 0 0 0 0,0 0 0 0 0,0 0 0 0 0,1 0 0 0 0,-1 0 0 0 0,0 0 0 0 0,0 0 0 0 0,0 1 0 0 0,0-1 0 0 0,0 0 0 0 0,0 0 0 0 0,0 0 0 0 0,0 0 0 0 0,0 0 0 0 0,0 0 0 0 0,0 0 0 0 0,0 0 0 0 0,0 0 0 0 0,0 1 0 0 0,0-1 0 0 0,0 0 0 0 0,0 0 0 0 0,0 0 0 0 0,1 0 0 0 0,-1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0,0 0 0 0 0,1-1 0 0 0,-1 1 0 0 0,0 0 0 0 0,0 0 0 0 0,11-3 0 0 0,-8 3 0 0 0,7-2 0 0 0,1 1 0 0 0,-1 0 0 0 0,14 1 0 0 0,21-1 0 0 0,39-4 0 0 0,-79 5 0 0 0,-1 0 0 0 0,0 0 0 0 0,0 0 0 0 0,1 0 0 0 0,-1 0 0 0 0,5 2 0 0 0,14 1 0 0 0,-20-3 122 0 0,17 0 454 0 0,-8 0-5238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9:09.5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25023 0 0,'-4'99'7736'0'0,"-11"2"-7736"0"0,9-64 0 0 0,-4 74 0 0 0,8-60 0 0 0,1-33 0 0 0,0 0 0 0 0,1 0 0 0 0,1 0 0 0 0,5 27 0 0 0,-5-39 0 0 0,12 40 0 0 0,-12-43 0 0 0,1 0 0 0 0,-1 0 0 0 0,1 0 0 0 0,0 0 0 0 0,0 0 0 0 0,0 0 0 0 0,0-1 0 0 0,0 1 0 0 0,0-1 0 0 0,1 1 0 0 0,4 2 0 0 0,-2 3 922 0 0,-2-4-2015 0 0,4-3-2688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9:09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0 186 25231 0 0,'12'33'783'0'0,"-6"-7"903"0"0,0 0 1 0 0,-2 1-1 0 0,2 31 0 0 0,3-27-1686 0 0,-5-15 0 0 0,-3-14 0 0 0,0 0 0 0 0,0 0 0 0 0,-1 0 0 0 0,1 0 0 0 0,-1 0 0 0 0,0 1 0 0 0,0-1 0 0 0,1 0 0 0 0,-1 0 0 0 0,-1 4 0 0 0,3 5 987 0 0,0 3-5931 0 0</inkml:trace>
  <inkml:trace contextRef="#ctx0" brushRef="#br0" timeOffset="1">35 1 24927 0 0,'0'3'0'0'0,"0"2"0"0"0,0-4 0 0 0,0 3 4072 0 0,6 0-2704 0 0,-4 4-496 0 0,1-3 0 0 0,2-2-224 0 0,7 8-648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9:10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3 25127 0 0,'-13'-1'1869'0'0,"12"1"-1670"0"0,0-1 0 0 0,1 1 0 0 0,-1 0-1 0 0,0 0 1 0 0,1 0 0 0 0,-1 0-1 0 0,0-1 1 0 0,1 1 0 0 0,-1 0 0 0 0,0 0-1 0 0,1 0 1 0 0,-1 0 0 0 0,0 1-1 0 0,1-1 1 0 0,-1 0 0 0 0,0 0 0 0 0,0 0-1 0 0,1 0 1 0 0,-1 1 0 0 0,1-1-1 0 0,-1 0 1 0 0,0 1 0 0 0,1-1-1 0 0,-1 0 1 0 0,1 1 0 0 0,-1-1 0 0 0,1 1-1 0 0,-2 0 1 0 0,1 0-199 0 0,0 0 0 0 0,0-1 0 0 0,0 1 0 0 0,0-1 0 0 0,0 1 0 0 0,0-1 0 0 0,0 0 0 0 0,0 1 0 0 0,-1-1 0 0 0,1 0 0 0 0,0 0 0 0 0,0 0 0 0 0,0 0 0 0 0,-2 0 0 0 0,-16 4 0 0 0,10 2 0 0 0,0 1 0 0 0,1-1 0 0 0,-1 2 0 0 0,1-1 0 0 0,-9 12 0 0 0,13-15 0 0 0,1 0 0 0 0,0 1 0 0 0,1-1 0 0 0,-1 1 0 0 0,1-1 0 0 0,-1 1 0 0 0,2 0 0 0 0,-1 0 0 0 0,0 0 0 0 0,1 0 0 0 0,0 0 0 0 0,0 0 0 0 0,0 9 0 0 0,1-11 0 0 0,0 0 0 0 0,0 1 0 0 0,0-1 0 0 0,0 0 0 0 0,1 1 0 0 0,-1-1 0 0 0,1 0 0 0 0,0 1 0 0 0,0-1 0 0 0,0 0 0 0 0,1 0 0 0 0,-1 0 0 0 0,1 0 0 0 0,0 0 0 0 0,-1 0 0 0 0,1 0 0 0 0,1-1 0 0 0,3 5 0 0 0,5 2 0 0 0,-6-4 0 0 0,1 0 0 0 0,-1 0 0 0 0,1-1 0 0 0,0 0 0 0 0,0 0 0 0 0,0-1 0 0 0,0 1 0 0 0,1-1 0 0 0,-1-1 0 0 0,1 1 0 0 0,0-1 0 0 0,0-1 0 0 0,7 2 0 0 0,-7-2 0 0 0,0 0 0 0 0,0-1 0 0 0,0 0 0 0 0,0-1 0 0 0,0 0 0 0 0,0 0 0 0 0,0 0 0 0 0,-1-1 0 0 0,1 1 0 0 0,0-2 0 0 0,9-4 0 0 0,18-3 0 0 0,-28 9 0 0 0,0-1 0 0 0,0 0 0 0 0,0 0 0 0 0,0 0 0 0 0,0 0 0 0 0,5-5 0 0 0,-9 6 0 0 0,0 0 0 0 0,0-1 0 0 0,-1 0 0 0 0,1 1 0 0 0,-1-1 0 0 0,1 0 0 0 0,-1 0 0 0 0,0 1 0 0 0,0-1 0 0 0,0 0 0 0 0,0 0 0 0 0,0 0 0 0 0,0-1 0 0 0,0 1 0 0 0,-1 0 0 0 0,1 0 0 0 0,-1 0 0 0 0,1-1 0 0 0,-1 1 0 0 0,0 0 0 0 0,0-4 0 0 0,-1-4 0 0 0,0-1 0 0 0,0 1 0 0 0,-1 0 0 0 0,-7-19 0 0 0,7 25 0 0 0,-1 0 0 0 0,0 1 0 0 0,0-1 0 0 0,0 1 0 0 0,0 0 0 0 0,-1-1 0 0 0,1 2 0 0 0,-1-1 0 0 0,-6-3 0 0 0,8 5 0 0 0,-6-4 0 0 0,0 1 0 0 0,-1-1 0 0 0,0 2 0 0 0,0 0 0 0 0,0 0 0 0 0,0 0 0 0 0,0 1 0 0 0,0 1 0 0 0,-1-1 0 0 0,-17 1 0 0 0,8-4 0 0 0,17 5 0 0 0,0-1 0 0 0,0 0 0 0 0,0 0 0 0 0,0 1 0 0 0,0 0 0 0 0,0-1 0 0 0,0 1 0 0 0,0 0 0 0 0,0 0 0 0 0,0 0 0 0 0,0 0 0 0 0,0 0 0 0 0,-1 0 0 0 0,1 1 0 0 0,0-1 0 0 0,0 1 0 0 0,0-1 0 0 0,0 1 0 0 0,-2 1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37:39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0 136 24015 0 0,'0'0'4392'0'0,"2"-5"-3011"0"0,-1 2-1026 0 0,-1 0-94 0 0,1 0 1 0 0,0 1-1 0 0,0-1 1 0 0,0 0 0 0 0,1 0-1 0 0,-1 1 1 0 0,1-1 0 0 0,-1 1-1 0 0,4-4 1 0 0,-1-2-262 0 0,-6 16 0 0 0,3-4 0 0 0,0 0 0 0 0,-1 0 0 0 0,2-1 0 0 0,-1 1 0 0 0,0-1 0 0 0,1 1 0 0 0,-1-1 0 0 0,1 1 0 0 0,0-1 0 0 0,0 0 0 0 0,4 4 0 0 0,11 24 0 0 0,-16-28 0 0 0,1 1 0 0 0,0 0 0 0 0,0-1 0 0 0,0 1 0 0 0,0-1 0 0 0,1 0 0 0 0,-1 0 0 0 0,1 0 0 0 0,0 0 0 0 0,5 4 0 0 0,-3-8 0 0 0,0 1 0 0 0,0-1 0 0 0,1-1 0 0 0,-1 1 0 0 0,5-3 0 0 0,-3-2 0 0 0,-1-1 0 0 0,0 0 0 0 0,7-10 0 0 0,9-11 0 0 0,5-1 0 0 0,-17 17 0 0 0,1 0 0 0 0,0 1 0 0 0,1 0 0 0 0,0 1 0 0 0,24-16 0 0 0,6 4 0 0 0,-40 21 0 0 0,0 0 0 0 0,0 0 0 0 0,0 0 0 0 0,0 0 0 0 0,0 0 0 0 0,0 1 0 0 0,1-1 0 0 0,-1 1 0 0 0,0 0 0 0 0,0 0 0 0 0,1 0 0 0 0,-1 0 0 0 0,0 0 0 0 0,0 0 0 0 0,4 1 0 0 0,32 9 0 0 0,-25-4 0 0 0,0 1 0 0 0,-1 0 0 0 0,0 0 0 0 0,0 1 0 0 0,20 18 0 0 0,1 7 0 0 0,-20-19 0 0 0,0-1 0 0 0,20 14 0 0 0,-33-26 0 0 0,1-1 0 0 0,1 1 0 0 0,-1-1 0 0 0,0 0 0 0 0,0 0 0 0 0,0 0 0 0 0,0 1 0 0 0,0-1 0 0 0,0 0 0 0 0,0 0 0 0 0,0 0 0 0 0,0 0 0 0 0,0-1 0 0 0,0 1 0 0 0,0 0 0 0 0,0 0 0 0 0,0-1 0 0 0,2 0 0 0 0,17-8 0 0 0,-17 8 0 0 0,21-12 0 0 0,-1-1 0 0 0,42-33 0 0 0,-29 19 0 0 0,-31 24 0 0 0,0 1 0 0 0,1-1 0 0 0,-1 1 0 0 0,1 0 0 0 0,0 0 0 0 0,0 1 0 0 0,0 0 0 0 0,0 0 0 0 0,0 0 0 0 0,0 1 0 0 0,0-1 0 0 0,1 2 0 0 0,-1-1 0 0 0,1 1 0 0 0,6 0 0 0 0,-10 1 0 0 0,-1 0 0 0 0,1 0 0 0 0,-1 0 0 0 0,1 0 0 0 0,-1 0 0 0 0,1 1 0 0 0,-1-1 0 0 0,0 1 0 0 0,0 0 0 0 0,0-1 0 0 0,0 1 0 0 0,0 0 0 0 0,0 0 0 0 0,0 1 0 0 0,2 3 0 0 0,-1-2 0 0 0,34 39 0 0 0,3-12 0 0 0,-33-27 0 0 0,-1 0 0 0 0,1 0 0 0 0,1-1 0 0 0,-1 0 0 0 0,0-1 0 0 0,1 0 0 0 0,12 3 0 0 0,-15-5 0 0 0,-1-1 0 0 0,1 1 0 0 0,-1-1 0 0 0,1 0 0 0 0,-1 0 0 0 0,0 0 0 0 0,0 0 0 0 0,6-3 0 0 0,2-1 0 0 0,5-1 0 0 0,0-1 0 0 0,-1-1 0 0 0,0 0 0 0 0,-1-1 0 0 0,20-15 0 0 0,-30 21 0 0 0,0 0 0 0 0,0 1 0 0 0,0-1 0 0 0,0 1 0 0 0,8-2 0 0 0,-9 3 0 0 0,0 0 0 0 0,1-1 0 0 0,-1 1 0 0 0,0-1 0 0 0,0 0 0 0 0,0-1 0 0 0,6-3 0 0 0,-9 4 0 0 0,1 1 0 0 0,0 0 0 0 0,0 0 0 0 0,0 0 0 0 0,0 0 0 0 0,0 0 0 0 0,0 1 0 0 0,0-1 0 0 0,0 0 0 0 0,0 1 0 0 0,3-1 0 0 0,-3 1 0 0 0,0-1 0 0 0,0 1 0 0 0,0-1 0 0 0,0 1 0 0 0,0-1 0 0 0,0 0 0 0 0,0 0 0 0 0,0 0 0 0 0,3-2 0 0 0,-2 2 0 0 0,0 0 0 0 0,0 1 0 0 0,0-1 0 0 0,0 0 0 0 0,0 1 0 0 0,0 0 0 0 0,0 0 0 0 0,0 0 0 0 0,0 0 0 0 0,1 0 0 0 0,3 1 0 0 0,5 0 0 0 0,-9-1 0 0 0,-1 1 0 0 0,0-1 0 0 0,0 1 0 0 0,0-1 0 0 0,0 1 0 0 0,1 0 0 0 0,-1 0 0 0 0,0 0 0 0 0,0 0 0 0 0,-1 0 0 0 0,1 1 0 0 0,2 1 0 0 0,23 22 0 0 0,-22-21 0 0 0,10 14 0 0 0,-12-14 0 0 0,1 0 0 0 0,0 0 0 0 0,-1 0 0 0 0,1 0 0 0 0,1-1 0 0 0,-1 1 0 0 0,0-1 0 0 0,7 3 0 0 0,-7-4 0 0 0,0 1 0 0 0,0-1 0 0 0,0 1 0 0 0,0 0 0 0 0,-1 0 0 0 0,6 5 0 0 0,14 11 0 0 0,-20-18 0 0 0,0 0 0 0 0,-1 0 0 0 0,1 0 0 0 0,0-1 0 0 0,-1 1 0 0 0,1-1 0 0 0,0 0 0 0 0,0 0 0 0 0,-1 0 0 0 0,1 0 0 0 0,0-1 0 0 0,5 0 0 0 0,31-10 0 0 0,-27 5 0 0 0,0 0 0 0 0,-1 0 0 0 0,0-1 0 0 0,15-11 0 0 0,6-5 0 0 0,-19 15 0 0 0,-7 3 0 0 0,0 1 0 0 0,0 0 0 0 0,0 1 0 0 0,0-1 0 0 0,1 1 0 0 0,0 0 0 0 0,-1 1 0 0 0,1 0 0 0 0,0 0 0 0 0,0 0 0 0 0,0 1 0 0 0,12-1 0 0 0,-7 1 0 0 0,1 2 0 0 0,0-1 0 0 0,-1 2 0 0 0,1-1 0 0 0,-1 2 0 0 0,0-1 0 0 0,14 6 0 0 0,-22-6 0 0 0,1-1 0 0 0,0 0 0 0 0,-1 0 0 0 0,1-1 0 0 0,-1 1 0 0 0,1-1 0 0 0,0 0 0 0 0,0 0 0 0 0,-1-1 0 0 0,1 0 0 0 0,-1 1 0 0 0,1-1 0 0 0,0-1 0 0 0,-1 1 0 0 0,5-3 0 0 0,2-1 983 0 0,0 0-5903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26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5546 0 24223 0 0,'0'0'7821'0'0,"-7"2"-7219"0"0,-23 2-475 0 0,-29-2-131 0 0,36-1-6 0 0,-68 7 10 0 0,31-8 0 0 0,-8-1 0 0 0,-69 8 0 0 0,35-2 0 0 0,72-5 0 0 0,0 1 0 0 0,-46 8 0 0 0,-81 9 0 0 0,73-11 0 0 0,-253 49 0 0 0,6 21 0 0 0,188-43 0 0 0,-24 9 0 0 0,57-14 0 0 0,-107 43 0 0 0,156-51 0 0 0,-47 20 0 0 0,-75 24 0 0 0,110-41 0 0 0,2 4 0 0 0,1 2 0 0 0,-69 43 0 0 0,27-20 0 0 0,67-33 0 0 0,-45 26 0 0 0,-78 42 0 0 0,4-4 0 0 0,41-13 0 0 0,-123 78 0 0 0,100-60 0 0 0,-23 15 0 0 0,-43 58 0 0 0,116-88 0 0 0,-8 8 0 0 0,76-58 0 0 0,-35 20 0 0 0,33-24 0 0 0,-35 31 0 0 0,-28 40 0 0 0,-23 20 0 0 0,99-95 0 0 0,-26 30 0 0 0,30-31 0 0 0,-1 1 0 0 0,-22 17 0 0 0,12-12 0 0 0,-28 31 0 0 0,21-20 0 0 0,19-18 0 0 0,0 0 0 0 0,-9 16 0 0 0,-15 17 0 0 0,8-10 0 0 0,-5 5 0 0 0,-8 9 0 0 0,38-47 0 0 0,3-3 0 0 0,-1-1 0 0 0,1 0 0 0 0,0 1 0 0 0,0-1 0 0 0,-1 1 0 0 0,1-1 0 0 0,0 0 0 0 0,-1 1 0 0 0,1-1 0 0 0,0 0 0 0 0,-1 0 0 0 0,1 1 0 0 0,0-1 0 0 0,-1 0 0 0 0,1 0 0 0 0,0 0 0 0 0,-1 1 0 0 0,1-1 0 0 0,-1 0 0 0 0,1 0 0 0 0,-1 0 0 0 0,0 0 0 0 0,-2 7 0 0 0,3-5 0 0 0,0-8 0 0 0,0 4 0 0 0,0 0 0 0 0,0-1 0 0 0,0 1 0 0 0,0-1 0 0 0,0 1 0 0 0,0 0 0 0 0,1-1 0 0 0,-1 1 0 0 0,1 0 0 0 0,0 0 0 0 0,-1-1 0 0 0,1 1 0 0 0,0 0 0 0 0,0 0 0 0 0,1 0 0 0 0,-1 0 0 0 0,2-3 0 0 0,-2 4 0 0 0,1-2 0 0 0,0-1 0 0 0,-1 1 0 0 0,1-1 0 0 0,-1 0 0 0 0,0 0 0 0 0,0 1 0 0 0,1-9 0 0 0,5-15 0 0 0,4-8 0 0 0,-9 28 0 0 0,0 1 0 0 0,0-1 0 0 0,1 0 0 0 0,-1 1 0 0 0,1-1 0 0 0,6-8 0 0 0,5-17 0 0 0,-13 29 0 0 0,0-21 0 0 0,-1 17 0 0 0,-1 17 0 0 0,1 1 0 0 0,-2-1 0 0 0,1 0 0 0 0,-1 0 0 0 0,-1 0 0 0 0,0 0 0 0 0,0 0 0 0 0,-1-1 0 0 0,-8 16 0 0 0,11-24 0 0 0,-11 33 0 0 0,10-27 0 0 0,0 0 0 0 0,-1-1 0 0 0,1 1 0 0 0,-2-1 0 0 0,-5 11 0 0 0,-33 37 0 0 0,8-21 0 0 0,34-32 0 0 0,0 0 0 0 0,-1 0 0 0 0,1-1 0 0 0,-1 1 0 0 0,0 0 0 0 0,1-1 0 0 0,-1 1 0 0 0,1-1 0 0 0,-1 1 0 0 0,0 0 0 0 0,1-1 0 0 0,-1 0 0 0 0,0 1 0 0 0,0-1 0 0 0,0 1 0 0 0,1-1 0 0 0,-1 0 0 0 0,0 0 0 0 0,0 1 0 0 0,0-1 0 0 0,0 0 0 0 0,1 0 0 0 0,-1 0 0 0 0,0 0 0 0 0,0 0 0 0 0,0 0 0 0 0,-1 0 0 0 0,-1-1 0 0 0,5 1 0 0 0,0 0 0 0 0,0 0 0 0 0,0-1 0 0 0,-1 1 0 0 0,1-1 0 0 0,0 1 0 0 0,-1-1 0 0 0,1 0 0 0 0,-1 0 0 0 0,1 0 0 0 0,-1 1 0 0 0,3-3 0 0 0,2-1 0 0 0,6-2 0 0 0,0-1 0 0 0,13-10 0 0 0,-17 11 0 0 0,1 0 0 0 0,0 1 0 0 0,0 0 0 0 0,19-8 0 0 0,-19 10 0 0 0,1-1 0 0 0,-1 0 0 0 0,0-1 0 0 0,13-8 0 0 0,-18 11 61 0 0,0 0 0 0 0,0 0 0 0 0,0 0-1 0 0,1 0 1 0 0,-1 1 0 0 0,0 0 0 0 0,1 0 0 0 0,-1 0 0 0 0,0 1-1 0 0,1-1 1 0 0,-1 1 0 0 0,1 0 0 0 0,5 1 0 0 0,-6-1-661 0 0,0 1 1 0 0,0 0-1 0 0,0 0 1 0 0,0 0 0 0 0,0 0-1 0 0,0 1 1 0 0,7 3-1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37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24423 0 0,'0'0'6400'0'0,"2"5"-5536"0"0,-1-1-757 0 0,1 1 0 0 0,-1 0 1 0 0,0 0-1 0 0,-1 1 0 0 0,1-1 0 0 0,-1 0 0 0 0,0 0 1 0 0,0 0-1 0 0,-1 5 0 0 0,-3 34-107 0 0,1 59 0 0 0,7-10 0 0 0,-4-78 0 0 0,0 0 0 0 0,3 17 0 0 0,-1-21 0 0 0,-1 1 0 0 0,-1-1 0 0 0,0 0 0 0 0,-2 18 0 0 0,2-27 0 0 0,0-1 0 0 0,0 0 0 0 0,-1 0 0 0 0,1 1 0 0 0,0-1 0 0 0,0 0 0 0 0,0 1 0 0 0,1-1 0 0 0,-1 0 0 0 0,0 1 0 0 0,0-1 0 0 0,1 0 0 0 0,-1 0 0 0 0,0 1 0 0 0,1-1 0 0 0,0 0 0 0 0,-1 0 0 0 0,1 0 0 0 0,0 1 0 0 0,-1-1 0 0 0,2 1 0 0 0,2 3 0 0 0,-2 7 0 0 0,-2-11 0 0 0,0-1 0 0 0,0 1 0 0 0,0 0 0 0 0,0-1 0 0 0,0 1 0 0 0,0-1 0 0 0,0 1 0 0 0,0 0 0 0 0,0-1 0 0 0,1 1 0 0 0,-1-1 0 0 0,0 1 0 0 0,0 0 0 0 0,1-1 0 0 0,-1 1 0 0 0,0-1 0 0 0,1 1 0 0 0,-1-1 0 0 0,0 1 0 0 0,1-1 0 0 0,-1 1 0 0 0,1 0 0 0 0,5 12 992 0 0,-1-7-1984 0 0,-2-11-2977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37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24727 0 0,'1'6'1007'0'0,"0"-8"1289"0"0,2-6 1821 0 0,-3 7-3978 0 0,15-3-47 0 0,-1 0 1 0 0,1 1 0 0 0,0 1 0 0 0,22-1-1 0 0,-12 2-82 0 0,-2 0-10 0 0,-17 0 0 0 0,0 0 0 0 0,0 1 0 0 0,0 0 0 0 0,10 2 0 0 0,-1-1 0 0 0,-14-1 0 0 0,1 0 0 0 0,-1 0 0 0 0,0 0 0 0 0,0 0 0 0 0,0 0 0 0 0,1 0 0 0 0,-1 0 0 0 0,0 1 0 0 0,0-1 0 0 0,0 0 0 0 0,0 1 0 0 0,1-1 0 0 0,-1 1 0 0 0,0-1 0 0 0,0 1 0 0 0,0-1 0 0 0,0 1 0 0 0,0 0 0 0 0,0-1 0 0 0,0 1 0 0 0,0 0 0 0 0,-1 0 0 0 0,1 0 0 0 0,0 0 0 0 0,0 0 0 0 0,-1 0 0 0 0,1 0 0 0 0,0 0 0 0 0,-1 0 0 0 0,1 0 0 0 0,-1 0 0 0 0,0 0 0 0 0,1 2 0 0 0,0 0 0 0 0,0 1 0 0 0,-1 0 0 0 0,0-1 0 0 0,1 1 0 0 0,-2-1 0 0 0,1 1 0 0 0,0 0 0 0 0,-1-1 0 0 0,1 1 0 0 0,-1-1 0 0 0,0 1 0 0 0,0-1 0 0 0,0 1 0 0 0,-2 3 0 0 0,-6 21 0 0 0,7-24 0 0 0,1 0 0 0 0,-1 0 0 0 0,1-1 0 0 0,-1 1 0 0 0,0-1 0 0 0,-1 1 0 0 0,1-1 0 0 0,0 0 0 0 0,-1 1 0 0 0,-4 3 0 0 0,-8 11 0 0 0,13-15 0 0 0,-1 0 0 0 0,1 0 0 0 0,-1 0 0 0 0,0-1 0 0 0,0 1 0 0 0,0-1 0 0 0,0 0 0 0 0,0 0 0 0 0,0 0 0 0 0,-1 0 0 0 0,1 0 0 0 0,-1-1 0 0 0,1 1 0 0 0,-7 0 0 0 0,5 0 0 0 0,-43 26 0 0 0,-3 1 0 0 0,34-28 857 0 0,11-4-5682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37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24519 0 0,'0'0'69'0'0,"1"0"0"0"0,-1 0 0 0 0,1 0-1 0 0,-1 1 1 0 0,0-1 0 0 0,1 0 0 0 0,-1 0 0 0 0,1 1-1 0 0,-1-1 1 0 0,1 0 0 0 0,-1 0 0 0 0,0 1 0 0 0,1-1 0 0 0,-1 1-1 0 0,0-1 1 0 0,1 0 0 0 0,-1 1 0 0 0,0-1 0 0 0,1 1-1 0 0,-1-1 1 0 0,0 0 0 0 0,0 1 0 0 0,0-1 0 0 0,1 1-1 0 0,-1-1 1 0 0,0 1 0 0 0,0-1 0 0 0,0 1 0 0 0,0-1-1 0 0,0 2 1 0 0,2 22 3895 0 0,0-2-1821 0 0,3-2-2143 0 0,-1 0 0 0 0,0 1 0 0 0,0 31 0 0 0,-3 26 0 0 0,-1-78 0 0 0,-10-86 0 0 0,7-67 0 0 0,3 152 0 0 0,0 0 0 0 0,1 0 0 0 0,-1 0 0 0 0,1 0 0 0 0,-1 1 0 0 0,1-1 0 0 0,-1 0 0 0 0,1 0 0 0 0,0 0 0 0 0,-1 0 0 0 0,1 1 0 0 0,0-1 0 0 0,-1 0 0 0 0,1 1 0 0 0,0-1 0 0 0,0 1 0 0 0,0-1 0 0 0,0 1 0 0 0,0-1 0 0 0,1 0 0 0 0,25-9 0 0 0,-21 8 0 0 0,0 0 0 0 0,1 0 0 0 0,-1 0 0 0 0,1 1 0 0 0,0 0 0 0 0,9-1 0 0 0,-13 2 0 0 0,0 0 0 0 0,0 0 0 0 0,0 1 0 0 0,0-1 0 0 0,0 0 0 0 0,-1 1 0 0 0,1 0 0 0 0,0 0 0 0 0,0 0 0 0 0,-1 0 0 0 0,1 0 0 0 0,0 0 0 0 0,-1 1 0 0 0,1-1 0 0 0,1 3 0 0 0,2 0 171 0 0,-1 0 1 0 0,1 0-1 0 0,0 0 1 0 0,8 3-1 0 0,10 1-4996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38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21 24727 0 0,'-1'-1'139'0'0,"0"1"1"0"0,0 0-1 0 0,-1-1 0 0 0,1 1 1 0 0,0 0-1 0 0,-1 0 0 0 0,1 0 0 0 0,0 0 1 0 0,-1 0-1 0 0,1 0 0 0 0,0 0 0 0 0,-1 0 1 0 0,1 1-1 0 0,0-1 0 0 0,0 0 0 0 0,-2 2 1 0 0,-25 11 3977 0 0,8-2-2570 0 0,13-7-1547 0 0,0 0 0 0 0,1 0 0 0 0,0 1 0 0 0,0 0 0 0 0,0 0 0 0 0,1 1 0 0 0,-1-1 0 0 0,1 1 0 0 0,-6 9 0 0 0,-5 5 0 0 0,14-16 0 0 0,0 0 0 0 0,0 0 0 0 0,0 0 0 0 0,0 0 0 0 0,1 1 0 0 0,0-1 0 0 0,0 0 0 0 0,0 1 0 0 0,0-1 0 0 0,1 1 0 0 0,-1-1 0 0 0,1 1 0 0 0,0-1 0 0 0,1 6 0 0 0,-1-1 0 0 0,1-8 0 0 0,-1 1 0 0 0,1-1 0 0 0,0 0 0 0 0,-1 1 0 0 0,1-1 0 0 0,0 1 0 0 0,0-1 0 0 0,0 0 0 0 0,0 0 0 0 0,0 0 0 0 0,0 1 0 0 0,1-1 0 0 0,-1 0 0 0 0,0 0 0 0 0,0-1 0 0 0,1 1 0 0 0,-1 0 0 0 0,3 1 0 0 0,29 11 0 0 0,-25-12 0 0 0,-1 1 0 0 0,1-1 0 0 0,0-1 0 0 0,-1 0 0 0 0,1 0 0 0 0,0 0 0 0 0,0-1 0 0 0,-1 0 0 0 0,1 0 0 0 0,0-1 0 0 0,-1 0 0 0 0,1-1 0 0 0,-1 0 0 0 0,9-4 0 0 0,7-5 0 0 0,-15 9 0 0 0,0-2 0 0 0,0 1 0 0 0,-1-1 0 0 0,14-10 0 0 0,-18 12 0 0 0,0 0 0 0 0,0-1 0 0 0,0 1 0 0 0,-1 0 0 0 0,0-1 0 0 0,1 0 0 0 0,-1 1 0 0 0,0-1 0 0 0,-1 0 0 0 0,1 0 0 0 0,-1 0 0 0 0,0 0 0 0 0,0 0 0 0 0,1-7 0 0 0,-2 8 0 0 0,1 0 0 0 0,-1 0 0 0 0,-1 0 0 0 0,1 0 0 0 0,0 0 0 0 0,-1 0 0 0 0,1 0 0 0 0,-1 1 0 0 0,0-1 0 0 0,0 0 0 0 0,0 0 0 0 0,0 0 0 0 0,-1 1 0 0 0,1-1 0 0 0,-1 1 0 0 0,0-1 0 0 0,1 1 0 0 0,-1 0 0 0 0,0-1 0 0 0,0 1 0 0 0,-3-2 0 0 0,-5-4 0 0 0,7 5 0 0 0,-1 0 0 0 0,1 0 0 0 0,-1 0 0 0 0,0 1 0 0 0,0-1 0 0 0,0 1 0 0 0,0 0 0 0 0,-5-2 0 0 0,-14-7 0 0 0,21 10 0 0 0,0 0 0 0 0,0 0 0 0 0,0-1 0 0 0,0 1 0 0 0,0 0 0 0 0,0 1 0 0 0,0-1 0 0 0,0 0 0 0 0,-1 1 0 0 0,1-1 0 0 0,0 1 0 0 0,0 0 0 0 0,-1-1 0 0 0,1 1 0 0 0,0 0 0 0 0,-4 1 0 0 0,-1-2 0 0 0,7 1 0 0 0,-1 0 0 0 0,1 0 0 0 0,0-1 0 0 0,-1 1 0 0 0,1 0 0 0 0,0 0 0 0 0,-1 0 0 0 0,1 0 0 0 0,-1 0 0 0 0,1 0 0 0 0,0 0 0 0 0,-1 0 0 0 0,1 0 0 0 0,-1 0 0 0 0,1 0 0 0 0,-1 0 0 0 0,1 0 0 0 0,0 0 0 0 0,-1 0 0 0 0,1 0 0 0 0,0 1 0 0 0,-1-1 0 0 0,1 0 0 0 0,0 0 0 0 0,-1 0 0 0 0,1 1 0 0 0,0-1 0 0 0,-1 0 0 0 0,1 0 0 0 0,0 1 0 0 0,-1-1 0 0 0,1 0 0 0 0,0 1 0 0 0,-1-1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4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24823 0 0,'3'3'280'0'0,"-1"1"0"0"0,0-1 0 0 0,0 0 0 0 0,0 1 0 0 0,0-1 0 0 0,0 1 0 0 0,-1 0 0 0 0,0-1 0 0 0,0 1 0 0 0,0 0-1 0 0,0 0 1 0 0,0 0 0 0 0,-1 0 0 0 0,0 0 0 0 0,0 4 0 0 0,0-3 66 0 0,1 0-1 0 0,-1 0 1 0 0,1 0 0 0 0,0 0 0 0 0,0 0-1 0 0,0 0 1 0 0,1 0 0 0 0,0-1-1 0 0,3 7 1 0 0,5 17-346 0 0,-10-25 0 0 0,1-1 0 0 0,-1 0 0 0 0,1 0 0 0 0,-1 0 0 0 0,1 0 0 0 0,0 0 0 0 0,0 0 0 0 0,-1 0 0 0 0,1 0 0 0 0,1 0 0 0 0,-1 0 0 0 0,0 0 0 0 0,0-1 0 0 0,1 1 0 0 0,-1 0 0 0 0,1-1 0 0 0,-1 1 0 0 0,1-1 0 0 0,0 0 0 0 0,2 2 0 0 0,-1-1 858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39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24727 0 0,'0'0'69'0'0,"0"0"1"0"0,0 0-1 0 0,0 0 0 0 0,0 0 0 0 0,0 0 1 0 0,0 0-1 0 0,0-1 0 0 0,0 1 0 0 0,0 0 1 0 0,0 0-1 0 0,0 0 0 0 0,1 0 0 0 0,-1 0 1 0 0,0-1-1 0 0,0 1 0 0 0,0 0 0 0 0,0 0 1 0 0,0 0-1 0 0,0 0 0 0 0,0 0 0 0 0,0 0 1 0 0,0 0-1 0 0,1 0 0 0 0,-1-1 0 0 0,0 1 0 0 0,0 0 1 0 0,0 0-1 0 0,0 0 0 0 0,0 0 0 0 0,0 0 1 0 0,1 0-1 0 0,-1 0 0 0 0,0 0 0 0 0,0 0 1 0 0,0 0-1 0 0,0 0 0 0 0,0 0 0 0 0,1 0 1 0 0,-1 0-1 0 0,0 0 0 0 0,0 0 0 0 0,0 0 1 0 0,0 0-1 0 0,0 0 0 0 0,0 0 0 0 0,1 0 1 0 0,-1 0-1 0 0,0 0 0 0 0,0 0 0 0 0,0 0 0 0 0,0 0 1 0 0,0 1-1 0 0,0-1 0 0 0,1 0 0 0 0,-1 0 1 0 0,0 0-1 0 0,0 0 0 0 0,7 9 3947 0 0,1 26-4016 0 0,5 56 0 0 0,-8-48 0 0 0,2 6 0 0 0,-1-10 0 0 0,2 58 0 0 0,-8-95 0 0 0,0 0 0 0 0,0-1 0 0 0,1 1 0 0 0,-1 0 0 0 0,0 0 0 0 0,1-1 0 0 0,0 1 0 0 0,-1 0 0 0 0,1-1 0 0 0,1 3 0 0 0,-1-2 0 0 0,0-1 0 0 0,0 1 0 0 0,0-1 0 0 0,-1 1 0 0 0,1 0 0 0 0,-1-1 0 0 0,1 1 0 0 0,-1 0 0 0 0,1-1 0 0 0,-1 4 0 0 0,-1-5 0 0 0,1-1 0 0 0,-1 1 0 0 0,1 0 0 0 0,-1-1 0 0 0,1 1 0 0 0,0 0 0 0 0,-1-1 0 0 0,1 1 0 0 0,-1-1 0 0 0,1 1 0 0 0,0 0 0 0 0,-1-1 0 0 0,1 1 0 0 0,0-1 0 0 0,-1 1 0 0 0,1-1 0 0 0,0 1 0 0 0,0-1 0 0 0,0 0 0 0 0,-1 1 0 0 0,1-1 0 0 0,0 1 0 0 0,0-1 0 0 0,0 1 0 0 0,0-1 0 0 0,0 0 0 0 0,0 1 0 0 0,0-1 0 0 0,27-140 0 0 0,-26 137 0 0 0,-1-1 0 0 0,2 1 0 0 0,-1-1 0 0 0,0 1 0 0 0,1 0 0 0 0,0 0 0 0 0,0 0 0 0 0,0 0 0 0 0,1 0 0 0 0,-1 0 0 0 0,1 1 0 0 0,0-1 0 0 0,0 1 0 0 0,0-1 0 0 0,1 1 0 0 0,-1 0 0 0 0,1 1 0 0 0,6-5 0 0 0,-5 6 0 0 0,0 0 0 0 0,0 1 0 0 0,0-1 0 0 0,0 1 0 0 0,0 0 0 0 0,-1 1 0 0 0,1-1 0 0 0,0 1 0 0 0,0 0 0 0 0,9 3 0 0 0,10 1 0 0 0,-21-5 0 0 0,0 1 0 0 0,-1-1 0 0 0,1 1 0 0 0,0-1 0 0 0,-1 1 0 0 0,1 0 0 0 0,-1 0 0 0 0,1 0 0 0 0,-1 0 0 0 0,1 0 0 0 0,-1 1 0 0 0,0-1 0 0 0,1 1 0 0 0,3 3 0 0 0,-3-2 0 0 0,-1 0 0 0 0,1 0 0 0 0,0 0 0 0 0,-1 0 0 0 0,0 0 0 0 0,1 0 0 0 0,-1 1 0 0 0,-1-1 0 0 0,1 1 0 0 0,0-1 0 0 0,-1 1 0 0 0,0 0 0 0 0,0 0 0 0 0,0 0 0 0 0,0 0 0 0 0,-1-1 0 0 0,1 1 0 0 0,-1 0 0 0 0,0 0 0 0 0,0 0 0 0 0,-1 0 0 0 0,1 0 0 0 0,-1 0 0 0 0,0 0 0 0 0,0 0 0 0 0,-2 6 0 0 0,-1-2 0 0 0,-1 1 0 0 0,1-1 0 0 0,-1 0 0 0 0,-1 0 0 0 0,1 0 0 0 0,-2-1 0 0 0,1 0 0 0 0,-1 0 0 0 0,0 0 0 0 0,0-1 0 0 0,0 0 0 0 0,-10 5 0 0 0,9-7 0 0 0,0-1 0 0 0,-1 0 0 0 0,0 0 0 0 0,1-1 0 0 0,-1 0 0 0 0,0-1 0 0 0,0 0 0 0 0,0 0 0 0 0,0-1 0 0 0,0 0 0 0 0,0-1 0 0 0,0 0 0 0 0,-13-2 0 0 0,20 2 0 0 0,-1 0 0 0 0,0 0 0 0 0,1 0 0 0 0,-1 0 0 0 0,1 0 0 0 0,-1 0 0 0 0,1-1 0 0 0,-1 1 0 0 0,1-1 0 0 0,0 1 0 0 0,0-1 0 0 0,0 0 0 0 0,0 0 0 0 0,0 0 0 0 0,0 0 0 0 0,0-1 0 0 0,1 1 0 0 0,-1 0 0 0 0,1-1 0 0 0,0 1 0 0 0,-1-1 0 0 0,1 1 0 0 0,0-1 0 0 0,-1-5 0 0 0,4-9 854 0 0,3 8-5664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39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225 96 24727 0 0,'1'-8'1562'0'0,"-1"8"-1458"0"0,0 0 1 0 0,0 0-1 0 0,0-1 1 0 0,0 1-1 0 0,0 0 1 0 0,0 0 0 0 0,0-1-1 0 0,0 1 1 0 0,0 0-1 0 0,0-1 1 0 0,0 1-1 0 0,0 0 1 0 0,0 0 0 0 0,0-1-1 0 0,0 1 1 0 0,0 0-1 0 0,0 0 1 0 0,0 0-1 0 0,-1-1 1 0 0,1 1-1 0 0,0 0 1 0 0,0 0 0 0 0,0 0-1 0 0,0-1 1 0 0,-1 1-1 0 0,1 0 1 0 0,0 0-1 0 0,0 0 1 0 0,-1 0 0 0 0,1-1-1 0 0,0 1 1 0 0,0 0-1 0 0,0 0 1 0 0,-1 0-1 0 0,-5-10 2707 0 0,5 8-2811 0 0,0 1 0 0 0,0-1 0 0 0,0 1 0 0 0,0-1 0 0 0,0 0 0 0 0,0 0 0 0 0,1 0 0 0 0,-1 1 0 0 0,0-5 0 0 0,-6-13 0 0 0,6 18 0 0 0,-1-1 0 0 0,1 1 0 0 0,0 0 0 0 0,0-1 0 0 0,-1 1 0 0 0,1 0 0 0 0,-1 0 0 0 0,1 0 0 0 0,-1 0 0 0 0,1 0 0 0 0,-1 0 0 0 0,0 1 0 0 0,1-1 0 0 0,-1 0 0 0 0,0 1 0 0 0,0-1 0 0 0,1 1 0 0 0,-1 0 0 0 0,-2-1 0 0 0,-20-6 0 0 0,22 6 0 0 0,0 0 0 0 0,-1 0 0 0 0,1 1 0 0 0,0-1 0 0 0,0 1 0 0 0,-1-1 0 0 0,1 1 0 0 0,0 0 0 0 0,0 0 0 0 0,-1 0 0 0 0,1 0 0 0 0,0 0 0 0 0,-1 1 0 0 0,1-1 0 0 0,0 1 0 0 0,0-1 0 0 0,0 1 0 0 0,-1 0 0 0 0,1 0 0 0 0,0 0 0 0 0,0 0 0 0 0,0 0 0 0 0,0 1 0 0 0,-2 1 0 0 0,-6 5 0 0 0,1-1 0 0 0,1 1 0 0 0,-12 13 0 0 0,15-15 0 0 0,0 0 0 0 0,1 1 0 0 0,0-1 0 0 0,0 1 0 0 0,-3 9 0 0 0,5-12 0 0 0,1-1 0 0 0,0 1 0 0 0,-1 0 0 0 0,1 0 0 0 0,0 0 0 0 0,1 0 0 0 0,-1 1 0 0 0,1-1 0 0 0,0 0 0 0 0,0 7 0 0 0,1 10 0 0 0,-1-20 0 0 0,-1 1 0 0 0,1-1 0 0 0,0 0 0 0 0,0 1 0 0 0,0-1 0 0 0,0 0 0 0 0,0 0 0 0 0,0 1 0 0 0,0-1 0 0 0,0 0 0 0 0,0 1 0 0 0,1-1 0 0 0,-1 0 0 0 0,0 0 0 0 0,1 0 0 0 0,-1 1 0 0 0,1-1 0 0 0,-1 0 0 0 0,1 0 0 0 0,0 0 0 0 0,-1 0 0 0 0,1 0 0 0 0,0 0 0 0 0,0 0 0 0 0,0 0 0 0 0,0 0 0 0 0,0 0 0 0 0,0-1 0 0 0,0 1 0 0 0,2 1 0 0 0,0-1 0 0 0,1 0 0 0 0,0 1 0 0 0,0-2 0 0 0,-1 1 0 0 0,1 0 0 0 0,0-1 0 0 0,0 1 0 0 0,0-1 0 0 0,0 0 0 0 0,0-1 0 0 0,0 1 0 0 0,0-1 0 0 0,-1 1 0 0 0,1-1 0 0 0,0 0 0 0 0,0-1 0 0 0,-1 1 0 0 0,1-1 0 0 0,0 1 0 0 0,-1-1 0 0 0,4-3 0 0 0,1 1 0 0 0,-1-1 0 0 0,0 1 0 0 0,0-1 0 0 0,-1-1 0 0 0,1 1 0 0 0,-1-1 0 0 0,0 0 0 0 0,-1-1 0 0 0,1 1 0 0 0,6-12 0 0 0,-5 5 0 0 0,-5 10 0 0 0,-1 0 0 0 0,1 0 0 0 0,-1 0 0 0 0,1 0 0 0 0,-1 0 0 0 0,0 0 0 0 0,0 0 0 0 0,-1 0 0 0 0,1 0 0 0 0,-1 0 0 0 0,1 0 0 0 0,-1-6 0 0 0,2 21 0 0 0,1 0 0 0 0,0 0 0 0 0,1 0 0 0 0,0-1 0 0 0,6 13 0 0 0,-6-18 0 0 0,-1 1 0 0 0,1-1 0 0 0,0 1 0 0 0,1-1 0 0 0,-1 0 0 0 0,1-1 0 0 0,1 1 0 0 0,-1-1 0 0 0,1 0 0 0 0,0 0 0 0 0,11 6 0 0 0,11 1 989 0 0,-27-12-1249 0 0,1 1 0 0 0,-1-1-1 0 0,0 0 1 0 0,1 0 0 0 0,-1 0-1 0 0,1 0 1 0 0,-1 0 0 0 0,0 0-1 0 0,1-1 1 0 0,-1 1 0 0 0,1 0-1 0 0,-1-1 1 0 0,0 1 0 0 0,1-1-1 0 0,-1 1 1 0 0,0-1-1 0 0,0 0 1 0 0,3-1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0.4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25127 0 0,'6'25'1288'0'0,"17"15"2929"0"0,-4-6-2090 0 0,-14-19-2127 0 0,1 0 0 0 0,-2 0 0 0 0,0 1 0 0 0,-1-1 0 0 0,1 24 0 0 0,-1 84 0 0 0,-4-84 0 0 0,0-15 0 0 0,0-19 0 0 0,1 0 0 0 0,0 1 0 0 0,0-1 0 0 0,0 1 0 0 0,0-1 0 0 0,3 10 0 0 0,0 18 0 0 0,-3-39 0 0 0,1-1 0 0 0,0 1 0 0 0,1 0 0 0 0,-1 0 0 0 0,1 0 0 0 0,1-1 0 0 0,-1 2 0 0 0,1-1 0 0 0,0 0 0 0 0,7-10 0 0 0,-4 7 0 0 0,-1-1 0 0 0,0 0 0 0 0,5-14 0 0 0,-5 9 0 0 0,-4 9 0 0 0,1 1 0 0 0,-1-1 0 0 0,2 0 0 0 0,-1 1 0 0 0,0-1 0 0 0,1 1 0 0 0,0 0 0 0 0,1 0 0 0 0,6-9 0 0 0,-7 12 0 0 0,0 0 0 0 0,0 0 0 0 0,1 0 0 0 0,-1 0 0 0 0,1 1 0 0 0,-1-1 0 0 0,1 1 0 0 0,-1 0 0 0 0,1 0 0 0 0,-1 0 0 0 0,1 1 0 0 0,5-1 0 0 0,-2 0 0 0 0,0 1 0 0 0,1 0 0 0 0,-1 0 0 0 0,0 1 0 0 0,0 0 0 0 0,8 2 0 0 0,45 23 0 0 0,-58-25 0 0 0,0 0 0 0 0,0 1 0 0 0,0-1 0 0 0,0 1 0 0 0,0 0 0 0 0,-1-1 0 0 0,1 1 0 0 0,-1 0 0 0 0,1 0 0 0 0,-1 0 0 0 0,0 0 0 0 0,0 0 0 0 0,0 0 0 0 0,0 1 0 0 0,0-1 0 0 0,1 4 0 0 0,-1-2 0 0 0,0 0 0 0 0,0 0 0 0 0,0 0 0 0 0,-1-1 0 0 0,1 1 0 0 0,-1 0 0 0 0,0 0 0 0 0,0 0 0 0 0,-1 6 0 0 0,-1-4 0 0 0,1 0 0 0 0,-1 0 0 0 0,0 1 0 0 0,0-1 0 0 0,-1 0 0 0 0,0-1 0 0 0,0 1 0 0 0,0 0 0 0 0,-1-1 0 0 0,0 0 0 0 0,0 0 0 0 0,0 0 0 0 0,0 0 0 0 0,-1-1 0 0 0,0 1 0 0 0,0-1 0 0 0,0-1 0 0 0,-1 1 0 0 0,1-1 0 0 0,-8 4 0 0 0,2-2 0 0 0,-1-1 0 0 0,0-1 0 0 0,1 0 0 0 0,-1-1 0 0 0,-1 0 0 0 0,-18 1 0 0 0,25-3 0 0 0,1 1 0 0 0,0-2 0 0 0,-1 1 0 0 0,1 0 0 0 0,0-1 0 0 0,-1 0 0 0 0,1-1 0 0 0,0 1 0 0 0,0-1 0 0 0,0 0 0 0 0,0 0 0 0 0,0 0 0 0 0,1-1 0 0 0,-1 1 0 0 0,1-1 0 0 0,-1-1 0 0 0,-5-4 0 0 0,9 6 0 0 0,0 0 0 0 0,-1-1 0 0 0,1 1 0 0 0,0-1 0 0 0,0 1 0 0 0,1 0 0 0 0,-1-1 0 0 0,0 0 0 0 0,1 1 0 0 0,0-1 0 0 0,-1 1 0 0 0,1-1 0 0 0,0 1 0 0 0,0-1 0 0 0,1 0 0 0 0,0-4 0 0 0,2 0 855 0 0,-2 3-5667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0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0 24823 0 0,'-5'8'2244'0'0,"4"-4"573"0"0,7 3-169 0 0,-6-7-2561 0 0,1 1-78 0 0,-1 0 1 0 0,1 0-1 0 0,-1 0 0 0 0,0 0 1 0 0,1 0-1 0 0,-1 0 0 0 0,0 1 1 0 0,0-1-1 0 0,0 0 0 0 0,0 0 1 0 0,0 0-1 0 0,0 0 0 0 0,0 0 1 0 0,0 0-1 0 0,0 0 0 0 0,0 0 1 0 0,-1 2-1 0 0,-7 26-21 0 0,4-16-4 0 0,2-8 16 0 0,-2 13 0 0 0,0-1 0 0 0,1 1 0 0 0,1 0 0 0 0,-1 32 0 0 0,3-49 0 0 0,1 1 0 0 0,-1-1 0 0 0,0 1 0 0 0,1-1 0 0 0,0 1 0 0 0,-1-1 0 0 0,1 1 0 0 0,0-1 0 0 0,-1 1 0 0 0,1-1 0 0 0,0 0 0 0 0,2 2 0 0 0,5 10 0 0 0,-7-11 986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1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24823 0 0,'0'0'0'0'0,"-5"0"0"0"0,2 3 1304 0 0,3 2 0 0 0,0-2 0 0 0,-3-3 880 0 0,6 0-1304 0 0,0 0 0 0 0,-3 2-800 0 0,0 3-80 0 0,0 0 0 0 0,0-2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1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25127 0 0,'2'3'419'0'0,"-1"-1"-1"0"0,0 0 0 0 0,-1 1 1 0 0,1-1-1 0 0,0 1 0 0 0,-1-1 1 0 0,1 1-1 0 0,-1-1 0 0 0,0 1 1 0 0,0-1-1 0 0,0 5 0 0 0,2 21 2194 0 0,0-9-2612 0 0,0 0 0 0 0,-1 1 0 0 0,-2 25 0 0 0,-1-1 0 0 0,5-12 0 0 0,-2-25 0 0 0,-1-1 0 0 0,1 1 0 0 0,-1 0 0 0 0,-1-1 0 0 0,0 8 0 0 0,-1-2 0 0 0,1 0 0 0 0,0 0 0 0 0,1 1 0 0 0,0-1 0 0 0,1 0 0 0 0,1 0 0 0 0,0 0 0 0 0,0-1 0 0 0,1 1 0 0 0,0 0 0 0 0,9 17 0 0 0,1-15 855 0 0,-3-10-5667 0 0</inkml:trace>
  <inkml:trace contextRef="#ctx0" brushRef="#br0" timeOffset="1">199 240 25023 0 0,'0'0'1339'0'0,"0"25"5058"0"0,1-12-6397 0 0,1 0 0 0 0,0 0 0 0 0,1-1 0 0 0,0 1 0 0 0,8 18 0 0 0,-3-10 0 0 0,-7-18 142 0 0,0 0 0 0 0,1 0-1 0 0,-1 0 1 0 0,1 0 0 0 0,0 0 0 0 0,3 5-1 0 0,-4-8-259 0 0,-1 1 0 0 0,0-1 0 0 0,1 1 0 0 0,-1-1 0 0 0,1 1 0 0 0,-1-1-1 0 0,1 1 1 0 0,-1-1 0 0 0,1 0 0 0 0,-1 1 0 0 0,1-1 0 0 0,0 0 0 0 0,-1 1-1 0 0,1-1 1 0 0,-1 0 0 0 0,1 0 0 0 0,0 0 0 0 0,-1 1 0 0 0,1-1 0 0 0,0 0 0 0 0,-1 0-1 0 0,1 0 1 0 0,0 0 0 0 0,-1 0 0 0 0,1 0 0 0 0,0 0 0 0 0,-1 0 0 0 0,1-1-1 0 0,0 1 1 0 0,-1 0 0 0 0,1 0 0 0 0,-1 0 0 0 0,1-1 0 0 0,0 1 0 0 0,-1 0 0 0 0,1-1-1 0 0,-1 1 1 0 0,1-1 0 0 0,-1 1 0 0 0,1 0 0 0 0,0-1 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1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25127 0 0,'2'8'1049'0'0,"5"-4"2649"0"0,8 2-813 0 0,23 24-2027 0 0,-13-14-5687 0 0</inkml:trace>
  <inkml:trace contextRef="#ctx0" brushRef="#br0" timeOffset="1">160 171 24927 0 0,'0'0'1282'0'0,"-5"4"4669"0"0,5-2-5352 0 0,0-1-599 0 0,1 1 0 0 0,0-1 0 0 0,0 0 0 0 0,0 0 0 0 0,0 0 0 0 0,0 0 0 0 0,0 0 0 0 0,0 0 0 0 0,0 0 0 0 0,0 0 0 0 0,0 0 0 0 0,1-1 0 0 0,-1 1 0 0 0,0 0 0 0 0,1-1 0 0 0,-1 1 0 0 0,0-1 0 0 0,1 1 0 0 0,-1-1 0 0 0,0 0 0 0 0,1 0 0 0 0,-1 1 0 0 0,1-1 0 0 0,1 0 0 0 0,40 4 0 0 0,-15-6 0 0 0,-20 1 0 0 0,-1 1 0 0 0,1 0 0 0 0,-1 0 0 0 0,1 1 0 0 0,9 1 0 0 0,-13-1 0 0 0,0 0 0 0 0,0-1 0 0 0,0 1 0 0 0,0-1 0 0 0,0 0 0 0 0,0 0 0 0 0,0 0 0 0 0,1-1 0 0 0,-1 1 0 0 0,0-1 0 0 0,0 0 0 0 0,5-2 0 0 0,-3 2-671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2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 25023 0 0,'3'-26'4551'0'0,"-3"22"-2328"0"0,0 13-1261 0 0,0-6-962 0 0,1 0 0 0 0,-1 1 0 0 0,1-1 0 0 0,-1 0 0 0 0,1 0 0 0 0,0 0 0 0 0,2 5 0 0 0,3 10 0 0 0,-3 19 0 0 0,-1-1 0 0 0,-5 66 0 0 0,0-58 0 0 0,4 60 0 0 0,1-73 0 0 0,-2-16 0 0 0,2 1 0 0 0,-1-1 0 0 0,8 27 0 0 0,2-21 855 0 0,-10-20-1123 0 0,-1-1 1 0 0,1 1 0 0 0,-1-1-1 0 0,1 1 1 0 0,-1-1 0 0 0,1 1-1 0 0,-1-1 1 0 0,1 0 0 0 0,-1 1-1 0 0,1-1 1 0 0,0 0 0 0 0,-1 1-1 0 0,1-1 1 0 0,0 0 0 0 0,-1 0-1 0 0,1 1 1 0 0,0-1 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2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33 24927 0 0,'0'0'2664'0'0,"0"23"2504"0"0,-1-16-5168 0 0,0-1 0 0 0,1 1 0 0 0,0 0 0 0 0,0 0 0 0 0,0-1 0 0 0,3 12 0 0 0,1 18 0 0 0,-4-22 0 0 0,-1-11 0 0 0,0 0 0 0 0,1 0 0 0 0,0 1 0 0 0,0-1 0 0 0,0 0 0 0 0,0 0 0 0 0,1 0 0 0 0,-1 1 0 0 0,1-1 0 0 0,0 0 0 0 0,0 0 0 0 0,0 0 0 0 0,0 0 0 0 0,3 5 0 0 0,7 8 0 0 0,-11-15 0 0 0,0 0 0 0 0,1-1 0 0 0,-1 1 0 0 0,0 0 0 0 0,1 0 0 0 0,-1-1 0 0 0,1 1 0 0 0,-1 0 0 0 0,1 0 0 0 0,0-1 0 0 0,-1 1 0 0 0,1-1 0 0 0,0 1 0 0 0,-1 0 0 0 0,1-1 0 0 0,0 0 0 0 0,0 1 0 0 0,0-1 0 0 0,-1 1 0 0 0,1-1 0 0 0,0 0 0 0 0,0 1 0 0 0,0-1 0 0 0,0 0 0 0 0,0 0 0 0 0,-1 0 0 0 0,1 0 0 0 0,0 0 0 0 0,0 0 0 0 0,0 0 0 0 0,0 0 0 0 0,0 0 0 0 0,0 0 0 0 0,0-1 0 0 0,-1 1 0 0 0,1 0 0 0 0,1-1 0 0 0,4 0 0 0 0,0 0 0 0 0,-1-1 0 0 0,1 0 0 0 0,-1 0 0 0 0,0 0 0 0 0,0-1 0 0 0,0 1 0 0 0,0-1 0 0 0,0 0 0 0 0,0-1 0 0 0,-1 1 0 0 0,0-1 0 0 0,1 0 0 0 0,4-6 0 0 0,-4 3 0 0 0,1 0 0 0 0,-2-1 0 0 0,1 0 0 0 0,-1 1 0 0 0,0-2 0 0 0,-1 1 0 0 0,0 0 0 0 0,4-17 0 0 0,-1 4 0 0 0,-3 10 0 0 0,-1 1 0 0 0,1-1 0 0 0,-2 1 0 0 0,1-15 0 0 0,-2 24 0 0 0,0 0 0 0 0,0-1 0 0 0,0 1 0 0 0,0 0 0 0 0,-1 0 0 0 0,1-1 0 0 0,1 1 0 0 0,-1 0 0 0 0,0-1 0 0 0,0 1 0 0 0,0 0 0 0 0,1-1 0 0 0,-1 1 0 0 0,1 0 0 0 0,0-3 0 0 0,0 6 0 0 0,-1 0 0 0 0,1 0 0 0 0,-1 0 0 0 0,1 0 0 0 0,-1 0 0 0 0,0 0 0 0 0,0 0 0 0 0,0 0 0 0 0,-1 2 0 0 0,1-3 0 0 0,7 182 0 0 0,-5-157 0 0 0,1 0 0 0 0,11 41 0 0 0,-14-65 0 0 0,5 15 0 0 0,-2 0 0 0 0,0 1 0 0 0,1 33 0 0 0,-4-41 0 0 0,1-5 0 0 0,-1 1 0 0 0,0-1 0 0 0,-1 1 0 0 0,1-1 0 0 0,-1 0 0 0 0,0 1 0 0 0,-1-1 0 0 0,1 0 0 0 0,-4 9 0 0 0,-1 6 0 0 0,6-18 0 0 0,-1-1 0 0 0,1 1 0 0 0,0 0 0 0 0,-1-1 0 0 0,1 1 0 0 0,-1 0 0 0 0,1-1 0 0 0,-1 1 0 0 0,0-1 0 0 0,0 1 0 0 0,0-1 0 0 0,0 1 0 0 0,0-1 0 0 0,0 0 0 0 0,0 1 0 0 0,0-1 0 0 0,0 0 0 0 0,-2 1 0 0 0,-2 1 0 0 0,0 0 0 0 0,0-1 0 0 0,0 0 0 0 0,0 0 0 0 0,0 0 0 0 0,0-1 0 0 0,-1 1 0 0 0,1-1 0 0 0,0 0 0 0 0,-1-1 0 0 0,1 1 0 0 0,-1-1 0 0 0,1 0 0 0 0,-1-1 0 0 0,1 1 0 0 0,-1-1 0 0 0,1 0 0 0 0,0-1 0 0 0,-9-2 0 0 0,5 0 0 0 0,0 1 0 0 0,1-1 0 0 0,-1-1 0 0 0,1 1 0 0 0,0-2 0 0 0,1 1 0 0 0,-1-1 0 0 0,1 0 0 0 0,0 0 0 0 0,-11-14 0 0 0,7 2 853 0 0,6 8-5655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4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198 37 23823 0 0,'0'0'8483'0'0,"-4"-2"-8089"0"0,-8 1-378 0 0,0 0 0 0 0,0 0 0 0 0,-23 3 0 0 0,19-1-21 0 0,9 1 5 0 0,1-1 0 0 0,0 1 0 0 0,1 0 0 0 0,-1 0 0 0 0,0 1 0 0 0,1 0 0 0 0,-1 0 0 0 0,1 0 0 0 0,0 1 0 0 0,0 0 0 0 0,0 0 0 0 0,0 0 0 0 0,1 0 0 0 0,0 1 0 0 0,0-1 0 0 0,-4 7 0 0 0,6-8 0 0 0,0-1 0 0 0,1 1 0 0 0,-1-1 0 0 0,1 1 0 0 0,0-1 0 0 0,0 1 0 0 0,0 0 0 0 0,0 0 0 0 0,0 0 0 0 0,0 0 0 0 0,1-1 0 0 0,-1 1 0 0 0,1 0 0 0 0,0 0 0 0 0,0 0 0 0 0,0 0 0 0 0,1 0 0 0 0,0 4 0 0 0,0-3 0 0 0,0 0 0 0 0,1 0 0 0 0,0 0 0 0 0,0 0 0 0 0,0 0 0 0 0,0-1 0 0 0,1 1 0 0 0,-1-1 0 0 0,1 1 0 0 0,0-1 0 0 0,5 5 0 0 0,-2-3 0 0 0,1 0 0 0 0,-1-1 0 0 0,1 1 0 0 0,0-1 0 0 0,0 0 0 0 0,0-1 0 0 0,1 0 0 0 0,-1 0 0 0 0,1-1 0 0 0,0 1 0 0 0,-1-2 0 0 0,1 1 0 0 0,10 0 0 0 0,-12-2 0 0 0,1 0 0 0 0,-1 0 0 0 0,0-1 0 0 0,0 0 0 0 0,0 0 0 0 0,0 0 0 0 0,0-1 0 0 0,-1 0 0 0 0,1 0 0 0 0,0 0 0 0 0,-1-1 0 0 0,1 0 0 0 0,-1 0 0 0 0,0 0 0 0 0,0-1 0 0 0,0 0 0 0 0,0 0 0 0 0,-1 0 0 0 0,0 0 0 0 0,0-1 0 0 0,0 1 0 0 0,0-1 0 0 0,-1 0 0 0 0,1 0 0 0 0,-1-1 0 0 0,-1 1 0 0 0,4-9 0 0 0,-3 7 0 0 0,-1 0 0 0 0,0 0 0 0 0,-1 0 0 0 0,2-9 0 0 0,-3 13 0 0 0,0 0 0 0 0,0 0 0 0 0,-1-1 0 0 0,1 1 0 0 0,-1 0 0 0 0,0 0 0 0 0,0 1 0 0 0,0-1 0 0 0,0 0 0 0 0,0 0 0 0 0,-1 0 0 0 0,-2-4 0 0 0,4 6 0 0 0,-5-7 0 0 0,0 0 0 0 0,-1 1 0 0 0,0-1 0 0 0,-9-8 0 0 0,13 14 0 0 0,-1 0 0 0 0,0 0 0 0 0,0 0 0 0 0,0 0 0 0 0,0 1 0 0 0,0-1 0 0 0,0 1 0 0 0,-1-1 0 0 0,1 1 0 0 0,0 1 0 0 0,-1-1 0 0 0,1 0 0 0 0,-1 1 0 0 0,1-1 0 0 0,-6 1 0 0 0,9 0 16 0 0,-1 1-1 0 0,0-1 1 0 0,0 0-1 0 0,1 0 1 0 0,-1 1-1 0 0,0-1 1 0 0,0 0 0 0 0,1 1-1 0 0,-1-1 1 0 0,0 1-1 0 0,1-1 1 0 0,-1 1 0 0 0,0-1-1 0 0,1 1 1 0 0,-1 0-1 0 0,1-1 1 0 0,-1 1-1 0 0,1 0 1 0 0,-1-1 0 0 0,1 1-1 0 0,-1 0 1 0 0,1-1-1 0 0,0 1 1 0 0,-1 0 0 0 0,1 0-1 0 0,0 0 1 0 0,0-1-1 0 0,0 2 1 0 0,-5 9-4419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4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24623 0 0,'0'0'0'0'0,"4"0"1320"0"0,-1 0 0 0 0,-1 0 1320 0 0,-2-5-936 0 0,0 7-856 0 0,4 2-544 0 0,3-1-304 0 0,-2-3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4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258 101 24519 0 0,'-1'-4'271'0'0,"1"1"0"0"0,-1-1 0 0 0,0 1 0 0 0,0 0 0 0 0,0-1 1 0 0,0 1-1 0 0,0 0 0 0 0,-1 0 0 0 0,0-1 0 0 0,1 1 0 0 0,-1 0 0 0 0,0 1 0 0 0,-1-1 0 0 0,-3-4 0 0 0,-37-32 3901 0 0,42 39-4170 0 0,-4-2-2 0 0,0 0 0 0 0,1 1 0 0 0,-1-1 0 0 0,0 1 0 0 0,0 0 0 0 0,0 1 0 0 0,0-1 0 0 0,0 1 0 0 0,0 0 0 0 0,-1 0 0 0 0,1 1 0 0 0,-5 0 0 0 0,-9 0 0 0 0,15 0 0 0 0,1-1 0 0 0,0 0 0 0 0,-1 1 0 0 0,1 0 0 0 0,0 0 0 0 0,0 0 0 0 0,0 0 0 0 0,0 0 0 0 0,0 1 0 0 0,0-1 0 0 0,0 1 0 0 0,-4 3 0 0 0,3-2 0 0 0,0 0 0 0 0,1 0 0 0 0,0 1 0 0 0,-1-1 0 0 0,1 1 0 0 0,0 0 0 0 0,1 0 0 0 0,-1 0 0 0 0,1 0 0 0 0,-1 0 0 0 0,1 0 0 0 0,1 1 0 0 0,-3 8 0 0 0,-2 22 0 0 0,2 0 0 0 0,2 1 0 0 0,1-1 0 0 0,2 1 0 0 0,5 37 0 0 0,13 37 0 0 0,-18-101 192 0 0,1-1 0 0 0,0 1 0 0 0,0-1-1 0 0,5 11 1 0 0,3 14-942 0 0,-5 4-3408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5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25127 0 0,'0'0'158'0'0,"1"1"0"0"0,-1 0 0 0 0,1 0 0 0 0,-1-1 0 0 0,1 1 0 0 0,-1 0 0 0 0,1-1 0 0 0,-1 1 0 0 0,1 0 0 0 0,-1-1 0 0 0,1 1 1 0 0,0-1-1 0 0,-1 1 0 0 0,1-1 0 0 0,0 1 0 0 0,1 0 0 0 0,25 11 4787 0 0,-10-10-4945 0 0,1-1 0 0 0,0 0 0 0 0,0-1 0 0 0,21-3 0 0 0,-34 2 0 0 0,30 1 0 0 0,-28 0 0 0 0,1 0 0 0 0,-1 0 0 0 0,1-1 0 0 0,-1 1 0 0 0,11-4 0 0 0,-10 2-140 0 0,1 1 1 0 0,-1 0-1 0 0,0 1 1 0 0,11 0-1 0 0,-9 0-3137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6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219 197 23719 0 0,'0'0'167'0'0,"0"-1"-1"0"0,0 0 1 0 0,0 1 0 0 0,1-1-1 0 0,-1 0 1 0 0,0 1-1 0 0,0-1 1 0 0,1 0-1 0 0,-1 1 1 0 0,0-1 0 0 0,1 1-1 0 0,-1-1 1 0 0,1 1-1 0 0,-1-1 1 0 0,1 1-1 0 0,-1-1 1 0 0,1 1-1 0 0,-1-1 1 0 0,2 0 0 0 0,-2 1-25 0 0,0 0 1 0 0,1 0 0 0 0,-1-1-1 0 0,1 1 1 0 0,-1 0 0 0 0,1-1 0 0 0,-1 1-1 0 0,0-1 1 0 0,1 1 0 0 0,-1-1-1 0 0,1 1 1 0 0,-1 0 0 0 0,0-1 0 0 0,0 1-1 0 0,1-1 1 0 0,-1 1 0 0 0,0-1-1 0 0,0 1 1 0 0,0-1 0 0 0,0 0 0 0 0,1 1-1 0 0,-1-1 1 0 0,0 1 0 0 0,0-1-1 0 0,0 1 1 0 0,0-1 0 0 0,0 1 0 0 0,0-1-1 0 0,-1 0 1 0 0,1 1 0 0 0,0-1-1 0 0,0 1 1 0 0,0-1 0 0 0,0 1-1 0 0,-1-1 1 0 0,1 1 0 0 0,0-1 0 0 0,0 1-1 0 0,-1-1 1 0 0,-5-22-143 0 0,1 1 0 0 0,-1 6 0 0 0,0 0 0 0 0,-14-23 0 0 0,13 23 0 0 0,6 14 0 0 0,0 0 0 0 0,0 0 0 0 0,0 0 0 0 0,0 0 0 0 0,0 1 0 0 0,0-1 0 0 0,0 0 0 0 0,0 0 0 0 0,-1 1 0 0 0,1-1 0 0 0,-1 1 0 0 0,1-1 0 0 0,-1 1 0 0 0,0 0 0 0 0,-3-2 0 0 0,4 2 0 0 0,-1 0 0 0 0,0 0 0 0 0,0 1 0 0 0,0-1 0 0 0,0 0 0 0 0,0 1 0 0 0,0 0 0 0 0,0-1 0 0 0,1 1 0 0 0,-1 0 0 0 0,0 0 0 0 0,0 0 0 0 0,0 1 0 0 0,0-1 0 0 0,-3 1 0 0 0,-1 0 0 0 0,1 1 0 0 0,0 0 0 0 0,0 0 0 0 0,0 1 0 0 0,-8 4 0 0 0,5-1 0 0 0,-1 0 0 0 0,1 0 0 0 0,0 1 0 0 0,1 0 0 0 0,-13 16 0 0 0,17-20 0 0 0,0 1 0 0 0,1 0 0 0 0,-1-1 0 0 0,1 1 0 0 0,0 1 0 0 0,0-1 0 0 0,1 0 0 0 0,-1 0 0 0 0,1 1 0 0 0,0-1 0 0 0,0 1 0 0 0,0-1 0 0 0,1 1 0 0 0,-1-1 0 0 0,1 1 0 0 0,0-1 0 0 0,0 1 0 0 0,1-1 0 0 0,0 1 0 0 0,-1-1 0 0 0,3 6 0 0 0,2 7 0 0 0,-5-15 0 0 0,1-1 0 0 0,-1 1 0 0 0,0-1 0 0 0,0 1 0 0 0,1-1 0 0 0,-1 0 0 0 0,1 1 0 0 0,-1-1 0 0 0,1 0 0 0 0,-1 1 0 0 0,1-1 0 0 0,0 0 0 0 0,0 0 0 0 0,0 0 0 0 0,0 1 0 0 0,0-1 0 0 0,0 0 0 0 0,0 0 0 0 0,0 0 0 0 0,0-1 0 0 0,0 1 0 0 0,0 0 0 0 0,1 0 0 0 0,-1-1 0 0 0,2 2 0 0 0,9 3 0 0 0,-10-5 0 0 0,-1 1 0 0 0,0 0 0 0 0,1-1 0 0 0,-1 1 0 0 0,0-1 0 0 0,1 0 0 0 0,-1 1 0 0 0,1-1 0 0 0,-1 0 0 0 0,0 0 0 0 0,1 0 0 0 0,-1 0 0 0 0,1 0 0 0 0,-1 0 0 0 0,2-1 0 0 0,6-1 0 0 0,0-1 0 0 0,-1 0 0 0 0,0 0 0 0 0,1-1 0 0 0,-1 0 0 0 0,0-1 0 0 0,-1 1 0 0 0,1-2 0 0 0,-1 1 0 0 0,0-1 0 0 0,7-8 0 0 0,13-9 0 0 0,-20 18 0 0 0,-5 5 0 0 0,-1-1 0 0 0,0 0 0 0 0,1 0 0 0 0,-1 0 0 0 0,0 0 0 0 0,1 0 0 0 0,-1 0 0 0 0,0 0 0 0 0,0 0 0 0 0,0 0 0 0 0,0-1 0 0 0,0 1 0 0 0,0 0 0 0 0,-1-1 0 0 0,1 1 0 0 0,0-1 0 0 0,-1 1 0 0 0,1-1 0 0 0,0-1 0 0 0,-6 22 0 0 0,-1 20 0 0 0,4-30 0 0 0,0 0 0 0 0,1 1 0 0 0,0-1 0 0 0,1 16 0 0 0,2 73 0 0 0,-4-57 0 0 0,1-34 0 0 0,0 0 0 0 0,1 0 0 0 0,0 0 0 0 0,1 10 0 0 0,1-4 0 0 0,0 0 0 0 0,-1 0 0 0 0,0 0 0 0 0,-1 0 0 0 0,0 0 0 0 0,-5 25 0 0 0,6-20 0 0 0,-1-17 0 0 0,0 0 0 0 0,1 0 0 0 0,-1 0 0 0 0,0 0 0 0 0,0 0 0 0 0,0 0 0 0 0,0 0 0 0 0,0 0 0 0 0,0 1 0 0 0,0-1 0 0 0,0 0 0 0 0,0 0 0 0 0,0 0 0 0 0,-1 0 0 0 0,1 0 0 0 0,0 0 0 0 0,-1 0 0 0 0,1 0 0 0 0,-1 0 0 0 0,1 0 0 0 0,-1 0 0 0 0,1 0 0 0 0,-1 0 0 0 0,-1 1 0 0 0,-7 11 0 0 0,9-13 0 0 0,0 1 0 0 0,0-1 0 0 0,-1 1 0 0 0,1-1 0 0 0,0 1 0 0 0,0-1 0 0 0,0 1 0 0 0,-1-1 0 0 0,1 1 0 0 0,0-1 0 0 0,-1 0 0 0 0,1 1 0 0 0,0-1 0 0 0,-1 1 0 0 0,1-1 0 0 0,-1 0 0 0 0,1 1 0 0 0,-1-1 0 0 0,1 0 0 0 0,0 1 0 0 0,-1-1 0 0 0,1 0 0 0 0,-1 0 0 0 0,1 0 0 0 0,-1 1 0 0 0,1-1 0 0 0,-1 0 0 0 0,0 0 0 0 0,1 0 0 0 0,-1 0 0 0 0,1 0 0 0 0,-1 0 0 0 0,1 0 0 0 0,-1 0 0 0 0,0 0 0 0 0,-7-1 0 0 0,-1 0 0 0 0,1 0 0 0 0,0-1 0 0 0,0 0 0 0 0,0-1 0 0 0,0 1 0 0 0,1-1 0 0 0,-1-1 0 0 0,1 0 0 0 0,-1 0 0 0 0,1 0 0 0 0,1-1 0 0 0,-1 0 0 0 0,1 0 0 0 0,-11-11 0 0 0,16 13 95 0 0,-1 0 0 0 0,1-1-1 0 0,-1 1 1 0 0,1-1 0 0 0,0 1 0 0 0,0-1 0 0 0,1 0 0 0 0,-1-4-1 0 0,-1-15-4898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6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84 113 24223 0 0,'0'0'8119'0'0,"2"3"-7796"0"0,4 6-229 0 0,-3-8-94 0 0,-1-1 0 0 0,0 1 0 0 0,1 0 0 0 0,-1-1 0 0 0,1 0 0 0 0,0 1 0 0 0,4-1 0 0 0,-5-1 0 0 0,0 1 0 0 0,1 0 0 0 0,-1 1 0 0 0,0-1 0 0 0,0 0 0 0 0,1 1 0 0 0,-1-1 0 0 0,0 1 0 0 0,0 0 0 0 0,3 1 0 0 0,1 1 0 0 0,0-1 0 0 0,0 1 0 0 0,0-1 0 0 0,0 0 0 0 0,0-1 0 0 0,0 0 0 0 0,1 0 0 0 0,-1 0 0 0 0,0 0 0 0 0,1-1 0 0 0,-1 0 0 0 0,1-1 0 0 0,-1 1 0 0 0,0-1 0 0 0,8-2 0 0 0,-11 2 0 0 0,0-1 0 0 0,0 1 0 0 0,0-1 0 0 0,0 0 0 0 0,0 0 0 0 0,0 0 0 0 0,0 0 0 0 0,-1 0 0 0 0,1 0 0 0 0,-1-1 0 0 0,1 0 0 0 0,-1 1 0 0 0,0-1 0 0 0,0 0 0 0 0,0 0 0 0 0,-1 0 0 0 0,3-5 0 0 0,7-11 0 0 0,-11 18 0 0 0,0-1 0 0 0,1 1 0 0 0,-1 0 0 0 0,0-1 0 0 0,-1 1 0 0 0,1 0 0 0 0,0-1 0 0 0,0 1 0 0 0,-1 0 0 0 0,1-1 0 0 0,0 1 0 0 0,-1 0 0 0 0,0-1 0 0 0,1 1 0 0 0,-1 0 0 0 0,0 0 0 0 0,1 0 0 0 0,-1 0 0 0 0,0 0 0 0 0,0 0 0 0 0,-1-2 0 0 0,-23-22 0 0 0,18 21 0 0 0,0 1 0 0 0,0-1 0 0 0,-1 1 0 0 0,1 0 0 0 0,-1 1 0 0 0,0 0 0 0 0,0 0 0 0 0,1 1 0 0 0,-1 0 0 0 0,0 0 0 0 0,0 1 0 0 0,0 0 0 0 0,0 0 0 0 0,0 1 0 0 0,0 0 0 0 0,0 0 0 0 0,0 1 0 0 0,0 0 0 0 0,1 1 0 0 0,-1-1 0 0 0,1 1 0 0 0,-9 5 0 0 0,-4 5 0 0 0,16-11 0 0 0,-1 1 0 0 0,1-1 0 0 0,0 1 0 0 0,0 0 0 0 0,0 1 0 0 0,0-1 0 0 0,1 1 0 0 0,-1-1 0 0 0,1 1 0 0 0,0 0 0 0 0,-3 5 0 0 0,2-1 0 0 0,1 0 0 0 0,0 1 0 0 0,1-1 0 0 0,-1 1 0 0 0,1-1 0 0 0,1 1 0 0 0,0 0 0 0 0,0 14 0 0 0,1-12 0 0 0,1-1 0 0 0,0 0 0 0 0,4 18 0 0 0,-4-24 0 0 0,1 0 0 0 0,-1 0 0 0 0,1 1 0 0 0,-1-1 0 0 0,1 0 0 0 0,0-1 0 0 0,1 1 0 0 0,-1 0 0 0 0,1-1 0 0 0,-1 1 0 0 0,6 4 0 0 0,4 3 0 0 0,-10-8 0 0 0,0-1 0 0 0,1 1 0 0 0,0-1 0 0 0,-1 0 0 0 0,1 0 0 0 0,0 0 0 0 0,0 0 0 0 0,0-1 0 0 0,0 1 0 0 0,5 1 0 0 0,25 8 0 0 0,-28-8 0 0 0,1-1 0 0 0,-1 0 0 0 0,1 0 0 0 0,-1 0 0 0 0,1-1 0 0 0,0 0 0 0 0,0 0 0 0 0,-1 0 0 0 0,1-1 0 0 0,0 0 0 0 0,0 0 0 0 0,11-2 0 0 0,-5 0 0 0 0,0-1 0 0 0,-1-1 0 0 0,1 0 0 0 0,-1-1 0 0 0,0 0 0 0 0,0-1 0 0 0,-1 0 0 0 0,0 0 0 0 0,0-1 0 0 0,11-10 0 0 0,-1 0 853 0 0,-7 7-5655 0 0,1 1-14944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6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24823 0 0,'10'1'2644'0'0,"-9"2"-65"0"0,2 6 31 0 0,2-8-2598 0 0,0 0-1 0 0,-1-1 1 0 0,1 1-1 0 0,0-1 0 0 0,0 0 1 0 0,0-1-1 0 0,0 1 1 0 0,5-2-1 0 0,15-3-11 0 0,21-1 0 0 0,61 6 0 0 0,-100 3 855 0 0,-5 1-5669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7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25127 0 0,'6'38'2723'0'0,"-1"-12"-269"0"0,1 30 1 0 0,2 8-2455 0 0,-5-47 0 0 0,3 36 0 0 0,-15 37 0 0 0,9-87 0 0 0,0 12 0 0 0,0 0 0 0 0,5 25 0 0 0,-4-27 0 0 0,7 23 0 0 0,-8-35 0 0 0,1 0 0 0 0,0 1 0 0 0,-1-1 0 0 0,1 0 0 0 0,0 1 0 0 0,0-1 0 0 0,-1 0 0 0 0,1 0 0 0 0,0 0 0 0 0,0 0 0 0 0,0 0 0 0 0,1 0 0 0 0,-1 0 0 0 0,0 0 0 0 0,0 0 0 0 0,0 0 0 0 0,1-1 0 0 0,-1 1 0 0 0,0 0 0 0 0,1-1 0 0 0,1 1 0 0 0,5-1 855 0 0,-4-2-5667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7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24823 0 0,'2'3'792'0'0,"0"0"-1"0"0,-1 0 0 0 0,0 1 1 0 0,0-1-1 0 0,0 0 0 0 0,1 5 1 0 0,0 1 1440 0 0,-1-8-2223 0 0,0 0 0 0 0,0 0 0 0 0,0 0 0 0 0,0 0-1 0 0,1 0 1 0 0,-1 0 0 0 0,0 0 0 0 0,0-1 0 0 0,1 1 0 0 0,-1-1 0 0 0,0 1 0 0 0,1-1 0 0 0,-1 1-1 0 0,0-1 1 0 0,1 0 0 0 0,-1 0 0 0 0,1 1 0 0 0,-1-1 0 0 0,0 0 0 0 0,3-1 0 0 0,37 0-22 0 0,-27-1 3 0 0,40-1 10 0 0,38-2 0 0 0,-86 6 859 0 0,-3 1-5694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7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19 25023 0 0,'0'0'66'0'0,"-1"0"0"0"0,1 0-1 0 0,0 0 1 0 0,-1 0 0 0 0,1 0-1 0 0,0-1 1 0 0,-1 1-1 0 0,1 0 1 0 0,-1 0 0 0 0,1 0-1 0 0,0 0 1 0 0,-1 0 0 0 0,1-1-1 0 0,0 1 1 0 0,-1 0 0 0 0,1 0-1 0 0,0-1 1 0 0,0 1 0 0 0,-1 0-1 0 0,1 0 1 0 0,0-1 0 0 0,0 1-1 0 0,-1 0 1 0 0,1-1 0 0 0,0 1-1 0 0,0 0 1 0 0,0-1 0 0 0,0 1-1 0 0,-1-1 1 0 0,1 1 0 0 0,0 0-1 0 0,0-1 1 0 0,0 1 0 0 0,0 0-1 0 0,0-1 1 0 0,0 1 0 0 0,0-1-1 0 0,0 1 7 0 0,0-1 0 0 0,0 1 0 0 0,0 0 0 0 0,0-1 0 0 0,0 1 0 0 0,0 0 0 0 0,0-1 0 0 0,0 1 0 0 0,0 0 0 0 0,0-1 0 0 0,0 1 0 0 0,0 0 0 0 0,-1 0 1 0 0,1-1-1 0 0,0 1 0 0 0,0 0 0 0 0,0 0 0 0 0,0-1 0 0 0,-1 1 0 0 0,1 0 0 0 0,0 0 0 0 0,0-1 0 0 0,-1 1 0 0 0,1 0 0 0 0,0 0 0 0 0,0 0 0 0 0,-1 0 0 0 0,1-1 0 0 0,0 1 0 0 0,0 0 0 0 0,-1 0 0 0 0,1 0 0 0 0,0 0 0 0 0,-1 0 0 0 0,1 0 0 0 0,-1 3 222 0 0,0 1 1 0 0,1 0-1 0 0,-1 0 0 0 0,1 0 0 0 0,0 0 0 0 0,0-1 1 0 0,1 1-1 0 0,1 6 0 0 0,1 17-294 0 0,0-1 0 0 0,-1 30 0 0 0,-2-4 0 0 0,1-38 0 0 0,0 0 0 0 0,-2 0 0 0 0,-2 22 0 0 0,1-25 0 0 0,2 0 0 0 0,-1 0 0 0 0,2 21 0 0 0,1-1 0 0 0,3 2 0 0 0,0 0 0 0 0,-5-30 58 0 0,0 0-1 0 0,0 0 1 0 0,1 0 0 0 0,0 0-1 0 0,0-1 1 0 0,-1 1-1 0 0,2 0 1 0 0,-1 0 0 0 0,0-1-1 0 0,0 1 1 0 0,4 4 0 0 0,4 11-4707 0 0</inkml:trace>
  <inkml:trace contextRef="#ctx0" brushRef="#br0" timeOffset="1">217 308 24823 0 0,'0'0'75'0'0,"1"0"0"0"0,0 0 0 0 0,-1 0 0 0 0,1 0 0 0 0,-1 1 0 0 0,1-1 0 0 0,-1 0 0 0 0,1 1 0 0 0,0-1 0 0 0,-1 0 0 0 0,1 1 0 0 0,-1-1 0 0 0,0 1 0 0 0,1-1 0 0 0,-1 1 0 0 0,1-1 0 0 0,-1 1 0 0 0,0-1 0 0 0,1 1 0 0 0,-1-1 0 0 0,0 1 0 0 0,1-1 0 0 0,-1 1 0 0 0,0 0 0 0 0,0-1 0 0 0,0 1 0 0 0,0-1 0 0 0,1 1 0 0 0,-1 0 0 0 0,0-1 0 0 0,0 2 0 0 0,1 28 4038 0 0,-1-11-2690 0 0,1-18-1423 0 0,4 33 0 0 0,1 51 0 0 0,-5-84 855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8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25127 0 0,'0'2'0'0'0,"0"4"0"0"0,4-6 1312 0 0,1 0 8 0 0,0 2 0 0 0,1 6 8 0 0,-4 2-464 0 0,1-2 8 0 0,-1 1-256 0 0,3 2-616 0 0,1 2 0 0 0,1-1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8.6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62 24927 0 0,'0'-1'40'0'0,"1"1"-1"0"0,-1-1 1 0 0,0 1-1 0 0,1 0 1 0 0,-1-1-1 0 0,1 1 1 0 0,-1 0-1 0 0,0 0 1 0 0,1-1-1 0 0,-1 1 0 0 0,1 0 1 0 0,-1 0-1 0 0,1-1 1 0 0,-1 1-1 0 0,1 0 1 0 0,-1 0-1 0 0,0 0 1 0 0,1 0-1 0 0,-1 0 1 0 0,1 0-1 0 0,-1 0 1 0 0,1 0-1 0 0,-1 0 1 0 0,1 0-1 0 0,-1 0 1 0 0,1 0-1 0 0,-1 0 1 0 0,1 0-1 0 0,-1 0 0 0 0,2 1 1 0 0,8 13 2652 0 0,0 20 1224 0 0,-1 36-3916 0 0,-7-60 0 0 0,0 0 0 0 0,-1 1 0 0 0,-1-1 0 0 0,0 17 0 0 0,-1-1 0 0 0,2-39 0 0 0,0 1 0 0 0,1 0 0 0 0,6-20 0 0 0,1-9 0 0 0,15-56 0 0 0,-22 91 0 0 0,0 0 0 0 0,1 0 0 0 0,-1 0 0 0 0,1 0 0 0 0,0 1 0 0 0,1-1 0 0 0,0 1 0 0 0,6-7 0 0 0,-10 11 0 0 0,1 1 0 0 0,0-1 0 0 0,0 1 0 0 0,0 0 0 0 0,0-1 0 0 0,-1 1 0 0 0,1 0 0 0 0,0-1 0 0 0,0 1 0 0 0,0 0 0 0 0,0 0 0 0 0,0 0 0 0 0,0 0 0 0 0,0 0 0 0 0,0 0 0 0 0,0 0 0 0 0,0 0 0 0 0,0 0 0 0 0,0 0 0 0 0,0 1 0 0 0,0-1 0 0 0,0 0 0 0 0,-1 1 0 0 0,1-1 0 0 0,0 1 0 0 0,0-1 0 0 0,0 1 0 0 0,0-1 0 0 0,-1 1 0 0 0,1-1 0 0 0,0 1 0 0 0,-1 0 0 0 0,1-1 0 0 0,0 1 0 0 0,-1 0 0 0 0,2 1 0 0 0,21 33 0 0 0,-20-28 0 0 0,26 65 0 0 0,-27-67 0 0 0,-1 0 0 0 0,1 1 0 0 0,-1-1 0 0 0,0 1 0 0 0,-1-1 0 0 0,1 1 0 0 0,-1-1 0 0 0,0 1 0 0 0,0-1 0 0 0,-2 7 0 0 0,2 18 0 0 0,0-29 24 0 0,0 0 1 0 0,1 0-1 0 0,-1 0 1 0 0,0 0-1 0 0,1 0 1 0 0,0 0-1 0 0,-1 0 1 0 0,1 0-1 0 0,-1 0 1 0 0,1 0-1 0 0,0 0 1 0 0,0 0-1 0 0,-1-1 1 0 0,1 1-1 0 0,0 0 1 0 0,0 0-1 0 0,0-1 0 0 0,0 1 1 0 0,0-1-1 0 0,0 1 1 0 0,0-1-1 0 0,1 1 1 0 0,8 5-4545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217 221 24519 0 0,'0'4'1288'0'0,"0"-4"-1245"0"0,0 1-1 0 0,0-1 0 0 0,0 0 1 0 0,-1 0-1 0 0,1 1 0 0 0,0-1 1 0 0,0 0-1 0 0,0 0 0 0 0,0 1 1 0 0,0-1-1 0 0,0 0 1 0 0,0 0-1 0 0,0 1 0 0 0,-1-1 1 0 0,1 0-1 0 0,0 0 0 0 0,0 0 1 0 0,0 1-1 0 0,-1-1 0 0 0,1 0 1 0 0,0 0-1 0 0,0 0 0 0 0,0 1 1 0 0,-1-1-1 0 0,1 0 1 0 0,0 0-1 0 0,0 0 0 0 0,-1 0 1 0 0,1 0-1 0 0,0 0 0 0 0,0 0 1 0 0,-1 0-1 0 0,1 0 0 0 0,0 0 1 0 0,0 0-1 0 0,-1 0 1 0 0,1 0-1 0 0,0 0 0 0 0,0 0 1 0 0,-1 0-1 0 0,1 0 0 0 0,0 0 1 0 0,-1 0-1 0 0,1 0 0 0 0,0 0 1 0 0,0 0-1 0 0,-1 0 0 0 0,1 0 1 0 0,0-1-1 0 0,0 1 1 0 0,-1 0-1 0 0,-20-11 3129 0 0,4 3-1593 0 0,3 5-1578 0 0,11 2 0 0 0,1 0 0 0 0,0 0 0 0 0,-1 1 0 0 0,1-1 0 0 0,-1 1 0 0 0,1 0 0 0 0,-1-1 0 0 0,1 1 0 0 0,-1 0 0 0 0,1 1 0 0 0,-1-1 0 0 0,1 0 0 0 0,-1 1 0 0 0,1 0 0 0 0,-1-1 0 0 0,-3 3 0 0 0,-6 3 0 0 0,0 1 0 0 0,1 1 0 0 0,-16 12 0 0 0,17-11 0 0 0,7-7 0 0 0,1 0 0 0 0,0 0 0 0 0,-1 0 0 0 0,1 0 0 0 0,0 0 0 0 0,0 1 0 0 0,0-1 0 0 0,1 1 0 0 0,-1-1 0 0 0,-2 6 0 0 0,2-4 0 0 0,0 1 0 0 0,1 1 0 0 0,-1-1 0 0 0,1 0 0 0 0,0 0 0 0 0,0 0 0 0 0,1 1 0 0 0,0-1 0 0 0,0 0 0 0 0,0 1 0 0 0,0-1 0 0 0,1 0 0 0 0,0 0 0 0 0,0 1 0 0 0,0-1 0 0 0,1 0 0 0 0,0 0 0 0 0,0 0 0 0 0,0 0 0 0 0,0-1 0 0 0,1 1 0 0 0,4 5 0 0 0,-5-7 45 0 0,1-1 0 0 0,0 0 0 0 0,-1 0 0 0 0,1 1-1 0 0,0-2 1 0 0,0 1 0 0 0,1 0 0 0 0,-1-1 0 0 0,0 1 0 0 0,0-1 0 0 0,1 0 0 0 0,-1 0-1 0 0,1 0 1 0 0,-1 0 0 0 0,1-1 0 0 0,-1 0 0 0 0,1 1 0 0 0,-1-1 0 0 0,1 0 0 0 0,-1-1-1 0 0,6 0 1 0 0,-3 0-424 0 0,-1 0-1 0 0,1 0 0 0 0,0-1 0 0 0,-1 1 1 0 0,1-1-1 0 0,-1 0 0 0 0,0-1 0 0 0,0 0 1 0 0,0 1-1 0 0,0-2 0 0 0,0 1 1 0 0,4-4-1 0 0</inkml:trace>
  <inkml:trace contextRef="#ctx0" brushRef="#br0" timeOffset="1">291 0 24927 0 0,'0'0'78'0'0,"1"1"-1"0"0,-1-1 1 0 0,0 0-1 0 0,0 1 1 0 0,0-1-1 0 0,0 0 1 0 0,0 0-1 0 0,0 1 1 0 0,0-1 0 0 0,1 0-1 0 0,-1 0 1 0 0,0 1-1 0 0,0-1 1 0 0,0 0-1 0 0,1 0 1 0 0,-1 1-1 0 0,0-1 1 0 0,0 0-1 0 0,1 0 1 0 0,-1 0-1 0 0,0 0 1 0 0,0 1-1 0 0,1-1 1 0 0,-1 0 0 0 0,0 0-1 0 0,1 0 1 0 0,-1 0-1 0 0,0 0 1 0 0,0 0-1 0 0,1 0 1 0 0,-1 0-1 0 0,0 0 1 0 0,1 0-1 0 0,-1 0 1 0 0,0 0-1 0 0,1 0 1 0 0,-1 0-1 0 0,0 0 1 0 0,1 0 63 0 0,0 0 1 0 0,0 0-1 0 0,-1 0 1 0 0,1 0-1 0 0,0 0 0 0 0,0 0 1 0 0,-1 0-1 0 0,1 0 1 0 0,0 0-1 0 0,-1 1 1 0 0,1-1-1 0 0,0 0 0 0 0,-1 1 1 0 0,1-1-1 0 0,0 0 1 0 0,-1 1-1 0 0,1-1 0 0 0,-1 1 1 0 0,1-1-1 0 0,-1 1 1 0 0,1-1-1 0 0,-1 1 0 0 0,1-1 1 0 0,-1 1-1 0 0,1-1 1 0 0,-1 1-1 0 0,0 0 1 0 0,1-1-1 0 0,-1 1 0 0 0,0 0 1 0 0,0-1-1 0 0,1 1 1 0 0,-1 1-1 0 0,2 15-141 0 0,0 1 0 0 0,-1-1 0 0 0,-1 1 0 0 0,-3 30 0 0 0,1-22 0 0 0,1 33 0 0 0,2-16 0 0 0,-1-29 0 0 0,0 0 0 0 0,1 0 0 0 0,1 0 0 0 0,6 26 0 0 0,-5-27 596 0 0,2 6-900 0 0,2-10-3947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9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323 57 24727 0 0,'0'-10'938'0'0,"0"9"-521"0"0,1-1 1 0 0,-1 0-1 0 0,0 1 0 0 0,0-1 1 0 0,0 0-1 0 0,0 1 0 0 0,-1-1 0 0 0,1 0 1 0 0,0 1-1 0 0,-1-1 0 0 0,1 1 1 0 0,-1-1-1 0 0,1 0 0 0 0,-1 1 0 0 0,0-1 1 0 0,-1-1-1 0 0,0 2-417 0 0,0-1 0 0 0,-1 0 0 0 0,0 1 0 0 0,1-1 0 0 0,-1 1 0 0 0,0 0 0 0 0,0 0 0 0 0,0 0 0 0 0,0 0 0 0 0,0 0 0 0 0,0 1 0 0 0,0 0 0 0 0,-5-1 0 0 0,-49 2 0 0 0,28 0 0 0 0,25 0 0 0 0,0-1 0 0 0,-1 1 0 0 0,1 0 0 0 0,0 0 0 0 0,0 0 0 0 0,0 1 0 0 0,0 0 0 0 0,0-1 0 0 0,1 1 0 0 0,-1 0 0 0 0,0 1 0 0 0,1-1 0 0 0,-1 1 0 0 0,1-1 0 0 0,0 1 0 0 0,0 0 0 0 0,0 1 0 0 0,0-1 0 0 0,1 0 0 0 0,-1 1 0 0 0,-1 3 0 0 0,0 0 0 0 0,0-1 0 0 0,1 1 0 0 0,0-1 0 0 0,0 1 0 0 0,1 0 0 0 0,0 0 0 0 0,0 0 0 0 0,1 0 0 0 0,-1 1 0 0 0,2-1 0 0 0,-1 14 0 0 0,1-16 0 0 0,0-1 0 0 0,0 0 0 0 0,0 0 0 0 0,1 0 0 0 0,-1-1 0 0 0,1 1 0 0 0,0 0 0 0 0,0 0 0 0 0,0-1 0 0 0,0 1 0 0 0,1 0 0 0 0,-1-1 0 0 0,1 0 0 0 0,0 1 0 0 0,0-1 0 0 0,0 0 0 0 0,4 4 0 0 0,-5-5 0 0 0,1-1 0 0 0,-1 1 0 0 0,1-1 0 0 0,-1 1 0 0 0,1-1 0 0 0,-1 0 0 0 0,1 1 0 0 0,0-1 0 0 0,0 0 0 0 0,0 0 0 0 0,-1 0 0 0 0,1-1 0 0 0,0 1 0 0 0,0 0 0 0 0,0-1 0 0 0,0 1 0 0 0,0-1 0 0 0,0 0 0 0 0,0 1 0 0 0,4-1 0 0 0,-3-1 0 0 0,1 0 0 0 0,0 1 0 0 0,0-1 0 0 0,-1-1 0 0 0,1 1 0 0 0,-1 0 0 0 0,1-1 0 0 0,-1 0 0 0 0,0 0 0 0 0,5-3 0 0 0,6-7 0 0 0,0 0 0 0 0,-1 0 0 0 0,20-26 0 0 0,-26 29 0 0 0,-1 3 0 0 0,-1 0 0 0 0,-1-1 0 0 0,1 1 0 0 0,-1-1 0 0 0,0 0 0 0 0,-1 0 0 0 0,1 0 0 0 0,-1-1 0 0 0,-1 1 0 0 0,1-1 0 0 0,-2 0 0 0 0,1 1 0 0 0,-1-1 0 0 0,0 0 0 0 0,0 0 0 0 0,-1-13 0 0 0,-1 20 0 0 0,1 1 0 0 0,0-1 0 0 0,-1 1 0 0 0,1 0 0 0 0,-1-1 0 0 0,1 1 0 0 0,-1 0 0 0 0,1-1 0 0 0,0 1 0 0 0,-1 0 0 0 0,1 0 0 0 0,-1-1 0 0 0,0 1 0 0 0,1 0 0 0 0,-1 0 0 0 0,1 0 0 0 0,-1 0 0 0 0,1 0 0 0 0,-1 0 0 0 0,1 0 0 0 0,-1 0 0 0 0,0 0 0 0 0,1 0 0 0 0,-1 0 0 0 0,1 0 0 0 0,-1 0 0 0 0,1 0 0 0 0,-1 0 0 0 0,1 1 0 0 0,-1-1 0 0 0,1 0 0 0 0,-1 0 0 0 0,1 1 0 0 0,-1-1 0 0 0,1 0 0 0 0,-1 1 0 0 0,1-1 0 0 0,-1 0 0 0 0,1 1 0 0 0,0-1 0 0 0,-1 1 0 0 0,-2 7 0 0 0,1-1 0 0 0,0 1 0 0 0,0-1 0 0 0,1 1 0 0 0,0 0 0 0 0,0 0 0 0 0,1 8 0 0 0,4 56 0 0 0,-2-59 0 0 0,1 0 0 0 0,1 1 0 0 0,0-1 0 0 0,10 22 0 0 0,-8-21 0 0 0,0-1 0 0 0,-1 1 0 0 0,-1 0 0 0 0,3 17 0 0 0,-5-16 0 0 0,0 0 0 0 0,-1 0 0 0 0,0 1 0 0 0,-1-1 0 0 0,-1 0 0 0 0,-3 23 0 0 0,2-33 0 0 0,1 0 0 0 0,-1 1 0 0 0,0-1 0 0 0,0 0 0 0 0,0 0 0 0 0,-1 0 0 0 0,1-1 0 0 0,-1 1 0 0 0,0 0 0 0 0,-1-1 0 0 0,1 0 0 0 0,-1 0 0 0 0,0 0 0 0 0,0 0 0 0 0,0-1 0 0 0,-5 4 0 0 0,1-4 0 0 0,0 1 0 0 0,0-2 0 0 0,0 1 0 0 0,0-1 0 0 0,-1 0 0 0 0,1-1 0 0 0,-1 0 0 0 0,1 0 0 0 0,-1-1 0 0 0,1 0 0 0 0,-17-3 0 0 0,-34-14 0 0 0,49 14 0 0 0,1 0 0 0 0,0-1 0 0 0,0 0 0 0 0,0 0 0 0 0,0-1 0 0 0,1 0 0 0 0,-1 0 0 0 0,-11-11 0 0 0,7 4-3949 0 0,2-3-15797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49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24 24623 0 0,'-5'-2'1297'0'0,"3"1"2911"0"0,5 12-1696 0 0,-1-10-2502 0 0,-1-1-1 0 0,1 0 0 0 0,-1 0 1 0 0,1 0-1 0 0,-1 0 0 0 0,1 0 0 0 0,-1 0 1 0 0,1 0-1 0 0,-1-1 0 0 0,1 1 1 0 0,-1-1-1 0 0,2 0 0 0 0,-2 1-11 0 0,51-10 2 0 0,23-6 0 0 0,-47 14 0 0 0,-9 1 0 0 0,-18 1 0 0 0,0 0 0 0 0,0 0 0 0 0,0 0 0 0 0,0 0 0 0 0,0 0 0 0 0,0 0 0 0 0,0 0 0 0 0,0 0 0 0 0,0 1 0 0 0,0-1 0 0 0,0 0 0 0 0,-1 1 0 0 0,1-1 0 0 0,0 0 0 0 0,0 1 0 0 0,1 0 0 0 0,0 0 0 0 0,-1 0 0 0 0,1 0 0 0 0,0 0 0 0 0,-1-1 0 0 0,1 1 0 0 0,0 0 0 0 0,0-1 0 0 0,-1 1 0 0 0,1-1 0 0 0,0 0 0 0 0,0 0 0 0 0,2 0 0 0 0,-3 0 0 0 0,-1 0 0 0 0,1 0 0 0 0,-1 1 0 0 0,1-1 0 0 0,-1 0 0 0 0,1 0 0 0 0,0 0 0 0 0,-1 1 0 0 0,0-1 0 0 0,1 0 0 0 0,-1 0 0 0 0,1 1 0 0 0,-1-1 0 0 0,1 0 0 0 0,-1 1 0 0 0,0-1 0 0 0,1 1 0 0 0,-1-1 0 0 0,0 0 0 0 0,1 1 0 0 0,-1-1 0 0 0,0 1 0 0 0,1-1 0 0 0,-1 1 0 0 0,0-1 0 0 0,0 1 0 0 0,0-1 0 0 0,0 1 0 0 0,1-1 0 0 0,-1 1 0 0 0,0-1 0 0 0,0 1 0 0 0,0 0 0 0 0,0-1 0 0 0,0 1 0 0 0,0-1 0 0 0,0 1 0 0 0,0-1 0 0 0,-1 1 0 0 0,1-1 0 0 0,0 1 0 0 0,0-1 0 0 0,0 1 0 0 0,-1-1 0 0 0,1 1 0 0 0,0-1 0 0 0,0 1 0 0 0,-1 0 0 0 0,-10 22 0 0 0,-10 7 0 0 0,-33 39 0 0 0,36-50 0 0 0,2 2 0 0 0,0 0 0 0 0,1 0 0 0 0,-23 47 0 0 0,6 15 0 0 0,27-70 0 0 0,4-11 0 0 0,0 1 0 0 0,0 0 0 0 0,0 0 0 0 0,0-1 0 0 0,0 1 0 0 0,0 0 0 0 0,1 3 0 0 0,23-7 0 0 0,2 0 0 0 0,33-3 0 0 0,18-7 0 0 0,-74 11 0 0 0,4-2 0 0 0,0 0 0 0 0,0 1 0 0 0,1-1 0 0 0,-1 1 0 0 0,1 1 0 0 0,-1 0 0 0 0,13 0 0 0 0,-19 0 0 0 0,1 0 0 0 0,0 0 0 0 0,0 0 0 0 0,0 0 0 0 0,0 0 0 0 0,-1 0 0 0 0,1 0 0 0 0,0 0 0 0 0,0 0 0 0 0,0 0 0 0 0,-1-1 0 0 0,1 1 0 0 0,0 0 0 0 0,0-1 0 0 0,-1 1 0 0 0,2-1 0 0 0,11-4 0 0 0,-12 5 22 0 0,-1 0 0 0 0,0 0 0 0 0,0 0-1 0 0,0 0 1 0 0,0 0 0 0 0,1 0 0 0 0,-1 0 0 0 0,0 0 0 0 0,0 0 0 0 0,0 0 0 0 0,0 0-1 0 0,1 0 1 0 0,-1-1 0 0 0,0 1 0 0 0,0 0 0 0 0,0 0 0 0 0,0 0 0 0 0,0 0 0 0 0,0 0-1 0 0,0-1 1 0 0,1 1 0 0 0,-1 0 0 0 0,0 0 0 0 0,0 0 0 0 0,0 0 0 0 0,0 0 0 0 0,0-1-1 0 0,0 1 1 0 0,0 0 0 0 0,0 0 0 0 0,0 0 0 0 0,0-1 0 0 0,0 1 0 0 0,0 0-1 0 0,0 0 1 0 0,0 0 0 0 0,0 0 0 0 0,0-1 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0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25127 0 0,'2'-1'250'0'0,"0"0"-1"0"0,0 0 0 0 0,1 0 1 0 0,-1 0-1 0 0,0 0 0 0 0,0 0 1 0 0,1 1-1 0 0,-1-1 1 0 0,0 1-1 0 0,1-1 0 0 0,-1 1 1 0 0,4 0-1 0 0,2-1 548 0 0,26-2 764 0 0,-24 3-1053 0 0,1-1 0 0 0,-1-1 0 0 0,15-3 0 0 0,-16 3-508 0 0,0-1 0 0 0,0 2 0 0 0,0-1 0 0 0,0 1 0 0 0,0 1 0 0 0,0 0 0 0 0,1 0 0 0 0,10 2 0 0 0,-17-2 0 0 0,0 0 0 0 0,0 1 0 0 0,0-1 0 0 0,0 0 0 0 0,0-1 0 0 0,0 1 0 0 0,-1-1 0 0 0,1 1 0 0 0,0-1 0 0 0,0 0 0 0 0,0 0 0 0 0,5-2 0 0 0,9 10 856 0 0,-16-7-1110 0 0,0 0 1 0 0,-1 0-1 0 0,1 1 1 0 0,-1-1-1 0 0,1 1 0 0 0,-1-1 1 0 0,1 1-1 0 0,-1-1 0 0 0,1 0 1 0 0,-1 1-1 0 0,1 0 1 0 0,-1-1-1 0 0,0 1 0 0 0,1-1 1 0 0,-1 1-1 0 0,0-1 1 0 0,0 1-1 0 0,1 1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0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24823 0 0,'0'0'7273'0'0,"1"10"-6610"0"0,3-9-663 0 0,-1 0 0 0 0,1 0 0 0 0,-1 0 0 0 0,0-1 0 0 0,1 1 0 0 0,0-1 0 0 0,6 0 0 0 0,7 0 0 0 0,1 2 0 0 0,-1-2 0 0 0,35-2 0 0 0,1-1 0 0 0,-25-1 0 0 0,-22 3 0 0 0,-1 0 0 0 0,0 1 0 0 0,0-1 0 0 0,0 1 0 0 0,1 0 0 0 0,5 1 0 0 0,-7 2 827 0 0,0 0-1641 0 0,3-4-3158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0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0 25023 0 0,'0'0'7235'0'0,"0"17"-6734"0"0,-9 34-501 0 0,-22 70 0 0 0,20-84 0 0 0,11-33 0 0 0,-1 0 0 0 0,1 0 0 0 0,0 0 0 0 0,0 0 0 0 0,1 0 0 0 0,-1-1 0 0 0,1 1 0 0 0,0 0 0 0 0,0 0 0 0 0,0 0 0 0 0,0 0 0 0 0,1 0 0 0 0,-1-1 0 0 0,1 1 0 0 0,0-1 0 0 0,0 1 0 0 0,1-1 0 0 0,-1 0 0 0 0,1 0 0 0 0,-1 0 0 0 0,1 0 0 0 0,0 0 0 0 0,0-1 0 0 0,5 4 0 0 0,-2-2 0 0 0,-4-1 0 0 0,1-1 0 0 0,-1 0 0 0 0,1 0 0 0 0,-1 0 0 0 0,1-1 0 0 0,0 1 0 0 0,0-1 0 0 0,-1 1 0 0 0,1-1 0 0 0,0 0 0 0 0,0 0 0 0 0,1 0 0 0 0,-1-1 0 0 0,0 1 0 0 0,0-1 0 0 0,0 1 0 0 0,0-1 0 0 0,1 0 0 0 0,-1 0 0 0 0,6-2 0 0 0,1 1 0 0 0,-1-2 0 0 0,1 1 0 0 0,0-2 0 0 0,-1 1 0 0 0,1-1 0 0 0,-1 0 0 0 0,0-1 0 0 0,-1 0 0 0 0,13-10 0 0 0,-15 8 853 0 0,-5 3-5655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3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76 24223 0 0,'0'0'7527'0'0,"4"-2"-6750"0"0,23-7-545 0 0,-24 3-232 0 0,0-9 0 0 0,-2 7 0 0 0,2 4 0 0 0,-2 3 0 0 0,0 0 0 0 0,-1 1 0 0 0,1-1 0 0 0,-1 0 0 0 0,1 0 0 0 0,0 1 0 0 0,-1-1 0 0 0,1 0 0 0 0,-1 0 0 0 0,0 0 0 0 0,1 1 0 0 0,-1-1 0 0 0,0 0 0 0 0,1 0 0 0 0,-1 0 0 0 0,0 0 0 0 0,0 0 0 0 0,0 0 0 0 0,0 0 0 0 0,0 0 0 0 0,0 0 0 0 0,0 0 0 0 0,0 0 0 0 0,0 0 0 0 0,-1-1 0 0 0,-1 0 0 0 0,2 1 0 0 0,-1 1 0 0 0,1-1 0 0 0,-1 1 0 0 0,1 0 0 0 0,-1-1 0 0 0,1 1 0 0 0,-1-1 0 0 0,0 1 0 0 0,1 0 0 0 0,-1-1 0 0 0,1 1 0 0 0,-1 0 0 0 0,0 0 0 0 0,1-1 0 0 0,-1 1 0 0 0,0 0 0 0 0,1 0 0 0 0,-1 0 0 0 0,0 0 0 0 0,0 0 0 0 0,1 0 0 0 0,-1 0 0 0 0,-1 0 0 0 0,-12 2 0 0 0,0 0 0 0 0,-1 1 0 0 0,1 0 0 0 0,0 1 0 0 0,1 1 0 0 0,-1 0 0 0 0,-18 10 0 0 0,23-11 0 0 0,3-1 0 0 0,0 1 0 0 0,1 0 0 0 0,-1 0 0 0 0,1 1 0 0 0,0 0 0 0 0,0 0 0 0 0,1 0 0 0 0,0 0 0 0 0,-1 1 0 0 0,2-1 0 0 0,-6 12 0 0 0,1-6 0 0 0,7-8 0 0 0,0-1 0 0 0,0 0 0 0 0,0 1 0 0 0,1-1 0 0 0,-1 1 0 0 0,1-1 0 0 0,-1 1 0 0 0,1 0 0 0 0,0 2 0 0 0,-2 13 0 0 0,2-16 0 0 0,0-1 0 0 0,0 1 0 0 0,0-1 0 0 0,0 1 0 0 0,1-1 0 0 0,-1 0 0 0 0,0 1 0 0 0,1-1 0 0 0,-1 1 0 0 0,1-1 0 0 0,0 0 0 0 0,-1 1 0 0 0,1-1 0 0 0,0 0 0 0 0,0 0 0 0 0,0 0 0 0 0,0 0 0 0 0,0 1 0 0 0,0-1 0 0 0,0-1 0 0 0,0 1 0 0 0,0 0 0 0 0,0 0 0 0 0,1 0 0 0 0,-1 0 0 0 0,0-1 0 0 0,1 1 0 0 0,1 0 0 0 0,0 0 0 0 0,-1 0 0 0 0,1 1 0 0 0,-1-2 0 0 0,1 1 0 0 0,-1 0 0 0 0,1 0 0 0 0,0-1 0 0 0,-1 1 0 0 0,1-1 0 0 0,0 0 0 0 0,-1 0 0 0 0,1 0 0 0 0,0 0 0 0 0,0-1 0 0 0,4 0 0 0 0,-1-1 0 0 0,0 0 0 0 0,0-1 0 0 0,-1 0 0 0 0,1 0 0 0 0,-1 0 0 0 0,1 0 0 0 0,-1-1 0 0 0,0 0 0 0 0,0 0 0 0 0,-1-1 0 0 0,1 1 0 0 0,-1-1 0 0 0,0 0 0 0 0,5-8 0 0 0,-3 1 0 0 0,1 1 0 0 0,1-1 0 0 0,10-11 0 0 0,-13 20 0 0 0,3 2 0 0 0,-8 1 0 0 0,1 0 0 0 0,-1 0 0 0 0,1 0 0 0 0,0 0 0 0 0,-1 0 0 0 0,1 0 0 0 0,-1 0 0 0 0,1 0 0 0 0,-1 0 0 0 0,1 1 0 0 0,0-1 0 0 0,-1 0 0 0 0,1 0 0 0 0,-1 1 0 0 0,1-1 0 0 0,-1 0 0 0 0,0 1 0 0 0,1-1 0 0 0,-1 1 0 0 0,1-1 0 0 0,-1 0 0 0 0,0 1 0 0 0,1-1 0 0 0,-1 1 0 0 0,0-1 0 0 0,1 1 0 0 0,-1-1 0 0 0,0 1 0 0 0,0 0 0 0 0,1-1 0 0 0,-1 1 0 0 0,7 19 0 0 0,-6-8 0 0 0,-1 0 0 0 0,-2 17 0 0 0,0 5 0 0 0,5 88 0 0 0,0-87 0 0 0,-2 0 0 0 0,-5 46 0 0 0,2-64 0 0 0,-1-1 0 0 0,-1 0 0 0 0,-1 0 0 0 0,-6 16 0 0 0,5-14 0 0 0,6-16 0 0 0,0-1 0 0 0,-1 1 0 0 0,1 0 0 0 0,0 0 0 0 0,-1-1 0 0 0,0 1 0 0 0,1 0 0 0 0,-1-1 0 0 0,0 1 0 0 0,0-1 0 0 0,0 1 0 0 0,0-1 0 0 0,0 1 0 0 0,0-1 0 0 0,0 1 0 0 0,-1-1 0 0 0,1 0 0 0 0,0 0 0 0 0,-1 0 0 0 0,1 0 0 0 0,-1 0 0 0 0,1 0 0 0 0,-1 0 0 0 0,1 0 0 0 0,-1-1 0 0 0,0 1 0 0 0,1 0 0 0 0,-1-1 0 0 0,0 0 0 0 0,-3 1 0 0 0,-19 5 0 0 0,17-4 0 0 0,0-1 0 0 0,0 1 0 0 0,-14 0 0 0 0,18-2 0 0 0,0-1 0 0 0,1 1 0 0 0,-1 0 0 0 0,0-1 0 0 0,1 1 0 0 0,-1-1 0 0 0,1 0 0 0 0,-1 0 0 0 0,1 0 0 0 0,-1 0 0 0 0,1-1 0 0 0,0 1 0 0 0,-1 0 0 0 0,-2-4 0 0 0,1 2 71 0 0,1 0 0 0 0,-1-1 0 0 0,1 1 0 0 0,0-1 1 0 0,0 0-1 0 0,0 0 0 0 0,1 0 0 0 0,-1 0 0 0 0,1-1 0 0 0,0 1 0 0 0,-2-6 0 0 0,3 5-871 0 0,-1-1-1 0 0,1 0 0 0 0,0 0 1 0 0,1 0-1 0 0,-1-6 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3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25023 0 0,'0'5'0'0'0,"0"-2"0"0"0,1-1 228 0 0,-1-2-188 0 0,7 4 2221 0 0,-3 3 2449 0 0,-2-2-4213 0 0,10 26-497 0 0,-5-16 0 0 0,-1-1 0 0 0,-1 1 0 0 0,0 0 0 0 0,-1 1 0 0 0,0-1 0 0 0,1 27 0 0 0,-4-31 629 0 0,-1 2-999 0 0,-4-5-3846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3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24823 0 0,'0'0'2608'0'0,"3"4"-1304"0"0,2 6 0 0 0,-3-5-448 0 0,1-2 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4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25127 0 0,'1'1'119'0'0,"0"-1"0"0"0,0 0 0 0 0,0 1-1 0 0,0-1 1 0 0,0 0 0 0 0,0 1 0 0 0,0-1 0 0 0,0 1-1 0 0,0 0 1 0 0,0-1 0 0 0,0 1 0 0 0,-1 0 0 0 0,1 0 0 0 0,0-1-1 0 0,0 1 1 0 0,-1 0 0 0 0,1 0 0 0 0,0 1 0 0 0,14 24 3799 0 0,-6-10-2462 0 0,-6-11-1456 0 0,-1 0 0 0 0,1 0 0 0 0,-1 0 0 0 0,0 1 0 0 0,0-1 0 0 0,2 10 0 0 0,5 16 0 0 0,8 2 0 0 0,-12-24 0 0 0,0 0 0 0 0,-1 0 0 0 0,0 0 0 0 0,5 16 0 0 0,0-5 0 0 0,-8-18 0 0 0,0 0 0 0 0,0 0 0 0 0,0 0 0 0 0,0 0 0 0 0,0 0 0 0 0,0 0 0 0 0,0 0 0 0 0,-1 1 0 0 0,1-1 0 0 0,-1 4 0 0 0,0-4 0 0 0,1-8 0 0 0,-1 1 0 0 0,1-1 0 0 0,0 1 0 0 0,0-1 0 0 0,0 1 0 0 0,3-6 0 0 0,37-132 0 0 0,-39 139 0 0 0,0-1 0 0 0,-1 1 0 0 0,1 0 0 0 0,1 0 0 0 0,-1 0 0 0 0,4-5 0 0 0,10-20 0 0 0,-15 26 0 0 0,0 1 0 0 0,0 0 0 0 0,0-1 0 0 0,0 1 0 0 0,1 0 0 0 0,-1 0 0 0 0,1 0 0 0 0,-1 0 0 0 0,1 0 0 0 0,0 1 0 0 0,0-1 0 0 0,0 0 0 0 0,0 1 0 0 0,3-2 0 0 0,-5 2 0 0 0,1 1 0 0 0,0-1 0 0 0,0 1 0 0 0,0 0 0 0 0,0-1 0 0 0,0 1 0 0 0,0 0 0 0 0,0 0 0 0 0,0-1 0 0 0,0 1 0 0 0,-1 0 0 0 0,1 0 0 0 0,0 0 0 0 0,0 0 0 0 0,0 0 0 0 0,0 0 0 0 0,0 1 0 0 0,0-1 0 0 0,0 0 0 0 0,0 0 0 0 0,0 1 0 0 0,0-1 0 0 0,0 1 0 0 0,-1-1 0 0 0,1 1 0 0 0,0-1 0 0 0,0 1 0 0 0,0-1 0 0 0,-1 1 0 0 0,1-1 0 0 0,0 1 0 0 0,-1 0 0 0 0,1 0 0 0 0,-1-1 0 0 0,1 1 0 0 0,0 0 0 0 0,-1 0 0 0 0,0 0 0 0 0,1 1 0 0 0,3 5 853 0 0,-1-5-5655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4.4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88 25127 0 0,'1'0'167'0'0,"0"0"1"0"0,0 1-1 0 0,0-1 0 0 0,-1 0 0 0 0,1 0 1 0 0,0 0-1 0 0,0 1 0 0 0,-1-1 1 0 0,1 0-1 0 0,0 1 0 0 0,0-1 0 0 0,-1 1 1 0 0,1-1-1 0 0,0 1 0 0 0,-1-1 0 0 0,1 1 1 0 0,-1 0-1 0 0,1-1 0 0 0,-1 1 0 0 0,1 0 1 0 0,0 1-1 0 0,0-1 93 0 0,0 0 1 0 0,0 0-1 0 0,-1 0 1 0 0,1 0-1 0 0,1 0 1 0 0,-1 0 0 0 0,0 0-1 0 0,0 0 1 0 0,0 0-1 0 0,0 0 1 0 0,1-1-1 0 0,0 2 1 0 0,3 0-218 0 0,1 0 1 0 0,-1-1-1 0 0,0 1 1 0 0,1-1-1 0 0,-1 0 1 0 0,0 0-1 0 0,1-1 1 0 0,0 1-1 0 0,-1-1 1 0 0,1 0-1 0 0,-1-1 1 0 0,9-1-1 0 0,9-2-43 0 0,-14 3 0 0 0,0-1 0 0 0,0 0 0 0 0,-1 0 0 0 0,1-1 0 0 0,0 0 0 0 0,-1 0 0 0 0,15-8 0 0 0,-9 4 0 0 0,-13 7 0 0 0,0 0 0 0 0,1-1 0 0 0,-1 1 0 0 0,0 0 0 0 0,0 0 0 0 0,0-1 0 0 0,0 1 0 0 0,0-1 0 0 0,0 1 0 0 0,0-1 0 0 0,-1 1 0 0 0,1-1 0 0 0,0 0 0 0 0,0 1 0 0 0,0-1 0 0 0,-1 0 0 0 0,1 0 0 0 0,0 0 0 0 0,-1 0 0 0 0,1 1 0 0 0,0-1 0 0 0,-1 0 0 0 0,1 0 0 0 0,-1 0 0 0 0,0 0 0 0 0,1 0 0 0 0,-1-2 0 0 0,4-3 0 0 0,-4 6 0 0 0,1 0 0 0 0,-1 0 0 0 0,0 0 0 0 0,1-1 0 0 0,-1 1 0 0 0,0 0 0 0 0,0-1 0 0 0,1 1 0 0 0,-1 0 0 0 0,0 0 0 0 0,0-1 0 0 0,0 1 0 0 0,0 0 0 0 0,1-1 0 0 0,-1 1 0 0 0,0 0 0 0 0,0-1 0 0 0,0 1 0 0 0,0 0 0 0 0,0-1 0 0 0,0 1 0 0 0,0 0 0 0 0,0-1 0 0 0,0 1 0 0 0,0-1 0 0 0,0 1 0 0 0,0 0 0 0 0,0-1 0 0 0,0 1 0 0 0,0 0 0 0 0,0-1 0 0 0,0 1 0 0 0,-1 0 0 0 0,1-1 0 0 0,0 1 0 0 0,0 0 0 0 0,0-1 0 0 0,0 1 0 0 0,-1 0 0 0 0,1-1 0 0 0,-3-3 0 0 0,-1 1 0 0 0,1-1 0 0 0,-1 1 0 0 0,1 0 0 0 0,-1 0 0 0 0,0 0 0 0 0,0 1 0 0 0,0-1 0 0 0,-1 1 0 0 0,1 0 0 0 0,0 0 0 0 0,-7-1 0 0 0,4 1 0 0 0,-1 1 0 0 0,1 0 0 0 0,-1 0 0 0 0,0 1 0 0 0,1 0 0 0 0,-1 0 0 0 0,-8 2 0 0 0,7-1 0 0 0,0 0 0 0 0,1 1 0 0 0,-1 0 0 0 0,0 1 0 0 0,0 0 0 0 0,1 0 0 0 0,0 1 0 0 0,-1 0 0 0 0,1 0 0 0 0,1 1 0 0 0,-14 10 0 0 0,17-11 0 0 0,1 1 0 0 0,0 0 0 0 0,1 0 0 0 0,-1 0 0 0 0,1 0 0 0 0,0 0 0 0 0,0 0 0 0 0,0 1 0 0 0,1-1 0 0 0,0 0 0 0 0,-1 11 0 0 0,-3 8 0 0 0,5-18 0 0 0,-1-1 0 0 0,1 1 0 0 0,-1-1 0 0 0,2 0 0 0 0,-1 1 0 0 0,1-1 0 0 0,1 8 0 0 0,2 19 0 0 0,-4-28 0 0 0,1-1 0 0 0,-1 1 0 0 0,1-1 0 0 0,0 0 0 0 0,0 1 0 0 0,0-1 0 0 0,1 0 0 0 0,-1 0 0 0 0,1 0 0 0 0,0 0 0 0 0,0 0 0 0 0,0 0 0 0 0,0 0 0 0 0,0-1 0 0 0,1 1 0 0 0,-1-1 0 0 0,1 0 0 0 0,0 1 0 0 0,-1-1 0 0 0,1 0 0 0 0,0-1 0 0 0,0 1 0 0 0,0 0 0 0 0,1-1 0 0 0,-1 0 0 0 0,0 0 0 0 0,0 0 0 0 0,1 0 0 0 0,-1 0 0 0 0,7 0 0 0 0,-2-2 0 0 0,0 0 0 0 0,0 0 0 0 0,-1 0 0 0 0,14-6 0 0 0,18-2 0 0 0,-31 7 0 0 0,1 0 0 0 0,-1 0 0 0 0,1-1 0 0 0,8-3 0 0 0,13-5 0 0 0,-13 3 853 0 0,-10 2-5655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3:52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5 25327 0 0,'0'0'116'0'0,"0"-1"-1"0"0,-1 1 1 0 0,1 0-1 0 0,-1-1 0 0 0,1 1 1 0 0,0 0-1 0 0,-1-1 1 0 0,1 1-1 0 0,-1 0 1 0 0,1 0-1 0 0,-1-1 1 0 0,1 1-1 0 0,-1 0 0 0 0,1 0 1 0 0,-1 0-1 0 0,1 0 1 0 0,-1-1-1 0 0,1 1 1 0 0,-1 0-1 0 0,0 0 1 0 0,1 0-1 0 0,-1 0 1 0 0,1 0-1 0 0,-1 0 0 0 0,1 1 1 0 0,-1-1-1 0 0,1 0 1 0 0,-1 0-1 0 0,1 0 1 0 0,-1 0-1 0 0,1 1 1 0 0,-1-1-1 0 0,1 0 0 0 0,-1 0 1 0 0,1 1-1 0 0,-1-1 1 0 0,1 1-1 0 0,0-1 1 0 0,-1 0-1 0 0,1 1 1 0 0,0-1-1 0 0,-1 1 0 0 0,1-1 1 0 0,0 0-1 0 0,-1 2 1 0 0,-11 7 2005 0 0,-1 6-2121 0 0,1-1 0 0 0,8-11 0 0 0,0 1 0 0 0,1-1 0 0 0,-1 1 0 0 0,1 0 0 0 0,-1 0 0 0 0,1 0 0 0 0,1 0 0 0 0,-1 1 0 0 0,0-1 0 0 0,1 1 0 0 0,0 0 0 0 0,0 0 0 0 0,1-1 0 0 0,-1 1 0 0 0,1 0 0 0 0,0 0 0 0 0,0 8 0 0 0,1-10 0 0 0,-1 0 0 0 0,1-1 0 0 0,1 1 0 0 0,-1 0 0 0 0,0 0 0 0 0,1-1 0 0 0,-1 1 0 0 0,1 0 0 0 0,0-1 0 0 0,0 1 0 0 0,0 0 0 0 0,0-1 0 0 0,0 0 0 0 0,1 1 0 0 0,-1-1 0 0 0,1 0 0 0 0,0 1 0 0 0,-1-1 0 0 0,1 0 0 0 0,0 0 0 0 0,0 0 0 0 0,0-1 0 0 0,1 1 0 0 0,-1 0 0 0 0,0-1 0 0 0,1 0 0 0 0,-1 1 0 0 0,1-1 0 0 0,-1 0 0 0 0,1 0 0 0 0,-1 0 0 0 0,1-1 0 0 0,4 2 0 0 0,14 3 0 0 0,-17-4 0 0 0,-1 0 0 0 0,0 0 0 0 0,1 0 0 0 0,-1 0 0 0 0,1-1 0 0 0,-1 1 0 0 0,1-1 0 0 0,-1 0 0 0 0,1 0 0 0 0,-1-1 0 0 0,0 1 0 0 0,1-1 0 0 0,-1 1 0 0 0,1-1 0 0 0,5-2 0 0 0,25-9 0 0 0,-28 11 0 0 0,0-1 0 0 0,0 1 0 0 0,0-2 0 0 0,0 1 0 0 0,0-1 0 0 0,-1 0 0 0 0,1 0 0 0 0,-1 0 0 0 0,1-1 0 0 0,6-5 0 0 0,-8 4 0 0 0,0 0 0 0 0,0 0 0 0 0,0 0 0 0 0,0 0 0 0 0,-1 0 0 0 0,5-11 0 0 0,-7 14 0 0 0,0 0 0 0 0,-1 0 0 0 0,1-1 0 0 0,-1 1 0 0 0,1 0 0 0 0,-1 0 0 0 0,0 0 0 0 0,0-1 0 0 0,0 1 0 0 0,0 0 0 0 0,-1 0 0 0 0,1 0 0 0 0,-1 0 0 0 0,1 0 0 0 0,-1-1 0 0 0,0 1 0 0 0,1 0 0 0 0,-1 0 0 0 0,0 0 0 0 0,-1 0 0 0 0,1 1 0 0 0,0-1 0 0 0,0 0 0 0 0,-3-2 0 0 0,0 0 0 0 0,0-1 0 0 0,0 1 0 0 0,0 0 0 0 0,-1 1 0 0 0,0-1 0 0 0,0 1 0 0 0,0 0 0 0 0,0 0 0 0 0,0 0 0 0 0,-1 1 0 0 0,1-1 0 0 0,-1 1 0 0 0,1 1 0 0 0,-1-1 0 0 0,0 1 0 0 0,0 0 0 0 0,0 0 0 0 0,0 1 0 0 0,0 0 0 0 0,0 0 0 0 0,0 0 0 0 0,1 1 0 0 0,-11 2 0 0 0,8-2 0 0 0,-30 7 0 0 0,36-7 0 0 0,0-1 0 0 0,-1 1 0 0 0,1 0 0 0 0,0 0 0 0 0,0 0 0 0 0,0 0 0 0 0,0 0 0 0 0,0 1 0 0 0,0-1 0 0 0,0 1 0 0 0,1-1 0 0 0,-1 1 0 0 0,-2 2 0 0 0,4-3 47 0 0,-1 0 1 0 0,1 0-1 0 0,0 0 0 0 0,0 0 0 0 0,0 0 1 0 0,0 0-1 0 0,0 0 0 0 0,0 0 0 0 0,0 0 1 0 0,0 0-1 0 0,0 0 0 0 0,0 0 0 0 0,1 2 1 0 0,0 5-4649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5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29 24727 0 0,'11'14'4060'0'0,"5"3"-88"0"0,-14-14-3972 0 0,1 0 0 0 0,-1 0 0 0 0,0-1 0 0 0,1 1 0 0 0,0-1 0 0 0,-1 0 0 0 0,1 0 0 0 0,0 0 0 0 0,4 2 0 0 0,6 4 0 0 0,-11-7 0 0 0,0 0 0 0 0,0-1 0 0 0,0 1 0 0 0,0-1 0 0 0,0 1 0 0 0,0-1 0 0 0,0 0 0 0 0,0 0 0 0 0,0 0 0 0 0,0 0 0 0 0,0 0 0 0 0,0-1 0 0 0,0 1 0 0 0,0-1 0 0 0,0 1 0 0 0,0-1 0 0 0,0 0 0 0 0,2-1 0 0 0,19-3 0 0 0,-21 5 0 0 0,0 0 0 0 0,0 0 0 0 0,0 0 0 0 0,0-1 0 0 0,1 1 0 0 0,-1 0 0 0 0,0-1 0 0 0,0 0 0 0 0,0 1 0 0 0,-1-1 0 0 0,1 0 0 0 0,0 0 0 0 0,0 0 0 0 0,0-1 0 0 0,-1 1 0 0 0,1 0 0 0 0,0-1 0 0 0,-1 1 0 0 0,1-1 0 0 0,-1 1 0 0 0,0-1 0 0 0,2-2 0 0 0,4-7 0 0 0,-7 11 0 0 0,1-1 0 0 0,-1 1 0 0 0,1-1 0 0 0,-1 1 0 0 0,0-1 0 0 0,1 1 0 0 0,-1-1 0 0 0,0 1 0 0 0,1-1 0 0 0,-1 1 0 0 0,0-1 0 0 0,0 0 0 0 0,0 1 0 0 0,1-1 0 0 0,-1 1 0 0 0,0-1 0 0 0,0 0 0 0 0,0 1 0 0 0,0-1 0 0 0,0 0 0 0 0,0 1 0 0 0,0-1 0 0 0,0 1 0 0 0,0-1 0 0 0,-1 0 0 0 0,1 1 0 0 0,0-1 0 0 0,0 1 0 0 0,0-1 0 0 0,-1 0 0 0 0,1 1 0 0 0,0-1 0 0 0,-1 1 0 0 0,1-1 0 0 0,-1 1 0 0 0,1-1 0 0 0,0 1 0 0 0,-1-1 0 0 0,1 1 0 0 0,-1 0 0 0 0,1-1 0 0 0,-1 1 0 0 0,1 0 0 0 0,-2-1 0 0 0,-1-2 0 0 0,-1 0 0 0 0,1 0 0 0 0,-1 1 0 0 0,0-1 0 0 0,0 1 0 0 0,0 0 0 0 0,0 0 0 0 0,0 1 0 0 0,-1-1 0 0 0,1 1 0 0 0,0 0 0 0 0,-1 0 0 0 0,-8-1 0 0 0,6 2 0 0 0,0 0 0 0 0,0 0 0 0 0,0 0 0 0 0,0 1 0 0 0,0 0 0 0 0,0 1 0 0 0,0-1 0 0 0,-9 5 0 0 0,13-4 0 0 0,0-1 0 0 0,0 2 0 0 0,0-1 0 0 0,0 0 0 0 0,0 1 0 0 0,1-1 0 0 0,-1 1 0 0 0,1 0 0 0 0,-1 0 0 0 0,1 0 0 0 0,0 0 0 0 0,-3 5 0 0 0,1 2 0 0 0,-1-1 0 0 0,1 1 0 0 0,-4 13 0 0 0,7-17 0 0 0,-1 1 0 0 0,1-1 0 0 0,0 1 0 0 0,0 0 0 0 0,1-1 0 0 0,0 1 0 0 0,0 0 0 0 0,1 0 0 0 0,0-1 0 0 0,0 1 0 0 0,0-1 0 0 0,1 1 0 0 0,0-1 0 0 0,4 9 0 0 0,-4-11 0 0 0,0 0 0 0 0,0 0 0 0 0,1 0 0 0 0,0-1 0 0 0,0 1 0 0 0,0-1 0 0 0,0 0 0 0 0,0 0 0 0 0,0 0 0 0 0,1 0 0 0 0,-1-1 0 0 0,1 1 0 0 0,0-1 0 0 0,0 0 0 0 0,0 0 0 0 0,0 0 0 0 0,0-1 0 0 0,1 1 0 0 0,-1-1 0 0 0,0 0 0 0 0,1 0 0 0 0,4 0 0 0 0,0-1 95 0 0,-1 1 0 0 0,0-1-1 0 0,0-1 1 0 0,0 0 0 0 0,0 0 0 0 0,0-1-1 0 0,0 0 1 0 0,15-5 0 0 0,-12 2-1696 0 0,0 0 1 0 0,18-12-1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4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 25127 0 0,'1'0'130'0'0,"0"0"-1"0"0,-1 0 0 0 0,1 0 0 0 0,0 0 1 0 0,-1 0-1 0 0,1 0 0 0 0,-1 0 1 0 0,1 1-1 0 0,0-1 0 0 0,-1 0 1 0 0,1 0-1 0 0,-1 1 0 0 0,1-1 0 0 0,-1 0 1 0 0,1 1-1 0 0,0-1 0 0 0,-1 0 1 0 0,0 1-1 0 0,1-1 0 0 0,-1 1 1 0 0,1-1-1 0 0,-1 1 0 0 0,0-1 0 0 0,1 1 1 0 0,-1-1-1 0 0,0 1 0 0 0,1-1 1 0 0,-1 1-1 0 0,0 0 0 0 0,0-1 1 0 0,0 1-1 0 0,1-1 0 0 0,-1 1 1 0 0,0 0-1 0 0,0-1 0 0 0,0 1 0 0 0,0 0 1 0 0,0-1-1 0 0,0 1 0 0 0,0 0 1 0 0,5 19 2200 0 0,0-8-2330 0 0,-1 0 0 0 0,0 1 0 0 0,-1 0 0 0 0,0 0 0 0 0,-1 0 0 0 0,0 0 0 0 0,-1 0 0 0 0,-1 24 0 0 0,0-37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1 0 0 0,0-1 0 0 0,0 0 0 0 0,0 0 0 0 0,0 0 0 0 0,0 0 0 0 0,0 0 0 0 0,0 0 0 0 0,0 0 0 0 0,0 0 0 0 0,0 0 0 0 0,0 1 0 0 0,-3-7 0 0 0,2-8 0 0 0,1 1 0 0 0,0 0 0 0 0,1 0 0 0 0,1 0 0 0 0,0 0 0 0 0,1 0 0 0 0,1 0 0 0 0,9-24 0 0 0,-3 14 0 0 0,-6 13 0 0 0,0 1 0 0 0,1 0 0 0 0,0 0 0 0 0,0 1 0 0 0,13-16 0 0 0,-16 21 0 0 0,0 2 0 0 0,-1-1 0 0 0,0 0 0 0 0,1 1 0 0 0,-1-1 0 0 0,1 1 0 0 0,-1 0 0 0 0,1 0 0 0 0,-1-1 0 0 0,1 1 0 0 0,0 0 0 0 0,0 0 0 0 0,0 1 0 0 0,2-2 0 0 0,10-4 0 0 0,7-2 0 0 0,-16 8 0 0 0,0 0 0 0 0,0 0 0 0 0,-1 1 0 0 0,1 0 0 0 0,0 0 0 0 0,-1 0 0 0 0,9 3 0 0 0,0 0 0 0 0,-12-3 0 0 0,1 0 0 0 0,0 0 0 0 0,-1 0 0 0 0,1 0 0 0 0,-1 0 0 0 0,0 0 0 0 0,1 0 0 0 0,-1 1 0 0 0,0-1 0 0 0,0 0 0 0 0,0 1 0 0 0,0-1 0 0 0,0 1 0 0 0,0-1 0 0 0,0 1 0 0 0,0-1 0 0 0,-1 1 0 0 0,2 3 0 0 0,8 35 0 0 0,-8-30 0 0 0,0 5 0 0 0,-1-1 0 0 0,0 0 0 0 0,-1 0 0 0 0,0 1 0 0 0,-1-1 0 0 0,-5 20 0 0 0,5-25 0 0 0,6 7 0 0 0,-5-16 0 0 0,1 1 0 0 0,-1 0 0 0 0,1 0 0 0 0,-1 0 0 0 0,0 0 0 0 0,1-1 0 0 0,-1 1 0 0 0,0 0 0 0 0,0 0 0 0 0,1 0 0 0 0,-1 0 0 0 0,0 0 0 0 0,0 0 0 0 0,0 0 0 0 0,0 0 0 0 0,0 0 0 0 0,0 0 0 0 0,0-1 0 0 0,-1 1 0 0 0,1 0 0 0 0,0 0 0 0 0,-1 1 0 0 0,-1 7 853 0 0,1-5-5657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5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24927 0 0,'9'-2'2869'0'0,"-8"2"-2744"0"0,-1 0 0 0 0,1 0-1 0 0,0-1 1 0 0,-1 1-1 0 0,1 0 1 0 0,-1 0 0 0 0,1 0-1 0 0,0 0 1 0 0,-1 0-1 0 0,1 0 1 0 0,0 0 0 0 0,-1 1-1 0 0,1-1 1 0 0,0 0-1 0 0,-1 0 1 0 0,1 0 0 0 0,-1 1-1 0 0,1-1 1 0 0,0 1-1 0 0,3 0 149 0 0,0 0 0 0 0,-1 0 0 0 0,1 0 0 0 0,0-1-1 0 0,0 1 1 0 0,6-1 0 0 0,10 2 288 0 0,-12-1-561 0 0,0-1 0 0 0,0 0 0 0 0,15-2 0 0 0,5 1 0 0 0,-22 1 194 0 0,0 0-1 0 0,0 1 1 0 0,0 0-1 0 0,10 3 1 0 0,8 5-3202 0 0,-18-7 1079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5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18 25023 0 0,'-5'-15'3868'0'0,"1"12"-1209"0"0,1 13-1450 0 0,-3 52-1209 0 0,2-27 0 0 0,2 1 0 0 0,2 37 0 0 0,0-56 0 0 0,0 0 0 0 0,-3 21 0 0 0,-1 20 0 0 0,1-16 0 0 0,2-30 0 0 0,0 1 0 0 0,1 0 0 0 0,2 23 0 0 0,-1-10 0 0 0,-1-23 0 0 0,0 1 0 0 0,0-1 0 0 0,0 0 0 0 0,0 1 0 0 0,1-1 0 0 0,-1 0 0 0 0,1 1 0 0 0,0-1 0 0 0,0 0 0 0 0,3 6 0 0 0,-2-2 0 0 0,2 9 0 0 0,-4-15 0 0 0,0-1 0 0 0,0 0 0 0 0,0 0 0 0 0,0 0 0 0 0,0 1 0 0 0,0-1 0 0 0,0 0 0 0 0,0 0 0 0 0,0 0 0 0 0,0 1 0 0 0,0-1 0 0 0,0 0 0 0 0,1 0 0 0 0,-1 0 0 0 0,0 0 0 0 0,0 1 0 0 0,0-1 0 0 0,0 0 0 0 0,0 0 0 0 0,0 0 0 0 0,0 0 0 0 0,1 0 0 0 0,-1 1 0 0 0,0-1 0 0 0,0 0 0 0 0,0 0 0 0 0,0 0 0 0 0,1 0 0 0 0,-1 0 0 0 0,0 0 0 0 0,0 0 0 0 0,0 0 0 0 0,1 0 0 0 0,-1 0 0 0 0,0 1 0 0 0,0-1 0 0 0,0 0 0 0 0,1 0 0 0 0,-1 0 0 0 0,0 0 0 0 0,0 0 0 0 0,0 0 0 0 0,0-1 0 0 0,1 1 0 0 0,-1 0 0 0 0,0 0 0 0 0,0 0 0 0 0,0 0 0 0 0,1 0 0 0 0,-1 0 0 0 0,0 0 0 0 0,3-8-312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6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24823 0 0,'-2'46'3957'0'0,"-1"1"22"0"0,-5 220-3979 0 0,8-163 0 0 0,1-63 0 0 0,-1-32 0 0 0,1 0 0 0 0,-1 0 0 0 0,-2 11 0 0 0,0 17 0 0 0,2-23 0 0 0,0-19 0 0 0,2-3 0 0 0,-1 1 0 0 0,1-1 0 0 0,0 0 0 0 0,6-13 0 0 0,5-17 0 0 0,-10 25 0 0 0,1-1 0 0 0,0 1 0 0 0,8-17 0 0 0,-11 26 0 0 0,1 0 0 0 0,0 1 0 0 0,0-1 0 0 0,0 0 0 0 0,1 1 0 0 0,-1 0 0 0 0,1 0 0 0 0,0-1 0 0 0,0 2 0 0 0,0-1 0 0 0,0 0 0 0 0,1 1 0 0 0,-1-1 0 0 0,1 1 0 0 0,4-2 0 0 0,-6 3 0 0 0,0 0 0 0 0,0 0 0 0 0,0 1 0 0 0,0 0 0 0 0,0-1 0 0 0,1 1 0 0 0,-1 0 0 0 0,0 0 0 0 0,0 0 0 0 0,0 0 0 0 0,1 0 0 0 0,-1 1 0 0 0,0-1 0 0 0,0 1 0 0 0,0-1 0 0 0,0 1 0 0 0,0 0 0 0 0,0 0 0 0 0,0 0 0 0 0,0 0 0 0 0,0 0 0 0 0,0 0 0 0 0,-1 1 0 0 0,1-1 0 0 0,0 0 0 0 0,-1 1 0 0 0,1-1 0 0 0,-1 1 0 0 0,1 0 0 0 0,-1 0 0 0 0,0-1 0 0 0,0 1 0 0 0,0 0 0 0 0,1 3 0 0 0,6 8 0 0 0,-2-1 0 0 0,1 1 0 0 0,-2 0 0 0 0,0 0 0 0 0,0 1 0 0 0,4 22 0 0 0,1-2 0 0 0,-8-29 0 0 0,0 0 0 0 0,0 0 0 0 0,-1 0 0 0 0,0 1 0 0 0,0-1 0 0 0,1 11 0 0 0,-2-11 321 0 0,0 10-108 0 0,-3-10-4703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6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27 25127 0 0,'1'2'382'0'0,"0"-1"-1"0"0,0 1 1 0 0,-1 0 0 0 0,2-1-1 0 0,-1 1 1 0 0,0-1-1 0 0,0 1 1 0 0,0-1 0 0 0,1 0-1 0 0,-1 0 1 0 0,0 1-1 0 0,1-1 1 0 0,-1 0-1 0 0,1 0 1 0 0,0 0 0 0 0,-1-1-1 0 0,1 1 1 0 0,0 0-1 0 0,2 0 1 0 0,9 3-382 0 0,0-1 0 0 0,24 2 0 0 0,-11-1 0 0 0,-2-4 0 0 0,-21 0 0 0 0,1-1 0 0 0,0 1 0 0 0,0 0 0 0 0,-1 1 0 0 0,1-1 0 0 0,7 2 0 0 0,-9-1 0 0 0,0-1 0 0 0,1 1 0 0 0,-1-1 0 0 0,0 0 0 0 0,0 0 0 0 0,1 0 0 0 0,-1 0 0 0 0,0 0 0 0 0,1 0 0 0 0,-1-1 0 0 0,4 0 0 0 0,0-5 0 0 0,-3 3 0 0 0,3-9 0 0 0,-4-11 0 0 0,-9 14 0 0 0,6 8 0 0 0,0-1 0 0 0,1 1 0 0 0,-1 0 0 0 0,0 0 0 0 0,0 0 0 0 0,0 0 0 0 0,1 0 0 0 0,-1 0 0 0 0,0 1 0 0 0,-1-1 0 0 0,1 0 0 0 0,0 0 0 0 0,0 1 0 0 0,0-1 0 0 0,0 1 0 0 0,0-1 0 0 0,-1 1 0 0 0,1-1 0 0 0,0 1 0 0 0,-1 0 0 0 0,1-1 0 0 0,0 1 0 0 0,-2 0 0 0 0,-6 0 0 0 0,0 1 0 0 0,0 0 0 0 0,1 0 0 0 0,-1 1 0 0 0,0 0 0 0 0,1 0 0 0 0,-1 1 0 0 0,1 0 0 0 0,-9 5 0 0 0,8-4 0 0 0,1 1 0 0 0,-1 0 0 0 0,1 1 0 0 0,-14 11 0 0 0,18-14 0 0 0,1 1 0 0 0,-1-1 0 0 0,1 1 0 0 0,-1 0 0 0 0,1 0 0 0 0,0 1 0 0 0,1-1 0 0 0,-1 1 0 0 0,1-1 0 0 0,0 1 0 0 0,-2 6 0 0 0,3 12 0 0 0,1-20 0 0 0,0 0 0 0 0,0 0 0 0 0,0 1 0 0 0,0-1 0 0 0,0 0 0 0 0,-1 0 0 0 0,0 4 0 0 0,0-4 0 0 0,1 1 0 0 0,0 0 0 0 0,0 0 0 0 0,0 0 0 0 0,1-1 0 0 0,-1 1 0 0 0,1 0 0 0 0,0-1 0 0 0,0 1 0 0 0,0 0 0 0 0,1-1 0 0 0,-1 1 0 0 0,1-1 0 0 0,0 0 0 0 0,0 1 0 0 0,0-1 0 0 0,0 0 0 0 0,0 0 0 0 0,5 4 0 0 0,-1-5 0 0 0,1 1 0 0 0,-1-1 0 0 0,1-1 0 0 0,0 1 0 0 0,-1-1 0 0 0,1 0 0 0 0,0 0 0 0 0,0-1 0 0 0,0 0 0 0 0,0 0 0 0 0,9-2 0 0 0,-3 0 0 0 0,-1-1 0 0 0,1 0 0 0 0,-1-1 0 0 0,0 0 0 0 0,13-6 0 0 0,4-11 944 0 0,-14 7-4360 0 0,-13 12 1937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7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28 24727 0 0,'-2'-11'3224'0'0,"-2"5"1584"0"0,-45 1-4808 0 0,39 3 0 0 0,1 0 0 0 0,0 1 0 0 0,-1 1 0 0 0,1-1 0 0 0,-17 3 0 0 0,15 1 0 0 0,1 0 0 0 0,-1 0 0 0 0,1 1 0 0 0,0 1 0 0 0,0 0 0 0 0,0 0 0 0 0,1 1 0 0 0,0 0 0 0 0,0 1 0 0 0,0 0 0 0 0,-8 9 0 0 0,14-13 0 0 0,1 0 0 0 0,0 0 0 0 0,0 1 0 0 0,0-1 0 0 0,1 0 0 0 0,-1 1 0 0 0,1-1 0 0 0,-1 1 0 0 0,-1 7 0 0 0,-4 36 0 0 0,8-41 0 0 0,0 1 0 0 0,0-1 0 0 0,0 1 0 0 0,1-1 0 0 0,0 0 0 0 0,0 0 0 0 0,1 0 0 0 0,-1 0 0 0 0,1 0 0 0 0,1 0 0 0 0,-1-1 0 0 0,8 10 0 0 0,-7-12 0 0 0,-1 0 0 0 0,1-1 0 0 0,0 1 0 0 0,0-1 0 0 0,0 1 0 0 0,0-1 0 0 0,0 0 0 0 0,1-1 0 0 0,-1 1 0 0 0,1-1 0 0 0,-1 0 0 0 0,1 0 0 0 0,5 1 0 0 0,3 0 0 0 0,-3-1 0 0 0,0 0 0 0 0,0 0 0 0 0,0-1 0 0 0,0-1 0 0 0,0 0 0 0 0,-1 0 0 0 0,1-1 0 0 0,0 0 0 0 0,0-1 0 0 0,-1 0 0 0 0,12-6 0 0 0,22-5 0 0 0,-40 14 77 0 0,0-1 1 0 0,0 0-1 0 0,-1-1 1 0 0,1 1-1 0 0,0-1 1 0 0,-1 1-1 0 0,1-1 1 0 0,-1 0-1 0 0,1 1 0 0 0,1-4 1 0 0,9-10-4874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7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 25231 0 0,'3'5'2442'0'0,"-2"-5"-2230"0"0,-1 1 0 0 0,0 0 0 0 0,0-1 0 0 0,0 1 0 0 0,1 0 0 0 0,-1-1-1 0 0,0 1 1 0 0,1-1 0 0 0,-1 1 0 0 0,1 0 0 0 0,-1-1 0 0 0,0 1 0 0 0,1-1 0 0 0,-1 0 0 0 0,1 1 0 0 0,-1-1 0 0 0,1 1 0 0 0,0-1-1 0 0,-1 0 1 0 0,1 1 0 0 0,-1-1 0 0 0,1 0 0 0 0,0 1 0 0 0,20 3-212 0 0,0-1 0 0 0,0-1 0 0 0,0-1 0 0 0,32-2 0 0 0,-12 0 0 0 0,-2 6 0 0 0,-37-5 0 0 0,-1 1 0 0 0,1-1 0 0 0,-1 0 0 0 0,1 0 0 0 0,0 0 0 0 0,-1 0 0 0 0,1 0 0 0 0,-1-1 0 0 0,1 1 0 0 0,-1 0 0 0 0,1-1 0 0 0,-1 1 0 0 0,0-1 0 0 0,1 0 0 0 0,-1 1 0 0 0,0-1 0 0 0,3-2 0 0 0,-4 2 0 0 0,0 0 0 0 0,0 0 0 0 0,0 0 0 0 0,0 0 0 0 0,0 0 0 0 0,0 0 0 0 0,0 0 0 0 0,0 0 0 0 0,-1 0 0 0 0,1 0 0 0 0,-1 0 0 0 0,1 0 0 0 0,0 0 0 0 0,-1 0 0 0 0,1 0 0 0 0,-1 0 0 0 0,0 1 0 0 0,1-1 0 0 0,-1 0 0 0 0,0 0 0 0 0,0 1 0 0 0,-1-2 0 0 0,-2-3 0 0 0,0 1 0 0 0,-1 0 0 0 0,1 1 0 0 0,-1-1 0 0 0,0 1 0 0 0,0-1 0 0 0,0 2 0 0 0,-1-1 0 0 0,1 0 0 0 0,-1 1 0 0 0,1 0 0 0 0,-1 1 0 0 0,0-1 0 0 0,1 1 0 0 0,-1 0 0 0 0,-8 0 0 0 0,6 0 0 0 0,0 1 0 0 0,0 1 0 0 0,1-1 0 0 0,-1 1 0 0 0,0 1 0 0 0,1 0 0 0 0,-1 0 0 0 0,1 0 0 0 0,0 1 0 0 0,-1 0 0 0 0,1 0 0 0 0,-8 6 0 0 0,11-7 0 0 0,1 0 0 0 0,0 0 0 0 0,0 1 0 0 0,0 0 0 0 0,0-1 0 0 0,0 1 0 0 0,1 0 0 0 0,-1 1 0 0 0,1-1 0 0 0,0 0 0 0 0,0 1 0 0 0,0-1 0 0 0,0 1 0 0 0,1-1 0 0 0,-1 1 0 0 0,1 0 0 0 0,0 0 0 0 0,-1 6 0 0 0,1-1 0 0 0,0 0 0 0 0,0 0 0 0 0,1 0 0 0 0,1 0 0 0 0,-1 0 0 0 0,1 0 0 0 0,1 0 0 0 0,3 13 0 0 0,-1-6 0 0 0,-4-13 0 0 0,1-1 0 0 0,-1 1 0 0 0,1-1 0 0 0,0 1 0 0 0,0-1 0 0 0,0 0 0 0 0,0 1 0 0 0,0-1 0 0 0,0 0 0 0 0,1 0 0 0 0,-1 0 0 0 0,1 0 0 0 0,-1 0 0 0 0,1 0 0 0 0,0 0 0 0 0,0 0 0 0 0,0-1 0 0 0,0 1 0 0 0,0-1 0 0 0,3 2 0 0 0,6 7 0 0 0,-11-9 0 0 0,0 0 0 0 0,1 0 0 0 0,-1-1 0 0 0,1 1 0 0 0,-1-1 0 0 0,1 1 0 0 0,0 0 0 0 0,-1-1 0 0 0,1 1 0 0 0,-1-1 0 0 0,1 1 0 0 0,0-1 0 0 0,0 0 0 0 0,-1 1 0 0 0,1-1 0 0 0,0 0 0 0 0,0 1 0 0 0,-1-1 0 0 0,1 0 0 0 0,0 0 0 0 0,0 0 0 0 0,0 1 0 0 0,-1-1 0 0 0,1 0 0 0 0,0 0 0 0 0,1-1 0 0 0,14-1 122 0 0,0-1 0 0 0,0-1 0 0 0,0 0-1 0 0,-1-2 1 0 0,1 1 0 0 0,14-9 0 0 0,-8 2-2523 0 0,32-23 0 0 0,-34 19-17345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8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24927 0 0,'1'0'201'0'0,"-1"-1"0"0"0,0 1 0 0 0,0-1-1 0 0,0 1 1 0 0,1 0 0 0 0,-1-1 0 0 0,0 1 0 0 0,1 0 0 0 0,-1-1-1 0 0,0 1 1 0 0,1 0 0 0 0,-1-1 0 0 0,1 1 0 0 0,-1 0-1 0 0,0 0 1 0 0,1 0 0 0 0,-1-1 0 0 0,1 1 0 0 0,-1 0 0 0 0,0 0-1 0 0,1 0 1 0 0,-1 0 0 0 0,1 0 0 0 0,-1 0 0 0 0,1 0-1 0 0,-1 0 1 0 0,1 0 0 0 0,-1 0 0 0 0,1 0 0 0 0,-1 0-1 0 0,0 0 1 0 0,1 0 0 0 0,-1 0 0 0 0,1 0 0 0 0,-1 1 0 0 0,1-1-1 0 0,-1 0 1 0 0,1 1 0 0 0,0-1-201 0 0,0 1 0 0 0,0 0 0 0 0,0 0 0 0 0,0 0 0 0 0,0 0 0 0 0,0 0 0 0 0,0 0 0 0 0,-1 0 0 0 0,1 0 0 0 0,0 0 0 0 0,-1 1 0 0 0,1-1 0 0 0,0 0 0 0 0,-1 0 0 0 0,0 1 0 0 0,1-1 0 0 0,-1 2 0 0 0,4 29 0 0 0,-3-26 0 0 0,0 49 0 0 0,-2 1 0 0 0,-15 95 0 0 0,14-137 0 0 0,1-9 0 0 0,0 1 0 0 0,0-1 0 0 0,1 0 0 0 0,0 0 0 0 0,0 0 0 0 0,0 0 0 0 0,1 6 0 0 0,1 0 407 0 0,-2-10-405 0 0,0 0 1 0 0,0-1 0 0 0,0 1 0 0 0,0 0 0 0 0,0-1 0 0 0,0 1-1 0 0,0 0 1 0 0,1 0 0 0 0,-1-1 0 0 0,0 1 0 0 0,0 0-1 0 0,1-1 1 0 0,-1 1 0 0 0,1 0 0 0 0,-1-1 0 0 0,0 1 0 0 0,1-1-1 0 0,-1 1 1 0 0,2 0 0 0 0,12 2-4418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8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25127 0 0,'13'20'1679'0'0,"-12"-18"-1307"0"0,1 0 0 0 0,0 1 0 0 0,-1-1 0 0 0,1 1 1 0 0,-1 0-1 0 0,0-1 0 0 0,0 1 0 0 0,0 0 0 0 0,0 0 0 0 0,0-1 0 0 0,-1 1 0 0 0,1 0 0 0 0,-1 0 0 0 0,0 0 0 0 0,0 5 0 0 0,-4 46-372 0 0,2-27 0 0 0,0 1 0 0 0,2-1 0 0 0,4 40 0 0 0,-2-50 0 0 0,-1 0 0 0 0,-2 22 0 0 0,1 14 0 0 0,-2-14 0 0 0,1-33 0 0 0,0 0 0 0 0,1 0 0 0 0,0 0 0 0 0,0 0 0 0 0,2 11 0 0 0,1 11 984 0 0,-3-9-3285 0 0,0-10-333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9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287 54 24223 0 0,'-8'-32'6712'0'0,"-4"27"-5137"0"0,11 5-1326 0 0,-4-3-249 0 0,0 0 0 0 0,0 1 0 0 0,0 0 0 0 0,-1 0 0 0 0,1 1 0 0 0,-11-3 0 0 0,9 4 0 0 0,1 1 0 0 0,-1-1 0 0 0,0 1 0 0 0,0 0 0 0 0,1 1 0 0 0,-1 0 0 0 0,0 0 0 0 0,-6 3 0 0 0,-15 4 0 0 0,23-6 0 0 0,-1-1 0 0 0,1 1 0 0 0,-1 0 0 0 0,1 0 0 0 0,0 1 0 0 0,1 0 0 0 0,-1 0 0 0 0,1 0 0 0 0,-1 0 0 0 0,1 0 0 0 0,0 1 0 0 0,1 0 0 0 0,-1 0 0 0 0,1 0 0 0 0,-4 8 0 0 0,6-11 0 0 0,1-1 0 0 0,-1 1 0 0 0,0 0 0 0 0,1 0 0 0 0,-1-1 0 0 0,1 1 0 0 0,0 0 0 0 0,-1 0 0 0 0,1 0 0 0 0,0 0 0 0 0,0-1 0 0 0,0 1 0 0 0,1 0 0 0 0,-1 0 0 0 0,0 0 0 0 0,1-1 0 0 0,-1 1 0 0 0,1 0 0 0 0,-1 0 0 0 0,1-1 0 0 0,2 4 0 0 0,-1-2 0 0 0,1 0 0 0 0,-1 0 0 0 0,1 0 0 0 0,0 0 0 0 0,0-1 0 0 0,0 1 0 0 0,0-1 0 0 0,0 0 0 0 0,1 0 0 0 0,3 2 0 0 0,7 2 0 0 0,1 0 0 0 0,0-1 0 0 0,0-1 0 0 0,19 3 0 0 0,-10-1 0 0 0,33 12 0 0 0,-6-2 0 0 0,-50-16 0 0 0,-1 0 0 0 0,1 0 0 0 0,-1 1 0 0 0,0-1 0 0 0,1 0 0 0 0,-1 1 0 0 0,1-1 0 0 0,-1 0 0 0 0,0 1 0 0 0,1-1 0 0 0,-1 0 0 0 0,0 1 0 0 0,1-1 0 0 0,-1 0 0 0 0,0 1 0 0 0,0-1 0 0 0,1 1 0 0 0,-1-1 0 0 0,0 1 0 0 0,0-1 0 0 0,0 1 0 0 0,0-1 0 0 0,0 1 0 0 0,0-1 0 0 0,1 1 0 0 0,-1-1 0 0 0,0 1 0 0 0,0-1 0 0 0,0 1 0 0 0,-1-1 0 0 0,1 1 0 0 0,0-1 0 0 0,0 1 0 0 0,0-1 0 0 0,0 1 0 0 0,0-1 0 0 0,-1 0 0 0 0,1 1 0 0 0,0-1 0 0 0,0 1 0 0 0,-1-1 0 0 0,1 1 0 0 0,0-1 0 0 0,-1 1 0 0 0,-13 19 0 0 0,9-15 0 0 0,1 0 0 0 0,-1-1 0 0 0,0 1 0 0 0,0-1 0 0 0,-1-1 0 0 0,1 1 0 0 0,-1-1 0 0 0,1 1 0 0 0,-1-2 0 0 0,0 1 0 0 0,-1-1 0 0 0,1 0 0 0 0,0 0 0 0 0,-13 2 0 0 0,-28 6 0 0 0,36-7 0 0 0,1 0 0 0 0,-1-1 0 0 0,0 0 0 0 0,0-1 0 0 0,0 0 0 0 0,1-1 0 0 0,-1 0 0 0 0,-16-2 0 0 0,-13-5 0 0 0,37 1 853 0 0,1 1-5655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5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24823 0 0,'-4'8'3178'0'0,"2"10"1580"0"0,3-15-4758 0 0,0 1 0 0 0,0-1 0 0 0,0 1 0 0 0,-1 0 0 0 0,1-1 0 0 0,-1 1 0 0 0,0 0 0 0 0,0-1 0 0 0,0 1 0 0 0,-1 0 0 0 0,1-1 0 0 0,-2 5 0 0 0,0 17 0 0 0,-3 50 0 0 0,2-45 0 0 0,2 47 0 0 0,2-53 0 0 0,-2-20 0 0 0,1 0 0 0 0,0 0 0 0 0,0 0 0 0 0,0 0 0 0 0,1-1 0 0 0,-1 1 0 0 0,1 0 0 0 0,0 0 0 0 0,0 0 0 0 0,0-1 0 0 0,1 1 0 0 0,-1-1 0 0 0,1 1 0 0 0,0-1 0 0 0,3 5 0 0 0,1 3 677 0 0,3 6-1147 0 0,-1-14-3696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9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 25023 0 0,'4'-3'512'0'0,"1"0"0"0"0,-1 0-1 0 0,1 1 1 0 0,0 0 0 0 0,0 0-1 0 0,0 0 1 0 0,0 1 0 0 0,0-1-1 0 0,0 1 1 0 0,1 0 0 0 0,-1 1-1 0 0,0-1 1 0 0,0 1 0 0 0,7 0-1 0 0,-7 0-450 0 0,207-3-61 0 0,-209 3 95 0 0,0 1 0 0 0,0 0 0 0 0,0 1 0 0 0,0-1 0 0 0,0 1 0 0 0,-1-1 0 0 0,1 1 0 0 0,4 3 0 0 0,5 8-4910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6:59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26 25127 0 0,'-15'-24'6280'0'0,"15"23"-5457"0"0,0 22-294 0 0,-7 259-529 0 0,6-247 0 0 0,-1 7 0 0 0,6 56 0 0 0,3-61 989 0 0,-7-34-1165 0 0,0 0-1 0 0,0 0 0 0 0,1 0 1 0 0,-1 0-1 0 0,1 0 0 0 0,-1 0 1 0 0,1 0-1 0 0,-1 0 0 0 0,1-1 1 0 0,-1 1-1 0 0,1 0 0 0 0,0 0 1 0 0,-1 0-1 0 0,1-1 0 0 0,0 1 1 0 0,0 0-1 0 0,0-1 0 0 0,0 1 1 0 0,-1 0-1 0 0,1-1 0 0 0,0 1 1 0 0,0-1-1 0 0,0 0 0 0 0,0 1 1 0 0,0-1-1 0 0,0 0 0 0 0,2 1 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0.2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51 24927 0 0,'0'0'84'0'0,"0"0"-1"0"0,-1 0 0 0 0,1 0 1 0 0,0 0-1 0 0,0 0 0 0 0,0 0 0 0 0,-1-1 1 0 0,1 1-1 0 0,0 0 0 0 0,0 0 1 0 0,0 0-1 0 0,-1 0 0 0 0,1-1 1 0 0,0 1-1 0 0,0 0 0 0 0,0 0 1 0 0,0 0-1 0 0,-1-1 0 0 0,1 1 1 0 0,0 0-1 0 0,0 0 0 0 0,0 0 1 0 0,0-1-1 0 0,0 1 0 0 0,0 0 0 0 0,0 0 1 0 0,0-1-1 0 0,0 1 0 0 0,0 0 1 0 0,0 0-1 0 0,0-1 0 0 0,0 1 1 0 0,0 0-1 0 0,0 0 0 0 0,0-1 1 0 0,0 1-1 0 0,0 0 0 0 0,0 0 1 0 0,0-1-1 0 0,0 1 0 0 0,0 0 1 0 0,1 0-1 0 0,-1 0 0 0 0,0-1 0 0 0,0 1 1 0 0,0 0-1 0 0,9-8 3018 0 0,1 6-2286 0 0,-10 2-815 0 0,0 0 0 0 0,-1 0 0 0 0,1 0 0 0 0,0 0 0 0 0,0 0 0 0 0,0 0 0 0 0,0 0 0 0 0,0 0 0 0 0,0 0 0 0 0,-1 0 0 0 0,1 0 0 0 0,0 0 0 0 0,0 1 0 0 0,0-1 0 0 0,0 0 0 0 0,0 0 0 0 0,0 0 0 0 0,-1 0 0 0 0,1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0,1 0 0 0 0,-1 1 0 0 0,0-1 0 0 0,0 0 0 0 0,0 0 0 0 0,0 0 0 0 0,0 0 0 0 0,0 0 0 0 0,1 0 0 0 0,-1 0 0 0 0,0 0 0 0 0,0 0 0 0 0,0 0 0 0 0,0 0 0 0 0,3 3 0 0 0,-5-6 0 0 0,-16 1 0 0 0,8-3 0 0 0,-10-7 0 0 0,16 10 0 0 0,0 1 0 0 0,-1 0 0 0 0,1 0 0 0 0,-1 0 0 0 0,1 0 0 0 0,-1 1 0 0 0,1 0 0 0 0,-1 0 0 0 0,1 0 0 0 0,-1 1 0 0 0,-6 0 0 0 0,3 1 0 0 0,1 1 0 0 0,-1-1 0 0 0,0 1 0 0 0,1 0 0 0 0,0 1 0 0 0,0 0 0 0 0,0 0 0 0 0,0 0 0 0 0,1 1 0 0 0,-1 0 0 0 0,1 1 0 0 0,0-1 0 0 0,1 1 0 0 0,-1 0 0 0 0,-6 10 0 0 0,-15 50 0 0 0,25-58 0 0 0,0-1 0 0 0,0 0 0 0 0,1 1 0 0 0,0 0 0 0 0,0-1 0 0 0,1 13 0 0 0,-1-4 0 0 0,1-13 0 0 0,1 1 0 0 0,-1 0 0 0 0,1-1 0 0 0,-1 1 0 0 0,1-1 0 0 0,0 1 0 0 0,0-1 0 0 0,1 1 0 0 0,-1-1 0 0 0,1 1 0 0 0,0-1 0 0 0,-1 0 0 0 0,2 0 0 0 0,1 3 0 0 0,3 4 0 0 0,-6-9 0 0 0,-1 0 0 0 0,1-1 0 0 0,0 1 0 0 0,0 0 0 0 0,0-1 0 0 0,0 1 0 0 0,0-1 0 0 0,1 1 0 0 0,-1-1 0 0 0,0 1 0 0 0,0-1 0 0 0,0 0 0 0 0,0 0 0 0 0,0 1 0 0 0,0-1 0 0 0,1 0 0 0 0,-1 0 0 0 0,0 0 0 0 0,0 0 0 0 0,0-1 0 0 0,0 1 0 0 0,2 0 0 0 0,0-1 0 0 0,0 1 0 0 0,0-1 0 0 0,0 0 0 0 0,-1 0 0 0 0,1 0 0 0 0,-1 0 0 0 0,1 0 0 0 0,3-3 0 0 0,56-51 0 0 0,-50 44 0 0 0,-1-1 0 0 0,0 0 0 0 0,-1 0 0 0 0,0-1 0 0 0,12-22 0 0 0,-3 5 0 0 0,-12 20 0 0 0,0-1 0 0 0,8-17 0 0 0,-14 24 0 0 0,1 1 0 0 0,-1-1 0 0 0,0 0 0 0 0,0 1 0 0 0,-1-1 0 0 0,1 0 0 0 0,-1 0 0 0 0,1 1 0 0 0,-1-1 0 0 0,-1 0 0 0 0,1 0 0 0 0,-2-7 0 0 0,-4 0 0 0 0,6 10 0 0 0,0 1 0 0 0,0 0 0 0 0,0 0 0 0 0,0 0 0 0 0,0 0 0 0 0,0 0 0 0 0,0 0 0 0 0,0 0 0 0 0,0 0 0 0 0,0-1 0 0 0,0 1 0 0 0,-1 0 0 0 0,1 0 0 0 0,0 0 0 0 0,0 0 0 0 0,0 0 0 0 0,0 0 0 0 0,0 0 0 0 0,0 0 0 0 0,0 0 0 0 0,0 0 0 0 0,0 0 0 0 0,0 0 0 0 0,-1 0 0 0 0,1 0 0 0 0,0 0 0 0 0,0 0 0 0 0,0 0 0 0 0,0-1 0 0 0,0 1 0 0 0,0 0 0 0 0,0 0 0 0 0,0 0 0 0 0,-1 0 0 0 0,1 0 0 0 0,0 1 0 0 0,0-1 0 0 0,0 0 0 0 0,0 0 0 0 0,0 0 0 0 0,0 0 0 0 0,0 0 0 0 0,0 0 0 0 0,-1 0 0 0 0,1 0 0 0 0,0 0 0 0 0,0 0 0 0 0,0 0 0 0 0,0 0 0 0 0,0 0 0 0 0,0 0 0 0 0,0 0 0 0 0,0 0 0 0 0,0 1 0 0 0,0-1 0 0 0,0 0 0 0 0,-1 0 0 0 0,1 0 0 0 0,0 0 0 0 0,0 0 0 0 0,0 0 0 0 0,0 0 0 0 0,0 0 0 0 0,0 0 0 0 0,0 1 0 0 0,-4 6 0 0 0,4-6 0 0 0,-3 7 0 0 0,1 0 0 0 0,0 1 0 0 0,0-1 0 0 0,1 0 0 0 0,0 1 0 0 0,0 0 0 0 0,1-1 0 0 0,0 1 0 0 0,1-1 0 0 0,0 1 0 0 0,0-1 0 0 0,1 1 0 0 0,0-1 0 0 0,1 0 0 0 0,-1 0 0 0 0,2 0 0 0 0,-1 0 0 0 0,1 0 0 0 0,0-1 0 0 0,0 1 0 0 0,11 11 0 0 0,9 16 0 0 0,-24-34 38 0 0,1-1 0 0 0,-1 1 0 0 0,1-1 0 0 0,0 0 0 0 0,0 1 0 0 0,-1-1 0 0 0,1 0 0 0 0,0 1 0 0 0,-1-1 0 0 0,1 0 0 0 0,0 0 0 0 0,0 0 0 0 0,0 1 0 0 0,-1-1 1 0 0,1 0-1 0 0,0 0 0 0 0,0 0 0 0 0,0-1 0 0 0,-1 1 0 0 0,1 0 0 0 0,0 0 0 0 0,0 0 0 0 0,-1 0 0 0 0,1-1 0 0 0,1 1 0 0 0,16-9-4886 0 0,-18 9 4751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0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24823 0 0,'39'-2'2461'0'0,"-25"0"-1092"0"0,0 2 0 0 0,-1 0-1 0 0,14 2 1 0 0,23 2-1369 0 0,12 2 0 0 0,-35-6 725 0 0,-23 0-806 0 0,0 0-1 0 0,0 0 1 0 0,0 0-1 0 0,0 0 1 0 0,0 1-1 0 0,6 1 0 0 0,-7-1-330 0 0,-1 0-1 0 0,0 0 1 0 0,0 0-1 0 0,0 0 1 0 0,0 0-1 0 0,1 1 1 0 0,-1-1-1 0 0,-1 1 1 0 0,3 1-1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0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24927 0 0,'8'20'2430'0'0,"-6"-17"-1939"0"0,-1 0 0 0 0,0 0 0 0 0,1 1 0 0 0,-1-1 0 0 0,0 0 0 0 0,0 0 1 0 0,-1 1-1 0 0,1-1 0 0 0,-1 1 0 0 0,0 3 0 0 0,0 26-491 0 0,-11 285 0 0 0,9-301 0 0 0,1 0 0 0 0,0 0 0 0 0,2-1 0 0 0,0 1 0 0 0,1 0 0 0 0,6 30 0 0 0,1-32 856 0 0,0-10-5673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1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62 24927 0 0,'0'2'57'0'0,"-1"-1"2"0"0,1-1 0 0 0,0 0 0 0 0,0 1 1 0 0,0-1-1 0 0,0 0 0 0 0,0 0 0 0 0,0 1 0 0 0,0-1 0 0 0,0 0 0 0 0,0 1 0 0 0,0-1 1 0 0,0 0-1 0 0,0 0 0 0 0,0 1 0 0 0,0-1 0 0 0,0 0 0 0 0,0 1 0 0 0,1-1 0 0 0,-1 0 0 0 0,0 0 1 0 0,0 1-1 0 0,0-1 0 0 0,0 0 0 0 0,0 0 0 0 0,1 0 0 0 0,-1 1 0 0 0,0-1 0 0 0,0 0 1 0 0,0 0-1 0 0,1 0 0 0 0,-1 1 0 0 0,0-1 0 0 0,0 0 0 0 0,1 0 0 0 0,-1 0 0 0 0,0 0 1 0 0,0 0-1 0 0,1 0 0 0 0,-1 1 0 0 0,0-1 0 0 0,1 0 0 0 0,-1 0 0 0 0,0 0 0 0 0,1 0 0 0 0,7 18 3060 0 0,-2-3-1223 0 0,-5-13-1889 0 0,0 0-1 0 0,-1-1 1 0 0,1 1-1 0 0,0-1 1 0 0,0 1-1 0 0,1-1 1 0 0,-1 0-1 0 0,0 1 1 0 0,0-1-1 0 0,1 0 1 0 0,-1 0-1 0 0,1 0 1 0 0,-1 0 0 0 0,1 0-1 0 0,-1 0 1 0 0,1 0-1 0 0,0-1 1 0 0,3 2-1 0 0,-1-2-8 0 0,0 0-1 0 0,0 0 0 0 0,0 0 0 0 0,0 0 1 0 0,0-1-1 0 0,0 0 0 0 0,4-1 0 0 0,2 0 1 0 0,21-3 2 0 0,-24 5 0 0 0,0-1 0 0 0,0 0 0 0 0,1 0 0 0 0,-1-1 0 0 0,9-3 0 0 0,4-2 0 0 0,-13 6 0 0 0,-1-1 0 0 0,1 0 0 0 0,-1-1 0 0 0,8-3 0 0 0,-13 5 0 0 0,0 0 0 0 0,0 1 0 0 0,0-1 0 0 0,0 0 0 0 0,0 1 0 0 0,0-1 0 0 0,0 0 0 0 0,0 0 0 0 0,0 0 0 0 0,-1 0 0 0 0,1 0 0 0 0,0 0 0 0 0,-1 0 0 0 0,1 0 0 0 0,-1 0 0 0 0,1 0 0 0 0,-1 0 0 0 0,1-1 0 0 0,-1 1 0 0 0,0 0 0 0 0,1 0 0 0 0,-1 0 0 0 0,0-1 0 0 0,0 1 0 0 0,0 0 0 0 0,0 0 0 0 0,0 0 0 0 0,-1-3 0 0 0,0 2 0 0 0,0-1 0 0 0,0 1 0 0 0,-1-1 0 0 0,1 1 0 0 0,-1 0 0 0 0,1-1 0 0 0,-1 1 0 0 0,0 0 0 0 0,0 0 0 0 0,0 0 0 0 0,0 1 0 0 0,0-1 0 0 0,0 0 0 0 0,-1 1 0 0 0,1-1 0 0 0,-6-1 0 0 0,1-1 0 0 0,0 1 0 0 0,-1 0 0 0 0,1 1 0 0 0,-14-4 0 0 0,11 5 0 0 0,-1 0 0 0 0,1 1 0 0 0,-1 0 0 0 0,1 0 0 0 0,-1 1 0 0 0,1 1 0 0 0,0 0 0 0 0,-1 0 0 0 0,1 1 0 0 0,-19 8 0 0 0,27-10 0 0 0,0 1 0 0 0,-1 0 0 0 0,1 0 0 0 0,0 0 0 0 0,0 0 0 0 0,0 0 0 0 0,0 0 0 0 0,0 1 0 0 0,0-1 0 0 0,1 1 0 0 0,-1-1 0 0 0,1 1 0 0 0,-2 3 0 0 0,-13 42 0 0 0,10-31 0 0 0,4-10 0 0 0,0 1 0 0 0,1-1 0 0 0,0 1 0 0 0,0-1 0 0 0,0 1 0 0 0,1-1 0 0 0,0 1 0 0 0,2 13 0 0 0,0-3 0 0 0,-3-16 0 0 0,1 1 0 0 0,0 0 0 0 0,1 0 0 0 0,-1 0 0 0 0,0 0 0 0 0,1 0 0 0 0,0 0 0 0 0,0-1 0 0 0,0 1 0 0 0,0 0 0 0 0,0 0 0 0 0,0-1 0 0 0,1 1 0 0 0,-1-1 0 0 0,1 1 0 0 0,2 2 0 0 0,-1-2 0 0 0,-1 0 0 0 0,1 0 0 0 0,0 0 0 0 0,-1-1 0 0 0,1 1 0 0 0,0-1 0 0 0,0 0 0 0 0,1 0 0 0 0,-1 0 0 0 0,0 0 0 0 0,1-1 0 0 0,-1 1 0 0 0,1-1 0 0 0,0 0 0 0 0,-1 0 0 0 0,8 1 0 0 0,1-2 0 0 0,1 1 0 0 0,-1-2 0 0 0,0 1 0 0 0,0-2 0 0 0,0 0 0 0 0,0 0 0 0 0,0-1 0 0 0,-1-1 0 0 0,1 1 0 0 0,11-7 0 0 0,-6 3 0 0 0,1 1 0 0 0,0 1 0 0 0,22-4 0 0 0,-32 5 977 0 0,-7 3-1211 0 0,-1 1-1 0 0,0-1 1 0 0,1 1-1 0 0,-1 0 1 0 0,0-1 0 0 0,1 1-1 0 0,-1 0 1 0 0,1-1-1 0 0,-1 1 1 0 0,0 0 0 0 0,1 0-1 0 0,-1 0 1 0 0,1-1 0 0 0,-1 1-1 0 0,1 0 1 0 0,-1 0-1 0 0,1 0 1 0 0,-1 0 0 0 0,1 0-1 0 0,0 0 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2.9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258 46 25023 0 0,'0'0'7235'0'0,"0"-4"-6803"0"0,0-13-363 0 0,0 11-69 0 0,-13-3 0 0 0,-11 2 0 0 0,-18 5 0 0 0,40 2 0 0 0,-4 0 0 0 0,0 1 0 0 0,1 0 0 0 0,-1 0 0 0 0,1 0 0 0 0,-1 1 0 0 0,1 0 0 0 0,0 0 0 0 0,0 0 0 0 0,0 0 0 0 0,0 1 0 0 0,0 0 0 0 0,0 0 0 0 0,1 1 0 0 0,0-1 0 0 0,-6 6 0 0 0,0 1 0 0 0,1 0 0 0 0,0 1 0 0 0,1 0 0 0 0,0 0 0 0 0,-7 15 0 0 0,10-15 0 0 0,0-1 0 0 0,1 1 0 0 0,0 0 0 0 0,-4 18 0 0 0,6-22 0 0 0,1-1 0 0 0,1 0 0 0 0,-1 0 0 0 0,1 1 0 0 0,0-1 0 0 0,0 0 0 0 0,1 1 0 0 0,0-1 0 0 0,0 0 0 0 0,2 7 0 0 0,-2-11 0 0 0,0 0 0 0 0,0 0 0 0 0,0 1 0 0 0,0-1 0 0 0,0 0 0 0 0,0 0 0 0 0,1 0 0 0 0,-1 0 0 0 0,1-1 0 0 0,0 1 0 0 0,-1 0 0 0 0,1-1 0 0 0,0 1 0 0 0,0-1 0 0 0,0 0 0 0 0,0 1 0 0 0,0-1 0 0 0,0 0 0 0 0,0 0 0 0 0,1 0 0 0 0,-1 0 0 0 0,0-1 0 0 0,1 1 0 0 0,-1-1 0 0 0,5 1 0 0 0,-3-1 0 0 0,0 0 0 0 0,0 0 0 0 0,0-1 0 0 0,1 1 0 0 0,-1-1 0 0 0,0 0 0 0 0,0 0 0 0 0,-1-1 0 0 0,1 1 0 0 0,0-1 0 0 0,0 0 0 0 0,-1 0 0 0 0,1 0 0 0 0,3-3 0 0 0,3-2 0 0 0,0-1 0 0 0,-1 0 0 0 0,1-1 0 0 0,-2 0 0 0 0,0 0 0 0 0,0-1 0 0 0,0 0 0 0 0,-1-1 0 0 0,-1 1 0 0 0,0-1 0 0 0,8-22 0 0 0,21-27 0 0 0,-30 46 0 0 0,5-11 0 0 0,-8 18 0 0 0,-11-4 0 0 0,9 11 0 0 0,-1 0 0 0 0,1 1 0 0 0,0-1 0 0 0,-1 0 0 0 0,1 0 0 0 0,0 0 0 0 0,-1 0 0 0 0,1 0 0 0 0,0 1 0 0 0,-1-1 0 0 0,1 0 0 0 0,0 0 0 0 0,-1 0 0 0 0,1 1 0 0 0,0-1 0 0 0,-1 0 0 0 0,1 1 0 0 0,0-1 0 0 0,0 0 0 0 0,0 1 0 0 0,-1-1 0 0 0,1 0 0 0 0,0 1 0 0 0,0-1 0 0 0,0 0 0 0 0,0 1 0 0 0,0-1 0 0 0,-1 0 0 0 0,1 1 0 0 0,0-1 0 0 0,0 1 0 0 0,0-1 0 0 0,0 0 0 0 0,0 1 0 0 0,-5 19 0 0 0,5-19 0 0 0,-4 13 0 0 0,1 1 0 0 0,1 0 0 0 0,0 0 0 0 0,1 1 0 0 0,0-1 0 0 0,3 28 0 0 0,0-40 0 0 0,0 0 0 0 0,0 0 0 0 0,0 0 0 0 0,0 0 0 0 0,0-1 0 0 0,1 1 0 0 0,4 3 0 0 0,-3-2 0 0 0,-2-2 0 0 0,0-1 0 0 0,0 0 0 0 0,1 0 0 0 0,-1 1 0 0 0,0-1 0 0 0,0-1 0 0 0,1 1 0 0 0,-1 0 0 0 0,1-1 0 0 0,-1 1 0 0 0,1-1 0 0 0,-1 1 0 0 0,5-1 0 0 0,33-3 0 0 0,-36 3 77 0 0,0-1 1 0 0,0 0-1 0 0,0 0 1 0 0,0 0-1 0 0,-1 0 1 0 0,1-1-1 0 0,0 1 1 0 0,0-1-1 0 0,-1 0 1 0 0,5-3-1 0 0,-6 3-556 0 0,0 1-1 0 0,0-2 0 0 0,0 1 0 0 0,-1 0 0 0 0,1 0 0 0 0,0 0 0 0 0,-1-1 0 0 0,1 1 0 0 0,1-5 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3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25231 0 0,'79'-3'5243'0'0,"-35"1"-2958"0"0,-30 1-2285 0 0,-1-1 0 0 0,24-6 0 0 0,-26 5 0 0 0,-1 1 0 0 0,1 0 0 0 0,-1 0 0 0 0,1 1 0 0 0,14 0 0 0 0,-5-1 0 0 0,-18 1 0 0 0,0 1 0 0 0,-1-1 0 0 0,1 1 0 0 0,0 0 0 0 0,0-1 0 0 0,-1 1 0 0 0,1 0 0 0 0,0 0 0 0 0,0 0 0 0 0,-1 1 0 0 0,1-1 0 0 0,0 0 0 0 0,0 1 0 0 0,-1-1 0 0 0,3 1 0 0 0,4 0 991 0 0,-5-1-1982 0 0,-6 0-2972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3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25231 0 0,'2'2'314'0'0,"-1"0"0"0"0,0 0-1 0 0,0 0 1 0 0,1 0 0 0 0,-1 0-1 0 0,0 0 1 0 0,0 0-1 0 0,-1 0 1 0 0,1 0 0 0 0,0 0-1 0 0,0 4 1 0 0,6 34 3450 0 0,-16 162-3764 0 0,4-120 0 0 0,4-53 0 0 0,5 38 0 0 0,-1-41 0 0 0,-2 0 0 0 0,-1 27 0 0 0,-3-33 0 0 0,2-16 0 0 0,0 1 0 0 0,1-1 0 0 0,-1 0 0 0 0,1 1 0 0 0,1 7 0 0 0,-2-4 854 0 0,-2-4-5660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4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74 23919 0 0,'0'0'7648'0'0,"1"-5"-6809"0"0,3-20-486 0 0,-23 10-353 0 0,12 10 0 0 0,2 1 0 0 0,0 0 0 0 0,0 1 0 0 0,0-1 0 0 0,0 1 0 0 0,-7-3 0 0 0,-20 17 0 0 0,28-10 0 0 0,1 0 0 0 0,-1 0 0 0 0,0 0 0 0 0,1 0 0 0 0,-1 1 0 0 0,1-1 0 0 0,-1 1 0 0 0,1 0 0 0 0,0 0 0 0 0,0 0 0 0 0,-4 4 0 0 0,-30 30 0 0 0,31-30 0 0 0,3-2 0 0 0,-1 0 0 0 0,1 1 0 0 0,0-1 0 0 0,0 1 0 0 0,1 0 0 0 0,0-1 0 0 0,-1 1 0 0 0,1 0 0 0 0,1 1 0 0 0,-3 7 0 0 0,1 4 0 0 0,-1 34 0 0 0,2-13 0 0 0,1-31 0 0 0,1-1 0 0 0,0 1 0 0 0,1-1 0 0 0,-1 1 0 0 0,1-1 0 0 0,1 0 0 0 0,-1 1 0 0 0,1-1 0 0 0,5 11 0 0 0,-7-16 0 0 0,1 0 0 0 0,0 1 0 0 0,0-1 0 0 0,0 0 0 0 0,0 0 0 0 0,0 1 0 0 0,0-1 0 0 0,0 0 0 0 0,0 0 0 0 0,0 0 0 0 0,0 0 0 0 0,1 0 0 0 0,-1-1 0 0 0,0 1 0 0 0,1 0 0 0 0,-1-1 0 0 0,1 1 0 0 0,-1-1 0 0 0,1 1 0 0 0,-1-1 0 0 0,1 1 0 0 0,-1-1 0 0 0,1 0 0 0 0,-1 0 0 0 0,1 0 0 0 0,-1 0 0 0 0,1 0 0 0 0,-1 0 0 0 0,1 0 0 0 0,-1-1 0 0 0,1 1 0 0 0,2-1 0 0 0,1-1 0 0 0,0 1 0 0 0,0-1 0 0 0,0 0 0 0 0,-1 0 0 0 0,1-1 0 0 0,0 1 0 0 0,-1-1 0 0 0,7-5 0 0 0,0-4 0 0 0,0 0 0 0 0,17-24 0 0 0,-6 5 0 0 0,-15 22 0 0 0,-1-2 0 0 0,0 1 0 0 0,0-1 0 0 0,-1 0 0 0 0,0 0 0 0 0,-1 0 0 0 0,-1-1 0 0 0,1 1 0 0 0,0-13 0 0 0,0 12 0 0 0,-3 11 0 0 0,0-1 0 0 0,-1 1 0 0 0,1 0 0 0 0,-1-1 0 0 0,1 1 0 0 0,-1-1 0 0 0,0 1 0 0 0,0-1 0 0 0,1 1 0 0 0,-1-1 0 0 0,0 1 0 0 0,0-1 0 0 0,-1 1 0 0 0,1-1 0 0 0,0 1 0 0 0,-1-3 0 0 0,-18 39 0 0 0,16-28 0 0 0,-1 2 0 0 0,0-1 0 0 0,1 2 0 0 0,0-1 0 0 0,1 0 0 0 0,0 0 0 0 0,1 1 0 0 0,-1 9 0 0 0,1-1 0 0 0,1 0 0 0 0,3 31 0 0 0,-2-42 0 0 0,1 0 0 0 0,-1-1 0 0 0,1 0 0 0 0,1 1 0 0 0,-1-1 0 0 0,1 0 0 0 0,0 0 0 0 0,5 8 0 0 0,-7-13 29 0 0,0 0 1 0 0,0 1-1 0 0,0-1 1 0 0,0 0-1 0 0,0 0 0 0 0,1 0 1 0 0,-1 0-1 0 0,0 0 1 0 0,1 0-1 0 0,-1 0 1 0 0,1 0-1 0 0,-1-1 0 0 0,1 1 1 0 0,0-1-1 0 0,-1 1 1 0 0,1-1-1 0 0,0 1 0 0 0,-1-1 1 0 0,1 0-1 0 0,0 0 1 0 0,-1 0-1 0 0,1 0 1 0 0,0 0-1 0 0,-1 0 0 0 0,1 0 1 0 0,0-1-1 0 0,-1 1 1 0 0,4-2-1 0 0,-3 2-329 0 0,0-1 0 0 0,-1 0 0 0 0,1 1-1 0 0,0-1 1 0 0,-1 0 0 0 0,1 0 0 0 0,0-1 0 0 0,-1 1 0 0 0,0 0 0 0 0,1 0-1 0 0,-1-1 1 0 0,0 1 0 0 0,1-1 0 0 0,-1 1 0 0 0,1-3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6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 25023 0 0,'-9'-2'1659'0'0,"8"2"-1478"0"0,1 0 0 0 0,-1 0-1 0 0,0-1 1 0 0,1 1 0 0 0,-1 0-1 0 0,0 0 1 0 0,1 0 0 0 0,-1 0-1 0 0,0 0 1 0 0,1 0 0 0 0,-1 0-1 0 0,0 0 1 0 0,1 0 0 0 0,-1 0-1 0 0,0 0 1 0 0,1 0 0 0 0,-1 0-1 0 0,0 1 1 0 0,-6 1 128 0 0,3-1-114 0 0,1 0-1 0 0,0 1 1 0 0,0-1-1 0 0,0 0 1 0 0,0 1 0 0 0,1 0-1 0 0,-1-1 1 0 0,0 1-1 0 0,1 0 1 0 0,-1 0-1 0 0,-2 4 1 0 0,-2 0-195 0 0,1 1 0 0 0,0 1 0 0 0,0-1 0 0 0,-9 17 0 0 0,13-20 0 0 0,0-1 0 0 0,0 1 0 0 0,1 0 0 0 0,-1 0 0 0 0,1 0 0 0 0,0 0 0 0 0,1 0 0 0 0,-1 1 0 0 0,1-1 0 0 0,0 0 0 0 0,0 0 0 0 0,0 0 0 0 0,1 8 0 0 0,0-9 0 0 0,1 0 0 0 0,-1 0 0 0 0,1 0 0 0 0,-1-1 0 0 0,1 1 0 0 0,0-1 0 0 0,0 1 0 0 0,0-1 0 0 0,0 0 0 0 0,0 0 0 0 0,0 0 0 0 0,1 0 0 0 0,-1 0 0 0 0,1 0 0 0 0,-1-1 0 0 0,1 1 0 0 0,0-1 0 0 0,0 0 0 0 0,0 0 0 0 0,0 0 0 0 0,5 1 0 0 0,1 0 0 0 0,-1-1 0 0 0,1 0 0 0 0,0 0 0 0 0,0-1 0 0 0,0 0 0 0 0,-1-1 0 0 0,1 0 0 0 0,0 0 0 0 0,10-4 0 0 0,-19 5 0 0 0,71-27 0 0 0,-65 25 0 0 0,0-1 0 0 0,0-1 0 0 0,-1 1 0 0 0,1-1 0 0 0,-1 0 0 0 0,0 0 0 0 0,0 0 0 0 0,-1-1 0 0 0,6-6 0 0 0,-9 9 0 0 0,0 1 0 0 0,0 0 0 0 0,0 0 0 0 0,-1-1 0 0 0,1 1 0 0 0,0-1 0 0 0,-1 1 0 0 0,0-1 0 0 0,1 1 0 0 0,-1-1 0 0 0,0 1 0 0 0,1-1 0 0 0,-1 1 0 0 0,0-1 0 0 0,0 1 0 0 0,0-1 0 0 0,0 1 0 0 0,-1-1 0 0 0,1 1 0 0 0,0-1 0 0 0,-2-2 0 0 0,1 1 0 0 0,-1 0 0 0 0,0 0 0 0 0,1 0 0 0 0,-1 0 0 0 0,-1 0 0 0 0,1 1 0 0 0,0-1 0 0 0,-1 1 0 0 0,-3-4 0 0 0,-3 0 0 0 0,1 0 0 0 0,-1 0 0 0 0,0 1 0 0 0,0 0 0 0 0,-17-5 0 0 0,20 8 0 0 0,-2 1 0 0 0,1 0 0 0 0,0 0 0 0 0,0 1 0 0 0,0 0 0 0 0,-9 1 0 0 0,-3 0 0 0 0,18-2 0 0 0,0 1 0 0 0,-1 0 0 0 0,1 0 0 0 0,0 0 0 0 0,0 0 0 0 0,0 0 0 0 0,-1 0 0 0 0,1 0 0 0 0,0 1 0 0 0,0-1 0 0 0,0 0 0 0 0,0 1 0 0 0,-1-1 0 0 0,1 1 0 0 0,0-1 0 0 0,0 1 0 0 0,0-1 0 0 0,0 1 0 0 0,0 0 0 0 0,0 0 0 0 0,0-1 0 0 0,1 1 0 0 0,-1 0 0 0 0,0 0 0 0 0,0 0 0 0 0,1 0 0 0 0,-1 0 0 0 0,0 0 0 0 0,1 0 0 0 0,-1 0 0 0 0,1 0 0 0 0,-1 0 0 0 0,0 2 0 0 0,1 5 438 0 0,1 5-439 0 0,2-4-4388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5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25023 0 0,'14'2'6259'0'0,"-12"6"-6092"0"0,-1 0 0 0 0,1 0 0 0 0,-1 0-1 0 0,-1 0 1 0 0,1 1 0 0 0,-1-1 0 0 0,-2 12 0 0 0,1 5-25 0 0,-8 148-142 0 0,6-116 0 0 0,0 34 0 0 0,14-27 0 0 0,-11-64 32 0 0,0 1-1 0 0,0 0 1 0 0,0-1 0 0 0,1 1-1 0 0,-1-1 1 0 0,0 0 0 0 0,0 1-1 0 0,1-1 1 0 0,-1 1 0 0 0,0-1-1 0 0,1 1 1 0 0,-1-1 0 0 0,1 0-1 0 0,-1 1 1 0 0,0-1 0 0 0,1 0-1 0 0,-1 1 1 0 0,1-1 0 0 0,-1 0-1 0 0,1 0 1 0 0,-1 1 0 0 0,1-1-1 0 0,-1 0 1 0 0,1 0-1 0 0,-1 0 1 0 0,2 0 0 0 0,7-2-4844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5.5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 25023 0 0,'0'-1'71'0'0,"0"0"0"0"0,0 1 1 0 0,0-1-1 0 0,0 0 0 0 0,1 0 0 0 0,-1 0 0 0 0,0 1 0 0 0,1-1 0 0 0,-1 0 0 0 0,1 1 0 0 0,-1-1 0 0 0,0 0 1 0 0,1 1-1 0 0,-1-1 0 0 0,1 0 0 0 0,0 0 0 0 0,0 1 40 0 0,-1 0 0 0 0,0 0-1 0 0,1 0 1 0 0,-1-1 0 0 0,0 1 0 0 0,1 0 0 0 0,-1 0-1 0 0,1 0 1 0 0,-1 0 0 0 0,0 0 0 0 0,1 0 0 0 0,-1 0-1 0 0,1 0 1 0 0,-1 0 0 0 0,0 0 0 0 0,1 0 0 0 0,-1 1-1 0 0,0-1 1 0 0,1 0 0 0 0,-1 0 0 0 0,0 0 0 0 0,1 0-1 0 0,0 1 1 0 0,1 0 276 0 0,0 1 0 0 0,-1 0-1 0 0,1-1 1 0 0,0 1 0 0 0,-1 0 0 0 0,1 0 0 0 0,-1 0-1 0 0,1 0 1 0 0,0 3 0 0 0,2 4-387 0 0,0 0 0 0 0,-1 1 0 0 0,0-1 0 0 0,-1 1 0 0 0,0 0 0 0 0,-1 0 0 0 0,0 0 0 0 0,0 0 0 0 0,-1 11 0 0 0,-10 91 0 0 0,0-54 0 0 0,5-27 0 0 0,0 0 0 0 0,2 1 0 0 0,2 61 0 0 0,2-89 0 0 0,0 1 0 0 0,0-1 0 0 0,0 0 0 0 0,1 1 0 0 0,-1-1 0 0 0,1 0 0 0 0,3 4 0 0 0,-3-4 0 0 0,0 0 0 0 0,-1 0 0 0 0,1 0 0 0 0,-1-1 0 0 0,0 1 0 0 0,2 7 0 0 0,-3-9 290 0 0,1 2-21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6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78 24223 0 0,'0'-2'332'0'0,"0"-1"1"0"0,1 0-1 0 0,0 1 0 0 0,-1-1 0 0 0,1 1 1 0 0,0-1-1 0 0,1 1 0 0 0,-1-1 0 0 0,0 1 1 0 0,1 0-1 0 0,-1-1 0 0 0,1 1 0 0 0,0 0 1 0 0,-1 0-1 0 0,5-3 0 0 0,-6 5-268 0 0,1 0-1 0 0,-1-1 1 0 0,1 1 0 0 0,-1-1-1 0 0,0 1 1 0 0,1-1-1 0 0,-1 1 1 0 0,0-1 0 0 0,1 1-1 0 0,-1-1 1 0 0,0 1-1 0 0,0-1 1 0 0,1 0 0 0 0,-1 1-1 0 0,0-1 1 0 0,0 1-1 0 0,0-1 1 0 0,0 1 0 0 0,0-1-1 0 0,0 0 1 0 0,0 1-1 0 0,0-1 1 0 0,0 1 0 0 0,0-1-1 0 0,0 0 1 0 0,-1 0-1 0 0,1 0-11 0 0,0 0 0 0 0,0 0 0 0 0,0 1 0 0 0,0-1 0 0 0,-1 0-1 0 0,1 0 1 0 0,0 1 0 0 0,0-1 0 0 0,1 0 0 0 0,-1 0-1 0 0,0 1 1 0 0,0-1 0 0 0,0 0 0 0 0,0 0 0 0 0,1 1-1 0 0,-1-1 1 0 0,0 0 0 0 0,1 1 0 0 0,-1-1 0 0 0,0 0 0 0 0,1 1-1 0 0,-1-1 1 0 0,1 0 0 0 0,-1 1 0 0 0,1-1 0 0 0,0 1-1 0 0,-1-1 1 0 0,2 0 0 0 0,-2 1-52 0 0,0 0 0 0 0,1 0 0 0 0,-1 0 0 0 0,0-1 0 0 0,0 1 0 0 0,0 0 0 0 0,1 0 0 0 0,-1 0 0 0 0,0 0 0 0 0,0 0 0 0 0,1 0 0 0 0,-1 0 0 0 0,0 0 0 0 0,0 0 0 0 0,0 0 0 0 0,1 0 0 0 0,-1 0 0 0 0,0 0 0 0 0,0 0 0 0 0,1 0 0 0 0,-1 0 0 0 0,0 1 0 0 0,0-1 0 0 0,0 0 0 0 0,1 0 0 0 0,-1 0 0 0 0,0 0 0 0 0,0 0 0 0 0,0 0 0 0 0,1 1 0 0 0,-1-1 0 0 0,0 0 0 0 0,0 0 0 0 0,0 0 0 0 0,0 0 0 0 0,0 1 0 0 0,1-1 0 0 0,1 13 0 0 0,-8 26 0 0 0,3-18 0 0 0,1 3 0 0 0,-3 30 0 0 0,2 78 0 0 0,12-10 0 0 0,-9-91 0 0 0,-1-26 0 0 0,1 0 0 0 0,0 0 0 0 0,0 0 0 0 0,0 0 0 0 0,1 0 0 0 0,0 0 0 0 0,0 0 0 0 0,0 0 0 0 0,0 0 0 0 0,1-1 0 0 0,0 1 0 0 0,3 7 0 0 0,2-1 0 0 0,-1 1 0 0 0,8 23 0 0 0,-3-6 0 0 0,-11-26 835 0 0,-1-4-1685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6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24727 0 0,'0'0'86'0'0,"0"0"0"0"0,1 0 0 0 0,-1 0 0 0 0,0-1 0 0 0,0 1-1 0 0,0 0 1 0 0,1 0 0 0 0,-1 0 0 0 0,0-1 0 0 0,0 1 0 0 0,1 0-1 0 0,-1 0 1 0 0,0 0 0 0 0,1 0 0 0 0,-1 0 0 0 0,0 0 0 0 0,0 0 0 0 0,1 0-1 0 0,-1 0 1 0 0,0 0 0 0 0,1 0 0 0 0,-1 0 0 0 0,0 0 0 0 0,1 0 0 0 0,-1 0-1 0 0,0 0 1 0 0,0 0 0 0 0,1 0 0 0 0,-1 0 0 0 0,0 0 0 0 0,0 0 0 0 0,1 0-1 0 0,-1 1 1 0 0,0-1 0 0 0,1 0 0 0 0,-1 0 0 0 0,0 0 0 0 0,0 1 0 0 0,0-1-1 0 0,1 0 1 0 0,-1 0 0 0 0,0 0 0 0 0,0 1 0 0 0,0-1 0 0 0,1 1 87 0 0,0-1 1 0 0,-1 1 0 0 0,1-1-1 0 0,0 1 1 0 0,-1-1 0 0 0,1 0-1 0 0,0 1 1 0 0,-1-1 0 0 0,1 0-1 0 0,0 1 1 0 0,0-1 0 0 0,-1 0-1 0 0,1 0 1 0 0,0 0 0 0 0,0 0 0 0 0,-1 0-1 0 0,1 0 1 0 0,0 0 0 0 0,0 0-1 0 0,0 0 1 0 0,-1 0 0 0 0,1 0-1 0 0,1-1 1 0 0,11-4-174 0 0,0-1 0 0 0,0 2 0 0 0,0 0 0 0 0,1 0 0 0 0,16-1 0 0 0,37 0 0 0 0,-65 6 0 0 0,0-1 0 0 0,-1 1 0 0 0,1-1 0 0 0,0 1 0 0 0,0 0 0 0 0,-1-1 0 0 0,1 1 0 0 0,-1 0 0 0 0,1 0 0 0 0,-1 0 0 0 0,1 0 0 0 0,-1 0 0 0 0,0 1 0 0 0,1-1 0 0 0,-1 0 0 0 0,0 1 0 0 0,0-1 0 0 0,2 3 0 0 0,-1 0 0 0 0,0 0 0 0 0,0-1 0 0 0,0 1 0 0 0,0 0 0 0 0,0 0 0 0 0,1 7 0 0 0,-1-3 0 0 0,-1-1 0 0 0,0 1 0 0 0,0-1 0 0 0,-1 1 0 0 0,0-1 0 0 0,0 1 0 0 0,-1 0 0 0 0,0-1 0 0 0,0 1 0 0 0,-1-1 0 0 0,0 0 0 0 0,0 1 0 0 0,0-1 0 0 0,-1 0 0 0 0,0 0 0 0 0,-1-1 0 0 0,0 1 0 0 0,0-1 0 0 0,0 1 0 0 0,-1-1 0 0 0,0 0 0 0 0,0-1 0 0 0,-9 9 0 0 0,-7 1 0 0 0,-1 0 0 0 0,-38 19 0 0 0,57-33 0 0 0,0 0 0 0 0,0 0 0 0 0,0 0 0 0 0,0-1 0 0 0,0 1 0 0 0,0-1 0 0 0,0 0 0 0 0,0 0 0 0 0,0 0 0 0 0,0 0 0 0 0,-1 0 0 0 0,1-1 0 0 0,0 1 0 0 0,0-1 0 0 0,0 0 0 0 0,0 0 0 0 0,0 0 0 0 0,0-1 0 0 0,1 1 0 0 0,-1 0 0 0 0,-5-4 0 0 0,4 2-3956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07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99 24823 0 0,'1'-9'1240'0'0,"0"11"1488"0"0,2 18 1240 0 0,-2 3-3968 0 0,2 13 0 0 0,0-18 0 0 0,1 0 0 0 0,11 31 0 0 0,-14-46 0 0 0,0 0 0 0 0,1 0 0 0 0,-1 0 0 0 0,1 0 0 0 0,0 0 0 0 0,0-1 0 0 0,0 1 0 0 0,3 3 0 0 0,-6-8 0 0 0,0 0 0 0 0,0 0 0 0 0,-1 1 0 0 0,1-1 0 0 0,1-1 0 0 0,-1 1 0 0 0,0 0 0 0 0,0 0 0 0 0,1 0 0 0 0,-1 0 0 0 0,1 0 0 0 0,0-1 0 0 0,0 1 0 0 0,0-3 0 0 0,0-45 0 0 0,1 30 0 0 0,-1 6 0 0 0,2 0 0 0 0,0 0 0 0 0,6-23 0 0 0,2-7 0 0 0,-8 35 0 0 0,-2 7 0 0 0,0 1 0 0 0,0 0 0 0 0,0 0 0 0 0,0 0 0 0 0,0-1 0 0 0,1 1 0 0 0,-1 0 0 0 0,0 0 0 0 0,1 0 0 0 0,-1 0 0 0 0,1 0 0 0 0,-1 0 0 0 0,1 0 0 0 0,0 0 0 0 0,-1 0 0 0 0,1 0 0 0 0,0 0 0 0 0,0 0 0 0 0,0 0 0 0 0,0 1 0 0 0,-1-1 0 0 0,1 0 0 0 0,0 0 0 0 0,0 1 0 0 0,0-1 0 0 0,1 1 0 0 0,-1-1 0 0 0,0 1 0 0 0,0 0 0 0 0,2-1 0 0 0,5-3 0 0 0,0 0 0 0 0,1 1 0 0 0,11-4 0 0 0,-17 6 0 0 0,0 1 0 0 0,0-1 0 0 0,0 1 0 0 0,0 0 0 0 0,-1 0 0 0 0,1 0 0 0 0,0 0 0 0 0,0 0 0 0 0,0 1 0 0 0,0-1 0 0 0,0 1 0 0 0,-1 0 0 0 0,1-1 0 0 0,4 4 0 0 0,-3-3 0 0 0,-1 0 0 0 0,1 0 0 0 0,0 0 0 0 0,-1 0 0 0 0,1 0 0 0 0,0-1 0 0 0,-1 1 0 0 0,1-1 0 0 0,0 0 0 0 0,0-1 0 0 0,6 0 0 0 0,-6 1 0 0 0,0-1 0 0 0,1 1 0 0 0,-1 0 0 0 0,1 0 0 0 0,-1 0 0 0 0,0 1 0 0 0,7 1 0 0 0,-4 2 0 0 0,13 7 0 0 0,-19-11 0 0 0,-1 0 0 0 0,0 0 0 0 0,0 0 0 0 0,0 1 0 0 0,1-1 0 0 0,-1 0 0 0 0,0 0 0 0 0,0 0 0 0 0,1 0 0 0 0,-1 1 0 0 0,0-1 0 0 0,0 0 0 0 0,1 0 0 0 0,-1 0 0 0 0,0 0 0 0 0,1 0 0 0 0,-1 0 0 0 0,0 0 0 0 0,1 0 0 0 0,-1 0 0 0 0,0 0 0 0 0,0 0 0 0 0,1 0 0 0 0,-1 0 0 0 0,0 0 0 0 0,1 0 0 0 0,-1 0 0 0 0,0 0 0 0 0,1 0 0 0 0,-1 0 0 0 0,0-1 0 0 0,0 1 0 0 0,1 0 0 0 0,-1 0 0 0 0,0 0 0 0 0,0 0 0 0 0,1-1 0 0 0,-1 1 0 0 0,0 0 0 0 0,0 0 0 0 0,0-1 0 0 0,1 1 0 0 0,-1 0 0 0 0,0 0 0 0 0,0-1 0 0 0,0 0 0 0 0,0 1 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3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55 24519 0 0,'0'0'7423'0'0,"4"4"-6738"0"0,0 2-672 0 0,1-1 0 0 0,0 0 1 0 0,0 0-1 0 0,0-1 0 0 0,1 1 0 0 0,-1-1 0 0 0,1-1 1 0 0,0 1-1 0 0,10 4 0 0 0,-4-4-13 0 0,0-1 0 0 0,1 0 0 0 0,23 2 0 0 0,-29-5 0 0 0,0 0 0 0 0,0 0 0 0 0,0-1 0 0 0,13-3 0 0 0,0-3 0 0 0,-19 7 0 0 0,0-1 0 0 0,1 1 0 0 0,-1-1 0 0 0,0 0 0 0 0,0 0 0 0 0,0 0 0 0 0,0 0 0 0 0,0 1 0 0 0,0-1 0 0 0,0-1 0 0 0,0 1 0 0 0,0 0 0 0 0,0-1 0 0 0,0-1 0 0 0,0 1 0 0 0,-1 0 0 0 0,1-1 0 0 0,-1 1 0 0 0,1-1 0 0 0,-1 1 0 0 0,0-1 0 0 0,0 1 0 0 0,-1-1 0 0 0,1 1 0 0 0,0-1 0 0 0,-2-3 0 0 0,2 3 0 0 0,-1 1 0 0 0,1 0 0 0 0,-1-1 0 0 0,0 1 0 0 0,0 0 0 0 0,0-1 0 0 0,0 1 0 0 0,0 0 0 0 0,0 0 0 0 0,-1 0 0 0 0,1 0 0 0 0,-1 0 0 0 0,1 0 0 0 0,-1 0 0 0 0,0 0 0 0 0,0 1 0 0 0,0-1 0 0 0,0 1 0 0 0,-2-2 0 0 0,-3 0 0 0 0,0 0 0 0 0,0 0 0 0 0,0 1 0 0 0,0 0 0 0 0,-11-1 0 0 0,9 2 0 0 0,1 0 0 0 0,0 0 0 0 0,0 1 0 0 0,0 0 0 0 0,-1 0 0 0 0,1 1 0 0 0,0 0 0 0 0,-15 5 0 0 0,16-5 0 0 0,1 1 0 0 0,-1 1 0 0 0,1-1 0 0 0,0 1 0 0 0,0 0 0 0 0,0 0 0 0 0,-8 7 0 0 0,11-8 0 0 0,0 1 0 0 0,0 0 0 0 0,0 0 0 0 0,0 0 0 0 0,1 0 0 0 0,0 0 0 0 0,-1 1 0 0 0,1-1 0 0 0,0 1 0 0 0,1-1 0 0 0,-1 1 0 0 0,1 0 0 0 0,-1 0 0 0 0,0 4 0 0 0,1-5 0 0 0,-2 12 0 0 0,0 0 0 0 0,0 0 0 0 0,2 0 0 0 0,0 0 0 0 0,1 18 0 0 0,0-26 0 0 0,1-1 0 0 0,-1 0 0 0 0,1 0 0 0 0,0-1 0 0 0,0 1 0 0 0,1 0 0 0 0,3 9 0 0 0,-4-14 0 0 0,0 0 0 0 0,0 1 0 0 0,0-1 0 0 0,0 0 0 0 0,0 0 0 0 0,0 0 0 0 0,0 0 0 0 0,0 0 0 0 0,0 0 0 0 0,0 0 0 0 0,1 0 0 0 0,-1 0 0 0 0,1 0 0 0 0,-1-1 0 0 0,0 1 0 0 0,1-1 0 0 0,-1 1 0 0 0,1-1 0 0 0,-1 1 0 0 0,1-1 0 0 0,-1 0 0 0 0,1 0 0 0 0,-1 0 0 0 0,1 0 0 0 0,0 0 0 0 0,-1 0 0 0 0,1 0 0 0 0,-1 0 0 0 0,1-1 0 0 0,-1 1 0 0 0,3-2 0 0 0,48-9 0 0 0,-25 6 0 0 0,41-14 0 0 0,13 1 0 0 0,-74 14 849 0 0,-1 1-1727 0 0,-1 2-3037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4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25127 0 0,'0'3'54'0'0,"3"25"5005"0"0,-5-17-3779 0 0,2-10-1211 0 0,-1 0 0 0 0,1 0 0 0 0,0 0 0 0 0,0 0-1 0 0,-1-1 1 0 0,1 1 0 0 0,0 0 0 0 0,0 0 0 0 0,0 0-1 0 0,0 0 1 0 0,0 0 0 0 0,0 0 0 0 0,0 0 0 0 0,0 0 0 0 0,0 0-1 0 0,1 0 1 0 0,-1 1 0 0 0,46 84-69 0 0,19 39 0 0 0,-52-105 0 0 0,-11-19 0 0 0,-1 1 0 0 0,0 0 0 0 0,0-1 0 0 0,0 1 0 0 0,0 0 0 0 0,0 0 0 0 0,0-1 0 0 0,0 1 0 0 0,0 0 0 0 0,-1 0 0 0 0,1 0 0 0 0,-1 0 0 0 0,1 0 0 0 0,-1 0 0 0 0,0 0 0 0 0,0 3 0 0 0,1-5 0 0 0,0 0 0 0 0,-1-1 0 0 0,1 1 0 0 0,0-1 0 0 0,-1 1 0 0 0,1-1 0 0 0,-1 1 0 0 0,1-1 0 0 0,-1 1 0 0 0,1-1 0 0 0,-1 1 0 0 0,1-1 0 0 0,-1 0 0 0 0,0 1 0 0 0,1-1 0 0 0,-1 0 0 0 0,0 1 0 0 0,1-1 0 0 0,-1 0 0 0 0,0-1 0 0 0,1-4 0 0 0,0 0 0 0 0,0 0 0 0 0,0 0 0 0 0,1 0 0 0 0,0 0 0 0 0,0 0 0 0 0,4-7 0 0 0,6-15 0 0 0,19-69 0 0 0,-2 26 0 0 0,-25 64 0 0 0,-3 7 0 0 0,-1-1 0 0 0,1 1 0 0 0,-1-1 0 0 0,0 1 0 0 0,1-1 0 0 0,-1 1 0 0 0,1-1 0 0 0,-1 1 0 0 0,0-1 0 0 0,1 0 0 0 0,-1 1 0 0 0,0-1 0 0 0,0 1 0 0 0,1-1 0 0 0,-1 0 0 0 0,0 1 0 0 0,0-1 0 0 0,0 0 0 0 0,0 1 0 0 0,0-1 0 0 0,0 0 0 0 0,0 1 0 0 0,0-1 0 0 0,0 0 0 0 0,0 1 0 0 0,0-1 0 0 0,0 0 0 0 0,-1 1 0 0 0,1-1 0 0 0,0 0 0 0 0,0 1 0 0 0,-1-1 0 0 0,1 1 0 0 0,0-1 0 0 0,-1 1 0 0 0,1-1 0 0 0,-1 1 0 0 0,1-1 0 0 0,-1 1 0 0 0,1-1 0 0 0,-1 1 0 0 0,1-1 0 0 0,-1 1 0 0 0,0-1 0 0 0,1-5 0 0 0,2 8 853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4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24623 0 0,'0'0'7297'0'0,"0"17"-6458"0"0,1 2-839 0 0,1-1 0 0 0,8 33 0 0 0,-6-31 0 0 0,0-1 0 0 0,2 36 0 0 0,-7-45 0 0 0,1-8 0 0 0,0-1 0 0 0,-1 1 0 0 0,1 0 0 0 0,0-1 0 0 0,0 1 0 0 0,0 0 0 0 0,0-1 0 0 0,0 1 0 0 0,1 0 0 0 0,-1-1 0 0 0,0 1 0 0 0,1 0 0 0 0,-1-1 0 0 0,1 1 0 0 0,0-1 0 0 0,-1 1 0 0 0,1-1 0 0 0,0 1 0 0 0,0-1 0 0 0,0 0 0 0 0,0 1 0 0 0,0-1 0 0 0,0 0 0 0 0,3 2 0 0 0,-1 0 790 0 0,0-1-1512 0 0,0-2-3305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5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25023 0 0,'0'0'0'0'0,"4"-5"0"0"0,2 2 1336 0 0,1 3 1352 0 0,-7-2-1344 0 0,0-1 344 0 0,0 6-1008 0 0,5 4-680 0 0,1 1 0 0 0,3-3 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1 25023 0 0,'0'0'61'0'0,"0"0"0"0"0,0 0 0 0 0,0 1 0 0 0,0-1-1 0 0,0 0 1 0 0,0 1 0 0 0,0-1 0 0 0,0 0 0 0 0,0 0 0 0 0,0 1-1 0 0,0-1 1 0 0,0 0 0 0 0,0 1 0 0 0,0-1 0 0 0,0 0 0 0 0,0 1 0 0 0,0-1-1 0 0,0 0 1 0 0,0 0 0 0 0,0 1 0 0 0,0-1 0 0 0,-1 0 0 0 0,1 0-1 0 0,0 1 1 0 0,0-1 0 0 0,0 0 0 0 0,-1 0 0 0 0,1 1 0 0 0,0-1-1 0 0,0 0 1 0 0,-1 0 0 0 0,1 0 0 0 0,0 0 0 0 0,0 1 0 0 0,-1-1 0 0 0,1 0-1 0 0,0 0 1 0 0,0 0 0 0 0,-1 0 0 0 0,1 0 0 0 0,0 0 0 0 0,-1 0-1 0 0,1 0 1 0 0,0 0 0 0 0,-1 0 0 0 0,1 0 0 0 0,0 0 0 0 0,0 0-1 0 0,-1 0 1 0 0,1 0 0 0 0,0 0 0 0 0,-1 0 0 0 0,1 0 0 0 0,0 0 0 0 0,0 0-1 0 0,-1 0 1 0 0,1 0 0 0 0,0-1 0 0 0,-1 1 0 0 0,1 0 0 0 0,0 0-1 0 0,0 0 1 0 0,-1-1 0 0 0,0 1 106 0 0,0-1 0 0 0,0 1 0 0 0,0-1 0 0 0,0 1 0 0 0,0 0 0 0 0,-1-1 0 0 0,1 1 0 0 0,0 0 0 0 0,0 0 0 0 0,0 0 1 0 0,-1 0-1 0 0,1 0 0 0 0,0 0 0 0 0,0 0 0 0 0,0 1 0 0 0,0-1 0 0 0,-1 0 0 0 0,1 1 0 0 0,0-1 0 0 0,0 1 0 0 0,0-1 0 0 0,-1 2 0 0 0,-84 54-167 0 0,83-53 0 0 0,1 0 0 0 0,-1 1 0 0 0,1-1 0 0 0,0 1 0 0 0,0-1 0 0 0,0 1 0 0 0,1 0 0 0 0,-1-1 0 0 0,1 1 0 0 0,0 0 0 0 0,-2 6 0 0 0,-2 8 0 0 0,4-15 0 0 0,0 0 0 0 0,1 0 0 0 0,-1 0 0 0 0,1 0 0 0 0,0 0 0 0 0,0 0 0 0 0,0 0 0 0 0,0 0 0 0 0,1 0 0 0 0,-1 0 0 0 0,1 0 0 0 0,0 0 0 0 0,-1 0 0 0 0,1 0 0 0 0,1-1 0 0 0,-1 1 0 0 0,0 0 0 0 0,3 3 0 0 0,-1-2 0 0 0,-1 0 0 0 0,1 0 0 0 0,0 0 0 0 0,1 0 0 0 0,-1-1 0 0 0,1 0 0 0 0,-1 0 0 0 0,1 0 0 0 0,0 0 0 0 0,8 4 0 0 0,-6-4 0 0 0,0-1 0 0 0,1-1 0 0 0,-1 1 0 0 0,0-1 0 0 0,1 0 0 0 0,-1-1 0 0 0,1 1 0 0 0,-1-1 0 0 0,1 0 0 0 0,-1-1 0 0 0,1 0 0 0 0,-1 0 0 0 0,0 0 0 0 0,9-3 0 0 0,3-2 0 0 0,0-1 0 0 0,-1-1 0 0 0,26-14 0 0 0,-24 7 0 0 0,-17 12 0 0 0,0 1 0 0 0,0 0 0 0 0,1 0 0 0 0,-1 0 0 0 0,1 1 0 0 0,0-1 0 0 0,2-1 0 0 0,-4 2 0 0 0,0 1 0 0 0,-1 0 0 0 0,1-1 0 0 0,-1 0 0 0 0,1 1 0 0 0,0-1 0 0 0,-1 1 0 0 0,0-1 0 0 0,1 0 0 0 0,-1 1 0 0 0,1-1 0 0 0,-1 0 0 0 0,0 1 0 0 0,1-1 0 0 0,-1 0 0 0 0,0 0 0 0 0,0 1 0 0 0,0-1 0 0 0,1 0 0 0 0,-1 0 0 0 0,0 1 0 0 0,0-1 0 0 0,0 0 0 0 0,0 0 0 0 0,-1 1 0 0 0,1-1 0 0 0,0 0 0 0 0,0 0 0 0 0,0 1 0 0 0,0-1 0 0 0,-1 0 0 0 0,1 0 0 0 0,0 1 0 0 0,-1-1 0 0 0,1 0 0 0 0,-1 1 0 0 0,0-2 0 0 0,-18-26 0 0 0,11 19 0 0 0,0 2 0 0 0,0-1 0 0 0,-1 1 0 0 0,0 0 0 0 0,-1 1 0 0 0,1 0 0 0 0,-1 1 0 0 0,0-1 0 0 0,-18-5 0 0 0,13 3 847 0 0,-1 0-1718 0 0,2 6-3052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6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0 24727 0 0,'5'2'4016'0'0,"-10"6"0"0"0,-12-5-4016 0 0,-4-1 0 0 0,-15 15 0 0 0,29-15 0 0 0,0 1 0 0 0,0 0 0 0 0,0 0 0 0 0,1 0 0 0 0,-1 1 0 0 0,1 0 0 0 0,0 1 0 0 0,0-1 0 0 0,0 1 0 0 0,0 0 0 0 0,-5 8 0 0 0,10-12 0 0 0,0 1 0 0 0,0-1 0 0 0,0 1 0 0 0,0 0 0 0 0,1 0 0 0 0,-1-1 0 0 0,0 1 0 0 0,1 0 0 0 0,0 0 0 0 0,-1 0 0 0 0,1 0 0 0 0,0 0 0 0 0,0-1 0 0 0,0 1 0 0 0,0 0 0 0 0,0 0 0 0 0,0 0 0 0 0,1 0 0 0 0,-1 0 0 0 0,1 0 0 0 0,-1-1 0 0 0,1 1 0 0 0,1 3 0 0 0,1 0 0 0 0,1 0 0 0 0,0 1 0 0 0,0-2 0 0 0,1 1 0 0 0,9 8 0 0 0,-10-10 0 0 0,0 0 0 0 0,1 0 0 0 0,-1-1 0 0 0,1 1 0 0 0,0-1 0 0 0,0 0 0 0 0,-1-1 0 0 0,1 1 0 0 0,1-1 0 0 0,-1 0 0 0 0,0 0 0 0 0,8 0 0 0 0,-4-1 0 0 0,0 0 0 0 0,0 0 0 0 0,1 0 0 0 0,-1-2 0 0 0,0 1 0 0 0,14-5 0 0 0,-5-1 853 0 0,-8 2-5655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5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25127 0 0,'1'0'106'0'0,"-1"1"0"0"0,1-1-1 0 0,-1 0 1 0 0,1 0 0 0 0,-1 0-1 0 0,1 0 1 0 0,-1 1 0 0 0,1-1-1 0 0,-1 0 1 0 0,1 0 0 0 0,-1 1 0 0 0,1-1-1 0 0,-1 0 1 0 0,0 1 0 0 0,1-1-1 0 0,-1 0 1 0 0,0 1 0 0 0,1-1-1 0 0,-1 1 1 0 0,0-1 0 0 0,1 0 0 0 0,-1 1-1 0 0,0-1 1 0 0,0 1 0 0 0,0-1-1 0 0,0 1 1 0 0,1-1 0 0 0,-1 1-1 0 0,0-1 1 0 0,0 1 0 0 0,0 0-1 0 0,-2 18 3616 0 0,12 3-3192 0 0,-10 0-529 0 0,-1-5 0 0 0,1 0 0 0 0,0 0 0 0 0,2 0 0 0 0,0 0 0 0 0,1 0 0 0 0,7 24 0 0 0,-6-29 0 0 0,-4-10 0 0 0,0 0 0 0 0,0-1 0 0 0,0 1 0 0 0,1 0 0 0 0,-1-1 0 0 0,0 1 0 0 0,1-1 0 0 0,0 1 0 0 0,-1-1 0 0 0,1 1 0 0 0,0-1 0 0 0,0 1 0 0 0,0-1 0 0 0,0 0 0 0 0,0 1 0 0 0,0-1 0 0 0,0 0 0 0 0,0 0 0 0 0,0 0 0 0 0,1 1 0 0 0,-1-1 0 0 0,0-1 0 0 0,1 1 0 0 0,-1 0 0 0 0,1 0 0 0 0,1 0 0 0 0,14 5 0 0 0,-16-5 0 0 0,0 0 0 0 0,0-1 0 0 0,1 1 0 0 0,-1-1 0 0 0,0 1 0 0 0,0-1 0 0 0,0 1 0 0 0,1-1 0 0 0,-1 0 0 0 0,0 0 0 0 0,1 0 0 0 0,-1 1 0 0 0,0-1 0 0 0,1 0 0 0 0,-1 0 0 0 0,0-1 0 0 0,0 1 0 0 0,1 0 0 0 0,1-1 0 0 0,20-7 0 0 0,-19 7 0 0 0,0 0 0 0 0,0-1 0 0 0,0 1 0 0 0,0-1 0 0 0,0 0 0 0 0,0 0 0 0 0,-1 0 0 0 0,1 0 0 0 0,-1-1 0 0 0,1 1 0 0 0,2-4 0 0 0,11-11 0 0 0,-12 13 0 0 0,-1 0 0 0 0,0 0 0 0 0,0 0 0 0 0,-1-1 0 0 0,1 1 0 0 0,-1-1 0 0 0,0 0 0 0 0,0 0 0 0 0,0 0 0 0 0,2-9 0 0 0,29-75 0 0 0,-34 85 0 0 0,0 0 0 0 0,-1 0 0 0 0,1 0 0 0 0,-1 0 0 0 0,1 0 0 0 0,-1 1 0 0 0,0-1 0 0 0,-1 0 0 0 0,1 1 0 0 0,-4-7 0 0 0,1 1 0 0 0,2 6 0 0 0,0 1 0 0 0,-1-1 0 0 0,0 1 0 0 0,1 0 0 0 0,-1-1 0 0 0,-5-2 0 0 0,7 6 0 0 0,1 1 0 0 0,-1-1 0 0 0,1 0 0 0 0,-1 0 0 0 0,1 0 0 0 0,0 1 0 0 0,-1-1 0 0 0,1 0 0 0 0,0 0 0 0 0,0 1 0 0 0,0-1 0 0 0,0 0 0 0 0,0 0 0 0 0,0 1 0 0 0,1 0 0 0 0,-1-1 0 0 0,0 25 0 0 0,2 1 0 0 0,1 0 0 0 0,8 35 0 0 0,-8-56 0 0 0,0-1 0 0 0,0 1 0 0 0,0-1 0 0 0,1 1 0 0 0,0-1 0 0 0,0-1 0 0 0,0 1 0 0 0,0 0 0 0 0,1-1 0 0 0,0 0 0 0 0,0 0 0 0 0,0 0 0 0 0,0-1 0 0 0,7 4 0 0 0,6-5 964 0 0,-7-1-3973 0 0,-8-1 1098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6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277 8 25327 0 0,'-16'-4'1530'0'0,"15"3"-1439"0"0,1 1 0 0 0,0 0 0 0 0,-1 0 0 0 0,1-1 0 0 0,-1 1 0 0 0,1 0 0 0 0,0 0 1 0 0,-1-1-1 0 0,1 1 0 0 0,-1 0 0 0 0,1 0 0 0 0,-1 0 0 0 0,1 0 0 0 0,-1 0 0 0 0,1 0 0 0 0,-1 0 0 0 0,1 0 0 0 0,-1 0 0 0 0,1 0 0 0 0,-1 0 0 0 0,1 0 0 0 0,-1 0 1 0 0,1 0-1 0 0,-1 0 0 0 0,1 0 0 0 0,-1 1 0 0 0,1-1 0 0 0,-1 0 0 0 0,1 0 0 0 0,0 1 0 0 0,-1-1 0 0 0,1 0 0 0 0,-1 1 0 0 0,1-1 0 0 0,0 0 0 0 0,-1 1 0 0 0,1-1 1 0 0,0 0-1 0 0,0 1 0 0 0,-1-1 0 0 0,1 1 0 0 0,-1 0-64 0 0,1-1 0 0 0,0 0 0 0 0,0 0 0 0 0,0 0 0 0 0,0 0 0 0 0,0 0 0 0 0,0 0 0 0 0,-1 1 0 0 0,1-1 0 0 0,0 0 0 0 0,0 0 0 0 0,0 0-1 0 0,0 0 1 0 0,-1 0 0 0 0,1 0 0 0 0,0 0 0 0 0,0 0 0 0 0,0 0 0 0 0,0 0 0 0 0,-1 0 0 0 0,1 0 0 0 0,0 0 0 0 0,0 0 0 0 0,0 0 0 0 0,-1 0 0 0 0,1 0 0 0 0,0 0 0 0 0,0 0 0 0 0,0 0 0 0 0,0 0 0 0 0,-1 0 0 0 0,1 0 0 0 0,0 0 0 0 0,0 0 0 0 0,0-1 0 0 0,0 1 0 0 0,-1 0 0 0 0,1 0 0 0 0,0 0 0 0 0,0 0 0 0 0,0 0 0 0 0,0 0 0 0 0,0-1 0 0 0,-1 1 2 0 0,1 0-1 0 0,0-1 1 0 0,-1 1 0 0 0,1 0 0 0 0,-1 0-1 0 0,1-1 1 0 0,0 1 0 0 0,-1 0-1 0 0,1 0 1 0 0,-1 0 0 0 0,1 0-1 0 0,0-1 1 0 0,-1 1 0 0 0,1 0 0 0 0,-1 0-1 0 0,1 0 1 0 0,-1 0 0 0 0,1 0-1 0 0,-1 0 1 0 0,1 0 0 0 0,0 0 0 0 0,-1 0-1 0 0,1 1 1 0 0,-1-1 0 0 0,1 0-1 0 0,-1 0 1 0 0,1 0 0 0 0,0 0 0 0 0,-1 1-1 0 0,0-1 1 0 0,-1 2-29 0 0,0-1 0 0 0,-1 0 0 0 0,1 0 0 0 0,0 1 0 0 0,-1-2 0 0 0,1 1 0 0 0,-1 0 0 0 0,-4 0 0 0 0,-11 4 0 0 0,-13 7 0 0 0,16-6 0 0 0,0-1 0 0 0,0 2 0 0 0,1-1 0 0 0,-22 16 0 0 0,35-22 0 0 0,1 1 0 0 0,-1 0 0 0 0,0-1 0 0 0,0 1 0 0 0,1-1 0 0 0,-1 1 0 0 0,0 0 0 0 0,1 0 0 0 0,-1-1 0 0 0,1 1 0 0 0,-1 0 0 0 0,1 0 0 0 0,0 0 0 0 0,-1 0 0 0 0,1-1 0 0 0,0 1 0 0 0,-1 0 0 0 0,1 0 0 0 0,0 0 0 0 0,0 0 0 0 0,0 0 0 0 0,0 0 0 0 0,0 0 0 0 0,0 1 0 0 0,0 0 0 0 0,1 0 0 0 0,0 0 0 0 0,-1-1 0 0 0,1 1 0 0 0,0 0 0 0 0,0 0 0 0 0,0-1 0 0 0,0 1 0 0 0,0 0 0 0 0,1-1 0 0 0,1 2 0 0 0,4 5 0 0 0,1-1 0 0 0,1-1 0 0 0,12 9 0 0 0,-17-13 0 0 0,17 10 0 0 0,1-1 0 0 0,0 0 0 0 0,30 9 0 0 0,-10-4 0 0 0,-35-14 0 0 0,0 2 0 0 0,0-1 0 0 0,-1 1 0 0 0,0 0 0 0 0,8 6 0 0 0,-12-9 0 0 0,-1 0 0 0 0,1 1 0 0 0,0-1 0 0 0,-1 1 0 0 0,1 0 0 0 0,-1-1 0 0 0,0 1 0 0 0,1 0 0 0 0,-1 0 0 0 0,0 0 0 0 0,0 0 0 0 0,0 0 0 0 0,-1 0 0 0 0,1 0 0 0 0,0 0 0 0 0,-1 1 0 0 0,1-1 0 0 0,-1 0 0 0 0,0 0 0 0 0,0 1 0 0 0,0 1 0 0 0,0-2 0 0 0,-1-1 0 0 0,1 0 0 0 0,-1 1 0 0 0,0-1 0 0 0,0 0 0 0 0,1 1 0 0 0,-1-1 0 0 0,0 0 0 0 0,0 0 0 0 0,0 0 0 0 0,0 0 0 0 0,0 0 0 0 0,-1 0 0 0 0,1 0 0 0 0,0 0 0 0 0,0-1 0 0 0,-1 1 0 0 0,1 0 0 0 0,0-1 0 0 0,-1 1 0 0 0,-1 0 0 0 0,-33 8 0 0 0,9-7 0 0 0,6 1 0 0 0,1-2 0 0 0,-1 0 0 0 0,0-1 0 0 0,-25-3 0 0 0,31 0 0 0 0,6 2 0 0 0,0 0 0 0 0,0 0 0 0 0,0-1 0 0 0,0-1 0 0 0,0 0 0 0 0,1 0 0 0 0,-1 0 0 0 0,-10-7 0 0 0,17 9 181 0 0,-3-5 283 0 0,3 0-5054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7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 24623 0 0,'0'0'74'0'0,"0"0"0"0"0,0 0 0 0 0,0-1 0 0 0,-1 1 0 0 0,1 0 0 0 0,0 0 0 0 0,0-1 0 0 0,-1 1 0 0 0,1 0 0 0 0,0 0 0 0 0,0 0 0 0 0,0 0 0 0 0,-1-1 0 0 0,1 1 0 0 0,0 0 0 0 0,-1 0 0 0 0,1 0 0 0 0,0 0 0 0 0,0 0-1 0 0,-1 0 1 0 0,1 0 0 0 0,0 0 0 0 0,-1 0 0 0 0,1 0 0 0 0,0 0 0 0 0,-1 0 0 0 0,1 0 0 0 0,0 0 0 0 0,0 0 0 0 0,-1 0 0 0 0,1 0 0 0 0,0 0 0 0 0,-1 0 0 0 0,1 0 0 0 0,0 1 0 0 0,0-1 0 0 0,-1 0 0 0 0,1 0 0 0 0,0 0 0 0 0,0 0 0 0 0,-1 1 0 0 0,1-1 0 0 0,0 0 0 0 0,0 0-1 0 0,0 0 1 0 0,-1 1 0 0 0,1-1 0 0 0,0 0 0 0 0,0 0 0 0 0,0 1 0 0 0,0-1 0 0 0,0 0 0 0 0,0 1 0 0 0,-1-1 0 0 0,1 1 217 0 0,0 1-1 0 0,-1-1 1 0 0,1 0-1 0 0,0 1 1 0 0,0-1 0 0 0,0 0-1 0 0,0 0 1 0 0,0 1-1 0 0,0-1 1 0 0,0 0-1 0 0,0 1 1 0 0,0-1-1 0 0,1 2 1 0 0,2 7-291 0 0,-1-1 0 0 0,0 0 0 0 0,1 12 0 0 0,4 16 0 0 0,-3-14 0 0 0,0 0 0 0 0,1 42 0 0 0,-1-39 0 0 0,-1 2 0 0 0,-3-26 0 0 0,0 0 0 0 0,0 0 0 0 0,0 0 0 0 0,0 0 0 0 0,0 0 0 0 0,0 0 0 0 0,1 0 0 0 0,-1 0 0 0 0,1 0 0 0 0,-1 0 0 0 0,1 0 0 0 0,0 0 0 0 0,1 3 0 0 0,2 3 0 0 0,-2 11 0 0 0,-3-16 0 0 0,1-14 0 0 0,7-73 0 0 0,-1 13 0 0 0,-4 57 0 0 0,1 1 0 0 0,0 0 0 0 0,0 0 0 0 0,1 0 0 0 0,1 0 0 0 0,9-17 0 0 0,-6 12 0 0 0,-6 16 0 0 0,1 1 0 0 0,0 0 0 0 0,0-1 0 0 0,-1 1 0 0 0,1 1 0 0 0,0-1 0 0 0,0 0 0 0 0,0 1 0 0 0,0-1 0 0 0,5 1 0 0 0,0 3 0 0 0,0 1 0 0 0,0-1 0 0 0,-1 1 0 0 0,0 1 0 0 0,0 0 0 0 0,0 0 0 0 0,0 0 0 0 0,9 10 0 0 0,-13-11 0 0 0,1 0 0 0 0,-1 0 0 0 0,0 0 0 0 0,0 0 0 0 0,-1 1 0 0 0,1-1 0 0 0,-1 1 0 0 0,0 0 0 0 0,0 0 0 0 0,2 9 0 0 0,0 4 0 0 0,3 32 0 0 0,-6-32 0 0 0,1 3 0 0 0,-2-14 0 0 0,1-1 0 0 0,0 1 0 0 0,0 0 0 0 0,0-1 0 0 0,4 9 0 0 0,-5 4 0 0 0,0-14 0 0 0,0-13 0 0 0,0 0 0 0 0,-1-7 0 0 0,1-1 0 0 0,1 1 0 0 0,0 0 0 0 0,1 0 0 0 0,0 0 0 0 0,1 0 0 0 0,10-27 0 0 0,2 4 0 0 0,-12 29 0 0 0,0 0 0 0 0,1 0 0 0 0,-1 1 0 0 0,2 0 0 0 0,9-14 0 0 0,12-8 0 0 0,-24 29 0 0 0,0-1 0 0 0,-1 1 0 0 0,1-1 0 0 0,0 1 0 0 0,0-1 0 0 0,0 1 0 0 0,0 0 0 0 0,1 0 0 0 0,-1 0 0 0 0,0 0 0 0 0,0 1 0 0 0,1-1 0 0 0,-1 0 0 0 0,3 1 0 0 0,9-1 0 0 0,-13 1 0 0 0,1-1 0 0 0,-1 1 0 0 0,0 0 0 0 0,0 0 0 0 0,1 0 0 0 0,-1 0 0 0 0,0 0 0 0 0,0 0 0 0 0,1 0 0 0 0,-1 0 0 0 0,0 0 0 0 0,0 1 0 0 0,1-1 0 0 0,-1 1 0 0 0,0-1 0 0 0,0 1 0 0 0,0-1 0 0 0,1 1 0 0 0,-1-1 0 0 0,0 1 0 0 0,0 0 0 0 0,0 0 0 0 0,0 0 0 0 0,0-1 0 0 0,-1 1 0 0 0,1 0 0 0 0,0 0 0 0 0,0 0 0 0 0,0 0 0 0 0,-1 1 0 0 0,1-1 0 0 0,-1 0 0 0 0,2 2 0 0 0,2 7 0 0 0,-1 0 0 0 0,1 0 0 0 0,-1 1 0 0 0,-1 0 0 0 0,0-1 0 0 0,-1 1 0 0 0,0 0 0 0 0,0 0 0 0 0,-1 0 0 0 0,-3 19 0 0 0,3 38 0 0 0,2-32 0 0 0,1-11 0 0 0,-3-25 0 0 0,0 1 0 0 0,0 0 0 0 0,1-1 0 0 0,-1 1 0 0 0,0-1 0 0 0,0 0 0 0 0,1 1 0 0 0,-1-1 0 0 0,1 1 0 0 0,-1-1 0 0 0,0 1 0 0 0,1-1 0 0 0,-1 0 0 0 0,1 1 0 0 0,-1-1 0 0 0,1 0 0 0 0,-1 1 0 0 0,1-1 0 0 0,-1 0 0 0 0,1 0 0 0 0,-1 0 0 0 0,1 1 0 0 0,-1-1 0 0 0,2 0 0 0 0,4 3 0 0 0,2-2 987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7.8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19 24727 0 0,'0'0'68'0'0,"0"0"0"0"0,0 0-1 0 0,1 0 1 0 0,-1 0-1 0 0,0 0 1 0 0,0 0 0 0 0,1 0-1 0 0,-1 0 1 0 0,0 0 0 0 0,0 0-1 0 0,1 0 1 0 0,-1 0-1 0 0,0 0 1 0 0,0 0 0 0 0,1 0-1 0 0,-1 0 1 0 0,0 1 0 0 0,0-1-1 0 0,0 0 1 0 0,1 0-1 0 0,-1 0 1 0 0,0 0 0 0 0,0 0-1 0 0,0 1 1 0 0,1-1 0 0 0,-1 0-1 0 0,0 0 1 0 0,0 0-1 0 0,0 1 1 0 0,0-1 0 0 0,1 0-1 0 0,-1 0 1 0 0,0 1 0 0 0,0-1-1 0 0,0 0 1 0 0,0 0 0 0 0,0 1-1 0 0,0-1 1 0 0,0 0-1 0 0,0 0 1 0 0,0 1 0 0 0,0-1-1 0 0,0 0 1 0 0,0 0 0 0 0,0 1-1 0 0,0-1 1 0 0,0 0-1 0 0,0 1 1 0 0,0-1 89 0 0,0 1-1 0 0,0 0 1 0 0,0-1-1 0 0,0 1 1 0 0,0 0-1 0 0,0-1 1 0 0,0 1-1 0 0,0 0 1 0 0,0-1-1 0 0,1 1 1 0 0,-1-1-1 0 0,0 1 1 0 0,0 0-1 0 0,1-1 1 0 0,-1 1-1 0 0,0-1 1 0 0,1 1 0 0 0,0 0-1 0 0,5 13 829 0 0,-6-12-931 0 0,1-1 0 0 0,-1 0 1 0 0,0 1-1 0 0,1-1 0 0 0,-1 0 0 0 0,1 0 0 0 0,0 0 1 0 0,-1 1-1 0 0,1-1 0 0 0,0 0 0 0 0,-1 0 1 0 0,1 0-1 0 0,2 1 0 0 0,21 19-54 0 0,-20-17 0 0 0,0-1 0 0 0,0 1 0 0 0,0 0 0 0 0,1-1 0 0 0,0 0 0 0 0,0 0 0 0 0,0 0 0 0 0,0-1 0 0 0,0 0 0 0 0,8 3 0 0 0,-6-3 0 0 0,0-1 0 0 0,-1 0 0 0 0,1 0 0 0 0,0 0 0 0 0,11-1 0 0 0,-17 0 0 0 0,1 0 0 0 0,0 0 0 0 0,-1 0 0 0 0,1-1 0 0 0,-1 1 0 0 0,1-1 0 0 0,-1 1 0 0 0,1-1 0 0 0,-1 0 0 0 0,1 1 0 0 0,-1-1 0 0 0,0 0 0 0 0,1 0 0 0 0,-1 0 0 0 0,0 0 0 0 0,0 0 0 0 0,1 0 0 0 0,-1-1 0 0 0,0 1 0 0 0,0 0 0 0 0,0 0 0 0 0,-1-1 0 0 0,1 1 0 0 0,0-1 0 0 0,0 1 0 0 0,-1-1 0 0 0,1 1 0 0 0,0-3 0 0 0,9-17 0 0 0,-8 19 0 0 0,-1 1 0 0 0,0-1 0 0 0,0 1 0 0 0,0-1 0 0 0,0 0 0 0 0,0 0 0 0 0,0 0 0 0 0,-1 1 0 0 0,1-1 0 0 0,-1 0 0 0 0,1 0 0 0 0,-1 0 0 0 0,0 0 0 0 0,1 0 0 0 0,-1 0 0 0 0,0 0 0 0 0,0 0 0 0 0,-1 0 0 0 0,1-2 0 0 0,-1 1 0 0 0,0 0 0 0 0,1 0 0 0 0,-1 0 0 0 0,0 1 0 0 0,0-1 0 0 0,-1 0 0 0 0,1 1 0 0 0,0-1 0 0 0,-1 1 0 0 0,0-1 0 0 0,-2-2 0 0 0,2 4 0 0 0,0-1 0 0 0,0 1 0 0 0,-1 0 0 0 0,1 0 0 0 0,0 1 0 0 0,-1-1 0 0 0,1 0 0 0 0,0 1 0 0 0,-1-1 0 0 0,1 1 0 0 0,-1 0 0 0 0,1 0 0 0 0,-1 0 0 0 0,-2 0 0 0 0,-10 0 0 0 0,6 0 0 0 0,0 0 0 0 0,0 0 0 0 0,1 1 0 0 0,-1 0 0 0 0,-12 3 0 0 0,0 1 0 0 0,17-4 0 0 0,-1 0 0 0 0,1 0 0 0 0,-1 0 0 0 0,1 0 0 0 0,0 1 0 0 0,0 0 0 0 0,0 0 0 0 0,0 0 0 0 0,-7 5 0 0 0,6-4 0 0 0,0 1 0 0 0,0 0 0 0 0,1 0 0 0 0,-1 0 0 0 0,1 1 0 0 0,0-1 0 0 0,1 1 0 0 0,-1 0 0 0 0,1 0 0 0 0,0 1 0 0 0,0-1 0 0 0,0 1 0 0 0,1-1 0 0 0,0 1 0 0 0,-2 9 0 0 0,1-6 0 0 0,2 0 0 0 0,-1 1 0 0 0,1 0 0 0 0,1-1 0 0 0,-1 1 0 0 0,2 0 0 0 0,-1-1 0 0 0,4 13 0 0 0,-4-20 0 0 0,1 0 0 0 0,1 1 0 0 0,-1-1 0 0 0,0 0 0 0 0,1 0 0 0 0,-1 0 0 0 0,1 0 0 0 0,-1 0 0 0 0,1 0 0 0 0,0 0 0 0 0,2 1 0 0 0,27 20 0 0 0,-24-17 0 0 0,-3-4 0 0 0,0 0 0 0 0,0 1 0 0 0,1-1 0 0 0,-1-1 0 0 0,0 1 0 0 0,1-1 0 0 0,-1 1 0 0 0,1-1 0 0 0,-1-1 0 0 0,1 1 0 0 0,5 0 0 0 0,54-4 0 0 0,-30 0 0 0 0,-2-3 852 0 0,-13-3-5648 0 0,-3-1-14923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8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35 25023 0 0,'1'-1'692'0'0,"19"-21"5721"0"0,-23 20-6343 0 0,1 1 1 0 0,-1-1-1 0 0,1 1 0 0 0,-1 0 0 0 0,1 0 0 0 0,-1 0 0 0 0,0 0 0 0 0,-4 0 0 0 0,-11 0-70 0 0,0 2 0 0 0,-25 4 0 0 0,16-4 0 0 0,25-1 0 0 0,0 0 0 0 0,0-1 0 0 0,0 1 0 0 0,-1 0 0 0 0,1 1 0 0 0,0-1 0 0 0,0 0 0 0 0,0 1 0 0 0,0-1 0 0 0,0 1 0 0 0,0 0 0 0 0,-1-1 0 0 0,1 1 0 0 0,1 0 0 0 0,-1 0 0 0 0,0 1 0 0 0,0-1 0 0 0,-2 2 0 0 0,-30 22 0 0 0,32-24 0 0 0,1 0 0 0 0,0 1 0 0 0,0-1 0 0 0,0 1 0 0 0,0-1 0 0 0,0 1 0 0 0,1-1 0 0 0,-1 1 0 0 0,0 0 0 0 0,1-1 0 0 0,-1 4 0 0 0,-2 4 0 0 0,-4 7 0 0 0,2 0 0 0 0,0 1 0 0 0,1-1 0 0 0,-2 22 0 0 0,4-26 0 0 0,1 1 0 0 0,1 0 0 0 0,2 19 0 0 0,-1-29 0 0 0,1 0 0 0 0,-1-1 0 0 0,0 1 0 0 0,1-1 0 0 0,0 0 0 0 0,0 0 0 0 0,-1 1 0 0 0,1-1 0 0 0,1 0 0 0 0,-1-1 0 0 0,0 1 0 0 0,0 0 0 0 0,1-1 0 0 0,-1 1 0 0 0,1-1 0 0 0,-1 0 0 0 0,4 2 0 0 0,-1-4 0 0 0,0 1 0 0 0,0-1 0 0 0,0-1 0 0 0,0 1 0 0 0,0-1 0 0 0,0 1 0 0 0,0-1 0 0 0,-1-1 0 0 0,1 1 0 0 0,-1-1 0 0 0,0 0 0 0 0,0 0 0 0 0,0 0 0 0 0,5-4 0 0 0,-2 0 0 0 0,-1 2 0 0 0,-1 0 0 0 0,0 0 0 0 0,1-1 0 0 0,-2 0 0 0 0,1 0 0 0 0,-1 0 0 0 0,0 0 0 0 0,0-1 0 0 0,0 1 0 0 0,-1-1 0 0 0,0 0 0 0 0,3-12 0 0 0,-3 9 0 0 0,-1 1 0 0 0,1 0 0 0 0,8-16 0 0 0,7-21 0 0 0,-18 45 0 0 0,1 1 0 0 0,-1-1 0 0 0,0 0 0 0 0,0 1 0 0 0,0-1 0 0 0,0 1 0 0 0,0-1 0 0 0,0 0 0 0 0,0 1 0 0 0,0-1 0 0 0,0 1 0 0 0,0-1 0 0 0,0 0 0 0 0,0 1 0 0 0,0-1 0 0 0,0 1 0 0 0,-1-1 0 0 0,1 1 0 0 0,0-1 0 0 0,0 0 0 0 0,-1 1 0 0 0,1-1 0 0 0,0 1 0 0 0,-1-1 0 0 0,1 1 0 0 0,-1 0 0 0 0,1-1 0 0 0,0 1 0 0 0,-2-1 0 0 0,-7-10 0 0 0,12 97 0 0 0,-1-79 0 0 0,0 0 0 0 0,0-1 0 0 0,0 1 0 0 0,1 0 0 0 0,0-1 0 0 0,1 1 0 0 0,-1-1 0 0 0,1 0 0 0 0,5 5 0 0 0,-3-1 0 0 0,-1-4 0 0 0,-4-4 0 0 0,0 1 0 0 0,0-1 0 0 0,1 0 0 0 0,-1 0 0 0 0,0 0 0 0 0,1 0 0 0 0,0 0 0 0 0,-1 0 0 0 0,1-1 0 0 0,0 1 0 0 0,0-1 0 0 0,0 1 0 0 0,0-1 0 0 0,0 1 0 0 0,1-1 0 0 0,-1 0 0 0 0,0 0 0 0 0,1 0 0 0 0,-1-1 0 0 0,0 1 0 0 0,5 1 0 0 0,2-1 985 0 0,-5 0-3185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8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21 25127 0 0,'-2'-12'3816'0'0,"1"19"0"0"0,1-7-3816 0 0,0 0 0 0 0,0 0 0 0 0,0 0 0 0 0,0 0 0 0 0,-1 0 0 0 0,1 0 0 0 0,0 1 0 0 0,0-1 0 0 0,0 0 0 0 0,0 0 0 0 0,0 0 0 0 0,0 0 0 0 0,0 0 0 0 0,0 0 0 0 0,0 0 0 0 0,0 0 0 0 0,0 0 0 0 0,-1 1 0 0 0,1-1 0 0 0,0 0 0 0 0,0 0 0 0 0,0 0 0 0 0,0 0 0 0 0,0 0 0 0 0,0 0 0 0 0,0 0 0 0 0,-1 0 0 0 0,1 0 0 0 0,0 0 0 0 0,0 0 0 0 0,0 0 0 0 0,0 0 0 0 0,0 0 0 0 0,0 0 0 0 0,-1 0 0 0 0,1 0 0 0 0,0 0 0 0 0,0 0 0 0 0,0 0 0 0 0,0 0 0 0 0,0 0 0 0 0,0 0 0 0 0,0 0 0 0 0,-1-1 0 0 0,1 1 0 0 0,0 0 0 0 0,0 0 0 0 0,0 0 0 0 0,0 0 0 0 0,0 0 0 0 0,0 0 0 0 0,-10-6 0 0 0,2 1 0 0 0,-14 2 0 0 0,-1 1 0 0 0,1 1 0 0 0,-27 2 0 0 0,46-1 0 0 0,1 1 0 0 0,0-1 0 0 0,0 1 0 0 0,-1-1 0 0 0,1 1 0 0 0,0 0 0 0 0,0 0 0 0 0,0 0 0 0 0,0 0 0 0 0,0 0 0 0 0,0 0 0 0 0,0 1 0 0 0,0-1 0 0 0,0 1 0 0 0,0-1 0 0 0,1 1 0 0 0,-1 0 0 0 0,1 0 0 0 0,-3 3 0 0 0,-4 10 0 0 0,7-14 0 0 0,0 0 0 0 0,0 0 0 0 0,1 1 0 0 0,-1-1 0 0 0,0 0 0 0 0,0 1 0 0 0,1-1 0 0 0,-1 1 0 0 0,1-1 0 0 0,0 0 0 0 0,-1 1 0 0 0,1 0 0 0 0,0-1 0 0 0,0 1 0 0 0,0-1 0 0 0,0 1 0 0 0,0-1 0 0 0,0 1 0 0 0,0-1 0 0 0,0 1 0 0 0,1-1 0 0 0,-1 1 0 0 0,0-1 0 0 0,1 1 0 0 0,0 1 0 0 0,3 4 0 0 0,0 0 0 0 0,0 0 0 0 0,0-1 0 0 0,1 1 0 0 0,0-1 0 0 0,0 0 0 0 0,11 8 0 0 0,3 2 0 0 0,24 14 0 0 0,-23-16 0 0 0,24 19 0 0 0,10 11 0 0 0,-53-43 0 0 0,-1-1 0 0 0,1 1 0 0 0,-1-1 0 0 0,1 1 0 0 0,-1 0 0 0 0,0-1 0 0 0,1 1 0 0 0,-1 0 0 0 0,0-1 0 0 0,0 1 0 0 0,1 0 0 0 0,-1 0 0 0 0,0-1 0 0 0,0 1 0 0 0,0 0 0 0 0,0 0 0 0 0,0-1 0 0 0,0 1 0 0 0,0 0 0 0 0,0 0 0 0 0,0-1 0 0 0,0 1 0 0 0,0 0 0 0 0,-1 0 0 0 0,1-1 0 0 0,0 1 0 0 0,-1 0 0 0 0,1-1 0 0 0,0 1 0 0 0,-1 0 0 0 0,1-1 0 0 0,-1 1 0 0 0,1-1 0 0 0,-1 1 0 0 0,1 0 0 0 0,-1-1 0 0 0,1 1 0 0 0,-1-1 0 0 0,1 0 0 0 0,-2 1 0 0 0,-25 16 0 0 0,20-15 0 0 0,-1 0 0 0 0,0 0 0 0 0,0-1 0 0 0,0 0 0 0 0,0-1 0 0 0,0 0 0 0 0,0 0 0 0 0,-8-1 0 0 0,-9 0 0 0 0,4 1 0 0 0,13 1 0 0 0,-1-1 0 0 0,1 0 0 0 0,0 0 0 0 0,0-1 0 0 0,-1 0 0 0 0,1-1 0 0 0,0 0 0 0 0,-10-3 0 0 0,6 0 541 0 0,-6-3-739 0 0,9-2-4090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19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24 24223 0 0,'-1'-6'1262'0'0,"2"9"1539"0"0,3 10 1501 0 0,-2-4-4117 0 0,-3 8-187 0 0,0-13-10 0 0,-8 132 12 0 0,9-133 0 0 0,-1 9 0 0 0,1-1 0 0 0,1 1 0 0 0,0-1 0 0 0,1 1 0 0 0,3 12 0 0 0,-4-21 0 0 0,0 0 0 0 0,0 0 0 0 0,1 0 0 0 0,-1 0 0 0 0,1 0 0 0 0,0-1 0 0 0,0 1 0 0 0,0 0 0 0 0,0-1 0 0 0,0 1 0 0 0,0-1 0 0 0,1 0 0 0 0,-1 0 0 0 0,1 0 0 0 0,0 0 0 0 0,-1 0 0 0 0,1 0 0 0 0,0-1 0 0 0,0 1 0 0 0,0-1 0 0 0,0 0 0 0 0,0 0 0 0 0,5 1 0 0 0,-6-2 0 0 0,0 1 0 0 0,1 0 0 0 0,-1-1 0 0 0,0 1 0 0 0,1-1 0 0 0,-1 0 0 0 0,1 0 0 0 0,-1 0 0 0 0,1 0 0 0 0,-1 0 0 0 0,0 0 0 0 0,1-1 0 0 0,-1 1 0 0 0,0-1 0 0 0,1 0 0 0 0,-1 1 0 0 0,0-1 0 0 0,1 0 0 0 0,-1 0 0 0 0,0-1 0 0 0,0 1 0 0 0,0 0 0 0 0,0-1 0 0 0,0 1 0 0 0,-1-1 0 0 0,1 0 0 0 0,0 0 0 0 0,2-3 0 0 0,16-19 0 0 0,-14 17 0 0 0,0 0 0 0 0,0-1 0 0 0,0 0 0 0 0,-1 0 0 0 0,0 0 0 0 0,5-14 0 0 0,35-101 0 0 0,-42 115 0 0 0,-2 0 0 0 0,1 0 0 0 0,-1 0 0 0 0,0 0 0 0 0,0 0 0 0 0,-1-11 0 0 0,-6 5 0 0 0,5 13 0 0 0,0 0 0 0 0,0 0 0 0 0,1-1 0 0 0,-1 1 0 0 0,0 0 0 0 0,1 0 0 0 0,-1-1 0 0 0,1 1 0 0 0,0 0 0 0 0,-1-1 0 0 0,1 1 0 0 0,0-1 0 0 0,0-2 0 0 0,-3 16 0 0 0,-2 12 0 0 0,4 5 0 0 0,2 42 0 0 0,0-64 0 0 0,-1 0 0 0 0,2-1 0 0 0,-1 1 0 0 0,1-1 0 0 0,0 0 0 0 0,0 1 0 0 0,1-1 0 0 0,4 9 0 0 0,-5-12 0 0 0,1-1 0 0 0,-1 1 0 0 0,1 0 0 0 0,0-1 0 0 0,0 1 0 0 0,6 3 0 0 0,-6-4 0 0 0,0 1 0 0 0,0-1 0 0 0,0 1 0 0 0,0-1 0 0 0,0 1 0 0 0,2 4 0 0 0,-3-6 45 0 0,-1 0 0 0 0,0 0 0 0 0,1 0 0 0 0,-1 0-1 0 0,1 0 1 0 0,-1-1 0 0 0,1 1 0 0 0,-1 0 0 0 0,1-1 0 0 0,-1 1 0 0 0,1-1 0 0 0,0 1-1 0 0,-1-1 1 0 0,1 0 0 0 0,0 0 0 0 0,-1 1 0 0 0,1-1 0 0 0,0 0 0 0 0,-1-1 0 0 0,1 1-1 0 0,2-1 1 0 0,35-8-4981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20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24727 0 0,'42'12'6084'0'0,"-25"-6"-4261"0"0,-14-3-1812 0 0,0 0 0 0 0,0 0 1 0 0,0 0-1 0 0,0 0 1 0 0,0 1-1 0 0,-1-1 0 0 0,1 1 1 0 0,-1-1-1 0 0,0 1 1 0 0,2 5-1 0 0,-1-2-11 0 0,-1 0 0 0 0,0 1 0 0 0,0-1 0 0 0,-1 1 0 0 0,1 12 0 0 0,2 13 0 0 0,1 13 0 0 0,-4 24 0 0 0,-2-36 0 0 0,-12-49 0 0 0,9 2 0 0 0,1 0 0 0 0,0-1 0 0 0,1 1 0 0 0,0-1 0 0 0,1 1 0 0 0,1-1 0 0 0,0 1 0 0 0,1-1 0 0 0,0 1 0 0 0,1-1 0 0 0,1 1 0 0 0,0-1 0 0 0,7-19 0 0 0,-6-3 0 0 0,-4 35 0 0 0,1 0 0 0 0,0 0 0 0 0,-1 0 0 0 0,1 1 0 0 0,0-1 0 0 0,0 0 0 0 0,0 0 0 0 0,0 1 0 0 0,0-1 0 0 0,0 1 0 0 0,0-1 0 0 0,0 1 0 0 0,0-1 0 0 0,0 1 0 0 0,0-1 0 0 0,0 1 0 0 0,2 0 0 0 0,25-6 0 0 0,-20 5 0 0 0,1-1 0 0 0,0 1 0 0 0,0 0 0 0 0,0 0 0 0 0,12 1 0 0 0,-18 2 0 0 0,-1 1 0 0 0,0-1 0 0 0,0 0 0 0 0,0 1 0 0 0,0-1 0 0 0,0 1 0 0 0,-1 0 0 0 0,1-1 0 0 0,-1 1 0 0 0,0 0 0 0 0,2 6 0 0 0,1 0 0 0 0,5 7 0 0 0,0 0 0 0 0,0-1 0 0 0,17 20 0 0 0,-22-32 0 0 0,-1 0 0 0 0,1 0 0 0 0,-1-1 0 0 0,1 1 0 0 0,0-1 0 0 0,0 0 0 0 0,0 0 0 0 0,0 0 0 0 0,0 0 0 0 0,9 1 0 0 0,-4 0 0 0 0,1-1 0 0 0,-1-1 0 0 0,19 1 0 0 0,-22-2 0 0 0,0 0 0 0 0,0 0 0 0 0,0-1 0 0 0,0 0 0 0 0,0 0 0 0 0,0-1 0 0 0,0 0 0 0 0,0 0 0 0 0,0 0 0 0 0,-1-1 0 0 0,1 0 0 0 0,-1 0 0 0 0,1 0 0 0 0,-1-1 0 0 0,8-7 0 0 0,-9 7 0 0 0,1-2 0 0 0,-1 1 0 0 0,1 0 0 0 0,-2-1 0 0 0,1 0 0 0 0,-1 0 0 0 0,1 0 0 0 0,3-10 0 0 0,-7 13 0 0 0,1 1 0 0 0,-1 0 0 0 0,0-1 0 0 0,1 1 0 0 0,-1-1 0 0 0,0 1 0 0 0,-1 0 0 0 0,1-1 0 0 0,0 1 0 0 0,-1 0 0 0 0,1-1 0 0 0,-1 1 0 0 0,1 0 0 0 0,-1-1 0 0 0,0 1 0 0 0,0 0 0 0 0,-2-4 0 0 0,-3-6 0 0 0,4 11 0 0 0,0-1 0 0 0,1 1 0 0 0,-1 0 0 0 0,0-1 0 0 0,-1 1 0 0 0,1 0 0 0 0,0 0 0 0 0,0 0 0 0 0,0 1 0 0 0,-1-1 0 0 0,1 0 0 0 0,0 1 0 0 0,-1 0 0 0 0,1-1 0 0 0,-4 1 0 0 0,-4-1 0 0 0,2-1 0 0 0,0 1 0 0 0,0 0 0 0 0,0 1 0 0 0,0-1 0 0 0,0 2 0 0 0,-1-1 0 0 0,1 1 0 0 0,0 0 0 0 0,0 1 0 0 0,1 0 0 0 0,-1 0 0 0 0,0 1 0 0 0,-9 4 0 0 0,12-4 0 0 0,-1 0 0 0 0,1 0 0 0 0,0 1 0 0 0,0 0 0 0 0,0 0 0 0 0,0 0 0 0 0,0 1 0 0 0,1-1 0 0 0,0 1 0 0 0,0 0 0 0 0,0 0 0 0 0,1 0 0 0 0,0 1 0 0 0,0-1 0 0 0,0 1 0 0 0,0 0 0 0 0,-2 9 0 0 0,0 3 0 0 0,3-13 0 0 0,0 0 0 0 0,1 0 0 0 0,-1 0 0 0 0,1 0 0 0 0,1 1 0 0 0,-1-1 0 0 0,1 0 0 0 0,-1 1 0 0 0,2 9 0 0 0,0-10 0 0 0,0 0 0 0 0,-1 1 0 0 0,1-1 0 0 0,0 0 0 0 0,0 1 0 0 0,1-1 0 0 0,0 0 0 0 0,0 1 0 0 0,0-1 0 0 0,0 0 0 0 0,1 0 0 0 0,0-1 0 0 0,0 1 0 0 0,0-1 0 0 0,1 1 0 0 0,-1-1 0 0 0,6 5 0 0 0,-4-6 0 0 0,0 1 0 0 0,0-1 0 0 0,0 0 0 0 0,0 0 0 0 0,1-1 0 0 0,-1 1 0 0 0,1-1 0 0 0,0 0 0 0 0,-1-1 0 0 0,1 1 0 0 0,0-1 0 0 0,0-1 0 0 0,0 1 0 0 0,6-1 0 0 0,-1 0 0 0 0,0-1 0 0 0,0-1 0 0 0,0 0 0 0 0,0 0 0 0 0,-1-1 0 0 0,18-7 0 0 0,6 0 776 0 0,1-1-1469 0 0,-16-2-3339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21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 24423 0 0,'-1'-6'1133'0'0,"0"8"1380"0"0,3 9 1397 0 0,-2-8-3821 0 0,1 0 0 0 0,-1-1-1 0 0,1 1 1 0 0,-1 0 0 0 0,0 0 0 0 0,0 0-1 0 0,-2 6 1 0 0,2 6-19 0 0,6 92-70 0 0,-3-76 0 0 0,-4-7 0 0 0,1-21 0 0 0,-1 1 0 0 0,1-1 0 0 0,0 1 0 0 0,0-1 0 0 0,0 1 0 0 0,2 6 0 0 0,-1 13 0 0 0,-1-21 0 0 0,0 0 0 0 0,0 0 0 0 0,-1 0 0 0 0,2 0 0 0 0,-1 0 0 0 0,0 0 0 0 0,0 0 0 0 0,1-1 0 0 0,-1 1 0 0 0,0 0 0 0 0,1 0 0 0 0,0 0 0 0 0,0 0 0 0 0,-1-1 0 0 0,3 4 0 0 0,21-50 0 0 0,-18 25 0 0 0,-1-1 0 0 0,6-40 0 0 0,-4 14 0 0 0,-2 22 0 0 0,-3 18 0 0 0,0-1 0 0 0,-1 0 0 0 0,1-13 0 0 0,-2 16 0 0 0,0 3 0 0 0,0 0 0 0 0,0 0 0 0 0,0 0 0 0 0,0 0 0 0 0,0 0 0 0 0,0 0 0 0 0,1 0 0 0 0,-1 0 0 0 0,1 0 0 0 0,-1 0 0 0 0,1 0 0 0 0,2-4 0 0 0,-2 5 0 0 0,-1 1 0 0 0,1-1 0 0 0,0 0 0 0 0,0 0 0 0 0,0 1 0 0 0,0-1 0 0 0,0 0 0 0 0,0 1 0 0 0,0-1 0 0 0,0 1 0 0 0,0-1 0 0 0,0 1 0 0 0,0 0 0 0 0,0-1 0 0 0,0 1 0 0 0,0 0 0 0 0,1 0 0 0 0,-1 0 0 0 0,0-1 0 0 0,0 1 0 0 0,0 1 0 0 0,0-1 0 0 0,1 0 0 0 0,-1 0 0 0 0,0 0 0 0 0,0 1 0 0 0,0-1 0 0 0,0 0 0 0 0,0 1 0 0 0,0-1 0 0 0,0 1 0 0 0,0-1 0 0 0,0 1 0 0 0,1 0 0 0 0,4 3 0 0 0,-1-1 0 0 0,0 1 0 0 0,1 0 0 0 0,5 6 0 0 0,-6-5 0 0 0,0 0 0 0 0,0 0 0 0 0,0 1 0 0 0,-1 0 0 0 0,1-1 0 0 0,-2 1 0 0 0,1 1 0 0 0,-1-1 0 0 0,0 1 0 0 0,0-1 0 0 0,0 1 0 0 0,-1 0 0 0 0,0 0 0 0 0,-1 0 0 0 0,1 0 0 0 0,-1 0 0 0 0,-1 0 0 0 0,1 10 0 0 0,-1 4 0 0 0,1-15 0 0 0,-1 0 0 0 0,0 0 0 0 0,0 1 0 0 0,0-1 0 0 0,-1 0 0 0 0,0 0 0 0 0,0 0 0 0 0,-3 8 0 0 0,3-12 0 0 0,1-1 0 0 0,0 1 0 0 0,0-1 0 0 0,0 1 0 0 0,0-1 0 0 0,0 0 0 0 0,0 1 0 0 0,0-1 0 0 0,0 1 0 0 0,0-1 0 0 0,1 3 0 0 0,0-3 0 0 0,-1-1 0 0 0,0 1 0 0 0,1 0 0 0 0,-1-1 0 0 0,0 1 0 0 0,0 0 0 0 0,0 0 0 0 0,0-1 0 0 0,0 1 0 0 0,0 0 0 0 0,0 0 0 0 0,0-1 0 0 0,0 1 0 0 0,0 0 0 0 0,0 0 0 0 0,0-1 0 0 0,0 1 0 0 0,-1 0 0 0 0,1 0 0 0 0,0-1 0 0 0,-1 1 0 0 0,0 1 0 0 0,2-11 0 0 0,1 3 0 0 0,2-3 0 0 0,0 0 0 0 0,-1-1 0 0 0,0 1 0 0 0,2-20 0 0 0,-3 16 0 0 0,1 0 0 0 0,0 0 0 0 0,1 1 0 0 0,0-1 0 0 0,1 1 0 0 0,1-1 0 0 0,0 2 0 0 0,14-23 0 0 0,-10 10 0 0 0,0-1 0 0 0,-10 24 0 0 0,1 1 0 0 0,-1-1 0 0 0,1 0 0 0 0,-1 0 0 0 0,1 1 0 0 0,0-1 0 0 0,-1 0 0 0 0,1 1 0 0 0,0-1 0 0 0,0 1 0 0 0,-1-1 0 0 0,1 1 0 0 0,0-1 0 0 0,0 1 0 0 0,0-1 0 0 0,0 1 0 0 0,0 0 0 0 0,-1 0 0 0 0,1-1 0 0 0,0 1 0 0 0,0 0 0 0 0,2 0 0 0 0,11-1 0 0 0,-12 1 0 0 0,-1 0 0 0 0,1-1 0 0 0,-1 1 0 0 0,1 0 0 0 0,-1 0 0 0 0,1 0 0 0 0,-1 0 0 0 0,1 0 0 0 0,-1 1 0 0 0,0-1 0 0 0,1 0 0 0 0,-1 1 0 0 0,1-1 0 0 0,-1 1 0 0 0,1-1 0 0 0,-1 1 0 0 0,0 0 0 0 0,1-1 0 0 0,-1 1 0 0 0,0 0 0 0 0,0 0 0 0 0,0 0 0 0 0,0 0 0 0 0,0 0 0 0 0,0 0 0 0 0,0 1 0 0 0,0-1 0 0 0,0 0 0 0 0,0 0 0 0 0,0 1 0 0 0,0 1 0 0 0,4 7 0 0 0,-1 0 0 0 0,0 0 0 0 0,0 0 0 0 0,-1 1 0 0 0,0-1 0 0 0,-1 1 0 0 0,2 20 0 0 0,-4 81 0 0 0,-1-57 0 0 0,1-53 989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22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21 25023 0 0,'0'1'206'0'0,"1"0"1"0"0,-1 0-1 0 0,0 0 0 0 0,1 0 0 0 0,-1 0 0 0 0,0 0 0 0 0,1 0 0 0 0,-1 0 1 0 0,1 0-1 0 0,0 0 0 0 0,-1-1 0 0 0,1 1 0 0 0,0 0 0 0 0,-1 0 0 0 0,1 0 1 0 0,0-1-1 0 0,0 1 0 0 0,1 1 0 0 0,9 9 2136 0 0,-6-3-2182 0 0,1 0 1 0 0,0-1-1 0 0,0 0 0 0 0,0 0 1 0 0,11 9-1 0 0,-13-13-123 0 0,0-1 0 0 0,-1 1 0 0 0,1-1-1 0 0,0 0 1 0 0,0 0 0 0 0,1-1 0 0 0,-1 1-1 0 0,0-1 1 0 0,1 0 0 0 0,-1 0 0 0 0,0 0-1 0 0,1-1 1 0 0,6 1 0 0 0,-7-1-37 0 0,1 0 0 0 0,-1 0 0 0 0,0 0 0 0 0,1 0 0 0 0,-1-1 0 0 0,0 1 0 0 0,0-1 0 0 0,0 0 0 0 0,1 0 0 0 0,-1-1 0 0 0,0 1 0 0 0,0-1 0 0 0,-1 0 0 0 0,1 0 0 0 0,5-4 0 0 0,-7 5 0 0 0,-1 0 0 0 0,1 0 0 0 0,0-1 0 0 0,-1 1 0 0 0,0 0 0 0 0,1-1 0 0 0,-1 0 0 0 0,0 1 0 0 0,0-1 0 0 0,1 0 0 0 0,-1 1 0 0 0,-1-1 0 0 0,1 0 0 0 0,0 0 0 0 0,0 0 0 0 0,-1 0 0 0 0,1 0 0 0 0,-1 0 0 0 0,1 0 0 0 0,-1 0 0 0 0,0 0 0 0 0,0 0 0 0 0,0 0 0 0 0,0 0 0 0 0,0 0 0 0 0,-1 0 0 0 0,1 0 0 0 0,-1 0 0 0 0,1 0 0 0 0,-1 0 0 0 0,1 0 0 0 0,-1 0 0 0 0,0 1 0 0 0,0-1 0 0 0,0 0 0 0 0,-2-2 0 0 0,0 0 0 0 0,0 1 0 0 0,0 0 0 0 0,0 0 0 0 0,-1 1 0 0 0,1-1 0 0 0,0 1 0 0 0,-1 0 0 0 0,0-1 0 0 0,0 1 0 0 0,0 1 0 0 0,1-1 0 0 0,-2 1 0 0 0,1-1 0 0 0,0 1 0 0 0,0 1 0 0 0,-7-2 0 0 0,8 2 0 0 0,-10-1 0 0 0,0 0 0 0 0,0 1 0 0 0,0 1 0 0 0,-18 2 0 0 0,27-2 0 0 0,-1 1 0 0 0,1-1 0 0 0,-1 1 0 0 0,1 0 0 0 0,0 0 0 0 0,0 0 0 0 0,-1 1 0 0 0,2 0 0 0 0,-1-1 0 0 0,0 1 0 0 0,1 0 0 0 0,-1 1 0 0 0,1-1 0 0 0,0 1 0 0 0,-4 6 0 0 0,-17 34 0 0 0,11-19 0 0 0,11-20 0 0 0,0 0 0 0 0,0 1 0 0 0,1-1 0 0 0,-1 0 0 0 0,1 1 0 0 0,0-1 0 0 0,1 0 0 0 0,-1 1 0 0 0,1-1 0 0 0,0 1 0 0 0,0-1 0 0 0,1 1 0 0 0,0-1 0 0 0,2 9 0 0 0,2 4 0 0 0,1 1 0 0 0,14 28 0 0 0,-20-46 0 0 0,2 1 0 0 0,-1 0 0 0 0,1 0 0 0 0,-1 0 0 0 0,1 0 0 0 0,0 0 0 0 0,0 0 0 0 0,0 0 0 0 0,0 0 0 0 0,0-1 0 0 0,0 1 0 0 0,0-1 0 0 0,0 0 0 0 0,1 1 0 0 0,-1-1 0 0 0,0 0 0 0 0,1 0 0 0 0,-1-1 0 0 0,1 1 0 0 0,-1 0 0 0 0,1-1 0 0 0,0 0 0 0 0,4 1 0 0 0,7-1 0 0 0,-1 0 0 0 0,0-1 0 0 0,16-2 0 0 0,-21 1 0 0 0,17-1 0 0 0,-13 3 0 0 0,0-2 0 0 0,0 0 0 0 0,-1 0 0 0 0,1-1 0 0 0,-1 0 0 0 0,22-10 0 0 0,-15 4-3945 0 0,0 0-15781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7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41 25127 0 0,'1'-4'1140'0'0,"-1"3"-734"0"0,0 0-1 0 0,0 0 1 0 0,0 0 0 0 0,1 0 0 0 0,-1 0-1 0 0,0-1 1 0 0,-1 1 0 0 0,1 0 0 0 0,0 0-1 0 0,0 0 1 0 0,0 0 0 0 0,-1 0 0 0 0,1 0-1 0 0,0 0 1 0 0,-2-2 0 0 0,-3 1-406 0 0,-11-1 0 0 0,5 0 0 0 0,5 1 0 0 0,0 0 0 0 0,0 0 0 0 0,0 1 0 0 0,-1 0 0 0 0,1 0 0 0 0,0 0 0 0 0,0 1 0 0 0,-13 1 0 0 0,16-1 0 0 0,-1 1 0 0 0,1-1 0 0 0,0 1 0 0 0,0 0 0 0 0,0 0 0 0 0,0 0 0 0 0,0 1 0 0 0,0-1 0 0 0,0 1 0 0 0,0-1 0 0 0,0 1 0 0 0,1 0 0 0 0,-1 0 0 0 0,1 0 0 0 0,-1 0 0 0 0,1 1 0 0 0,0-1 0 0 0,0 1 0 0 0,-2 2 0 0 0,-9 13 0 0 0,10-14 0 0 0,0 0 0 0 0,1 0 0 0 0,-1 0 0 0 0,1 1 0 0 0,-1-1 0 0 0,-2 9 0 0 0,3-6 0 0 0,1-5 0 0 0,0 1 0 0 0,0 0 0 0 0,0-1 0 0 0,0 1 0 0 0,0 0 0 0 0,1-1 0 0 0,0 1 0 0 0,-1 0 0 0 0,1-1 0 0 0,0 1 0 0 0,0 0 0 0 0,1 0 0 0 0,-1-1 0 0 0,0 1 0 0 0,1 0 0 0 0,0-1 0 0 0,-1 1 0 0 0,3 3 0 0 0,-2-5 0 0 0,0 0 0 0 0,0 0 0 0 0,0 0 0 0 0,1 0 0 0 0,-1 0 0 0 0,1 0 0 0 0,-1 0 0 0 0,0-1 0 0 0,1 1 0 0 0,-1 0 0 0 0,1-1 0 0 0,-1 1 0 0 0,1-1 0 0 0,0 0 0 0 0,-1 1 0 0 0,1-1 0 0 0,-1 0 0 0 0,1 0 0 0 0,0 0 0 0 0,-1 0 0 0 0,1-1 0 0 0,-1 1 0 0 0,1 0 0 0 0,-1-1 0 0 0,1 1 0 0 0,0-1 0 0 0,1 0 0 0 0,8-3 0 0 0,0 0 0 0 0,16-9 0 0 0,-21 10 0 0 0,2-1 0 0 0,0 0 0 0 0,-1-1 0 0 0,0 0 0 0 0,0-1 0 0 0,0 1 0 0 0,0-1 0 0 0,-1 0 0 0 0,0-1 0 0 0,0 0 0 0 0,9-14 0 0 0,-13 18 0 0 0,0 0 0 0 0,0-1 0 0 0,0 1 0 0 0,0-1 0 0 0,2-6 0 0 0,-1-15 0 0 0,-1 28 0 0 0,2 7 0 0 0,-3-5 0 0 0,-1-1 0 0 0,1 1 0 0 0,0 0 0 0 0,0-1 0 0 0,1 1 0 0 0,2 6 0 0 0,6 18 0 0 0,-10-27 0 0 0,0 1 0 0 0,1-1 0 0 0,0 0 0 0 0,-1 1 0 0 0,1-1 0 0 0,0 0 0 0 0,0 1 0 0 0,0-1 0 0 0,1 0 0 0 0,-1 0 0 0 0,0 0 0 0 0,1 0 0 0 0,-1 0 0 0 0,1 0 0 0 0,0 0 0 0 0,0-1 0 0 0,-1 1 0 0 0,1 0 0 0 0,4 1 0 0 0,-3-1 0 0 0,1-1 0 0 0,-1 0 0 0 0,0 0 0 0 0,1 0 0 0 0,-1 0 0 0 0,1 0 0 0 0,-1-1 0 0 0,1 0 0 0 0,3 0 0 0 0,-3 0 86 0 0,0 0 0 0 0,0-1 0 0 0,-1 0 0 0 0,1 0 0 0 0,0 0 0 0 0,-1 0 0 0 0,1 0 0 0 0,-1-1 0 0 0,5-2 0 0 0,15-11-4795 0 0,-23 15 4609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22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25127 0 0,'0'1'70'0'0,"1"2"3070"0"0,7-2-70 0 0,-7-1-2247 0 0,-1 26-294 0 0,10 86-529 0 0,-10-51 0 0 0,0-36 0 0 0,0-21 0 0 0,0-6 0 0 0,1-17 0 0 0,1 0 0 0 0,5-27 0 0 0,0 11 0 0 0,-5 24 0 0 0,1 0 0 0 0,1 1 0 0 0,9-21 0 0 0,-9 21 0 0 0,1 0 0 0 0,-1-1 0 0 0,5-21 0 0 0,-9 29 0 0 0,0 1 0 0 0,1-1 0 0 0,0 0 0 0 0,0 1 0 0 0,0-1 0 0 0,0 0 0 0 0,0 1 0 0 0,0 0 0 0 0,0-1 0 0 0,1 1 0 0 0,0 0 0 0 0,1-3 0 0 0,0 6 0 0 0,-3-1 0 0 0,0 0 0 0 0,1 0 0 0 0,-1 0 0 0 0,0 0 0 0 0,0 0 0 0 0,1 1 0 0 0,-1-1 0 0 0,0 0 0 0 0,1 0 0 0 0,-1 0 0 0 0,0 0 0 0 0,0 0 0 0 0,1 0 0 0 0,-1 0 0 0 0,0 0 0 0 0,1 0 0 0 0,-1 0 0 0 0,0 0 0 0 0,0 0 0 0 0,1 0 0 0 0,-1-1 0 0 0,0 1 0 0 0,0 0 0 0 0,1 0 0 0 0,-1 0 0 0 0,0 0 0 0 0,0 0 0 0 0,1-1 0 0 0,-1 1 0 0 0,0 0 0 0 0,0 0 0 0 0,0 0 0 0 0,1 0 0 0 0,-1-1 0 0 0,0 1 0 0 0,0 0 0 0 0,0 0 0 0 0,0-1 0 0 0,0 1 0 0 0,1 0 0 0 0,9 5 0 0 0,9 12 0 0 0,-16-9 0 0 0,0-1 0 0 0,-1 1 0 0 0,1 0 0 0 0,-1-1 0 0 0,-1 1 0 0 0,0 0 0 0 0,1 10 0 0 0,5 27 0 0 0,-5-35 0 0 0,0 0 0 0 0,0 1 0 0 0,0 19 0 0 0,0 7 0 0 0,-1-34 0 0 0,0 0 0 0 0,0 0 0 0 0,0 0 0 0 0,0 0 0 0 0,0 0 0 0 0,1 0 0 0 0,-1-1 0 0 0,1 1 0 0 0,3 4 0 0 0,0 0 0 0 0,-3 1 0 0 0,0-4 0 0 0,5-6 0 0 0,-4 2-3949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22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25231 0 0,'18'-2'1401'0'0,"-16"2"-1125"0"0,-1 0-1 0 0,1-1 1 0 0,0 1 0 0 0,0 0-1 0 0,-1 0 1 0 0,1 0-1 0 0,0 0 1 0 0,0 0 0 0 0,0 0-1 0 0,-1 0 1 0 0,1 1 0 0 0,0-1-1 0 0,0 1 1 0 0,-1-1 0 0 0,1 1-1 0 0,0 0 1 0 0,-1-1 0 0 0,1 1-1 0 0,-1 0 1 0 0,1 0 0 0 0,1 2-1 0 0,-1-2-270 0 0,0 1 0 0 0,0-1-1 0 0,0 0 1 0 0,0 0 0 0 0,0 1 0 0 0,0-2-1 0 0,0 1 1 0 0,0 0 0 0 0,0 0-1 0 0,1-1 1 0 0,-1 1 0 0 0,0-1 0 0 0,1 1-1 0 0,2-1 1 0 0,40-2 0 0 0,-36 1-8 0 0,0 1-1 0 0,0 0 1 0 0,12 1 0 0 0,-3-1 552 0 0,8 1-361 0 0,-25-1-339 0 0,0 1-1 0 0,-1-1 1 0 0,1 0-1 0 0,0 0 1 0 0,-1 1 0 0 0,1-1-1 0 0,-1 1 1 0 0,1-1-1 0 0,0 1 1 0 0,-1-1-1 0 0,1 0 1 0 0,-1 1 0 0 0,1 0-1 0 0,-1-1 1 0 0,1 1-1 0 0,-1-1 1 0 0,1 1-1 0 0,-1 0 1 0 0,0-1 0 0 0,1 1-1 0 0,-1 0 1 0 0,0-1-1 0 0,0 1 1 0 0,0 0-1 0 0,1 0 1 0 0,-1-1 0 0 0,0 1-1 0 0,0 0 1 0 0,0-1-1 0 0,0 3 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23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25231 0 0,'1'0'130'0'0,"0"0"0"0"0,0 1 0 0 0,0-1-1 0 0,0 1 1 0 0,0-1 0 0 0,0 1 0 0 0,0-1 0 0 0,0 1-1 0 0,0 0 1 0 0,0 0 0 0 0,-1-1 0 0 0,1 1-1 0 0,0 0 1 0 0,-1 0 0 0 0,1 0 0 0 0,0 0 0 0 0,-1 0-1 0 0,1-1 1 0 0,-1 1 0 0 0,1 0 0 0 0,-1 0 0 0 0,0 0-1 0 0,1 1 1 0 0,-1-1 0 0 0,0 0 0 0 0,0 0 0 0 0,0 0-1 0 0,0 1 1 0 0,4 39 3634 0 0,-9 29-3764 0 0,2-47 0 0 0,2 0 0 0 0,1 34 0 0 0,0 11 0 0 0,-1-33 0 0 0,-3 6 0 0 0,3-34 0 0 0,0 1 0 0 0,0-1 0 0 0,0 1 0 0 0,1 0 0 0 0,1 9 0 0 0,9 49 0 0 0,-10-66-8 0 0,0 1 0 0 0,0-1 1 0 0,1 0-1 0 0,-1 1 0 0 0,0-1 0 0 0,0 0 1 0 0,0 1-1 0 0,0-1 0 0 0,0 0 0 0 0,0 0 0 0 0,0 1 1 0 0,0-1-1 0 0,1 0 0 0 0,-1 0 0 0 0,0 1 1 0 0,0-1-1 0 0,0 0 0 0 0,1 0 0 0 0,-1 1 0 0 0,0-1 1 0 0,0 0-1 0 0,1 0 0 0 0,-1 0 0 0 0,0 0 1 0 0,0 1-1 0 0,1-1 0 0 0,-1 0 0 0 0,0 0 0 0 0,0 0 1 0 0,1 0-1 0 0,-1 0 0 0 0,0 0 0 0 0,1 0 1 0 0,-1 0-1 0 0,0 0 0 0 0,1 0 0 0 0,-1 0 0 0 0,0 0 1 0 0,0 0-1 0 0,1 0 0 0 0,-1 0 0 0 0,1 0 1 0 0,2 0-3610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23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302 15 25023 0 0,'-4'-4'2650'0'0,"4"4"-2399"0"0,-1-1-1 0 0,1 1 0 0 0,-1-1 1 0 0,1 1-1 0 0,0 0 0 0 0,-1-1 1 0 0,1 1-1 0 0,-1 0 0 0 0,1-1 1 0 0,-1 1-1 0 0,0 0 0 0 0,1 0 1 0 0,-1-1-1 0 0,1 1 1 0 0,-1 0-1 0 0,1 0 0 0 0,-1 0 1 0 0,0 0-1 0 0,0 0 0 0 0,0 1-245 0 0,-1-1 0 0 0,1 1-1 0 0,-1-1 1 0 0,1 1 0 0 0,-1-1 0 0 0,0 0-1 0 0,1 0 1 0 0,-1 1 0 0 0,1-1 0 0 0,-1 0-1 0 0,1 0 1 0 0,-1-1 0 0 0,0 1-1 0 0,1 0 1 0 0,-1 0 0 0 0,1-1 0 0 0,-1 1-1 0 0,1-1 1 0 0,-2 0 0 0 0,-17-4-21 0 0,-10 4 16 0 0,-31 2 0 0 0,58 0 0 0 0,0-1 0 0 0,0 0 0 0 0,0 1 0 0 0,0-1 0 0 0,1 1 0 0 0,-1 0 0 0 0,0 0 0 0 0,0 0 0 0 0,1 0 0 0 0,-1 1 0 0 0,0-1 0 0 0,1 1 0 0 0,0-1 0 0 0,-1 1 0 0 0,-2 2 0 0 0,4-3 0 0 0,0 0 0 0 0,0 0 0 0 0,0-1 0 0 0,0 1 0 0 0,0 0 0 0 0,0 0 0 0 0,0 0 0 0 0,0 1 0 0 0,0-1 0 0 0,0 0 0 0 0,0 0 0 0 0,1 0 0 0 0,-1 1 0 0 0,0-1 0 0 0,1 0 0 0 0,-1 1 0 0 0,1-1 0 0 0,0 0 0 0 0,-1 1 0 0 0,1-1 0 0 0,0 1 0 0 0,0-1 0 0 0,0 0 0 0 0,0 1 0 0 0,0-1 0 0 0,0 3 0 0 0,1-1 0 0 0,-1-1 0 0 0,1 1 0 0 0,-1 0 0 0 0,1 0 0 0 0,0-1 0 0 0,0 1 0 0 0,0-1 0 0 0,1 1 0 0 0,-1-1 0 0 0,0 1 0 0 0,1-1 0 0 0,0 0 0 0 0,-1 1 0 0 0,1-1 0 0 0,3 2 0 0 0,39 32 0 0 0,-21-17 0 0 0,14 10 0 0 0,-25-20 0 0 0,-1 0 0 0 0,0 0 0 0 0,-1 1 0 0 0,15 17 0 0 0,5 5 0 0 0,-12-14 0 0 0,-17-17 0 0 0,-1 0 0 0 0,0 0 0 0 0,0 0 0 0 0,1 0 0 0 0,-1 0 0 0 0,0 0 0 0 0,0 0 0 0 0,0-1 0 0 0,0 1 0 0 0,0 0 0 0 0,-1 0 0 0 0,1 0 0 0 0,0 0 0 0 0,0 0 0 0 0,0 0 0 0 0,-1 0 0 0 0,1 0 0 0 0,-1 0 0 0 0,1 0 0 0 0,-1 0 0 0 0,1-1 0 0 0,-1 1 0 0 0,1 0 0 0 0,-1 0 0 0 0,0-1 0 0 0,1 1 0 0 0,-1 0 0 0 0,0-1 0 0 0,1 1 0 0 0,-2 0 0 0 0,-10 5 0 0 0,11-5 0 0 0,0 0 0 0 0,0-1 0 0 0,0 1 0 0 0,0 0 0 0 0,0-1 0 0 0,0 1 0 0 0,-1-1 0 0 0,1 1 0 0 0,0-1 0 0 0,0 0 0 0 0,0 1 0 0 0,-1-1 0 0 0,1 0 0 0 0,-2 0 0 0 0,-46 2 0 0 0,-93-10 0 0 0,136 7 184 0 0,1 0 0 0 0,-1-1 0 0 0,1 0 0 0 0,-10-4 0 0 0,-15-4-1272 0 0,3 7-2693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36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24727 0 0,'0'0'7241'0'0,"5"2"-6577"0"0,24 8-537 0 0,-8 8-127 0 0,19-9 0 0 0,22 12 0 0 0,42 14 0 0 0,-43-10 0 0 0,-38-16 0 0 0,0 0 0 0 0,-1 2 0 0 0,25 15 0 0 0,27 22 0 0 0,-30-21 0 0 0,74 60 0 0 0,-77-46 0 0 0,48 58 0 0 0,-66-72 0 0 0,28 24 0 0 0,-39-40 0 0 0,1 0 0 0 0,-2 1 0 0 0,20 25 0 0 0,6 24 0 0 0,-2 1 0 0 0,44 111 0 0 0,-51-106 0 0 0,113 311 0 0 0,-120-327 0 0 0,-14-36 0 0 0,9 31 0 0 0,-11-26 0 0 0,3 10 0 0 0,1 1 0 0 0,20 45 0 0 0,-21-57 0 0 0,0 1 0 0 0,6 29 0 0 0,1-7 0 0 0,-13-28 0 0 0,-2-14 0 0 0,0 0 0 0 0,0 0 0 0 0,0 1 0 0 0,0-1 0 0 0,0 0 0 0 0,0 0 0 0 0,0 0 0 0 0,0 0 0 0 0,0 1 0 0 0,0-1 0 0 0,0 0 0 0 0,0 0 0 0 0,0 0 0 0 0,0 0 0 0 0,0 1 0 0 0,0-1 0 0 0,0 0 0 0 0,0 0 0 0 0,0 0 0 0 0,0 0 0 0 0,0 1 0 0 0,0-1 0 0 0,-1 0 0 0 0,1 0 0 0 0,0 0 0 0 0,0 0 0 0 0,0 0 0 0 0,0 0 0 0 0,0 1 0 0 0,0-1 0 0 0,-1 0 0 0 0,1 0 0 0 0,0 0 0 0 0,0 0 0 0 0,0 0 0 0 0,0 0 0 0 0,-1 0 0 0 0,1 0 0 0 0,0 0 0 0 0,0 0 0 0 0,0 0 0 0 0,0 0 0 0 0,-1 0 0 0 0,1 0 0 0 0,0 0 0 0 0,0 0 0 0 0,0 0 0 0 0,-1 0 0 0 0,1 0 0 0 0,0 0 0 0 0,0 0 0 0 0,0 0 0 0 0,0 0 0 0 0,-1 0 0 0 0,1 0 0 0 0,0 0 0 0 0,0 0 0 0 0,-11-9 0 0 0,0-1 0 0 0,0 0 0 0 0,1 0 0 0 0,1-1 0 0 0,-9-12 0 0 0,16 21 0 0 0,0-2 0 0 0,-1 0 0 0 0,0 0 0 0 0,1 0 0 0 0,-2 0 0 0 0,1 1 0 0 0,0-1 0 0 0,-1 1 0 0 0,1 0 0 0 0,-1 0 0 0 0,0 0 0 0 0,-7-3 0 0 0,9 5 0 0 0,0-1 0 0 0,0 1 0 0 0,0 0 0 0 0,1 0 0 0 0,-1-1 0 0 0,0 1 0 0 0,1-1 0 0 0,-1 0 0 0 0,-2-2 0 0 0,3 2 0 0 0,0 0 0 0 0,0 1 0 0 0,-1-1 0 0 0,1 0 0 0 0,-1 1 0 0 0,0 0 0 0 0,1-1 0 0 0,-1 1 0 0 0,0 0 0 0 0,-2-1 0 0 0,-15-13 0 0 0,19 15 0 0 0,0 0 0 0 0,0 0 0 0 0,1 0 0 0 0,-1 0 0 0 0,0 1 0 0 0,0-1 0 0 0,0 0 0 0 0,0 0 0 0 0,0 0 0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0,-1 0 0 0 0,1 0 0 0 0,0 0 0 0 0,0 0 0 0 0,0 0 0 0 0,0 0 0 0 0,0 0 0 0 0,0 0 0 0 0,0 0 0 0 0,-1 0 0 0 0,4 6 0 0 0,49 43 0 0 0,-38-31 0 0 0,1-2 0 0 0,29 26 0 0 0,-3-4 0 0 0,-34-29 0 0 0,6 5 0 0 0,-8-14 0 0 0,-3-11 0 0 0,-1-10 0 0 0,1-1 0 0 0,8-33 0 0 0,-6 32 0 0 0,4-40 0 0 0,-5 11 0 0 0,-3 51 61 0 0,0-3 627 0 0,3 1-5374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37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24823 0 0,'0'0'7308'0'0,"5"6"-6775"0"0,-1-1-522 0 0,-1 1-1 0 0,1 0 1 0 0,-1 0-1 0 0,0 0 1 0 0,-1 0-1 0 0,1 0 1 0 0,-1 0-1 0 0,1 9 1 0 0,8 34-11 0 0,-3-13 0 0 0,5 41 0 0 0,-5 79 0 0 0,-4-120 0 0 0,-3-31 0 0 0,0 0 0 0 0,0 0 0 0 0,-1 0 0 0 0,1 0 0 0 0,-1 0 0 0 0,-1 0 0 0 0,1 0 0 0 0,0 1 0 0 0,-1-1 0 0 0,-2 6 0 0 0,0 1 853 0 0,3-1-5657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38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25231 0 0,'1'2'1270'0'0,"0"-1"-1117"0"0,-1-1-1 0 0,0 1 1 0 0,0-1 0 0 0,0 1-1 0 0,1-1 1 0 0,-1 1 0 0 0,0-1-1 0 0,1 1 1 0 0,-1-1-1 0 0,0 1 1 0 0,1-1 0 0 0,-1 0-1 0 0,1 1 1 0 0,-1-1 0 0 0,1 0-1 0 0,-1 1 1 0 0,1-1 0 0 0,-1 0-1 0 0,1 0 1 0 0,-1 1-1 0 0,1-1 1 0 0,-1 0 0 0 0,1 0-1 0 0,-1 0 1 0 0,1 0 0 0 0,-1 0-1 0 0,1 0 1 0 0,-1 0-1 0 0,1 0 1 0 0,0 0 0 0 0,-1 0-1 0 0,1 0 1 0 0,-1 0 0 0 0,1 0-1 0 0,-1 0 1 0 0,1 0 0 0 0,-1 0-1 0 0,1-1 1 0 0,-1 1-1 0 0,1 0 1 0 0,67-5-153 0 0,-47 5 0 0 0,31-5 0 0 0,-46 5 0 0 0,0-1 0 0 0,-1 1 0 0 0,1 0 0 0 0,0 1 0 0 0,10 1 0 0 0,8 1 0 0 0,-23-2 0 0 0,1 0 0 0 0,0-1 0 0 0,0 1 0 0 0,-1 0 0 0 0,1 0 0 0 0,-1 0 0 0 0,1 0 0 0 0,-1 0 0 0 0,1 0 0 0 0,-1 0 0 0 0,0 0 0 0 0,1 1 0 0 0,-1-1 0 0 0,0 0 0 0 0,0 1 0 0 0,0-1 0 0 0,0 1 0 0 0,0-1 0 0 0,0 1 0 0 0,0 0 0 0 0,-1-1 0 0 0,2 4 0 0 0,-1-1 0 0 0,1 0 0 0 0,-1 0 0 0 0,0 0 0 0 0,0 1 0 0 0,0-1 0 0 0,-1 0 0 0 0,0 1 0 0 0,0 7 0 0 0,-1-6 0 0 0,0-1 0 0 0,-1 0 0 0 0,1 1 0 0 0,-1-1 0 0 0,-1 0 0 0 0,1 0 0 0 0,-1 0 0 0 0,0-1 0 0 0,-4 7 0 0 0,-37 37 0 0 0,25-27 0 0 0,4-7 0 0 0,0 0 0 0 0,-1-1 0 0 0,-34 23 0 0 0,23-25 0 0 0,23-10 0 0 0,0 1 0 0 0,-1-1 0 0 0,1 1 0 0 0,1 0 0 0 0,-7 4 0 0 0,1-6 828 0 0,1-1-5605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38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1 111 25127 0 0,'0'-1'91'0'0,"0"1"0"0"0,1-1 0 0 0,-1 1 0 0 0,0 0 0 0 0,1-1-1 0 0,-1 1 1 0 0,1 0 0 0 0,-1 0 0 0 0,0-1 0 0 0,1 1 0 0 0,-1 0-1 0 0,1 0 1 0 0,-1 0 0 0 0,1-1 0 0 0,-1 1 0 0 0,1 0 0 0 0,-1 0 0 0 0,1 0-1 0 0,-1 0 1 0 0,1 0 0 0 0,-1 0 0 0 0,1 0 0 0 0,-1 0 0 0 0,1 0 0 0 0,-1 0-1 0 0,1 0 1 0 0,-1 1 0 0 0,1-1 0 0 0,-1 0 0 0 0,1 0 0 0 0,-1 0 0 0 0,0 1-1 0 0,1-1 1 0 0,-1 0 0 0 0,1 0 0 0 0,-1 1 0 0 0,0-1 0 0 0,1 0 0 0 0,-1 1-1 0 0,1-1 1 0 0,-1 1 0 0 0,3 1 454 0 0,-1 0 0 0 0,1 0 0 0 0,-1 0 1 0 0,0 0-1 0 0,0 0 0 0 0,4 6 0 0 0,9 11-545 0 0,-12-17 0 0 0,0 1 0 0 0,-1 0 0 0 0,0 0 0 0 0,1 0 0 0 0,-1 0 0 0 0,2 5 0 0 0,5 13 0 0 0,-4-12 0 0 0,-1 1 0 0 0,0-1 0 0 0,-1 1 0 0 0,1 0 0 0 0,-2 0 0 0 0,0 0 0 0 0,2 15 0 0 0,6 1 0 0 0,-11-31 0 0 0,0 1 0 0 0,-1-1 0 0 0,1 0 0 0 0,-1 0 0 0 0,-3-7 0 0 0,-6-16 0 0 0,9 18 0 0 0,1 1 0 0 0,0-1 0 0 0,0-9 0 0 0,1 11 0 0 0,0 0 0 0 0,-1-1 0 0 0,0 1 0 0 0,-2-10 0 0 0,2 9 0 0 0,0 1 0 0 0,0-1 0 0 0,1 0 0 0 0,0 0 0 0 0,1 0 0 0 0,3-14 0 0 0,-3 20 0 0 0,0 0 0 0 0,0-1 0 0 0,0 1 0 0 0,1 0 0 0 0,-1 0 0 0 0,1 0 0 0 0,0 0 0 0 0,2-3 0 0 0,7-14 0 0 0,-8 18 0 0 0,0-1 0 0 0,0 1 0 0 0,1 0 0 0 0,-1 0 0 0 0,0 0 0 0 0,1 0 0 0 0,0 0 0 0 0,-1 1 0 0 0,1-1 0 0 0,0 1 0 0 0,7-1 0 0 0,2 1 0 0 0,-1 1 0 0 0,23 1 0 0 0,-30 0 0 0 0,0 1 0 0 0,0-1 0 0 0,0 1 0 0 0,1-1 0 0 0,-2 1 0 0 0,1 1 0 0 0,0-1 0 0 0,0 1 0 0 0,4 3 0 0 0,14 7 854 0 0,-10-7-5664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38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44 24927 0 0,'0'-34'7183'0'0,"0"34"-7174"0"0,0 0 0 0 0,0-1 0 0 0,0 1 0 0 0,0 0 0 0 0,0-1 0 0 0,0 1 0 0 0,0-1 0 0 0,0 1 0 0 0,0 0 0 0 0,0-1 0 0 0,0 1 0 0 0,0 0 0 0 0,0-1 0 0 0,-1 1 0 0 0,1 0 0 0 0,0-1 0 0 0,0 1 1 0 0,0 0-1 0 0,-1 0 0 0 0,1-1 0 0 0,0 1 0 0 0,0 0 0 0 0,-1 0 0 0 0,1-1 0 0 0,0 1 0 0 0,-1 0 0 0 0,1 0 0 0 0,0 0 0 0 0,-1-1 0 0 0,1 1 0 0 0,0 0 0 0 0,-1 0 0 0 0,1 0 0 0 0,0 0 0 0 0,-1 0 0 0 0,1 0 0 0 0,-1 0 0 0 0,1 0 1 0 0,0 0-1 0 0,-1 0 0 0 0,1 0 0 0 0,0 0 0 0 0,-1 0 0 0 0,1 0 0 0 0,0 0 0 0 0,-1 0 0 0 0,1 0 0 0 0,0 0 0 0 0,-1 1 0 0 0,-22 9 173 0 0,16-7-167 0 0,-2 1-15 0 0,0 1 0 0 0,0-1 0 0 0,1 1 0 0 0,-12 9 0 0 0,16-10 0 0 0,0-1 0 0 0,0 1 0 0 0,1 0 0 0 0,0 1 0 0 0,-1-1 0 0 0,1 1 0 0 0,0-1 0 0 0,1 1 0 0 0,-4 8 0 0 0,3-6 0 0 0,0 1 0 0 0,1-1 0 0 0,0 0 0 0 0,0 0 0 0 0,1 1 0 0 0,0-1 0 0 0,0 1 0 0 0,1 0 0 0 0,1 11 0 0 0,-1-15 0 0 0,0-1 0 0 0,1 1 0 0 0,0-1 0 0 0,-1 1 0 0 0,1-1 0 0 0,0 1 0 0 0,1-1 0 0 0,-1 0 0 0 0,1 1 0 0 0,-1-1 0 0 0,1 0 0 0 0,0 0 0 0 0,0 0 0 0 0,0-1 0 0 0,1 1 0 0 0,-1 0 0 0 0,1-1 0 0 0,5 5 0 0 0,-7-5 0 0 0,3 1 0 0 0,0 0 0 0 0,0 0 0 0 0,0 0 0 0 0,0 0 0 0 0,0-1 0 0 0,1 0 0 0 0,-1 0 0 0 0,1 0 0 0 0,-1 0 0 0 0,1 0 0 0 0,0-1 0 0 0,0 0 0 0 0,0 0 0 0 0,0-1 0 0 0,-1 1 0 0 0,1-1 0 0 0,7 0 0 0 0,-5-1 0 0 0,1 0 0 0 0,-1 0 0 0 0,1-1 0 0 0,-1 0 0 0 0,0 0 0 0 0,1 0 0 0 0,-1-1 0 0 0,0 0 0 0 0,-1-1 0 0 0,12-7 0 0 0,-13 8 0 0 0,-1 0 0 0 0,0-1 0 0 0,1 0 0 0 0,-1 0 0 0 0,-1 0 0 0 0,1 0 0 0 0,-1 0 0 0 0,1-1 0 0 0,-1 0 0 0 0,4-9 0 0 0,-4 10 0 0 0,-1 0 0 0 0,0 0 0 0 0,0 0 0 0 0,-1 0 0 0 0,1-1 0 0 0,-1 1 0 0 0,0-1 0 0 0,0 0 0 0 0,0 1 0 0 0,-1-1 0 0 0,1 1 0 0 0,-1-1 0 0 0,0 0 0 0 0,-2-9 0 0 0,0 10 0 0 0,1-1 0 0 0,-1 1 0 0 0,0 0 0 0 0,-1-1 0 0 0,1 1 0 0 0,-1 0 0 0 0,0 0 0 0 0,0 0 0 0 0,0 1 0 0 0,0-1 0 0 0,0 1 0 0 0,-1 0 0 0 0,0-1 0 0 0,-5-2 0 0 0,5 3 0 0 0,1 0 0 0 0,-1 1 0 0 0,0-1 0 0 0,0 1 0 0 0,-1 0 0 0 0,1 0 0 0 0,0 0 0 0 0,-1 1 0 0 0,1-1 0 0 0,-1 1 0 0 0,1 0 0 0 0,-1 1 0 0 0,0-1 0 0 0,-5 1 0 0 0,-19 0 986 0 0,27 0-1294 0 0,1 0 0 0 0,-1 1 0 0 0,1-1 0 0 0,-1 0-1 0 0,1 0 1 0 0,-1 1 0 0 0,1-1 0 0 0,-1 1 0 0 0,1 0 0 0 0,0-1 0 0 0,-1 1 0 0 0,1 0-1 0 0,0 0 1 0 0,0 0 0 0 0,-3 2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39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24423 0 0,'5'-7'377'0'0,"-4"7"-268"0"0,-1 0 0 0 0,0 0 0 0 0,0 0 0 0 0,1-1 1 0 0,-1 1-1 0 0,0 0 0 0 0,0 0 0 0 0,0-1 0 0 0,1 1 0 0 0,-1 0 1 0 0,0 0-1 0 0,0-1 0 0 0,0 1 0 0 0,0 0 0 0 0,1 0 0 0 0,-1-1 1 0 0,0 1-1 0 0,0 0 0 0 0,0-1 0 0 0,0 1 0 0 0,0 0 1 0 0,0-1-1 0 0,0 1 0 0 0,0 0 0 0 0,0 0 0 0 0,0-1 0 0 0,0 1 1 0 0,0 0-1 0 0,0-1 0 0 0,0 1 0 0 0,0 0 0 0 0,0-1 0 0 0,-1 1 1 0 0,1 0-1 0 0,0 0 0 0 0,0-1 0 0 0,0 1 0 0 0,0 0 0 0 0,0 0 1 0 0,-1-1-1 0 0,1 1 0 0 0,0 0 0 0 0,0 0 0 0 0,-1 0 1 0 0,1-1-1 0 0,0 1 0 0 0,0 0 0 0 0,-1 0 0 0 0,1 0 0 0 0,0 0 1 0 0,0-1-1 0 0,-1 1 0 0 0,1 0 0 0 0,0 0 0 0 0,-1 0 0 0 0,1 0 1 0 0,0 0-1 0 0,0 0 0 0 0,-1 0 0 0 0,1 0 0 0 0,0 0 0 0 0,-1 0 1 0 0,0 0 674 0 0,1 7-741 0 0,0 23 20 0 0,1 1 1 0 0,1-1-1 0 0,7 32 1 0 0,18 60-64 0 0,-10-32 0 0 0,1-19 0 0 0,-17-44 0 0 0,-1-37 0 0 0,1-49 0 0 0,0 51 0 0 0,0-1 0 0 0,0 0 0 0 0,1 0 0 0 0,0 0 0 0 0,1 1 0 0 0,0-1 0 0 0,0 1 0 0 0,5-10 0 0 0,-5 14 0 0 0,-1 0 0 0 0,0 0 0 0 0,1 1 0 0 0,0-1 0 0 0,0 1 0 0 0,0-1 0 0 0,0 1 0 0 0,0 0 0 0 0,1 0 0 0 0,0 1 0 0 0,-1-1 0 0 0,1 1 0 0 0,0-1 0 0 0,0 1 0 0 0,0 1 0 0 0,0-1 0 0 0,1 0 0 0 0,7-1 0 0 0,-5 1 0 0 0,0 0 0 0 0,1 1 0 0 0,-1 0 0 0 0,0 0 0 0 0,0 0 0 0 0,1 1 0 0 0,10 1 0 0 0,-13 0 0 0 0,0-1 0 0 0,-1 1 0 0 0,1 0 0 0 0,-1 0 0 0 0,1 1 0 0 0,-1-1 0 0 0,1 1 0 0 0,-1 0 0 0 0,0 1 0 0 0,0-1 0 0 0,0 0 0 0 0,5 5 0 0 0,17 13 0 0 0,-19-15 0 0 0,1 0 0 0 0,-1 1 0 0 0,12 12 0 0 0,-18-16 0 0 0,1 0 0 0 0,-1 0 0 0 0,1 0 0 0 0,-1 0 0 0 0,0 0 0 0 0,0 0 0 0 0,0 0 0 0 0,0 0 0 0 0,-1 1 0 0 0,1-1 0 0 0,0 0 0 0 0,-1 1 0 0 0,1-1 0 0 0,-1 0 0 0 0,0 1 0 0 0,0-1 0 0 0,0 1 0 0 0,0-1 0 0 0,-1 4 0 0 0,-1 1 0 0 0,0 0 0 0 0,-1 0 0 0 0,0 0 0 0 0,0 0 0 0 0,-1-1 0 0 0,1 1 0 0 0,-1-1 0 0 0,-1 0 0 0 0,1 0 0 0 0,-1-1 0 0 0,0 1 0 0 0,0-1 0 0 0,-1 0 0 0 0,0 0 0 0 0,0-1 0 0 0,0 0 0 0 0,0 0 0 0 0,0 0 0 0 0,-1-1 0 0 0,0 0 0 0 0,0 0 0 0 0,0 0 0 0 0,0-1 0 0 0,0 0 0 0 0,-9 1 0 0 0,13-3 0 0 0,-16 4 0 0 0,-32 1 0 0 0,47-5 0 0 0,-1 0 0 0 0,1 0 0 0 0,0 0 0 0 0,-1-1 0 0 0,1 1 0 0 0,0-1 0 0 0,0 0 0 0 0,0 0 0 0 0,-1-1 0 0 0,1 1 0 0 0,0-1 0 0 0,1 0 0 0 0,-8-4 0 0 0,10 5 37 0 0,0 0 0 0 0,1 1 0 0 0,-1-1 0 0 0,0 0 0 0 0,1 0 1 0 0,-1 0-1 0 0,1 0 0 0 0,-1 1 0 0 0,1-1 0 0 0,-1 0 0 0 0,1 0 0 0 0,-1 0 0 0 0,1 0 0 0 0,0 0 0 0 0,0 0 0 0 0,0 0 1 0 0,-1 0-1 0 0,1 0 0 0 0,0 0 0 0 0,0-1 0 0 0,0 1 0 0 0,1-2 0 0 0,5-11-4839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7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25023 0 0,'0'0'1339'0'0,"20"0"5058"0"0,164-1-6397 0 0,-169-3 856 0 0,-9-1-5675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0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56 24927 0 0,'0'-2'206'0'0,"0"0"0"0"0,0 0 1 0 0,0 0-1 0 0,0 1 0 0 0,0-1 0 0 0,-1 0 0 0 0,1 0 0 0 0,-1 1 0 0 0,1-1 0 0 0,-1 0 0 0 0,1 1 0 0 0,-1-1 1 0 0,0 0-1 0 0,0 1 0 0 0,0-1 0 0 0,0 1 0 0 0,0-1 0 0 0,-2 0 0 0 0,0-1 354 0 0,-1 1-1 0 0,0-1 0 0 0,1 1 1 0 0,-1 0-1 0 0,0 1 1 0 0,-7-3-1 0 0,6 3-559 0 0,1-1 0 0 0,0 1 0 0 0,-1 1 0 0 0,0-1 0 0 0,1 1 0 0 0,-1-1 0 0 0,1 1 0 0 0,-1 1 0 0 0,0-1 0 0 0,1 1 0 0 0,-1-1 0 0 0,1 1 0 0 0,-1 1 0 0 0,-6 2 0 0 0,-4 2 0 0 0,1 1 0 0 0,-25 17 0 0 0,29-17 0 0 0,6-4 0 0 0,0 1 0 0 0,0 0 0 0 0,0 0 0 0 0,1 0 0 0 0,-4 5 0 0 0,-2 2 0 0 0,8-7 0 0 0,0 0 0 0 0,0 0 0 0 0,0 0 0 0 0,0 0 0 0 0,1 0 0 0 0,-1 0 0 0 0,1 1 0 0 0,1 5 0 0 0,-1-8 0 0 0,0 4 0 0 0,-1-5 0 0 0,1 1 0 0 0,0-1 0 0 0,0 1 0 0 0,-1 0 0 0 0,1-1 0 0 0,0 1 0 0 0,0-1 0 0 0,1 1 0 0 0,-1-1 0 0 0,0 1 0 0 0,1-1 0 0 0,-1 1 0 0 0,0-1 0 0 0,1 1 0 0 0,0-1 0 0 0,-1 1 0 0 0,1-1 0 0 0,0 0 0 0 0,0 1 0 0 0,0-1 0 0 0,0 0 0 0 0,0 0 0 0 0,0 1 0 0 0,0-1 0 0 0,0 0 0 0 0,0 0 0 0 0,1 0 0 0 0,-1-1 0 0 0,0 1 0 0 0,1 0 0 0 0,-1 0 0 0 0,3 0 0 0 0,11 11 0 0 0,-14-11 0 0 0,0 0 0 0 0,0 0 0 0 0,0 0 0 0 0,0-1 0 0 0,0 1 0 0 0,0 0 0 0 0,0 0 0 0 0,0-1 0 0 0,0 1 0 0 0,0 0 0 0 0,0-1 0 0 0,1 1 0 0 0,-1-1 0 0 0,0 0 0 0 0,0 1 0 0 0,1-1 0 0 0,-1 0 0 0 0,0 0 0 0 0,1 0 0 0 0,-1 0 0 0 0,0 0 0 0 0,1 0 0 0 0,-1 0 0 0 0,2 0 0 0 0,7-3 0 0 0,1 0 0 0 0,0-1 0 0 0,-1-1 0 0 0,18-9 0 0 0,-11 6 0 0 0,-14 7 0 0 0,0 0 0 0 0,0-1 0 0 0,0 1 0 0 0,0-1 0 0 0,0 1 0 0 0,-1-1 0 0 0,5-4 0 0 0,1-1 0 0 0,-1 0 0 0 0,0-1 0 0 0,0 0 0 0 0,-1-1 0 0 0,8-13 0 0 0,-7 8 0 0 0,-4 10 0 0 0,-1 0 0 0 0,1 0 0 0 0,-1 0 0 0 0,-1-1 0 0 0,1 1 0 0 0,-1-1 0 0 0,1 1 0 0 0,0-6 0 0 0,-9-3 0 0 0,9 86 0 0 0,4-49 0 0 0,0-1 0 0 0,13 31 0 0 0,-17-52 39 0 0,-1 1 0 0 0,0 0 0 0 0,1-1-1 0 0,-1 0 1 0 0,1 1 0 0 0,0-1 0 0 0,0 0 0 0 0,0 0 0 0 0,0 0-1 0 0,0 0 1 0 0,1 0 0 0 0,-1 0 0 0 0,0-1 0 0 0,1 1 0 0 0,-1-1-1 0 0,1 0 1 0 0,0 0 0 0 0,-1 1 0 0 0,1-2 0 0 0,0 1 0 0 0,4 1-1 0 0,-4-2-358 0 0,0 0-1 0 0,-1 1 0 0 0,1-1 1 0 0,0 0-1 0 0,0 0 0 0 0,-1-1 1 0 0,1 1-1 0 0,-1-1 0 0 0,1 1 1 0 0,0-1-1 0 0,-1 0 0 0 0,1 0 1 0 0,-1 0-1 0 0,4-2 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0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25023 0 0,'0'0'54'0'0,"0"0"0"0"0,0 0 0 0 0,0 1-1 0 0,0-1 1 0 0,0 0 0 0 0,0 0 0 0 0,0 0-1 0 0,0 1 1 0 0,0-1 0 0 0,0 0 0 0 0,0 0-1 0 0,0 0 1 0 0,0 1 0 0 0,0-1 0 0 0,0 0 0 0 0,0 0-1 0 0,0 0 1 0 0,0 0 0 0 0,0 1 0 0 0,0-1-1 0 0,0 0 1 0 0,0 0 0 0 0,0 0 0 0 0,0 1-1 0 0,0-1 1 0 0,0 0 0 0 0,1 0 0 0 0,-1 0 0 0 0,0 0-1 0 0,0 0 1 0 0,0 1 0 0 0,0-1 0 0 0,0 0-1 0 0,1 0 1 0 0,-1 0 0 0 0,0 0 0 0 0,0 0-1 0 0,0 0 1 0 0,0 0 0 0 0,1 1 0 0 0,-1-1-1 0 0,0 0 1 0 0,0 0 0 0 0,0 0 0 0 0,0 0 0 0 0,1 0-1 0 0,-1 0 1 0 0,0 0 0 0 0,0 0 0 0 0,0 0-1 0 0,1 0 1 0 0,-1 0 0 0 0,0 0 14 0 0,1 0-1 0 0,-1 0 1 0 0,0 0 0 0 0,0 0-1 0 0,0 0 1 0 0,1 0 0 0 0,-1 0-1 0 0,0 0 1 0 0,0 0-1 0 0,1 0 1 0 0,-1 0 0 0 0,0 0-1 0 0,0 0 1 0 0,0 0 0 0 0,1 0-1 0 0,-1 0 1 0 0,0 0 0 0 0,0 1-1 0 0,0-1 1 0 0,0 0 0 0 0,1 0-1 0 0,-1 0 1 0 0,0 0 0 0 0,0 1-1 0 0,0-1 1 0 0,0 0 0 0 0,0 0-1 0 0,1 0 1 0 0,-1 0 0 0 0,0 1-1 0 0,0-1 1 0 0,0 0 0 0 0,0 0-1 0 0,0 0 1 0 0,0 1 0 0 0,0-1-1 0 0,0 0 1 0 0,0 0 0 0 0,0 1-1 0 0,0-1 1 0 0,0 0-1 0 0,0 0 1 0 0,0 0 0 0 0,0 1-1 0 0,0-1 1 0 0,0 0 0 0 0,0 0-1 0 0,0 1 1 0 0,0-1 0 0 0,0 0-1 0 0,-1 1 1 0 0,19 11 1300 0 0,-12-1-1368 0 0,0 0 0 0 0,-1 0 0 0 0,0 1 0 0 0,-1 0 0 0 0,-1 0 0 0 0,0 0 0 0 0,2 16 0 0 0,-1-12 0 0 0,-2-7 0 0 0,1 6 0 0 0,0 1 0 0 0,-1-1 0 0 0,0 19 0 0 0,2 2 0 0 0,-2-27 0 0 0,-1 0 0 0 0,0-1 0 0 0,-1 14 0 0 0,-2 50 0 0 0,6-55 0 0 0,0 2 0 0 0,-2-8 0 0 0,0-10 0 0 0,-1-7 0 0 0,0-7 0 0 0,2 0 0 0 0,0 0 0 0 0,0 0 0 0 0,1 1 0 0 0,1-1 0 0 0,0 1 0 0 0,11-18 0 0 0,-15 27 0 0 0,2-2 0 0 0,0 1 0 0 0,-1 0 0 0 0,1 0 0 0 0,1 0 0 0 0,-1 0 0 0 0,0 0 0 0 0,1 1 0 0 0,0 0 0 0 0,0 0 0 0 0,0 0 0 0 0,0 0 0 0 0,1 0 0 0 0,-1 1 0 0 0,1 0 0 0 0,-1 0 0 0 0,1 0 0 0 0,0 0 0 0 0,7-1 0 0 0,-7 2 0 0 0,0 0 0 0 0,1 0 0 0 0,-1 1 0 0 0,0 0 0 0 0,0 0 0 0 0,0 0 0 0 0,1 0 0 0 0,-1 1 0 0 0,0 0 0 0 0,0 0 0 0 0,0 0 0 0 0,0 1 0 0 0,8 3 0 0 0,-5-2 0 0 0,-1 0 0 0 0,-1 1 0 0 0,1 0 0 0 0,0 0 0 0 0,-1 1 0 0 0,0 0 0 0 0,0 0 0 0 0,8 8 0 0 0,-11-10 0 0 0,-1 0 0 0 0,1 0 0 0 0,-1 1 0 0 0,0-1 0 0 0,0 1 0 0 0,0-1 0 0 0,0 1 0 0 0,-1 0 0 0 0,1-1 0 0 0,-1 1 0 0 0,0 0 0 0 0,0 0 0 0 0,-1 0 0 0 0,1 0 0 0 0,-1 0 0 0 0,0 0 0 0 0,0 0 0 0 0,0 0 0 0 0,0 0 0 0 0,-1 0 0 0 0,1 0 0 0 0,-1 0 0 0 0,0 0 0 0 0,-1 0 0 0 0,1-1 0 0 0,0 1 0 0 0,-1 0 0 0 0,0-1 0 0 0,0 1 0 0 0,0-1 0 0 0,0 0 0 0 0,-1 1 0 0 0,-4 3 0 0 0,-2 1 0 0 0,0-1 0 0 0,0-1 0 0 0,-1 0 0 0 0,0 0 0 0 0,0-1 0 0 0,0-1 0 0 0,-1 1 0 0 0,-12 2 0 0 0,5-1 0 0 0,9-3 0 0 0,0-1 0 0 0,0-1 0 0 0,0 0 0 0 0,0 0 0 0 0,0-1 0 0 0,-1 0 0 0 0,1 0 0 0 0,0-1 0 0 0,0 0 0 0 0,0-1 0 0 0,0 0 0 0 0,-17-6 0 0 0,6 3 0 0 0,18 5 0 0 0,0 0 0 0 0,-1-1 0 0 0,1 1 0 0 0,0-1 0 0 0,-1 1 0 0 0,1-1 0 0 0,0 0 0 0 0,0 0 0 0 0,-1 0 0 0 0,1-1 0 0 0,0 1 0 0 0,0 0 0 0 0,-2-2 0 0 0,-2-3 0 0 0,5 5 0 0 0,-1 0 0 0 0,1 0 0 0 0,-1 0 0 0 0,1 0 0 0 0,0-1 0 0 0,-1 1 0 0 0,1 0 0 0 0,0-1 0 0 0,0 1 0 0 0,0-1 0 0 0,0 1 0 0 0,0-1 0 0 0,1 1 0 0 0,-1-1 0 0 0,0 0 0 0 0,1 1 0 0 0,-1-1 0 0 0,1 0 0 0 0,-1 1 0 0 0,1-1 0 0 0,0 0 0 0 0,0-3 0 0 0,2-7 419 0 0,5-11-385 0 0,4 10-4438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1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25327 0 0,'1'2'276'0'0,"1"-1"0"0"0,-1 1 0 0 0,0-1-1 0 0,0 1 1 0 0,1-1 0 0 0,-1 1 0 0 0,0 0-1 0 0,0-1 1 0 0,-1 1 0 0 0,1 0 0 0 0,0 0-1 0 0,-1 0 1 0 0,1 0 0 0 0,-1 0 0 0 0,1 0 0 0 0,-1 0-1 0 0,0-1 1 0 0,0 1 0 0 0,0 0 0 0 0,0 0-1 0 0,0 3 1 0 0,1 13 1089 0 0,9 38-1365 0 0,-8-37 0 0 0,1-1 0 0 0,1 0 0 0 0,9 23 0 0 0,-13-39 82 0 0,1-1 1 0 0,-1 0-1 0 0,1 1 0 0 0,0-1 0 0 0,0 0 1 0 0,0 0-1 0 0,0 1 0 0 0,0-1 0 0 0,0 0 1 0 0,0 0-1 0 0,2 1 0 0 0,-3-2-231 0 0,1 1-1 0 0,-1-1 1 0 0,1 0-1 0 0,-1 0 0 0 0,0 1 1 0 0,1-1-1 0 0,-1 0 1 0 0,1 0-1 0 0,-1 0 0 0 0,1 0 1 0 0,-1 0-1 0 0,1 1 1 0 0,-1-1-1 0 0,1 0 0 0 0,-1 0 1 0 0,1 0-1 0 0,-1-1 1 0 0,1 1-1 0 0,-1 0 0 0 0,1 0 1 0 0,-1 0-1 0 0,1 0 1 0 0,-1 0-1 0 0,1 0 0 0 0,-1-1 1 0 0,1 1-1 0 0,-1 0 1 0 0,1 0-1 0 0,-1-1 1 0 0,0 1-1 0 0,1 0 0 0 0,-1-1 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1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25231 0 0,'0'0'7528'0'0,"2"0"-7528"0"0,3 0 0 0 0,1 0 0 0 0,-6 4 0 0 0,2 4 0 0 0,6 2 0 0 0,1-2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2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 25127 0 0,'9'-1'2343'0'0,"-9"10"1636"0"0,0 3-2669 0 0,-2 20-1310 0 0,-6 40 0 0 0,4-46 0 0 0,1 0 0 0 0,1 45 0 0 0,0-30 0 0 0,1-35 0 0 0,1 0 0 0 0,0 1 0 0 0,0-1 0 0 0,0 0 0 0 0,0 1 0 0 0,3 10 0 0 0,2 4 0 0 0,-3-13 0 0 0,0 0 0 0 0,0 0 0 0 0,7 14 0 0 0,-8-20 0 0 0,0 0 0 0 0,0 0 0 0 0,0 0 0 0 0,1 0 0 0 0,-1 0 0 0 0,1-1 0 0 0,-1 1 0 0 0,1 0 0 0 0,-1-1 0 0 0,1 0 0 0 0,0 1 0 0 0,0-1 0 0 0,0 0 0 0 0,0 0 0 0 0,0 0 0 0 0,0 0 0 0 0,0 0 0 0 0,4 1 0 0 0,-5-2-3 0 0,0 1 1 0 0,0-1-1 0 0,0 0 0 0 0,0 0 1 0 0,0 0-1 0 0,0 0 0 0 0,0 0 1 0 0,0 0-1 0 0,0 0 0 0 0,0 0 1 0 0,1 0-1 0 0,-1 0 0 0 0,0 0 1 0 0,0-1-1 0 0,0 1 0 0 0,0 0 1 0 0,0-1-1 0 0,1 0 0 0 0,3-1-3893 0 0</inkml:trace>
  <inkml:trace contextRef="#ctx0" brushRef="#br0" timeOffset="1">221 229 25231 0 0,'0'0'50'0'0,"0"0"0"0"0,-1 0 0 0 0,1 0 1 0 0,0 0-1 0 0,0 0 0 0 0,-1 0 0 0 0,1 0 0 0 0,0 0 0 0 0,0 0 0 0 0,-1 0 0 0 0,1 1 0 0 0,0-1 0 0 0,0 0 0 0 0,-1 0 0 0 0,1 0 1 0 0,0 0-1 0 0,0 1 0 0 0,0-1 0 0 0,-1 0 0 0 0,1 0 0 0 0,0 0 0 0 0,0 1 0 0 0,0-1 0 0 0,0 0 0 0 0,0 0 0 0 0,0 1 0 0 0,0-1 0 0 0,-1 0 1 0 0,1 1-1 0 0,0-1 0 0 0,0 0 0 0 0,0 0 0 0 0,0 1 0 0 0,0-1 0 0 0,0 0 0 0 0,0 0 0 0 0,0 1 0 0 0,0-1 0 0 0,0 0 0 0 0,0 0 1 0 0,1 1-1 0 0,-1-1 0 0 0,0 0 0 0 0,0 1 0 0 0,0-1 0 0 0,0 0 0 0 0,0 0 0 0 0,0 0 0 0 0,1 1 0 0 0,-1-1 0 0 0,0 0 0 0 0,0 1 1 0 0,12 18 4045 0 0,-8-12-3319 0 0,4 9-777 0 0,-1 0 0 0 0,9 33 0 0 0,-9-38 948 0 0,-1-4-1647 0 0,-4 1-3502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2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7 25231 0 0,'0'0'0'0'0,"-9"-2"0"0"0,4-1 1344 0 0,2 1 1360 0 0,3 4-1344 0 0,-3 1-464 0 0,1-3 328 0 0,4 0-1224 0 0,1 0 0 0 0,-3 2 0 0 0,5 3 0 0 0</inkml:trace>
  <inkml:trace contextRef="#ctx0" brushRef="#br0" timeOffset="1">154 182 24823 0 0,'0'-1'105'0'0,"0"0"0"0"0,1 1 0 0 0,-1-1 0 0 0,0 0 0 0 0,0 1 0 0 0,1-1 0 0 0,-1 1 0 0 0,0-1 0 0 0,1 0-1 0 0,-1 1 1 0 0,0-1 0 0 0,1 1 0 0 0,-1-1 0 0 0,1 1 0 0 0,-1-1 0 0 0,1 1 0 0 0,-1 0 0 0 0,1-1 0 0 0,0 1 0 0 0,-1 0 0 0 0,1-1 0 0 0,-1 1-1 0 0,1 0 1 0 0,1-1 0 0 0,19-5 4142 0 0,-11 3-3181 0 0,4 0-1066 0 0,1 1 0 0 0,0 0 0 0 0,0 1 0 0 0,0 1 0 0 0,0 0 0 0 0,22 3 0 0 0,-30-2 0 0 0,-3-1 0 0 0,3 0 0 0 0,-1 1 0 0 0,0-1 0 0 0,0 1 0 0 0,0 0 0 0 0,0 1 0 0 0,0-1 0 0 0,10 5 0 0 0,-15-5 115 0 0,5 2 475 0 0,-3-4-5260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2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25327 0 0,'0'0'44'0'0,"0"0"0"0"0,1 0 0 0 0,-1 0-1 0 0,1 0 1 0 0,-1 0 0 0 0,0 0 0 0 0,1 0 0 0 0,-1 0-1 0 0,0 0 1 0 0,1 0 0 0 0,-1 0 0 0 0,0 1-1 0 0,1-1 1 0 0,-1 0 0 0 0,0 0 0 0 0,1 0 0 0 0,-1 1-1 0 0,0-1 1 0 0,1 0 0 0 0,-1 0 0 0 0,0 1 0 0 0,0-1-1 0 0,1 0 1 0 0,-1 0 0 0 0,0 1 0 0 0,0-1-1 0 0,0 0 1 0 0,1 1 0 0 0,-1-1 0 0 0,0 0 0 0 0,0 1-1 0 0,0-1 1 0 0,0 1 0 0 0,0-1 0 0 0,0 0 0 0 0,0 1-1 0 0,0-1 1 0 0,0 0 0 0 0,0 1 0 0 0,0-1 0 0 0,0 1-1 0 0,0-1 1 0 0,0 0 0 0 0,0 1 0 0 0,0 0-1 0 0,-9 22 3519 0 0,4-10-2115 0 0,0 36-1314 0 0,2 1 0 0 0,5 53 0 0 0,-1-26-123 0 0,7 26-10 0 0,1-22 0 0 0,-9-76 107 0 0,1-1-1 0 0,-1 0 1 0 0,1 0 0 0 0,0 1 0 0 0,1-1-1 0 0,-1 0 1 0 0,4 6 0 0 0,11 12-4913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3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 25327 0 0,'1'22'1910'0'0,"0"37"3612"0"0,0-18-5522 0 0,1-10 0 0 0,-2-14 0 0 0,0 55 0 0 0,0-71 0 0 0,0 0 0 0 0,0 0 0 0 0,0 0 0 0 0,1 0 0 0 0,-1 0 0 0 0,0 0 0 0 0,1 0 0 0 0,-1 0 0 0 0,0 0 0 0 0,1 0 0 0 0,-1 0 0 0 0,1 0 0 0 0,0 0 0 0 0,-1 0 0 0 0,1 0 0 0 0,0 0 0 0 0,-1-1 0 0 0,1 1 0 0 0,0 0 0 0 0,0 0 0 0 0,0-1 0 0 0,0 1 0 0 0,0-1 0 0 0,-1 1 0 0 0,1-1 0 0 0,0 1 0 0 0,0-1 0 0 0,0 1 0 0 0,0-1 0 0 0,1 0 0 0 0,-1 0 0 0 0,0 0 0 0 0,0 1 0 0 0,0-1 0 0 0,0 0 0 0 0,0 0 0 0 0,0 0 0 0 0,0-1 0 0 0,0 1 0 0 0,0 0 0 0 0,0 0 0 0 0,0 0 0 0 0,0-1 0 0 0,2 0 0 0 0,3-1 0 0 0,-1 0 0 0 0,1-1 0 0 0,-1 0 0 0 0,1 0 0 0 0,-1 0 0 0 0,0-1 0 0 0,0 1 0 0 0,-1-1 0 0 0,1-1 0 0 0,-1 1 0 0 0,6-8 0 0 0,0 0 0 0 0,-1 0 0 0 0,0-2 0 0 0,10-18 0 0 0,10-19 0 0 0,-27 44 0 0 0,0 1 0 0 0,0 0 0 0 0,0-1 0 0 0,-1 1 0 0 0,0-1 0 0 0,-1 0 0 0 0,1 1 0 0 0,-1-9 0 0 0,-3-1 0 0 0,3 16 0 0 0,0 0 0 0 0,0 0 0 0 0,-1 0 0 0 0,1 0 0 0 0,0 0 0 0 0,0 0 0 0 0,0 0 0 0 0,0 0 0 0 0,-1 0 0 0 0,1 0 0 0 0,0 0 0 0 0,0 0 0 0 0,0 0 0 0 0,-1 0 0 0 0,1 0 0 0 0,0 0 0 0 0,0 0 0 0 0,0 0 0 0 0,0 1 0 0 0,-1-1 0 0 0,1 0 0 0 0,0 0 0 0 0,0 0 0 0 0,0 0 0 0 0,0 0 0 0 0,0 1 0 0 0,0-1 0 0 0,-1 0 0 0 0,1 0 0 0 0,0 0 0 0 0,0 0 0 0 0,0 1 0 0 0,0-1 0 0 0,0 0 0 0 0,0 0 0 0 0,0 0 0 0 0,0 1 0 0 0,-9 21 0 0 0,8-12 0 0 0,0 1 0 0 0,1-1 0 0 0,0 1 0 0 0,1-1 0 0 0,0 1 0 0 0,0-1 0 0 0,1 0 0 0 0,5 17 0 0 0,5 6 0 0 0,20 40 0 0 0,-18-42 0 0 0,13 36 0 0 0,-19-42 0 0 0,-3-12 0 0 0,-1 1 0 0 0,0-1 0 0 0,-1 1 0 0 0,3 27 0 0 0,-5-37 0 0 0,-1 0 0 0 0,-1-1 0 0 0,1 1 0 0 0,0 0 0 0 0,-1-1 0 0 0,0 1 0 0 0,0-1 0 0 0,0 1 0 0 0,0-1 0 0 0,0 1 0 0 0,-1-1 0 0 0,1 0 0 0 0,-1 1 0 0 0,0-1 0 0 0,0 0 0 0 0,0 0 0 0 0,-1-1 0 0 0,1 1 0 0 0,-1 0 0 0 0,0-1 0 0 0,1 1 0 0 0,-1-1 0 0 0,0 0 0 0 0,-6 3 0 0 0,-4 1 0 0 0,0 0 0 0 0,0-2 0 0 0,-1 1 0 0 0,0-2 0 0 0,0 0 0 0 0,0 0 0 0 0,0-2 0 0 0,0 1 0 0 0,0-2 0 0 0,-1 0 0 0 0,1-1 0 0 0,0 0 0 0 0,0-1 0 0 0,-1 0 0 0 0,-12-5 0 0 0,21 5 14 0 0,-8-1 309 0 0,0-1 0 0 0,-23-10 0 0 0,33 11-771 0 0,-1 0 0 0 0,0 0 0 0 0,1 0 0 0 0,0 0 0 0 0,-1 0 0 0 0,1-1 0 0 0,1 0 0 0 0,-1 0 0 0 0,0 0 0 0 0,-4-8 0 0 0,1-2-19278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3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 25127 0 0,'-6'-5'949'0'0,"10"7"1244"0"0,21 9 2297 0 0,-9-10-4490 0 0,-1 0 0 0 0,1-1 0 0 0,21-3 0 0 0,20 1 0 0 0,-13 3 0 0 0,-21-1 0 0 0,0 1 0 0 0,29 5 0 0 0,-34 3 0 0 0,-13-8 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4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18 25023 0 0,'-3'-8'954'0'0,"3"8"-908"0"0,0 0 0 0 0,-1-1 0 0 0,1 1 0 0 0,0 0 0 0 0,0 0 0 0 0,0 0 0 0 0,0 0 1 0 0,-1 0-1 0 0,1 0 0 0 0,0-1 0 0 0,0 1 0 0 0,0 0 0 0 0,0 0 0 0 0,0 0 1 0 0,0-1-1 0 0,-1 1 0 0 0,1 0 0 0 0,0 0 0 0 0,0 0 0 0 0,0-1 0 0 0,0 1 0 0 0,0 0 1 0 0,0 0-1 0 0,0 0 0 0 0,0-1 0 0 0,0 1 0 0 0,0 0 0 0 0,0 0 0 0 0,0-1 0 0 0,0 1 1 0 0,0 0-1 0 0,0 0 0 0 0,0 0 0 0 0,0-1 0 0 0,0 1 0 0 0,0 0 0 0 0,1 0 1 0 0,-1 0-1 0 0,0-1 0 0 0,0 1 0 0 0,0 0 0 0 0,0 0 0 0 0,0 0 0 0 0,0 0 0 0 0,1-1 1 0 0,-1 1-1 0 0,0 0 0 0 0,0 0 0 0 0,0 0 0 0 0,0 0 0 0 0,1 0 0 0 0,-1 0 1 0 0,0 0-1 0 0,0-1 0 0 0,0 1 0 0 0,1 0 0 0 0,-1 0 0 0 0,0 0 0 0 0,0 0 0 0 0,0 0 1 0 0,1 0-1 0 0,-1 0 0 0 0,0 0 0 0 0,1 0 0 0 0,-1 37 3738 0 0,-2 10-3784 0 0,-8 48 0 0 0,4-48 0 0 0,-1 49 0 0 0,6-51 0 0 0,1 27 0 0 0,1-57 0 0 0,-1-5 0 0 0,0-1 0 0 0,1 1 0 0 0,0-1 0 0 0,1 1 0 0 0,0-1 0 0 0,1 0 0 0 0,0 0 0 0 0,7 16 0 0 0,-10-25 45 0 0,1 1 0 0 0,-1 0 0 0 0,1-1 0 0 0,-1 1 0 0 0,1-1 0 0 0,-1 1 0 0 0,1 0 0 0 0,0-1 0 0 0,-1 1 0 0 0,1-1 0 0 0,0 0 0 0 0,-1 1 0 0 0,1-1 0 0 0,0 0 0 0 0,-1 1 0 0 0,1-1 0 0 0,0 0 0 0 0,1 1 0 0 0,7-4-4859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8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24727 0 0,'3'9'2008'0'0,"-1"0"0"0"0,0-1 0 0 0,2 17 0 0 0,-4 4-2008 0 0,0-1 0 0 0,0 0 0 0 0,-8 51 0 0 0,6-44 0 0 0,2-10 0 0 0,0-22 71 0 0,0-1-1 0 0,0 1 1 0 0,0 0 0 0 0,1-1-1 0 0,-1 1 1 0 0,1 0 0 0 0,0-1-1 0 0,0 1 1 0 0,0-1 0 0 0,0 1-1 0 0,0-1 1 0 0,0 0 0 0 0,2 3-1 0 0,-2-4-253 0 0,0 0 0 0 0,-1 0 0 0 0,1 0-1 0 0,0 0 1 0 0,0 0 0 0 0,0 0 0 0 0,-1 0 0 0 0,1 0-1 0 0,0 0 1 0 0,0 0 0 0 0,0-1 0 0 0,1 1 0 0 0,-1 0-1 0 0,0-1 1 0 0,0 1 0 0 0,0-1 0 0 0,0 1 0 0 0,1-1-1 0 0,-1 0 1 0 0,0 1 0 0 0,0-1 0 0 0,1 0 0 0 0,-1 0-1 0 0,0 0 1 0 0,1 0 0 0 0,1 0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4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25023 0 0,'0'2'393'0'0,"0"0"0"0"0,1-1-1 0 0,-1 1 1 0 0,1-1 0 0 0,-1 1 0 0 0,1-1-1 0 0,0 1 1 0 0,-1-1 0 0 0,1 0 0 0 0,2 3-1 0 0,7 17 3024 0 0,-3 8-3416 0 0,0 3 0 0 0,-1-1 0 0 0,-1 1 0 0 0,1 58 0 0 0,-9 76 0 0 0,6-52 0 0 0,-4-104 0 0 0,1-9 0 0 0,0 0 0 0 0,0 0 0 0 0,-1 0 0 0 0,1 0 0 0 0,0 0 0 0 0,0 0 0 0 0,0 0 0 0 0,0 0 0 0 0,1 0 0 0 0,-1 0 0 0 0,0 0 0 0 0,0 0 0 0 0,1 0 0 0 0,-1 0 0 0 0,0 0 0 0 0,1 0 0 0 0,-1 0 0 0 0,1 0 0 0 0,-1 0 0 0 0,1-1 0 0 0,-1 1 0 0 0,1 0 0 0 0,0 0 0 0 0,-1-1 0 0 0,1 1 0 0 0,1 0 0 0 0,-2-1 0 0 0,0 1 0 0 0,0-1 0 0 0,0 0 0 0 0,0 0 0 0 0,1 0 0 0 0,-1 1 0 0 0,0-1 0 0 0,0 0 0 0 0,0 0 0 0 0,0 0 0 0 0,0 1 0 0 0,0-1 0 0 0,0 0 0 0 0,0 0 0 0 0,0 1 0 0 0,0-1 0 0 0,0 0 0 0 0,0 0 0 0 0,0 0 0 0 0,0 1 0 0 0,0-1 0 0 0,0 0 0 0 0,0 0 0 0 0,0 0 0 0 0,0 1 0 0 0,0-1 0 0 0,0 0 0 0 0,0 0 0 0 0,-1 0 0 0 0,1 1 0 0 0,0-1 0 0 0,0 0 0 0 0,0 0 0 0 0,0 0 0 0 0,0 1 0 0 0,-1-1 0 0 0,1 0 0 0 0,0 0 0 0 0,0 0 0 0 0,0 0 0 0 0,-1 0 0 0 0,1 0 0 0 0,0 0 0 0 0,-1 0 0 0 0,1 0 0 0 0,0 0 0 0 0,-1 0 0 0 0,1 0 0 0 0,0 0 0 0 0,-1-1 0 0 0,1 1 0 0 0,0 0 0 0 0,-1 0 0 0 0,1 0 0 0 0,0-1 0 0 0,0 1 0 0 0,-1 0 0 0 0,1 0 0 0 0,0-1 0 0 0,0 1 0 0 0,0 0 0 0 0,-1-1 0 0 0,1 1 0 0 0,0 0 0 0 0,0 0 0 0 0,0-1 0 0 0,0 1 0 0 0,0 0 0 0 0,-1-1 0 0 0,1 1 0 0 0,0-1 0 0 0,0 1 0 0 0,0 0 0 0 0,0-1 0 0 0,0 1 0 0 0,0 0 0 0 0,0-1 0 0 0,0 1 0 0 0,0 0 0 0 0,1-1 0 0 0,-1 1 0 0 0,0 0 0 0 0,0-1 0 0 0,0 0 0 0 0,0-29 0 0 0,3-70 0 0 0,-2 88 0 0 0,1-1 0 0 0,0 1 0 0 0,1 0 0 0 0,1 0 0 0 0,8-22 0 0 0,15-8 0 0 0,-13 20 0 0 0,-12 20 0 0 0,0 0 0 0 0,0 0 0 0 0,-1 0 0 0 0,1 0 0 0 0,0 0 0 0 0,1 0 0 0 0,-1 0 0 0 0,0 0 0 0 0,0 1 0 0 0,1-1 0 0 0,-1 1 0 0 0,1 0 0 0 0,-1 0 0 0 0,1 0 0 0 0,0 0 0 0 0,3-1 0 0 0,3 1 0 0 0,0 0 0 0 0,0 0 0 0 0,14 1 0 0 0,-18 0 0 0 0,-4 0 0 0 0,0 0 0 0 0,-1 0 0 0 0,1 0 0 0 0,0 1 0 0 0,-1-1 0 0 0,1 0 0 0 0,-1 1 0 0 0,1-1 0 0 0,-1 1 0 0 0,1-1 0 0 0,-1 1 0 0 0,1-1 0 0 0,-1 1 0 0 0,1-1 0 0 0,-1 1 0 0 0,0-1 0 0 0,1 1 0 0 0,-1-1 0 0 0,0 1 0 0 0,1 0 0 0 0,-1-1 0 0 0,0 1 0 0 0,0-1 0 0 0,0 1 0 0 0,0 0 0 0 0,0-1 0 0 0,1 2 0 0 0,1 18 0 0 0,0 57 0 0 0,0 33 0 0 0,-3-95 0 0 0,2 0 0 0 0,4 30 0 0 0,-4-43 50 0 0,0-1 0 0 0,-1 1 1 0 0,1 0-1 0 0,0-1 0 0 0,0 1 0 0 0,0-1 0 0 0,1 1 1 0 0,-1-1-1 0 0,0 0 0 0 0,0 1 0 0 0,1-1 0 0 0,-1 0 1 0 0,1 0-1 0 0,-1 0 0 0 0,1 0 0 0 0,2 1 0 0 0,16 4-4854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4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65 25127 0 0,'0'0'59'0'0,"0"1"0"0"0,0-1 0 0 0,0 0-1 0 0,0 0 1 0 0,0 0 0 0 0,0 0 0 0 0,0 0 0 0 0,0 0 0 0 0,0 0-1 0 0,0 0 1 0 0,0 0 0 0 0,0 0 0 0 0,0 0 0 0 0,0 0-1 0 0,0 0 1 0 0,0 0 0 0 0,1 0 0 0 0,-1 0 0 0 0,0 0 0 0 0,0 0-1 0 0,0 0 1 0 0,0 0 0 0 0,0 0 0 0 0,0 0 0 0 0,0 0-1 0 0,0 0 1 0 0,0 0 0 0 0,0 0 0 0 0,0 0 0 0 0,0 0-1 0 0,0 0 1 0 0,0 0 0 0 0,0 0 0 0 0,0 0 0 0 0,1 0 0 0 0,-1 0-1 0 0,0 0 1 0 0,0 0 0 0 0,0 0 0 0 0,0 0 0 0 0,0-1-1 0 0,0 1 1 0 0,0 0 0 0 0,0 0 0 0 0,0 0 0 0 0,0 0 0 0 0,0 0-1 0 0,0 0 1 0 0,0 0 0 0 0,0 0 0 0 0,10 5 4142 0 0,7 11-3770 0 0,-8-11-431 0 0,0 0 0 0 0,0-1 0 0 0,1 0 0 0 0,-1 0 0 0 0,1-1 0 0 0,0-1 0 0 0,0 1 0 0 0,0-2 0 0 0,0 1 0 0 0,13-1 0 0 0,-17 0 0 0 0,0-1 0 0 0,0 0 0 0 0,-1 0 0 0 0,1 0 0 0 0,0-1 0 0 0,-1 0 0 0 0,1 0 0 0 0,0 0 0 0 0,-1-1 0 0 0,10-4 0 0 0,-15 6 0 0 0,1-1 0 0 0,0 0 0 0 0,-1 0 0 0 0,1 0 0 0 0,-1 0 0 0 0,1 0 0 0 0,-1 0 0 0 0,1 0 0 0 0,-1 0 0 0 0,0 0 0 0 0,1-1 0 0 0,-1 1 0 0 0,0 0 0 0 0,0 0 0 0 0,0 0 0 0 0,0 0 0 0 0,0 0 0 0 0,0 0 0 0 0,0-1 0 0 0,0 1 0 0 0,-1-1 0 0 0,-4-24 0 0 0,3 23 0 0 0,0-1 0 0 0,1 0 0 0 0,-2 1 0 0 0,1-1 0 0 0,0 1 0 0 0,0 0 0 0 0,-1 0 0 0 0,0 0 0 0 0,0 0 0 0 0,0 0 0 0 0,0 0 0 0 0,0 1 0 0 0,0 0 0 0 0,-1-1 0 0 0,1 1 0 0 0,-5-1 0 0 0,3 1 0 0 0,-1 0 0 0 0,1 1 0 0 0,-1 0 0 0 0,0 0 0 0 0,1 1 0 0 0,-1-1 0 0 0,0 1 0 0 0,0 0 0 0 0,1 1 0 0 0,-1 0 0 0 0,0 0 0 0 0,1 0 0 0 0,-11 3 0 0 0,-5 1 0 0 0,18-4 0 0 0,0 0 0 0 0,1 0 0 0 0,-1 0 0 0 0,0 0 0 0 0,1 0 0 0 0,0 0 0 0 0,-1 1 0 0 0,1-1 0 0 0,0 1 0 0 0,-1 0 0 0 0,1 0 0 0 0,0 0 0 0 0,0 0 0 0 0,0 0 0 0 0,-2 4 0 0 0,-2 3 0 0 0,1 0 0 0 0,-8 19 0 0 0,6-11 0 0 0,5-12 0 0 0,1 1 0 0 0,0-1 0 0 0,0 0 0 0 0,0 0 0 0 0,1 1 0 0 0,0-1 0 0 0,0 0 0 0 0,0 1 0 0 0,2 6 0 0 0,-1 13 0 0 0,0-14 0 0 0,0-1 0 0 0,1 0 0 0 0,0 0 0 0 0,1 0 0 0 0,0-1 0 0 0,0 1 0 0 0,9 16 0 0 0,-12-26 0 0 0,1 2 0 0 0,0 0 0 0 0,0-1 0 0 0,1 1 0 0 0,-1 0 0 0 0,0-1 0 0 0,1 0 0 0 0,-1 1 0 0 0,1-1 0 0 0,0 0 0 0 0,-1 0 0 0 0,1 0 0 0 0,0 0 0 0 0,0 0 0 0 0,-1 0 0 0 0,1 0 0 0 0,0-1 0 0 0,0 1 0 0 0,0-1 0 0 0,0 1 0 0 0,0-1 0 0 0,0 0 0 0 0,0 0 0 0 0,0 0 0 0 0,0 0 0 0 0,0 0 0 0 0,0 0 0 0 0,0 0 0 0 0,4-2 0 0 0,6 0 0 0 0,0-1 0 0 0,0 0 0 0 0,14-7 0 0 0,-22 9 0 0 0,24-8 862 0 0,-4 1-1772 0 0,-11 2-2993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5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362 51 24823 0 0,'-3'-14'2141'0'0,"3"13"-1993"0"0,0 1 1 0 0,0-1 0 0 0,0 0-1 0 0,0 1 1 0 0,0-1-1 0 0,0 0 1 0 0,0 1 0 0 0,-1-1-1 0 0,1 0 1 0 0,0 1-1 0 0,0-1 1 0 0,0 0 0 0 0,-1 1-1 0 0,1-1 1 0 0,0 1-1 0 0,-1-1 1 0 0,1 1 0 0 0,0-1-1 0 0,-1 1 1 0 0,1-1-1 0 0,-1 1 1 0 0,1-1 0 0 0,-1 1-1 0 0,1-1 1 0 0,-1 1-1 0 0,1 0 1 0 0,-1-1-1 0 0,0 1 1 0 0,1 0 0 0 0,-1-1-1 0 0,1 1 1 0 0,-1 0-1 0 0,0 0 1 0 0,1 0 0 0 0,-1-1-1 0 0,0 1 1 0 0,1 0-1 0 0,-2 0 1 0 0,-19-8-149 0 0,-14 3 0 0 0,26 3 0 0 0,0 1 0 0 0,1-1 0 0 0,-1 2 0 0 0,0-1 0 0 0,0 2 0 0 0,0-1 0 0 0,0 1 0 0 0,-15 3 0 0 0,2 2 0 0 0,12-4 0 0 0,0 1 0 0 0,-1 0 0 0 0,1 1 0 0 0,1 0 0 0 0,-1 0 0 0 0,1 1 0 0 0,-1 0 0 0 0,-14 12 0 0 0,15-10 0 0 0,1 2 0 0 0,0-1 0 0 0,1 1 0 0 0,-9 14 0 0 0,6-10 0 0 0,9-10 0 0 0,-1-1 0 0 0,1 1 0 0 0,0 0 0 0 0,0 0 0 0 0,1 0 0 0 0,-1 0 0 0 0,0 0 0 0 0,1 0 0 0 0,0 0 0 0 0,0 0 0 0 0,0 3 0 0 0,3 34 0 0 0,1-26 0 0 0,0 0 0 0 0,1-1 0 0 0,0 0 0 0 0,1 0 0 0 0,0 0 0 0 0,1-1 0 0 0,1 0 0 0 0,0 0 0 0 0,15 16 0 0 0,-19-24 0 0 0,-1-1 0 0 0,2 1 0 0 0,-1-1 0 0 0,0-1 0 0 0,0 1 0 0 0,1-1 0 0 0,0 1 0 0 0,6 1 0 0 0,14 8 0 0 0,-21-10 0 0 0,-1-1 0 0 0,0 0 0 0 0,1 1 0 0 0,-1-2 0 0 0,0 1 0 0 0,1 0 0 0 0,-1-1 0 0 0,1 1 0 0 0,-1-1 0 0 0,1 0 0 0 0,-1 0 0 0 0,5-1 0 0 0,44-9 0 0 0,-31 5 0 0 0,-6 1 0 0 0,-1-1 0 0 0,17-7 0 0 0,13-5 0 0 0,-24 6 852 0 0,-11 3-5648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5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83 24927 0 0,'0'0'6997'0'0,"16"12"-6162"0"0,-12-8-835 0 0,1-1 0 0 0,0 0 0 0 0,0-1 0 0 0,0 1 0 0 0,0-1 0 0 0,0 0 0 0 0,0 0 0 0 0,1 0 0 0 0,-1-1 0 0 0,8 1 0 0 0,17 7 0 0 0,-27-9 0 0 0,0 1 0 0 0,1 0 0 0 0,-1-1 0 0 0,0 1 0 0 0,0-1 0 0 0,0 0 0 0 0,1 0 0 0 0,-1-1 0 0 0,5 0 0 0 0,11 0 0 0 0,-18 0 0 0 0,0 1 0 0 0,1 0 0 0 0,-1 0 0 0 0,0-1 0 0 0,0 1 0 0 0,1-1 0 0 0,-1 1 0 0 0,0-1 0 0 0,0 0 0 0 0,0 1 0 0 0,0-1 0 0 0,1 0 0 0 0,-1 0 0 0 0,0 0 0 0 0,1-1 0 0 0,-1 1 0 0 0,0 0 0 0 0,0 0 0 0 0,0 0 0 0 0,1 0 0 0 0,-1 0 0 0 0,0 0 0 0 0,1 0 0 0 0,-1 0 0 0 0,0 1 0 0 0,1-1 0 0 0,2 0 0 0 0,-2 0 0 0 0,-1 0 0 0 0,1 0 0 0 0,-1 0 0 0 0,1-1 0 0 0,-1 1 0 0 0,0 0 0 0 0,1-1 0 0 0,-1 1 0 0 0,0-1 0 0 0,0 1 0 0 0,0-1 0 0 0,0 1 0 0 0,0-1 0 0 0,0 0 0 0 0,-1 1 0 0 0,1-1 0 0 0,-1 0 0 0 0,1 0 0 0 0,-1 0 0 0 0,1 1 0 0 0,-1-1 0 0 0,0-2 0 0 0,0 2 0 0 0,0 0 0 0 0,0-1 0 0 0,0 1 0 0 0,-1 0 0 0 0,1 0 0 0 0,-1 0 0 0 0,1 0 0 0 0,-1-1 0 0 0,0 1 0 0 0,0 0 0 0 0,1 0 0 0 0,-2 0 0 0 0,1 0 0 0 0,0 1 0 0 0,0-1 0 0 0,-1 0 0 0 0,1 0 0 0 0,0 1 0 0 0,-1-1 0 0 0,0 1 0 0 0,1-1 0 0 0,-1 1 0 0 0,0 0 0 0 0,-3-2 0 0 0,-3-1 0 0 0,0 1 0 0 0,-1 0 0 0 0,1 1 0 0 0,-1 0 0 0 0,-9-1 0 0 0,14 2 0 0 0,-15-2 0 0 0,0 2 0 0 0,0 0 0 0 0,-30 4 0 0 0,46-2 0 0 0,-1 0 0 0 0,1 0 0 0 0,-1 0 0 0 0,1 0 0 0 0,0 1 0 0 0,0-1 0 0 0,0 1 0 0 0,0 0 0 0 0,0 0 0 0 0,0 0 0 0 0,-5 6 0 0 0,-25 29 0 0 0,26-25 0 0 0,1 0 0 0 0,0 0 0 0 0,1 1 0 0 0,0 0 0 0 0,1 0 0 0 0,1 0 0 0 0,0 1 0 0 0,0-1 0 0 0,2 0 0 0 0,-1 1 0 0 0,2 17 0 0 0,0-26 0 0 0,1-1 0 0 0,-1 0 0 0 0,1 1 0 0 0,0-1 0 0 0,0 0 0 0 0,1 0 0 0 0,-1 0 0 0 0,1 0 0 0 0,0 0 0 0 0,0 0 0 0 0,0 0 0 0 0,0-1 0 0 0,1 1 0 0 0,0-1 0 0 0,-1 1 0 0 0,7 4 0 0 0,-4-4 0 0 0,0 0 0 0 0,0-1 0 0 0,1 0 0 0 0,-1 0 0 0 0,0-1 0 0 0,1 1 0 0 0,0-1 0 0 0,0-1 0 0 0,-1 1 0 0 0,1-1 0 0 0,8 1 0 0 0,-6-1 0 0 0,0-1 0 0 0,-1-1 0 0 0,1 1 0 0 0,0-1 0 0 0,-1-1 0 0 0,1 1 0 0 0,-1-1 0 0 0,1-1 0 0 0,-1 1 0 0 0,0-1 0 0 0,0-1 0 0 0,11-6 0 0 0,7-3 806 0 0,-13 7-5557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6.2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0 25231 0 0,'0'1'64'0'0,"0"-1"0"0"0,0 0 0 0 0,0 1 0 0 0,0-1 0 0 0,0 0 0 0 0,0 1 0 0 0,0-1 0 0 0,0 0 0 0 0,0 0 0 0 0,0 1 0 0 0,1-1 0 0 0,-1 0 0 0 0,0 0 0 0 0,0 1 0 0 0,0-1 0 0 0,0 0 0 0 0,0 0 0 0 0,1 1 0 0 0,-1-1 0 0 0,0 0 0 0 0,0 0 0 0 0,0 1 0 0 0,1-1 0 0 0,-1 0 0 0 0,0 0 0 0 0,0 0 0 0 0,1 0 0 0 0,-1 1-1 0 0,0-1 1 0 0,0 0 0 0 0,1 0 0 0 0,-1 0 0 0 0,0 0 0 0 0,1 0 0 0 0,-1 0 0 0 0,0 0 0 0 0,0 0 0 0 0,1 0 0 0 0,-1 0 0 0 0,0 0 0 0 0,1 0 0 0 0,-1 0 0 0 0,1 0 0 0 0,-1 0-25 0 0,-1 0 1 0 0,1 0-1 0 0,0 0 0 0 0,0 0 1 0 0,0 0-1 0 0,0 0 0 0 0,0 0 1 0 0,0 1-1 0 0,0-1 0 0 0,0 0 0 0 0,0 0 1 0 0,0 0-1 0 0,0 0 0 0 0,0 0 1 0 0,0 0-1 0 0,0 0 0 0 0,0 0 1 0 0,0 0-1 0 0,0 1 0 0 0,0-1 1 0 0,0 0-1 0 0,0 0 0 0 0,0 0 0 0 0,0 0 1 0 0,0 0-1 0 0,0 0 0 0 0,0 0 1 0 0,0 0-1 0 0,0 0 0 0 0,0 1 1 0 0,0-1-1 0 0,0 0 0 0 0,0 0 1 0 0,0 0-1 0 0,0 0 0 0 0,0 0 0 0 0,0 0 1 0 0,0 0-1 0 0,0 0 0 0 0,0 0 1 0 0,0 0-1 0 0,1 0 0 0 0,-1 0 1 0 0,0 1-1 0 0,0-1 0 0 0,0 0 1 0 0,0 0-1 0 0,0 0 0 0 0,0 0 0 0 0,0 0 1 0 0,0 0-1 0 0,0 0 0 0 0,0 0 1 0 0,1 0-1 0 0,-1 0 0 0 0,0 0 1 0 0,0 0-1 0 0,0 0 0 0 0,0 0 1 0 0,0 0-1 0 0,0 0 0 0 0,0 0 0 0 0,1 0 1 0 0,-3 17 1807 0 0,3-10-1497 0 0,-19 155-350 0 0,2-27 0 0 0,15-120 0 0 0,0-1 0 0 0,0 0 0 0 0,1 0 0 0 0,0 0 0 0 0,3 21 0 0 0,0-13 0 0 0,-3-18 0 0 0,0 0 0 0 0,0 0 0 0 0,1-1 0 0 0,-1 1 0 0 0,1 0 0 0 0,0 0 0 0 0,1 0 0 0 0,1 4 0 0 0,3 7 0 0 0,2 3 0 0 0,-7-18 0 0 0,0 1 0 0 0,-1-1 0 0 0,1 0 0 0 0,0 1 0 0 0,-1-1 0 0 0,1 0 0 0 0,0 0 0 0 0,0 1 0 0 0,-1-1 0 0 0,1 0 0 0 0,0 0 0 0 0,0 0 0 0 0,-1 0 0 0 0,1 0 0 0 0,0 0 0 0 0,0 0 0 0 0,0 0 0 0 0,-1 0 0 0 0,1 0 0 0 0,0 0 0 0 0,0-1 0 0 0,-1 1 0 0 0,1 0 0 0 0,0-1 0 0 0,1 0 0 0 0,4-1-3951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6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25327 0 0,'-1'0'76'0'0,"1"0"-1"0"0,-1 0 0 0 0,1 0 0 0 0,-1 0 1 0 0,1 0-1 0 0,-1 0 0 0 0,1 1 1 0 0,-1-1-1 0 0,1 0 0 0 0,-1 0 1 0 0,1 1-1 0 0,-1-1 0 0 0,1 0 1 0 0,-1 0-1 0 0,1 1 0 0 0,0-1 0 0 0,-1 1 1 0 0,1-1-1 0 0,-1 0 0 0 0,1 1 1 0 0,0-1-1 0 0,0 1 0 0 0,-1-1 1 0 0,1 1-1 0 0,0-1 0 0 0,0 1 1 0 0,-1-1-1 0 0,1 1 0 0 0,0-1 1 0 0,0 1-1 0 0,0-1 0 0 0,0 2 0 0 0,-1 25 3916 0 0,1-10-3035 0 0,-7 114-956 0 0,1 148 0 0 0,7-274 0 0 0,-1-1 0 0 0,2 1 0 0 0,-1 0 0 0 0,0 0 0 0 0,1 0 0 0 0,0-1 0 0 0,4 8 0 0 0,4 11 0 0 0,-9-13-3956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6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307 86 25023 0 0,'-18'-12'1772'0'0,"17"11"-1470"0"0,-1 0 0 0 0,0 0 0 0 0,0 0 0 0 0,0 0 0 0 0,0 0 0 0 0,1-1 0 0 0,-1 1 0 0 0,1-1 0 0 0,-1 1 0 0 0,1-1 0 0 0,-3-3 0 0 0,-19-29 2038 0 0,22 33-2340 0 0,0 0 0 0 0,0-1 0 0 0,0 1 0 0 0,0 0 0 0 0,0 0 0 0 0,0 0 0 0 0,0 0 0 0 0,0 0 0 0 0,0 0 0 0 0,-1 1 0 0 0,1-1 0 0 0,0 0 0 0 0,0 0 0 0 0,-1 1 0 0 0,1-1 0 0 0,0 1 0 0 0,-3-1 0 0 0,-24-3 0 0 0,15 4 0 0 0,-1 1 0 0 0,1 0 0 0 0,0 1 0 0 0,0 0 0 0 0,-14 6 0 0 0,20-6 0 0 0,1 0 0 0 0,0 0 0 0 0,0 1 0 0 0,0 0 0 0 0,1 0 0 0 0,-1 1 0 0 0,1 0 0 0 0,0-1 0 0 0,0 2 0 0 0,0-1 0 0 0,0 1 0 0 0,-6 8 0 0 0,8-7 0 0 0,0 0 0 0 0,1 1 0 0 0,-1-1 0 0 0,2 1 0 0 0,-1 0 0 0 0,1-1 0 0 0,-1 14 0 0 0,0-2 0 0 0,0-4 0 0 0,1 0 0 0 0,2 23 0 0 0,-1-33 0 0 0,0-1 0 0 0,1 0 0 0 0,-1 0 0 0 0,1 1 0 0 0,0-1 0 0 0,0 0 0 0 0,0 0 0 0 0,0 0 0 0 0,1 0 0 0 0,-1 0 0 0 0,1 0 0 0 0,0-1 0 0 0,0 1 0 0 0,0 0 0 0 0,0-1 0 0 0,5 5 0 0 0,-4-5 0 0 0,1 0 0 0 0,0 0 0 0 0,0 0 0 0 0,0-1 0 0 0,0 0 0 0 0,0 0 0 0 0,0 0 0 0 0,0 0 0 0 0,0 0 0 0 0,1-1 0 0 0,-1 0 0 0 0,0 0 0 0 0,0 0 0 0 0,5-1 0 0 0,-4 1 0 0 0,1-1 0 0 0,-1 1 0 0 0,0-2 0 0 0,1 1 0 0 0,-1 0 0 0 0,0-1 0 0 0,0 0 0 0 0,0 0 0 0 0,0-1 0 0 0,7-5 0 0 0,19-15 0 0 0,-21 17 0 0 0,-1 0 0 0 0,-1-1 0 0 0,1 0 0 0 0,-1-1 0 0 0,-1 0 0 0 0,9-9 0 0 0,-1-3 0 0 0,-12 17 0 0 0,-1 0 0 0 0,1 0 0 0 0,-1 0 0 0 0,0-1 0 0 0,0 1 0 0 0,0 0 0 0 0,0-1 0 0 0,-1 0 0 0 0,2-3 0 0 0,1-9 0 0 0,-2 9 0 0 0,0 0 0 0 0,0 0 0 0 0,0 0 0 0 0,-1 0 0 0 0,-1-1 0 0 0,1 1 0 0 0,-1 0 0 0 0,-2-15 0 0 0,2 22 0 0 0,0-1 0 0 0,0 0 0 0 0,0 0 0 0 0,0 1 0 0 0,0-1 0 0 0,-1 0 0 0 0,1 0 0 0 0,0 1 0 0 0,0-1 0 0 0,-1 0 0 0 0,1 1 0 0 0,-1-1 0 0 0,1 0 0 0 0,-1 1 0 0 0,1-1 0 0 0,-1 1 0 0 0,1-1 0 0 0,-1 1 0 0 0,1-1 0 0 0,-2 0 0 0 0,2 1 0 0 0,-1 0 0 0 0,1 0 0 0 0,-1 0 0 0 0,1 0 0 0 0,-1 0 0 0 0,0 0 0 0 0,1 0 0 0 0,-1 0 0 0 0,1 0 0 0 0,-1 0 0 0 0,1 1 0 0 0,-1-1 0 0 0,1 0 0 0 0,-1 0 0 0 0,1 0 0 0 0,-1 1 0 0 0,1-1 0 0 0,-1 0 0 0 0,1 1 0 0 0,-1-1 0 0 0,0 1 0 0 0,-1 1 0 0 0,1-1 0 0 0,-1 1 0 0 0,0 0 0 0 0,1 0 0 0 0,0 0 0 0 0,-1 0 0 0 0,1 0 0 0 0,0 0 0 0 0,0 0 0 0 0,0 1 0 0 0,0-1 0 0 0,1 0 0 0 0,-1 0 0 0 0,1 1 0 0 0,-1 2 0 0 0,0 37 0 0 0,1-28 0 0 0,0-12 0 0 0,3 51 0 0 0,-2-49 0 0 0,-1 0 0 0 0,1 0 0 0 0,1 0 0 0 0,-1 0 0 0 0,0 0 0 0 0,1-1 0 0 0,0 1 0 0 0,0-1 0 0 0,0 1 0 0 0,5 6 0 0 0,4 2 0 0 0,-9-9 0 0 0,0 0 0 0 0,0 0 0 0 0,1-1 0 0 0,-1 1 0 0 0,1 0 0 0 0,0-1 0 0 0,0 0 0 0 0,0 1 0 0 0,0-1 0 0 0,0 0 0 0 0,0-1 0 0 0,1 1 0 0 0,-1-1 0 0 0,1 1 0 0 0,-1-1 0 0 0,1 0 0 0 0,3 1 0 0 0,0-1 59 0 0,39 4 853 0 0,-43-5-1323 0 0,0 0 1 0 0,0 0 0 0 0,0 0 0 0 0,0 0 0 0 0,0-1 0 0 0,1 1 0 0 0,-1-1 0 0 0,0 0 0 0 0,0 0 0 0 0,-1 0 0 0 0,6-3-1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6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25231 0 0,'-4'2'3869'0'0,"-3"6"-2314"0"0,1 27-1029 0 0,2 0 0 0 0,1 0 0 0 0,3 44 0 0 0,1-46-526 0 0,1-8 0 0 0,-1 0 0 0 0,-1 0 0 0 0,-5 36 0 0 0,3-45 0 0 0,1 0 0 0 0,0 0 0 0 0,2 0 0 0 0,3 27 0 0 0,2-29 0 0 0,-5-13 0 0 0,0-1 0 0 0,-1 1 0 0 0,1 0 0 0 0,-1 0 0 0 0,1 0 0 0 0,-1 0 0 0 0,1 0 0 0 0,-1-1 0 0 0,0 1 0 0 0,1 0 0 0 0,-1 0 0 0 0,0 0 0 0 0,0 0 0 0 0,0 1 0 0 0,8 5 853 0 0,-4-8-5657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6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25231 0 0,'8'1'971'0'0,"-10"2"1166"0"0,2-2-1932 0 0,-1 0-1 0 0,0 0 1 0 0,1-1-1 0 0,-1 1 1 0 0,1 0-1 0 0,-1 0 1 0 0,1 0 0 0 0,0 0-1 0 0,-1 0 1 0 0,1 0-1 0 0,0 0 1 0 0,0 0-1 0 0,0 0 1 0 0,-1 2-1 0 0,1 7 15 0 0,-1 0 0 0 0,0 0 0 0 0,-4 11 0 0 0,3-11-100 0 0,0 1 0 0 0,0-1 0 0 0,1 14 0 0 0,-2 37-119 0 0,2-34 0 0 0,0 0 0 0 0,6 49 0 0 0,7 7 0 0 0,-11-76 218 0 0,-1 0 0 0 0,0 0 0 0 0,-3 14 0 0 0,1 7-5043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7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25231 0 0,'0'0'1375'0'0,"0"6"-5"0"0,-1 5-183 0 0,0 0 0 0 0,0 1 0 0 0,-5 13 0 0 0,3-12-1182 0 0,-1 0 0 0 0,2 1 0 0 0,0 0 0 0 0,1-1 0 0 0,0 1 0 0 0,1 15 0 0 0,1 1-5 0 0,-1-26 0 0 0,0-1 0 0 0,-1 1 0 0 0,1 0 0 0 0,1 0 0 0 0,-1 0 0 0 0,1 0 0 0 0,-1 0 0 0 0,1-1 0 0 0,0 1 0 0 0,1 0 0 0 0,2 6 0 0 0,2 5 0 0 0,-5-14 0 0 0,-1 0 0 0 0,0 0 0 0 0,0-1 0 0 0,0 1 0 0 0,1 0 0 0 0,-1 0 0 0 0,0 0 0 0 0,1 0 0 0 0,-1-1 0 0 0,1 1 0 0 0,-1 0 0 0 0,1-1 0 0 0,-1 1 0 0 0,1 0 0 0 0,-1-1 0 0 0,2 2 0 0 0,0-3 507 0 0,3-1-639 0 0,-4-1-4194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8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9 126 24727 0 0,'1'0'245'0'0,"-1"1"1"0"0,1 0-1 0 0,-1 0 0 0 0,0 0 0 0 0,0 0 0 0 0,0 0 0 0 0,1 0 1 0 0,-1 0-1 0 0,0 0 0 0 0,0 0 0 0 0,0-1 0 0 0,0 1 1 0 0,-1 0-1 0 0,1 0 0 0 0,0 0 0 0 0,0 0 0 0 0,0 0 0 0 0,-1 0 1 0 0,1 0-1 0 0,-1 1 0 0 0,-1 9 1903 0 0,-2 28-1667 0 0,3-31-439 0 0,0 1 0 0 0,0-1 1 0 0,1 1-1 0 0,0-1 1 0 0,2 13-1 0 0,4-15 814 0 0,-2-7-5673 0 0</inkml:trace>
  <inkml:trace contextRef="#ctx0" brushRef="#br0" timeOffset="1">3 1 25127 0 0,'0'1'0'0'0,"0"4"0"0"0,3-5 0 0 0,0 0 1312 0 0,0 0 8 0 0,-3-2 0 0 0,0 4 8 0 0,0 0-432 0 0,0 0 0 0 0,1-2-336 0 0,6 0-560 0 0,-1 1 0 0 0,-2 3 0 0 0,0-1 0 0 0,2 1 0 0 0,2 2 0 0 0,-1 1 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7.9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24927 0 0,'0'2'0'0'0,"0"3"0"0"0,0-2 0 0 0,0-8 7832 0 0,5 5-7832 0 0,6 0 0 0 0,-4 0 0 0 0,-2 2 0 0 0,3 3 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8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51 25023 0 0,'-7'-5'1039'0'0,"-1"-1"-1"0"0,1 2 1 0 0,-1-1-1 0 0,0 1 1 0 0,0 0-1 0 0,-16-4 1 0 0,11 3-573 0 0,10 4-466 0 0,-1-1 0 0 0,0 1 0 0 0,0-1 0 0 0,0 1 0 0 0,0 0 0 0 0,0 1 0 0 0,-8-2 0 0 0,10 3 0 0 0,1-1 0 0 0,0 1 0 0 0,-1-1 0 0 0,1 1 0 0 0,-1 0 0 0 0,1-1 0 0 0,0 1 0 0 0,-1 0 0 0 0,1 0 0 0 0,0 0 0 0 0,0 0 0 0 0,0 0 0 0 0,0 0 0 0 0,0 0 0 0 0,0 0 0 0 0,0 1 0 0 0,0-1 0 0 0,0 0 0 0 0,0 1 0 0 0,1-1 0 0 0,-1 0 0 0 0,0 1 0 0 0,0 2 0 0 0,1-2 0 0 0,0 1 0 0 0,-1-1 0 0 0,1 0 0 0 0,-1 0 0 0 0,0 0 0 0 0,0 0 0 0 0,0 0 0 0 0,-2 3 0 0 0,-5 15 0 0 0,8-17 0 0 0,-1-1 0 0 0,1 1 0 0 0,0-1 0 0 0,0 1 0 0 0,0-1 0 0 0,0 0 0 0 0,0 1 0 0 0,1-1 0 0 0,-1 1 0 0 0,1-1 0 0 0,-1 1 0 0 0,1-1 0 0 0,0 0 0 0 0,0 1 0 0 0,0-1 0 0 0,0 0 0 0 0,1 0 0 0 0,2 4 0 0 0,0-2 0 0 0,1 0 0 0 0,0 0 0 0 0,0-1 0 0 0,1 1 0 0 0,-1-1 0 0 0,8 3 0 0 0,-9-4 0 0 0,12 4 0 0 0,1 0 0 0 0,23 6 0 0 0,-31-10 0 0 0,-3 0 0 0 0,-1 0 0 0 0,0 0 0 0 0,0 1 0 0 0,0 0 0 0 0,-1 0 0 0 0,1 0 0 0 0,-1 0 0 0 0,1 1 0 0 0,-1-1 0 0 0,0 1 0 0 0,3 5 0 0 0,1-2 0 0 0,-8-6 0 0 0,0-1 0 0 0,1 1 0 0 0,-1 0 0 0 0,1-1 0 0 0,-1 1 0 0 0,0 0 0 0 0,1 0 0 0 0,-1-1 0 0 0,0 1 0 0 0,0 0 0 0 0,0 0 0 0 0,0 0 0 0 0,0-1 0 0 0,0 1 0 0 0,0 0 0 0 0,0 0 0 0 0,0 0 0 0 0,0-1 0 0 0,0 1 0 0 0,0 0 0 0 0,0 0 0 0 0,-1-1 0 0 0,1 1 0 0 0,0 0 0 0 0,0 0 0 0 0,-1-1 0 0 0,1 1 0 0 0,-1 0 0 0 0,1-1 0 0 0,-1 1 0 0 0,1 0 0 0 0,-1-1 0 0 0,1 1 0 0 0,-1-1 0 0 0,1 1 0 0 0,-2 0 0 0 0,-25 20 0 0 0,24-19 0 0 0,-5 2 0 0 0,0 1 0 0 0,-1-1 0 0 0,-17 5 0 0 0,-3 2 0 0 0,23-9 0 0 0,0 0 0 0 0,0-1 0 0 0,0 0 0 0 0,-1 0 0 0 0,1 0 0 0 0,0 0 0 0 0,0-1 0 0 0,-1 0 0 0 0,-11-2 0 0 0,-12 0 0 0 0,23-2 1 0 0,5 2-3953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8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36 24623 0 0,'-3'-3'463'0'0,"0"0"1"0"0,0 0-1 0 0,0 1 0 0 0,0-1 0 0 0,-1 1 0 0 0,1 0 1 0 0,-1 0-1 0 0,0 0 0 0 0,-7-3 0 0 0,3 2 310 0 0,5 1-528 0 0,-1 1 0 0 0,0 0 0 0 0,0 1 0 0 0,0-1 0 0 0,1 1 0 0 0,-1-1 0 0 0,0 1 0 0 0,0 0 0 0 0,-5 1 0 0 0,-3 0 36 0 0,11-1-281 0 0,0 1 0 0 0,-1 0 0 0 0,1-1 0 0 0,0 1 0 0 0,-1 0 0 0 0,1 0 0 0 0,0 0 0 0 0,0 0 0 0 0,0 0 0 0 0,0 0 0 0 0,0 0 0 0 0,0 1 0 0 0,0-1 0 0 0,-1 3 0 0 0,-15 13 0 0 0,12-13 0 0 0,0 0 0 0 0,1 0 0 0 0,-1 0 0 0 0,1 0 0 0 0,0 1 0 0 0,0 0 0 0 0,0 0 0 0 0,1 0 0 0 0,0 0 0 0 0,0 1 0 0 0,0-1 0 0 0,0 1 0 0 0,1 0 0 0 0,0-1 0 0 0,-2 12 0 0 0,3-13 0 0 0,1 1 0 0 0,0-1 0 0 0,0 0 0 0 0,0 0 0 0 0,0 0 0 0 0,1 0 0 0 0,-1 0 0 0 0,1 0 0 0 0,0-1 0 0 0,1 1 0 0 0,-1 0 0 0 0,1 0 0 0 0,-1 0 0 0 0,1-1 0 0 0,3 5 0 0 0,-2-4 0 0 0,0 0 0 0 0,-1-1 0 0 0,1 1 0 0 0,1-1 0 0 0,-1 0 0 0 0,0 0 0 0 0,1 0 0 0 0,-1-1 0 0 0,1 1 0 0 0,0-1 0 0 0,0 0 0 0 0,0 0 0 0 0,0 0 0 0 0,0-1 0 0 0,1 1 0 0 0,-1-1 0 0 0,0 0 0 0 0,1 0 0 0 0,-1 0 0 0 0,1-1 0 0 0,5 0 0 0 0,5-1 0 0 0,0 0 0 0 0,0-1 0 0 0,0-1 0 0 0,0-1 0 0 0,24-9 0 0 0,-33 11 0 0 0,0-1 0 0 0,-1 1 0 0 0,0-1 0 0 0,1-1 0 0 0,-1 1 0 0 0,-1-1 0 0 0,1 0 0 0 0,0 0 0 0 0,-1 0 0 0 0,0-1 0 0 0,0 1 0 0 0,0-1 0 0 0,0 0 0 0 0,-1 0 0 0 0,0 0 0 0 0,0-1 0 0 0,3-7 0 0 0,-5 11 0 0 0,-1-1 0 0 0,1 0 0 0 0,0 0 0 0 0,-1 1 0 0 0,1-1 0 0 0,-1 0 0 0 0,0 0 0 0 0,0 0 0 0 0,0 1 0 0 0,-1-1 0 0 0,1 0 0 0 0,0 0 0 0 0,-1 0 0 0 0,0 1 0 0 0,0-1 0 0 0,0 0 0 0 0,0 1 0 0 0,0-1 0 0 0,0 1 0 0 0,-1-1 0 0 0,1 1 0 0 0,-1 0 0 0 0,0-1 0 0 0,1 1 0 0 0,-1 0 0 0 0,-3-2 0 0 0,-3-3 0 0 0,0 1 0 0 0,0 0 0 0 0,-1 1 0 0 0,1 0 0 0 0,-1 0 0 0 0,-11-3 0 0 0,8 4 0 0 0,-1 1 0 0 0,1 1 0 0 0,0 0 0 0 0,0 0 0 0 0,-1 1 0 0 0,1 1 0 0 0,-23 2 0 0 0,-2-1 0 0 0,37-1 18 0 0,0 0 1 0 0,0 0-1 0 0,-1 0 0 0 0,1 0 0 0 0,0 0 1 0 0,-1 0-1 0 0,1 0 0 0 0,0 0 1 0 0,-1 0-1 0 0,1 0 0 0 0,0 0 0 0 0,0 0 1 0 0,-1 0-1 0 0,1 1 0 0 0,0-1 1 0 0,0 0-1 0 0,-1 0 0 0 0,1 0 0 0 0,0 0 1 0 0,0 1-1 0 0,-1-1 0 0 0,1 0 1 0 0,0 0-1 0 0,0 0 0 0 0,0 1 0 0 0,-1-1 1 0 0,1 0-1 0 0,0 1 0 0 0,0-1 1 0 0,0 0-1 0 0,0 0 0 0 0,0 1 0 0 0,0-1 1 0 0,0 0-1 0 0,-1 0 0 0 0,1 1 1 0 0,0-1-1 0 0,0 0 0 0 0,0 1 0 0 0,0-1 1 0 0,0 0-1 0 0,0 1 0 0 0,1-1 1 0 0,-1 0-1 0 0,0 0 0 0 0,0 1 0 0 0,0-1 1 0 0,0 0-1 0 0,0 1 0 0 0,0-1 1 0 0,0 0-1 0 0,0 0 0 0 0,1 1 0 0 0,8 14-4954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9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328 25 24727 0 0,'0'-1'215'0'0,"0"0"-1"0"0,0 0 1 0 0,0 0-1 0 0,0 0 1 0 0,0 1 0 0 0,-1-1-1 0 0,1 0 1 0 0,0 0-1 0 0,0 0 1 0 0,-1 1-1 0 0,1-1 1 0 0,-1 0-1 0 0,1 0 1 0 0,-1 1 0 0 0,1-1-1 0 0,-1 0 1 0 0,1 1-1 0 0,-1-1 1 0 0,0 1-1 0 0,1-1 1 0 0,-1 1-1 0 0,0-1 1 0 0,1 1 0 0 0,-1-1-1 0 0,0 1 1 0 0,0 0-1 0 0,1-1 1 0 0,-1 1-1 0 0,0 0 1 0 0,-1 0-1 0 0,-7-5 1167 0 0,0 5-1381 0 0,-6 7 0 0 0,10-4 0 0 0,-2-1 0 0 0,1 0 0 0 0,-1 0 0 0 0,0-1 0 0 0,-12 1 0 0 0,-14 3 0 0 0,19-2 0 0 0,1 1 0 0 0,0 0 0 0 0,1 1 0 0 0,-1 1 0 0 0,1 0 0 0 0,0 0 0 0 0,0 1 0 0 0,-18 16 0 0 0,12-10 0 0 0,-13 11 0 0 0,30-22 0 0 0,-1 0 0 0 0,1-1 0 0 0,0 1 0 0 0,-1 0 0 0 0,1 0 0 0 0,0 0 0 0 0,0 0 0 0 0,1 0 0 0 0,-1 0 0 0 0,0 0 0 0 0,0 0 0 0 0,1 0 0 0 0,0 0 0 0 0,-1 1 0 0 0,1 2 0 0 0,0-2 0 0 0,0 0 0 0 0,0 0 0 0 0,0-1 0 0 0,0 1 0 0 0,0 0 0 0 0,1 0 0 0 0,0-1 0 0 0,-1 1 0 0 0,1 0 0 0 0,0-1 0 0 0,0 1 0 0 0,1-1 0 0 0,-1 1 0 0 0,0-1 0 0 0,1 0 0 0 0,-1 1 0 0 0,1-1 0 0 0,0 0 0 0 0,0 0 0 0 0,0 0 0 0 0,0 0 0 0 0,0 0 0 0 0,0-1 0 0 0,1 1 0 0 0,3 1 0 0 0,7 5 141 0 0,0-1 0 0 0,0 0 0 0 0,1-1 0 0 0,0-1 0 0 0,0 0 1 0 0,26 5-1 0 0,-29-8-635 0 0,1-1 0 0 0,-1 0 0 0 0,0 0 0 0 0,1-1 1 0 0,-1 0-1 0 0,1-1 0 0 0,-1-1 0 0 0,0 0 0 0 0,15-4 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49.8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1 24927 0 0,'-27'0'1021'0'0,"-20"0"2321"0"0,40 0-2908 0 0,-1 1 0 0 0,1 0-1 0 0,0 0 1 0 0,0 1-1 0 0,0 0 1 0 0,0 0-1 0 0,-12 6 1 0 0,-18 9-434 0 0,29-14 0 0 0,0 0 0 0 0,0 0 0 0 0,0 1 0 0 0,1 1 0 0 0,-1-1 0 0 0,1 1 0 0 0,0 0 0 0 0,-6 7 0 0 0,4-3 0 0 0,1 0 0 0 0,0 0 0 0 0,1 1 0 0 0,0 0 0 0 0,1 0 0 0 0,0 1 0 0 0,0 0 0 0 0,-3 11 0 0 0,9-19 0 0 0,-1-1 0 0 0,1 1 0 0 0,0-1 0 0 0,0 1 0 0 0,1-1 0 0 0,-1 1 0 0 0,0-1 0 0 0,1 0 0 0 0,0 4 0 0 0,2 11 0 0 0,-2-15 0 0 0,0 0 0 0 0,-1 0 0 0 0,1 0 0 0 0,0-1 0 0 0,0 1 0 0 0,0 0 0 0 0,0-1 0 0 0,0 1 0 0 0,0-1 0 0 0,1 1 0 0 0,-1-1 0 0 0,0 0 0 0 0,1 0 0 0 0,-1 1 0 0 0,1-1 0 0 0,0 0 0 0 0,-1 0 0 0 0,4 1 0 0 0,33 15 0 0 0,-24-13 0 0 0,0-1 0 0 0,0 0 0 0 0,0-1 0 0 0,0-1 0 0 0,1 0 0 0 0,-1-1 0 0 0,0-1 0 0 0,0 0 0 0 0,0-1 0 0 0,1 0 0 0 0,21-7 0 0 0,16-8 942 0 0,-20 6-1623 0 0,-2 1-3524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0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25231 0 0,'10'0'3771'0'0,"-14"0"-339"0"0,3 24-3107 0 0,1 6-325 0 0,2 0 0 0 0,9 60 0 0 0,-10-87 0 0 0,1-1 0 0 0,-1 1 0 0 0,0-1 0 0 0,1 0 0 0 0,0 1 0 0 0,-1-1 0 0 0,1 0 0 0 0,0 0 0 0 0,0 0 0 0 0,0 0 0 0 0,0 0 0 0 0,1-1 0 0 0,-1 1 0 0 0,0-1 0 0 0,1 1 0 0 0,-1-1 0 0 0,1 0 0 0 0,-1 0 0 0 0,1 0 0 0 0,0 0 0 0 0,-1-1 0 0 0,1 1 0 0 0,0-1 0 0 0,-1 1 0 0 0,1-1 0 0 0,0 0 0 0 0,0 0 0 0 0,3-1 0 0 0,1 0 0 0 0,0 0 0 0 0,-1-1 0 0 0,1 0 0 0 0,-1 0 0 0 0,1-1 0 0 0,-1 0 0 0 0,0 0 0 0 0,0 0 0 0 0,-1-1 0 0 0,1 0 0 0 0,-1 0 0 0 0,1 0 0 0 0,-1-1 0 0 0,0 0 0 0 0,-1 0 0 0 0,1 0 0 0 0,-1 0 0 0 0,0-1 0 0 0,-1 0 0 0 0,1 1 0 0 0,-1-2 0 0 0,0 1 0 0 0,-1 0 0 0 0,1 0 0 0 0,-1-1 0 0 0,0 1 0 0 0,1-11 0 0 0,8-22 0 0 0,-8 32 0 0 0,0-1 0 0 0,-1 0 0 0 0,0 1 0 0 0,0-1 0 0 0,-1 0 0 0 0,1-10 0 0 0,-2 18 0 0 0,0 0 0 0 0,0 0 0 0 0,-1 1 0 0 0,1-1 0 0 0,0 0 0 0 0,0 0 0 0 0,0 0 0 0 0,0 0 0 0 0,0 0 0 0 0,0 0 0 0 0,0 0 0 0 0,0 0 0 0 0,0 0 0 0 0,0 1 0 0 0,0-1 0 0 0,0 0 0 0 0,0 0 0 0 0,-1 0 0 0 0,1 0 0 0 0,0 0 0 0 0,0 0 0 0 0,0 0 0 0 0,0 0 0 0 0,0 0 0 0 0,0 0 0 0 0,0 0 0 0 0,0 0 0 0 0,-1 0 0 0 0,1 0 0 0 0,0 0 0 0 0,0 0 0 0 0,0 0 0 0 0,0 0 0 0 0,0 0 0 0 0,0 0 0 0 0,0 0 0 0 0,-1 0 0 0 0,1 0 0 0 0,0 0 0 0 0,0 0 0 0 0,0 0 0 0 0,0 0 0 0 0,0 0 0 0 0,0 0 0 0 0,0 0 0 0 0,0 0 0 0 0,-1 0 0 0 0,1 0 0 0 0,0-1 0 0 0,0 1 0 0 0,0 0 0 0 0,0 0 0 0 0,0 0 0 0 0,0 0 0 0 0,0 0 0 0 0,0 0 0 0 0,0 0 0 0 0,0 0 0 0 0,0 0 0 0 0,0-1 0 0 0,0 1 0 0 0,0 0 0 0 0,0 0 0 0 0,0 0 0 0 0,0 0 0 0 0,0 0 0 0 0,0 0 0 0 0,0 0 0 0 0,0-1 0 0 0,-2 6 0 0 0,0-1 0 0 0,1 1 0 0 0,-1 0 0 0 0,1 0 0 0 0,0 0 0 0 0,1 0 0 0 0,-1-1 0 0 0,1 1 0 0 0,0 6 0 0 0,0-6 0 0 0,-1 12 0 0 0,2 0 0 0 0,2 25 0 0 0,-2-37 0 0 0,0 1 0 0 0,0-1 0 0 0,0 0 0 0 0,1 0 0 0 0,0 0 0 0 0,0 0 0 0 0,0 0 0 0 0,1 0 0 0 0,-1 0 0 0 0,1-1 0 0 0,0 0 0 0 0,4 5 0 0 0,-5-7 58 0 0,0-1 0 0 0,0 0 0 0 0,0 1 0 0 0,0-1 0 0 0,0 0 0 0 0,0 0 0 0 0,1-1 0 0 0,-1 1 0 0 0,0 0 0 0 0,0-1 0 0 0,1 1 0 0 0,-1-1 0 0 0,0 0 0 0 0,1 0 0 0 0,-1 1 0 0 0,3-2 0 0 0,38-5-4359 0 0,-41 6 3664 0 0,12-4-19122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0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25127 0 0,'0'0'2744'0'0,"16"18"2144"0"0,-9 0-4888 0 0,-1 0 0 0 0,0 0 0 0 0,6 36 0 0 0,-7-28 0 0 0,0-3 0 0 0,-2 0 0 0 0,-1 1 0 0 0,0-1 0 0 0,-3 41 0 0 0,-6-11 0 0 0,4-29 0 0 0,1 0 0 0 0,0 0 0 0 0,3 25 0 0 0,0 10 0 0 0,0-49 0 0 0,1 2 0 0 0,0-8 987 0 0,-6-7-5921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1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25231 0 0,'0'-2'188'0'0,"1"0"1"0"0,0 0-1 0 0,-1 1 0 0 0,1-1 0 0 0,0 0 0 0 0,0 0 1 0 0,0 1-1 0 0,0-1 0 0 0,1 0 0 0 0,-1 1 0 0 0,0-1 1 0 0,1 1-1 0 0,-1 0 0 0 0,1-1 0 0 0,-1 1 0 0 0,1 0 1 0 0,0 0-1 0 0,-1 0 0 0 0,4-1 0 0 0,38-17 3576 0 0,-38 17-3764 0 0,1 0 0 0 0,0 1 0 0 0,-1 0 0 0 0,1 0 0 0 0,0 0 0 0 0,0 0 0 0 0,-1 1 0 0 0,1 0 0 0 0,0 0 0 0 0,0 0 0 0 0,0 1 0 0 0,-1 0 0 0 0,1 0 0 0 0,0 1 0 0 0,7 2 0 0 0,18 4 0 0 0,-24-6 0 0 0,0-1 0 0 0,0 1 0 0 0,0 0 0 0 0,10 5 0 0 0,-12-4 0 0 0,0 0 0 0 0,-1 0 0 0 0,1 1 0 0 0,-1-1 0 0 0,0 1 0 0 0,0 0 0 0 0,0 0 0 0 0,0 0 0 0 0,-1 1 0 0 0,0-1 0 0 0,5 8 0 0 0,-7-9 0 0 0,1 0 0 0 0,-1 0 0 0 0,0 0 0 0 0,0 1 0 0 0,0-1 0 0 0,0 0 0 0 0,0 0 0 0 0,-1 1 0 0 0,1-1 0 0 0,-1 0 0 0 0,0 0 0 0 0,0 1 0 0 0,0-1 0 0 0,-1 0 0 0 0,1 1 0 0 0,-1-1 0 0 0,0 0 0 0 0,0 0 0 0 0,0 1 0 0 0,0-1 0 0 0,-2 3 0 0 0,0-1 0 0 0,-1-1 0 0 0,1 1 0 0 0,-1-1 0 0 0,0 0 0 0 0,-6 5 0 0 0,-8 9 0 0 0,14-14 0 0 0,1-1 0 0 0,-1 1 0 0 0,-1-1 0 0 0,1 0 0 0 0,0-1 0 0 0,-1 1 0 0 0,1-1 0 0 0,-7 3 0 0 0,-42 13 0 0 0,45-15 0 0 0,-13 2 0 0 0,0 0 0 0 0,-37 4 0 0 0,53-8 474 0 0,-9 1-543 0 0,10-5-4285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1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1 182 25231 0 0,'0'0'64'0'0,"1"0"0"0"0,-1 1-1 0 0,1-1 1 0 0,-1 1 0 0 0,1-1-1 0 0,-1 0 1 0 0,1 1 0 0 0,-1-1-1 0 0,1 1 1 0 0,-1-1 0 0 0,0 1 0 0 0,1 0-1 0 0,-1-1 1 0 0,0 1 0 0 0,1-1-1 0 0,-1 1 1 0 0,0 0 0 0 0,0-1-1 0 0,1 1 1 0 0,-1-1 0 0 0,0 1-1 0 0,0 0 1 0 0,0-1 0 0 0,0 1 0 0 0,0 1-1 0 0,1 18 2257 0 0,-1 25-1065 0 0,1 51 1042 0 0,6-73-2297 0 0,-6-21 0 0 0,0 0 0 0 0,0 1 0 0 0,0-1 0 0 0,0 1 0 0 0,0-1 0 0 0,-1 1 0 0 0,1-1 0 0 0,-1 6 0 0 0,3-1 855 0 0,2-5-5669 0 0</inkml:trace>
  <inkml:trace contextRef="#ctx0" brushRef="#br0" timeOffset="1">57 10 25231 0 0,'0'-1'0'0'0,"0"-3"0"0"0,0-1 0 0 0,3 5 1304 0 0,2 4-8 0 0,-2 1 3032 0 0,-3-4-3728 0 0,2 7-600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1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22 100 24927 0 0,'7'1'357'0'0,"1"1"-1"0"0,0-1 1 0 0,0-1 0 0 0,11 0-1 0 0,6-2 2154 0 0,28-6 1 0 0,-16 2-1483 0 0,-23 5-1028 0 0,-11 1 0 0 0,1 0 0 0 0,-1 0 0 0 0,1 0 0 0 0,-1-1 0 0 0,1 1 0 0 0,-1-1 0 0 0,0 0 0 0 0,1 0 0 0 0,-1 0 0 0 0,0 0 0 0 0,0-1 0 0 0,4-2 0 0 0,4-4 0 0 0,-4-1 0 0 0,-5-7 0 0 0,-2 14 0 0 0,-1 0 0 0 0,1 1 0 0 0,-1-1 0 0 0,1 0 0 0 0,-1 1 0 0 0,0-1 0 0 0,0 0 0 0 0,0 1 0 0 0,1-1 0 0 0,-2 1 0 0 0,1-1 0 0 0,0 1 0 0 0,0-1 0 0 0,0 1 0 0 0,-1 0 0 0 0,1 0 0 0 0,0 0 0 0 0,-1 0 0 0 0,0 0 0 0 0,1 0 0 0 0,-1 0 0 0 0,1 0 0 0 0,-1 0 0 0 0,0 1 0 0 0,1-1 0 0 0,-1 1 0 0 0,0-1 0 0 0,0 1 0 0 0,-3-1 0 0 0,-6-1 0 0 0,-1 1 0 0 0,0-1 0 0 0,-14 2 0 0 0,19 0 0 0 0,-3 0 0 0 0,1 0 0 0 0,-20 3 0 0 0,27-3 0 0 0,-1 1 0 0 0,1-1 0 0 0,0 1 0 0 0,0 0 0 0 0,0-1 0 0 0,0 1 0 0 0,0 0 0 0 0,0 0 0 0 0,0 1 0 0 0,1-1 0 0 0,-1 0 0 0 0,0 0 0 0 0,0 1 0 0 0,1-1 0 0 0,-1 1 0 0 0,1 0 0 0 0,0-1 0 0 0,-3 5 0 0 0,-12 19 0 0 0,13-21 0 0 0,0 0 0 0 0,0 0 0 0 0,0 0 0 0 0,1 1 0 0 0,0-1 0 0 0,-3 9 0 0 0,-23 71 0 0 0,24-69 0 0 0,3-9 0 0 0,-1 0 0 0 0,1 0 0 0 0,0 0 0 0 0,1 11 0 0 0,0-15 0 0 0,0 0 0 0 0,0 0 0 0 0,1 0 0 0 0,-1 0 0 0 0,1 0 0 0 0,0 0 0 0 0,-1 0 0 0 0,1 0 0 0 0,0 0 0 0 0,0 0 0 0 0,0-1 0 0 0,0 1 0 0 0,1 0 0 0 0,-1-1 0 0 0,0 1 0 0 0,1-1 0 0 0,-1 1 0 0 0,3 1 0 0 0,1 1 0 0 0,1 0 0 0 0,0 0 0 0 0,0-1 0 0 0,0 0 0 0 0,1 0 0 0 0,-1 0 0 0 0,1-1 0 0 0,0 0 0 0 0,-1 0 0 0 0,1 0 0 0 0,9 0 0 0 0,3-1 0 0 0,1-1 0 0 0,32-3 0 0 0,-8 0 0 0 0,-6-1 853 0 0,-18-1-5655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28.8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54 24927 0 0,'0'0'1330'0'0,"-25"0"5172"0"0,20 1-6502 0 0,0 1 0 0 0,0 0 0 0 0,1 0 0 0 0,-1 1 0 0 0,1-1 0 0 0,-1 1 0 0 0,1 0 0 0 0,0 0 0 0 0,0 1 0 0 0,0-1 0 0 0,1 1 0 0 0,-1 0 0 0 0,1 0 0 0 0,0 0 0 0 0,0 0 0 0 0,0 1 0 0 0,0-1 0 0 0,1 1 0 0 0,0-1 0 0 0,0 1 0 0 0,0 0 0 0 0,1 0 0 0 0,-2 9 0 0 0,2-12 0 0 0,1-1 0 0 0,0 1 0 0 0,0-1 0 0 0,0 1 0 0 0,1-1 0 0 0,-1 1 0 0 0,0-1 0 0 0,0 1 0 0 0,1-1 0 0 0,-1 1 0 0 0,1-1 0 0 0,0 1 0 0 0,-1-1 0 0 0,1 1 0 0 0,0-1 0 0 0,0 0 0 0 0,0 1 0 0 0,0-1 0 0 0,0 0 0 0 0,0 0 0 0 0,0 0 0 0 0,0 0 0 0 0,0 0 0 0 0,0 0 0 0 0,1 0 0 0 0,-1 0 0 0 0,0 0 0 0 0,1-1 0 0 0,-1 1 0 0 0,1-1 0 0 0,-1 1 0 0 0,3 0 0 0 0,2 1 0 0 0,-1-1 0 0 0,1 0 0 0 0,-1 0 0 0 0,1 0 0 0 0,0-1 0 0 0,-1 0 0 0 0,9-1 0 0 0,-3 0 0 0 0,-1-1 0 0 0,1 0 0 0 0,19-8 0 0 0,-25 8 0 0 0,0 0 0 0 0,-1 0 0 0 0,1 0 0 0 0,-1-1 0 0 0,0 0 0 0 0,1 0 0 0 0,-1 0 0 0 0,-1 0 0 0 0,1-1 0 0 0,4-5 0 0 0,-2 2 0 0 0,-5 6 0 0 0,0 0 0 0 0,-1 0 0 0 0,1 0 0 0 0,0 0 0 0 0,0 0 0 0 0,-1-1 0 0 0,1 1 0 0 0,0 0 0 0 0,-1-1 0 0 0,0 1 0 0 0,1 0 0 0 0,-1-1 0 0 0,1-1 0 0 0,-1-1 0 0 0,1 0 0 0 0,-1 0 0 0 0,0 0 0 0 0,0 0 0 0 0,-1 0 0 0 0,1 1 0 0 0,-1-1 0 0 0,0 0 0 0 0,0 0 0 0 0,0 0 0 0 0,0 0 0 0 0,-1 1 0 0 0,1-1 0 0 0,-1 0 0 0 0,0 1 0 0 0,-4-6 0 0 0,3 5 0 0 0,-1 0 0 0 0,0-1 0 0 0,1 1 0 0 0,-1 1 0 0 0,-1-1 0 0 0,1 0 0 0 0,0 1 0 0 0,-1 0 0 0 0,0 0 0 0 0,0 1 0 0 0,-7-4 0 0 0,11 6 20 0 0,1-1 1 0 0,-1 1-1 0 0,1 0 1 0 0,-1 0-1 0 0,1 0 1 0 0,-1-1-1 0 0,0 1 1 0 0,1 0-1 0 0,-1 0 1 0 0,1 0-1 0 0,-1 0 1 0 0,1 0-1 0 0,-1 0 1 0 0,0 0-1 0 0,1 0 1 0 0,-1 0-1 0 0,1 1 1 0 0,-1-1-1 0 0,1 0 1 0 0,-1 0-1 0 0,1 0 1 0 0,-1 1-1 0 0,1-1 1 0 0,-1 0-1 0 0,1 1 1 0 0,-1-1-1 0 0,1 0 1 0 0,-1 1-1 0 0,1-1 1 0 0,0 0-1 0 0,-1 1 1 0 0,1-1-1 0 0,-1 1 1 0 0,1-1-1 0 0,0 1 1 0 0,0-1-1 0 0,-1 1 1 0 0,1-1-1 0 0,0 1 1 0 0,0-1-1 0 0,0 1 1 0 0,-1-1-1 0 0,1 1 1 0 0,0 0-1 0 0,-1 30-1988 0 0,2-22-935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2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290 38 25127 0 0,'0'-1'166'0'0,"-1"0"0"0"0,1 0 0 0 0,0 0 0 0 0,-1 0 0 0 0,1 0 0 0 0,-1 0 0 0 0,1 0-1 0 0,-1 0 1 0 0,1 0 0 0 0,-1 1 0 0 0,0-1 0 0 0,1 0 0 0 0,-1 0 0 0 0,0 1 0 0 0,0-1 0 0 0,0 0 0 0 0,1 1 0 0 0,-1-1-1 0 0,0 0 1 0 0,0 1 0 0 0,0 0 0 0 0,-1-1 0 0 0,-24-9 3650 0 0,14 7-3816 0 0,1 1 0 0 0,-1 0 0 0 0,1 1 0 0 0,-1 0 0 0 0,0 0 0 0 0,0 1 0 0 0,1 1 0 0 0,-1 0 0 0 0,0 0 0 0 0,1 2 0 0 0,-23 6 0 0 0,28-6 0 0 0,1-1 0 0 0,-1 2 0 0 0,1-1 0 0 0,-1 1 0 0 0,1 0 0 0 0,0 0 0 0 0,1 0 0 0 0,-1 1 0 0 0,-5 7 0 0 0,-6 5 0 0 0,14-15 0 0 0,1 0 0 0 0,-1 0 0 0 0,1 0 0 0 0,0 0 0 0 0,0 1 0 0 0,0-1 0 0 0,0 0 0 0 0,0 1 0 0 0,1-1 0 0 0,-1 0 0 0 0,1 1 0 0 0,-1-1 0 0 0,1 1 0 0 0,0-1 0 0 0,0 0 0 0 0,0 1 0 0 0,0-1 0 0 0,1 1 0 0 0,-1-1 0 0 0,1 1 0 0 0,-1-1 0 0 0,2 4 0 0 0,0-2 0 0 0,-1 1 0 0 0,1-1 0 0 0,0 0 0 0 0,0 0 0 0 0,0 0 0 0 0,0-1 0 0 0,1 1 0 0 0,-1 0 0 0 0,1-1 0 0 0,0 0 0 0 0,6 5 0 0 0,-2-4 0 0 0,1 0 0 0 0,-1-1 0 0 0,1-1 0 0 0,-1 1 0 0 0,1-1 0 0 0,0-1 0 0 0,0 1 0 0 0,0-1 0 0 0,0 0 0 0 0,10-1 0 0 0,-11-1 164 0 0,0 0 1 0 0,0 0-1 0 0,0-1 1 0 0,0 1-1 0 0,9-5 0 0 0,-13 5-516 0 0,0 0 0 0 0,-1 0 0 0 0,1-1-1 0 0,0 1 1 0 0,0-1 0 0 0,-1 0 0 0 0,1 0-1 0 0,-1 0 1 0 0,1 0 0 0 0,-1 0 0 0 0,0 0-1 0 0,0-1 1 0 0,3-4 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2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25023 0 0,'0'0'64'0'0,"0"0"0"0"0,-1 0 0 0 0,1 0 0 0 0,0 1-1 0 0,0-1 1 0 0,0 0 0 0 0,0 0 0 0 0,0 0 0 0 0,0 0 0 0 0,0 0 0 0 0,0 0-1 0 0,0 0 1 0 0,-1 0 0 0 0,1 1 0 0 0,0-1 0 0 0,0 0 0 0 0,0 0-1 0 0,0 0 1 0 0,0 0 0 0 0,0 0 0 0 0,-1 0 0 0 0,1 0 0 0 0,0 0-1 0 0,0 0 1 0 0,0 0 0 0 0,0 0 0 0 0,0 0 0 0 0,-1 0 0 0 0,1 0 0 0 0,0 0-1 0 0,0 0 1 0 0,0 0 0 0 0,0 0 0 0 0,0 0 0 0 0,0 0 0 0 0,-1 0-1 0 0,1 0 1 0 0,0-1 0 0 0,0 1 0 0 0,0 0 0 0 0,0 0 0 0 0,0 0 0 0 0,0 0-1 0 0,-1 0 1 0 0,-2-1 3193 0 0,6 9-1651 0 0,-9 10-1606 0 0,2-8 0 0 0,-37 201 0 0 0,40-202 0 0 0,1 1 0 0 0,1 0 0 0 0,0-1 0 0 0,0 1 0 0 0,4 15 0 0 0,3 18 0 0 0,-5-17 0 0 0,1 1 0 0 0,2-1 0 0 0,9 30 0 0 0,-12-45 0 0 0,-2-9 0 0 0,-1 0 0 0 0,1 0 0 0 0,-1 0 0 0 0,1 0 0 0 0,0 0 0 0 0,0-1 0 0 0,0 1 0 0 0,0 0 0 0 0,0 0 0 0 0,0 0 0 0 0,0-1 0 0 0,3 3 0 0 0,5 7 460 0 0,-8-10-464 0 0,0 1 1 0 0,0-1 0 0 0,0 0-1 0 0,0 0 1 0 0,0 0 0 0 0,0 0-1 0 0,0 0 1 0 0,1 0 0 0 0,-1 0-1 0 0,0 0 1 0 0,0 0-1 0 0,3 1 1 0 0,-3-2-253 0 0,0 0-1 0 0,0 0 0 0 0,0 0 1 0 0,0 0-1 0 0,0 0 1 0 0,0 0-1 0 0,0 0 1 0 0,0 0-1 0 0,0-1 1 0 0,0 1-1 0 0,0 0 1 0 0,0-1-1 0 0,0 1 0 0 0,0 0 1 0 0,0-1-1 0 0,0 0 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262 121 25023 0 0,'5'-2'710'0'0,"33"-3"5815"0"0,-37 5-6093 0 0,-1-3-363 0 0,0-1-69 0 0,0 0 0 0 0,0 0 0 0 0,-1 0 0 0 0,0 1 0 0 0,0-1 0 0 0,-2-6 0 0 0,2 6 0 0 0,-1 0 0 0 0,-1 0 0 0 0,1 0 0 0 0,0 0 0 0 0,-1 0 0 0 0,0 1 0 0 0,0-1 0 0 0,-5-4 0 0 0,4 4 0 0 0,-1 0 0 0 0,0 1 0 0 0,0-1 0 0 0,-1 1 0 0 0,1 0 0 0 0,-1 1 0 0 0,1-1 0 0 0,-1 1 0 0 0,0 0 0 0 0,-9-2 0 0 0,11 3 0 0 0,0 0 0 0 0,0 0 0 0 0,-1 0 0 0 0,1 1 0 0 0,0-1 0 0 0,0 1 0 0 0,0 0 0 0 0,0 0 0 0 0,-1 0 0 0 0,1 1 0 0 0,0 0 0 0 0,0-1 0 0 0,0 1 0 0 0,-8 3 0 0 0,-2 3 0 0 0,5-4 0 0 0,1 1 0 0 0,-1 0 0 0 0,1 1 0 0 0,0 0 0 0 0,0 0 0 0 0,1 1 0 0 0,-10 8 0 0 0,13-9 0 0 0,0 0 0 0 0,0 0 0 0 0,1 0 0 0 0,-1 0 0 0 0,1 1 0 0 0,1-1 0 0 0,-1 1 0 0 0,1 0 0 0 0,-2 7 0 0 0,-6 12 0 0 0,9-20 0 0 0,0 0 0 0 0,0-1 0 0 0,1 1 0 0 0,-1 0 0 0 0,1 0 0 0 0,0-1 0 0 0,0 1 0 0 0,1 0 0 0 0,-1 0 0 0 0,1-1 0 0 0,0 1 0 0 0,1-1 0 0 0,-1 1 0 0 0,1-1 0 0 0,0 1 0 0 0,0-1 0 0 0,0 0 0 0 0,0 0 0 0 0,4 4 0 0 0,5 7 0 0 0,-9-13 0 0 0,0 1 0 0 0,0 0 0 0 0,0-1 0 0 0,1 1 0 0 0,-1-1 0 0 0,1 0 0 0 0,-1 0 0 0 0,1 0 0 0 0,5 3 0 0 0,-1-2 0 0 0,1 0 0 0 0,-1-1 0 0 0,1-1 0 0 0,0 1 0 0 0,-1-1 0 0 0,1 0 0 0 0,0-1 0 0 0,0 0 0 0 0,0 0 0 0 0,-1-1 0 0 0,1 0 0 0 0,0 0 0 0 0,0 0 0 0 0,-1-1 0 0 0,1-1 0 0 0,-1 1 0 0 0,0-1 0 0 0,0 0 0 0 0,0-1 0 0 0,0 0 0 0 0,0 0 0 0 0,8-7 0 0 0,-10 5 0 0 0,1 0 0 0 0,-1-1 0 0 0,0 0 0 0 0,0 0 0 0 0,-1-1 0 0 0,0 1 0 0 0,0-1 0 0 0,-1 0 0 0 0,0 0 0 0 0,0 0 0 0 0,-1 0 0 0 0,2-11 0 0 0,-4 17 0 0 0,0 1 0 0 0,0-1 0 0 0,0 0 0 0 0,0 1 0 0 0,-1-1 0 0 0,1 1 0 0 0,0-1 0 0 0,0 1 0 0 0,-1-1 0 0 0,1 1 0 0 0,-1-1 0 0 0,0 1 0 0 0,1 0 0 0 0,-1-1 0 0 0,0 1 0 0 0,-1-2 0 0 0,2 1 0 0 0,-12 38 0 0 0,8-9 0 0 0,2 1 0 0 0,0 0 0 0 0,2 0 0 0 0,2-1 0 0 0,0 1 0 0 0,2 0 0 0 0,1-1 0 0 0,15 51 0 0 0,-15-67 0 0 0,-1 1 0 0 0,0 1 0 0 0,-1-1 0 0 0,0 0 0 0 0,-1 1 0 0 0,0-1 0 0 0,-1 19 0 0 0,-1-29 0 0 0,0 0 0 0 0,-1 0 0 0 0,1 0 0 0 0,-1 0 0 0 0,1-1 0 0 0,-1 1 0 0 0,0 0 0 0 0,0 0 0 0 0,0-1 0 0 0,0 1 0 0 0,0-1 0 0 0,0 1 0 0 0,0-1 0 0 0,0 1 0 0 0,-1-1 0 0 0,1 1 0 0 0,0-1 0 0 0,-1 0 0 0 0,1 0 0 0 0,-1 0 0 0 0,0 0 0 0 0,1 0 0 0 0,-1 0 0 0 0,0 0 0 0 0,0-1 0 0 0,1 1 0 0 0,-3 0 0 0 0,-4 1 0 0 0,-1-1 0 0 0,1 0 0 0 0,0-1 0 0 0,-16 0 0 0 0,10 0 0 0 0,6-1 0 0 0,0 0 0 0 0,0 0 0 0 0,0-1 0 0 0,-9-3 0 0 0,-12-2 0 0 0,19 4 0 0 0,0-1 0 0 0,0 1 0 0 0,0-2 0 0 0,0 1 0 0 0,1-2 0 0 0,-11-6 0 0 0,5-6 0 0 0,14 16 0 0 0,0 0 0 0 0,-1 1 0 0 0,1-1 0 0 0,-1 0 0 0 0,1 0 0 0 0,-1 0 0 0 0,0 1 0 0 0,-2-3 0 0 0,-2-5 984 0 0,6 2-3134 0 0,0 5-628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3.9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25127 0 0,'0'-1'157'0'0,"0"1"0"0"0,0-1 0 0 0,0 1 0 0 0,0-1 0 0 0,0 1 0 0 0,0 0 0 0 0,0-1 0 0 0,0 1 0 0 0,0-1 0 0 0,0 1 0 0 0,0-1 0 0 0,1 1 0 0 0,-1 0 0 0 0,0-1 0 0 0,0 1 0 0 0,1 0 0 0 0,-1-1 0 0 0,0 1 0 0 0,0-1 0 0 0,1 1 0 0 0,-1 0 0 0 0,0 0 0 0 0,1-1 0 0 0,-1 1 0 0 0,0 0 0 0 0,1 0 0 0 0,-1-1 0 0 0,1 1 0 0 0,-1 0 0 0 0,0 0 0 0 0,1 0 0 0 0,-1-1 0 0 0,1 1 0 0 0,-1 0 0 0 0,1 0 0 0 0,-1 0 0 0 0,0 0 0 0 0,1 0 0 0 0,0 0 0 0 0,-1 0 666 0 0,-1 50-480 0 0,-1 6-179 0 0,5-19-142 0 0,-3-8-22 0 0,0-25 0 0 0,-1-1 0 0 0,1 1 0 0 0,0-1 0 0 0,0 1 0 0 0,0-1 0 0 0,0 1 0 0 0,1-1 0 0 0,-1 1 0 0 0,1-1 0 0 0,0 0 0 0 0,0 1 0 0 0,0-1 0 0 0,3 4 0 0 0,-4-7 37 0 0,0 1 1 0 0,0-1-1 0 0,1 0 1 0 0,-1 1-1 0 0,0-1 0 0 0,1 0 1 0 0,-1 1-1 0 0,0-1 1 0 0,1 0-1 0 0,-1 0 0 0 0,0 1 1 0 0,1-1-1 0 0,-1 0 1 0 0,1 0-1 0 0,-1 1 0 0 0,0-1 1 0 0,1 0-1 0 0,-1 0 1 0 0,1 0-1 0 0,-1 0 0 0 0,1 0 1 0 0,-1 0-1 0 0,1 0 1 0 0,-1 0-1 0 0,1 0 0 0 0,6-3-2843 0 0,-4 2 683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4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25127 0 0,'0'0'0'0'0,"-3"5"0"0"0,3-3 1344 0 0,0 1 0 0 0,0 2 3600 0 0,3-2-4944 0 0,2 4 0 0 0,0 1 0 0 0,-1-3 0 0 0,6 3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4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25023 0 0,'8'1'2669'0'0,"-7"-1"-2553"0"0,-1 1-1 0 0,0-1 1 0 0,1 0 0 0 0,-1 0 0 0 0,0 0 0 0 0,0 0-1 0 0,1 1 1 0 0,-1-1 0 0 0,0 0 0 0 0,0 0 0 0 0,1 1-1 0 0,-1-1 1 0 0,0 0 0 0 0,0 0 0 0 0,0 1 0 0 0,1-1-1 0 0,-1 0 1 0 0,0 1 0 0 0,0-1 0 0 0,0 0 0 0 0,0 1-1 0 0,0-1 1 0 0,0 0 0 0 0,0 1 0 0 0,0-1 0 0 0,0 0 0 0 0,0 1-1 0 0,0-1 1 0 0,0 0 0 0 0,0 1 846 0 0,0 1-922 0 0,0-1-1 0 0,1 0 1 0 0,-1 0-1 0 0,0 0 0 0 0,1 1 1 0 0,-1-1-1 0 0,1 0 1 0 0,-1 0-1 0 0,1 0 1 0 0,-1 0-1 0 0,1 0 0 0 0,0 0 1 0 0,-1 0-1 0 0,2 1 1 0 0,2 4-1 0 0,0 14-39 0 0,-4-17 0 0 0,0 0 0 0 0,0-1 0 0 0,1 1 0 0 0,0 0 0 0 0,-1 0 0 0 0,1-1 0 0 0,0 1 0 0 0,0-1 0 0 0,2 4 0 0 0,2 2 0 0 0,-1-1 0 0 0,0 1 0 0 0,-1 0 0 0 0,0 1 0 0 0,0-1 0 0 0,1 9 0 0 0,-3-14 0 0 0,1 0 0 0 0,-1 0 0 0 0,0-1 0 0 0,1 1 0 0 0,-1-1 0 0 0,1 1 0 0 0,0-1 0 0 0,2 3 0 0 0,11 18 0 0 0,-14-15 0 0 0,2-17 0 0 0,6-7 0 0 0,-1 0 0 0 0,0-1 0 0 0,8-29 0 0 0,-9 26 0 0 0,1 2 0 0 0,1-1 0 0 0,17-26 0 0 0,-23 37 466 0 0,4-3-143 0 0,-7 11-416 0 0,0 0 0 0 0,0 0 0 0 0,0 0 0 0 0,1-1 0 0 0,-1 1 0 0 0,0 0 0 0 0,0 0 0 0 0,0 0 0 0 0,1 0 1 0 0,-1 0-1 0 0,0 0 0 0 0,0 0 0 0 0,0 0 0 0 0,1 0 0 0 0,-1 0 0 0 0,0 0 0 0 0,0 0 0 0 0,0 0 0 0 0,1 0 1 0 0,-1 0-1 0 0,0 0 0 0 0,0 0 0 0 0,0 0 0 0 0,1 0 0 0 0,-1 0 0 0 0,0 1 0 0 0,0-1 0 0 0,0 0 1 0 0,1 0-1 0 0,-1 0 0 0 0,0 0 0 0 0,0 0 0 0 0,0 0 0 0 0,0 1 0 0 0,0-1 0 0 0,1 0 0 0 0,-1 0 0 0 0,0 0 1 0 0,0 0-1 0 0,0 1 0 0 0,0-1 0 0 0,0 0 0 0 0,0 0 0 0 0,0 0 0 0 0,0 1 0 0 0,0-1 0 0 0,0 0 0 0 0,0 0 1 0 0,0 0-1 0 0,0 1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4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93 25231 0 0,'1'0'100'0'0,"-1"0"0"0"0,1 0-1 0 0,-1 0 1 0 0,1 0-1 0 0,-1 0 1 0 0,0 0 0 0 0,1 0-1 0 0,-1 0 1 0 0,1 0 0 0 0,-1 0-1 0 0,1 0 1 0 0,-1 0 0 0 0,0 1-1 0 0,1-1 1 0 0,-1 0 0 0 0,0 0-1 0 0,1 0 1 0 0,-1 1 0 0 0,1-1-1 0 0,-1 0 1 0 0,0 0 0 0 0,0 1-1 0 0,1-1 1 0 0,-1 0 0 0 0,0 1-1 0 0,1-1 1 0 0,-1 0-1 0 0,0 1 1 0 0,0-1 0 0 0,0 1-1 0 0,1-1 1 0 0,-1 1 21 0 0,0 0-1 0 0,1-1 1 0 0,-1 1-1 0 0,0-1 1 0 0,1 0-1 0 0,-1 1 1 0 0,0-1-1 0 0,1 1 1 0 0,-1-1-1 0 0,1 0 1 0 0,-1 1-1 0 0,1-1 1 0 0,-1 0-1 0 0,1 1 1 0 0,-1-1-1 0 0,1 0 1 0 0,-1 1 0 0 0,1-1-1 0 0,-1 0 1 0 0,1 0-1 0 0,-1 0 1 0 0,1 0-1 0 0,0 0 1 0 0,-1 0-1 0 0,1 0 1 0 0,-1 0-1 0 0,1 0 1 0 0,-1 0-1 0 0,1 0 1 0 0,0 0-1 0 0,-1 0 1 0 0,1 0-1 0 0,-1 0 1 0 0,1-1-1 0 0,0 1 1 0 0,29-2-121 0 0,-20 2 0 0 0,-1-1 0 0 0,1 0 0 0 0,13-3 0 0 0,11-2 0 0 0,-29 6 0 0 0,0-1 0 0 0,1 0 0 0 0,-1 0 0 0 0,0 0 0 0 0,0 0 0 0 0,-1-1 0 0 0,1 0 0 0 0,6-3 0 0 0,4-1 0 0 0,-14 6 0 0 0,0 0 0 0 0,0-1 0 0 0,0 1 0 0 0,0 0 0 0 0,0-1 0 0 0,0 1 0 0 0,0-1 0 0 0,0 1 0 0 0,0-1 0 0 0,0 1 0 0 0,-1-1 0 0 0,1 0 0 0 0,0 1 0 0 0,0-1 0 0 0,-1 0 0 0 0,1 1 0 0 0,0-1 0 0 0,-1 0 0 0 0,1 0 0 0 0,-1 0 0 0 0,1 0 0 0 0,0-1 0 0 0,6-8 0 0 0,-7 9 0 0 0,1 1 0 0 0,0-1 0 0 0,-1 0 0 0 0,1 0 0 0 0,0 0 0 0 0,-1 0 0 0 0,1 0 0 0 0,-1 0 0 0 0,1 0 0 0 0,-1 0 0 0 0,0 0 0 0 0,1 0 0 0 0,-1 0 0 0 0,0 0 0 0 0,0 0 0 0 0,0 0 0 0 0,1 0 0 0 0,-1 0 0 0 0,0 0 0 0 0,-1 0 0 0 0,1-1 0 0 0,0 1 0 0 0,0 0 0 0 0,0 0 0 0 0,-1 0 0 0 0,0-2 0 0 0,0 2 0 0 0,0 0 0 0 0,0 0 0 0 0,0 0 0 0 0,0 0 0 0 0,0 0 0 0 0,-1 0 0 0 0,1 0 0 0 0,0 1 0 0 0,-1-1 0 0 0,1 0 0 0 0,0 1 0 0 0,-1-1 0 0 0,1 1 0 0 0,-1-1 0 0 0,1 1 0 0 0,-1 0 0 0 0,1-1 0 0 0,-1 1 0 0 0,1 0 0 0 0,-1 0 0 0 0,1 0 0 0 0,-4 1 0 0 0,-7-2 0 0 0,-1-1 0 0 0,-1 1 0 0 0,0 0 0 0 0,1 1 0 0 0,-23 2 0 0 0,28-1 0 0 0,0 1 0 0 0,1 0 0 0 0,-1 0 0 0 0,1 1 0 0 0,-1 0 0 0 0,1 0 0 0 0,0 1 0 0 0,0-1 0 0 0,-9 9 0 0 0,12-9 0 0 0,0 1 0 0 0,0-1 0 0 0,1 1 0 0 0,0 0 0 0 0,0 1 0 0 0,0-1 0 0 0,0 0 0 0 0,1 1 0 0 0,-1 0 0 0 0,1-1 0 0 0,0 1 0 0 0,-1 6 0 0 0,-1 6 0 0 0,0 0 0 0 0,-2 24 0 0 0,6-38 0 0 0,0 0 0 0 0,0 0 0 0 0,0-1 0 0 0,0 1 0 0 0,0 0 0 0 0,0 0 0 0 0,1 0 0 0 0,0-1 0 0 0,-1 1 0 0 0,1 0 0 0 0,0 0 0 0 0,0-1 0 0 0,1 1 0 0 0,-1-1 0 0 0,0 1 0 0 0,1-1 0 0 0,2 3 0 0 0,-1-1 0 0 0,0-1 0 0 0,1 0 0 0 0,-1 0 0 0 0,1-1 0 0 0,0 1 0 0 0,0-1 0 0 0,0 0 0 0 0,0 0 0 0 0,8 3 0 0 0,2-1 0 0 0,1 0 0 0 0,-1-1 0 0 0,1-1 0 0 0,-1-1 0 0 0,22 0 0 0 0,-18-1 0 0 0,0 0 0 0 0,26-5 0 0 0,-36 3 0 0 0,0 0 0 0 0,0-1 0 0 0,0 1 0 0 0,0-1 0 0 0,0-1 0 0 0,-1 1 0 0 0,13-10 0 0 0,0-1-3944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5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25231 0 0,'1'3'3958'0'0,"6"12"-1611"0"0,-4-11-2247 0 0,-1 0 0 0 0,0 0 0 0 0,0 0 0 0 0,0 1-1 0 0,0-1 1 0 0,-1 1 0 0 0,1-1 0 0 0,-1 1 0 0 0,-1 0-1 0 0,2 7 1 0 0,1 10 25 0 0,2 0-125 0 0,1 0 0 0 0,2 29 0 0 0,-7-41 0 0 0,-1-8 0 0 0,0 1 0 0 0,1 0 0 0 0,-1 0 0 0 0,1-1 0 0 0,-1 1 0 0 0,1 0 0 0 0,0-1 0 0 0,0 1 0 0 0,1 2 0 0 0,2 1 0 0 0,-5-8 0 0 0,-4-10 0 0 0,2 6 0 0 0,1-1 0 0 0,-1 0 0 0 0,2 0 0 0 0,-1 0 0 0 0,1 0 0 0 0,0 0 0 0 0,0 0 0 0 0,1 0 0 0 0,0-11 0 0 0,1 6 0 0 0,0 1 0 0 0,1 0 0 0 0,0 1 0 0 0,1-1 0 0 0,5-13 0 0 0,-5 17 0 0 0,0 0 0 0 0,1 1 0 0 0,0 0 0 0 0,0 0 0 0 0,0 0 0 0 0,1 0 0 0 0,-1 1 0 0 0,1-1 0 0 0,1 1 0 0 0,-1 1 0 0 0,1-1 0 0 0,9-5 0 0 0,-11 9 0 0 0,-1 0 0 0 0,1 1 0 0 0,0-1 0 0 0,0 1 0 0 0,-1 0 0 0 0,1 0 0 0 0,7 1 0 0 0,-1 0 0 0 0,-9-1 0 0 0,-1 1 0 0 0,1-1 0 0 0,0 1 0 0 0,0-1 0 0 0,0 0 0 0 0,0 1 0 0 0,-1 0 0 0 0,1-1 0 0 0,0 1 0 0 0,-1-1 0 0 0,1 1 0 0 0,0 0 0 0 0,-1-1 0 0 0,1 1 0 0 0,-1 0 0 0 0,1 0 0 0 0,0 1 0 0 0,2 2 0 0 0,2 1 0 0 0,-1 0 0 0 0,0 1 0 0 0,0 0 0 0 0,-1 0 0 0 0,1 0 0 0 0,-1 0 0 0 0,-1 0 0 0 0,1 1 0 0 0,-1-1 0 0 0,0 1 0 0 0,-1 0 0 0 0,1-1 0 0 0,0 11 0 0 0,2 6 0 0 0,6 6 877 0 0,0-3-1831 0 0,-8-3-2918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8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24423 0 0,'0'0'7500'0'0,"-1"4"-6800"0"0,0 2-588 0 0,-1-2-109 0 0,1 0-1 0 0,1-1 0 0 0,-1 1 0 0 0,1 0 0 0 0,-1 0 0 0 0,1-1 0 0 0,0 1 1 0 0,0 0-1 0 0,1 0 0 0 0,0 4 0 0 0,4 13-2 0 0,-1 0 0 0 0,-1 0 0 0 0,-1 1 0 0 0,-1 34 0 0 0,0-28 0 0 0,6 52 0 0 0,-5-65 0 0 0,-1 0 0 0 0,-1-1 0 0 0,-1 25 0 0 0,-1 1 0 0 0,4-125 0 0 0,7-43 0 0 0,-7 114 0 0 0,0 1 0 0 0,6-19 0 0 0,1-4 0 0 0,-9 32 0 0 0,1 1 0 0 0,0-1 0 0 0,0 1 0 0 0,1 0 0 0 0,-1-1 0 0 0,1 1 0 0 0,0 0 0 0 0,-1 0 0 0 0,1 0 0 0 0,1 0 0 0 0,-1 0 0 0 0,0 0 0 0 0,1 1 0 0 0,-1-1 0 0 0,1 1 0 0 0,0 0 0 0 0,0 0 0 0 0,0 0 0 0 0,0 0 0 0 0,0 0 0 0 0,0 1 0 0 0,6-3 0 0 0,16 8 0 0 0,-16-1 0 0 0,-7-3 0 0 0,-1 1 0 0 0,1 0 0 0 0,0 0 0 0 0,-1 0 0 0 0,1 0 0 0 0,-1 0 0 0 0,1 0 0 0 0,-1 1 0 0 0,1-1 0 0 0,-1 0 0 0 0,0 1 0 0 0,1-1 0 0 0,0 4 0 0 0,17 25 0 0 0,-13-20 0 0 0,-2-4 0 0 0,-1 1 0 0 0,-1 0 0 0 0,1 0 0 0 0,-1 0 0 0 0,0 0 0 0 0,-1 1 0 0 0,0-1 0 0 0,0 1 0 0 0,0 12 0 0 0,3 20 0 0 0,-3-23 0 0 0,0 0 0 0 0,-1 0 0 0 0,-1 0 0 0 0,-1 0 0 0 0,-5 26 0 0 0,7-15 0 0 0,6-94 0 0 0,14-35 0 0 0,-20 100 0 0 0,4-20 0 0 0,-3 14 0 0 0,0 1 0 0 0,0-1 0 0 0,0 1 0 0 0,1-1 0 0 0,0 1 0 0 0,1 0 0 0 0,-1 0 0 0 0,1 0 0 0 0,0 0 0 0 0,1 0 0 0 0,6-8 0 0 0,5-4 0 0 0,-14 16 0 0 0,1 0 0 0 0,-1 0 0 0 0,1-1 0 0 0,0 1 0 0 0,0 1 0 0 0,0-1 0 0 0,0 0 0 0 0,0 0 0 0 0,0 1 0 0 0,1-1 0 0 0,-1 1 0 0 0,4-2 0 0 0,-5 2 0 0 0,1 1 0 0 0,0-1 0 0 0,0 0 0 0 0,0 1 0 0 0,0-1 0 0 0,1 1 0 0 0,-1 0 0 0 0,0 0 0 0 0,0-1 0 0 0,0 1 0 0 0,0 1 0 0 0,0-1 0 0 0,0 0 0 0 0,0 0 0 0 0,0 1 0 0 0,0-1 0 0 0,0 1 0 0 0,0 0 0 0 0,0 0 0 0 0,0 0 0 0 0,3 2 0 0 0,-3-2 0 0 0,0 1 0 0 0,0 0 0 0 0,-1 0 0 0 0,1 0 0 0 0,-1 0 0 0 0,0 0 0 0 0,1 0 0 0 0,-1 1 0 0 0,0-1 0 0 0,0 0 0 0 0,0 1 0 0 0,-1-1 0 0 0,1 0 0 0 0,0 1 0 0 0,-1-1 0 0 0,0 1 0 0 0,1 4 0 0 0,3 22 0 0 0,0 10 0 0 0,0 13 0 0 0,-3-42 0 0 0,0 0 0 0 0,0 0 0 0 0,0 0 0 0 0,-2-1 0 0 0,1 1 0 0 0,-3 15 0 0 0,1-18 0 0 0,1-6 0 0 0,1 0 0 0 0,0 1 0 0 0,-1-1 0 0 0,1 1 0 0 0,0-1 0 0 0,0 1 0 0 0,0-1 0 0 0,0 0 0 0 0,0 1 0 0 0,0-1 0 0 0,0 1 0 0 0,0-1 0 0 0,1 2 0 0 0,-1 4 719 0 0,1 2-1281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7:59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78 25023 0 0,'-1'3'3159'0'0,"2"8"-2293"0"0,1-7-601 0 0,-1 0 1 0 0,1 0-1 0 0,0 0 0 0 0,0 0 0 0 0,0-1 0 0 0,0 1 0 0 0,1 0 0 0 0,-1-1 0 0 0,1 0 0 0 0,0 0 0 0 0,0 1 0 0 0,0-2 0 0 0,5 5 0 0 0,6 3-265 0 0,-10-7 0 0 0,-1 0 0 0 0,1-1 0 0 0,-1 0 0 0 0,1 1 0 0 0,6 1 0 0 0,-7-2 0 0 0,-1-1 0 0 0,0 0 0 0 0,0 0 0 0 0,1 0 0 0 0,-1 0 0 0 0,1-1 0 0 0,-1 1 0 0 0,1-1 0 0 0,-1 1 0 0 0,1-1 0 0 0,0 0 0 0 0,-1 0 0 0 0,1 0 0 0 0,-1 0 0 0 0,1-1 0 0 0,-1 1 0 0 0,1-1 0 0 0,-1 1 0 0 0,1-1 0 0 0,-1 0 0 0 0,1 0 0 0 0,3-2 0 0 0,-2 0 0 0 0,-1 1 0 0 0,0 0 0 0 0,0-1 0 0 0,0 0 0 0 0,0 1 0 0 0,0-1 0 0 0,0-1 0 0 0,-1 1 0 0 0,1 0 0 0 0,-1 0 0 0 0,0-1 0 0 0,0 0 0 0 0,0 1 0 0 0,-1-1 0 0 0,1 0 0 0 0,-1 0 0 0 0,0 0 0 0 0,0 0 0 0 0,0 0 0 0 0,-1 0 0 0 0,1 0 0 0 0,-1 0 0 0 0,0 0 0 0 0,0 0 0 0 0,0 0 0 0 0,-1 0 0 0 0,0 0 0 0 0,1 0 0 0 0,-1 0 0 0 0,-2-4 0 0 0,1 4 0 0 0,-1 0 0 0 0,1 0 0 0 0,-1 0 0 0 0,0 0 0 0 0,0 1 0 0 0,0 0 0 0 0,0-1 0 0 0,0 1 0 0 0,-1 0 0 0 0,0 0 0 0 0,0 1 0 0 0,1-1 0 0 0,-1 1 0 0 0,-1 0 0 0 0,1 0 0 0 0,0 0 0 0 0,0 1 0 0 0,-1 0 0 0 0,1-1 0 0 0,-1 1 0 0 0,1 1 0 0 0,-1-1 0 0 0,0 1 0 0 0,1 0 0 0 0,-1 0 0 0 0,-4 0 0 0 0,3 2 0 0 0,0-1 0 0 0,1 1 0 0 0,-1 0 0 0 0,1 0 0 0 0,0 1 0 0 0,0-1 0 0 0,0 1 0 0 0,0 0 0 0 0,0 1 0 0 0,0-1 0 0 0,-7 8 0 0 0,6-4 0 0 0,0-1 0 0 0,0 1 0 0 0,1 1 0 0 0,0-1 0 0 0,0 1 0 0 0,-8 15 0 0 0,5-4 0 0 0,1-4 0 0 0,1 1 0 0 0,0 0 0 0 0,-6 29 0 0 0,8-27 0 0 0,3-16 0 0 0,0 0 0 0 0,1-1 0 0 0,-1 1 0 0 0,1 0 0 0 0,-1 0 0 0 0,1 0 0 0 0,0-1 0 0 0,0 1 0 0 0,0 0 0 0 0,0 0 0 0 0,0 0 0 0 0,0-1 0 0 0,0 1 0 0 0,0 0 0 0 0,1 0 0 0 0,-1 0 0 0 0,1-1 0 0 0,0 1 0 0 0,-1 0 0 0 0,1-1 0 0 0,0 1 0 0 0,0-1 0 0 0,0 1 0 0 0,0-1 0 0 0,2 3 0 0 0,9 12 0 0 0,-11-14 0 0 0,1 0 0 0 0,-1 0 0 0 0,0 0 0 0 0,0-1 0 0 0,1 1 0 0 0,-1 0 0 0 0,1-1 0 0 0,0 1 0 0 0,-1-1 0 0 0,1 1 0 0 0,0-1 0 0 0,0 0 0 0 0,0 0 0 0 0,0 0 0 0 0,0 0 0 0 0,0 0 0 0 0,0 0 0 0 0,0 0 0 0 0,1-1 0 0 0,-1 1 0 0 0,0-1 0 0 0,0 0 0 0 0,3 1 0 0 0,16-1 0 0 0,-1-1 0 0 0,1-1 0 0 0,20-5 0 0 0,13-7 852 0 0,-23-2-5648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41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23919 0 0,'0'0'7720'0'0,"2"2"-6904"0"0,4 8-541 0 0,-5-9-273 0 0,-1 0-1 0 0,1 0 1 0 0,-1 0 0 0 0,0 0 0 0 0,1 0 0 0 0,-1 0 0 0 0,0 0 0 0 0,0 0-1 0 0,0 0 1 0 0,0 0 0 0 0,0 0 0 0 0,0 0 0 0 0,0 0 0 0 0,0 0 0 0 0,-1 0 0 0 0,1 0-1 0 0,-1 1 1 0 0,0 3-6 0 0,1 135 4 0 0,0-124 0 0 0,1-21 0 0 0,0-34 0 0 0,17-25 0 0 0,-18 60 0 0 0,1 0 0 0 0,-1 0 0 0 0,1 0 0 0 0,0 0 0 0 0,0 1 0 0 0,0-1 0 0 0,1 0 0 0 0,-1 1 0 0 0,1-1 0 0 0,0 1 0 0 0,0-1 0 0 0,0 1 0 0 0,1 0 0 0 0,-1 0 0 0 0,1 0 0 0 0,-1 0 0 0 0,1 0 0 0 0,0 1 0 0 0,0-1 0 0 0,0 1 0 0 0,1 0 0 0 0,-1 0 0 0 0,1 0 0 0 0,-1 0 0 0 0,7-1 0 0 0,-9 2 0 0 0,1 0 0 0 0,0 0 0 0 0,0 1 0 0 0,0-1 0 0 0,0 1 0 0 0,0-1 0 0 0,0 1 0 0 0,0 0 0 0 0,0 0 0 0 0,3 0 0 0 0,-4 1 0 0 0,0-1 0 0 0,0 0 0 0 0,0 1 0 0 0,0 0 0 0 0,0-1 0 0 0,0 1 0 0 0,0 0 0 0 0,0-1 0 0 0,-1 1 0 0 0,1 0 0 0 0,0 0 0 0 0,0 0 0 0 0,-1 0 0 0 0,1 0 0 0 0,0 0 0 0 0,-1 0 0 0 0,1 0 0 0 0,-1 0 0 0 0,1 0 0 0 0,0 2 0 0 0,1 5 0 0 0,1 0 0 0 0,-2 0 0 0 0,1 0 0 0 0,0 12 0 0 0,-1-11 0 0 0,1 0 0 0 0,-1 0 0 0 0,5 12 0 0 0,-2-9 0 0 0,1 0 0 0 0,0-1 0 0 0,13 21 0 0 0,-16-26 826 0 0,0-4-1642 0 0,1-3-3143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1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243 107 24015 0 0,'0'0'4241'0'0,"4"-5"-2901"0"0,10-12-298 0 0,-10 3-575 0 0,-5 12-374 0 0,1 0 0 0 0,-1 0-1 0 0,1-1 1 0 0,-1 1 0 0 0,0 0-1 0 0,0 0 1 0 0,0 0 0 0 0,-2-3-1 0 0,-21-26 728 0 0,20 29-820 0 0,1 0 0 0 0,-1 0 0 0 0,1 0 0 0 0,-1 0 0 0 0,0 1 0 0 0,0-1 0 0 0,0 1 0 0 0,0 0 0 0 0,0 0 0 0 0,0 0 0 0 0,0 1 0 0 0,0 0 0 0 0,0-1 0 0 0,0 1 0 0 0,-1 1 0 0 0,1-1 0 0 0,-5 2 0 0 0,0-2 0 0 0,6 1 0 0 0,1-1 0 0 0,-1 1 0 0 0,0-1 0 0 0,0 1 0 0 0,1 0 0 0 0,-1 0 0 0 0,1 1 0 0 0,-1-1 0 0 0,1 0 0 0 0,0 1 0 0 0,-1 0 0 0 0,1-1 0 0 0,-3 4 0 0 0,-28 32 0 0 0,12-12 0 0 0,14-18 0 0 0,1 0 0 0 0,0 1 0 0 0,1 0 0 0 0,-8 16 0 0 0,4-8 0 0 0,7-9 0 0 0,0 0 0 0 0,0 0 0 0 0,1 1 0 0 0,0-1 0 0 0,1 1 0 0 0,0-1 0 0 0,0 0 0 0 0,0 1 0 0 0,3 14 0 0 0,-1-18 0 0 0,0 0 0 0 0,0 1 0 0 0,0-1 0 0 0,0-1 0 0 0,1 1 0 0 0,-1 0 0 0 0,1-1 0 0 0,0 1 0 0 0,0-1 0 0 0,0 0 0 0 0,1 0 0 0 0,-1 0 0 0 0,1 0 0 0 0,0 0 0 0 0,-1-1 0 0 0,1 0 0 0 0,0 0 0 0 0,1 0 0 0 0,-1 0 0 0 0,0-1 0 0 0,0 0 0 0 0,6 2 0 0 0,-3-4 0 0 0,-1 1 0 0 0,0-1 0 0 0,0 0 0 0 0,0-1 0 0 0,0 0 0 0 0,0 1 0 0 0,0-2 0 0 0,-1 1 0 0 0,1-1 0 0 0,0 0 0 0 0,-1 0 0 0 0,5-4 0 0 0,8-7 0 0 0,-2 0 0 0 0,16-17 0 0 0,-27 27 0 0 0,-2 0 0 0 0,0-1 0 0 0,0 0 0 0 0,-1 1 0 0 0,1-1 0 0 0,-1 0 0 0 0,3-10 0 0 0,2-3 0 0 0,-3 9 0 0 0,-2 0 0 0 0,0 0 0 0 0,0 0 0 0 0,0 0 0 0 0,-1 0 0 0 0,0-12 0 0 0,3-16 0 0 0,-2 28 0 0 0,-2 9 0 0 0,0 0 0 0 0,1 0 0 0 0,-1 0 0 0 0,0 0 0 0 0,0 0 0 0 0,0 0 0 0 0,0 0 0 0 0,0-1 0 0 0,0 1 0 0 0,0 0 0 0 0,0 0 0 0 0,0 0 0 0 0,0 0 0 0 0,1 0 0 0 0,-1 0 0 0 0,0 0 0 0 0,0-1 0 0 0,0 1 0 0 0,0 0 0 0 0,0 0 0 0 0,0 0 0 0 0,0 0 0 0 0,0 0 0 0 0,0-1 0 0 0,0 1 0 0 0,0 0 0 0 0,0 0 0 0 0,0 0 0 0 0,0 0 0 0 0,0 0 0 0 0,0 0 0 0 0,0-1 0 0 0,0 1 0 0 0,0 0 0 0 0,0 0 0 0 0,-1 0 0 0 0,1 0 0 0 0,0 0 0 0 0,0 0 0 0 0,0-1 0 0 0,0 1 0 0 0,0 0 0 0 0,0 0 0 0 0,0 0 0 0 0,0 0 0 0 0,0 0 0 0 0,-1 0 0 0 0,1 0 0 0 0,0 0 0 0 0,0 0 0 0 0,0 0 0 0 0,0-1 0 0 0,0 1 0 0 0,0 0 0 0 0,-1 0 0 0 0,1 0 0 0 0,0 0 0 0 0,0 0 0 0 0,0 0 0 0 0,0 0 0 0 0,0 0 0 0 0,-1 0 0 0 0,1 0 0 0 0,-1 4 0 0 0,-1-1 0 0 0,1 0 0 0 0,0 1 0 0 0,0-1 0 0 0,0 1 0 0 0,0 0 0 0 0,1-1 0 0 0,0 1 0 0 0,-1-1 0 0 0,2 6 0 0 0,-2 4 0 0 0,0-8 0 0 0,-2 23 0 0 0,2 43 0 0 0,1-64 0 0 0,0 1 0 0 0,1-1 0 0 0,0 1 0 0 0,1-1 0 0 0,0 0 0 0 0,0 0 0 0 0,0 1 0 0 0,1-1 0 0 0,0-1 0 0 0,0 1 0 0 0,6 8 0 0 0,-6-12 0 0 0,-1 0 0 0 0,1-1 0 0 0,0 1 0 0 0,0-1 0 0 0,0 0 0 0 0,0 0 0 0 0,1 0 0 0 0,-1 0 0 0 0,0 0 0 0 0,1-1 0 0 0,-1 1 0 0 0,1-1 0 0 0,0 0 0 0 0,-1 0 0 0 0,1 0 0 0 0,0-1 0 0 0,4 1 0 0 0,-2-1 0 0 0,0 1 0 0 0,0-2 0 0 0,0 1 0 0 0,0-1 0 0 0,0 1 0 0 0,0-2 0 0 0,0 1 0 0 0,-1-1 0 0 0,12-4 0 0 0,-6 2 895 0 0,-5 1-5734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2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277 37 25231 0 0,'0'0'122'0'0,"0"-1"-1"0"0,1 1 1 0 0,-1-1-1 0 0,0 1 0 0 0,0 0 1 0 0,0-1-1 0 0,1 1 1 0 0,-1-1-1 0 0,0 1 1 0 0,0 0-1 0 0,1-1 1 0 0,-1 1-1 0 0,0 0 0 0 0,1-1 1 0 0,-1 1-1 0 0,0 0 1 0 0,1-1-1 0 0,-1 1 1 0 0,1 0-1 0 0,-1 0 1 0 0,0-1-1 0 0,1 1 0 0 0,-1 0 1 0 0,1 0-1 0 0,-1 0 1 0 0,1 0-1 0 0,0 0 1 0 0,-4-5 3642 0 0,-4 0-3401 0 0,3 2-363 0 0,0 1 0 0 0,0 0 0 0 0,-1 0 0 0 0,1 0 0 0 0,0 0 0 0 0,-1 1 0 0 0,0 0 0 0 0,1 0 0 0 0,-1 0 0 0 0,0 1 0 0 0,1-1 0 0 0,-1 1 0 0 0,0 0 0 0 0,0 0 0 0 0,0 1 0 0 0,-4 0 0 0 0,-13 3 0 0 0,-42 12 0 0 0,60-15 0 0 0,-5 2 0 0 0,1 0 0 0 0,-1 0 0 0 0,1 1 0 0 0,0 0 0 0 0,0 0 0 0 0,0 1 0 0 0,-13 11 0 0 0,20-15 0 0 0,0 1 0 0 0,1 0 0 0 0,-1-1 0 0 0,0 1 0 0 0,1-1 0 0 0,-1 1 0 0 0,1 0 0 0 0,0 0 0 0 0,0-1 0 0 0,0 1 0 0 0,0 0 0 0 0,0 0 0 0 0,0-1 0 0 0,0 1 0 0 0,0 0 0 0 0,1-1 0 0 0,-1 1 0 0 0,0 0 0 0 0,1-1 0 0 0,0 1 0 0 0,-1 0 0 0 0,1-1 0 0 0,0 1 0 0 0,0-1 0 0 0,2 3 0 0 0,0 1 0 0 0,0 0 0 0 0,0 0 0 0 0,0 0 0 0 0,1-1 0 0 0,0 0 0 0 0,8 8 0 0 0,12 7 0 0 0,-20-14 0 0 0,0-2 0 0 0,1 1 0 0 0,0 0 0 0 0,-1-1 0 0 0,2 0 0 0 0,-1 0 0 0 0,6 3 0 0 0,-5-4 0 0 0,0 1 0 0 0,0 0 0 0 0,-1 1 0 0 0,10 6 0 0 0,15 9 0 0 0,-24-16 0 0 0,1 1 0 0 0,-1-1 0 0 0,0 1 0 0 0,0 0 0 0 0,0 1 0 0 0,0 0 0 0 0,-1-1 0 0 0,0 2 0 0 0,0-1 0 0 0,0 0 0 0 0,5 9 0 0 0,-10-13 0 0 0,0 0 0 0 0,0 0 0 0 0,0 1 0 0 0,0-1 0 0 0,0 0 0 0 0,0 0 0 0 0,0 0 0 0 0,0 0 0 0 0,-1 0 0 0 0,1 0 0 0 0,0 0 0 0 0,-1 1 0 0 0,1-1 0 0 0,-1 0 0 0 0,1 0 0 0 0,-1 0 0 0 0,0-1 0 0 0,1 1 0 0 0,-1 0 0 0 0,0 0 0 0 0,0 0 0 0 0,0 0 0 0 0,1-1 0 0 0,-3 2 0 0 0,-22 17 0 0 0,9-14 0 0 0,-1 1 0 0 0,1-2 0 0 0,-1 0 0 0 0,0-2 0 0 0,0 1 0 0 0,-1-2 0 0 0,-18 0 0 0 0,6 0 0 0 0,18 0 0 0 0,10-1 0 0 0,0 1 0 0 0,0-1 0 0 0,0 0 0 0 0,0 0 0 0 0,0 0 0 0 0,0 0 0 0 0,0-1 0 0 0,0 1 0 0 0,0 0 0 0 0,0-1 0 0 0,0 1 0 0 0,1-1 0 0 0,-4-1 0 0 0,5 2-7 0 0,-1 0 1 0 0,1 0-1 0 0,0 0 0 0 0,-1-1 1 0 0,1 1-1 0 0,-1 0 0 0 0,1 0 0 0 0,0 0 1 0 0,-1-1-1 0 0,1 1 0 0 0,0 0 1 0 0,-1 0-1 0 0,1-1 0 0 0,0 1 1 0 0,-1 0-1 0 0,1-1 0 0 0,0 1 0 0 0,0 0 1 0 0,-1-1-1 0 0,1 1 0 0 0,0-1 1 0 0,0 1-1 0 0,0 0 0 0 0,0-1 1 0 0,0 1-1 0 0,-1-1 0 0 0,1 1 0 0 0,0 0 1 0 0,0-1-1 0 0,0 1 0 0 0,0-1 1 0 0,0 1-1 0 0,0 0 0 0 0,0-1 1 0 0,0 1-1 0 0,1-1 0 0 0,-1-4-3690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2.6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25231 0 0,'11'2'3877'0'0,"-16"-1"-1345"0"0,4-1-1738 0 0,1 14-469 0 0,9 215-325 0 0,-9-224 0 0 0,1-1 0 0 0,-1 1 0 0 0,1-1 0 0 0,0 1 0 0 0,1-1 0 0 0,-1 1 0 0 0,1-1 0 0 0,0 0 0 0 0,0 1 0 0 0,0-1 0 0 0,0 0 0 0 0,1 0 0 0 0,0-1 0 0 0,0 1 0 0 0,0 0 0 0 0,0-1 0 0 0,0 0 0 0 0,1 0 0 0 0,5 4 0 0 0,-8-6 0 0 0,1 0 0 0 0,0 0 0 0 0,0 0 0 0 0,-1 0 0 0 0,1-1 0 0 0,0 1 0 0 0,0-1 0 0 0,0 1 0 0 0,4-1 0 0 0,-5 0 0 0 0,0 0 0 0 0,1-1 0 0 0,-1 0 0 0 0,0 1 0 0 0,0-1 0 0 0,1 0 0 0 0,-1 1 0 0 0,0-1 0 0 0,0 0 0 0 0,0 0 0 0 0,0 0 0 0 0,0 0 0 0 0,0 0 0 0 0,1-1 0 0 0,17-18 0 0 0,-2 0 0 0 0,0-1 0 0 0,21-36 0 0 0,-32 47 0 0 0,0 2 0 0 0,-1-1 0 0 0,0 0 0 0 0,-1 0 0 0 0,0 0 0 0 0,-1 0 0 0 0,0 0 0 0 0,3-11 0 0 0,1-14 0 0 0,-6 30 0 0 0,1-1 0 0 0,-1 1 0 0 0,0-1 0 0 0,0 1 0 0 0,-1-1 0 0 0,1 1 0 0 0,-1-1 0 0 0,0 1 0 0 0,0-1 0 0 0,0 0 0 0 0,-1 1 0 0 0,0-1 0 0 0,0 1 0 0 0,0-1 0 0 0,0 1 0 0 0,-1 0 0 0 0,-2-5 0 0 0,-3 3 0 0 0,7 5 0 0 0,-1 1 0 0 0,1 0 0 0 0,0 0 0 0 0,-1-1 0 0 0,1 1 0 0 0,-1 0 0 0 0,1 0 0 0 0,0-1 0 0 0,-1 1 0 0 0,1 0 0 0 0,0-1 0 0 0,-1 1 0 0 0,1-1 0 0 0,0 1 0 0 0,0 0 0 0 0,-1-1 0 0 0,1 1 0 0 0,0-1 0 0 0,0 1 0 0 0,0-1 0 0 0,-1 1 0 0 0,1-1 0 0 0,0 1 0 0 0,0-1 0 0 0,0 1 0 0 0,0-1 0 0 0,0 1 0 0 0,0 0 0 0 0,0-1 0 0 0,0 0 0 0 0,-1 52 0 0 0,0-14 0 0 0,4 50 0 0 0,-2-81 0 0 0,0-1 0 0 0,1 0 0 0 0,-1 1 0 0 0,1-1 0 0 0,0 0 0 0 0,1 0 0 0 0,-1-1 0 0 0,1 1 0 0 0,5 7 0 0 0,35 35 0 0 0,-38-42 0 0 0,-3-4 62 0 0,0 1-1 0 0,0-1 1 0 0,0 0-1 0 0,0 0 1 0 0,0-1 0 0 0,0 1-1 0 0,0 0 1 0 0,0-1 0 0 0,0 1-1 0 0,0-1 1 0 0,1 0-1 0 0,-1 1 1 0 0,0-1 0 0 0,0 0-1 0 0,4-1 1 0 0,-2 1-766 0 0,1-1-1 0 0,-1 1 1 0 0,1-1 0 0 0,-1 0 0 0 0,1 0-1 0 0,5-3 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3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29 25231 0 0,'-1'12'1175'0'0,"1"-9"-721"0"0,-1 0 0 0 0,1-1 0 0 0,0 1-1 0 0,-1 0 1 0 0,1 0 0 0 0,1 0 0 0 0,-1-1-1 0 0,0 1 1 0 0,1 0 0 0 0,-1 0 0 0 0,1-1-1 0 0,0 1 1 0 0,1 3 0 0 0,4 2-454 0 0,0 0 0 0 0,-1 1 0 0 0,0 0 0 0 0,-1 0 0 0 0,0 1 0 0 0,-1-1 0 0 0,0 1 0 0 0,4 16 0 0 0,-4-11 0 0 0,1-1 0 0 0,1 0 0 0 0,8 17 0 0 0,4 20 0 0 0,-12-30 0 0 0,-4-16 0 0 0,-1-7 0 0 0,-3-15 0 0 0,1 0 0 0 0,0 0 0 0 0,2-24 0 0 0,0-2 0 0 0,0 28 0 0 0,1 1 0 0 0,0-1 0 0 0,5-20 0 0 0,-2 19 0 0 0,-2 1 0 0 0,1-22 0 0 0,-2 36 0 0 0,-1 0 0 0 0,0 0 0 0 0,1 0 0 0 0,-1 0 0 0 0,1 0 0 0 0,0 0 0 0 0,-1 0 0 0 0,1 0 0 0 0,0 0 0 0 0,0 0 0 0 0,0 0 0 0 0,0 0 0 0 0,0 0 0 0 0,-1 1 0 0 0,1-1 0 0 0,1 0 0 0 0,-1 1 0 0 0,0-1 0 0 0,0 1 0 0 0,0-1 0 0 0,0 1 0 0 0,2-1 0 0 0,15-1 0 0 0,-15 1 0 0 0,-1 1 0 0 0,1 0 0 0 0,0-1 0 0 0,0 1 0 0 0,-1 0 0 0 0,1 0 0 0 0,0 1 0 0 0,4 0 0 0 0,6 1 0 0 0,-12-2 0 0 0,1 1 0 0 0,-1-1 0 0 0,0 0 0 0 0,0 0 0 0 0,1 1 0 0 0,-1-1 0 0 0,0 1 0 0 0,0-1 0 0 0,0 1 0 0 0,1-1 0 0 0,-1 1 0 0 0,0 0 0 0 0,0 0 0 0 0,0-1 0 0 0,0 1 0 0 0,0 0 0 0 0,-1 0 0 0 0,1 0 0 0 0,0 0 0 0 0,0 0 0 0 0,0 0 0 0 0,0 2 0 0 0,14 17 0 0 0,-5-7 0 0 0,-1 0 0 0 0,12 20 0 0 0,-19-29 0 0 0,0 0 0 0 0,1-1 0 0 0,-1 1 0 0 0,1-1 0 0 0,0 1 0 0 0,0-1 0 0 0,1 0 0 0 0,-1 0 0 0 0,0-1 0 0 0,1 1 0 0 0,4 2 0 0 0,45 19 0 0 0,-39-19 0 0 0,-10-4 0 0 0,0 0 0 0 0,0 0 0 0 0,0 0 0 0 0,1 0 0 0 0,-1-1 0 0 0,0 0 0 0 0,1 0 0 0 0,-1 0 0 0 0,0-1 0 0 0,5 0 0 0 0,23-1 0 0 0,-28 3 0 0 0,0-1 0 0 0,0 0 0 0 0,0 0 0 0 0,0 0 0 0 0,0-1 0 0 0,-1 1 0 0 0,1-1 0 0 0,0 0 0 0 0,0 0 0 0 0,-1 0 0 0 0,1 0 0 0 0,4-3 0 0 0,-3 1 0 0 0,-1 0 0 0 0,0-1 0 0 0,1 1 0 0 0,-1-1 0 0 0,0 0 0 0 0,-1 0 0 0 0,7-9 0 0 0,-7 9 0 0 0,-1 1 0 0 0,0 0 0 0 0,0-1 0 0 0,0 1 0 0 0,0-1 0 0 0,0 0 0 0 0,-1 1 0 0 0,1-1 0 0 0,-1 0 0 0 0,0 0 0 0 0,0 0 0 0 0,-1 0 0 0 0,1 0 0 0 0,-1 0 0 0 0,0 0 0 0 0,0 0 0 0 0,-1-6 0 0 0,1 1 0 0 0,0 6 0 0 0,0-1 0 0 0,-1 0 0 0 0,1 0 0 0 0,-1 1 0 0 0,1-1 0 0 0,-1 1 0 0 0,0-1 0 0 0,-1 1 0 0 0,1-1 0 0 0,-3-4 0 0 0,3 6 0 0 0,0 1 0 0 0,0-1 0 0 0,-1 1 0 0 0,1-1 0 0 0,0 1 0 0 0,-1 0 0 0 0,1-1 0 0 0,-1 1 0 0 0,0 0 0 0 0,1 0 0 0 0,-1 0 0 0 0,0 0 0 0 0,0 0 0 0 0,0 1 0 0 0,0-1 0 0 0,1 0 0 0 0,-1 1 0 0 0,0 0 0 0 0,0-1 0 0 0,0 1 0 0 0,0 0 0 0 0,0 0 0 0 0,0 0 0 0 0,0 0 0 0 0,0 0 0 0 0,0 1 0 0 0,-2-1 0 0 0,-9 3 0 0 0,1 0 0 0 0,0 1 0 0 0,-16 6 0 0 0,9-3 0 0 0,14-5 0 0 0,0 0 0 0 0,0 0 0 0 0,0 0 0 0 0,1 0 0 0 0,-1 1 0 0 0,1 0 0 0 0,0 0 0 0 0,-1 0 0 0 0,1 0 0 0 0,1 1 0 0 0,-1-1 0 0 0,-5 8 0 0 0,1-1 0 0 0,1 0 0 0 0,0 0 0 0 0,0 0 0 0 0,2 1 0 0 0,-1 0 0 0 0,1 0 0 0 0,-4 14 0 0 0,7-18 0 0 0,0 1 0 0 0,1-1 0 0 0,0 1 0 0 0,0 0 0 0 0,0-1 0 0 0,1 1 0 0 0,0 0 0 0 0,1 0 0 0 0,-1-1 0 0 0,2 1 0 0 0,-1-1 0 0 0,5 13 0 0 0,-5-16 0 0 0,1 1 0 0 0,1-1 0 0 0,-1 0 0 0 0,1 0 0 0 0,0 0 0 0 0,-1-1 0 0 0,2 1 0 0 0,-1-1 0 0 0,0 1 0 0 0,1-1 0 0 0,-1 0 0 0 0,1 0 0 0 0,0-1 0 0 0,0 1 0 0 0,0-1 0 0 0,1 0 0 0 0,-1 0 0 0 0,0 0 0 0 0,1-1 0 0 0,-1 1 0 0 0,1-1 0 0 0,-1 0 0 0 0,1 0 0 0 0,8 0 0 0 0,-2-1 0 0 0,-1 1 0 0 0,1-1 0 0 0,0-1 0 0 0,0 0 0 0 0,-1-1 0 0 0,1 0 0 0 0,-1 0 0 0 0,1-1 0 0 0,17-8 0 0 0,-12 4 518 0 0,6-4-672 0 0,-11-1-4154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4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25023 0 0,'0'2'2703'0'0,"1"15"1829"0"0,0 2-4076 0 0,2-5-411 0 0,-3-7-45 0 0,-1 0 0 0 0,1-1 0 0 0,0 0 0 0 0,1 0 0 0 0,0 0 0 0 0,0 1 0 0 0,0-1 0 0 0,4 11 0 0 0,1-3 0 0 0,-2 1 0 0 0,1 0 0 0 0,-2 0 0 0 0,0 0 0 0 0,1 19 0 0 0,-1 39 0 0 0,5-91 0 0 0,1 1 0 0 0,5-56 0 0 0,-3 10 0 0 0,-7 47 0 0 0,0 0 0 0 0,1-1 0 0 0,8-18 0 0 0,-10 26 0 0 0,-3 7 0 0 0,1 1 0 0 0,-1-1 0 0 0,1 0 0 0 0,-1 1 0 0 0,1-1 0 0 0,-1 1 0 0 0,1-1 0 0 0,0 0 0 0 0,0 1 0 0 0,0 0 0 0 0,-1-1 0 0 0,2 1 0 0 0,-1 0 0 0 0,0-1 0 0 0,0 1 0 0 0,2-2 0 0 0,5-1 0 0 0,-7 4 0 0 0,-1 0 0 0 0,0-1 0 0 0,0 1 0 0 0,0 0 0 0 0,1 0 0 0 0,-1-1 0 0 0,0 1 0 0 0,0 0 0 0 0,1 0 0 0 0,-1 0 0 0 0,0-1 0 0 0,1 1 0 0 0,-1 0 0 0 0,0 0 0 0 0,1 0 0 0 0,-1 0 0 0 0,0 0 0 0 0,1 0 0 0 0,-1 0 0 0 0,0 0 0 0 0,1 0 0 0 0,-1 0 0 0 0,0 0 0 0 0,1 0 0 0 0,-1 0 0 0 0,0 0 0 0 0,1 0 0 0 0,-1 0 0 0 0,0 0 0 0 0,1 0 0 0 0,-1 0 0 0 0,0 0 0 0 0,0 1 0 0 0,1-1 0 0 0,-1 0 0 0 0,0 0 0 0 0,1 0 0 0 0,-1 1 0 0 0,13 2 0 0 0,7 5 0 0 0,-14-4 0 0 0,0 1 0 0 0,0 1 0 0 0,-1-1 0 0 0,1 1 0 0 0,-1 0 0 0 0,-1 0 0 0 0,1 1 0 0 0,-1 0 0 0 0,0-1 0 0 0,-1 1 0 0 0,1 1 0 0 0,2 9 0 0 0,-3-6 0 0 0,0-1 0 0 0,0 0 0 0 0,-2 0 0 0 0,1 1 0 0 0,-1-1 0 0 0,-1 1 0 0 0,1 0 0 0 0,-4 19 0 0 0,0-20 0 0 0,3-8 0 0 0,-1-1 0 0 0,1 0 0 0 0,-1 0 0 0 0,1 1 0 0 0,0-1 0 0 0,-1 0 0 0 0,1 1 0 0 0,0-1 0 0 0,0 1 0 0 0,0-1 0 0 0,0 0 0 0 0,0 1 0 0 0,0-1 0 0 0,1 0 0 0 0,-1 3 0 0 0,-5 12 0 0 0,3-10 0 0 0,2-15 0 0 0,17-43 0 0 0,-7 24 0 0 0,11-20 0 0 0,-16 38 0 0 0,0 0 0 0 0,-1 0 0 0 0,0-1 0 0 0,4-18 0 0 0,-8 27 0 0 0,1 0 0 0 0,0 0 0 0 0,-1 0 0 0 0,1-1 0 0 0,0 1 0 0 0,0 0 0 0 0,0 0 0 0 0,0 1 0 0 0,1-1 0 0 0,-1 0 0 0 0,0 0 0 0 0,1 0 0 0 0,-1 1 0 0 0,1-1 0 0 0,0 1 0 0 0,0 0 0 0 0,-1-1 0 0 0,1 1 0 0 0,0 0 0 0 0,0 0 0 0 0,4-2 0 0 0,10-7 0 0 0,-14 9 0 0 0,0 0 0 0 0,-1 0 0 0 0,1 0 0 0 0,0 0 0 0 0,0 0 0 0 0,0 0 0 0 0,0 0 0 0 0,0 0 0 0 0,0 1 0 0 0,0-1 0 0 0,0 1 0 0 0,0-1 0 0 0,0 1 0 0 0,0 0 0 0 0,0 0 0 0 0,0 0 0 0 0,0 0 0 0 0,0 0 0 0 0,0 1 0 0 0,4 0 0 0 0,-5 0 0 0 0,0 0 0 0 0,1 0 0 0 0,-1 0 0 0 0,0 0 0 0 0,1 0 0 0 0,-1 1 0 0 0,0-1 0 0 0,0 0 0 0 0,0 1 0 0 0,0-1 0 0 0,0 1 0 0 0,-1-1 0 0 0,1 1 0 0 0,0 0 0 0 0,-1-1 0 0 0,1 1 0 0 0,0 3 0 0 0,4 30 0 0 0,-9 155 0 0 0,4-190 26 0 0,0 1 0 0 0,0-1 0 0 0,0 0 0 0 0,1 1 0 0 0,-1-1 0 0 0,0 0 0 0 0,0 0 0 0 0,0 1 0 0 0,1-1-1 0 0,-1 0 1 0 0,0 0 0 0 0,1 1 0 0 0,-1-1 0 0 0,0 0 0 0 0,1 0 0 0 0,-1 0 0 0 0,0 0 0 0 0,1 1 0 0 0,-1-1 0 0 0,0 0 0 0 0,1 0 0 0 0,-1 0 0 0 0,0 0 0 0 0,1 0 0 0 0,-1 0 0 0 0,0 0 0 0 0,1 0 0 0 0,-1 0 0 0 0,0 0-1 0 0,1 0 1 0 0,-1 0 0 0 0,0 0 0 0 0,1-1 0 0 0,-1 1 0 0 0,0 0 0 0 0,1 0 0 0 0,-1 0 0 0 0,14-4-4956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4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87 25023 0 0,'0'0'99'0'0,"-1"1"0"0"0,1 0-1 0 0,0-1 1 0 0,0 1 0 0 0,-1 0-1 0 0,1-1 1 0 0,0 1 0 0 0,0 0-1 0 0,0-1 1 0 0,0 1 0 0 0,0 0-1 0 0,0-1 1 0 0,0 1 0 0 0,0 0-1 0 0,0-1 1 0 0,0 1 0 0 0,1 0-1 0 0,-1-1 1 0 0,0 1 0 0 0,0 0-1 0 0,1-1 1 0 0,-1 1 0 0 0,0-1-1 0 0,1 1 1 0 0,-1 0 0 0 0,15 21 4044 0 0,-9-12-3116 0 0,-3-5-1027 0 0,0 0 0 0 0,1 0 0 0 0,-1-1 0 0 0,1 1 0 0 0,0-1 0 0 0,0 0 0 0 0,1 0 0 0 0,-1 0 0 0 0,1 0 0 0 0,0-1 0 0 0,0 0 0 0 0,0 0 0 0 0,0 0 0 0 0,0-1 0 0 0,1 1 0 0 0,-1-1 0 0 0,1 0 0 0 0,0-1 0 0 0,-1 0 0 0 0,1 0 0 0 0,0 0 0 0 0,0 0 0 0 0,0-1 0 0 0,0 0 0 0 0,0 0 0 0 0,0-1 0 0 0,-1 0 0 0 0,10-2 0 0 0,-10 1 0 0 0,-1-1 0 0 0,1 0 0 0 0,0-1 0 0 0,-1 1 0 0 0,1-1 0 0 0,-1 0 0 0 0,0 0 0 0 0,0 0 0 0 0,3-6 0 0 0,9-8 0 0 0,-14 16 0 0 0,-1 0 0 0 0,1 0 0 0 0,-1 0 0 0 0,0-1 0 0 0,0 1 0 0 0,0-1 0 0 0,0 1 0 0 0,-1-1 0 0 0,1 1 0 0 0,0-1 0 0 0,-1 1 0 0 0,0-1 0 0 0,0 1 0 0 0,0-1 0 0 0,0 0 0 0 0,0 1 0 0 0,-1-6 0 0 0,0 3 0 0 0,1 1 0 0 0,-1-1 0 0 0,-1 0 0 0 0,1 1 0 0 0,-1-1 0 0 0,0 1 0 0 0,0-1 0 0 0,-4-7 0 0 0,2 8 0 0 0,0 0 0 0 0,0 1 0 0 0,0-1 0 0 0,0 1 0 0 0,-1-1 0 0 0,0 1 0 0 0,1 1 0 0 0,-1-1 0 0 0,0 1 0 0 0,0 0 0 0 0,0 0 0 0 0,-1 0 0 0 0,1 0 0 0 0,0 1 0 0 0,-1 0 0 0 0,1 0 0 0 0,-1 1 0 0 0,1 0 0 0 0,-1 0 0 0 0,1 0 0 0 0,-11 2 0 0 0,10-2 0 0 0,-1 1 0 0 0,1 0 0 0 0,0 1 0 0 0,0 0 0 0 0,0 0 0 0 0,0 0 0 0 0,0 1 0 0 0,0-1 0 0 0,0 1 0 0 0,1 1 0 0 0,-1-1 0 0 0,1 1 0 0 0,0 0 0 0 0,0 0 0 0 0,0 1 0 0 0,1-1 0 0 0,0 1 0 0 0,-5 6 0 0 0,0 4 0 0 0,4-8 0 0 0,1 0 0 0 0,0 0 0 0 0,1 0 0 0 0,-1 0 0 0 0,1 0 0 0 0,0 1 0 0 0,1-1 0 0 0,-2 12 0 0 0,2-8 0 0 0,1 1 0 0 0,0 0 0 0 0,1 0 0 0 0,0 0 0 0 0,1 0 0 0 0,0-1 0 0 0,1 1 0 0 0,0 0 0 0 0,5 12 0 0 0,-5-19 0 0 0,2 1 0 0 0,-1-1 0 0 0,0 0 0 0 0,1 0 0 0 0,0-1 0 0 0,0 1 0 0 0,1-1 0 0 0,-1 0 0 0 0,1 0 0 0 0,0 0 0 0 0,0 0 0 0 0,0-1 0 0 0,0 0 0 0 0,1 0 0 0 0,7 2 0 0 0,-8-3 0 0 0,1-2 0 0 0,0 1 0 0 0,0-1 0 0 0,0 0 0 0 0,0 0 0 0 0,0 0 0 0 0,0-1 0 0 0,0 0 0 0 0,10-3 0 0 0,22-3 0 0 0,38-9 0 0 0,-62 10 939 0 0,-4 1-5822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5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24727 0 0,'0'-2'246'0'0,"0"4"416"0"0,2 11 1472 0 0,0 20 1754 0 0,1-14-2786 0 0,3 62-1102 0 0,-5-56 0 0 0,8 51 0 0 0,-4-27 0 0 0,-5-15 0 0 0,0-16 0 0 0,0-19 0 0 0,2-97 0 0 0,-1 69 0 0 0,1 1 0 0 0,2 0 0 0 0,9-36 0 0 0,-10 51 0 0 0,1 0 0 0 0,1 0 0 0 0,11-21 0 0 0,-16 32 0 0 0,1 1 0 0 0,0-1 0 0 0,0 1 0 0 0,0 0 0 0 0,0 0 0 0 0,0-1 0 0 0,0 1 0 0 0,0 0 0 0 0,0 0 0 0 0,0 0 0 0 0,1 0 0 0 0,-1 0 0 0 0,0 0 0 0 0,1 1 0 0 0,-1-1 0 0 0,1 0 0 0 0,-1 1 0 0 0,1-1 0 0 0,-1 1 0 0 0,1-1 0 0 0,-1 1 0 0 0,4 0 0 0 0,-3 0 0 0 0,1 0 0 0 0,0 1 0 0 0,0 0 0 0 0,-1 0 0 0 0,1 0 0 0 0,-1 0 0 0 0,1 0 0 0 0,-1 0 0 0 0,1 0 0 0 0,-1 1 0 0 0,0 0 0 0 0,3 1 0 0 0,-1 1 0 0 0,0 0 0 0 0,0 0 0 0 0,0 0 0 0 0,0 0 0 0 0,-1 0 0 0 0,0 1 0 0 0,0 0 0 0 0,0 0 0 0 0,4 10 0 0 0,14 51 0 0 0,-14-41 0 0 0,6 39 0 0 0,1-11 0 0 0,-13-34 603 0 0,-2-7-5151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6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25127 0 0,'0'1'136'0'0,"0"-1"-1"0"0,0 1 0 0 0,0-1 0 0 0,0 1 1 0 0,0-1-1 0 0,0 1 0 0 0,0 0 1 0 0,0-1-1 0 0,0 1 0 0 0,0-1 1 0 0,1 1-1 0 0,-1-1 0 0 0,0 0 1 0 0,0 1-1 0 0,1-1 0 0 0,-1 1 1 0 0,0-1-1 0 0,0 1 0 0 0,1-1 0 0 0,-1 0 1 0 0,1 1-1 0 0,-1-1 0 0 0,0 0 1 0 0,1 1-1 0 0,-1-1 0 0 0,1 0 1 0 0,-1 1-1 0 0,1-1 0 0 0,-1 0 1 0 0,1 0-1 0 0,-1 0 0 0 0,1 1 1 0 0,-1-1-1 0 0,1 0 0 0 0,-1 0 0 0 0,1 0 1 0 0,-1 0-1 0 0,1 0 0 0 0,-1 0 1 0 0,1 0-1 0 0,-1 0 0 0 0,1 0 1 0 0,-1 0-1 0 0,1 0 0 0 0,-1-1 1 0 0,1 1-1 0 0,-1 0 0 0 0,1 0 1 0 0,0-1-1 0 0,9 1 731 0 0,171 9-866 0 0,-162-9 0 0 0,-17 0 0 0 0,-1 0 0 0 0,1 0 0 0 0,-1 0 0 0 0,1 0 0 0 0,0 0 0 0 0,-1 0 0 0 0,1 0 0 0 0,-1 1 0 0 0,1-1 0 0 0,-1 0 0 0 0,1 1 0 0 0,-1-1 0 0 0,1 1 0 0 0,-1 0 0 0 0,1-1 0 0 0,-1 1 0 0 0,0 0 0 0 0,3 1 0 0 0,-4-1 0 0 0,0-1 0 0 0,1 1 0 0 0,0 0 0 0 0,-1-1 0 0 0,1 1 0 0 0,-1-1 0 0 0,1 1 0 0 0,0-1 0 0 0,-1 0 0 0 0,1 1 0 0 0,0-1 0 0 0,0 0 0 0 0,-1 1 0 0 0,1-1 0 0 0,0 0 0 0 0,0 0 0 0 0,-1 0 0 0 0,1 0 0 0 0,0 1 0 0 0,0-1 0 0 0,0 0 0 0 0,-1 0 0 0 0,1-1 0 0 0,0 1 0 0 0,0 0 0 0 0,-1 0 0 0 0,1 0 0 0 0,0 0 0 0 0,0-1 0 0 0,1 0 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6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25327 0 0,'-5'91'7432'0'0,"5"-66"-7432"0"0,-1 0 0 0 0,2 0 0 0 0,6 42 0 0 0,-5-51 0 0 0,-1-1 0 0 0,-1 0 0 0 0,0 0 0 0 0,-1 1 0 0 0,-4 23 0 0 0,-2 36 0 0 0,6-47 0 0 0,0-23 0 0 0,0 0 0 0 0,1 0 0 0 0,0 0 0 0 0,0 0 0 0 0,0 0 0 0 0,0 0 0 0 0,1 0 0 0 0,0-1 0 0 0,0 1 0 0 0,0 0 0 0 0,1 0 0 0 0,-1-1 0 0 0,1 1 0 0 0,0 0 0 0 0,1-1 0 0 0,-1 0 0 0 0,1 0 0 0 0,4 6 0 0 0,3 0 854 0 0,-3-7-5660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6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349 23 25023 0 0,'-1'0'209'0'0,"-1"0"0"0"0,1-1 0 0 0,0 1 0 0 0,-1 0 1 0 0,1-1-1 0 0,0 0 0 0 0,0 1 0 0 0,0-1 0 0 0,-1 1 0 0 0,1-1 0 0 0,0 0 0 0 0,0 0 0 0 0,0 0 0 0 0,-1-1 0 0 0,1 1 62 0 0,0 0-1 0 0,0 0 1 0 0,-1 0-1 0 0,1 0 0 0 0,0 0 1 0 0,-1 0-1 0 0,1 1 1 0 0,-1-1-1 0 0,1 0 1 0 0,-1 1-1 0 0,1-1 1 0 0,-1 1-1 0 0,1-1 1 0 0,-4 1-1 0 0,-9-1 49 0 0,11 0-301 0 0,1 1-1 0 0,0 0 0 0 0,0 0 0 0 0,0 0 0 0 0,0 0 1 0 0,0 0-1 0 0,-1 1 0 0 0,1-1 0 0 0,0 1 0 0 0,0-1 1 0 0,0 1-1 0 0,-2 1 0 0 0,-75 22-17 0 0,72-21 0 0 0,0 0 0 0 0,1 0 0 0 0,0 1 0 0 0,-1 0 0 0 0,1 0 0 0 0,1 1 0 0 0,-1 0 0 0 0,1 0 0 0 0,-5 6 0 0 0,8-10 0 0 0,1 1 0 0 0,-1 0 0 0 0,1 0 0 0 0,0 0 0 0 0,0 0 0 0 0,-1 1 0 0 0,2-1 0 0 0,-1 0 0 0 0,0 0 0 0 0,0 1 0 0 0,1-1 0 0 0,-1 0 0 0 0,1 1 0 0 0,0-1 0 0 0,0 1 0 0 0,0-1 0 0 0,0 0 0 0 0,0 1 0 0 0,0-1 0 0 0,0 1 0 0 0,1-1 0 0 0,0 0 0 0 0,-1 1 0 0 0,1-1 0 0 0,0 0 0 0 0,0 0 0 0 0,0 1 0 0 0,0-1 0 0 0,0 0 0 0 0,1 0 0 0 0,2 3 0 0 0,1 1 0 0 0,1 0 0 0 0,0-1 0 0 0,13 11 0 0 0,12 11 0 0 0,-25-21 0 0 0,1-1 0 0 0,0 0 0 0 0,0 0 0 0 0,0 0 0 0 0,1-1 0 0 0,11 5 0 0 0,13 8 0 0 0,-23-11 0 0 0,-4-4 0 0 0,0 1 0 0 0,0 0 0 0 0,-1 0 0 0 0,1 1 0 0 0,6 6 0 0 0,-10-9 0 0 0,0-1 0 0 0,-1 1 0 0 0,0 0 0 0 0,1-1 0 0 0,-1 1 0 0 0,1 0 0 0 0,-1-1 0 0 0,0 1 0 0 0,0 0 0 0 0,1 0 0 0 0,-1-1 0 0 0,0 1 0 0 0,0 0 0 0 0,0 0 0 0 0,0 0 0 0 0,0-1 0 0 0,0 1 0 0 0,0 0 0 0 0,0 1 0 0 0,0-1 0 0 0,-1 0 0 0 0,1 0 0 0 0,-1 1 0 0 0,0-1 0 0 0,0 0 0 0 0,1 0 0 0 0,-1 0 0 0 0,0 0 0 0 0,0 0 0 0 0,0-1 0 0 0,0 1 0 0 0,0 0 0 0 0,0 0 0 0 0,0 0 0 0 0,0-1 0 0 0,-2 1 0 0 0,-5 3 0 0 0,0 0 0 0 0,0-1 0 0 0,0 0 0 0 0,-13 2 0 0 0,-2 1 0 0 0,10-2 0 0 0,-1-2 0 0 0,0 0 0 0 0,0-1 0 0 0,0 0 0 0 0,0-1 0 0 0,0 0 0 0 0,-25-5 0 0 0,-10 0 0 0 0,20 0 986 0 0,28 5-1245 0 0,0 0-1 0 0,0 0 1 0 0,0-1-1 0 0,-1 1 1 0 0,1 0-1 0 0,0-1 0 0 0,0 1 1 0 0,0-1-1 0 0,0 1 1 0 0,0-1-1 0 0,0 1 1 0 0,0-1-1 0 0,0 0 1 0 0,0 0-1 0 0,0 1 0 0 0,0-1 1 0 0,0 0-1 0 0,-1-2 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3:53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33 25327 0 0,'0'-1'187'0'0,"0"-1"0"0"0,-1 1 0 0 0,1 0 0 0 0,0-1 0 0 0,-1 1-1 0 0,1 0 1 0 0,-1 0 0 0 0,1-1 0 0 0,-1 1 0 0 0,1 0 0 0 0,-1 0-1 0 0,0 0 1 0 0,-1-2 0 0 0,1 2 32 0 0,0 0 0 0 0,0 0 0 0 0,0 0 0 0 0,0 0 0 0 0,0 0 0 0 0,0 0 0 0 0,0 0-1 0 0,-1 1 1 0 0,1-1 0 0 0,0 0 0 0 0,-1 1 0 0 0,1-1 0 0 0,0 1 0 0 0,-1-1 0 0 0,1 1 0 0 0,0 0 0 0 0,-1 0-1 0 0,1-1 1 0 0,-1 1 0 0 0,1 0 0 0 0,-2 1 0 0 0,-28-1-219 0 0,26-1 0 0 0,0 1 0 0 0,1 0 0 0 0,-1 0 0 0 0,0 0 0 0 0,0 1 0 0 0,-8 1 0 0 0,-6 3 0 0 0,14-4 0 0 0,0 0 0 0 0,0 0 0 0 0,1 0 0 0 0,-1 1 0 0 0,-8 4 0 0 0,12-5 0 0 0,0 0 0 0 0,0 0 0 0 0,-1 0 0 0 0,1 0 0 0 0,0 0 0 0 0,0 0 0 0 0,0 0 0 0 0,0 1 0 0 0,0-1 0 0 0,1 0 0 0 0,-1 1 0 0 0,0-1 0 0 0,1 1 0 0 0,-1-1 0 0 0,0 1 0 0 0,1-1 0 0 0,0 1 0 0 0,-1-1 0 0 0,1 1 0 0 0,0-1 0 0 0,0 1 0 0 0,0 2 0 0 0,1-2 0 0 0,1 0 0 0 0,-1-1 0 0 0,1 1 0 0 0,0-1 0 0 0,0 1 0 0 0,-1-1 0 0 0,1 0 0 0 0,0 1 0 0 0,0-1 0 0 0,0 0 0 0 0,3 0 0 0 0,1 3 0 0 0,5 2 0 0 0,-1 0 0 0 0,1-1 0 0 0,0-1 0 0 0,0 0 0 0 0,0 0 0 0 0,20 3 0 0 0,-10-2 0 0 0,-13-2 0 0 0,1 1 0 0 0,-1 0 0 0 0,1 0 0 0 0,10 9 0 0 0,-3-3 0 0 0,-14-9 0 0 0,1 0 0 0 0,-1 1 0 0 0,0-1 0 0 0,0 0 0 0 0,-1 1 0 0 0,1 0 0 0 0,0-1 0 0 0,-1 1 0 0 0,1 0 0 0 0,-1 0 0 0 0,1 0 0 0 0,-1 0 0 0 0,0 0 0 0 0,0 0 0 0 0,0 1 0 0 0,0-1 0 0 0,0 0 0 0 0,0 1 0 0 0,-1-1 0 0 0,1 0 0 0 0,-1 1 0 0 0,1 4 0 0 0,-1-5 0 0 0,-1 0 0 0 0,1 0 0 0 0,-1 0 0 0 0,1 0 0 0 0,-1 0 0 0 0,0 0 0 0 0,0 0 0 0 0,0 0 0 0 0,0 0 0 0 0,0 0 0 0 0,0 0 0 0 0,0 0 0 0 0,-1-1 0 0 0,1 1 0 0 0,-1 0 0 0 0,1-1 0 0 0,-1 1 0 0 0,0-1 0 0 0,0 0 0 0 0,1 0 0 0 0,-1 1 0 0 0,0-1 0 0 0,0 0 0 0 0,0-1 0 0 0,0 1 0 0 0,-3 1 0 0 0,-19 5 0 0 0,-1 0 0 0 0,0-2 0 0 0,-45 4 0 0 0,60-6 0 0 0,-14 1 0 0 0,23-4 0 0 0,0 0 0 0 0,0 0 0 0 0,0 0 0 0 0,0 0 0 0 0,0 0 0 0 0,0 0 0 0 0,0 0 0 0 0,0-1 0 0 0,0 1 0 0 0,1 0 0 0 0,-1-1 0 0 0,0 1 0 0 0,0 0 0 0 0,0-1 0 0 0,0 1 0 0 0,0-1 0 0 0,1 0 0 0 0,-1 1 0 0 0,0-1 0 0 0,1 0 0 0 0,-2-1 0 0 0,3-7 851 0 0,0 6-5641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15.250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2 15 22911 0 0,'0'0'9400'0'0,"0"5"-9024"0"0,0-4-340 0 0,-1 4-32 0 0,1 0 1 0 0,-1 1-1 0 0,1-1 1 0 0,0 0-1 0 0,1 1 1 0 0,-1-1-1 0 0,2 6 1 0 0,0-10-5 0 0,0 0 0 0 0,0-1 0 0 0,0 1 0 0 0,0-1 0 0 0,0 1 0 0 0,1-1 0 0 0,-1 0 0 0 0,0 0 0 0 0,0 0 0 0 0,0 0 0 0 0,3-1 0 0 0,2 1 0 0 0,93 9 0 0 0,-33-7 0 0 0,-42 0 0 0 0,0-1 0 0 0,29-3 0 0 0,-36 1 0 0 0,0 0 0 0 0,25 4 0 0 0,-25-1 0 0 0,1-2 0 0 0,21-1 0 0 0,44-2 0 0 0,-52 3 0 0 0,36-5 0 0 0,36-1 0 0 0,-9 1 0 0 0,4-1 0 0 0,-8 0 0 0 0,13 1 0 0 0,14-2 0 0 0,-82 4 0 0 0,59 1 0 0 0,-16 2 0 0 0,21 2 0 0 0,-9 1 0 0 0,79-5 0 0 0,-105 2 0 0 0,3 5 0 0 0,-45-3 0 0 0,38-1 0 0 0,27-2 0 0 0,11-1 0 0 0,-14 1 0 0 0,0-1 0 0 0,-64 1 0 0 0,40 2 0 0 0,-40 1 0 0 0,37-4 0 0 0,-38 1 0 0 0,-1 1 0 0 0,23 2 0 0 0,-25-1 0 0 0,0 0 0 0 0,0-2 0 0 0,18-1 0 0 0,-11-1 0 0 0,1 2 0 0 0,23 1 0 0 0,25-1 0 0 0,-7-2 0 0 0,-37 3 0 0 0,32-5 0 0 0,0 2 0 0 0,-46 4 0 0 0,1-2 0 0 0,18-2 0 0 0,-24 1 0 0 0,1 1 0 0 0,19 1 0 0 0,-21 1 0 0 0,-1-1 0 0 0,1 0 0 0 0,0-1 0 0 0,12-2 0 0 0,-12 1 0 0 0,-1 1 0 0 0,1 0 0 0 0,0 0 0 0 0,16 2 0 0 0,-15-1 0 0 0,1 0 0 0 0,18-2 0 0 0,73-7 0 0 0,-81 9 0 0 0,-18 0 0 0 0,0 0 0 0 0,0 0 0 0 0,0 0 0 0 0,-1 0 0 0 0,1 0 0 0 0,0 0 0 0 0,6-2 857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7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24823 0 0,'0'0'113'0'0,"0"0"-1"0"0,1 0 0 0 0,-1 0 1 0 0,0 0-1 0 0,0 0 0 0 0,1 0 1 0 0,-1 0-1 0 0,0 0 0 0 0,0 0 1 0 0,1 0-1 0 0,-1 0 0 0 0,0 0 1 0 0,0 0-1 0 0,1 0 0 0 0,-1 0 1 0 0,0 0-1 0 0,0 0 0 0 0,1 0 1 0 0,-1 0-1 0 0,0 0 1 0 0,0 0-1 0 0,1 0 0 0 0,-1 1 1 0 0,0-1-1 0 0,0 0 0 0 0,0 0 1 0 0,1 0-1 0 0,-1 0 0 0 0,0 1 1 0 0,0-1-1 0 0,0 0 0 0 0,1 0 1 0 0,-1 0-1 0 0,0 1 0 0 0,0-1 1 0 0,0 0-1 0 0,0 0 0 0 0,0 1 1 0 0,0-1-1 0 0,0 0 0 0 0,0 0 1 0 0,1 1-1 0 0,-1-1 0 0 0,0 0 1 0 0,0 0-1 0 0,0 1 1 0 0,0-1-1 0 0,0 0 0 0 0,0 0 1 0 0,0 1-1 0 0,0-1 0 0 0,-1 0 1 0 0,1 0-1 0 0,0 1 0 0 0,0 1 133 0 0,16-4 1267 0 0,16-2-1512 0 0,-7 0 0 0 0,0 2 0 0 0,36 1 0 0 0,36 1 0 0 0,-75-1 0 0 0,-20 1 0 0 0,1 0 0 0 0,0 0 0 0 0,-1 0 0 0 0,1 0 0 0 0,0 0 0 0 0,-1 0 0 0 0,1 1 0 0 0,0-1 0 0 0,-1 1 0 0 0,5 1 0 0 0,-2 0 552 0 0,4 2-768 0 0,-5 0-4083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7.6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0 25231 0 0,'-4'30'5785'0'0,"0"6"-4095"0"0,-7 277-1637 0 0,10-266-53 0 0,-4 23 0 0 0,3-53 0 0 0,1 1 0 0 0,1-1 0 0 0,1 0 0 0 0,0 0 0 0 0,1 0 0 0 0,7 27 0 0 0,-6-33 0 0 0,0-4 920 0 0,0-5-4773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08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1 25023 0 0,'-4'3'725'0'0,"0"1"0"0"0,0-1 0 0 0,1 1 0 0 0,0 0 0 0 0,-1 0 0 0 0,1 0 0 0 0,-4 9 0 0 0,-8 10 1211 0 0,9-14-1936 0 0,0 1 0 0 0,0 0 0 0 0,-8 20 0 0 0,2-4 0 0 0,10-21 0 0 0,0-1 0 0 0,1 1 0 0 0,0 0 0 0 0,0 0 0 0 0,0 0 0 0 0,0 0 0 0 0,1 9 0 0 0,-3 14 0 0 0,3-24 0 0 0,-1 0 0 0 0,0 0 0 0 0,1-1 0 0 0,0 1 0 0 0,0 0 0 0 0,0 0 0 0 0,0 0 0 0 0,1-1 0 0 0,-1 1 0 0 0,1 0 0 0 0,0 0 0 0 0,2 4 0 0 0,-2-7 0 0 0,0 1 0 0 0,0 0 0 0 0,0 0 0 0 0,1-1 0 0 0,-1 1 0 0 0,1-1 0 0 0,-1 1 0 0 0,1-1 0 0 0,0 0 0 0 0,0 0 0 0 0,-1 1 0 0 0,1-1 0 0 0,0 0 0 0 0,0-1 0 0 0,0 1 0 0 0,0 0 0 0 0,0-1 0 0 0,0 1 0 0 0,0-1 0 0 0,0 1 0 0 0,1-1 0 0 0,3 0 0 0 0,3 1 0 0 0,1-2 0 0 0,0 1 0 0 0,-1-1 0 0 0,1 0 0 0 0,16-5 0 0 0,15-3 0 0 0,-37 9 0 0 0,0 0 0 0 0,1-1 0 0 0,-1 0 0 0 0,0 0 0 0 0,-1 0 0 0 0,1 0 0 0 0,0 0 0 0 0,0-1 0 0 0,0 0 0 0 0,-1 0 0 0 0,1 0 0 0 0,-1 0 0 0 0,0 0 0 0 0,1-1 0 0 0,-1 0 0 0 0,0 1 0 0 0,0-1 0 0 0,-1 0 0 0 0,1-1 0 0 0,-1 1 0 0 0,4-7 0 0 0,5-5 0 0 0,-9 13 0 0 0,-1 0 0 0 0,1-1 0 0 0,-1 1 0 0 0,1 0 0 0 0,-1 0 0 0 0,0-1 0 0 0,1 1 0 0 0,-1-1 0 0 0,-1 1 0 0 0,1-1 0 0 0,0 1 0 0 0,-1-1 0 0 0,1 0 0 0 0,-1 1 0 0 0,0-1 0 0 0,1 0 0 0 0,-1 1 0 0 0,-1-1 0 0 0,1 0 0 0 0,0 1 0 0 0,-1-1 0 0 0,1 0 0 0 0,-1 1 0 0 0,-2-5 0 0 0,0-1 0 0 0,0-1 0 0 0,-1 2 0 0 0,0-1 0 0 0,-1 0 0 0 0,0 1 0 0 0,0 0 0 0 0,0 0 0 0 0,-1 1 0 0 0,0-1 0 0 0,-10-7 0 0 0,14 13 0 0 0,0-1 0 0 0,0 1 0 0 0,0-1 0 0 0,-1 1 0 0 0,1 0 0 0 0,0 0 0 0 0,-6-1 0 0 0,-10-7 0 0 0,13 8 13 0 0,1 0 1 0 0,0 0-1 0 0,-1 0 1 0 0,1 1-1 0 0,0-1 1 0 0,-1 1-1 0 0,1 0 0 0 0,-1 1 1 0 0,1-1-1 0 0,-6 2 1 0 0,-5-1-4109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11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 25127 0 0,'0'0'7201'0'0,"5"-1"-6826"0"0,239-32-319 0 0,-214 31-56 0 0,-14 2 0 0 0,0-1 0 0 0,0-1 0 0 0,25-6 0 0 0,-38 6 784 0 0,2-1-1493 0 0,-1 2-3322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12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0 24623 0 0,'-3'13'3103'0'0,"-2"2"1054"0"0,4 5-3908 0 0,-1-1 1 0 0,-7 29-1 0 0,0 5-121 0 0,3-16-128 0 0,-2-1 0 0 0,-19 56 0 0 0,24-82 0 0 0,1-5 0 0 0,1 0 0 0 0,0 0 0 0 0,0 0 0 0 0,1 0 0 0 0,-1 0 0 0 0,1 0 0 0 0,1 1 0 0 0,-1-1 0 0 0,1 0 0 0 0,-1 0 0 0 0,1 0 0 0 0,2 5 0 0 0,3 5 0 0 0,-1-1 0 0 0,14 23 0 0 0,-16-33 0 0 0,-1-1 0 0 0,1 0 0 0 0,0 0 0 0 0,0 0 0 0 0,0 0 0 0 0,0 0 0 0 0,0-1 0 0 0,1 1 0 0 0,-1-1 0 0 0,1 0 0 0 0,-1 0 0 0 0,1 0 0 0 0,0-1 0 0 0,0 1 0 0 0,0-1 0 0 0,0 0 0 0 0,0 0 0 0 0,4 1 0 0 0,4-1 0 0 0,0 1 0 0 0,-1-1 0 0 0,1-1 0 0 0,0 0 0 0 0,12-2 0 0 0,-5-1 0 0 0,0 0 0 0 0,30-9 0 0 0,-41 10 532 0 0,0-1-712 0 0,-3-2-4121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12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24823 0 0,'0'0'2760'0'0,"28"0"2416"0"0,23-9-5176 0 0,94-2 0 0 0,-122 9 856 0 0,-14-3-5676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13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24927 0 0,'7'23'2567'0'0,"-8"-12"-1251"0"0,1-1 0 0 0,0 0 1 0 0,2 21-1 0 0,3-4-1316 0 0,14 126 0 0 0,-18-121 0 0 0,0-1 0 0 0,-3 1 0 0 0,-6 41 0 0 0,5-53 285 0 0,1 0 0 0 0,0 24 0 0 0,6 8-5100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36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1185 0 24823 0 0,'0'0'7344'0'0,"-1"5"-6839"0"0,1-3-494 0 0,0 0-1 0 0,-1 0 1 0 0,1 0-1 0 0,-1 1 1 0 0,0-1 0 0 0,0 0-1 0 0,0 0 1 0 0,0 0-1 0 0,-2 3 1 0 0,-1 0-15 0 0,0 0 0 0 0,0 1 0 0 0,-1-2 1 0 0,-9 9-1 0 0,-11 7 4 0 0,12-10 0 0 0,0 0 0 0 0,-21 24 0 0 0,-29 31 0 0 0,17-19 0 0 0,21-22 0 0 0,17-17 0 0 0,0 0 0 0 0,1 1 0 0 0,-11 14 0 0 0,-14 22 0 0 0,-52 85 0 0 0,63-93 0 0 0,-32 65 0 0 0,1-5 0 0 0,17-35 0 0 0,-24 43 0 0 0,26-48 0 0 0,-35 82 0 0 0,22-40 0 0 0,-12 29 0 0 0,25-46 0 0 0,15-42 0 0 0,-16 58 0 0 0,-36 143 0 0 0,58-196 0 0 0,-12 51 0 0 0,0-5 0 0 0,17-70 0 0 0,0 1 0 0 0,2 0 0 0 0,1 1 0 0 0,-2 21 0 0 0,-3 74 0 0 0,7-81 0 0 0,1-22 0 0 0,1-1 0 0 0,2 23 0 0 0,-2-33 0 0 0,0 0 0 0 0,0 0 0 0 0,0-1 0 0 0,-1 1 0 0 0,1 0 0 0 0,-1-1 0 0 0,-1 5 0 0 0,-2 14 0 0 0,4 41 0 0 0,0-62 0 0 0,0 1 0 0 0,1-1 0 0 0,-1 0 0 0 0,0 0 0 0 0,0 0 0 0 0,0 0 0 0 0,0 0 0 0 0,0 0 0 0 0,0 0 0 0 0,0 1 0 0 0,0-1 0 0 0,0 0 0 0 0,0 0 0 0 0,0 0 0 0 0,-1 0 0 0 0,1 0 0 0 0,0 0 0 0 0,0 0 0 0 0,0 1 0 0 0,0-1 0 0 0,0 0 0 0 0,0 0 0 0 0,0 0 0 0 0,0 0 0 0 0,0 0 0 0 0,0 0 0 0 0,0 0 0 0 0,0 0 0 0 0,0 0 0 0 0,0 0 0 0 0,-1 1 0 0 0,1-1 0 0 0,0 0 0 0 0,0 0 0 0 0,0 0 0 0 0,0 0 0 0 0,0 0 0 0 0,0 0 0 0 0,0 0 0 0 0,-1 0 0 0 0,1 0 0 0 0,0 0 0 0 0,0 0 0 0 0,0 0 0 0 0,0 0 0 0 0,0 0 0 0 0,0 0 0 0 0,0 0 0 0 0,-1 0 0 0 0,1 0 0 0 0,0 0 0 0 0,0 0 0 0 0,0 0 0 0 0,0 0 0 0 0,0 0 0 0 0,0 0 0 0 0,0 0 0 0 0,0-1 0 0 0,-1 1 0 0 0,1 0 0 0 0,0 0 0 0 0,0 0 0 0 0,-9-9 0 0 0,-7-11 0 0 0,8 4 0 0 0,1-1 0 0 0,0 0 0 0 0,1 0 0 0 0,1 0 0 0 0,-4-25 0 0 0,1-41 0 0 0,6 25 0 0 0,2 55 0 0 0,16 46 0 0 0,-12-25 0 0 0,13 34 0 0 0,1 0 0 0 0,-16-45 0 0 0,1 1 0 0 0,-1 0 0 0 0,0 0 0 0 0,0 1 0 0 0,-1-1 0 0 0,0 0 0 0 0,0 1 0 0 0,-1-1 0 0 0,0 1 0 0 0,0-1 0 0 0,-4 17 0 0 0,1-4 0 0 0,3-14 0 0 0,4-15 0 0 0,4-16 0 0 0,1 1 0 0 0,0 0 0 0 0,2 0 0 0 0,1 0 0 0 0,27-38 0 0 0,-1 15 0 0 0,27-31 0 0 0,-48 60 850 0 0,-6 4-5637 0 0,2 0-14899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2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24015 0 0,'0'0'8140'0'0,"2"4"-7624"0"0,-1 5-504 0 0,1 1 0 0 0,-1-1-1 0 0,0 0 1 0 0,-1 0 0 0 0,0 1 0 0 0,-1-1 0 0 0,0 0 0 0 0,-3 12-1 0 0,-2 40-29 0 0,7 108 18 0 0,-6-117 0 0 0,3-41 0 0 0,0 0 0 0 0,1 0 0 0 0,1 18 0 0 0,-3 21 0 0 0,2-43 0 0 0,0 1 0 0 0,1 0 0 0 0,0-1 0 0 0,0 1 0 0 0,2 12 0 0 0,2 11 0 0 0,-3-26 0 0 0,-1 0 0 0 0,1 0 0 0 0,0 0 0 0 0,0 0 0 0 0,0 0 0 0 0,3 4 0 0 0,-3 6-319 0 0,-1-13-3318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2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42 24119 0 0,'5'-36'8640'0'0,"-4"35"-8640"0"0,-1 1 0 0 0,0 0 0 0 0,1-1 0 0 0,-1 1 0 0 0,0-1 0 0 0,1 1 0 0 0,-1 0 0 0 0,0 0 0 0 0,1-1 0 0 0,-1 1 0 0 0,1 0 0 0 0,-1-1 0 0 0,0 1 0 0 0,1 0 0 0 0,-1 0 0 0 0,1 0 0 0 0,-1 0 0 0 0,1-1 0 0 0,-1 1 0 0 0,1 0 0 0 0,-1 0 0 0 0,1 0 0 0 0,-1 0 0 0 0,1 0 0 0 0,-1 0 0 0 0,1 0 0 0 0,0 0 0 0 0,20 1 0 0 0,-14-1 0 0 0,10 2 0 0 0,-1 0 0 0 0,1 2 0 0 0,-1 0 0 0 0,32 12 0 0 0,-43-14 0 0 0,-1 0 0 0 0,1-1 0 0 0,0 2 0 0 0,-1-1 0 0 0,1 0 0 0 0,-1 1 0 0 0,0 0 0 0 0,0 0 0 0 0,0 0 0 0 0,0 0 0 0 0,-1 1 0 0 0,1 0 0 0 0,-1-1 0 0 0,0 1 0 0 0,0 0 0 0 0,4 7 0 0 0,-7-8 0 0 0,0 0 0 0 0,1-1 0 0 0,-1 1 0 0 0,0 0 0 0 0,0-1 0 0 0,-1 1 0 0 0,1 0 0 0 0,-1 0 0 0 0,1-1 0 0 0,-1 1 0 0 0,0-1 0 0 0,0 1 0 0 0,0-1 0 0 0,0 1 0 0 0,0-1 0 0 0,-1 1 0 0 0,1-1 0 0 0,-1 0 0 0 0,1 0 0 0 0,-1 0 0 0 0,0 0 0 0 0,0 0 0 0 0,-3 3 0 0 0,-8 7 0 0 0,0-1 0 0 0,-20 13 0 0 0,32-24 0 0 0,-124 86 0 0 0,97-75 0 0 0,24-10 0 0 0,1 0 0 0 0,0 0 0 0 0,-1 0 0 0 0,1 0 0 0 0,0 1 0 0 0,0-1 0 0 0,0 1 0 0 0,-5 4 0 0 0,7-4 805 0 0,1 0-1565 0 0,-3-1-3241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16.248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1 10 23615 0 0,'0'0'8601'0'0,"7"-2"-8058"0"0,5 1-543 0 0,17-3 0 0 0,1 2 0 0 0,-1 1 0 0 0,34 4 0 0 0,8 2 0 0 0,104-4 0 0 0,-149-1 0 0 0,35 5 0 0 0,-38-2 0 0 0,39-1 0 0 0,142-2 0 0 0,-29-2 0 0 0,-55 2 0 0 0,-59 1 0 0 0,25-2 0 0 0,77-3 0 0 0,-146 4 0 0 0,32 1 0 0 0,-35 1 0 0 0,0-2 0 0 0,-1 0 0 0 0,24-3 0 0 0,-33 3 0 0 0,0 0 0 0 0,0-1 0 0 0,1 2 0 0 0,-1-1 0 0 0,7 1 0 0 0,-9 0 0 0 0,0-1 0 0 0,0 1 0 0 0,1-1 0 0 0,-1 0 0 0 0,0 0 0 0 0,0 0 0 0 0,1 0 0 0 0,-1 0 0 0 0,0-1 0 0 0,0 1 0 0 0,1 0 0 0 0,-1-1 0 0 0,0 0 0 0 0,0 0 0 0 0,3-1 0 0 0,6 1 479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3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 25023 0 0,'1'0'94'0'0,"1"1"0"0"0,-1-1 0 0 0,1 0 0 0 0,-1 1 0 0 0,0-1 0 0 0,1 1 0 0 0,-1 0 0 0 0,1-1 0 0 0,-1 1 0 0 0,0 0 0 0 0,0 0 0 0 0,1 0-1 0 0,-1 0 1 0 0,0 0 0 0 0,0 0 0 0 0,0 0 0 0 0,0 0 0 0 0,0 0 0 0 0,0 0 0 0 0,-1 1 0 0 0,1-1 0 0 0,0 0 0 0 0,-1 1 0 0 0,1-1 0 0 0,0 0 0 0 0,-1 1 0 0 0,1 1 0 0 0,2 8 1297 0 0,0 0 0 0 0,2 20 0 0 0,-1-8-459 0 0,5 22-932 0 0,-5 24 0 0 0,-5-66 0 0 0,1-3 0 0 0,0 0 0 0 0,1 0 0 0 0,-1 0 0 0 0,0 0 0 0 0,0 0 0 0 0,0 0 0 0 0,0 0 0 0 0,0 1 0 0 0,1-1 0 0 0,-1 0 0 0 0,0 0 0 0 0,0 0 0 0 0,0 0 0 0 0,0 0 0 0 0,0 0 0 0 0,0 1 0 0 0,1-1 0 0 0,-1 0 0 0 0,0 0 0 0 0,0 0 0 0 0,0 0 0 0 0,0 1 0 0 0,0-1 0 0 0,0 0 0 0 0,0 0 0 0 0,0 0 0 0 0,0 1 0 0 0,0-1 0 0 0,0 0 0 0 0,0 0 0 0 0,0 0 0 0 0,0 0 0 0 0,0 1 0 0 0,0-1 0 0 0,0 0 0 0 0,0 0 0 0 0,0 0 0 0 0,0 0 0 0 0,-1 1 0 0 0,1-1 0 0 0,0 0 0 0 0,-1 3 0 0 0,-2-7 0 0 0,-3-15 0 0 0,1 0 0 0 0,1 0 0 0 0,1-1 0 0 0,-2-36 0 0 0,-1-14 0 0 0,4 62 0 0 0,1 7 0 0 0,1 0 0 0 0,-1 1 0 0 0,1-1 0 0 0,0 0 0 0 0,-1 0 0 0 0,1 0 0 0 0,0 0 0 0 0,0 0 0 0 0,0 1 0 0 0,0-1 0 0 0,-1 0 0 0 0,1 0 0 0 0,0 0 0 0 0,1 0 0 0 0,-1 0 0 0 0,0 0 0 0 0,0 0 0 0 0,0 1 0 0 0,1-1 0 0 0,-1 0 0 0 0,1-2 0 0 0,4-8 0 0 0,-5 11 0 0 0,-1 0 0 0 0,1-1 0 0 0,0 1 0 0 0,0 0 0 0 0,0-1 0 0 0,0 1 0 0 0,1 0 0 0 0,-1-1 0 0 0,0 1 0 0 0,0 0 0 0 0,0-1 0 0 0,0 1 0 0 0,0 0 0 0 0,0-1 0 0 0,0 1 0 0 0,1 0 0 0 0,-1-1 0 0 0,0 1 0 0 0,0 0 0 0 0,0 0 0 0 0,1-1 0 0 0,-1 1 0 0 0,0 0 0 0 0,1 0 0 0 0,-1-1 0 0 0,0 1 0 0 0,0 0 0 0 0,1 0 0 0 0,-1 0 0 0 0,0-1 0 0 0,1 1 0 0 0,-1 0 0 0 0,0 0 0 0 0,1 0 0 0 0,-1 0 0 0 0,0 0 0 0 0,1 0 0 0 0,-1 0 0 0 0,1 0 0 0 0,0 0 0 0 0,1-1 0 0 0,-1 1 0 0 0,1-1 0 0 0,-1 1 0 0 0,1-1 0 0 0,-1 1 0 0 0,0-1 0 0 0,1 0 0 0 0,-1 0 0 0 0,0 1 0 0 0,2-3 0 0 0,15-6 0 0 0,-4 6 247 0 0,-1 1 0 0 0,1 1 1 0 0,27 0-1 0 0,-34 2-742 0 0,0-1 1 0 0,0 1 0 0 0,0 0-1 0 0,-1 1 1 0 0,1 0-1 0 0,0 0 1 0 0,-1 0-1 0 0,1 1 1 0 0,10 6-1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3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18 25023 0 0,'0'-1'161'0'0,"0"0"1"0"0,0 1-1 0 0,0-1 0 0 0,0 0 0 0 0,0 1 0 0 0,0-1 0 0 0,-1 0 1 0 0,1 0-1 0 0,0 1 0 0 0,0-1 0 0 0,-1 0 0 0 0,1 1 0 0 0,0-1 0 0 0,-1 1 1 0 0,1-1-1 0 0,-1 0 0 0 0,1 1 0 0 0,-1-1 0 0 0,1 1 0 0 0,-1-1 1 0 0,1 1-1 0 0,-1-1 0 0 0,1 1 0 0 0,-1 0 0 0 0,0-1 0 0 0,1 1 1 0 0,-1 0-1 0 0,0-1 0 0 0,1 1 0 0 0,-1 0 0 0 0,0 0 0 0 0,1 0 1 0 0,-1-1-1 0 0,0 1 0 0 0,0 0 0 0 0,1 0 0 0 0,-1 0 0 0 0,0 0 1 0 0,1 0-1 0 0,-1 0 0 0 0,0 1 0 0 0,0-1 0 0 0,1 0 0 0 0,-1 0 0 0 0,0 0 1 0 0,1 1-1 0 0,-2 0 0 0 0,-21 21-161 0 0,19-19 0 0 0,1 0 0 0 0,-1 0 0 0 0,1 0 0 0 0,0 0 0 0 0,0 1 0 0 0,-5 7 0 0 0,3-3 0 0 0,0 0 0 0 0,1 1 0 0 0,0-1 0 0 0,0 1 0 0 0,1 0 0 0 0,0 0 0 0 0,1 0 0 0 0,0 0 0 0 0,0 0 0 0 0,1 0 0 0 0,0 14 0 0 0,1-20 0 0 0,0-1 0 0 0,0 0 0 0 0,0 0 0 0 0,0 1 0 0 0,1-1 0 0 0,-1 0 0 0 0,1 0 0 0 0,0 0 0 0 0,-1 0 0 0 0,1 0 0 0 0,0 1 0 0 0,0-1 0 0 0,0-1 0 0 0,1 1 0 0 0,-1 0 0 0 0,2 2 0 0 0,2 0 0 0 0,-1-1 0 0 0,0 1 0 0 0,1-1 0 0 0,0 0 0 0 0,9 4 0 0 0,-9-5 0 0 0,0 1 0 0 0,0-1 0 0 0,1-1 0 0 0,-1 1 0 0 0,1-1 0 0 0,-1 0 0 0 0,1 0 0 0 0,-1-1 0 0 0,1 0 0 0 0,0 0 0 0 0,-1 0 0 0 0,1 0 0 0 0,0-1 0 0 0,-1 0 0 0 0,1 0 0 0 0,8-3 0 0 0,10-1 0 0 0,-9 2 0 0 0,-1 0 0 0 0,20-8 0 0 0,-30 9 0 0 0,0 1 0 0 0,0-1 0 0 0,0-1 0 0 0,0 1 0 0 0,-1 0 0 0 0,1-1 0 0 0,-1 0 0 0 0,0 1 0 0 0,1-1 0 0 0,-1-1 0 0 0,-1 1 0 0 0,6-7 0 0 0,5-2 0 0 0,-13 11 0 0 0,1 1 0 0 0,0 0 0 0 0,-1-1 0 0 0,1 1 0 0 0,-1-1 0 0 0,1 1 0 0 0,-1-1 0 0 0,1 1 0 0 0,-1-1 0 0 0,1 1 0 0 0,-1-1 0 0 0,1 1 0 0 0,-1-1 0 0 0,0 0 0 0 0,1 1 0 0 0,-1-1 0 0 0,0 0 0 0 0,0 1 0 0 0,1-1 0 0 0,-1 0 0 0 0,0 1 0 0 0,0-1 0 0 0,0 0 0 0 0,0 0 0 0 0,0 1 0 0 0,0-1 0 0 0,0 0 0 0 0,0 1 0 0 0,0-1 0 0 0,0 0 0 0 0,0 0 0 0 0,-1 1 0 0 0,1-1 0 0 0,0 0 0 0 0,0 1 0 0 0,-1-2 0 0 0,-1-3 0 0 0,0-1 0 0 0,1 1 0 0 0,-2 0 0 0 0,1 0 0 0 0,-1 0 0 0 0,0 0 0 0 0,0 0 0 0 0,0 1 0 0 0,0-1 0 0 0,-1 1 0 0 0,0 0 0 0 0,0 0 0 0 0,0 0 0 0 0,0 0 0 0 0,-1 1 0 0 0,1 0 0 0 0,-1 0 0 0 0,0 0 0 0 0,0 0 0 0 0,0 1 0 0 0,-1 0 0 0 0,1 0 0 0 0,0 0 0 0 0,-6-1 0 0 0,-9-2 0 0 0,16 3 0 0 0,-1 0 0 0 0,1 1 0 0 0,-1 0 0 0 0,0 0 0 0 0,1 0 0 0 0,-1 1 0 0 0,0 0 0 0 0,1-1 0 0 0,-9 2 0 0 0,-6 0 0 0 0,17-2 0 0 0,0 1 0 0 0,1 0 0 0 0,-1 0 0 0 0,0 0 0 0 0,0 0 0 0 0,0 0 0 0 0,0 0 0 0 0,0 0 0 0 0,0 1 0 0 0,0-1 0 0 0,1 1 0 0 0,-1-1 0 0 0,0 1 0 0 0,0 0 0 0 0,1-1 0 0 0,-1 1 0 0 0,0 0 0 0 0,-1 2 0 0 0,0-1 852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4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24727 0 0,'0'0'2800'0'0,"0"25"2432"0"0,0-16-5232 0 0,1 1 0 0 0,0-1 0 0 0,3 12 0 0 0,-2-14 0 0 0,0 1 0 0 0,-1 0 0 0 0,0 0 0 0 0,-1 14 0 0 0,-1 78 0 0 0,-4 44 0 0 0,5-135 0 0 0,0 1 0 0 0,1 0 0 0 0,1-1 0 0 0,-1 1 0 0 0,2-1 0 0 0,-1 0 0 0 0,1 1 0 0 0,6 11 0 0 0,-5-11 0 0 0,-1-5 0 0 0,-2-4 0 0 0,0-1 0 0 0,-1 1 0 0 0,1-1 0 0 0,-1 1 0 0 0,1 0 0 0 0,-1-1 0 0 0,1 1 0 0 0,-1 0 0 0 0,1-1 0 0 0,-1 1 0 0 0,0 0 0 0 0,1-1 0 0 0,-1 1 0 0 0,0 0 0 0 0,0 0 0 0 0,0 0 0 0 0,1-1 0 0 0,-1 1 0 0 0,0 0 0 0 0,0 0 0 0 0,0 0 0 0 0,0-1 0 0 0,0 1 0 0 0,0 0 0 0 0,-1 0 0 0 0,1 0 0 0 0,0 1 0 0 0,-6 0 0 0 0,5-9 0 0 0,3-6 0 0 0,-2-4 0 0 0,1 0 0 0 0,0 0 0 0 0,1 0 0 0 0,1 0 0 0 0,1 0 0 0 0,8-24 0 0 0,-7 27 0 0 0,-4 9 0 0 0,0 0 0 0 0,1 0 0 0 0,0 0 0 0 0,0 0 0 0 0,0 1 0 0 0,0-1 0 0 0,1 1 0 0 0,-1 0 0 0 0,1-1 0 0 0,0 1 0 0 0,1 0 0 0 0,-1 1 0 0 0,1-1 0 0 0,7-5 0 0 0,8 11 0 0 0,-5-3 0 0 0,0 0 0 0 0,0 2 0 0 0,0 0 0 0 0,0 1 0 0 0,0 0 0 0 0,0 1 0 0 0,0 0 0 0 0,-1 1 0 0 0,1 1 0 0 0,20 10 0 0 0,-32-14 0 0 0,1 1 0 0 0,-1 0 0 0 0,1 0 0 0 0,-1 0 0 0 0,1 1 0 0 0,-1-1 0 0 0,0 0 0 0 0,0 1 0 0 0,0 0 0 0 0,-1-1 0 0 0,1 1 0 0 0,0 0 0 0 0,-1 0 0 0 0,0 0 0 0 0,0 0 0 0 0,0 0 0 0 0,0 0 0 0 0,0 0 0 0 0,-1 0 0 0 0,1 0 0 0 0,-1 4 0 0 0,1 2 0 0 0,0-1 0 0 0,-1 1 0 0 0,0-1 0 0 0,0 1 0 0 0,-1-1 0 0 0,-4 17 0 0 0,3-21 0 0 0,0 0 0 0 0,0 0 0 0 0,0 0 0 0 0,0 0 0 0 0,-1 0 0 0 0,0-1 0 0 0,1 1 0 0 0,-1-1 0 0 0,-1 0 0 0 0,1 0 0 0 0,0 0 0 0 0,-1 0 0 0 0,-7 4 0 0 0,-5 2 0 0 0,0 0 0 0 0,-17 6 0 0 0,19-10 0 0 0,-1 0 0 0 0,0-1 0 0 0,0 0 0 0 0,0-1 0 0 0,-20 1 0 0 0,-6-7 0 0 0,39 3 0 0 0,-1 0 0 0 0,1-1 0 0 0,-1 1 0 0 0,1-1 0 0 0,-1 1 0 0 0,1-1 0 0 0,0 0 0 0 0,-1 0 0 0 0,1 0 0 0 0,0-1 0 0 0,0 1 0 0 0,0-1 0 0 0,-3-1 0 0 0,-4-6 765 0 0,2 0-1432 0 0,5-1-3380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5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241 11 24623 0 0,'-6'0'7476'0'0,"5"1"-7274"0"0,1 0-182 0 0,0 0 0 0 0,0-1 0 0 0,0 1 0 0 0,-1 0 0 0 0,1 0 0 0 0,0-1 0 0 0,-1 1 0 0 0,1 0-1 0 0,-1-1 1 0 0,1 1 0 0 0,-1 0 0 0 0,1-1 0 0 0,-1 1 0 0 0,1-1 0 0 0,-1 1 0 0 0,1-1 0 0 0,-1 1 0 0 0,0-1-1 0 0,1 1 1 0 0,-1-1 0 0 0,0 0 0 0 0,-1 1 0 0 0,-4-2-20 0 0,0 0 0 0 0,0-1 0 0 0,0 0 0 0 0,-11-5 0 0 0,11 5 0 0 0,-26-7 0 0 0,30 8 0 0 0,0 1 0 0 0,0 0 0 0 0,0 0 0 0 0,0 0 0 0 0,0 0 0 0 0,0 0 0 0 0,0 1 0 0 0,0-1 0 0 0,-3 1 0 0 0,-22 23 0 0 0,17-17 0 0 0,1 0 0 0 0,1 0 0 0 0,0 1 0 0 0,0 0 0 0 0,-10 15 0 0 0,14-18 0 0 0,0 0 0 0 0,1 0 0 0 0,0 0 0 0 0,0 1 0 0 0,1-1 0 0 0,-1 1 0 0 0,1 0 0 0 0,0 0 0 0 0,1 0 0 0 0,-1 0 0 0 0,0 12 0 0 0,2-12 0 0 0,0-3 0 0 0,-1-1 0 0 0,1 1 0 0 0,0-1 0 0 0,0 1 0 0 0,1-1 0 0 0,-1 1 0 0 0,0-1 0 0 0,1 0 0 0 0,-1 1 0 0 0,1-1 0 0 0,0 1 0 0 0,0-1 0 0 0,0 0 0 0 0,0 0 0 0 0,0 1 0 0 0,1-1 0 0 0,-1 0 0 0 0,1 0 0 0 0,-1 0 0 0 0,1-1 0 0 0,2 3 0 0 0,-2-2 0 0 0,0 1 0 0 0,1-1 0 0 0,0 0 0 0 0,-1 0 0 0 0,1-1 0 0 0,0 1 0 0 0,0 0 0 0 0,0-1 0 0 0,0 0 0 0 0,1 0 0 0 0,-1 0 0 0 0,0 0 0 0 0,0 0 0 0 0,1-1 0 0 0,-1 1 0 0 0,0-1 0 0 0,1 0 0 0 0,-1 0 0 0 0,0 0 0 0 0,1 0 0 0 0,3-2 0 0 0,7-1 0 0 0,-1 0 0 0 0,0-1 0 0 0,23-10 0 0 0,-26 10 0 0 0,-7 4 0 0 0,-1-1 0 0 0,1 0 0 0 0,-1 0 0 0 0,1-1 0 0 0,-1 1 0 0 0,0 0 0 0 0,0-1 0 0 0,1 1 0 0 0,1-3 0 0 0,9-6 0 0 0,-12 9 0 0 0,0 1 0 0 0,0-1 0 0 0,0 1 0 0 0,0-1 0 0 0,-1 1 0 0 0,1-1 0 0 0,0 0 0 0 0,0 0 0 0 0,-1 1 0 0 0,1-1 0 0 0,0 0 0 0 0,-1 0 0 0 0,1 0 0 0 0,-1 0 0 0 0,1 0 0 0 0,-1 0 0 0 0,0 1 0 0 0,1-1 0 0 0,-1 0 0 0 0,0 0 0 0 0,0 0 0 0 0,1 0 0 0 0,-1 0 0 0 0,0-1 0 0 0,0 1 0 0 0,0 0 0 0 0,0 0 0 0 0,-1-1 0 0 0,-2-23 0 0 0,1-7 0 0 0,-2 14 0 0 0,0 0 0 0 0,6 24 0 0 0,0 1 0 0 0,0-1 0 0 0,1 0 0 0 0,-1 0 0 0 0,2 0 0 0 0,-1 0 0 0 0,1 0 0 0 0,4 5 0 0 0,7 14 0 0 0,-10-15 0 0 0,1-1 0 0 0,1 0 0 0 0,-1 0 0 0 0,1 0 0 0 0,1-1 0 0 0,14 13 0 0 0,-20-20 107 0 0,0 1-1 0 0,1-1 1 0 0,-1 1 0 0 0,0-1-1 0 0,1 0 1 0 0,-1 0 0 0 0,5 1-1 0 0,7 0-4910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5.7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25231 0 0,'-1'0'76'0'0,"1"-1"-1"0"0,0 1 0 0 0,0 0 0 0 0,0-1 1 0 0,0 1-1 0 0,0 0 0 0 0,0-1 0 0 0,0 1 1 0 0,0 0-1 0 0,0-1 0 0 0,1 1 1 0 0,-1 0-1 0 0,0-1 0 0 0,0 1 0 0 0,0 0 1 0 0,0 0-1 0 0,0-1 0 0 0,0 1 0 0 0,1 0 1 0 0,-1 0-1 0 0,0-1 0 0 0,0 1 1 0 0,0 0-1 0 0,1 0 0 0 0,-1-1 0 0 0,0 1 1 0 0,0 0-1 0 0,1 0 0 0 0,-1 0 1 0 0,0-1-1 0 0,0 1 0 0 0,1 0 0 0 0,-1 0 1 0 0,0 0-1 0 0,1 0 0 0 0,-1 0 0 0 0,0 0 1 0 0,1 0-1 0 0,-1 0 0 0 0,0 0 1 0 0,1 0-1 0 0,-1 0 0 0 0,0 0 0 0 0,1 0 1 0 0,-1 0-1 0 0,0 0 0 0 0,0 0 1 0 0,1 0-1 0 0,0 0 0 0 0,0 1 160 0 0,0-1 1 0 0,0 1-1 0 0,0-1 0 0 0,-1 1 0 0 0,1-1 1 0 0,0 1-1 0 0,0-1 0 0 0,0 1 0 0 0,0 0 1 0 0,0 0-1 0 0,-1 0 0 0 0,1-1 0 0 0,0 1 1 0 0,-1 0-1 0 0,2 1 0 0 0,11 14-235 0 0,-11-15 0 0 0,-1 1 0 0 0,1-1 0 0 0,0 1 0 0 0,-1 0 0 0 0,0-1 0 0 0,1 1 0 0 0,-1 0 0 0 0,0 0 0 0 0,0 0 0 0 0,0 0 0 0 0,2 4 0 0 0,3 13 0 0 0,0 2 0 0 0,-1-1 0 0 0,0 0 0 0 0,-2 1 0 0 0,-1 0 0 0 0,0 0 0 0 0,-3 36 0 0 0,0-52 0 0 0,0 9 0 0 0,0 1 0 0 0,1-1 0 0 0,0 1 0 0 0,1-1 0 0 0,0 0 0 0 0,7 27 0 0 0,-6-35 0 0 0,-1-1 0 0 0,0 1 0 0 0,-1-1 0 0 0,1 1 0 0 0,-1 0 0 0 0,-1 7 0 0 0,1 1 0 0 0,4-45 0 0 0,11-22 0 0 0,-7 28 0 0 0,-5 14 0 0 0,0 1 0 0 0,1-1 0 0 0,0 0 0 0 0,7-10 0 0 0,-8 16 0 0 0,0 1 0 0 0,0 0 0 0 0,0 0 0 0 0,1 0 0 0 0,-1 1 0 0 0,1-1 0 0 0,0 1 0 0 0,0 0 0 0 0,0 0 0 0 0,0 0 0 0 0,7-3 0 0 0,-5 3 0 0 0,0 1 0 0 0,0 0 0 0 0,1 1 0 0 0,-1-1 0 0 0,0 1 0 0 0,1 0 0 0 0,11 0 0 0 0,44 4 0 0 0,-61-3 0 0 0,3 1 0 0 0,0 0 0 0 0,0 0 0 0 0,0 0 0 0 0,0 0 0 0 0,0 0 0 0 0,0 1 0 0 0,0 0 0 0 0,0 0 0 0 0,-1 0 0 0 0,1 0 0 0 0,-1 1 0 0 0,1-1 0 0 0,-1 1 0 0 0,0 0 0 0 0,3 4 0 0 0,-4-5 0 0 0,0 0 0 0 0,0 1 0 0 0,0-1 0 0 0,-1 1 0 0 0,1-1 0 0 0,-1 1 0 0 0,0 0 0 0 0,0-1 0 0 0,0 1 0 0 0,0 0 0 0 0,0 0 0 0 0,0 0 0 0 0,-1 0 0 0 0,1 0 0 0 0,-1 0 0 0 0,0 0 0 0 0,0 0 0 0 0,0 0 0 0 0,-1 0 0 0 0,1 0 0 0 0,-1 4 0 0 0,-2-1 0 0 0,0 1 0 0 0,0-1 0 0 0,-1 1 0 0 0,0-1 0 0 0,0 0 0 0 0,0 0 0 0 0,-1-1 0 0 0,0 1 0 0 0,0-1 0 0 0,0 0 0 0 0,0-1 0 0 0,-1 1 0 0 0,0-1 0 0 0,-8 5 0 0 0,-10 4 0 0 0,-1-1 0 0 0,-33 12 0 0 0,50-22 0 0 0,1 0 0 0 0,0-1 0 0 0,-1 0 0 0 0,1 0 0 0 0,-1-1 0 0 0,0 0 0 0 0,1 0 0 0 0,-1-1 0 0 0,1 0 0 0 0,-12-3 0 0 0,18 4 0 0 0,1 0 0 0 0,0 0 0 0 0,0 0 0 0 0,0 0 0 0 0,0 0 0 0 0,-1 0 0 0 0,1 0 0 0 0,0 0 0 0 0,0 0 0 0 0,0 0 0 0 0,0 0 0 0 0,-1 0 0 0 0,1 0 0 0 0,0 0 0 0 0,0 0 0 0 0,0 0 0 0 0,-1 0 0 0 0,1 0 0 0 0,0 0 0 0 0,0 0 0 0 0,0 0 0 0 0,0 0 0 0 0,0 0 0 0 0,-1 0 0 0 0,1 0 0 0 0,0 1 0 0 0,0-1 0 0 0,0 0 0 0 0,0 0 0 0 0,0 0 0 0 0,-1 0 0 0 0,1 0 0 0 0,0 0 0 0 0,0 1 0 0 0,0-1 0 0 0,0 0 0 0 0,0 0 0 0 0,0 0 0 0 0,0 0 0 0 0,0 1 0 0 0,0-1 0 0 0,0 0 0 0 0,0 0 0 0 0,0 0 0 0 0,0 0 0 0 0,0 1 0 0 0,0-1 0 0 0,0 0 0 0 0,0 0 0 0 0,0 0 0 0 0,0 0 0 0 0,0 1 0 0 0,0-1 0 0 0,0 0 0 0 0,0 0 0 0 0,0 1 0 0 0,0-1 0 0 0,0 0 0 0 0,0 0 0 0 0,0 1 0 0 0,0-1 0 0 0,0 0 0 0 0,0 0 0 0 0,0 0 0 0 0,0 1 0 0 0,0-1 0 0 0,0 0 0 0 0,0 0 0 0 0,-1 0 0 0 0,1 1 0 0 0,0-1 0 0 0,0 0 0 0 0,0 0 0 0 0,0 0 0 0 0,0 1 0 0 0,0-1 0 0 0,-1 0 0 0 0,1 0 0 0 0,0 0 0 0 0,0 0 0 0 0,0 0 0 0 0,0 1 0 0 0,-1-1 0 0 0,1 0 0 0 0,0 0 0 0 0,0 0 0 0 0,0 0 0 0 0,-1 0 0 0 0,1 0 0 0 0,0 0 0 0 0,0 0 0 0 0,0 0 0 0 0,-1 0 0 0 0,1 0 0 0 0,0 0 12 0 0,0 0 0 0 0,0 0 0 0 0,0 0 1 0 0,0 0-1 0 0,0 0 0 0 0,0 0 0 0 0,0 0 0 0 0,0 0 0 0 0,0 0 0 0 0,0 0 0 0 0,0-1 1 0 0,0 1-1 0 0,0 0 0 0 0,0 0 0 0 0,0 0 0 0 0,0 0 0 0 0,0 0 0 0 0,0 0 1 0 0,0 0-1 0 0,0 0 0 0 0,0 0 0 0 0,0 0 0 0 0,0-1 0 0 0,0 1 0 0 0,0 0 0 0 0,0 0 1 0 0,0 0-1 0 0,0 0 0 0 0,0 0 0 0 0,0 0 0 0 0,0 0 0 0 0,0 0 0 0 0,0 0 1 0 0,0 0-1 0 0,0 0 0 0 0,0 0 0 0 0,-1 0 0 0 0,1 0 0 0 0,0 0 0 0 0,0-1 0 0 0,0 1 1 0 0,0 0-1 0 0,0 0 0 0 0,0 0 0 0 0,0 0 0 0 0,0 0 0 0 0,0 0 0 0 0,0 0 0 0 0,0 0 1 0 0,0 0-1 0 0,-1 0 0 0 0,1 0 0 0 0,0 0 0 0 0,0 0 0 0 0,0 0 0 0 0,0 0 1 0 0,0 0-1 0 0,0 0 0 0 0,0 0 0 0 0,0 0 0 0 0,0 0 0 0 0,0 0 0 0 0,0 0 0 0 0,-1 1 1 0 0,1-1-1 0 0,6-5-581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6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25231 0 0,'-5'73'2613'0'0,"3"-53"-1384"0"0,0 1 0 0 0,2 0-1 0 0,2 25 1 0 0,0 6-1229 0 0,-2-52 23 0 0,0 1 0 0 0,0-1 0 0 0,0 1 0 0 0,0-1 0 0 0,1 1 0 0 0,-1-1 0 0 0,0 1 0 0 0,0-1 0 0 0,1 0 0 0 0,-1 1 0 0 0,0-1-1 0 0,1 1 1 0 0,-1-1 0 0 0,0 0 0 0 0,1 1 0 0 0,-1-1 0 0 0,1 0 0 0 0,-1 1 0 0 0,1-1 0 0 0,-1 0 0 0 0,0 1 0 0 0,1-1 0 0 0,-1 0 0 0 0,1 0 0 0 0,-1 0 0 0 0,1 0 0 0 0,0 1 0 0 0,-1-1 0 0 0,1 0 0 0 0,-1 0 0 0 0,1 0 0 0 0,-1 0 0 0 0,1 0 0 0 0,-1 0-1 0 0,1 0 1 0 0,-1-1 0 0 0,1 1 0 0 0,-1 0 0 0 0,1 0 0 0 0,-1 0 0 0 0,1 0 0 0 0,0-1 0 0 0,21-6-4494 0 0,-21 7 4002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6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25127 0 0,'0'0'0'0'0,"0"-5"0"0"0,0 1 4040 0 0,0 1-448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6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5 25127 0 0,'0'0'46'0'0,"0"0"0"0"0,0 0 0 0 0,0-1 0 0 0,0 1 0 0 0,0 0 0 0 0,1 0 0 0 0,-1-1 0 0 0,0 1 0 0 0,0 0 0 0 0,0 0 0 0 0,0 0 0 0 0,1-1 0 0 0,-1 1 0 0 0,0 0 0 0 0,0 0 0 0 0,1 0 0 0 0,-1 0 0 0 0,0-1 0 0 0,0 1 0 0 0,1 0 0 0 0,-1 0 0 0 0,0 0 0 0 0,0 0 0 0 0,1 0 0 0 0,-1 0 0 0 0,0 0 0 0 0,0 0 0 0 0,1 0 0 0 0,-1 0 0 0 0,0 0 0 0 0,1 0 0 0 0,-1 0 0 0 0,0 0 0 0 0,0 0 0 0 0,1 0 0 0 0,-1 0 0 0 0,0 0 0 0 0,0 0 0 0 0,1 0 0 0 0,-1 1 0 0 0,0-1 0 0 0,0 0 0 0 0,1 0 0 0 0,-1 0 0 0 0,0 0 0 0 0,0 1 0 0 0,1-1 0 0 0,-1 0 0 0 0,0 0 0 0 0,0 0 0 0 0,0 1 0 0 0,0-1 0 0 0,1 0 0 0 0,-1 0 0 0 0,0 1 0 0 0,0-1 0 0 0,0 0 0 0 0,0 0 0 0 0,0 1 0 0 0,0-1 0 0 0,0 0 0 0 0,0 0 0 0 0,0 1 0 0 0,0-1 0 0 0,0 1 0 0 0,1 24 4159 0 0,-1-20-3814 0 0,-9 144-391 0 0,2-69 0 0 0,4-43 0 0 0,1-21 0 0 0,0 0 0 0 0,2 21 0 0 0,1-31 0 0 0,1-1 0 0 0,0 1 0 0 0,0-1 0 0 0,0 1 0 0 0,5 6 0 0 0,-5-7 0 0 0,-1-3 81 0 0,1-1 0 0 0,-1 1 0 0 0,0-1-1 0 0,1 1 1 0 0,-1-1 0 0 0,1 0 0 0 0,0 0 0 0 0,-1 1 0 0 0,1-1 0 0 0,0 0-1 0 0,3 1 1 0 0,12 5-2905 0 0,-13-5 726 0 0</inkml:trace>
  <inkml:trace contextRef="#ctx0" brushRef="#br0" timeOffset="1">193 225 25231 0 0,'5'9'1081'0'0,"-4"13"2677"0"0,2 3-1069 0 0,2 21-2689 0 0,-5-39 0 0 0,1 0 0 0 0,-1 0 0 0 0,2 0 0 0 0,-1 0 0 0 0,3 8 0 0 0,9 11 988 0 0,-12-25-1223 0 0,-1 0 0 0 0,1 0-1 0 0,0 0 1 0 0,0 0 0 0 0,0-1-1 0 0,-1 1 1 0 0,1 0 0 0 0,0-1 0 0 0,0 1-1 0 0,0 0 1 0 0,0-1 0 0 0,0 0-1 0 0,1 1 1 0 0,-1-1 0 0 0,0 1-1 0 0,0-1 1 0 0,0 0 0 0 0,0 0-1 0 0,0 0 1 0 0,2 1 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7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10 25231 0 0,'0'-1'0'0'0,"0"-3"0"0"0,0-1 0 0 0,-6 5 1344 0 0,4 4 16 0 0,2-3-16 0 0,-3 3 16 0 0,1-3-464 0 0,-1 3 8 0 0,3-3-584 0 0,5 3-320 0 0,0-1 0 0 0,-2-1 0 0 0,2 1 0 0 0,8-3 0 0 0</inkml:trace>
  <inkml:trace contextRef="#ctx0" brushRef="#br0" timeOffset="1">156 169 25023 0 0,'0'0'1339'0'0,"-4"1"3064"0"0,2 0-2409 0 0,9 0-1994 0 0,10-4 0 0 0,-6 1 0 0 0,145-2 0 0 0,-121-3 979 0 0,2 0-5910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7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25231 0 0,'0'20'745'0'0,"1"32"2463"0"0,-4 34 367 0 0,-9 105-3575 0 0,11-173 0 0 0,1 1 0 0 0,1-1 0 0 0,4 26 0 0 0,-5-40 57 0 0,1-1 0 0 0,0 0 0 0 0,-1 1-1 0 0,1-1 1 0 0,1 0 0 0 0,-1 1 0 0 0,0-1 0 0 0,1 0 0 0 0,0 0 0 0 0,0 0-1 0 0,0 0 1 0 0,0 0 0 0 0,0-1 0 0 0,5 5 0 0 0,-6-5-377 0 0,1-1 0 0 0,0 0 0 0 0,0 0 0 0 0,0 0 0 0 0,0 0 0 0 0,0 0-1 0 0,1 0 1 0 0,-1 0 0 0 0,0 0 0 0 0,0-1 0 0 0,0 1 0 0 0,1-1 0 0 0,-1 0 0 0 0,3 0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27.833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0 84 24327 0 0,'0'0'8047'0'0,"7"-1"-7707"0"0,95-12-295 0 0,16 7-45 0 0,-53 5 0 0 0,99-3 0 0 0,98-6 0 0 0,122-7 0 0 0,46 4 0 0 0,40-3 0 0 0,-454 15 0 0 0,121 0 0 0 0,-77 1 0 0 0,-59-1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7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16 25231 0 0,'0'0'2648'0'0,"0"-4"2232"0"0,4 22-4880 0 0,2 15 0 0 0,-6 87 0 0 0,0-118 0 0 0,0 0 0 0 0,0 1 0 0 0,1-1 0 0 0,-1 0 0 0 0,1 1 0 0 0,0-1 0 0 0,0 0 0 0 0,0 0 0 0 0,0 0 0 0 0,0 0 0 0 0,0 0 0 0 0,0 0 0 0 0,1 0 0 0 0,-1 0 0 0 0,1 0 0 0 0,-1 0 0 0 0,1-1 0 0 0,3 3 0 0 0,-4-3 0 0 0,1 0 0 0 0,-1 0 0 0 0,1 0 0 0 0,-1 0 0 0 0,1-1 0 0 0,-1 1 0 0 0,1 0 0 0 0,0-1 0 0 0,-1 0 0 0 0,1 1 0 0 0,0-1 0 0 0,0 0 0 0 0,-1 0 0 0 0,1 0 0 0 0,0 0 0 0 0,-1 0 0 0 0,4-1 0 0 0,3 0 0 0 0,1-2 0 0 0,-1 1 0 0 0,0-1 0 0 0,15-7 0 0 0,-20 8 0 0 0,0 0 0 0 0,0 0 0 0 0,0 0 0 0 0,0 0 0 0 0,0-1 0 0 0,-1 1 0 0 0,1-1 0 0 0,-1 1 0 0 0,1-1 0 0 0,-1 0 0 0 0,0 0 0 0 0,0 0 0 0 0,0-1 0 0 0,1-2 0 0 0,15-36 0 0 0,-11 28 0 0 0,-2 0 0 0 0,1 0 0 0 0,-1 0 0 0 0,3-22 0 0 0,-1 10 0 0 0,-3 16 0 0 0,-4 14 0 0 0,-1 5 0 0 0,-6 58 0 0 0,2 1 0 0 0,5 81 0 0 0,3-112 0 0 0,0-11 0 0 0,-2 0 0 0 0,0 0 0 0 0,-4 34 0 0 0,2-58 0 0 0,-8 48 0 0 0,8-46 0 0 0,0 1 0 0 0,0-1 0 0 0,-1 0 0 0 0,0 0 0 0 0,0 0 0 0 0,0 0 0 0 0,0-1 0 0 0,0 1 0 0 0,-5 4 0 0 0,5-6 0 0 0,-1 0 0 0 0,1 0 0 0 0,-1-1 0 0 0,0 1 0 0 0,1-1 0 0 0,-1 0 0 0 0,0 0 0 0 0,0 0 0 0 0,0 0 0 0 0,0-1 0 0 0,0 1 0 0 0,0-1 0 0 0,0 1 0 0 0,0-1 0 0 0,0 0 0 0 0,0-1 0 0 0,-1 1 0 0 0,1 0 0 0 0,-3-2 0 0 0,-6 0 0 0 0,0-1 0 0 0,0-1 0 0 0,-16-6 0 0 0,0 0 957 0 0,12 4-1696 0 0,3 1-3428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48.6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50 24015 0 0,'0'6'360'0'0,"0"-8"720"0"0,-1 0 1080 0 0,-3 8 1004 0 0,1 0-1184 0 0,-37-15-1980 0 0,30 9 0 0 0,-1 1 0 0 0,1-1 0 0 0,0 2 0 0 0,-13 2 0 0 0,18-3 0 0 0,1 1 0 0 0,0 0 0 0 0,-1-1 0 0 0,1 1 0 0 0,0 1 0 0 0,0-1 0 0 0,0 1 0 0 0,1-1 0 0 0,-1 1 0 0 0,0 0 0 0 0,1 0 0 0 0,-4 5 0 0 0,4-4 0 0 0,1-1 0 0 0,-1 1 0 0 0,1 0 0 0 0,0 0 0 0 0,1-1 0 0 0,-1 1 0 0 0,1 1 0 0 0,-1-1 0 0 0,1 0 0 0 0,0 0 0 0 0,1 0 0 0 0,-1 1 0 0 0,1-1 0 0 0,0 0 0 0 0,0 0 0 0 0,0 1 0 0 0,1 4 0 0 0,0-2 0 0 0,1 0 0 0 0,0 0 0 0 0,0 0 0 0 0,1 0 0 0 0,-1 0 0 0 0,1-1 0 0 0,1 1 0 0 0,-1-1 0 0 0,9 11 0 0 0,-9-14 0 0 0,0-1 0 0 0,-1 1 0 0 0,1 0 0 0 0,1-1 0 0 0,-1 0 0 0 0,0 1 0 0 0,0-2 0 0 0,1 1 0 0 0,0 0 0 0 0,-1 0 0 0 0,1-1 0 0 0,0 0 0 0 0,-1 0 0 0 0,1 0 0 0 0,0 0 0 0 0,0-1 0 0 0,0 1 0 0 0,0-1 0 0 0,0 0 0 0 0,6-1 0 0 0,6-1 0 0 0,0 0 0 0 0,1-1 0 0 0,21-8 0 0 0,-31 9 0 0 0,0 0 0 0 0,0 1 0 0 0,0-1 0 0 0,0 0 0 0 0,0-1 0 0 0,0 0 0 0 0,0 0 0 0 0,0-1 0 0 0,0 0 0 0 0,6-5 0 0 0,-12 8 0 0 0,9-6 0 0 0,-1-1 0 0 0,-1-1 0 0 0,14-15 0 0 0,-20 21 0 0 0,0-1 0 0 0,1 0 0 0 0,-1 0 0 0 0,0 0 0 0 0,-1-1 0 0 0,1 1 0 0 0,-1 0 0 0 0,0-1 0 0 0,0 1 0 0 0,0-1 0 0 0,-1 1 0 0 0,1-9 0 0 0,-1 4 0 0 0,-1-1 0 0 0,1 1 0 0 0,-3-12 0 0 0,2 17 0 0 0,0 1 0 0 0,0 0 0 0 0,0 1 0 0 0,0-1 0 0 0,-1 0 0 0 0,1 0 0 0 0,-1 0 0 0 0,1 1 0 0 0,-1-1 0 0 0,0 1 0 0 0,0-1 0 0 0,0 1 0 0 0,-5-4 0 0 0,3 3 0 0 0,0 0 0 0 0,0 0 0 0 0,0 1 0 0 0,0-1 0 0 0,0 1 0 0 0,0 0 0 0 0,-1 0 0 0 0,1 1 0 0 0,-1-1 0 0 0,1 1 0 0 0,-1 0 0 0 0,0 0 0 0 0,0 1 0 0 0,1-1 0 0 0,-1 1 0 0 0,0 0 0 0 0,0 0 0 0 0,1 1 0 0 0,-1-1 0 0 0,-7 3 0 0 0,-36 12 0 0 0,48-15 34 0 0,0 1 1 0 0,-1-1-1 0 0,1 0 1 0 0,-1 1-1 0 0,1-1 1 0 0,-1 0-1 0 0,1 1 1 0 0,0-1-1 0 0,-1 0 1 0 0,1 1-1 0 0,0-1 1 0 0,-1 1-1 0 0,1-1 1 0 0,0 1-1 0 0,0-1 1 0 0,-1 0-1 0 0,1 1 1 0 0,0-1-1 0 0,0 1 1 0 0,0-1-1 0 0,0 1 1 0 0,0-1-1 0 0,0 1 1 0 0,0-1-1 0 0,0 1 0 0 0,0-1 1 0 0,0 2-1 0 0,1 5-2932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2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316 113 25231 0 0,'0'0'1375'0'0,"-5"0"-5"0"0,-21 0 1312 0 0,25 0-2625 0 0,-1 0 0 0 0,1-1 1 0 0,0 1-1 0 0,0 0 0 0 0,0 0 1 0 0,0-1-1 0 0,0 1 0 0 0,0-1 1 0 0,0 1-1 0 0,0-1 0 0 0,0 0 1 0 0,0 1-1 0 0,0-1 0 0 0,0-1 1 0 0,-21-23 1051 0 0,16 16-977 0 0,3 5-132 0 0,-4-5 0 0 0,0 0 0 0 0,-1 0 0 0 0,-13-10 0 0 0,18 16 0 0 0,0 1 0 0 0,0 0 0 0 0,-1 0 0 0 0,1 0 0 0 0,-1 1 0 0 0,1-1 0 0 0,-1 1 0 0 0,0-1 0 0 0,0 1 0 0 0,0 1 0 0 0,1-1 0 0 0,-1 0 0 0 0,-8 1 0 0 0,9 0 0 0 0,1 0 0 0 0,-1 0 0 0 0,0 0 0 0 0,0 0 0 0 0,1 1 0 0 0,-1-1 0 0 0,0 1 0 0 0,1 0 0 0 0,-1 0 0 0 0,0 0 0 0 0,1 0 0 0 0,0 0 0 0 0,-1 1 0 0 0,-2 1 0 0 0,2 0 0 0 0,0 1 0 0 0,0-1 0 0 0,0 0 0 0 0,0 1 0 0 0,1 0 0 0 0,0 0 0 0 0,-1 0 0 0 0,-1 5 0 0 0,-10 26 0 0 0,2-1 0 0 0,-14 70 0 0 0,22-78 0 0 0,1 0 0 0 0,1 43 0 0 0,-3 24 0 0 0,4-88 0 0 0,0 1 0 0 0,1 0 0 0 0,0-1 0 0 0,0 1 0 0 0,0 0 0 0 0,0-1 0 0 0,1 1 0 0 0,0-1 0 0 0,0 1 0 0 0,1-1 0 0 0,-1 1 0 0 0,4 6 0 0 0,12 43 0 0 0,-4-11 0 0 0,-8-32 0 0 0,-4-7 0 0 0,1-1 0 0 0,0 1 0 0 0,0 0 0 0 0,0-1 0 0 0,1 0 0 0 0,4 7 0 0 0,-1-3 851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3.2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25327 0 0,'0'0'39'0'0,"0"0"-1"0"0,0 0 0 0 0,0 1 0 0 0,0-1 1 0 0,0 0-1 0 0,0 0 0 0 0,0 0 1 0 0,0 1-1 0 0,0-1 0 0 0,0 0 1 0 0,0 0-1 0 0,0 0 0 0 0,0 0 1 0 0,0 1-1 0 0,0-1 0 0 0,1 0 1 0 0,-1 0-1 0 0,0 0 0 0 0,0 0 0 0 0,0 0 1 0 0,0 1-1 0 0,0-1 0 0 0,0 0 1 0 0,1 0-1 0 0,-1 0 0 0 0,0 0 1 0 0,0 0-1 0 0,0 0 0 0 0,0 0 1 0 0,1 1-1 0 0,-1-1 0 0 0,0 0 0 0 0,0 0 1 0 0,0 0-1 0 0,0 0 0 0 0,1 0 1 0 0,-1 0-1 0 0,0 0 0 0 0,0 0 1 0 0,0 0-1 0 0,1 0 0 0 0,-1 0 1 0 0,0 0-1 0 0,0 0 0 0 0,13-4 3312 0 0,5-1-1032 0 0,54 1-2298 0 0,125 9 0 0 0,-180-2 845 0 0,-4 0-1783 0 0,-5-4-2981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4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307 122 24927 0 0,'0'0'1386'0'0,"0"-5"1282"0"0,0-7 1110 0 0,-1 8-3778 0 0,1-1 0 0 0,-1 1 0 0 0,0 0 0 0 0,0 0 0 0 0,0-1 0 0 0,-1 1 0 0 0,1 0 0 0 0,-1 0 0 0 0,0 1 0 0 0,0-1 0 0 0,-1 0 0 0 0,1 0 0 0 0,-1 1 0 0 0,0 0 0 0 0,0-1 0 0 0,0 1 0 0 0,-3-3 0 0 0,2 3 0 0 0,-1-1 0 0 0,1 1 0 0 0,0 0 0 0 0,-1 1 0 0 0,1-1 0 0 0,-1 1 0 0 0,0 0 0 0 0,0 0 0 0 0,1 0 0 0 0,-2 1 0 0 0,1-1 0 0 0,0 1 0 0 0,0 0 0 0 0,-5 0 0 0 0,-2 1 0 0 0,10 0 0 0 0,-1-1 0 0 0,0 1 0 0 0,1 0 0 0 0,-1 0 0 0 0,0 0 0 0 0,0 1 0 0 0,1-1 0 0 0,-1 0 0 0 0,0 1 0 0 0,1 0 0 0 0,-1 0 0 0 0,0 0 0 0 0,1 0 0 0 0,-1 0 0 0 0,1 0 0 0 0,-5 4 0 0 0,-10 9 0 0 0,13-11 0 0 0,1-1 0 0 0,0 1 0 0 0,0 0 0 0 0,0-1 0 0 0,0 1 0 0 0,0 1 0 0 0,-3 4 0 0 0,-69 131 0 0 0,73-134 0 0 0,0 0 0 0 0,0 0 0 0 0,0 0 0 0 0,1 1 0 0 0,0-1 0 0 0,0 0 0 0 0,0 1 0 0 0,1-1 0 0 0,-1 1 0 0 0,2 9 0 0 0,-1-13 0 0 0,0-1 0 0 0,0 1 0 0 0,0-1 0 0 0,1 1 0 0 0,-1 0 0 0 0,0-1 0 0 0,1 1 0 0 0,-1-1 0 0 0,1 1 0 0 0,0-1 0 0 0,0 0 0 0 0,-1 1 0 0 0,1-1 0 0 0,0 0 0 0 0,0 1 0 0 0,0-1 0 0 0,0 0 0 0 0,0 0 0 0 0,1 0 0 0 0,-1 0 0 0 0,0 0 0 0 0,0 0 0 0 0,1 0 0 0 0,-1 0 0 0 0,0-1 0 0 0,1 1 0 0 0,-1 0 0 0 0,1-1 0 0 0,-1 1 0 0 0,1-1 0 0 0,0 0 0 0 0,-1 1 0 0 0,1-1 0 0 0,-1 0 0 0 0,1 0 0 0 0,-1 0 0 0 0,1 0 0 0 0,0 0 0 0 0,-1 0 0 0 0,3-1 0 0 0,9-2 0 0 0,1 0 0 0 0,-1-1 0 0 0,0 0 0 0 0,0-1 0 0 0,-1 0 0 0 0,0-1 0 0 0,0-1 0 0 0,22-15 0 0 0,-24 16 0 0 0,-4 2 0 0 0,0 0 0 0 0,-1 0 0 0 0,1 0 0 0 0,-1-1 0 0 0,9-10 0 0 0,9-7 0 0 0,-20 20 0 0 0,0-1 0 0 0,0 1 0 0 0,0-1 0 0 0,0 0 0 0 0,0 0 0 0 0,-1-1 0 0 0,3-2 0 0 0,3-6 0 0 0,-7 11 0 0 0,0 0 0 0 0,0 0 0 0 0,0 0 0 0 0,0 0 0 0 0,0 0 0 0 0,0 0 0 0 0,-1-1 0 0 0,1 1 0 0 0,0 0 0 0 0,-1-1 0 0 0,1 1 0 0 0,-1 0 0 0 0,1-2 0 0 0,-2 3 0 0 0,1-1 0 0 0,0 1 0 0 0,-1 0 0 0 0,1 0 0 0 0,0 0 0 0 0,-1 0 0 0 0,1-1 0 0 0,0 1 0 0 0,-1 0 0 0 0,1 0 0 0 0,0 0 0 0 0,-1 0 0 0 0,1 0 0 0 0,0 0 0 0 0,-1 0 0 0 0,1 0 0 0 0,-1 0 0 0 0,1 0 0 0 0,0 0 0 0 0,-1 0 0 0 0,1 0 0 0 0,0 0 0 0 0,-1 0 0 0 0,1 1 0 0 0,0-1 0 0 0,-1 0 0 0 0,1 0 0 0 0,0 0 0 0 0,-1 0 0 0 0,1 1 0 0 0,0-1 0 0 0,0 0 0 0 0,-1 0 0 0 0,1 1 0 0 0,0-1 0 0 0,0 0 0 0 0,-1 1 0 0 0,1-1 0 0 0,0 0 0 0 0,0 1 0 0 0,0-1 0 0 0,-1 0 0 0 0,1 1 0 0 0,0-1 0 0 0,-4 15 0 0 0,-3 7 0 0 0,2 1 0 0 0,0-1 0 0 0,1 1 0 0 0,0 24 0 0 0,1-8 0 0 0,2-29 0 0 0,0 0 0 0 0,1-1 0 0 0,0 1 0 0 0,0 0 0 0 0,3 11 0 0 0,3 14 0 0 0,-4-24 0 0 0,0 0 0 0 0,0 1 0 0 0,1-1 0 0 0,8 18 0 0 0,-1-6 0 0 0,7 29 0 0 0,-3-6 0 0 0,-11-39 0 0 0,0 0 0 0 0,-1 0 0 0 0,0 1 0 0 0,-1-1 0 0 0,0 0 0 0 0,1 14 0 0 0,-4-20 0 0 0,-1 1 0 0 0,1-1 0 0 0,-1 0 0 0 0,1 0 0 0 0,-1 0 0 0 0,1 0 0 0 0,-1 0 0 0 0,0 0 0 0 0,1-1 0 0 0,-7 1 0 0 0,-20-1 0 0 0,-1-1 0 0 0,-46-9 0 0 0,31 4 0 0 0,25 5 0 0 0,17 1 0 0 0,1 0 0 0 0,-1 0 0 0 0,0 0 0 0 0,1 0 0 0 0,-1 0 0 0 0,1 0 0 0 0,-1-1 0 0 0,1 1 0 0 0,0-1 0 0 0,-1 0 0 0 0,1 0 0 0 0,-1 0 0 0 0,1 0 0 0 0,0 0 0 0 0,0 0 0 0 0,0 0 0 0 0,0-1 0 0 0,0 1 0 0 0,0-1 0 0 0,0 0 0 0 0,0 1 0 0 0,0-1 0 0 0,-2-4 0 0 0,-1-2 196 0 0,-9-20 240 0 0,10 7-5012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4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113 118 24927 0 0,'4'0'886'0'0,"0"0"1"0"0,0 0-1 0 0,-1 1 0 0 0,1-1 0 0 0,0 1 1 0 0,0 0-1 0 0,5 3 0 0 0,0-1-144 0 0,-4-1-742 0 0,-1 0 0 0 0,0-1 0 0 0,1 0 0 0 0,-1 1 0 0 0,1-1 0 0 0,0-1 0 0 0,-1 1 0 0 0,1-1 0 0 0,0 0 0 0 0,-1 0 0 0 0,1 0 0 0 0,0 0 0 0 0,-1-1 0 0 0,1 0 0 0 0,7-2 0 0 0,6-5 0 0 0,-14 7 0 0 0,-1-1 0 0 0,1 1 0 0 0,-1-1 0 0 0,0 0 0 0 0,0 0 0 0 0,0 0 0 0 0,4-3 0 0 0,-6 3 0 0 0,0 1 0 0 0,0-1 0 0 0,1 0 0 0 0,-1 0 0 0 0,0 0 0 0 0,-1 0 0 0 0,1 0 0 0 0,0 0 0 0 0,0 0 0 0 0,-1 0 0 0 0,1 0 0 0 0,-1 0 0 0 0,0 0 0 0 0,0 0 0 0 0,0-1 0 0 0,0-2 0 0 0,0 3 0 0 0,0 0 0 0 0,0 0 0 0 0,0 0 0 0 0,0 1 0 0 0,0-1 0 0 0,-1 0 0 0 0,1 0 0 0 0,-1 0 0 0 0,1 0 0 0 0,-1 0 0 0 0,0 0 0 0 0,0 0 0 0 0,0 1 0 0 0,0-1 0 0 0,0 0 0 0 0,0 1 0 0 0,0-1 0 0 0,0 0 0 0 0,-1 1 0 0 0,1 0 0 0 0,-1-1 0 0 0,1 1 0 0 0,-1 0 0 0 0,1 0 0 0 0,-4-2 0 0 0,-16-8 0 0 0,19 9 0 0 0,-1 1 0 0 0,0-1 0 0 0,0 0 0 0 0,-1 1 0 0 0,1 0 0 0 0,0-1 0 0 0,0 1 0 0 0,-1 1 0 0 0,-3-2 0 0 0,-1 2 0 0 0,0 0 0 0 0,1 1 0 0 0,-1 0 0 0 0,0 0 0 0 0,1 1 0 0 0,-1 0 0 0 0,1 0 0 0 0,0 0 0 0 0,0 1 0 0 0,-10 5 0 0 0,1 1 0 0 0,0 1 0 0 0,1 0 0 0 0,-17 14 0 0 0,28-20 0 0 0,0 0 0 0 0,0 0 0 0 0,1 1 0 0 0,-1-1 0 0 0,1 1 0 0 0,0 0 0 0 0,1 0 0 0 0,-1 0 0 0 0,1 0 0 0 0,0 0 0 0 0,0 0 0 0 0,0 0 0 0 0,0 6 0 0 0,0 2 0 0 0,0 1 0 0 0,1-1 0 0 0,0 0 0 0 0,2 17 0 0 0,-1-27 0 0 0,1 0 0 0 0,0 0 0 0 0,-1 0 0 0 0,1 0 0 0 0,0 0 0 0 0,1 0 0 0 0,-1 0 0 0 0,1 0 0 0 0,-1-1 0 0 0,1 1 0 0 0,0 0 0 0 0,0-1 0 0 0,0 0 0 0 0,0 1 0 0 0,0-1 0 0 0,0 0 0 0 0,1 0 0 0 0,2 2 0 0 0,1 0 0 0 0,1 0 0 0 0,-1 0 0 0 0,1-1 0 0 0,0 0 0 0 0,0 0 0 0 0,10 2 0 0 0,5 1 0 0 0,41 5 0 0 0,-53-11 0 0 0,-1 1 0 0 0,1-1 0 0 0,-1-1 0 0 0,0 1 0 0 0,1-2 0 0 0,-1 1 0 0 0,13-5 0 0 0,-10 2 251 0 0,24-9 87 0 0,-14-3-4876 0 0,-6 0-15208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5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25127 0 0,'41'-8'7632'0'0,"0"2"-7632"0"0,-23 3 0 0 0,0 1 0 0 0,0 0 0 0 0,35 2 0 0 0,-51 0 0 0 0,0 1 0 0 0,0-1 0 0 0,0 1 0 0 0,0-1 0 0 0,0 0 0 0 0,0 0 0 0 0,0 0 0 0 0,0 0 0 0 0,0 0 0 0 0,0-1 0 0 0,0 1 0 0 0,0-1 0 0 0,0 1 0 0 0,0-1 0 0 0,0 0 0 0 0,-1 1 0 0 0,1-1 0 0 0,0 0 0 0 0,2-2 0 0 0,7 3 903 0 0,-5 0-5759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5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14 25023 0 0,'-2'-8'720'0'0,"2"8"-682"0"0,0 0-1 0 0,0 0 0 0 0,0 0 0 0 0,-1 0 0 0 0,1 0 1 0 0,0 0-1 0 0,0 0 0 0 0,0 0 0 0 0,0 0 1 0 0,0 0-1 0 0,0 0 0 0 0,0-1 0 0 0,0 1 0 0 0,0 0 1 0 0,-1 0-1 0 0,1 0 0 0 0,0 0 0 0 0,0 0 0 0 0,0 0 1 0 0,0-1-1 0 0,0 1 0 0 0,0 0 0 0 0,0 0 0 0 0,0 0 1 0 0,0 0-1 0 0,0 0 0 0 0,0 0 0 0 0,0-1 0 0 0,0 1 1 0 0,0 0-1 0 0,0 0 0 0 0,0 0 0 0 0,0 0 0 0 0,0 0 1 0 0,0-1-1 0 0,0 1 0 0 0,0 0 0 0 0,0 0 0 0 0,1 0 1 0 0,-1 0-1 0 0,0 0 0 0 0,0 0 0 0 0,0 0 0 0 0,0-1 1 0 0,0 1-1 0 0,0 0 0 0 0,0 0 0 0 0,0 0 0 0 0,0 0 1 0 0,1 0-1 0 0,-1 0 0 0 0,0 0 0 0 0,0 0 0 0 0,-2-1 113 0 0,0 1 1850 0 0,3 1-1850 0 0,0-1 0 0 0,0 1 1 0 0,-1 0-1 0 0,1 0 1 0 0,0-1-1 0 0,-1 1 0 0 0,1 0 1 0 0,-1 0-1 0 0,1 0 0 0 0,-1-1 1 0 0,1 1-1 0 0,-1 0 1 0 0,0 0-1 0 0,1 0 0 0 0,-1 0 1 0 0,0 0-1 0 0,0 0 1 0 0,0 1-1 0 0,4 48-150 0 0,-2-32 0 0 0,-1-1 0 0 0,-1 19 0 0 0,-2 6 0 0 0,1-14 0 0 0,-7 42 0 0 0,5-58 0 0 0,1 1 0 0 0,1 0 0 0 0,0-1 0 0 0,1 1 0 0 0,0 0 0 0 0,1-1 0 0 0,3 20 0 0 0,-1-18 158 0 0,-2-10-47 0 0,-1 1 0 0 0,1 0 1 0 0,1 0-1 0 0,-1-1 0 0 0,1 1 0 0 0,4 8 0 0 0,-5-12-323 0 0,0 1-1 0 0,0-1 1 0 0,1 1-1 0 0,-1-1 1 0 0,1 0-1 0 0,-1 0 1 0 0,1 0-1 0 0,-1 0 1 0 0,1 0-1 0 0,0 0 1 0 0,-1 0-1 0 0,1 0 0 0 0,0 0 1 0 0,0-1-1 0 0,0 1 1 0 0,-1-1-1 0 0,1 0 1 0 0,0 1-1 0 0,0-1 1 0 0,0 0-1 0 0,0 0 1 0 0,2 0-1 0 0,9 0-19546 0 0</inkml:trace>
  <inkml:trace contextRef="#ctx0" brushRef="#br0" timeOffset="1">148 223 24927 0 0,'158'-6'7832'0'0,"-140"5"-7832"0"0,-14 1 0 0 0,1-1 0 0 0,-1 1 0 0 0,1 0 0 0 0,0 0 0 0 0,-1 1 0 0 0,1-1 0 0 0,5 2 0 0 0,-8-1 0 0 0,1 0 0 0 0,-1-1 0 0 0,0 0 0 0 0,0 1 0 0 0,0-1 0 0 0,0 0 0 0 0,1 0 0 0 0,-1 0 0 0 0,0-1 0 0 0,0 1 0 0 0,0 0 0 0 0,0-1 0 0 0,3 0 0 0 0,16-3 0 0 0,-10 6 0 0 0,2-3 0 0 0,-3 1-301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5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25127 0 0,'0'0'75'0'0,"0"0"0"0"0,0 1 0 0 0,1-1 0 0 0,-1 0-1 0 0,0 0 1 0 0,0 0 0 0 0,0 0 0 0 0,0 0 0 0 0,0 0-1 0 0,0 1 1 0 0,1-1 0 0 0,-1 0 0 0 0,0 0 0 0 0,0 0 0 0 0,0 0-1 0 0,0 0 1 0 0,1 0 0 0 0,-1 0 0 0 0,0 0 0 0 0,0 0-1 0 0,0 0 1 0 0,0 0 0 0 0,1 0 0 0 0,-1 0 0 0 0,0 0 0 0 0,0 0-1 0 0,0 0 1 0 0,0 0 0 0 0,1 0 0 0 0,-1 0 0 0 0,0 0 0 0 0,0 0-1 0 0,0 0 1 0 0,0 0 0 0 0,1 0 0 0 0,-1 0 0 0 0,0 0-1 0 0,0 0 1 0 0,0 0 0 0 0,0-1 0 0 0,0 1 0 0 0,1 0 0 0 0,-1 0-1 0 0,0 0 1 0 0,0 0 0 0 0,0 0 0 0 0,0 0 0 0 0,0-1 0 0 0,0 1-1 0 0,0 0 1 0 0,3 17 3741 0 0,-5 30-3816 0 0,-9 49 0 0 0,-1 34 0 0 0,12-112 0 0 0,0-1 0 0 0,1 0 0 0 0,1 0 0 0 0,1 0 0 0 0,8 27 0 0 0,11 29 0 0 0,-18-69 941 0 0,0-4-4439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6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0 190 25231 0 0,'3'3'298'0'0,"-1"0"-1"0"0,1 0 1 0 0,-1 0-1 0 0,0 0 1 0 0,0 0-1 0 0,0 0 1 0 0,-1 1-1 0 0,1-1 1 0 0,-1 1-1 0 0,2 4 0 0 0,13 46 3797 0 0,-14-46-3932 0 0,19 59-162 0 0,-19-38 505 0 0,-3-14-4967 0 0</inkml:trace>
  <inkml:trace contextRef="#ctx0" brushRef="#br0" timeOffset="1">15 7 25127 0 0,'0'0'0'0'0,"3"0"0"0"0,2-4 1368 0 0,-2 1 1384 0 0,2 3-1384 0 0,-3 0-496 0 0,1 0 8 0 0,1 0-488 0 0,2 3-392 0 0,6 2 0 0 0,-5 0 0 0 0,-1 2 0 0 0,1-2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5:29.504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1 133 22815 0 0,'0'0'6815'0'0,"0"-24"-3686"0"0,-1 23-3129 0 0,1 1 0 0 0,0-1 0 0 0,1 0 0 0 0,-1 0 0 0 0,0 0 0 0 0,0 0 0 0 0,0 1 0 0 0,0-1 0 0 0,1 0 0 0 0,-1 0 0 0 0,0 1 0 0 0,1-1 0 0 0,-1 0 0 0 0,1 0 0 0 0,-1 1 0 0 0,1-1 0 0 0,-1 0 0 0 0,1 1 0 0 0,-1-1 0 0 0,1 1 0 0 0,-1-1 0 0 0,1 0 0 0 0,0 1 0 0 0,-1 0 0 0 0,1-1 0 0 0,0 1 0 0 0,0-1 0 0 0,-1 1 0 0 0,1 0 0 0 0,0-1 0 0 0,1 1 0 0 0,28-7 0 0 0,0 1 0 0 0,58-3 0 0 0,64 9 0 0 0,-79 0 0 0 0,197-13 0 0 0,-124 5 0 0 0,-6-1 0 0 0,-64 6 0 0 0,54 0 0 0 0,28 0 0 0 0,-31-1 0 0 0,-16-2 0 0 0,27 2 0 0 0,168-4 0 0 0,-205 3 0 0 0,48 6 0 0 0,-29 1 0 0 0,233 5 0 0 0,18-11 0 0 0,-74 2 0 0 0,-162 3 0 0 0,435 12 0 0 0,-428-5 0 0 0,-3 0 0 0 0,364-8 0 0 0,-471 1 0 0 0,52 8 0 0 0,-71-7 0 0 0,3 0 194 0 0,-1-2 0 0 0,20 0 0 0 0,3-1-4732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6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1 106 25127 0 0,'0'0'2632'0'0,"3"19"2368"0"0,1-13-5000 0 0,0 1 0 0 0,-1-1 0 0 0,0 1 0 0 0,0 0 0 0 0,0 0 0 0 0,-1 1 0 0 0,0-1 0 0 0,-1 0 0 0 0,1 9 0 0 0,2 5 0 0 0,-2 20 0 0 0,-2-28 0 0 0,-2-14 0 0 0,1 0 0 0 0,1 1 0 0 0,-1-1 0 0 0,1 1 0 0 0,0-1 0 0 0,-1 1 0 0 0,1-1 0 0 0,0 1 0 0 0,0-1 0 0 0,-1 1 0 0 0,1-1 0 0 0,0 1 0 0 0,0-1 0 0 0,0 0 0 0 0,0 1 0 0 0,0-1 0 0 0,0 1 0 0 0,0-1 0 0 0,0 1 0 0 0,0-2 0 0 0,15-62 0 0 0,-14 54 0 0 0,0 1 0 0 0,1 0 0 0 0,1-1 0 0 0,-1 1 0 0 0,1 0 0 0 0,1 0 0 0 0,6-11 0 0 0,-1-1 0 0 0,-9 18 0 0 0,1 0 0 0 0,1 0 0 0 0,-1 0 0 0 0,0 0 0 0 0,1 0 0 0 0,-1 0 0 0 0,1 1 0 0 0,0-1 0 0 0,0 0 0 0 0,0 1 0 0 0,0 0 0 0 0,0-1 0 0 0,0 1 0 0 0,1 0 0 0 0,-1 0 0 0 0,1 0 0 0 0,4-2 0 0 0,-5 3 0 0 0,-1 0 0 0 0,0 0 0 0 0,1 0 0 0 0,-1 0 0 0 0,0 0 0 0 0,0 0 0 0 0,0-1 0 0 0,0 1 0 0 0,0 0 0 0 0,1-3 0 0 0,11-10 0 0 0,-7 11 0 0 0,-1 0 0 0 0,1 1 0 0 0,0-1 0 0 0,0 1 0 0 0,0 1 0 0 0,11-3 0 0 0,-14 6 0 0 0,0 0 0 0 0,-1 0 0 0 0,1-1 0 0 0,0 2 0 0 0,-1-1 0 0 0,1 0 0 0 0,-1 1 0 0 0,1-1 0 0 0,-1 1 0 0 0,0 0 0 0 0,2 3 0 0 0,-3-2 0 0 0,0 1 0 0 0,0-1 0 0 0,0 1 0 0 0,-1-1 0 0 0,1 1 0 0 0,-1-1 0 0 0,0 1 0 0 0,0-1 0 0 0,-1 1 0 0 0,0 0 0 0 0,-1 7 0 0 0,-2 21 0 0 0,3-22 0 0 0,1-8 0 0 0,0 0 0 0 0,-1-1 0 0 0,1 1 0 0 0,0 0 0 0 0,0 0 0 0 0,1 0 0 0 0,-1-1 0 0 0,0 1 0 0 0,1 0 0 0 0,0-1 0 0 0,-1 1 0 0 0,1 0 0 0 0,0-1 0 0 0,1 1 0 0 0,-1-1 0 0 0,0 1 0 0 0,1-1 0 0 0,-1 0 0 0 0,1 1 0 0 0,2 1 0 0 0,5 7 975 0 0,0 1-5901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7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307 91 25127 0 0,'5'-3'123'0'0,"-3"2"17"0"0,0 0-1 0 0,-1 0 0 0 0,1 1 0 0 0,-1-1 0 0 0,0-1 1 0 0,1 1-1 0 0,-1 0 0 0 0,0 0 0 0 0,1 0 1 0 0,-1-1-1 0 0,0 1 0 0 0,0 0 0 0 0,0-1 1 0 0,0 1-1 0 0,0-1 0 0 0,-1 0 0 0 0,1 1 1 0 0,0-1-1 0 0,-1 1 0 0 0,1-1 0 0 0,-1 0 1 0 0,0 0-1 0 0,1 1 0 0 0,-1-1 0 0 0,0 0 1 0 0,0-2-1 0 0,0 3-14 0 0,0 0-1 0 0,0 0 1 0 0,0 0 0 0 0,0 0 0 0 0,0 0 0 0 0,0 0-1 0 0,0 0 1 0 0,-1 0 0 0 0,1 0 0 0 0,0 0 0 0 0,-1 0-1 0 0,1 0 1 0 0,-1 0 0 0 0,1 0 0 0 0,-1 1-1 0 0,1-1 1 0 0,-1 0 0 0 0,1 0 0 0 0,-1 0 0 0 0,0 1-1 0 0,1-1 1 0 0,-1 0 0 0 0,0 1 0 0 0,0-1 0 0 0,0 1-1 0 0,1-1 1 0 0,-3 0 0 0 0,2 0 10 0 0,-1-5 11 0 0,2 5-147 0 0,0 1 0 0 0,0-1 0 0 0,0 1 0 0 0,0-1 0 0 0,0 1 0 0 0,0-1 0 0 0,0 1 0 0 0,-1-1 0 0 0,1 1 0 0 0,0-1 0 0 0,0 1 0 0 0,0-1 0 0 0,-1 1 0 0 0,1-1 0 0 0,0 1 0 0 0,-1 0 0 0 0,1-1 0 0 0,0 1 0 0 0,-1-1 0 0 0,1 1 0 0 0,0 0 0 0 0,-1 0 0 0 0,1-1 0 0 0,-1 1 0 0 0,0-1 0 0 0,-4 0 1 0 0,0 0 0 0 0,0 0 0 0 0,0 0 0 0 0,0 1 0 0 0,-1-1 0 0 0,1 1 0 0 0,0 1 0 0 0,-1-1 0 0 0,1 1 0 0 0,0 0 0 0 0,0 0 0 0 0,-7 2 0 0 0,1 0 0 0 0,0 1 0 0 0,1 0 0 0 0,-1 1 0 0 0,-15 9 0 0 0,16-8 0 0 0,1 0 0 0 0,0 1 0 0 0,1 1 0 0 0,0-1 0 0 0,0 2 0 0 0,0-1 0 0 0,1 1 0 0 0,-9 14 0 0 0,14-17 0 0 0,0 0 0 0 0,1 1 0 0 0,0-1 0 0 0,0 1 0 0 0,0 0 0 0 0,1 8 0 0 0,0-5 0 0 0,-1-6 0 0 0,1 0 0 0 0,0 0 0 0 0,0 0 0 0 0,0 0 0 0 0,1 0 0 0 0,0 0 0 0 0,-1 0 0 0 0,1-1 0 0 0,1 1 0 0 0,-1 0 0 0 0,0-1 0 0 0,3 5 0 0 0,-3-6 0 0 0,0-1 0 0 0,1 0 0 0 0,-1 0 0 0 0,0 1 0 0 0,0-1 0 0 0,1 0 0 0 0,-1 0 0 0 0,1 0 0 0 0,-1-1 0 0 0,1 1 0 0 0,-1 0 0 0 0,1 0 0 0 0,0-1 0 0 0,-1 1 0 0 0,1-1 0 0 0,0 0 0 0 0,-1 1 0 0 0,1-1 0 0 0,0 0 0 0 0,-1 0 0 0 0,1 0 0 0 0,0 0 0 0 0,0 0 0 0 0,-1 0 0 0 0,1-1 0 0 0,0 1 0 0 0,-1-1 0 0 0,1 1 0 0 0,3-2 0 0 0,11-3 0 0 0,0-1 0 0 0,29-15 0 0 0,-40 19 0 0 0,-1-1 0 0 0,1 0 0 0 0,0 0 0 0 0,-1-1 0 0 0,0 0 0 0 0,0 1 0 0 0,0-1 0 0 0,0-1 0 0 0,-1 1 0 0 0,1 0 0 0 0,-1-1 0 0 0,4-7 0 0 0,4-3 0 0 0,-10 14 0 0 0,0 0 0 0 0,0 0 0 0 0,0 0 0 0 0,0 0 0 0 0,0 0 0 0 0,0 0 0 0 0,0 0 0 0 0,0-1 0 0 0,-1 1 0 0 0,1 0 0 0 0,0 0 0 0 0,-1-1 0 0 0,1 1 0 0 0,0-3 0 0 0,0-2 0 0 0,0 0 0 0 0,0 1 0 0 0,0-1 0 0 0,-1 0 0 0 0,1 0 0 0 0,-2-9 0 0 0,1 13 0 0 0,-1 0 0 0 0,1 0 0 0 0,-1 0 0 0 0,1 0 0 0 0,-1 0 0 0 0,0 0 0 0 0,0 0 0 0 0,0 0 0 0 0,0 0 0 0 0,0 1 0 0 0,0-1 0 0 0,-1 0 0 0 0,1 1 0 0 0,-1-1 0 0 0,1 1 0 0 0,-1-1 0 0 0,1 1 0 0 0,-1 0 0 0 0,0 0 0 0 0,0 0 0 0 0,-2-2 0 0 0,3 5 0 0 0,0 0 0 0 0,1-1 0 0 0,-1 1 0 0 0,1 0 0 0 0,0 0 0 0 0,-1 0 0 0 0,1 0 0 0 0,0 0 0 0 0,0-1 0 0 0,1 4 0 0 0,-1-5 0 0 0,1 27 0 0 0,1-1 0 0 0,12 50 0 0 0,8 7 0 0 0,-19-69 0 0 0,0 1 0 0 0,1-1 0 0 0,1 0 0 0 0,12 25 0 0 0,-6-14 0 0 0,-7-12 0 0 0,1 0 0 0 0,-2 1 0 0 0,4 22 0 0 0,2 10 0 0 0,-8-41 0 0 0,0-1 0 0 0,-1 1 0 0 0,1-1 0 0 0,-1 1 0 0 0,0 0 0 0 0,0-1 0 0 0,0 1 0 0 0,-1-1 0 0 0,1 1 0 0 0,-1-1 0 0 0,0 1 0 0 0,-1-1 0 0 0,1 1 0 0 0,-1-1 0 0 0,0 0 0 0 0,0 0 0 0 0,0 0 0 0 0,0 0 0 0 0,-1 0 0 0 0,1 0 0 0 0,-1 0 0 0 0,0-1 0 0 0,0 0 0 0 0,-1 1 0 0 0,1-1 0 0 0,-1-1 0 0 0,1 1 0 0 0,-1 0 0 0 0,0-1 0 0 0,0 0 0 0 0,0 0 0 0 0,-1 0 0 0 0,-6 2 0 0 0,2 0 0 0 0,0-2 0 0 0,0 0 0 0 0,-1 0 0 0 0,1 0 0 0 0,0-1 0 0 0,-1 0 0 0 0,1-1 0 0 0,0 0 0 0 0,-1-1 0 0 0,1 0 0 0 0,0 0 0 0 0,-1-1 0 0 0,1 0 0 0 0,-13-5 0 0 0,-2-2 0 0 0,4 3 0 0 0,-26-14 0 0 0,40 17 0 0 0,1 0 0 0 0,0 0 0 0 0,0-1 0 0 0,0 1 0 0 0,0-1 0 0 0,0 0 0 0 0,1-1 0 0 0,-1 1 0 0 0,-4-8 0 0 0,0-1-3944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9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1 25023 0 0,'0'0'7321'0'0,"5"3"-6958"0"0,0-1-358 0 0,1 0 0 0 0,-1-1 0 0 0,1 1 0 0 0,-1-1 1 0 0,1 0-1 0 0,0-1 0 0 0,0 1 0 0 0,-1-1 0 0 0,1 0 0 0 0,6-1 0 0 0,7 0-9 0 0,57-2 4 0 0,-83 24 0 0 0,-12 11 0 0 0,-35 43 0 0 0,11-16 0 0 0,37-51 0 0 0,0 0 0 0 0,-15 13 0 0 0,15-16 0 0 0,0 1 0 0 0,0 0 0 0 0,0 1 0 0 0,1-1 0 0 0,-6 11 0 0 0,-10 15 0 0 0,15-24 0 0 0,1-1 0 0 0,0 1 0 0 0,-6 14 0 0 0,6-11 0 0 0,-3 12 0 0 0,9-23 0 0 0,0 1 0 0 0,1-1 0 0 0,-1 1 0 0 0,0-1 0 0 0,1 1 0 0 0,-1-1 0 0 0,0 0 0 0 0,0 0 0 0 0,1 0 0 0 0,-1 0 0 0 0,0 1 0 0 0,1-2 0 0 0,-1 1 0 0 0,3 0 0 0 0,-3 0 0 0 0,55-5 0 0 0,-45 3 0 0 0,-1 1 0 0 0,1 0 0 0 0,0 0 0 0 0,0 1 0 0 0,0 1 0 0 0,20 3 0 0 0,8 1 0 0 0,-34-5 0 0 0,0 0 0 0 0,1 1 0 0 0,-1-1 0 0 0,0 1 0 0 0,0 0 0 0 0,0 1 0 0 0,0-1 0 0 0,0 1 0 0 0,4 2 0 0 0,-4-1 505 0 0,4 2-634 0 0,-1-4-4191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8:59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 25127 0 0,'35'-6'2689'0'0,"-10"2"-146"0"0,-23 3-2384 0 0,1 1 1 0 0,0-1-1 0 0,0 1 0 0 0,-1-1 1 0 0,1 1-1 0 0,0 0 0 0 0,0 0 1 0 0,-1 0-1 0 0,1 0 0 0 0,0 1 1 0 0,4 0-1 0 0,-5 0-109 0 0,1 0 1 0 0,0-1-1 0 0,0 0 0 0 0,0 1 1 0 0,-1-1-1 0 0,1 0 1 0 0,4-1-1 0 0,-5 1-42 0 0,1 0 1 0 0,-1 0-1 0 0,1 0 1 0 0,-1 0-1 0 0,0 0 1 0 0,1 1-1 0 0,-1-1 1 0 0,1 1-1 0 0,2 0 1 0 0,-1 0-9 0 0,-1 0 0 0 0,1 0 0 0 0,0 0 0 0 0,0 0 0 0 0,-1-1 0 0 0,1 0 0 0 0,7 0 0 0 0,-8 0 0 0 0,0 0 0 0 0,0 0 0 0 0,1 0 0 0 0,-1 0 0 0 0,0 1 0 0 0,0-1 0 0 0,1 1 0 0 0,-1 0 0 0 0,0 0 0 0 0,0 0 0 0 0,0 0 0 0 0,3 2 0 0 0,-4-1 333 0 0,3 1-141 0 0,-3 0-4677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9:00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25023 0 0,'0'0'1339'0'0,"19"-1"4969"0"0,124-3-6219 0 0,-141 4-89 0 0,0 0 0 0 0,0 0 0 0 0,0 0 0 0 0,1 0 0 0 0,-1 1 0 0 0,0-1 0 0 0,0 1 0 0 0,0-1 0 0 0,2 2 0 0 0,16 1 0 0 0,-15-4 313 0 0,11 0-84 0 0,-10 8-4734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49:00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25023 0 0,'0'0'21'0'0,"1"0"0"0"0,-1 0 0 0 0,0 0 0 0 0,0 0 0 0 0,0 0 0 0 0,1 0-1 0 0,-1 0 1 0 0,0 0 0 0 0,0 0 0 0 0,0 0 0 0 0,1 0 0 0 0,-1 0 0 0 0,0 0 0 0 0,0 0-1 0 0,0 0 1 0 0,1 0 0 0 0,-1 0 0 0 0,0 0 0 0 0,0 0 0 0 0,0 0 0 0 0,1 0 0 0 0,-1 0-1 0 0,0 0 1 0 0,0 1 0 0 0,0-1 0 0 0,1 0 0 0 0,-1 0 0 0 0,0 0 0 0 0,0 0 0 0 0,0 0-1 0 0,0 1 1 0 0,1-1 0 0 0,-1 0 0 0 0,0 0 0 0 0,0 0 0 0 0,0 0 0 0 0,0 1 0 0 0,0-1-1 0 0,0 0 1 0 0,4 15 1959 0 0,-5 27 2254 0 0,1-28-3547 0 0,-2 37-687 0 0,-12 68 0 0 0,12-105 0 0 0,1-5 0 0 0,1 1 0 0 0,0 0 0 0 0,0 0 0 0 0,1 0 0 0 0,2 11 0 0 0,25-3 0 0 0,-21-17 0 0 0,1 0 0 0 0,-1-1 0 0 0,0 1 0 0 0,0-2 0 0 0,0 1 0 0 0,0-1 0 0 0,0 0 0 0 0,10-3 0 0 0,57-23 0 0 0,-53 19 0 0 0,11-8 853 0 0,-14 2-5655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8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25127 0 0,'0'0'7103'0'0,"0"5"-6650"0"0,-1 39-376 0 0,0-12-78 0 0,1-1 1 0 0,7 49 0 0 0,-5-73 0 0 0,0-1 0 0 0,0 1 0 0 0,1-1 0 0 0,0 0 0 0 0,0 0 0 0 0,0 0 0 0 0,1 0 0 0 0,0-1 0 0 0,0 1 0 0 0,1-1 0 0 0,-1 0 0 0 0,8 6 0 0 0,-9-9 0 0 0,-1 1 0 0 0,1-1 0 0 0,-1 0 0 0 0,1 0 0 0 0,0 0 0 0 0,0 0 0 0 0,0-1 0 0 0,0 1 0 0 0,0-1 0 0 0,0 0 0 0 0,0 0 0 0 0,0 0 0 0 0,1 0 0 0 0,-1 0 0 0 0,0-1 0 0 0,1 0 0 0 0,-1 1 0 0 0,0-1 0 0 0,1 0 0 0 0,-1-1 0 0 0,0 1 0 0 0,1-1 0 0 0,-1 1 0 0 0,0-1 0 0 0,1 0 0 0 0,3-2 0 0 0,0-1 0 0 0,-1-1 0 0 0,0 1 0 0 0,0-1 0 0 0,-1-1 0 0 0,1 1 0 0 0,-1-1 0 0 0,0 0 0 0 0,-1 0 0 0 0,6-10 0 0 0,1-3 0 0 0,17-40 0 0 0,-24 45 0 0 0,0 0 0 0 0,0 0 0 0 0,-2 0 0 0 0,1-1 0 0 0,-1-26 0 0 0,-9 3 0 0 0,8 63 0 0 0,2 0 0 0 0,8 41 0 0 0,-2-23 0 0 0,-7-34 0 0 0,0 0 0 0 0,1 1 0 0 0,0-1 0 0 0,1 0 0 0 0,0-1 0 0 0,0 1 0 0 0,1-1 0 0 0,0 0 0 0 0,8 10 0 0 0,-9-14 122 0 0,-1-1-1 0 0,0 0 1 0 0,1 0 0 0 0,0 0 0 0 0,0 0-1 0 0,6 3 1 0 0,-8-5-655 0 0,1 0 0 0 0,-1 0 0 0 0,0 0 0 0 0,1 0 0 0 0,-1 0 0 0 0,0-1 0 0 0,1 1 0 0 0,3-1 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9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25231 0 0,'-1'22'1402'0'0,"1"-13"130"0"0,0 0-1 0 0,0 0 1 0 0,3 14-1 0 0,0 1-1531 0 0,-2-1 0 0 0,0 1 0 0 0,-3 25 0 0 0,1 2 0 0 0,-2 28 0 0 0,1-42 0 0 0,3 49 0 0 0,3 8 0 0 0,-5-85 0 0 0,1-8 0 0 0,0 0 0 0 0,0 0 0 0 0,0 0 0 0 0,0 0 0 0 0,0 0 0 0 0,0 1 0 0 0,0-1 0 0 0,0 0 0 0 0,1 0 0 0 0,-1-1 0 0 0,0 1 0 0 0,0 0 0 0 0,1 0 0 0 0,-1 0 0 0 0,1 0 0 0 0,-1 0 0 0 0,1 0 0 0 0,-1 0 0 0 0,2 1 0 0 0,3 7 987 0 0,-5-2-3086 0 0,0-2-740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9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25023 0 0,'1'0'143'0'0,"-1"0"-1"0"0,0 0 1 0 0,1 0-1 0 0,-1 0 1 0 0,1 0-1 0 0,-1-1 1 0 0,0 1-1 0 0,1 0 1 0 0,-1 0-1 0 0,0 0 1 0 0,1 0-1 0 0,-1 0 1 0 0,1-1-1 0 0,-1 1 1 0 0,0 0-1 0 0,1 0 1 0 0,-1 0-1 0 0,0-1 1 0 0,1 1-1 0 0,-1 0 1 0 0,0-1 0 0 0,0 1-1 0 0,1 0 1 0 0,-1 0-1 0 0,0-1 1 0 0,1 0-1 0 0,-1 0 97 0 0,1 1-1 0 0,-1-1 1 0 0,1 0 0 0 0,-1 1-1 0 0,1-1 1 0 0,-1 0 0 0 0,1 1-1 0 0,0-1 1 0 0,0 1 0 0 0,-1-1-1 0 0,1 1 1 0 0,0-1 0 0 0,0 1-1 0 0,0-1 1 0 0,0 1 0 0 0,28-12-184 0 0,-19 7-49 0 0,1 1 0 0 0,-1 0 0 0 0,1 0 0 0 0,19-3 0 0 0,-27 7-7 0 0,1 0 0 0 0,-1 0 1 0 0,1 0-1 0 0,-1 0 0 0 0,1 0 0 0 0,-1 1 0 0 0,1-1 1 0 0,-1 1-1 0 0,1 0 0 0 0,-1 0 0 0 0,0 1 0 0 0,0-1 1 0 0,1 1-1 0 0,-1-1 0 0 0,0 1 0 0 0,0 0 0 0 0,-1 0 1 0 0,1 0-1 0 0,4 5 0 0 0,-2-3 1 0 0,1 1 0 0 0,-2 0 0 0 0,1 0 0 0 0,0 0 0 0 0,-1 0 0 0 0,0 1 0 0 0,-1 0 0 0 0,1-1 0 0 0,-1 1 0 0 0,0 1 0 0 0,0-1 0 0 0,-1 0 0 0 0,3 14 0 0 0,-4-17 0 0 0,0-1 0 0 0,-1 1 0 0 0,1 0 0 0 0,-1 0 0 0 0,0 0 0 0 0,0-1 0 0 0,0 1 0 0 0,-1 0 0 0 0,1 0 0 0 0,-1 0 0 0 0,1-1 0 0 0,-1 1 0 0 0,0 0 0 0 0,0-1 0 0 0,0 1 0 0 0,0 0 0 0 0,-1-1 0 0 0,1 0 0 0 0,-1 1 0 0 0,1-1 0 0 0,-1 0 0 0 0,0 0 0 0 0,0 1 0 0 0,0-2 0 0 0,0 1 0 0 0,0 0 0 0 0,0 0 0 0 0,-1-1 0 0 0,1 1 0 0 0,0-1 0 0 0,-4 2 0 0 0,-4 2 0 0 0,1-1 0 0 0,-1 0 0 0 0,0 0 0 0 0,0-1 0 0 0,0 0 0 0 0,0-1 0 0 0,-1 0 0 0 0,1-1 0 0 0,0 0 0 0 0,-1 0 0 0 0,-11-2 0 0 0,-17 1 255 0 0,25 0-4461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26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272 201 24223 0 0,'0'0'2792'0'0,"0"-3"-1392"0"0,2-10-657 0 0,0-1 1 0 0,8-22-1 0 0,-6 23-320 0 0,0 1 0 0 0,-1-1-1 0 0,-1 0 1 0 0,2-19 0 0 0,-4 30-423 0 0,0 0 0 0 0,0 0 0 0 0,0 0 0 0 0,0 0 0 0 0,-1 0 0 0 0,1 0 0 0 0,0 0 0 0 0,-1 0 0 0 0,0 0 0 0 0,1 0 0 0 0,-1 0 0 0 0,0 0 0 0 0,0 1 0 0 0,0-1 0 0 0,0 0 0 0 0,0 1 0 0 0,0-1 0 0 0,-1 1 0 0 0,1-1 0 0 0,0 1 0 0 0,-1-1 0 0 0,1 1 0 0 0,-1 0 0 0 0,0 0 0 0 0,1 0 0 0 0,-1 0 0 0 0,0 0 0 0 0,0 0 0 0 0,0 0 0 0 0,1 0 0 0 0,-1 1 0 0 0,0-1 0 0 0,0 1 0 0 0,0-1 0 0 0,0 1 0 0 0,-3 0 0 0 0,-6 0 0 0 0,0 0 0 0 0,0 1 0 0 0,0 0 0 0 0,1 0 0 0 0,-14 5 0 0 0,12-4 0 0 0,0 2 0 0 0,1-1 0 0 0,-1 2 0 0 0,1 0 0 0 0,0 0 0 0 0,1 1 0 0 0,-1 0 0 0 0,-12 10 0 0 0,-12 7 0 0 0,33-22 0 0 0,-1 1 0 0 0,1-1 0 0 0,0 1 0 0 0,0 0 0 0 0,0 0 0 0 0,0 0 0 0 0,0 0 0 0 0,0 1 0 0 0,0-1 0 0 0,1 0 0 0 0,-1 1 0 0 0,1-1 0 0 0,0 1 0 0 0,-2 4 0 0 0,2-5 0 0 0,1-1 0 0 0,0 0 0 0 0,-1 1 0 0 0,1-1 0 0 0,0 1 0 0 0,0-1 0 0 0,0 0 0 0 0,0 1 0 0 0,0-1 0 0 0,1 1 0 0 0,-1-1 0 0 0,0 0 0 0 0,1 1 0 0 0,-1-1 0 0 0,1 0 0 0 0,-1 1 0 0 0,1-1 0 0 0,0 0 0 0 0,-1 0 0 0 0,1 1 0 0 0,0-1 0 0 0,0 0 0 0 0,0 0 0 0 0,0 0 0 0 0,0 0 0 0 0,0 0 0 0 0,0 0 0 0 0,0 0 0 0 0,3 1 0 0 0,2 2 0 0 0,1 0 0 0 0,0 0 0 0 0,0 0 0 0 0,0-1 0 0 0,0 0 0 0 0,1 0 0 0 0,-1 0 0 0 0,1-1 0 0 0,10 1 0 0 0,-7-2 0 0 0,0-1 0 0 0,0-1 0 0 0,-1 0 0 0 0,1 0 0 0 0,0-1 0 0 0,0-1 0 0 0,-1 0 0 0 0,1 0 0 0 0,-1-1 0 0 0,0 0 0 0 0,0-1 0 0 0,-1 0 0 0 0,13-8 0 0 0,-15 9 0 0 0,-4 2 0 0 0,-1 1 0 0 0,0 0 0 0 0,0 0 0 0 0,1-1 0 0 0,-1 1 0 0 0,0-1 0 0 0,0 0 0 0 0,0 0 0 0 0,-1 0 0 0 0,1 0 0 0 0,0 0 0 0 0,-1 0 0 0 0,1 0 0 0 0,-1 0 0 0 0,0-1 0 0 0,2-4 0 0 0,4-3 0 0 0,-7 10 0 0 0,1-1 0 0 0,-1 1 0 0 0,1-1 0 0 0,-1 1 0 0 0,1-1 0 0 0,-1 1 0 0 0,1-1 0 0 0,-1 1 0 0 0,0-1 0 0 0,1 1 0 0 0,-1-1 0 0 0,0 0 0 0 0,0 1 0 0 0,1-1 0 0 0,-1 0 0 0 0,0 1 0 0 0,0-1 0 0 0,0 0 0 0 0,0 1 0 0 0,0-1 0 0 0,0 0 0 0 0,0 0 0 0 0,-7 42 0 0 0,3 87 0 0 0,6-9 0 0 0,2-42 0 0 0,-3-74 0 0 0,-1 1 0 0 0,1-1 0 0 0,0 1 0 0 0,-1-1 0 0 0,0 1 0 0 0,0-1 0 0 0,0 0 0 0 0,0 1 0 0 0,-1-1 0 0 0,1 1 0 0 0,-1-1 0 0 0,0 0 0 0 0,0 1 0 0 0,0-1 0 0 0,-1 0 0 0 0,1 0 0 0 0,-1 1 0 0 0,1-1 0 0 0,-4 3 0 0 0,2-2 0 0 0,0 0 0 0 0,0 1 0 0 0,-1-2 0 0 0,0 1 0 0 0,0 0 0 0 0,0-1 0 0 0,0 1 0 0 0,0-1 0 0 0,-1-1 0 0 0,0 1 0 0 0,1-1 0 0 0,-1 1 0 0 0,-9 2 0 0 0,-26 10 0 0 0,30-11 0 0 0,-1 0 0 0 0,0 0 0 0 0,0-1 0 0 0,0 0 0 0 0,0-1 0 0 0,0 0 0 0 0,-13 0 0 0 0,11-1 0 0 0,12-1 0 0 0,-1 1 0 0 0,1-1 0 0 0,-1 0 0 0 0,1 0 0 0 0,0 0 0 0 0,-1 0 0 0 0,1 0 0 0 0,-1 0 0 0 0,1 0 0 0 0,0 0 0 0 0,-1 0 0 0 0,1-1 0 0 0,0 1 0 0 0,-1 0 0 0 0,1-1 0 0 0,0 1 0 0 0,-1-1 0 0 0,1 0 0 0 0,0 1 0 0 0,0-1 0 0 0,0 0 0 0 0,0 0 0 0 0,0 0 0 0 0,0 0 0 0 0,0 0 0 0 0,0 0 0 0 0,0 0 0 0 0,-2-2 0 0 0,-2 1 299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0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623 1 24423 0 0,'0'0'1408'0'0,"0"3"2"0"0,-2 11-719 0 0,-1-1 0 0 0,0 1 0 0 0,-1-1 0 0 0,-1 0 0 0 0,-6 13 0 0 0,-11 36 538 0 0,-68 197-1071 0 0,-21-6-142 0 0,-27 66-47 0 0,-53 255 31 0 0,190-573 1 0 0,-24 89 846 0 0,8-39-5660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27.2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25231 0 0,'2'2'186'0'0,"1"1"0"0"0,-1-1-1 0 0,-1 1 1 0 0,1 0 0 0 0,0 0-1 0 0,-1 0 1 0 0,1 0 0 0 0,-1 0 0 0 0,0 0-1 0 0,0 0 1 0 0,0 0 0 0 0,-1 0-1 0 0,1 1 1 0 0,-1-1 0 0 0,1 4-1 0 0,-1 6 1198 0 0,-1-1 0 0 0,-3 22-1 0 0,2-16-973 0 0,-3 2 547 0 0,2-9-1684 0 0,1 2-3459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27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25231 0 0,'0'0'0'0'0,"3"0"0"0"0,1 0 1320 0 0,0 0 8 0 0,0 0 0 0 0,-1 4 0 0 0,2-3-456 0 0,-1 2 0 0 0,-1-2-392 0 0,5 2-480 0 0,3 1 0 0 0,0 4 0 0 0,-3-1 0 0 0,3 2 0 0 0,4 5 0 0 0,1-2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28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24927 0 0,'0'9'490'0'0,"1"-1"-1"0"0,1 1 1 0 0,0-1-1 0 0,0 0 1 0 0,1 0-1 0 0,-1 0 1 0 0,9 15-1 0 0,2 1 1469 0 0,18 26 0 0 0,-28-47-1958 0 0,0 1 0 0 0,0-1 0 0 0,0 0 0 0 0,0 0 0 0 0,7 5 0 0 0,3 2 0 0 0,-9-5 0 0 0,0 1 0 0 0,0 0 0 0 0,-1 0 0 0 0,5 8 0 0 0,-7-23 0 0 0,1-1 0 0 0,1 1 0 0 0,-1 0 0 0 0,1 0 0 0 0,1 0 0 0 0,0 0 0 0 0,0 0 0 0 0,1 1 0 0 0,6-10 0 0 0,11-21 0 0 0,-14 21 427 0 0,19-29 0 0 0,6 7-5237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28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46 155 25127 0 0,'3'0'509'0'0,"-1"0"0"0"0,1 0 0 0 0,-1 0-1 0 0,0 0 1 0 0,1 0 0 0 0,-1 1 0 0 0,1-1 0 0 0,-1 1-1 0 0,0 0 1 0 0,0 0 0 0 0,1 0 0 0 0,-1 0-1 0 0,0 0 1 0 0,3 2 0 0 0,-2-3-509 0 0,1 0 0 0 0,-1 0 0 0 0,0 0 0 0 0,1-1 0 0 0,-1 1 0 0 0,0-1 0 0 0,4-1 0 0 0,-7 2 0 0 0,17-3 0 0 0,-14 3 0 0 0,0 0 0 0 0,-1-1 0 0 0,1 1 0 0 0,0-1 0 0 0,-1 1 0 0 0,1-1 0 0 0,4-2 0 0 0,12-4 0 0 0,-16 6 0 0 0,-1 0 0 0 0,1 0 0 0 0,0 0 0 0 0,0 0 0 0 0,-1 0 0 0 0,1-1 0 0 0,0 1 0 0 0,-1-1 0 0 0,1 0 0 0 0,-1 0 0 0 0,0 0 0 0 0,3-3 0 0 0,10-13 0 0 0,-9 12 0 0 0,0-1 0 0 0,-1-1 0 0 0,1 1 0 0 0,6-14 0 0 0,-11 19 0 0 0,-1 1 0 0 0,1-1 0 0 0,0 1 0 0 0,-1-1 0 0 0,0 1 0 0 0,1-1 0 0 0,-1 0 0 0 0,0 1 0 0 0,0-1 0 0 0,1 0 0 0 0,-1 1 0 0 0,-1-1 0 0 0,1 0 0 0 0,0 1 0 0 0,0-1 0 0 0,-1 0 0 0 0,1 1 0 0 0,0-1 0 0 0,-1 1 0 0 0,0-1 0 0 0,1 1 0 0 0,-1-1 0 0 0,0 1 0 0 0,0-1 0 0 0,0 1 0 0 0,0 0 0 0 0,0-1 0 0 0,0 1 0 0 0,0 0 0 0 0,0 0 0 0 0,-2-2 0 0 0,-2 2 0 0 0,0 0 0 0 0,0-1 0 0 0,0 2 0 0 0,0-1 0 0 0,-1 0 0 0 0,1 1 0 0 0,-9 1 0 0 0,3 0 0 0 0,1 1 0 0 0,-1 1 0 0 0,0 0 0 0 0,1 1 0 0 0,0-1 0 0 0,0 2 0 0 0,0 0 0 0 0,0 0 0 0 0,-15 12 0 0 0,7-7 0 0 0,14-7 0 0 0,0 0 0 0 0,0 1 0 0 0,0-1 0 0 0,0 1 0 0 0,0-1 0 0 0,1 1 0 0 0,0 0 0 0 0,-1 1 0 0 0,2-1 0 0 0,-1 0 0 0 0,0 1 0 0 0,-1 5 0 0 0,0 0 0 0 0,0 0 0 0 0,1 1 0 0 0,0-1 0 0 0,-2 19 0 0 0,5-26 0 0 0,0 0 0 0 0,0 1 0 0 0,0-1 0 0 0,1 0 0 0 0,-1 1 0 0 0,1-1 0 0 0,-1 0 0 0 0,1 0 0 0 0,0 0 0 0 0,1 1 0 0 0,-1-1 0 0 0,0 0 0 0 0,1 0 0 0 0,0-1 0 0 0,-1 1 0 0 0,1 0 0 0 0,0-1 0 0 0,1 1 0 0 0,-1-1 0 0 0,0 1 0 0 0,1-1 0 0 0,-1 0 0 0 0,1 0 0 0 0,0 0 0 0 0,0 0 0 0 0,-1-1 0 0 0,6 3 0 0 0,2 1 0 0 0,1-1 0 0 0,0 0 0 0 0,1 0 0 0 0,-1-1 0 0 0,1-1 0 0 0,14 2 0 0 0,-16-3 122 0 0,0 0 0 0 0,0-1 0 0 0,0 0-1 0 0,0-1 1 0 0,0 0 0 0 0,15-4 0 0 0,-18 3-808 0 0,-1 0 0 0 0,0 0 0 0 0,0-1 0 0 0,1 0 0 0 0,-2 0 0 0 0,8-5 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28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84 25231 0 0,'0'0'2648'0'0,"-1"20"2232"0"0,0-9-4880 0 0,0 1 0 0 0,1-1 0 0 0,1 0 0 0 0,2 18 0 0 0,0 17 0 0 0,-3-33 0 0 0,0 3 0 0 0,-4-33 0 0 0,2 7 0 0 0,2 1 0 0 0,-1-1 0 0 0,1 1 0 0 0,1-1 0 0 0,-1 0 0 0 0,2 1 0 0 0,-1 0 0 0 0,2-1 0 0 0,3-10 0 0 0,1 1 0 0 0,1 0 0 0 0,0 1 0 0 0,15-23 0 0 0,-6 20 0 0 0,-16 20 0 0 0,0 0 0 0 0,0 0 0 0 0,0 0 0 0 0,0 0 0 0 0,0 0 0 0 0,1 1 0 0 0,-1-1 0 0 0,0 0 0 0 0,0 1 0 0 0,1-1 0 0 0,-1 0 0 0 0,0 1 0 0 0,1 0 0 0 0,-1-1 0 0 0,0 1 0 0 0,1 0 0 0 0,2-1 0 0 0,12 21 0 0 0,-12-15 0 0 0,1 0 0 0 0,-1 1 0 0 0,0 0 0 0 0,5 9 0 0 0,9 13 0 0 0,-12-18 0 0 0,-1 0 0 0 0,0 0 0 0 0,0 0 0 0 0,-1 1 0 0 0,0 0 0 0 0,-1 0 0 0 0,0 0 0 0 0,-1 0 0 0 0,2 16 0 0 0,11 37 0 0 0,-5-35 853 0 0,-9-28-1196 0 0,-1 0 0 0 0,1 0 0 0 0,0 0 0 0 0,-1 0 0 0 0,1 0 0 0 0,0 0 0 0 0,0 0 0 0 0,0 0 0 0 0,0-1 0 0 0,-1 1 0 0 0,1 0 0 0 0,0-1 0 0 0,2 2 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29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 82 24623 0 0,'-2'-10'2471'0'0,"-7"-2"2502"0"0,4 7-4935 0 0,-1-1 1 0 0,0 1-1 0 0,1 0 1 0 0,-2 0-1 0 0,1 1 1 0 0,-1 0-1 0 0,1 0 1 0 0,-1 0-1 0 0,0 1 0 0 0,-1 0 1 0 0,1 1-1 0 0,0-1 1 0 0,-1 2-1 0 0,1-1 1 0 0,-1 1-1 0 0,0 0 1 0 0,-12 0-1 0 0,14 1-38 0 0,1 1 0 0 0,-1 0 0 0 0,1 0 0 0 0,-1 0 0 0 0,1 1 0 0 0,-1-1 0 0 0,1 1 0 0 0,0 1 0 0 0,0-1 0 0 0,0 1 0 0 0,0 0 0 0 0,0 0 0 0 0,1 0 0 0 0,-1 1 0 0 0,1-1 0 0 0,0 1 0 0 0,0 0 0 0 0,0 1 0 0 0,1-1 0 0 0,-1 1 0 0 0,1-1 0 0 0,0 1 0 0 0,0 0 0 0 0,1 0 0 0 0,0 0 0 0 0,-1 1 0 0 0,2-1 0 0 0,-1 0 0 0 0,1 1 0 0 0,0-1 0 0 0,-1 10 0 0 0,0 17 0 0 0,1-19 0 0 0,1 0 0 0 0,0 1 0 0 0,3 24 0 0 0,-2-36 0 0 0,-1 1 0 0 0,1 0 0 0 0,0 0 0 0 0,-1 0 0 0 0,2-1 0 0 0,-1 1 0 0 0,0 0 0 0 0,0-1 0 0 0,1 1 0 0 0,-1-1 0 0 0,1 0 0 0 0,0 1 0 0 0,0-1 0 0 0,0 0 0 0 0,0 0 0 0 0,0 0 0 0 0,0 0 0 0 0,1-1 0 0 0,-1 1 0 0 0,1-1 0 0 0,-1 1 0 0 0,6 1 0 0 0,-6-2 0 0 0,1-1 0 0 0,0 1 0 0 0,-1-1 0 0 0,1 0 0 0 0,0 0 0 0 0,0 0 0 0 0,-1-1 0 0 0,1 1 0 0 0,0-1 0 0 0,-1 1 0 0 0,6-3 0 0 0,28-12 0 0 0,-32 13 0 0 0,3-1 0 0 0,-1-1 0 0 0,1 0 0 0 0,-1 0 0 0 0,0-1 0 0 0,-1 0 0 0 0,1 0 0 0 0,-1 0 0 0 0,0-1 0 0 0,0 0 0 0 0,-1 1 0 0 0,1-2 0 0 0,-1 1 0 0 0,-1-1 0 0 0,1 1 0 0 0,3-12 0 0 0,13-18 0 0 0,-15 29 0 0 0,-1 0 0 0 0,0 0 0 0 0,-1 0 0 0 0,1-1 0 0 0,-1 1 0 0 0,3-16 0 0 0,-6 23 0 0 0,0 0 0 0 0,1-1 0 0 0,-1 1 0 0 0,0 0 0 0 0,0-1 0 0 0,0 1 0 0 0,0-1 0 0 0,0 1 0 0 0,0 0 0 0 0,0-1 0 0 0,0 1 0 0 0,0-1 0 0 0,0 1 0 0 0,0 0 0 0 0,0-1 0 0 0,0 1 0 0 0,0-1 0 0 0,0 1 0 0 0,0 0 0 0 0,-1-1 0 0 0,1 1 0 0 0,0-1 0 0 0,0 1 0 0 0,0 0 0 0 0,-1-1 0 0 0,1 1 0 0 0,0 0 0 0 0,-1-1 0 0 0,-8 6 0 0 0,-6 17 0 0 0,14-16 0 0 0,1 0 0 0 0,-1 1 0 0 0,1-1 0 0 0,0 0 0 0 0,1 0 0 0 0,0 0 0 0 0,0 1 0 0 0,0-1 0 0 0,1 0 0 0 0,-1 0 0 0 0,1-1 0 0 0,1 1 0 0 0,-1 0 0 0 0,1-1 0 0 0,0 1 0 0 0,1-1 0 0 0,-1 0 0 0 0,1 0 0 0 0,7 8 0 0 0,-4-4 0 0 0,-5-6 0 0 0,0 0 0 0 0,0-1 0 0 0,0 1 0 0 0,0-1 0 0 0,1 0 0 0 0,-1 1 0 0 0,0-1 0 0 0,1 0 0 0 0,0-1 0 0 0,0 1 0 0 0,-1 0 0 0 0,1-1 0 0 0,6 3 0 0 0,31 15 0 0 0,-40-19 47 0 0,1 1 1 0 0,-1-1-1 0 0,1 0 1 0 0,0 0-1 0 0,-1 0 1 0 0,1 0-1 0 0,0 0 1 0 0,-1 0-1 0 0,1 0 0 0 0,0 0 1 0 0,-1 0-1 0 0,1 0 1 0 0,0-1-1 0 0,-1 1 1 0 0,1 0-1 0 0,0 0 0 0 0,0-1 1 0 0,4-5-4855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29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25231 0 0,'-3'14'2764'0'0,"2"-12"-2405"0"0,0-1-1 0 0,1 1 1 0 0,-1 0 0 0 0,1-1 0 0 0,0 1 0 0 0,-1-1-1 0 0,1 1 1 0 0,0 0 0 0 0,0-1 0 0 0,0 1-1 0 0,0 0 1 0 0,1 2 0 0 0,2 22-298 0 0,-1 42 1 0 0,0-3-85 0 0,4-24 23 0 0,0 13 0 0 0,-5-38 0 0 0,0-1 0 0 0,7 26 0 0 0,-5-26 0 0 0,-1 0 0 0 0,2 25 0 0 0,0-27 981 0 0,0 2-5914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0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25231 0 0,'10'0'7017'0'0,"-8"21"-6506"0"0,3 8-511 0 0,-1-1 0 0 0,-1 1 0 0 0,-2 0 0 0 0,-1 0 0 0 0,-1 0 0 0 0,-8 46 0 0 0,5-41 0 0 0,2 0 0 0 0,3 60 0 0 0,-1-93 0 0 0,3 25 0 0 0,9 47 0 0 0,-4-62 983 0 0,-3-3-5917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1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81 24927 0 0,'0'0'7217'0'0,"7"15"-6602"0"0,-5-9-615 0 0,0 0 0 0 0,-1 0 0 0 0,0 0 0 0 0,1 11 0 0 0,1 7 0 0 0,2 6 0 0 0,-4-19 0 0 0,1-1 0 0 0,0 1 0 0 0,1-1 0 0 0,4 13 0 0 0,-6-21 0 0 0,0 0 0 0 0,0 0 0 0 0,1 0 0 0 0,-1 0 0 0 0,0 0 0 0 0,1 0 0 0 0,-1-1 0 0 0,1 1 0 0 0,0 0 0 0 0,-1-1 0 0 0,1 0 0 0 0,0 1 0 0 0,0-1 0 0 0,0 0 0 0 0,3 2 0 0 0,-11-51 0 0 0,4 33 0 0 0,0 1 0 0 0,0 0 0 0 0,1 0 0 0 0,0 0 0 0 0,1-1 0 0 0,4-26 0 0 0,-1 26 0 0 0,10-38 0 0 0,-11 50 0 0 0,-1 0 0 0 0,0 0 0 0 0,1 0 0 0 0,0 0 0 0 0,0 0 0 0 0,-1 0 0 0 0,2 0 0 0 0,-1 1 0 0 0,0-1 0 0 0,0 1 0 0 0,1-1 0 0 0,0 1 0 0 0,3-2 0 0 0,-4 4 0 0 0,0 0 0 0 0,0 0 0 0 0,0 0 0 0 0,0 0 0 0 0,0 1 0 0 0,-1-1 0 0 0,1 1 0 0 0,0-1 0 0 0,0 1 0 0 0,0 0 0 0 0,0 0 0 0 0,-1 0 0 0 0,1 0 0 0 0,-1 0 0 0 0,3 2 0 0 0,-1-1 0 0 0,3 1 0 0 0,-1 1 0 0 0,1-1 0 0 0,-1 1 0 0 0,-1 0 0 0 0,1 1 0 0 0,0-1 0 0 0,-1 1 0 0 0,0 0 0 0 0,0 0 0 0 0,4 9 0 0 0,0 2 0 0 0,0 1 0 0 0,7 26 0 0 0,-15-42 0 0 0,13 43 0 0 0,10 80 0 0 0,-22-117 0 0 0,-1 10 0 0 0,-1-16 0 0 0,1 0 0 0 0,0 0 0 0 0,0 1 0 0 0,0-1 0 0 0,0 0 0 0 0,0 0 0 0 0,0 0 0 0 0,0 0 0 0 0,0 0 0 0 0,0 0 0 0 0,0 0 0 0 0,0 0 0 0 0,1 0 0 0 0,-1 0 0 0 0,0 0 0 0 0,1 0 0 0 0,-1 0 0 0 0,1 0 0 0 0,-1 0 0 0 0,2 1 0 0 0,4 3 0 0 0,-9-15 0 0 0,0-4 0 0 0,1 0 0 0 0,-6-22 0 0 0,7 28 0 0 0,-1 0 0 0 0,1-1 0 0 0,0 1 0 0 0,1 0 0 0 0,0-1 0 0 0,1 1 0 0 0,2-17 0 0 0,0 6 0 0 0,1 1 0 0 0,1-1 0 0 0,1 1 0 0 0,0 0 0 0 0,2 0 0 0 0,0 1 0 0 0,11-19 0 0 0,-17 34 0 0 0,0-1 0 0 0,0 0 0 0 0,0 1 0 0 0,0 0 0 0 0,0-1 0 0 0,1 1 0 0 0,-1 0 0 0 0,1 0 0 0 0,0 0 0 0 0,-1 0 0 0 0,1 1 0 0 0,0-1 0 0 0,0 1 0 0 0,4-2 0 0 0,45-8 0 0 0,-50 11 0 0 0,0 0 0 0 0,0 0 0 0 0,0 1 0 0 0,0-1 0 0 0,-1 0 0 0 0,1 1 0 0 0,0-1 0 0 0,0 1 0 0 0,-1 0 0 0 0,1-1 0 0 0,0 1 0 0 0,-1 0 0 0 0,1 0 0 0 0,-1 0 0 0 0,1 0 0 0 0,-1 0 0 0 0,1 1 0 0 0,-1-1 0 0 0,0 0 0 0 0,1 1 0 0 0,-1-1 0 0 0,0 1 0 0 0,0-1 0 0 0,0 1 0 0 0,0-1 0 0 0,-1 1 0 0 0,1 0 0 0 0,0 0 0 0 0,0 3 0 0 0,1 3 0 0 0,0 1 0 0 0,-1 0 0 0 0,0 0 0 0 0,-1 16 0 0 0,-1 1 0 0 0,-1 17 0 0 0,2-41 0 0 0,0 1 0 0 0,1 0 0 0 0,-1 0 0 0 0,1-1 0 0 0,-1 1 0 0 0,1 0 0 0 0,0-1 0 0 0,0 1 0 0 0,0-1 0 0 0,1 1 0 0 0,-1-1 0 0 0,3 4 0 0 0,1 3 750 0 0,1 1-1379 0 0,1-7-3449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1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99 24927 0 0,'0'0'1330'0'0,"3"2"2368"0"0,11 9-1013 0 0,0-5-2661 0 0,0 0 0 0 0,1-1 0 0 0,-1-1-1 0 0,28 6 1 0 0,-28-8-24 0 0,-10-1 0 0 0,-1 0 0 0 0,1 0 0 0 0,0 0 0 0 0,0-1 0 0 0,1 1 0 0 0,-1-1 0 0 0,0 0 0 0 0,0 0 0 0 0,0-1 0 0 0,0 1 0 0 0,0-1 0 0 0,0 0 0 0 0,0 0 0 0 0,0 0 0 0 0,-1 0 0 0 0,1-1 0 0 0,4-2 0 0 0,-5 3 0 0 0,-1-1 0 0 0,0 1 0 0 0,0-1 0 0 0,0 0 0 0 0,0 1 0 0 0,0-1 0 0 0,0 0 0 0 0,0 0 0 0 0,0 0 0 0 0,-1-1 0 0 0,1 1 0 0 0,-1 0 0 0 0,0 0 0 0 0,0-1 0 0 0,1 1 0 0 0,-2-1 0 0 0,1 1 0 0 0,0-1 0 0 0,0 0 0 0 0,-1 1 0 0 0,1-4 0 0 0,-1-4 0 0 0,0 1 0 0 0,0-1 0 0 0,-1 1 0 0 0,-3-16 0 0 0,4 24 0 0 0,-1-1 0 0 0,1 0 0 0 0,0 0 0 0 0,-1 1 0 0 0,1-1 0 0 0,-1 0 0 0 0,0 1 0 0 0,0-1 0 0 0,-1-2 0 0 0,1 3 0 0 0,0 0 0 0 0,1 1 0 0 0,-1-1 0 0 0,0 1 0 0 0,0-1 0 0 0,0 1 0 0 0,0 0 0 0 0,1-1 0 0 0,-1 1 0 0 0,0 0 0 0 0,0 0 0 0 0,0-1 0 0 0,0 1 0 0 0,0 0 0 0 0,0 0 0 0 0,0 0 0 0 0,0 0 0 0 0,0 0 0 0 0,0 0 0 0 0,0 1 0 0 0,-1-1 0 0 0,-49 2 0 0 0,28 3 0 0 0,15-4 0 0 0,0 0 0 0 0,1 1 0 0 0,-1 0 0 0 0,0 0 0 0 0,1 1 0 0 0,-1 0 0 0 0,1 0 0 0 0,-13 9 0 0 0,-9 7 0 0 0,23-15 0 0 0,0-1 0 0 0,0 1 0 0 0,1 1 0 0 0,-1-1 0 0 0,1 1 0 0 0,0 0 0 0 0,0 0 0 0 0,0 0 0 0 0,-5 9 0 0 0,8-9 0 0 0,-1-1 0 0 0,1 1 0 0 0,0 0 0 0 0,0 1 0 0 0,1-1 0 0 0,-1 0 0 0 0,1 0 0 0 0,0 1 0 0 0,1-1 0 0 0,-1 1 0 0 0,1-1 0 0 0,0 1 0 0 0,1-1 0 0 0,-1 0 0 0 0,1 1 0 0 0,0-1 0 0 0,0 0 0 0 0,1 1 0 0 0,0-1 0 0 0,-1 0 0 0 0,2 0 0 0 0,-1 0 0 0 0,1 0 0 0 0,-1-1 0 0 0,1 1 0 0 0,1-1 0 0 0,-1 1 0 0 0,1-1 0 0 0,-1 0 0 0 0,1-1 0 0 0,0 1 0 0 0,0-1 0 0 0,1 1 0 0 0,-1-1 0 0 0,1 0 0 0 0,9 4 0 0 0,-3-3 0 0 0,0 0 0 0 0,0 0 0 0 0,0-1 0 0 0,1 0 0 0 0,-1-1 0 0 0,1 0 0 0 0,0-1 0 0 0,-1-1 0 0 0,20 0 0 0 0,-26 0 0 0 0,56-9 0 0 0,-45 6 853 0 0,-8 0-5657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1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1 24327 0 0,'1'0'44'0'0,"-1"0"0"0"0,1 0 0 0 0,0 0 0 0 0,-1 0 0 0 0,1 0 0 0 0,0 0 0 0 0,-1 0 0 0 0,1 0-1 0 0,0 0 1 0 0,-1 1 0 0 0,1-1 0 0 0,0 0 0 0 0,-1 0 0 0 0,1 1 0 0 0,0-1 0 0 0,-1 0 0 0 0,1 1 0 0 0,-1-1 0 0 0,1 0 0 0 0,0 1-1 0 0,-1-1 1 0 0,1 1 0 0 0,-1-1 0 0 0,0 1 0 0 0,1 0 0 0 0,-1-1 0 0 0,1 1 0 0 0,-1-1 0 0 0,1 2 0 0 0,-1 0 179 0 0,0-1 0 0 0,0 1 0 0 0,0-1 0 0 0,0 1-1 0 0,0 0 1 0 0,0-1 0 0 0,0 1 0 0 0,-1-1 0 0 0,1 1 0 0 0,-1-1 0 0 0,1 1 0 0 0,-2 2 0 0 0,-1 3 480 0 0,-1-1-1 0 0,0 1 1 0 0,0-1 0 0 0,0 0-1 0 0,-8 7 1 0 0,-24 31-703 0 0,29-34 0 0 0,0-1 0 0 0,0 0 0 0 0,-1-1 0 0 0,0 0 0 0 0,-13 11 0 0 0,15-15 0 0 0,1 1 0 0 0,-1 1 0 0 0,1-1 0 0 0,-8 11 0 0 0,-6 6 0 0 0,20-22 0 0 0,-1 0 0 0 0,0 0 0 0 0,0 0 0 0 0,1 0 0 0 0,-1 0 0 0 0,0 0 0 0 0,1 0 0 0 0,-1 0 0 0 0,0 0 0 0 0,1 0 0 0 0,-1 0 0 0 0,0 0 0 0 0,0 0 0 0 0,1 0 0 0 0,-1 0 0 0 0,0 0 0 0 0,1 0 0 0 0,-1 1 0 0 0,0-1 0 0 0,0 0 0 0 0,1 0 0 0 0,-1 0 0 0 0,0 0 0 0 0,0 1 0 0 0,1-1 0 0 0,-1 0 0 0 0,0 0 0 0 0,0 1 0 0 0,0-1 0 0 0,0 0 0 0 0,1 0 0 0 0,-1 1 0 0 0,0-1 0 0 0,0 0 0 0 0,0 0 0 0 0,0 1 0 0 0,0-1 0 0 0,0 0 0 0 0,0 0 0 0 0,1 1 0 0 0,-1-1 0 0 0,0 0 0 0 0,0 1 0 0 0,0-1 0 0 0,0 0 0 0 0,0 1 0 0 0,-1-1 0 0 0,1 0 0 0 0,0 0 0 0 0,0 1 0 0 0,0-1 0 0 0,0 0 0 0 0,0 1 0 0 0,0-1 0 0 0,-1 0 0 0 0,8-5 0 0 0,-1 0 0 0 0,0 0 0 0 0,0-1 0 0 0,0 0 0 0 0,8-14 0 0 0,18-16 0 0 0,-30 34 0 0 0,0-1 0 0 0,0 1 0 0 0,0 0 0 0 0,-1 0 0 0 0,1-1 0 0 0,-1 1 0 0 0,0-1 0 0 0,1 1 0 0 0,-1-1 0 0 0,0 1 0 0 0,-1-1 0 0 0,2-5 0 0 0,-1 5 0 0 0,0-1 0 0 0,0 1 0 0 0,0 0 0 0 0,0 0 0 0 0,0-1 0 0 0,1 1 0 0 0,0 0 0 0 0,3-4 0 0 0,51-64 0 0 0,-42 60 0 0 0,-13 11 0 0 0,-1 0 0 0 0,1-1 0 0 0,-1 1 0 0 0,1 0 0 0 0,-1 0 0 0 0,1-1 0 0 0,-1 1 0 0 0,0 0 0 0 0,1 0 0 0 0,-1 0 0 0 0,1 0 0 0 0,0 0 0 0 0,-1-1 0 0 0,1 1 0 0 0,-1 0 0 0 0,1 0 0 0 0,-1 0 0 0 0,1 0 0 0 0,-1 0 0 0 0,1 1 0 0 0,-1-1 0 0 0,1 0 0 0 0,-1 0 0 0 0,1 0 0 0 0,-1 0 0 0 0,1 1 0 0 0,-1-1 0 0 0,1 0 0 0 0,-1 0 0 0 0,0 1 0 0 0,1-1 0 0 0,-1 0 0 0 0,1 1 0 0 0,11 14 0 0 0,-7 0 0 0 0,-1 0 0 0 0,3 19 0 0 0,0 3 0 0 0,-1 14 945 0 0,-3-17-1630 0 0,5-5-3532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2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35 25023 0 0,'-5'-18'4046'0'0,"3"11"-1499"0"0,3 7-1404 0 0,-38-7-1143 0 0,27 6 0 0 0,0 0 0 0 0,0 1 0 0 0,0-1 0 0 0,0 2 0 0 0,0 0 0 0 0,0 0 0 0 0,0 1 0 0 0,1 0 0 0 0,-1 0 0 0 0,1 1 0 0 0,-1 1 0 0 0,1-1 0 0 0,0 2 0 0 0,0-1 0 0 0,-10 7 0 0 0,10-4 0 0 0,0 0 0 0 0,0 0 0 0 0,1 1 0 0 0,-13 14 0 0 0,19-19 0 0 0,0-1 0 0 0,0 1 0 0 0,0 0 0 0 0,1-1 0 0 0,0 1 0 0 0,-1 0 0 0 0,1 0 0 0 0,0 0 0 0 0,0 0 0 0 0,1 0 0 0 0,-1 0 0 0 0,1 0 0 0 0,-1 1 0 0 0,1-1 0 0 0,0 0 0 0 0,0 0 0 0 0,0 0 0 0 0,1 0 0 0 0,-1 0 0 0 0,1 1 0 0 0,1 3 0 0 0,3 12 0 0 0,-4-16 0 0 0,-1 0 0 0 0,1 1 0 0 0,0-1 0 0 0,0 0 0 0 0,1 0 0 0 0,-1 0 0 0 0,1 0 0 0 0,-1 0 0 0 0,1 0 0 0 0,4 5 0 0 0,8 13 0 0 0,-14-19 0 0 0,1-1 0 0 0,-1 1 0 0 0,1-1 0 0 0,0 1 0 0 0,0-1 0 0 0,-1 1 0 0 0,1-1 0 0 0,0 0 0 0 0,0 1 0 0 0,0-1 0 0 0,0 0 0 0 0,1 0 0 0 0,-1 0 0 0 0,0 0 0 0 0,0 0 0 0 0,1 0 0 0 0,-1 0 0 0 0,1 0 0 0 0,-1 0 0 0 0,1-1 0 0 0,-1 1 0 0 0,1 0 0 0 0,-1-1 0 0 0,1 0 0 0 0,-1 1 0 0 0,1-1 0 0 0,0 0 0 0 0,-1 0 0 0 0,1 0 0 0 0,-1 0 0 0 0,1 0 0 0 0,3 0 0 0 0,0-1 0 0 0,0-1 0 0 0,0 1 0 0 0,1-1 0 0 0,-1 0 0 0 0,-1 0 0 0 0,1 0 0 0 0,0-1 0 0 0,0 0 0 0 0,-1 0 0 0 0,0 0 0 0 0,1 0 0 0 0,-1-1 0 0 0,0 1 0 0 0,-1-1 0 0 0,1 0 0 0 0,-1 0 0 0 0,4-7 0 0 0,2-3 0 0 0,-2-1 0 0 0,0-1 0 0 0,0 0 0 0 0,4-17 0 0 0,1-4 0 0 0,-3 19 0 0 0,-8 15 0 0 0,1 0 0 0 0,-1 1 0 0 0,1-1 0 0 0,-1 0 0 0 0,0 0 0 0 0,0 0 0 0 0,0 0 0 0 0,0 0 0 0 0,-1 0 0 0 0,1 0 0 0 0,-1 0 0 0 0,0-1 0 0 0,0-3 0 0 0,0 6 0 0 0,0 1 0 0 0,0 0 0 0 0,0 0 0 0 0,0-1 0 0 0,0 1 0 0 0,0 0 0 0 0,0 0 0 0 0,0-1 0 0 0,-1 1 0 0 0,1 0 0 0 0,0 0 0 0 0,0-1 0 0 0,0 1 0 0 0,0 0 0 0 0,0 0 0 0 0,-1-1 0 0 0,1 1 0 0 0,0 0 0 0 0,0 0 0 0 0,-1 0 0 0 0,1 0 0 0 0,0-1 0 0 0,0 1 0 0 0,0 0 0 0 0,-1 0 0 0 0,1 0 0 0 0,0 0 0 0 0,0 0 0 0 0,-1 0 0 0 0,1 0 0 0 0,0 0 0 0 0,-1 0 0 0 0,1 0 0 0 0,0 0 0 0 0,0 0 0 0 0,-1 0 0 0 0,1 0 0 0 0,0 0 0 0 0,0 0 0 0 0,-1 0 0 0 0,1 0 0 0 0,0 0 0 0 0,-1 0 0 0 0,1 0 0 0 0,0 0 0 0 0,0 0 0 0 0,0 1 0 0 0,-1-1 0 0 0,1 0 0 0 0,0 0 0 0 0,0 0 0 0 0,-1 0 0 0 0,1 1 0 0 0,-10 9 0 0 0,8-2 0 0 0,0-1 0 0 0,0 1 0 0 0,1-1 0 0 0,0 1 0 0 0,0 0 0 0 0,0 0 0 0 0,1-1 0 0 0,1 1 0 0 0,-1 0 0 0 0,1 0 0 0 0,0-1 0 0 0,1 1 0 0 0,0-1 0 0 0,0 1 0 0 0,1-1 0 0 0,0 0 0 0 0,0 1 0 0 0,0-1 0 0 0,1-1 0 0 0,0 1 0 0 0,1-1 0 0 0,-1 1 0 0 0,1-1 0 0 0,0-1 0 0 0,1 1 0 0 0,0-1 0 0 0,-1 0 0 0 0,2 0 0 0 0,-1 0 0 0 0,0-1 0 0 0,14 6 0 0 0,-13-7 271 0 0,15 6 33 0 0,-8-10-4838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2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284 53 25231 0 0,'-11'-16'3134'0'0,"10"14"-2773"0"0,0 0 1 0 0,0 1 0 0 0,0-1-1 0 0,0 1 1 0 0,0-1-1 0 0,0 1 1 0 0,0-1-1 0 0,0 1 1 0 0,0-1-1 0 0,-3-1 1 0 0,0 1-332 0 0,1 0-1 0 0,-1-1 1 0 0,0 2 0 0 0,0-1 0 0 0,0 0 0 0 0,0 1 0 0 0,-1 0 0 0 0,1-1-1 0 0,0 2 1 0 0,0-1 0 0 0,-8 0 0 0 0,0 2-15 0 0,0 0-1 0 0,0 1 1 0 0,-13 3 0 0 0,22-4-15 0 0,-15 4 0 0 0,0 0 0 0 0,-32 17 0 0 0,8-4 0 0 0,42-18 0 0 0,-1 0 0 0 0,1 0 0 0 0,-1 0 0 0 0,1 0 0 0 0,-1 0 0 0 0,1 0 0 0 0,-1 1 0 0 0,1-1 0 0 0,0 0 0 0 0,-1 0 0 0 0,1 0 0 0 0,-1 1 0 0 0,1-1 0 0 0,0 0 0 0 0,-1 0 0 0 0,1 1 0 0 0,0-1 0 0 0,-1 0 0 0 0,1 1 0 0 0,0-1 0 0 0,-1 0 0 0 0,1 1 0 0 0,0-1 0 0 0,0 1 0 0 0,0-1 0 0 0,-1 0 0 0 0,1 1 0 0 0,0-1 0 0 0,0 1 0 0 0,0-1 0 0 0,0 1 0 0 0,0-1 0 0 0,0 1 0 0 0,0-1 0 0 0,0 1 0 0 0,0-1 0 0 0,0 0 0 0 0,0 1 0 0 0,0-1 0 0 0,0 1 0 0 0,0-1 0 0 0,0 1 0 0 0,0-1 0 0 0,0 1 0 0 0,1-1 0 0 0,-1 0 0 0 0,0 1 0 0 0,0-1 0 0 0,1 1 0 0 0,-1-1 0 0 0,0 0 0 0 0,0 1 0 0 0,1-1 0 0 0,-1 0 0 0 0,0 1 0 0 0,1-1 0 0 0,-1 0 0 0 0,1 0 0 0 0,-1 1 0 0 0,0-1 0 0 0,1 0 0 0 0,30 18 0 0 0,-26-16 0 0 0,58 23 0 0 0,-46-19 0 0 0,0 0 0 0 0,-1 1 0 0 0,29 17 0 0 0,-43-23 0 0 0,0 0 0 0 0,0 0 0 0 0,-1 0 0 0 0,1 1 0 0 0,0-1 0 0 0,-1 0 0 0 0,1 1 0 0 0,0-1 0 0 0,-1 1 0 0 0,0 0 0 0 0,1-1 0 0 0,-1 1 0 0 0,0 0 0 0 0,0 0 0 0 0,0 0 0 0 0,0 0 0 0 0,0 0 0 0 0,-1 0 0 0 0,1 0 0 0 0,-1 0 0 0 0,1 0 0 0 0,-1 0 0 0 0,0 0 0 0 0,1 0 0 0 0,-1 0 0 0 0,0 0 0 0 0,0 1 0 0 0,-1-1 0 0 0,1 0 0 0 0,0 0 0 0 0,-1 0 0 0 0,1 0 0 0 0,-1 0 0 0 0,0 0 0 0 0,0 0 0 0 0,0 0 0 0 0,0 0 0 0 0,-2 3 0 0 0,-3 5 0 0 0,-1 1 0 0 0,0-1 0 0 0,-15 16 0 0 0,18-22 0 0 0,0-1 0 0 0,-1 1 0 0 0,1-1 0 0 0,-1 0 0 0 0,1-1 0 0 0,-1 1 0 0 0,0-1 0 0 0,0 0 0 0 0,0 0 0 0 0,-1 0 0 0 0,-6 1 0 0 0,-13 4 0 0 0,18-5 0 0 0,1 0 0 0 0,-1-1 0 0 0,0 1 0 0 0,-13 0 0 0 0,13-6 776 0 0,3 1-5501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3.4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 25127 0 0,'0'0'7103'0'0,"6"0"-6574"0"0,-6 0-529 0 0,1 0 0 0 0,-1 1 0 0 0,1-1 0 0 0,-1 0 0 0 0,0 0 0 0 0,0 0 0 0 0,1 1 0 0 0,-1-1 0 0 0,0 0 0 0 0,1 0 0 0 0,-1 1 0 0 0,0-1 0 0 0,0 0 0 0 0,1 1 0 0 0,-1-1 0 0 0,0 0 0 0 0,0 1 0 0 0,0-1 0 0 0,1 0 0 0 0,-1 1 0 0 0,0-1 0 0 0,0 0 0 0 0,0 1 0 0 0,0-1 0 0 0,0 1 0 0 0,0-1 0 0 0,0 0 0 0 0,0 1 0 0 0,0-1 0 0 0,0 1 0 0 0,0 15 0 0 0,-1-13 0 0 0,-1 174 0 0 0,2-174 0 0 0,0 0 0 0 0,1 0 0 0 0,-1 0 0 0 0,1 0 0 0 0,0 0 0 0 0,-1-1 0 0 0,1 1 0 0 0,1 0 0 0 0,-1 0 0 0 0,0-1 0 0 0,1 1 0 0 0,3 4 0 0 0,-4-6 0 0 0,0 0 0 0 0,0 1 0 0 0,0-1 0 0 0,0 0 0 0 0,0 0 0 0 0,0 0 0 0 0,0 0 0 0 0,1 0 0 0 0,-1-1 0 0 0,0 1 0 0 0,1 0 0 0 0,-1 0 0 0 0,0-1 0 0 0,1 1 0 0 0,-1-1 0 0 0,1 1 0 0 0,-1-1 0 0 0,1 0 0 0 0,-1 0 0 0 0,1 1 0 0 0,-1-1 0 0 0,1 0 0 0 0,2-1 0 0 0,1 0 0 0 0,1-1 0 0 0,-1 0 0 0 0,0-1 0 0 0,0 0 0 0 0,1 1 0 0 0,-2-2 0 0 0,1 1 0 0 0,7-7 0 0 0,34-35 0 0 0,-39 36 0 0 0,7-8 0 0 0,-1-1 0 0 0,0 0 0 0 0,-2-1 0 0 0,0-1 0 0 0,-2 0 0 0 0,13-36 0 0 0,-20 52 0 0 0,-1-1 0 0 0,0 0 0 0 0,0 0 0 0 0,0 1 0 0 0,-1-1 0 0 0,1 0 0 0 0,-1 0 0 0 0,0 0 0 0 0,-1 0 0 0 0,1 0 0 0 0,-1 0 0 0 0,0 0 0 0 0,-2-5 0 0 0,3 10 0 0 0,0 0 0 0 0,0 0 0 0 0,0-1 0 0 0,0 1 0 0 0,0 0 0 0 0,0 0 0 0 0,0 0 0 0 0,0-1 0 0 0,0 1 0 0 0,0 0 0 0 0,0 0 0 0 0,0 0 0 0 0,0-1 0 0 0,0 1 0 0 0,0 0 0 0 0,0 0 0 0 0,0 0 0 0 0,0 0 0 0 0,-1-1 0 0 0,1 1 0 0 0,0 0 0 0 0,0 0 0 0 0,0 0 0 0 0,0 0 0 0 0,0 0 0 0 0,-1-1 0 0 0,1 1 0 0 0,0 0 0 0 0,0 0 0 0 0,0 0 0 0 0,0 0 0 0 0,-1 0 0 0 0,1 0 0 0 0,0 0 0 0 0,0 0 0 0 0,0 0 0 0 0,-1 0 0 0 0,1 0 0 0 0,0 0 0 0 0,0 0 0 0 0,0 0 0 0 0,-1 0 0 0 0,1 0 0 0 0,-6 9 0 0 0,-4 22 0 0 0,9-28 0 0 0,0 5 0 0 0,0-1 0 0 0,0 1 0 0 0,0 0 0 0 0,1 0 0 0 0,0-1 0 0 0,3 15 0 0 0,-1 7 0 0 0,-2-23 0 0 0,1 0 0 0 0,-1-1 0 0 0,1 1 0 0 0,0-1 0 0 0,1 1 0 0 0,0-1 0 0 0,0 1 0 0 0,0-1 0 0 0,0 0 0 0 0,1 0 0 0 0,0 0 0 0 0,0 0 0 0 0,0-1 0 0 0,0 1 0 0 0,1-1 0 0 0,0 0 0 0 0,0 0 0 0 0,9 7 0 0 0,-11-9 85 0 0,0-1 1 0 0,0 0-1 0 0,0 1 0 0 0,0-1 1 0 0,1 0-1 0 0,-1 0 0 0 0,0 0 0 0 0,1-1 1 0 0,3 2-1 0 0,13-5-4887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4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24727 0 0,'3'5'268'0'0,"-1"-1"0"0"0,0 1 0 0 0,1-1 0 0 0,-1 1 0 0 0,-1 0 0 0 0,1 0 1 0 0,-1 0-1 0 0,0-1 0 0 0,0 2 0 0 0,0-1 0 0 0,-1 9 0 0 0,2 78 4156 0 0,-2-67-4033 0 0,-8-41-391 0 0,5 1 0 0 0,0 0 0 0 0,1 1 0 0 0,0-1 0 0 0,1 0 0 0 0,1 0 0 0 0,0 0 0 0 0,3-19 0 0 0,-2 25 0 0 0,0 0 0 0 0,1 0 0 0 0,0 0 0 0 0,0 0 0 0 0,1 1 0 0 0,0-1 0 0 0,1 1 0 0 0,-1 0 0 0 0,7-10 0 0 0,-8 16 0 0 0,0 1 0 0 0,0-1 0 0 0,0 0 0 0 0,1 1 0 0 0,-1-1 0 0 0,1 1 0 0 0,-1-1 0 0 0,1 1 0 0 0,-1 0 0 0 0,1 0 0 0 0,-1 0 0 0 0,1 1 0 0 0,0-1 0 0 0,0 1 0 0 0,-1-1 0 0 0,1 1 0 0 0,5 0 0 0 0,51 3 0 0 0,-55-2 0 0 0,-1 1 0 0 0,1 0 0 0 0,-1 0 0 0 0,0 0 0 0 0,0 0 0 0 0,0 0 0 0 0,0 1 0 0 0,0 0 0 0 0,0-1 0 0 0,0 1 0 0 0,-1 0 0 0 0,1 0 0 0 0,2 7 0 0 0,10 7 0 0 0,-6-8 0 0 0,2 0 0 0 0,-1 0 0 0 0,16 8 0 0 0,-1 0 0 0 0,-21-14 0 0 0,-1 0 0 0 0,1-1 0 0 0,-1 0 0 0 0,1 1 0 0 0,0-2 0 0 0,0 1 0 0 0,0 0 0 0 0,0-1 0 0 0,0 0 0 0 0,0 1 0 0 0,0-2 0 0 0,1 1 0 0 0,-1 0 0 0 0,0-1 0 0 0,0 0 0 0 0,1 0 0 0 0,-1 0 0 0 0,0-1 0 0 0,1 1 0 0 0,-1-1 0 0 0,0 0 0 0 0,0 0 0 0 0,0-1 0 0 0,0 1 0 0 0,0-1 0 0 0,4-2 0 0 0,-1 0 0 0 0,0 0 0 0 0,-1-1 0 0 0,0 1 0 0 0,0-2 0 0 0,-1 1 0 0 0,1 0 0 0 0,-1-1 0 0 0,0 0 0 0 0,-1 0 0 0 0,1-1 0 0 0,-1 1 0 0 0,0-1 0 0 0,-1 0 0 0 0,0 0 0 0 0,4-11 0 0 0,-7 17 0 0 0,0 0 0 0 0,1 0 0 0 0,-1 0 0 0 0,0-1 0 0 0,0 1 0 0 0,0 0 0 0 0,0 0 0 0 0,0 0 0 0 0,0-1 0 0 0,0 1 0 0 0,0 0 0 0 0,-1 0 0 0 0,1 0 0 0 0,0 0 0 0 0,-1-1 0 0 0,1 1 0 0 0,-1 0 0 0 0,1 0 0 0 0,-1 0 0 0 0,0 0 0 0 0,1 0 0 0 0,-1 0 0 0 0,0 0 0 0 0,-1-1 0 0 0,0 1 0 0 0,0 0 0 0 0,0 0 0 0 0,0 0 0 0 0,0 0 0 0 0,0 0 0 0 0,0 0 0 0 0,0 0 0 0 0,-1 1 0 0 0,1-1 0 0 0,0 1 0 0 0,0 0 0 0 0,-3 0 0 0 0,-5 0 0 0 0,0 0 0 0 0,0 1 0 0 0,0 0 0 0 0,0 1 0 0 0,-12 3 0 0 0,13-1 0 0 0,0-1 0 0 0,0 1 0 0 0,0 0 0 0 0,1 1 0 0 0,-1-1 0 0 0,1 2 0 0 0,0-1 0 0 0,0 1 0 0 0,1 1 0 0 0,-7 7 0 0 0,11-9 0 0 0,1 1 0 0 0,0-1 0 0 0,0 1 0 0 0,0-1 0 0 0,1 1 0 0 0,0 0 0 0 0,0 0 0 0 0,0 0 0 0 0,1 10 0 0 0,-2 5 0 0 0,1-10 0 0 0,0 0 0 0 0,0 0 0 0 0,1 0 0 0 0,3 20 0 0 0,-2-26 0 0 0,0 0 0 0 0,0 0 0 0 0,1 0 0 0 0,-1 0 0 0 0,1 0 0 0 0,1-1 0 0 0,-1 1 0 0 0,1 0 0 0 0,0-1 0 0 0,0 0 0 0 0,0 0 0 0 0,5 6 0 0 0,-4-7 0 0 0,-1 0 0 0 0,0 0 0 0 0,1-1 0 0 0,-1 1 0 0 0,1-1 0 0 0,0 0 0 0 0,0 0 0 0 0,0 0 0 0 0,0 0 0 0 0,0-1 0 0 0,1 0 0 0 0,-1 0 0 0 0,0 0 0 0 0,0 0 0 0 0,1-1 0 0 0,-1 1 0 0 0,1-1 0 0 0,-1 0 0 0 0,0-1 0 0 0,1 1 0 0 0,5-2 0 0 0,-1 0 0 0 0,0-1 0 0 0,-1 0 0 0 0,1 0 0 0 0,-1-1 0 0 0,1 0 0 0 0,-1 0 0 0 0,-1-1 0 0 0,1 0 0 0 0,7-7 0 0 0,-2 4 957 0 0,-7 5-4096 0 0,-4 3 1372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5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 24927 0 0,'0'0'110'0'0,"1"0"0"0"0,-1 0-1 0 0,0 0 1 0 0,1 0-1 0 0,-1 0 1 0 0,0 0 0 0 0,0-1-1 0 0,1 1 1 0 0,-1 0 0 0 0,0 0-1 0 0,1 0 1 0 0,-1 0 0 0 0,0 0-1 0 0,1 0 1 0 0,-1 1 0 0 0,0-1-1 0 0,1 0 1 0 0,-1 0-1 0 0,0 0 1 0 0,1 0 0 0 0,-1 0-1 0 0,0 0 1 0 0,0 0 0 0 0,1 1-1 0 0,-1-1 1 0 0,0 0 0 0 0,0 0-1 0 0,1 0 1 0 0,-1 1 0 0 0,0-1-1 0 0,0 0 1 0 0,0 0-1 0 0,1 1 1 0 0,-1-1 0 0 0,0 0-1 0 0,0 0 1 0 0,0 1 0 0 0,0-1-1 0 0,1 0 1 0 0,-1 1 0 0 0,0-1-1 0 0,0 0 1 0 0,0 0 0 0 0,0 1-1 0 0,0-1 1 0 0,0 0-1 0 0,0 1 1 0 0,0-1 0 0 0,0 1-1 0 0,3 12 2241 0 0,2-2-2350 0 0,0 0 0 0 0,-1 0 0 0 0,0 1 0 0 0,-1 0 0 0 0,0 0 0 0 0,-1-1 0 0 0,-1 2 0 0 0,0-1 0 0 0,0 23 0 0 0,3 28 0 0 0,-6-124 0 0 0,4 36 0 0 0,2 0 0 0 0,1 0 0 0 0,0 1 0 0 0,19-47 0 0 0,-23 66 0 0 0,1 1 0 0 0,0 0 0 0 0,1 0 0 0 0,-1 0 0 0 0,1 0 0 0 0,0 0 0 0 0,0 0 0 0 0,0 1 0 0 0,0-1 0 0 0,0 1 0 0 0,1 0 0 0 0,0 0 0 0 0,0 0 0 0 0,7-4 0 0 0,-9 7 0 0 0,0 0 0 0 0,0-1 0 0 0,0 1 0 0 0,0 0 0 0 0,0 0 0 0 0,0 0 0 0 0,-1 0 0 0 0,1 1 0 0 0,0-1 0 0 0,0 0 0 0 0,0 1 0 0 0,0 0 0 0 0,0-1 0 0 0,0 1 0 0 0,0 0 0 0 0,-1 0 0 0 0,1 0 0 0 0,0 0 0 0 0,-1 0 0 0 0,1 0 0 0 0,0 1 0 0 0,-1-1 0 0 0,0 0 0 0 0,1 1 0 0 0,-1-1 0 0 0,0 1 0 0 0,0 0 0 0 0,0-1 0 0 0,0 1 0 0 0,0 0 0 0 0,0 0 0 0 0,1 3 0 0 0,10 20 0 0 0,-8-17 0 0 0,1 1 0 0 0,-1 0 0 0 0,-1 0 0 0 0,0 0 0 0 0,0 1 0 0 0,1 9 0 0 0,-2 85 0 0 0,3-76 0 0 0,1 8 0 0 0,-13-52 0 0 0,7 4 0 0 0,1 1 0 0 0,1-1 0 0 0,0 1 0 0 0,0-1 0 0 0,2 1 0 0 0,-1 0 0 0 0,1 0 0 0 0,7-12 0 0 0,7-11 0 0 0,25-36 0 0 0,-42 69 0 0 0,40-58 0 0 0,-41 58 0 0 0,1 1 0 0 0,0-1 0 0 0,-1 1 0 0 0,1-1 0 0 0,0 1 0 0 0,-1-1 0 0 0,1 1 0 0 0,0 0 0 0 0,-1-1 0 0 0,1 1 0 0 0,0 0 0 0 0,0-1 0 0 0,0 1 0 0 0,-1 0 0 0 0,1 0 0 0 0,0 0 0 0 0,0 0 0 0 0,0 0 0 0 0,-1 0 0 0 0,1 0 0 0 0,0 0 0 0 0,0 0 0 0 0,0 0 0 0 0,-1 0 0 0 0,1 0 0 0 0,0 1 0 0 0,0-1 0 0 0,0 0 0 0 0,-1 1 0 0 0,1-1 0 0 0,0 0 0 0 0,-1 1 0 0 0,1-1 0 0 0,0 1 0 0 0,-1-1 0 0 0,1 1 0 0 0,0 0 0 0 0,21 22 0 0 0,-15-10 0 0 0,-1 0 0 0 0,0 0 0 0 0,-1 0 0 0 0,0 1 0 0 0,-1 0 0 0 0,-1 0 0 0 0,0 0 0 0 0,1 28 0 0 0,5 1 0 0 0,-6-32 0 0 0,-1 1 0 0 0,0-1 0 0 0,0 16 0 0 0,1-20 979 0 0,0-3-3482 0 0,-1-3 78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6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1 139 25231 0 0,'6'0'740'0'0,"0"1"0"0"0,0 0-1 0 0,0 0 1 0 0,9 3-1 0 0,-9-2 27 0 0,0-1 0 0 0,1 1 0 0 0,-1-1 0 0 0,10 0 0 0 0,12 0-766 0 0,-10-1 0 0 0,0 0 0 0 0,19-2 0 0 0,-32 1 0 0 0,0 0 0 0 0,-1 1 0 0 0,1-2 0 0 0,-1 1 0 0 0,1-1 0 0 0,-1 1 0 0 0,1-1 0 0 0,-1 0 0 0 0,0-1 0 0 0,0 1 0 0 0,0-1 0 0 0,6-5 0 0 0,0-1 0 0 0,-7 6 0 0 0,0 1 0 0 0,-1-1 0 0 0,1 0 0 0 0,0 0 0 0 0,-1 0 0 0 0,4-5 0 0 0,-6 6 0 0 0,1 1 0 0 0,-1 0 0 0 0,1-1 0 0 0,-1 1 0 0 0,0 0 0 0 0,0-1 0 0 0,0 1 0 0 0,0-1 0 0 0,0 1 0 0 0,0 0 0 0 0,0-1 0 0 0,0 1 0 0 0,0-1 0 0 0,0 1 0 0 0,-1 0 0 0 0,1-1 0 0 0,-1 1 0 0 0,1 0 0 0 0,-1-1 0 0 0,1 1 0 0 0,-1 0 0 0 0,0 0 0 0 0,-1-2 0 0 0,-1-1 0 0 0,0 0 0 0 0,0 0 0 0 0,0 0 0 0 0,0 0 0 0 0,-1 0 0 0 0,0 1 0 0 0,0 0 0 0 0,0 0 0 0 0,0 0 0 0 0,0 0 0 0 0,-1 0 0 0 0,1 1 0 0 0,-1 0 0 0 0,1 0 0 0 0,-1 0 0 0 0,0 1 0 0 0,0 0 0 0 0,0-1 0 0 0,0 2 0 0 0,0-1 0 0 0,0 1 0 0 0,0-1 0 0 0,0 1 0 0 0,0 1 0 0 0,0-1 0 0 0,0 1 0 0 0,-7 1 0 0 0,7 0 0 0 0,-1-1 0 0 0,1 1 0 0 0,0 1 0 0 0,-1-1 0 0 0,1 1 0 0 0,0 0 0 0 0,1 0 0 0 0,-1 0 0 0 0,0 0 0 0 0,1 1 0 0 0,0 0 0 0 0,0 0 0 0 0,0 0 0 0 0,0 1 0 0 0,1-1 0 0 0,0 1 0 0 0,0 0 0 0 0,0 0 0 0 0,0 0 0 0 0,1 0 0 0 0,0 0 0 0 0,-3 11 0 0 0,4-6 0 0 0,0 0 0 0 0,1 0 0 0 0,1 1 0 0 0,0-1 0 0 0,0 0 0 0 0,1 0 0 0 0,5 18 0 0 0,-4-19 0 0 0,0 0 0 0 0,0-1 0 0 0,0 0 0 0 0,1 1 0 0 0,1-1 0 0 0,-1-1 0 0 0,1 1 0 0 0,0-1 0 0 0,1 0 0 0 0,0 0 0 0 0,0 0 0 0 0,9 7 0 0 0,-12-13 48 0 0,0 1 1 0 0,0-1-1 0 0,0 1 1 0 0,0-1-1 0 0,0 0 1 0 0,0 0-1 0 0,1-1 0 0 0,-1 1 1 0 0,0-1-1 0 0,1 1 1 0 0,-1-1-1 0 0,1 0 1 0 0,-1 0-1 0 0,0-1 0 0 0,1 1 1 0 0,-1-1-1 0 0,0 1 1 0 0,6-3-1 0 0,3-2-531 0 0,0 0-1 0 0,0-1 1 0 0,15-10-1 0 0,-6 5-2451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6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91 25023 0 0,'0'0'2685'0'0,"0"21"2366"0"0,-2 12-5051 0 0,2 32 0 0 0,1-59 0 0 0,-1-1 0 0 0,1 1 0 0 0,0-1 0 0 0,0 1 0 0 0,1-1 0 0 0,0 0 0 0 0,0 0 0 0 0,5 10 0 0 0,-3-7 0 0 0,-7-8 0 0 0,2-1 0 0 0,1 0 0 0 0,-1-1 0 0 0,0 1 0 0 0,0 0 0 0 0,1 0 0 0 0,-1 0 0 0 0,0-1 0 0 0,1 1 0 0 0,-1 0 0 0 0,1-1 0 0 0,0 1 0 0 0,-1-2 0 0 0,-1-11 0 0 0,1 0 0 0 0,0 1 0 0 0,0-1 0 0 0,2 0 0 0 0,0 0 0 0 0,0 0 0 0 0,1 1 0 0 0,1-1 0 0 0,0 1 0 0 0,1-1 0 0 0,0 1 0 0 0,1 0 0 0 0,9-16 0 0 0,-11 25 0 0 0,15-23 0 0 0,-17 26 0 0 0,0 0 0 0 0,0 0 0 0 0,0 0 0 0 0,0 0 0 0 0,0 0 0 0 0,1 0 0 0 0,-1 0 0 0 0,0 0 0 0 0,1 0 0 0 0,-1 1 0 0 0,0-1 0 0 0,1 0 0 0 0,-1 1 0 0 0,1-1 0 0 0,-1 1 0 0 0,1 0 0 0 0,1-1 0 0 0,8-2 0 0 0,-10 3 0 0 0,-1-1 0 0 0,1 1 0 0 0,0 0 0 0 0,-1-1 0 0 0,1 1 0 0 0,-1 0 0 0 0,1 0 0 0 0,0-1 0 0 0,-1 1 0 0 0,1 0 0 0 0,0 0 0 0 0,-1 0 0 0 0,1 0 0 0 0,0 0 0 0 0,-1 0 0 0 0,1 0 0 0 0,0 0 0 0 0,-1 0 0 0 0,1 0 0 0 0,0 0 0 0 0,-1 1 0 0 0,1-1 0 0 0,0 0 0 0 0,-1 0 0 0 0,1 1 0 0 0,0-1 0 0 0,-1 0 0 0 0,1 1 0 0 0,-1-1 0 0 0,1 1 0 0 0,-1-1 0 0 0,1 0 0 0 0,-1 1 0 0 0,1-1 0 0 0,-1 1 0 0 0,0 0 0 0 0,1-1 0 0 0,-1 1 0 0 0,1 0 0 0 0,9 21 0 0 0,-1 0 0 0 0,-1 0 0 0 0,0 1 0 0 0,-2 0 0 0 0,-1 0 0 0 0,3 27 0 0 0,-5-33 0 0 0,2-1 0 0 0,0 0 0 0 0,7 17 0 0 0,-11-31 66 0 0,1 1-1 0 0,0-1 1 0 0,0 1-1 0 0,0-1 1 0 0,0 0 0 0 0,0 0-1 0 0,1 0 1 0 0,-1 0 0 0 0,0 0-1 0 0,1-1 1 0 0,0 1-1 0 0,4 1 1 0 0,-5-1-666 0 0,1-1-1 0 0,-1 0 1 0 0,1 0 0 0 0,0 0 0 0 0,0 0-1 0 0,0-1 1 0 0,5 1 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6.8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25231 0 0,'9'-1'984'0'0,"-1"0"0"0"0,1 0 0 0 0,16-5 0 0 0,-15 3-86 0 0,0 1 0 0 0,-1 0 0 0 0,12-1 0 0 0,65-5-898 0 0,-74 8 0 0 0,0-1 0 0 0,0 0 0 0 0,22-6 0 0 0,-25 0 855 0 0,-7 0-5667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7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25231 0 0,'9'111'4116'0'0,"0"-12"-704"0"0,-5-51-3412 0 0,-1 21 0 0 0,-4-28 0 0 0,2 0 0 0 0,7 42 0 0 0,-8-83 1 0 0,5 18 843 0 0,5-12-5645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7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0 25023 0 0,'-16'0'967'0'0,"1"2"0"0"0,0-1 0 0 0,-1 2 0 0 0,1 0 0 0 0,0 0 0 0 0,1 2 0 0 0,-25 9 0 0 0,0 13-967 0 0,39-27 0 0 0,-1 1 0 0 0,1-1 0 0 0,-1 0 0 0 0,1 1 0 0 0,-1-1 0 0 0,1 0 0 0 0,0 1 0 0 0,-1-1 0 0 0,1 1 0 0 0,0-1 0 0 0,-1 1 0 0 0,1-1 0 0 0,0 1 0 0 0,0-1 0 0 0,0 1 0 0 0,-1-1 0 0 0,1 1 0 0 0,0-1 0 0 0,0 1 0 0 0,0-1 0 0 0,0 1 0 0 0,0-1 0 0 0,0 1 0 0 0,0-1 0 0 0,0 1 0 0 0,0-1 0 0 0,0 2 0 0 0,9 14 0 0 0,18 7 0 0 0,131 62 0 0 0,-155-83 0 0 0,0 0 0 0 0,1 0 0 0 0,-1 0 0 0 0,0 0 0 0 0,0 1 0 0 0,0-1 0 0 0,-1 1 0 0 0,1 0 0 0 0,-1 0 0 0 0,1 0 0 0 0,-1 0 0 0 0,0 0 0 0 0,0 0 0 0 0,0 1 0 0 0,2 6 0 0 0,-3-7 0 0 0,0-1 0 0 0,-1 1 0 0 0,1-1 0 0 0,-1 1 0 0 0,0-1 0 0 0,0 1 0 0 0,0-1 0 0 0,0 1 0 0 0,0-1 0 0 0,0 1 0 0 0,-1-1 0 0 0,1 1 0 0 0,-1-1 0 0 0,0 1 0 0 0,0-1 0 0 0,0 0 0 0 0,0 1 0 0 0,0-1 0 0 0,0 0 0 0 0,-1 0 0 0 0,1 0 0 0 0,-1 0 0 0 0,1 0 0 0 0,-3 2 0 0 0,-2 1 0 0 0,1-1 0 0 0,-1 0 0 0 0,0 0 0 0 0,0 0 0 0 0,-1-1 0 0 0,1 0 0 0 0,-1 0 0 0 0,1 0 0 0 0,-1-1 0 0 0,0 0 0 0 0,0-1 0 0 0,0 1 0 0 0,-13 0 0 0 0,-2-1 0 0 0,1-1 0 0 0,-1-1 0 0 0,-27-5 0 0 0,37 4 284 0 0,0 0 1 0 0,-19-7-1 0 0,26 7-1084 0 0,1 1-1 0 0,0-2 1 0 0,0 1 0 0 0,0 0-1 0 0,-6-5 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2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 24727 0 0,'0'0'6624'0'0,"2"4"-5467"0"0,3 19-1073 0 0,0-1-1 0 0,3 32 1 0 0,-7-42-84 0 0,-1 0 0 0 0,1 0 0 0 0,-2 0 0 0 0,-3 23 0 0 0,4-31 0 0 0,-1 1 0 0 0,1 0 0 0 0,1 0 0 0 0,-1 0 0 0 0,2 5 0 0 0,-1 5 0 0 0,0-15 0 0 0,0-1 0 0 0,0 1 0 0 0,0-1 0 0 0,-1 0 0 0 0,1 0 0 0 0,0 1 0 0 0,-1-1 0 0 0,1 0 0 0 0,-1 0 0 0 0,1 0 0 0 0,-1 0 0 0 0,1 0 0 0 0,-1 0 0 0 0,1 0 0 0 0,-1-1 0 0 0,16-63 0 0 0,-9 42 0 0 0,5-34 0 0 0,-12 54 0 0 0,1-8 0 0 0,0 0 0 0 0,0 1 0 0 0,1-1 0 0 0,1 1 0 0 0,0 0 0 0 0,0-1 0 0 0,1 1 0 0 0,0 1 0 0 0,6-11 0 0 0,-9 19 0 0 0,-1 1 0 0 0,1-1 0 0 0,0 0 0 0 0,-1 1 0 0 0,1-1 0 0 0,0 1 0 0 0,-1-1 0 0 0,1 1 0 0 0,0 0 0 0 0,0-1 0 0 0,0 1 0 0 0,-1 0 0 0 0,1-1 0 0 0,0 1 0 0 0,0 0 0 0 0,0 0 0 0 0,-1 0 0 0 0,1 0 0 0 0,0 0 0 0 0,0 0 0 0 0,0 0 0 0 0,0 0 0 0 0,0 0 0 0 0,-1 0 0 0 0,1 0 0 0 0,0 1 0 0 0,0-1 0 0 0,0 0 0 0 0,-1 0 0 0 0,1 1 0 0 0,0-1 0 0 0,0 1 0 0 0,-1-1 0 0 0,1 1 0 0 0,0-1 0 0 0,-1 1 0 0 0,2 0 0 0 0,26 26 0 0 0,-24-22 0 0 0,2 2 0 0 0,-2 0 0 0 0,1 0 0 0 0,-1 0 0 0 0,0 1 0 0 0,-1-1 0 0 0,1 1 0 0 0,-1 0 0 0 0,-1 0 0 0 0,0 1 0 0 0,2 14 0 0 0,-1-7 0 0 0,-2 1 0 0 0,0 0 0 0 0,-2 32 0 0 0,14-102 0 0 0,-6 31 0 0 0,4-15 0 0 0,16-38 0 0 0,-16 58 0 0 0,0-4 0 0 0,-11 21 0 0 0,0 0 0 0 0,1-1 0 0 0,-1 1 0 0 0,0 0 0 0 0,1 0 0 0 0,-1-1 0 0 0,0 1 0 0 0,0 0 0 0 0,1 0 0 0 0,-1-1 0 0 0,1 1 0 0 0,-1 0 0 0 0,0 0 0 0 0,1 0 0 0 0,-1 0 0 0 0,0-1 0 0 0,1 1 0 0 0,-1 0 0 0 0,1 0 0 0 0,-1 0 0 0 0,0 0 0 0 0,1 0 0 0 0,-1 0 0 0 0,1 0 0 0 0,-1 0 0 0 0,0 0 0 0 0,1 0 0 0 0,-1 0 0 0 0,1 0 0 0 0,-1 1 0 0 0,0-1 0 0 0,1 0 0 0 0,-1 0 0 0 0,1 0 0 0 0,-1 0 0 0 0,0 1 0 0 0,1-1 0 0 0,12 8 0 0 0,-8 2 0 0 0,0 2 0 0 0,0-1 0 0 0,-1 0 0 0 0,-1 1 0 0 0,0 0 0 0 0,0 0 0 0 0,-1 0 0 0 0,1 17 0 0 0,-3-16 0 0 0,0 0 0 0 0,2 0 0 0 0,-1-1 0 0 0,2 1 0 0 0,0 0 0 0 0,0-1 0 0 0,1 0 0 0 0,8 18 0 0 0,2-17 989 0 0,-14-12-1187 0 0,1-1 0 0 0,-1 0 1 0 0,0 1-1 0 0,1-1 0 0 0,-1 1 0 0 0,1-1 0 0 0,-1 0 1 0 0,1 1-1 0 0,-1-1 0 0 0,1 0 0 0 0,-1 0 0 0 0,1 0 1 0 0,-1 1-1 0 0,1-1 0 0 0,-1 0 0 0 0,1 0 0 0 0,0 0 1 0 0,-1 0-1 0 0,1 0 0 0 0,-1 0 0 0 0,1 0 0 0 0,-1 0 1 0 0,1 0-1 0 0,1 0 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39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 25127 0 0,'0'0'58'0'0,"0"1"0"0"0,0-1 0 0 0,0 1 0 0 0,0-1 0 0 0,0 1 1 0 0,1-1-1 0 0,-1 0 0 0 0,0 1 0 0 0,1-1 0 0 0,-1 1 0 0 0,0-1 0 0 0,0 0 0 0 0,1 1 0 0 0,-1-1 0 0 0,1 0 0 0 0,-1 1 0 0 0,0-1 0 0 0,1 0 0 0 0,-1 1 0 0 0,1-1 0 0 0,-1 0 0 0 0,1 0 0 0 0,-1 0 0 0 0,1 1 0 0 0,-1-1 0 0 0,0 0 1 0 0,1 0-1 0 0,-1 0 0 0 0,1 0 0 0 0,-1 0 0 0 0,1 0 0 0 0,-1 0 0 0 0,1 0 0 0 0,-1 0 0 0 0,1 0 0 0 0,-1 0 0 0 0,1 0 0 0 0,0-1 0 0 0,23-3 2910 0 0,-23 3-2891 0 0,24-6 387 0 0,-6 1-92 0 0,-1 1-1 0 0,1 1 1 0 0,0 1 0 0 0,27-2 0 0 0,52-6-372 0 0,-85 10 0 0 0,-10 0 0 0 0,0 1 0 0 0,0-1 0 0 0,0 1 0 0 0,0 0 0 0 0,0 1 0 0 0,0-1 0 0 0,0 0 0 0 0,0 1 0 0 0,0-1 0 0 0,0 1 0 0 0,0 0 0 0 0,0 0 0 0 0,5 3 0 0 0,-4-3-793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40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25231 0 0,'1'1'98'0'0,"0"-1"0"0"0,0 1 0 0 0,0 0 0 0 0,0-1 0 0 0,0 1 0 0 0,0 0 0 0 0,0-1 0 0 0,0 1 0 0 0,0 0 0 0 0,-1 0 0 0 0,1 0-1 0 0,0 0 1 0 0,0 0 0 0 0,-1 0 0 0 0,1 0 0 0 0,-1 0 0 0 0,1 0 0 0 0,-1 0 0 0 0,1 1 0 0 0,-1-1 0 0 0,0 0 0 0 0,1 0 0 0 0,-1 0 0 0 0,0 1 0 0 0,0-1 0 0 0,0 0 0 0 0,0 1-1 0 0,5 50 4025 0 0,-5-35-3458 0 0,3 14-664 0 0,-1 0 0 0 0,-2 0 0 0 0,-1 0 0 0 0,-8 52 0 0 0,5-65 0 0 0,-1 35 0 0 0,5-46 0 0 0,0 0 0 0 0,0-1 0 0 0,1 1 0 0 0,-1 0 0 0 0,2 0 0 0 0,-1-1 0 0 0,1 1 0 0 0,3 8 0 0 0,11 29 0 0 0,-15-43 5 0 0,0 0-1 0 0,0 0 1 0 0,0 0-1 0 0,1 0 1 0 0,-1 0-1 0 0,0-1 1 0 0,0 1-1 0 0,0-1 1 0 0,1 1-1 0 0,-1-1 1 0 0,0 1-1 0 0,1-1 1 0 0,2 1-1 0 0,1 1-4024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40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35 25231 0 0,'-1'6'598'0'0,"-1"0"0"0"0,1 0-1 0 0,-1 0 1 0 0,0 0 0 0 0,0-1-1 0 0,-1 1 1 0 0,-4 7 0 0 0,-10 25 2148 0 0,16-34-2746 0 0,0 0 0 0 0,0 0 0 0 0,0 1 0 0 0,1-1 0 0 0,0 0 0 0 0,0 0 0 0 0,0 1 0 0 0,0-1 0 0 0,1 0 0 0 0,0 0 0 0 0,0 0 0 0 0,0 0 0 0 0,0 0 0 0 0,0 0 0 0 0,1 0 0 0 0,0 0 0 0 0,0 0 0 0 0,0-1 0 0 0,0 1 0 0 0,1-1 0 0 0,-1 1 0 0 0,1-1 0 0 0,0 0 0 0 0,0 0 0 0 0,0 0 0 0 0,0 0 0 0 0,0-1 0 0 0,1 1 0 0 0,0-1 0 0 0,-1 0 0 0 0,1 0 0 0 0,0 0 0 0 0,0-1 0 0 0,0 1 0 0 0,0-1 0 0 0,0 0 0 0 0,0 0 0 0 0,5 0 0 0 0,6 0 0 0 0,0-1 0 0 0,1 0 0 0 0,-1-2 0 0 0,0 1 0 0 0,0-2 0 0 0,0 0 0 0 0,-1-1 0 0 0,20-8 0 0 0,-29 10 0 0 0,0 0 0 0 0,-1 0 0 0 0,1 0 0 0 0,-1-1 0 0 0,0 0 0 0 0,0 0 0 0 0,0 0 0 0 0,-1-1 0 0 0,1 1 0 0 0,-1-1 0 0 0,1 0 0 0 0,-1 0 0 0 0,0 0 0 0 0,-1 0 0 0 0,1 0 0 0 0,-1-1 0 0 0,0 1 0 0 0,0-1 0 0 0,0 0 0 0 0,0 1 0 0 0,-1-1 0 0 0,0 0 0 0 0,0 0 0 0 0,0 0 0 0 0,-1-9 0 0 0,0 9 0 0 0,-1 0 0 0 0,0 0 0 0 0,-1 0 0 0 0,1 0 0 0 0,-1 0 0 0 0,0 0 0 0 0,0 1 0 0 0,-1-1 0 0 0,1 1 0 0 0,-1-1 0 0 0,0 1 0 0 0,0 0 0 0 0,0 0 0 0 0,-1 0 0 0 0,1 1 0 0 0,-1-1 0 0 0,0 1 0 0 0,0 0 0 0 0,-1 0 0 0 0,-4-3 0 0 0,0 2 0 0 0,0 0 0 0 0,0 0 0 0 0,-1 1 0 0 0,1 0 0 0 0,-1 0 0 0 0,0 1 0 0 0,1 1 0 0 0,-1-1 0 0 0,-16 1 0 0 0,25 1 0 0 0,-47 3 0 0 0,44-2 0 0 0,0 1 0 0 0,1-1 0 0 0,-1 0 0 0 0,0 1 0 0 0,1 0 0 0 0,-1 0 0 0 0,1 0 0 0 0,0 0 0 0 0,0 0 0 0 0,-4 3 0 0 0,7-4 20 0 0,0-1 1 0 0,-1 1-1 0 0,1-1 0 0 0,0 1 1 0 0,-1-1-1 0 0,1 1 0 0 0,0-1 1 0 0,0 1-1 0 0,0 0 1 0 0,-1-1-1 0 0,1 1 0 0 0,0-1 1 0 0,0 1-1 0 0,0-1 0 0 0,0 1 1 0 0,0 0-1 0 0,0-1 0 0 0,0 1 1 0 0,0-1-1 0 0,0 1 0 0 0,0 0 1 0 0,0-1-1 0 0,1 1 1 0 0,-1-1-1 0 0,1 2 0 0 0,0 6-4496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40.9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24727 0 0,'0'0'57'0'0,"0"0"-1"0"0,0 1 1 0 0,0-1-1 0 0,0 0 1 0 0,0 1 0 0 0,0-1-1 0 0,0 1 1 0 0,0-1-1 0 0,0 0 1 0 0,0 1-1 0 0,0-1 1 0 0,1 0 0 0 0,-1 1-1 0 0,0-1 1 0 0,0 1-1 0 0,0-1 1 0 0,1 0-1 0 0,-1 0 1 0 0,0 1-1 0 0,0-1 1 0 0,1 0 0 0 0,-1 1-1 0 0,0-1 1 0 0,1 0-1 0 0,-1 0 1 0 0,0 0-1 0 0,1 1 1 0 0,-1-1-1 0 0,0 0 1 0 0,1 0 0 0 0,-1 0-1 0 0,0 0 1 0 0,1 0-1 0 0,-1 1 1 0 0,0-1-1 0 0,1 0 1 0 0,-1 0-1 0 0,1 0 1 0 0,19-3 3899 0 0,-5 0-2202 0 0,4 2-1682 0 0,34-7 1 0 0,-33 4-88 0 0,38-1 1 0 0,-22 1 14 0 0,-29 3 0 0 0,0 0 0 0 0,1 1 0 0 0,-1-1 0 0 0,0 1 0 0 0,12 2 0 0 0,-9-2 338 0 0,-6 0-4645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41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0 25127 0 0,'1'2'136'0'0,"-1"-1"0"0"0,1 1 0 0 0,0 0 0 0 0,-1-1 0 0 0,1 1 0 0 0,-1 0-1 0 0,0-1 1 0 0,1 1 0 0 0,-1 0 0 0 0,0 0 0 0 0,0 0 0 0 0,0-1 0 0 0,0 1 0 0 0,-1 0 0 0 0,1 2-1 0 0,-7 29 2787 0 0,7-31-2810 0 0,-6 23 560 0 0,0-1 204 0 0,-4 32 0 0 0,-5 61-876 0 0,-3 53 0 0 0,18-163 0 0 0,0-1 0 0 0,0 1 0 0 0,0-1 0 0 0,1 0 0 0 0,-1 1 0 0 0,2-1 0 0 0,-1 0 0 0 0,1 0 0 0 0,0 0 0 0 0,0 0 0 0 0,0 0 0 0 0,1 0 0 0 0,0-1 0 0 0,7 11 0 0 0,-6-10 0 0 0,1 0 0 0 0,-1 0 0 0 0,2 0 0 0 0,-1-1 0 0 0,0 0 0 0 0,1 0 0 0 0,0 0 0 0 0,0-1 0 0 0,1 0 0 0 0,-1 0 0 0 0,1 0 0 0 0,7 2 0 0 0,-7-4 0 0 0,0 0 0 0 0,0-1 0 0 0,-1 0 0 0 0,1 0 0 0 0,0-1 0 0 0,0 0 0 0 0,0 0 0 0 0,0-1 0 0 0,-1 0 0 0 0,1 0 0 0 0,0 0 0 0 0,0-1 0 0 0,-1 0 0 0 0,7-3 0 0 0,-4 1 0 0 0,-1 1 0 0 0,1-2 0 0 0,-1 1 0 0 0,0-1 0 0 0,0 0 0 0 0,-1-1 0 0 0,0 0 0 0 0,0 0 0 0 0,10-12 0 0 0,-13 12-3947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41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 25127 0 0,'52'8'3953'0'0,"-29"-10"-274"0"0,-17 3-3679 0 0,1 0 0 0 0,-1-1 0 0 0,0 0 0 0 0,1 0 0 0 0,-1 0 0 0 0,13-3 0 0 0,15-1 0 0 0,-28 4 46 0 0,47-1 681 0 0,-20-3-5475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41.9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25231 0 0,'0'0'149'0'0,"1"1"-1"0"0,-1 0 1 0 0,1 0 0 0 0,-1-1-1 0 0,1 1 1 0 0,-1 0-1 0 0,1 0 1 0 0,-1 0-1 0 0,0 0 1 0 0,1 0 0 0 0,-1-1-1 0 0,0 1 1 0 0,0 0-1 0 0,0 0 1 0 0,0 0-1 0 0,0 0 1 0 0,0 0 0 0 0,0 0-1 0 0,0 1 1 0 0,0 32 3999 0 0,0-25-3740 0 0,2 202-408 0 0,-1-198 0 0 0,0 1 0 0 0,2 0 0 0 0,6 25 0 0 0,-3-15 0 0 0,1 0 0 0 0,-4-16 0 0 0,-1 1 0 0 0,0 0 0 0 0,-1 0 0 0 0,2 17 0 0 0,-3-23 631 0 0,0 0-1006 0 0,0 2-3837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1:42.5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25527 0 0,'0'0'0'0'0,"4"-4"0"0"0,-1 1 1336 0 0,-2 3 16 0 0,-1 3-8 0 0,0 0 0 0 0,0-2 512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38:26.454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1 9 23111 0 0,'0'0'9463'0'0,"5"3"-9282"0"0,6 3-180 0 0,1-1-1 0 0,-1-1 1 0 0,1 0-1 0 0,-1 0 1 0 0,1-1 0 0 0,0 0-1 0 0,20 1 1 0 0,2-2-2 0 0,55-3 1 0 0,14 7 0 0 0,-55-6 0 0 0,-32 0 0 0 0,1 0 0 0 0,18-3 0 0 0,-27 2 0 0 0,-1 1 0 0 0,1 0 0 0 0,0 0 0 0 0,15 3 0 0 0,-15-2 0 0 0,-1 0 0 0 0,0-1 0 0 0,0 1 0 0 0,13-2 0 0 0,79-6 0 0 0,5-1 0 0 0,44-1 0 0 0,-120 6 0 0 0,31 1 0 0 0,-25 2 0 0 0,55 1 0 0 0,-21-1 0 0 0,-7 1 0 0 0,-40-2 0 0 0,35 4 0 0 0,-35-2 0 0 0,15 3 0 0 0,-26-2 0 0 0,1-1 0 0 0,20 0 0 0 0,142-3 0 0 0,-75 4 0 0 0,72-6 0 0 0,-120 5 0 0 0,-2-1 0 0 0,-40-1 0 0 0,7-1 0 0 0,1 0 0 0 0,30 1 0 0 0,-18 2 0 0 0,39-5 0 0 0,-44 1 0 0 0,0 2 0 0 0,0 1 0 0 0,26 3 0 0 0,-37-3 0 0 0,-1 1 0 0 0,1-1 0 0 0,11-2 0 0 0,-12 1 0 0 0,0 0 0 0 0,-1 1 0 0 0,1 0 0 0 0,16 3 0 0 0,-16-1 0 0 0,0 0 0 0 0,0-1 0 0 0,0-1 0 0 0,0 0 0 0 0,0 0 0 0 0,14-3 0 0 0,-17 2 0 0 0,0 1 0 0 0,-1 0 0 0 0,15 1 0 0 0,-15 0 0 0 0,0-1 0 0 0,-1 0 0 0 0,1 0 0 0 0,7-1 0 0 0,-2 0 0 0 0,0 0 0 0 0,0 1 0 0 0,14 1 0 0 0,-13 0 0 0 0,-1-1 0 0 0,18-1 0 0 0,125-9 0 0 0,-63 10 0 0 0,-79-1 0 0 0,0 0 0 0 0,21 3 0 0 0,22-2 0 0 0,5 0 0 0 0,-46 1 0 0 0,0-1 0 0 0,17-1 0 0 0,21 1 0 0 0,-43 1 0 0 0,0-1 0 0 0,0 0 0 0 0,17-2 0 0 0,-2-2 0 0 0,52-1 0 0 0,-42 4 0 0 0,137-3 0 0 0,-131 7 0 0 0,-35-2 0 0 0,-1 0 0 0 0,1-1 0 0 0,0 1 0 0 0,0-1 0 0 0,0-1 0 0 0,10 0 0 0 0,-6-1 0 0 0,1 1 0 0 0,0 0 0 0 0,0 1 0 0 0,19 2 0 0 0,-4 0 0 0 0,8 1 0 0 0,12-1 0 0 0,-3 1 0 0 0,-36-2 0 0 0,-1 0 0 0 0,1-1 0 0 0,0 1 0 0 0,-1-1 0 0 0,14-2 0 0 0,-15 1 0 0 0,1 0 0 0 0,-1 1 0 0 0,1 0 0 0 0,-1 0 0 0 0,11 1 0 0 0,-11 0 0 0 0,0 0 0 0 0,1-1 0 0 0,-1 0 0 0 0,0 0 0 0 0,6-1 0 0 0,-4 0 0 0 0,-1 0 0 0 0,1 1 0 0 0,-1 0 0 0 0,1 0 0 0 0,9 2 0 0 0,25 0 0 0 0,16-11 0 0 0,-22 9 0 0 0,-3 0 0 0 0,-30-1 0 0 0,1 1 0 0 0,0 0 0 0 0,-1 0 0 0 0,1 0 0 0 0,-1 1 0 0 0,1-1 0 0 0,0 1 0 0 0,-1-1 0 0 0,1 1 0 0 0,-1 0 0 0 0,5 2 0 0 0,0-5 0 0 0,-7 2 0 0 0,0 1 0 0 0,0-1 0 0 0,0 0 0 0 0,0 0 0 0 0,0 0 0 0 0,0 0 0 0 0,0 0 0 0 0,0 0 0 0 0,0 1 0 0 0,0-1 0 0 0,0 0 0 0 0,0 0 0 0 0,0 0 0 0 0,0 0 0 0 0,0 0 0 0 0,0 1 0 0 0,0-1 0 0 0,0 0 0 0 0,0 0 0 0 0,0 0 0 0 0,0 0 0 0 0,0 0 0 0 0,0 0 0 0 0,0 1 0 0 0,0-1 0 0 0,0 0 0 0 0,0 0 0 0 0,0 0 0 0 0,1 0 0 0 0,-1 0 0 0 0,0 0 0 0 0,0 0 0 0 0,0 0 0 0 0,0 1 0 0 0,0-1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0,0-1 0 0 0,0 1 0 0 0,0 0 0 0 0,0 0 0 0 0,0 0 0 0 0,0 0 0 0 0,1-1 0 0 0,-1 1 0 0 0,1 0 0 0 0,-1-1 0 0 0,1 1 0 0 0,0-1 0 0 0,-1 1 0 0 0,1 0 0 0 0,-1-1 0 0 0,1 1 0 0 0,0 0 0 0 0,-1 0 0 0 0,1 0 0 0 0,0-1 0 0 0,-1 1 0 0 0,1 0 0 0 0,0 0 0 0 0,0 0 0 0 0,-1 0 0 0 0,1 0 0 0 0,0 0 0 0 0,-1 0 0 0 0,2 1 0 0 0,19 1 0 0 0,-15-1 0 0 0,0 0 0 0 0,0 0 0 0 0,1-1 0 0 0,-1 0 0 0 0,0 0 0 0 0,0-1 0 0 0,8-1 0 0 0,-8 1 0 0 0,0 0 0 0 0,0 1 0 0 0,0-1 0 0 0,0 1 0 0 0,1 0 0 0 0,-1 1 0 0 0,11 2 0 0 0,-2 0 0 0 0,0-1 0 0 0,1 0 0 0 0,-1-1 0 0 0,1 0 0 0 0,16-3 0 0 0,2 2 0 0 0,-32-5 850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38:28.699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1 36 24015 0 0,'0'0'8183'0'0,"4"3"-7702"0"0,7 2-411 0 0,11 8-40 0 0,-16-10-34 0 0,0-1 0 0 0,-1 1 0 0 0,1-1 0 0 0,8 2 0 0 0,34 2 4 0 0,0-1 0 0 0,61-4 0 0 0,-95-1 0 0 0,84-6 0 0 0,-75 7 0 0 0,1-2 0 0 0,38-4 0 0 0,-3 0 0 0 0,-41 5 0 0 0,33-6 0 0 0,-43 5 0 0 0,0 0 0 0 0,1 0 0 0 0,-1 2 0 0 0,1-1 0 0 0,9 2 0 0 0,-9-1 0 0 0,0 0 0 0 0,-1-1 0 0 0,18-1 0 0 0,-2-1 0 0 0,1 0 0 0 0,-1 2 0 0 0,30 2 0 0 0,44 2 0 0 0,-8 1 0 0 0,-13 4 0 0 0,-58-6 0 0 0,0 0 0 0 0,1-1 0 0 0,28-2 0 0 0,-33 0 0 0 0,1 0 0 0 0,20 3 0 0 0,-20-2 0 0 0,-1 0 0 0 0,27-1 0 0 0,88-7 0 0 0,-85 8 0 0 0,1-1 0 0 0,68-5 0 0 0,-102 4 0 0 0,1 0 0 0 0,24 3 0 0 0,19-2 0 0 0,52-5 0 0 0,-63 5 0 0 0,-7 1 0 0 0,-29 0 0 0 0,1 0 0 0 0,0-1 0 0 0,-1 0 0 0 0,11-2 0 0 0,14-2 0 0 0,1 2 0 0 0,40 2 0 0 0,17-1 0 0 0,1-2 0 0 0,-8-1 0 0 0,-83 4 0 0 0,23-4 0 0 0,-22 3 0 0 0,0 0 0 0 0,1 0 0 0 0,-1 0 0 0 0,0 1 0 0 0,1 0 0 0 0,-1-1 0 0 0,6 2 0 0 0,0-1 0 0 0,-1 0 0 0 0,0 0 0 0 0,1-1 0 0 0,-1 0 0 0 0,15-4 0 0 0,28-2 0 0 0,-30 6 0 0 0,-1-1 0 0 0,34-7 0 0 0,-39 4 0 0 0,-13 3 0 0 0,0 2 0 0 0,1-1 0 0 0,-1 0 0 0 0,0 0 0 0 0,0 1 0 0 0,0-1 0 0 0,0 1 0 0 0,4-1 0 0 0,32 2 0 0 0,-23 0 0 0 0,1 0 0 0 0,-1-2 0 0 0,1 1 0 0 0,27-7 0 0 0,-30 5 0 0 0,0 0 0 0 0,0 0 0 0 0,1 1 0 0 0,25 2 0 0 0,-12-1 0 0 0,-27 0 0 0 0,0 0 0 0 0,0 0-1 0 0,0 0 1 0 0,0 0 0 0 0,1 0 0 0 0,-1 0-1 0 0,0 0 1 0 0,0 0 0 0 0,0 0 0 0 0,0 0 0 0 0,0 0-1 0 0,0 0 1 0 0,1 0 0 0 0,-1-1 0 0 0,0 1 0 0 0,0 0-1 0 0,0 0 1 0 0,0 0 0 0 0,0 0 0 0 0,0 0-1 0 0,0 0 1 0 0,0 0 0 0 0,0 0 0 0 0,0-1 0 0 0,0 1-1 0 0,0 0 1 0 0,1 0 0 0 0,-1 0 0 0 0,0 0 0 0 0,0 0-1 0 0,0 0 1 0 0,0-1 0 0 0,0 1 0 0 0,0 0-1 0 0,0 0 1 0 0,0 0 0 0 0,0 0 0 0 0,0 0 0 0 0,0-1-1 0 0,-1 1 1 0 0,1 0 0 0 0,0 0 0 0 0,0 0 0 0 0,0 0-1 0 0,0 0 1 0 0,0-1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3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191 120 24727 0 0,'0'1'1255'0'0,"0"-7"1506"0"0,0 5-2474 0 0,0-1 0 0 0,0 1 0 0 0,0 0 0 0 0,1 0-1 0 0,-1 0 1 0 0,0 0 0 0 0,1 0 0 0 0,-1 0 0 0 0,1 0 0 0 0,-1-1-1 0 0,1 1 1 0 0,-1 0 0 0 0,2-1 0 0 0,-1 1-287 0 0,-1-1 0 0 0,1 1 0 0 0,-1-1 0 0 0,0 1 0 0 0,0-1 0 0 0,1 1 0 0 0,-1-1 0 0 0,0 0 0 0 0,0 1 0 0 0,0-1 0 0 0,-1 1 0 0 0,1-1 0 0 0,0 1 0 0 0,0-1 0 0 0,-1 1 0 0 0,0-3 0 0 0,-1-8 0 0 0,2 10 0 0 0,0-1 0 0 0,0 1 0 0 0,0-1 0 0 0,-1 1 0 0 0,1-1 0 0 0,-1 1 0 0 0,1-1 0 0 0,-1 1 0 0 0,0 0 0 0 0,0-1 0 0 0,0 1 0 0 0,0 0 0 0 0,0 0 0 0 0,0-1 0 0 0,-1 1 0 0 0,1 0 0 0 0,-1 0 0 0 0,1 1 0 0 0,-1-1 0 0 0,-3-3 0 0 0,3 4 0 0 0,0 0 0 0 0,0 0 0 0 0,0 0 0 0 0,0 0 0 0 0,0 1 0 0 0,0-1 0 0 0,0 1 0 0 0,0-1 0 0 0,0 1 0 0 0,0 0 0 0 0,0-1 0 0 0,-4 2 0 0 0,-20 4 0 0 0,19-2 0 0 0,0 0 0 0 0,0 1 0 0 0,0 0 0 0 0,1 0 0 0 0,0 1 0 0 0,-1 0 0 0 0,2 0 0 0 0,-1 0 0 0 0,0 1 0 0 0,1-1 0 0 0,0 1 0 0 0,1 1 0 0 0,-1-1 0 0 0,1 1 0 0 0,-3 7 0 0 0,1 0 0 0 0,4-7 0 0 0,-1 0 0 0 0,1 0 0 0 0,0 0 0 0 0,0 0 0 0 0,-1 13 0 0 0,2 0 0 0 0,0-9 0 0 0,1 0 0 0 0,1 19 0 0 0,0-27 0 0 0,-1 0 0 0 0,1 0 0 0 0,0 0 0 0 0,0 1 0 0 0,0-1 0 0 0,0 0 0 0 0,1 0 0 0 0,-1-1 0 0 0,1 1 0 0 0,0 0 0 0 0,-1 0 0 0 0,1-1 0 0 0,3 4 0 0 0,-3-5 0 0 0,-1 1 0 0 0,1 0 0 0 0,0-1 0 0 0,-1 1 0 0 0,1-1 0 0 0,0 0 0 0 0,0 0 0 0 0,0 0 0 0 0,0 0 0 0 0,0 0 0 0 0,0 0 0 0 0,0 0 0 0 0,0 0 0 0 0,0-1 0 0 0,0 1 0 0 0,0-1 0 0 0,1 0 0 0 0,-1 0 0 0 0,0 1 0 0 0,0-1 0 0 0,1-1 0 0 0,-1 1 0 0 0,0 0 0 0 0,0-1 0 0 0,0 1 0 0 0,5-2 0 0 0,0-2 0 0 0,0 0 0 0 0,-1 0 0 0 0,1 0 0 0 0,-1-1 0 0 0,1 0 0 0 0,5-7 0 0 0,10-7 0 0 0,-17 14 0 0 0,0-1 0 0 0,-1 1 0 0 0,0-1 0 0 0,0 0 0 0 0,0 0 0 0 0,-1-1 0 0 0,0 1 0 0 0,0-1 0 0 0,-1 1 0 0 0,1-1 0 0 0,-1 0 0 0 0,1-7 0 0 0,7-21 0 0 0,-4-2 0 0 0,-6 37 0 0 0,0 0 0 0 0,0 0 0 0 0,0 0 0 0 0,0 0 0 0 0,0 0 0 0 0,0 0 0 0 0,0 0 0 0 0,0 0 0 0 0,0 0 0 0 0,0 0 0 0 0,0 0 0 0 0,-1 0 0 0 0,1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0,0-1 0 0 0,0 1 0 0 0,0 0 0 0 0,0 0 0 0 0,0 0 0 0 0,0 0 0 0 0,0 0 0 0 0,0 0 0 0 0,0 0 0 0 0,0 0 0 0 0,0 0 0 0 0,0 0 0 0 0,-5 5 0 0 0,3-1 0 0 0,-1 1 0 0 0,1 0 0 0 0,0-1 0 0 0,0 1 0 0 0,1 0 0 0 0,-1 0 0 0 0,1 0 0 0 0,0 0 0 0 0,1 0 0 0 0,-1 6 0 0 0,1-1 0 0 0,1-1 0 0 0,1 1 0 0 0,0-1 0 0 0,4 14 0 0 0,-6-22 0 0 0,1 3 0 0 0,-1-1 0 0 0,1 1 0 0 0,1-1 0 0 0,-1 1 0 0 0,1-1 0 0 0,-1 1 0 0 0,1-1 0 0 0,0 0 0 0 0,0 0 0 0 0,0 0 0 0 0,4 4 0 0 0,9 14 0 0 0,-14-20 0 0 0,0 1 0 0 0,-1-1 0 0 0,1 0 0 0 0,0 1 0 0 0,-1-1 0 0 0,1 0 0 0 0,0 0 0 0 0,0 1 0 0 0,0-1 0 0 0,0 0 0 0 0,0 0 0 0 0,1 0 0 0 0,-1 0 0 0 0,0 0 0 0 0,0-1 0 0 0,1 1 0 0 0,-1 0 0 0 0,0 0 0 0 0,1-1 0 0 0,-1 1 0 0 0,1-1 0 0 0,-1 1 0 0 0,1-1 0 0 0,-1 0 0 0 0,1 0 0 0 0,-1 1 0 0 0,1-1 0 0 0,-1 0 0 0 0,1 0 0 0 0,-1 0 0 0 0,1-1 0 0 0,-1 1 0 0 0,3-1 0 0 0,1 0-3945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38:30.193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1 21 24223 0 0,'10'22'5910'0'0,"1"-10"-3284"0"0,-9-8-2626 0 0,0-1 0 0 0,8-3 0 0 0,3 2 0 0 0,0 0 0 0 0,1-1 0 0 0,-1 0 0 0 0,1-1 0 0 0,14-2 0 0 0,14 1 0 0 0,18 0 0 0 0,124 4 0 0 0,-169-1 0 0 0,30 6 0 0 0,5 2 0 0 0,119 1 0 0 0,48-13 0 0 0,-194 2 0 0 0,40 4 0 0 0,4 1 0 0 0,-52-5 0 0 0,240 10 0 0 0,-150-6 0 0 0,-72-2 0 0 0,46-3 0 0 0,-25 0 0 0 0,19-1 0 0 0,29 0 0 0 0,32 0 0 0 0,-20 0 0 0 0,-5-1 0 0 0,-68 0 0 0 0,9-2 0 0 0,-30 2 0 0 0,40 1 0 0 0,69-2 0 0 0,-102 3 0 0 0,32-6 0 0 0,-33 4 0 0 0,31-2 0 0 0,141-5 0 0 0,-105 0 0 0 0,-45 7 0 0 0,-36 1 0 0 0,0 1 0 0 0,0 1 0 0 0,18 0 0 0 0,-14 1 0 0 0,-1-1 0 0 0,1-1 0 0 0,21-3 0 0 0,-14 1 0 0 0,24 2 0 0 0,-35-1 0 0 0,0-1 0 0 0,0 2 0 0 0,1 0 0 0 0,-1 0 0 0 0,25 3 0 0 0,-33-2 0 0 0,0 0 0 0 0,0 0 0 0 0,0 0 0 0 0,0 0 0 0 0,1-1 0 0 0,-1 1 0 0 0,5-3 0 0 0,21-2 0 0 0,36-5 0 0 0,52 6 0 0 0,-118 4 0 0 0,0 0 0 0 0,0 0 0 0 0,0 0 0 0 0,1 0 0 0 0,-1 0 0 0 0,0 0 0 0 0,0 0 0 0 0,0 0 0 0 0,0 0 0 0 0,1 0 0 0 0,-1-1 0 0 0,0 1 0 0 0,0 0 0 0 0,0 0 0 0 0,0 0 0 0 0,1 0 0 0 0,-1 0 0 0 0,0 0 0 0 0,0 0 0 0 0,0-1 0 0 0,0 1 0 0 0,0 0 0 0 0,0 0 0 0 0,0 0 0 0 0,1 0 0 0 0,-1 0 0 0 0,0-1 0 0 0,0 1 0 0 0,0 0 0 0 0,0 0 0 0 0,0 0 0 0 0,0 0 0 0 0,0-1 0 0 0,0 1 0 0 0,0 0 0 0 0,0 0 0 0 0,0 0 0 0 0,0 0 0 0 0,0-1 0 0 0,0 1 0 0 0,0 0 0 0 0,0 0 0 0 0,0 0 0 0 0,0 0 0 0 0,0-1 0 0 0,-1 1 0 0 0,1 0 0 0 0,0 0 0 0 0,0 0 0 0 0,0-1 0 0 0,0 1 0 0 0,0 0 0 0 0,0 0 0 0 0,0 0 0 0 0,0 0 0 0 0,0 0 0 0 0,0-1 0 0 0,0 1 0 0 0,0 0 0 0 0,0 0 0 0 0,0 0 0 0 0,0 0 0 0 0,0 0 0 0 0,0-1 0 0 0,0 1 0 0 0,0 0 0 0 0,0 0 0 0 0,0 0 0 0 0,0 0 0 0 0,0 0 0 0 0,0 0 0 0 0,0-1 0 0 0,1 1 0 0 0,-1 0 0 0 0,0 0 0 0 0,0 0 0 0 0,0 0 0 0 0,0 0 0 0 0,3-1 701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38:44.740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0 1 24015 0 0,'0'5'3937'0'0,"0"23"-990"0"0,7-17-1725 0 0,-6-10-1185 0 0,0-1 1 0 0,-1 1-1 0 0,1 0 1 0 0,-1-1-1 0 0,1 1 1 0 0,-1 0 0 0 0,1-1-1 0 0,-1 1 1 0 0,1 0-1 0 0,-1-1 1 0 0,0 1-1 0 0,1 0 1 0 0,-1 0-1 0 0,0 0 1 0 0,1-1-1 0 0,-1 3 1 0 0,1-3-38 0 0,0 1 0 0 0,0 0 0 0 0,0 0 0 0 0,1-1 0 0 0,-1 1 0 0 0,0-1 0 0 0,0 1 0 0 0,1-1 0 0 0,-1 1 0 0 0,0-1 0 0 0,1 0 0 0 0,-1 1 0 0 0,0-1 0 0 0,3 0 0 0 0,19 6 0 0 0,-19-4 0 0 0,1 0 0 0 0,0 0 0 0 0,-1-1 0 0 0,1 1 0 0 0,0-1 0 0 0,0 0 0 0 0,6 1 0 0 0,22 5 0 0 0,-21-4 0 0 0,-1 0 0 0 0,0-1 0 0 0,1 0 0 0 0,-1-1 0 0 0,19 0 0 0 0,10 1 0 0 0,-22 0 0 0 0,-7 0 0 0 0,1-1 0 0 0,-1 0 0 0 0,1-1 0 0 0,0 0 0 0 0,11-2 0 0 0,-4-1 0 0 0,-1 0 0 0 0,1 2 0 0 0,0 0 0 0 0,0 1 0 0 0,0 1 0 0 0,30 6 0 0 0,-39-5 0 0 0,0-1 0 0 0,1-1 0 0 0,19-1 0 0 0,-19 1 0 0 0,1 0 0 0 0,0 0 0 0 0,16 3 0 0 0,-14-2 0 0 0,0 0 0 0 0,0 0 0 0 0,0-2 0 0 0,26-3 0 0 0,-24 2 0 0 0,0 0 0 0 0,0 1 0 0 0,0 1 0 0 0,17 2 0 0 0,-21-1 0 0 0,0 0 0 0 0,0-2 0 0 0,0 1 0 0 0,13-3 0 0 0,-11 1 0 0 0,1 1 0 0 0,22 1 0 0 0,0 2 0 0 0,-11 0 0 0 0,30 4 0 0 0,-36-3 0 0 0,-1-2 0 0 0,40-1 0 0 0,-41-1 0 0 0,0 1 0 0 0,-1 0 0 0 0,1 1 0 0 0,20 5 0 0 0,-19-3 0 0 0,0-1 0 0 0,0 0 0 0 0,1-1 0 0 0,33-4 0 0 0,34 2 0 0 0,-44 0 0 0 0,-31 0 0 0 0,1 0 0 0 0,19 3 0 0 0,3 1 0 0 0,1-1 0 0 0,54-5 0 0 0,-60-2 0 0 0,-23 4 0 0 0,-1 0 0 0 0,1 0 0 0 0,-1 0 0 0 0,1 1 0 0 0,-1 0 0 0 0,12 1 0 0 0,-7 1 0 0 0,1 0 0 0 0,-1-1 0 0 0,1-1 0 0 0,-1 1 0 0 0,1-2 0 0 0,14-1 0 0 0,57-4 0 0 0,15-3 0 0 0,-94 8 0 0 0,1 1 0 0 0,0 0 0 0 0,-1 0 0 0 0,1 0 0 0 0,0 1 0 0 0,-1 0 0 0 0,9 2 0 0 0,-9-2 0 0 0,1 0 0 0 0,-1 0 0 0 0,0 0 0 0 0,1-1 0 0 0,-1 0 0 0 0,1 0 0 0 0,6 0 0 0 0,23-5 0 0 0,63 1 0 0 0,-17 2 0 0 0,-3 1 0 0 0,-55 0 0 0 0,29 2 0 0 0,12 0 0 0 0,-57-1 0 0 0,-1 0 0 0 0,1 0 0 0 0,0 1 0 0 0,8 2 0 0 0,-9-2 0 0 0,0 0 0 0 0,0 0 0 0 0,0-1 0 0 0,0 0 0 0 0,7 0 0 0 0,5-2 0 0 0,11-1 0 0 0,0 1 0 0 0,0 1 0 0 0,38 4 0 0 0,14-3 0 0 0,-4 1 0 0 0,-56-2 0 0 0,0 0 0 0 0,34 5 0 0 0,-16-1 0 0 0,-29-4 0 0 0,-1 1 0 0 0,0 1 0 0 0,0 0 0 0 0,12 2 0 0 0,-10-1 0 0 0,1 0 0 0 0,-1-1 0 0 0,1-1 0 0 0,-1 1 0 0 0,19-4 0 0 0,9 2 0 0 0,3 1 0 0 0,-20 2 0 0 0,-1-2 0 0 0,1-1 0 0 0,35-6 0 0 0,-47 6 0 0 0,0 0 0 0 0,1 0 0 0 0,14 1 0 0 0,8 0 0 0 0,46 0 0 0 0,-3 0 0 0 0,14 0 0 0 0,-59 0 0 0 0,-23 0 0 0 0,0 1 0 0 0,0-2 0 0 0,1 1 0 0 0,-1-1 0 0 0,0 0 0 0 0,10-3 0 0 0,-11 2 0 0 0,0 1 0 0 0,1 0 0 0 0,-1 0 0 0 0,0 1 0 0 0,1 0 0 0 0,-1 0 0 0 0,0 0 0 0 0,9 2 0 0 0,-6-1 0 0 0,0 0 0 0 0,0-1 0 0 0,15-1 0 0 0,-14 0 0 0 0,-1 1 0 0 0,1 0 0 0 0,0 0 0 0 0,10 3 0 0 0,-11-2 0 0 0,-1 0 0 0 0,1 0 0 0 0,-1-1 0 0 0,0 0 0 0 0,1 0 0 0 0,8-2 0 0 0,-9 1 0 0 0,0 0 0 0 0,1 1 0 0 0,-1 0 0 0 0,1 0 0 0 0,12 3 0 0 0,-1-1 0 0 0,-12-1 0 0 0,9 0 0 0 0,1 0 0 0 0,26-2 0 0 0,-6 5 0 0 0,-33-3 0 0 0,0 0 0 0 0,1-1 0 0 0,0 1 0 0 0,-1-1 0 0 0,11-1 0 0 0,37-4 0 0 0,9-1 0 0 0,-1 0 0 0 0,-21 6 0 0 0,-43-6 852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38:54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344 1 24623 0 0,'0'0'7388'0'0,"-5"2"-6759"0"0,-2 2-617 0 0,1 0 0 0 0,-1 1 0 0 0,1 0 0 0 0,0 0 0 0 0,0 0 0 0 0,1 1-1 0 0,-1 0 1 0 0,1 0 0 0 0,-6 10 0 0 0,1 0-12 0 0,1-1 0 0 0,0-1 0 0 0,-18 20 0 0 0,20-25 0 0 0,0 1 0 0 0,1 0 0 0 0,0 0 0 0 0,0 0 0 0 0,1 1 0 0 0,1 0 0 0 0,0 0 0 0 0,-4 16 0 0 0,2-9 0 0 0,0 0 0 0 0,-12 23 0 0 0,1-8 0 0 0,-24 65 0 0 0,18-5 0 0 0,3-9 0 0 0,11-46 0 0 0,-7 71 0 0 0,12-79 0 0 0,0 49 0 0 0,2-28 0 0 0,2-27 0 0 0,1 0 0 0 0,6 34 0 0 0,0-2 0 0 0,22 158 0 0 0,5-79 0 0 0,6 1 0 0 0,-22-85 0 0 0,7 12 0 0 0,1 2 0 0 0,-3 8 0 0 0,-20-62 0 0 0,0-1 0 0 0,-1 1 0 0 0,0-1 0 0 0,0 1 0 0 0,-1 0 0 0 0,-1-1 0 0 0,-1 19 0 0 0,1-5 0 0 0,3-22 0 0 0,-2-2 0 0 0,-1 0 0 0 0,1 0 0 0 0,-1 0 0 0 0,1 1 0 0 0,-1-1 0 0 0,0 0 0 0 0,1 0 0 0 0,-1 0 0 0 0,1 0 0 0 0,-1 1 0 0 0,0-1 0 0 0,1 0 0 0 0,-1 0 0 0 0,0 1 0 0 0,1-1 0 0 0,-1 0 0 0 0,0 1 0 0 0,1-1 0 0 0,-1 0 0 0 0,0 1 0 0 0,0-1 0 0 0,1 1 0 0 0,-1-1 0 0 0,0 0 0 0 0,0 1 0 0 0,0-1 0 0 0,0 1 0 0 0,0-1 0 0 0,1 1 0 0 0,-1 0 0 0 0,0-1 0 0 0,-1 1 0 0 0,1-1 0 0 0,0 1 0 0 0,0-1 0 0 0,0 1 0 0 0,0-1 0 0 0,-1 1 0 0 0,1-1 0 0 0,0 0 0 0 0,0 1 0 0 0,-1-1 0 0 0,1 1 0 0 0,0-1 0 0 0,-1 0 0 0 0,1 1 0 0 0,0-1 0 0 0,-1 0 0 0 0,1 1 0 0 0,-1-1 0 0 0,1 0 0 0 0,0 0 0 0 0,-1 1 0 0 0,1-1 0 0 0,-1 0 0 0 0,1 0 0 0 0,-1 0 0 0 0,1 1 0 0 0,-1-1 0 0 0,1 0 0 0 0,-1 0 0 0 0,1 0 0 0 0,-1 0 0 0 0,1 0 0 0 0,-1 0 0 0 0,1 0 0 0 0,-1 0 0 0 0,1 0 0 0 0,-1-1 0 0 0,1 1 0 0 0,-1 0 0 0 0,1 0 0 0 0,-1-1 0 0 0,-2 1 0 0 0,1-1 0 0 0,-1 0 0 0 0,1 0 0 0 0,-1 0 0 0 0,1 0 0 0 0,0 0 0 0 0,-1 0 0 0 0,1-1 0 0 0,-3-2 0 0 0,-83-66 0 0 0,52 44 0 0 0,-1-1 0 0 0,27 20 0 0 0,-4 3 0 0 0,14 4 0 0 0,0-1 0 0 0,-1 1 0 0 0,1 0 0 0 0,0-1 0 0 0,0 1 0 0 0,0 0 0 0 0,0-1 0 0 0,0 1 0 0 0,0 0 0 0 0,0 0 0 0 0,0-1 0 0 0,0 1 0 0 0,0 0 0 0 0,0-1 0 0 0,0 1 0 0 0,0 0 0 0 0,0-1 0 0 0,0 1 0 0 0,0 0 0 0 0,0-1 0 0 0,1 1 0 0 0,-1 0 0 0 0,0-1 0 0 0,0 1 0 0 0,0 0 0 0 0,0 0 0 0 0,1-1 0 0 0,-1 1 0 0 0,0 0 0 0 0,0 0 0 0 0,1 0 0 0 0,-1-1 0 0 0,0 1 0 0 0,0 0 0 0 0,1 0 0 0 0,-1 0 0 0 0,1-1 0 0 0,2 2 0 0 0,0-1 0 0 0,0 1 0 0 0,0 0 0 0 0,0 0 0 0 0,0 0 0 0 0,0 0 0 0 0,0 0 0 0 0,0 0 0 0 0,0 1 0 0 0,-1 0 0 0 0,1-1 0 0 0,3 4 0 0 0,15 8 0 0 0,-3-4 0 0 0,0-1 0 0 0,-1 2 0 0 0,16 12 0 0 0,-29-20 0 0 0,0 1 0 0 0,0-1 0 0 0,0 0 0 0 0,1 0 0 0 0,-1-1 0 0 0,6 2 0 0 0,-7-2 0 0 0,1 0 0 0 0,-1 0 0 0 0,0 0 0 0 0,0 0 0 0 0,0 1 0 0 0,1 0 0 0 0,-1-1 0 0 0,-1 1 0 0 0,1 0 0 0 0,0 0 0 0 0,4 5 0 0 0,3-3 0 0 0,-9-4 0 0 0,0 0 0 0 0,-1 0 0 0 0,1 0 0 0 0,-1 0 0 0 0,1 1 0 0 0,0-1 0 0 0,-1 0 0 0 0,1 0 0 0 0,-1 0 0 0 0,1 1 0 0 0,-1-1 0 0 0,1 0 0 0 0,-1 0 0 0 0,1 1 0 0 0,-1-1 0 0 0,1 0 0 0 0,-1 1 0 0 0,1-1 0 0 0,-1 1 0 0 0,1-1 0 0 0,-1 1 0 0 0,1 0 0 0 0,5-35 0 0 0,1 13 0 0 0,-1 1 0 0 0,0-1 0 0 0,-2 0 0 0 0,0-1 0 0 0,-1 1 0 0 0,-2-1 0 0 0,0-24 0 0 0,-1 43 0 0 0,0 0 0 0 0,0 1 0 0 0,1-1 0 0 0,0 0 0 0 0,-1 0 0 0 0,1 1 0 0 0,0-1 0 0 0,0 0 0 0 0,0 1 0 0 0,1-1 0 0 0,1-2 0 0 0,5-11 0 0 0,-8-1 0 0 0,-1 17 0 0 0,1-1 0 0 0,0 0 0 0 0,-1 0 0 0 0,1 0 0 0 0,0 0 0 0 0,0 1 0 0 0,0-1 0 0 0,0 0 0 0 0,0 0 0 0 0,0 0 0 0 0,0 0 0 0 0,0 1 0 0 0,0-1 0 0 0,0 0 0 0 0,1 0 0 0 0,-1 0 0 0 0,0 0 0 0 0,1 1 0 0 0,-1-1 0 0 0,1-1 0 0 0,1 2 984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39:47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60 25127 0 0,'0'0'119'0'0,"-1"0"0"0"0,0 0-1 0 0,1 1 1 0 0,-1-1 0 0 0,0 0-1 0 0,1 0 1 0 0,-1 1 0 0 0,0-1-1 0 0,1 0 1 0 0,-1 0 0 0 0,1 1-1 0 0,-1-1 1 0 0,1 1 0 0 0,-1-1-1 0 0,1 1 1 0 0,-1-1 0 0 0,1 1-1 0 0,-1-1 1 0 0,1 1 0 0 0,0-1-1 0 0,-1 1 1 0 0,1-1 0 0 0,0 1-1 0 0,-1 0 1 0 0,1-1 0 0 0,0 1-1 0 0,0-1 1 0 0,-1 2 0 0 0,8 21 3742 0 0,-2-14-3532 0 0,0 3-329 0 0,1 0 0 0 0,14 21 0 0 0,-18-29 0 0 0,0-1 0 0 0,0 0 0 0 0,1-1 0 0 0,-1 1 0 0 0,1 0 0 0 0,-1-1 0 0 0,1 1 0 0 0,0-1 0 0 0,0 0 0 0 0,0 0 0 0 0,0 0 0 0 0,1 0 0 0 0,-1-1 0 0 0,0 1 0 0 0,7 1 0 0 0,4 2 0 0 0,-13-5 0 0 0,0 1 0 0 0,-1-1 0 0 0,1 0 0 0 0,0 1 0 0 0,0-1 0 0 0,-1 0 0 0 0,1 0 0 0 0,0 1 0 0 0,0-1 0 0 0,0 0 0 0 0,0 0 0 0 0,-1 0 0 0 0,1 0 0 0 0,0 0 0 0 0,0 0 0 0 0,0 0 0 0 0,-1 0 0 0 0,1-1 0 0 0,0 1 0 0 0,0 0 0 0 0,0 0 0 0 0,-1-1 0 0 0,1 1 0 0 0,0-1 0 0 0,0 1 0 0 0,-1 0 0 0 0,1-1 0 0 0,0 1 0 0 0,-1-1 0 0 0,1 0 0 0 0,34-23 0 0 0,-2-2 0 0 0,30-30 0 0 0,35-29 0 0 0,-76 75 0 0 0,-21 10 0 0 0,0 0 0 0 0,0-1 0 0 0,0 1 0 0 0,0 0 0 0 0,0 0 0 0 0,0 0 0 0 0,0-1 0 0 0,0 1 0 0 0,0 1 0 0 0,0-1 0 0 0,0 0 0 0 0,0 0 0 0 0,0 0 0 0 0,0 0 0 0 0,0 1 0 0 0,0-1 0 0 0,0 0 0 0 0,0 1 0 0 0,0-1 0 0 0,1 2 0 0 0,0 1 0 0 0,0 1 0 0 0,0 0 0 0 0,-1 0 0 0 0,1 0 0 0 0,-1 0 0 0 0,0 0 0 0 0,0 0 0 0 0,0 7 0 0 0,1 1 0 0 0,3 11 0 0 0,15 38 0 0 0,-18-57 0 0 0,0-1 0 0 0,0 0 0 0 0,0 1 0 0 0,0-1 0 0 0,1 0 0 0 0,-1 0 0 0 0,1 0 0 0 0,0 0 0 0 0,0-1 0 0 0,0 1 0 0 0,0-1 0 0 0,0 1 0 0 0,1-1 0 0 0,-1 0 0 0 0,6 2 0 0 0,-7-4 0 0 0,0 0 0 0 0,0-1 0 0 0,0 1 0 0 0,0-1 0 0 0,0 1 0 0 0,0-1 0 0 0,0 0 0 0 0,0 0 0 0 0,0 0 0 0 0,-1 0 0 0 0,1 0 0 0 0,0 0 0 0 0,-1 0 0 0 0,1 0 0 0 0,-1-1 0 0 0,3-2 0 0 0,103-90 0 0 0,-50 54 0 0 0,-55 39 0 0 0,-1 0 0 0 0,0-1 0 0 0,1 1 0 0 0,-1 0 0 0 0,1 0 0 0 0,-1 1 0 0 0,1-1 0 0 0,-1 0 0 0 0,1 0 0 0 0,0 1 0 0 0,0-1 0 0 0,-1 1 0 0 0,1-1 0 0 0,0 1 0 0 0,0 0 0 0 0,-1 0 0 0 0,1 0 0 0 0,0 0 0 0 0,0 0 0 0 0,-1 0 0 0 0,1 0 0 0 0,0 0 0 0 0,0 1 0 0 0,-1-1 0 0 0,1 1 0 0 0,0-1 0 0 0,-1 1 0 0 0,3 1 0 0 0,-1 0 0 0 0,0 0 0 0 0,0 0 0 0 0,0 1 0 0 0,0-1 0 0 0,-1 1 0 0 0,1-1 0 0 0,-1 1 0 0 0,0 0 0 0 0,0 0 0 0 0,0 0 0 0 0,0 0 0 0 0,3 7 0 0 0,0 2 0 0 0,2 0 0 0 0,0 0 0 0 0,0-1 0 0 0,1 0 0 0 0,1 0 0 0 0,11 11 0 0 0,-18-20 0 0 0,0 0 0 0 0,0 0 0 0 0,0 0 0 0 0,0 0 0 0 0,1-1 0 0 0,-1 1 0 0 0,1-1 0 0 0,-1 1 0 0 0,1-1 0 0 0,0 0 0 0 0,0 0 0 0 0,-1 0 0 0 0,1-1 0 0 0,0 1 0 0 0,0-1 0 0 0,0 1 0 0 0,0-1 0 0 0,0 0 0 0 0,0 0 0 0 0,0 0 0 0 0,-1 0 0 0 0,1-1 0 0 0,5-1 0 0 0,-1 0 0 0 0,0 0 0 0 0,-1-1 0 0 0,1 0 0 0 0,-1 0 0 0 0,0 0 0 0 0,0-1 0 0 0,0 0 0 0 0,-1 0 0 0 0,6-5 0 0 0,-6 5 0 0 0,0-1 0 0 0,0 2 0 0 0,0-1 0 0 0,1 1 0 0 0,-1 0 0 0 0,1 0 0 0 0,0 0 0 0 0,0 1 0 0 0,0 0 0 0 0,10-2 0 0 0,18 2 815 0 0,-2 1-1606 0 0,-11-7-3170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3.7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24519 0 0,'0'0'7423'0'0,"0"-4"-6738"0"0,0-1-587 0 0,0 4-97 0 0,0 0 1 0 0,0 1-1 0 0,0-1 0 0 0,0 0 1 0 0,0 0-1 0 0,0 0 1 0 0,0 0-1 0 0,0 1 1 0 0,1-1-1 0 0,-1 0 0 0 0,0 0 1 0 0,0 0-1 0 0,1 1 1 0 0,-1-1-1 0 0,1 0 1 0 0,-1 0-1 0 0,1 1 0 0 0,-1-1 1 0 0,1 0-1 0 0,-1 1 1 0 0,1-1-1 0 0,0 1 1 0 0,0-2-1 0 0,4-2 691 0 0,0 3-1819 0 0,-2 2-2406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4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24623 0 0,'16'12'3078'0'0,"-15"-11"-2812"0"0,0 0 0 0 0,0 0 1 0 0,0 0-1 0 0,0 0 0 0 0,0-1 0 0 0,1 1 0 0 0,-1 0 1 0 0,0-1-1 0 0,0 1 0 0 0,0-1 0 0 0,1 1 1 0 0,-1-1-1 0 0,0 1 0 0 0,1-1 0 0 0,-1 0 0 0 0,0 0 1 0 0,1 0-1 0 0,2 0 0 0 0,-1 0-266 0 0,-2 0 0 0 0,-1 0 0 0 0,1 0 0 0 0,0 0 0 0 0,0 0 0 0 0,0 0 0 0 0,0 0 0 0 0,0 0 0 0 0,0 0 0 0 0,0 0 0 0 0,0 0 0 0 0,0 1 0 0 0,0-1 0 0 0,-1 0 0 0 0,1 1 0 0 0,0-1 0 0 0,0 0 0 0 0,0 1 0 0 0,0-1 0 0 0,-1 1 0 0 0,1-1 0 0 0,0 1 0 0 0,-1 0 0 0 0,1-1 0 0 0,0 1 0 0 0,0 1 0 0 0,-1-2 27 0 0,1 1 0 0 0,-1-1 0 0 0,0 0-1 0 0,0 0 1 0 0,0 1 0 0 0,1-1 0 0 0,-1 0 0 0 0,0 0 0 0 0,0 0 0 0 0,0 1-1 0 0,1-1 1 0 0,-1 0 0 0 0,0 0 0 0 0,1 0 0 0 0,-1 0 0 0 0,0 1 0 0 0,0-1 0 0 0,1 0-1 0 0,-1 0 1 0 0,0 0 0 0 0,1 0 0 0 0,-1 0 0 0 0,0 0 0 0 0,1 0 0 0 0,-1 0-1 0 0,0 0 1 0 0,0 0 0 0 0,1 0 0 0 0,-1 0 0 0 0,0 0 0 0 0,1 0 0 0 0,4-3-4867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4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25127 0 0,'0'0'179'0'0,"1"0"0"0"0,0-1 0 0 0,-1 1 0 0 0,1 0-1 0 0,0 0 1 0 0,-1 0 0 0 0,1 0 0 0 0,0 0 0 0 0,-1 0 0 0 0,1 0 0 0 0,0 0-1 0 0,-1 1 1 0 0,1-1 0 0 0,-1 0 0 0 0,1 0 0 0 0,0 0 0 0 0,-1 1 0 0 0,1-1-1 0 0,-1 0 1 0 0,1 1 0 0 0,0-1 0 0 0,-1 0 0 0 0,1 1 0 0 0,-1-1 0 0 0,1 1-1 0 0,-1-1 1 0 0,0 1 0 0 0,1-1 0 0 0,-1 1 0 0 0,1-1 0 0 0,-1 1-1 0 0,0 0 1 0 0,0-1 0 0 0,1 1 0 0 0,-1-1 0 0 0,0 1 0 0 0,0 0 0 0 0,0-1-1 0 0,1 1 1 0 0,-1 0 0 0 0,0 0 0 0 0,0-1-171 0 0,0 1 1 0 0,-1-1-1 0 0,1 0 1 0 0,0 0-1 0 0,0 1 1 0 0,0-1-1 0 0,0 0 0 0 0,0 1 1 0 0,0-1-1 0 0,0 0 1 0 0,0 1-1 0 0,0-1 1 0 0,0 0-1 0 0,0 1 0 0 0,0-1 1 0 0,1 0-1 0 0,-1 0 1 0 0,0 1-1 0 0,0-1 1 0 0,0 0-1 0 0,0 1 1 0 0,0-1-1 0 0,1 0 0 0 0,-1 0 1 0 0,0 1-1 0 0,0-1 1 0 0,0 0-1 0 0,1 0 1 0 0,-1 0-1 0 0,0 1 0 0 0,0-1 1 0 0,1 0-1 0 0,-1 0 1 0 0,0 0-1 0 0,0 0 1 0 0,1 1-1 0 0,-1-1 0 0 0,0 0 1 0 0,1 0-1 0 0,-1 0 1 0 0,0 0-1 0 0,1 0 1 0 0,-1 0-1 0 0,0 0 0 0 0,1 0 1 0 0,-1 0-1 0 0,0 0 1 0 0,0 0-1 0 0,1 0 1 0 0,-1 0-1 0 0,0 0 1 0 0,1 0-1 0 0,-1 0 0 0 0,0-1 1 0 0,1 1-1 0 0,-1 0 1 0 0,0 0-1 0 0,0 0 1 0 0,1 0-1 0 0,-1-1 0 0 0,1 1-129 0 0,-1 0 0 0 0,0-1-1 0 0,1 1 1 0 0,-1 0 0 0 0,0 0-1 0 0,1 0 1 0 0,-1 0-1 0 0,1 0 1 0 0,-1 0 0 0 0,0-1-1 0 0,1 1 1 0 0,-1 0 0 0 0,1 0-1 0 0,-1 0 1 0 0,0 0 0 0 0,1 0-1 0 0,-1 0 1 0 0,1 1 0 0 0,-1-1-1 0 0,1 0 1 0 0,-1 0-1 0 0,0 0 1 0 0,1 0 0 0 0,-1 0-1 0 0,0 1 1 0 0,1-1 0 0 0,-1 0-1 0 0,1 0 1 0 0,-1 0 0 0 0,0 1-1 0 0,0-1 1 0 0,1 0 0 0 0,-1 1-1 0 0,0-1 1 0 0,1 1-1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4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24823 0 0,'2'-4'1717'0'0,"3"11"1438"0"0,0 0-1603 0 0,-4-4-1448 0 0,0-1 1 0 0,0 0-1 0 0,-1 1 0 0 0,1-1 0 0 0,-1 0 1 0 0,1 1-1 0 0,-1-1 0 0 0,0 1 0 0 0,0-1 1 0 0,0 1-1 0 0,0-1 0 0 0,-1 5 1 0 0,0 3 51 0 0,-4 142-156 0 0,5-139 0 0 0,0-1 0 0 0,4 18 0 0 0,-2-17 0 0 0,-1-1 0 0 0,0 21 0 0 0,-1-21 0 0 0,0 0 0 0 0,1 0 0 0 0,2 13 0 0 0,2 27 0 0 0,-4-49 0 0 0,-1 0 0 0 0,0 0 0 0 0,1 0 0 0 0,-1 0 0 0 0,1 0 0 0 0,0 0 0 0 0,0 0 0 0 0,0 0 0 0 0,0-1 0 0 0,1 1 0 0 0,-1 0 0 0 0,4 4 0 0 0,5 10 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5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689 36 24519 0 0,'-56'-16'4248'0'0,"42"10"-2298"0"0,13 5-1814 0 0,0 0 0 0 0,-1 0 0 0 0,1 0 0 0 0,0 1 0 0 0,0-1 1 0 0,-1 1-1 0 0,1-1 0 0 0,0 1 0 0 0,-1-1 0 0 0,1 1 0 0 0,-1 0 1 0 0,1 0-1 0 0,-1 0 0 0 0,-1 0 0 0 0,-29-3-136 0 0,24 1 0 0 0,0 2 0 0 0,0-1 0 0 0,0 1 0 0 0,-12 1 0 0 0,-111 19 0 0 0,109-15 0 0 0,1 2 0 0 0,-1 1 0 0 0,2 0 0 0 0,-26 15 0 0 0,40-20 0 0 0,-7 5 0 0 0,0 1 0 0 0,1 0 0 0 0,0 1 0 0 0,1 1 0 0 0,0-1 0 0 0,0 2 0 0 0,2 0 0 0 0,-12 16 0 0 0,-32 35 0 0 0,46-55 0 0 0,1 0 0 0 0,-1 0 0 0 0,2 1 0 0 0,-1 0 0 0 0,1 0 0 0 0,1 0 0 0 0,0 1 0 0 0,0-1 0 0 0,1 1 0 0 0,-3 13 0 0 0,-1 10 0 0 0,-4 57 0 0 0,7-5 0 0 0,4-74 0 0 0,1 0 0 0 0,0-1 0 0 0,1 1 0 0 0,0-1 0 0 0,7 20 0 0 0,4 5 0 0 0,-5-13 0 0 0,0-1 0 0 0,1 0 0 0 0,14 21 0 0 0,-9-23 0 0 0,1-1 0 0 0,1 0 0 0 0,0-1 0 0 0,1-1 0 0 0,1 0 0 0 0,24 16 0 0 0,-30-25 0 0 0,0-1 0 0 0,1 0 0 0 0,-1 0 0 0 0,1-2 0 0 0,0 1 0 0 0,0-2 0 0 0,23 5 0 0 0,-15-5 0 0 0,0-1 0 0 0,1-1 0 0 0,-1 0 0 0 0,0-2 0 0 0,0-1 0 0 0,0 0 0 0 0,0-1 0 0 0,0-2 0 0 0,29-9 0 0 0,-8-1 0 0 0,0-3 0 0 0,-2-1 0 0 0,55-34 0 0 0,-62 33 0 0 0,-16 11 0 0 0,0-1 0 0 0,-1 0 0 0 0,-1-2 0 0 0,0 1 0 0 0,25-27 0 0 0,-18 14 0 0 0,-2 0 0 0 0,-1-2 0 0 0,23-39 0 0 0,-34 45 0 0 0,0 0 0 0 0,-1-1 0 0 0,8-35 0 0 0,-13 35 0 0 0,0 0 0 0 0,0 0 0 0 0,-2 0 0 0 0,-1 0 0 0 0,-5-32 0 0 0,2 17 0 0 0,2 27 0 0 0,0 0 0 0 0,0 1 0 0 0,-1-1 0 0 0,-5-11 0 0 0,-4-14 0 0 0,10 29 0 0 0,0-1 0 0 0,-1 1 0 0 0,1-1 0 0 0,-1 1 0 0 0,0 0 0 0 0,0 0 0 0 0,0 0 0 0 0,-1 1 0 0 0,-7-9 0 0 0,-2 2 0 0 0,-28-20 0 0 0,19 15 0 0 0,12 10 0 0 0,0 0 0 0 0,0 1 0 0 0,0 1 0 0 0,-1 0 0 0 0,1 0 0 0 0,-1 1 0 0 0,0 0 0 0 0,-12-1 0 0 0,-30-9 0 0 0,40 9 0 0 0,-1 0 0 0 0,1 1 0 0 0,-1 0 0 0 0,1 1 0 0 0,-1 1 0 0 0,1 0 0 0 0,-1 1 0 0 0,0 1 0 0 0,0 0 0 0 0,1 1 0 0 0,-1 0 0 0 0,-14 4 0 0 0,17-1 835 0 0,0 0-1675 0 0,5-4-3099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6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24927 0 0,'0'0'7183'0'0,"5"0"-6634"0"0,-2 0-491 0 0,-1 0-56 0 0,0 0 1 0 0,-1 0-1 0 0,1 0 0 0 0,0 0 0 0 0,0 0 0 0 0,-1 0 1 0 0,1 1-1 0 0,0-1 0 0 0,-1 1 0 0 0,1-1 0 0 0,-1 1 1 0 0,1 0-1 0 0,0-1 0 0 0,-1 1 0 0 0,1 0 0 0 0,-1 0 1 0 0,0 0-1 0 0,2 1 0 0 0,1-1-887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3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25023 0 0,'3'20'1471'0'0,"8"12"2245"0"0,2 5-1167 0 0,-7 3-2549 0 0,-1 0 0 0 0,-1 65 0 0 0,-2-14 0 0 0,4-21 0 0 0,0-25 0 0 0,-1-33 0 0 0,-5-23 0 0 0,-2-1-3949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6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24823 0 0,'0'0'1359'0'0,"0"4"2381"0"0,3 11-1026 0 0,18-11-2563 0 0,-19-5-153 0 0,0 1 0 0 0,0 0 0 0 0,0 1 0 0 0,0-1 0 0 0,1 0 0 0 0,-1 1 0 0 0,0-1 0 0 0,0 1 0 0 0,0-1 0 0 0,0 1 0 0 0,0 0 0 0 0,0 0 0 0 0,2 1 0 0 0,4 2 861 0 0,-2-4-5690 0 0,-6 0 4827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7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25023 0 0,'0'0'2480'0'0,"13"8"2737"0"0,-13-8-5251 0 0,1-1 1 0 0,-1 1-1 0 0,0 0 0 0 0,0-1 0 0 0,1 1 0 0 0,-1-1 0 0 0,1 1 0 0 0,-1 0 0 0 0,0-1 0 0 0,1 1 0 0 0,-1 0 1 0 0,1-1-1 0 0,-1 1 0 0 0,1 0 0 0 0,-1 0 0 0 0,1 0 0 0 0,-1-1 0 0 0,1 1 0 0 0,-1 0 0 0 0,1 0 0 0 0,-1 0 1 0 0,1 0-1 0 0,-1 0 0 0 0,1 0 0 0 0,-1 0 0 0 0,1 0 0 0 0,0 0 0 0 0,-1 0 0 0 0,1 0 0 0 0,-1 0 1 0 0,1 0-1 0 0,-1 1 0 0 0,1-1 0 0 0,1 0-2760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7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24423 0 0,'4'-10'915'0'0,"4"-5"2263"0"0,-4 6-1714 0 0,-3 7-1366 0 0,1 0 0 0 0,-1 0 0 0 0,1 0-1 0 0,0 0 1 0 0,0 0 0 0 0,0 0 0 0 0,0 1-1 0 0,0-1 1 0 0,0 0 0 0 0,0 1 0 0 0,0 0-1 0 0,5-3 1 0 0,33-10 1148 0 0,-19 7-984 0 0,0-1-262 0 0,1 2 0 0 0,0 0 0 0 0,0 1 0 0 0,0 1 0 0 0,1 2 0 0 0,31-1 0 0 0,-48 3 0 0 0,0-1 0 0 0,1 1 0 0 0,-1-1 0 0 0,0 0 0 0 0,0-1 0 0 0,0 1 0 0 0,9-5 0 0 0,-14 6 0 0 0,-1 0 0 0 0,1 0 0 0 0,-1 0 0 0 0,1 0 0 0 0,0 0 0 0 0,-1 0 0 0 0,1 1 0 0 0,-1-1 0 0 0,1 0 0 0 0,-1 0 0 0 0,1 0 0 0 0,-1 0 0 0 0,1 1 0 0 0,-1-1 0 0 0,1 0 0 0 0,-1 0 0 0 0,1 1 0 0 0,-1-1 0 0 0,1 1 0 0 0,-1-1 0 0 0,0 0 0 0 0,1 1 0 0 0,-1-1 0 0 0,1 1 0 0 0,-1 0 0 0 0,1-1 0 0 0,-1 1 0 0 0,0-1 0 0 0,0 1 0 0 0,0-1 0 0 0,1 0 0 0 0,-1 1 0 0 0,0-1 0 0 0,1 0 0 0 0,-1 1 0 0 0,0-1 0 0 0,1 0 0 0 0,-1 1 0 0 0,0-1 0 0 0,1 0 0 0 0,-1 0 0 0 0,1 0 0 0 0,-1 1 0 0 0,0-1 0 0 0,1 0 0 0 0,-1 0 0 0 0,1 0 0 0 0,-1 0 0 0 0,1 0 0 0 0,-1 0 0 0 0,1 1 0 0 0,-1-1 0 0 0,0 0 0 0 0,1-1 0 0 0,-1 1 0 0 0,1 0 0 0 0,-1 0 0 0 0,1 0 0 0 0,-1 0 0 0 0,1 0 0 0 0,-1 0 0 0 0,0 0 0 0 0,1-1 0 0 0,-1 1 0 0 0,1 0 0 0 0,0-1 0 0 0,-3 11 0 0 0,-5 8 0 0 0,-12 13 0 0 0,13-21 0 0 0,0 1 0 0 0,-1-1 0 0 0,-10 12 0 0 0,-21 18 0 0 0,-51 40 0 0 0,64-53 0 0 0,22-22 0 0 0,-1 0 0 0 0,0-1 0 0 0,0 1 0 0 0,-10 6 0 0 0,12-9 0 0 0,0-1 0 0 0,1 1 0 0 0,-1-1 0 0 0,0 1 0 0 0,1 0 0 0 0,-1-1 0 0 0,1 1 0 0 0,-1 0 0 0 0,1 0 0 0 0,0 0 0 0 0,-1 0 0 0 0,1 0 0 0 0,1 0 0 0 0,-1 1 0 0 0,-1 2 0 0 0,1 2 0 0 0,0 0 0 0 0,0 1 0 0 0,1 12 0 0 0,0-15 0 0 0,1-2 0 0 0,1-1 0 0 0,-1 1 0 0 0,1-1 0 0 0,0 0 0 0 0,0 0 0 0 0,0 0 0 0 0,0 0 0 0 0,0 0 0 0 0,0 0 0 0 0,0 0 0 0 0,1-1 0 0 0,-1 1 0 0 0,1-1 0 0 0,4 2 0 0 0,25 4 0 0 0,-26-7 0 0 0,0 1 0 0 0,0 0 0 0 0,0 1 0 0 0,9 3 0 0 0,-7-3 0 0 0,1 1 0 0 0,0-1 0 0 0,-1-1 0 0 0,1 0 0 0 0,0 0 0 0 0,0 0 0 0 0,13-2 0 0 0,-7 1 0 0 0,-9 5 0 0 0,-3-3 988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18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683 94 24927 0 0,'0'-2'179'0'0,"-1"1"0"0"0,1-1-1 0 0,-1 1 1 0 0,1-1-1 0 0,-1 1 1 0 0,0 0 0 0 0,0-1-1 0 0,0 1 1 0 0,0 0 0 0 0,0-1-1 0 0,0 1 1 0 0,0 0 0 0 0,0 0-1 0 0,-1 0 1 0 0,1 0-1 0 0,0 0 1 0 0,-1 0 0 0 0,1 1-1 0 0,-1-1 1 0 0,1 0 0 0 0,-3 0-1 0 0,2 0 120 0 0,-1 0-1 0 0,1 0 0 0 0,0-1 1 0 0,0 1-1 0 0,0-1 1 0 0,0 1-1 0 0,0-1 0 0 0,0 0 1 0 0,-3-3-1 0 0,2 2-231 0 0,-1 1 1 0 0,1-1-1 0 0,-1 1 0 0 0,0-1 0 0 0,0 1 1 0 0,0 0-1 0 0,0 1 0 0 0,0-1 1 0 0,0 1-1 0 0,0 0 0 0 0,0 0 0 0 0,-1 0 1 0 0,-7 0-1 0 0,-7-1-66 0 0,-81-6 0 0 0,86 8 0 0 0,1 1 0 0 0,0 0 0 0 0,0 1 0 0 0,1 0 0 0 0,-24 8 0 0 0,7 1 0 0 0,0 0 0 0 0,0 2 0 0 0,1 2 0 0 0,1 0 0 0 0,-42 31 0 0 0,46-28 0 0 0,7-5 0 0 0,-28 26 0 0 0,39-34 0 0 0,0 1 0 0 0,1 0 0 0 0,0 0 0 0 0,0 0 0 0 0,0 0 0 0 0,1 0 0 0 0,0 1 0 0 0,-4 13 0 0 0,1 5 0 0 0,2 0 0 0 0,0 0 0 0 0,2 0 0 0 0,1 0 0 0 0,1 0 0 0 0,1 0 0 0 0,1 0 0 0 0,1 0 0 0 0,8 29 0 0 0,-4-29 0 0 0,2 1 0 0 0,1-2 0 0 0,1 1 0 0 0,1-1 0 0 0,1-1 0 0 0,27 37 0 0 0,-19-27 0 0 0,-15-23 0 0 0,0 0 0 0 0,1-1 0 0 0,0 1 0 0 0,0-1 0 0 0,1-1 0 0 0,9 8 0 0 0,5 3 0 0 0,-8-7 0 0 0,0 0 0 0 0,28 16 0 0 0,-17-16 0 0 0,38 13 0 0 0,-16-8 0 0 0,-34-12 0 0 0,1-1 0 0 0,-1-1 0 0 0,0 0 0 0 0,1-1 0 0 0,0 0 0 0 0,0-1 0 0 0,18-1 0 0 0,10-3 0 0 0,44-8 0 0 0,-66 7 0 0 0,-1-1 0 0 0,20-8 0 0 0,-10 4 0 0 0,-18 4 0 0 0,1-1 0 0 0,-1 0 0 0 0,0-1 0 0 0,0 0 0 0 0,-1 0 0 0 0,13-12 0 0 0,7-5 0 0 0,-16 12 0 0 0,0-1 0 0 0,0 0 0 0 0,-2-1 0 0 0,1 0 0 0 0,-2-1 0 0 0,0 0 0 0 0,-1-1 0 0 0,0 0 0 0 0,-2-1 0 0 0,1 0 0 0 0,7-24 0 0 0,-8 19 0 0 0,0 0 0 0 0,-2-1 0 0 0,5-31 0 0 0,-7 32 0 0 0,-2-1 0 0 0,-1 1 0 0 0,-1-34 0 0 0,-2 18 0 0 0,2 29 0 0 0,0 1 0 0 0,-1 0 0 0 0,0-1 0 0 0,0 1 0 0 0,0 0 0 0 0,-6-15 0 0 0,-3 1 0 0 0,-1 1 0 0 0,-1 0 0 0 0,0 1 0 0 0,-2 0 0 0 0,0 1 0 0 0,-2 0 0 0 0,0 2 0 0 0,-1-1 0 0 0,-35-26 0 0 0,33 31 0 0 0,-33-16 0 0 0,-2 0 0 0 0,45 23 0 0 0,0 1 0 0 0,0 0 0 0 0,-1 1 0 0 0,1 0 0 0 0,-1 0 0 0 0,0 1 0 0 0,-17-3 0 0 0,23 5 0 0 0,0 0 0 0 0,-1 1 0 0 0,1-1 0 0 0,0 1 0 0 0,0 0 0 0 0,-1 0 0 0 0,1 1 0 0 0,0-1 0 0 0,-6 2 0 0 0,7 0 0 0 0,0-1 0 0 0,0 1 0 0 0,0-1 0 0 0,1 1 0 0 0,-1 0 0 0 0,1 0 0 0 0,0 0 0 0 0,-1 0 0 0 0,1 0 0 0 0,0 1 0 0 0,0-1 0 0 0,0 1 0 0 0,-2 4 0 0 0,-2 3-3944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25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23719 0 0,'0'0'8665'0'0,"5"-4"-8334"0"0,14-10-287 0 0,-18 13-44 0 0,0 1 0 0 0,0 0 0 0 0,0-1 0 0 0,0 1 0 0 0,0 0 0 0 0,0-1 0 0 0,0 1 0 0 0,0 0 0 0 0,0 0 0 0 0,0 0 0 0 0,0 0 0 0 0,0 0 0 0 0,0 0 0 0 0,0 1 0 0 0,0-1 0 0 0,0 0 0 0 0,0 0 0 0 0,0 1 0 0 0,0-1 0 0 0,0 0 0 0 0,0 1 0 0 0,0-1 0 0 0,0 1 0 0 0,-1-1 0 0 0,1 1 0 0 0,0 0 0 0 0,0-1 0 0 0,0 1 0 0 0,-1 0 0 0 0,1 0 0 0 0,1 1 0 0 0,3 2 0 0 0,4 4 0 0 0,0 0 0 0 0,-1 0 0 0 0,0 1 0 0 0,-1-1 0 0 0,0 2 0 0 0,0-1 0 0 0,-1 1 0 0 0,0 0 0 0 0,-1 0 0 0 0,0 1 0 0 0,0 0 0 0 0,-1 0 0 0 0,3 14 0 0 0,4 13 0 0 0,-2 1 0 0 0,-1 0 0 0 0,-2 0 0 0 0,1 52 0 0 0,11 129 0 0 0,1 53 0 0 0,-39 127 0 0 0,17-325 0 0 0,2-44 0 0 0,-4 32 0 0 0,1-30 0 0 0,1-8 0 0 0,-1 0 0 0 0,-12 40 0 0 0,7-49 856 0 0,3-8-5676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25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23615 0 0,'3'0'165'0'0,"1"-1"1203"0"0,-1 1-116 0 0,-2-5 436 0 0,0 6-1607 0 0,-1 1 0 0 0,0-1-1 0 0,0 0 1 0 0,1 1-1 0 0,-1-1 1 0 0,0 0 0 0 0,1 1-1 0 0,-1-1 1 0 0,1 0-1 0 0,0 0 1 0 0,1 2-1 0 0,21 23 1940 0 0,-18-22-1779 0 0,-1 0-1 0 0,0 0 1 0 0,-1 0-1 0 0,1 1 1 0 0,-1 0-1 0 0,6 8 1 0 0,-5 0-241 0 0,0 1 0 0 0,3 24 0 0 0,-5-25 0 0 0,1 0 0 0 0,0 0 0 0 0,6 15 0 0 0,-6-18 0 0 0,0 0 0 0 0,0 0 0 0 0,-1 0 0 0 0,1 11 0 0 0,-2-8 0 0 0,2 0 0 0 0,4 16 0 0 0,-5-22 0 0 0,0 0 0 0 0,-1-1 0 0 0,0 2 0 0 0,0-1 0 0 0,-1 11 0 0 0,13-45 0 0 0,9-37 0 0 0,17-44 0 0 0,-26 76 0 0 0,-8 17 0 0 0,2 0 0 0 0,8-15 0 0 0,-4 9 969 0 0,-5 10-1759 0 0,-1 3-3345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34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1 105 24423 0 0,'0'1'139'0'0,"0"0"0"0"0,0 0 0 0 0,0 0 0 0 0,0 0 0 0 0,1 0 0 0 0,-1-1 0 0 0,0 1 0 0 0,1 0 0 0 0,-1 0 0 0 0,0 0-1 0 0,1 0 1 0 0,-1-1 0 0 0,1 1 0 0 0,-1 0 0 0 0,1-1 0 0 0,0 1 0 0 0,-1 0 0 0 0,1-1 0 0 0,0 1 0 0 0,-1 0 0 0 0,1-1 0 0 0,0 1 0 0 0,0-1 0 0 0,-1 0-1 0 0,1 1 1 0 0,0-1 0 0 0,0 0 0 0 0,0 1 0 0 0,1-1 0 0 0,30 4 4029 0 0,-24 1-4168 0 0,-7-4 0 0 0,-1-1 0 0 0,1 1 0 0 0,0 0 0 0 0,0-1 0 0 0,0 1 0 0 0,0 0 0 0 0,0-1 0 0 0,0 0 0 0 0,0 1 0 0 0,0-1 0 0 0,0 1 0 0 0,0-1 0 0 0,0 0 0 0 0,1 1 0 0 0,33-1 0 0 0,-12 1 0 0 0,0-1 0 0 0,0-1 0 0 0,0 0 0 0 0,-1-2 0 0 0,1-1 0 0 0,24-7 0 0 0,-23 3 0 0 0,-20 8 0 0 0,-1-1 0 0 0,1 0 0 0 0,-1 0 0 0 0,1 0 0 0 0,-1-1 0 0 0,1 1 0 0 0,-1-1 0 0 0,0 1 0 0 0,0-1 0 0 0,0 0 0 0 0,0-1 0 0 0,0 1 0 0 0,0 0 0 0 0,-1-1 0 0 0,1 0 0 0 0,-1 1 0 0 0,0-1 0 0 0,3-4 0 0 0,-4 6 0 0 0,0 0 0 0 0,0 0 0 0 0,-1-1 0 0 0,1 1 0 0 0,0 0 0 0 0,-1 0 0 0 0,1-1 0 0 0,-1 1 0 0 0,1 0 0 0 0,-1-1 0 0 0,1 1 0 0 0,-1-1 0 0 0,0 1 0 0 0,0 0 0 0 0,0-1 0 0 0,0 1 0 0 0,0-3 0 0 0,-2 2 0 0 0,1-1 0 0 0,-1 1 0 0 0,1 0 0 0 0,-1-1 0 0 0,0 1 0 0 0,0 0 0 0 0,0 0 0 0 0,-4-2 0 0 0,6 3 0 0 0,-3-2 0 0 0,-1 1 0 0 0,1-1 0 0 0,-1 0 0 0 0,0 1 0 0 0,0 0 0 0 0,0 0 0 0 0,0 0 0 0 0,-1 0 0 0 0,1 1 0 0 0,0 0 0 0 0,-1-1 0 0 0,1 2 0 0 0,-1-1 0 0 0,0 0 0 0 0,-8 1 0 0 0,1 1 0 0 0,1 0 0 0 0,0 1 0 0 0,0 0 0 0 0,-1 1 0 0 0,-13 5 0 0 0,18-5 0 0 0,1 0 0 0 0,-1 1 0 0 0,1 0 0 0 0,-7 4 0 0 0,-16 10 0 0 0,-21 15 0 0 0,49-31 0 0 0,-1-1 0 0 0,0 1 0 0 0,1 0 0 0 0,-1 0 0 0 0,1 0 0 0 0,-1 0 0 0 0,1 0 0 0 0,0 0 0 0 0,0 1 0 0 0,0-1 0 0 0,0 0 0 0 0,0 1 0 0 0,0 2 0 0 0,-7 35 0 0 0,7-33 0 0 0,1-1 0 0 0,-1 0 0 0 0,1 0 0 0 0,1 1 0 0 0,-1-1 0 0 0,1 0 0 0 0,0 0 0 0 0,0 0 0 0 0,1 0 0 0 0,3 10 0 0 0,0-5 0 0 0,0 0 0 0 0,0 0 0 0 0,2 0 0 0 0,7 10 0 0 0,-11-18 0 0 0,0 0 0 0 0,0 0 0 0 0,0-1 0 0 0,1 1 0 0 0,-1-1 0 0 0,1 0 0 0 0,-1 1 0 0 0,1-2 0 0 0,0 1 0 0 0,0 0 0 0 0,5 1 0 0 0,1 0 0 0 0,0-1 0 0 0,1 0 0 0 0,16 2 0 0 0,-19-5 0 0 0,0 0 0 0 0,1 0 0 0 0,-1 0 0 0 0,0-1 0 0 0,0 0 0 0 0,12-6 0 0 0,-1 2 0 0 0,-12 3 0 0 0,0 0 0 0 0,0-1 0 0 0,0 0 0 0 0,0 0 0 0 0,-1 0 0 0 0,1-1 0 0 0,7-7 0 0 0,16-12 0 0 0,-22 16 975 0 0,-6 4-3690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34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25127 0 0,'0'1'76'0'0,"1"0"0"0"0,-1 0 0 0 0,0 0 0 0 0,1 0 0 0 0,-1 0 0 0 0,0 0 0 0 0,1 0 0 0 0,-1 0 0 0 0,1 0 0 0 0,0 0 0 0 0,-1 0 0 0 0,1-1 0 0 0,0 1 1 0 0,-1 0-1 0 0,1-1 0 0 0,0 1 0 0 0,0 0 0 0 0,-1-1 0 0 0,3 2 0 0 0,23 12 2823 0 0,-5-3-1143 0 0,14 11-1118 0 0,-30-20-564 0 0,1 1 0 0 0,-1 1 1 0 0,0-1-1 0 0,0 1 1 0 0,0 0-1 0 0,0 0 0 0 0,-1 0 1 0 0,1 1-1 0 0,-1-1 1 0 0,7 11-1 0 0,44 71-74 0 0,-52-78 0 0 0,-1 0 0 0 0,0 0 0 0 0,2 13 0 0 0,-2-8 0 0 0,-1-18 0 0 0,0-8 0 0 0,0 0 0 0 0,1 1 0 0 0,6-21 0 0 0,1-8 0 0 0,-4 13 0 0 0,0 0 0 0 0,11-28 0 0 0,-14 53 0 0 0,-1 0 0 0 0,1 0 0 0 0,-1 0 0 0 0,1 0 0 0 0,0 0 0 0 0,3-4 0 0 0,-3 5 0 0 0,0-1 0 0 0,0 1 0 0 0,-1-1 0 0 0,1 1 0 0 0,-1-1 0 0 0,1 0 0 0 0,0-3 0 0 0,-2 5 50 0 0,1 0-1 0 0,-1 1 1 0 0,0-1-1 0 0,0 1 1 0 0,1-1-1 0 0,-1 0 1 0 0,0 1-1 0 0,1-1 1 0 0,-1 1 0 0 0,1-1-1 0 0,-1 1 1 0 0,0 0-1 0 0,1-1 1 0 0,-1 1-1 0 0,1-1 1 0 0,-1 1-1 0 0,2-1 1 0 0,5-7-1045 0 0,-5-5-2858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35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69 25023 0 0,'0'0'6973'0'0,"4"20"-6210"0"0,-2-19-763 0 0,-1 0 0 0 0,1 0 0 0 0,-1 0 0 0 0,1 0 0 0 0,0 0 0 0 0,-1 0 0 0 0,1 0 0 0 0,0-1 0 0 0,0 1 0 0 0,0 0 0 0 0,-1-1 0 0 0,1 0 0 0 0,0 1 0 0 0,2-1 0 0 0,17 6 0 0 0,-16-4 0 0 0,0 0 0 0 0,0 0 0 0 0,0 0 0 0 0,0-1 0 0 0,0 0 0 0 0,0 0 0 0 0,0 0 0 0 0,0 0 0 0 0,0-1 0 0 0,1 0 0 0 0,-1 0 0 0 0,0 0 0 0 0,0-1 0 0 0,0 0 0 0 0,1 0 0 0 0,-1 0 0 0 0,8-3 0 0 0,-4-3 0 0 0,-9 6 0 0 0,1 1 0 0 0,0-1 0 0 0,0 0 0 0 0,0 1 0 0 0,0-1 0 0 0,0 0 0 0 0,0 1 0 0 0,0-1 0 0 0,0 1 0 0 0,0 0 0 0 0,0-1 0 0 0,0 1 0 0 0,0 0 0 0 0,0 0 0 0 0,1-1 0 0 0,-1 1 0 0 0,0 0 0 0 0,0 0 0 0 0,0 0 0 0 0,0-1 0 0 0,0 1 0 0 0,0 0 0 0 0,0-1 0 0 0,0 1 0 0 0,0 0 0 0 0,0-1 0 0 0,0 0 0 0 0,-1 1 0 0 0,1-1 0 0 0,0 1 0 0 0,0-1 0 0 0,-1 0 0 0 0,1 1 0 0 0,0-1 0 0 0,-1 0 0 0 0,1 0 0 0 0,-1 0 0 0 0,1 1 0 0 0,-1-1 0 0 0,1 0 0 0 0,-1 0 0 0 0,0 0 0 0 0,1 0 0 0 0,-1 0 0 0 0,0 0 0 0 0,0 0 0 0 0,0 0 0 0 0,0 0 0 0 0,0 0 0 0 0,0 0 0 0 0,0 0 0 0 0,0 0 0 0 0,0-1 0 0 0,-1-5 0 0 0,0 0 0 0 0,0 1 0 0 0,-1-1 0 0 0,-3-7 0 0 0,5 12 0 0 0,-1-1 0 0 0,1 2 0 0 0,0 0 0 0 0,-1 0 0 0 0,1 0 0 0 0,0 1 0 0 0,0-1 0 0 0,-1 0 0 0 0,1 0 0 0 0,0 0 0 0 0,-1 0 0 0 0,1 0 0 0 0,-1 0 0 0 0,1 0 0 0 0,-1 1 0 0 0,0-1 0 0 0,1 0 0 0 0,-1 0 0 0 0,0 1 0 0 0,0-1 0 0 0,1 0 0 0 0,-1 1 0 0 0,0-1 0 0 0,0 1 0 0 0,0-1 0 0 0,0 1 0 0 0,1-1 0 0 0,-1 1 0 0 0,0 0 0 0 0,0-1 0 0 0,0 1 0 0 0,0 0 0 0 0,0 0 0 0 0,0 0 0 0 0,0 0 0 0 0,0 0 0 0 0,-2 0 0 0 0,-2-1 0 0 0,0 1 0 0 0,0-1 0 0 0,0 1 0 0 0,0 1 0 0 0,0-1 0 0 0,0 0 0 0 0,0 1 0 0 0,0 0 0 0 0,1 1 0 0 0,-1-1 0 0 0,-8 4 0 0 0,-4 2 0 0 0,9-4 0 0 0,-1 1 0 0 0,1-1 0 0 0,0 1 0 0 0,0 1 0 0 0,0-1 0 0 0,0 2 0 0 0,1-1 0 0 0,0 1 0 0 0,0 0 0 0 0,0 0 0 0 0,1 1 0 0 0,-6 7 0 0 0,9-10 0 0 0,-1 0 0 0 0,2 0 0 0 0,-1 0 0 0 0,0 1 0 0 0,1-1 0 0 0,0 1 0 0 0,0 0 0 0 0,0-1 0 0 0,0 1 0 0 0,1 0 0 0 0,0 0 0 0 0,0 0 0 0 0,0 0 0 0 0,1 5 0 0 0,-4 13 0 0 0,3-21 0 0 0,0 1 0 0 0,0-1 0 0 0,1 0 0 0 0,-1 0 0 0 0,1 0 0 0 0,0 0 0 0 0,0 1 0 0 0,0-1 0 0 0,0 0 0 0 0,0 0 0 0 0,0 1 0 0 0,0-1 0 0 0,1 0 0 0 0,1 4 0 0 0,5 17 0 0 0,-6-20 0 0 0,-1-1 0 0 0,1 1 0 0 0,0 0 0 0 0,-1 0 0 0 0,1 0 0 0 0,1 0 0 0 0,-1 0 0 0 0,0-1 0 0 0,1 1 0 0 0,-1-1 0 0 0,1 1 0 0 0,0-1 0 0 0,0 1 0 0 0,0-1 0 0 0,0 0 0 0 0,0 0 0 0 0,1 0 0 0 0,-1 0 0 0 0,0-1 0 0 0,1 1 0 0 0,5 2 0 0 0,-2-2 0 0 0,-1 0 0 0 0,1 0 0 0 0,0-1 0 0 0,0 0 0 0 0,1 0 0 0 0,-1-1 0 0 0,0 0 0 0 0,0 0 0 0 0,0 0 0 0 0,0-1 0 0 0,0 1 0 0 0,0-1 0 0 0,0-1 0 0 0,0 1 0 0 0,0-1 0 0 0,0 0 0 0 0,-1-1 0 0 0,1 1 0 0 0,9-7 0 0 0,96-57 0 0 0,-85 45 853 0 0,-14 9-5655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35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0 156 25127 0 0,'1'-6'2689'0'0,"0"0"-2080"0"0,1 1-1 0 0,0 0 0 0 0,0 0 1 0 0,0-1-1 0 0,1 2 0 0 0,-1-1 1 0 0,5-5-1 0 0,-7 8-532 0 0,31 37-76 0 0,-29-29 0 0 0,0 1 0 0 0,0-1 0 0 0,0 1 0 0 0,0 0 0 0 0,-1 0 0 0 0,-1-1 0 0 0,1 1 0 0 0,-1 0 0 0 0,-1 12 0 0 0,1-3 0 0 0,0-32 0 0 0,0 1 0 0 0,1-1 0 0 0,1 1 0 0 0,1 0 0 0 0,0-1 0 0 0,0 1 0 0 0,2 0 0 0 0,0 1 0 0 0,1-1 0 0 0,9-17 0 0 0,-8 20 0 0 0,-5 10 0 0 0,-1 0 0 0 0,0-1 0 0 0,1 1 0 0 0,-1 0 0 0 0,1 0 0 0 0,0 1 0 0 0,0-1 0 0 0,-1 0 0 0 0,1 1 0 0 0,0-1 0 0 0,1 1 0 0 0,-1-1 0 0 0,0 1 0 0 0,0 0 0 0 0,5-2 0 0 0,-5 2 0 0 0,1 0 0 0 0,0 0 0 0 0,0 0 0 0 0,-1 0 0 0 0,1 0 0 0 0,0 1 0 0 0,0 0 0 0 0,0-1 0 0 0,0 1 0 0 0,-1 0 0 0 0,1 0 0 0 0,4 1 0 0 0,-5-1 0 0 0,-1 1 0 0 0,1-1 0 0 0,-1 1 0 0 0,0-1 0 0 0,1 1 0 0 0,-1-1 0 0 0,0 1 0 0 0,0 0 0 0 0,0-1 0 0 0,1 1 0 0 0,-1 0 0 0 0,0 0 0 0 0,0 0 0 0 0,0 0 0 0 0,0 0 0 0 0,0 0 0 0 0,0 0 0 0 0,-1 0 0 0 0,1 1 0 0 0,0-1 0 0 0,-1 0 0 0 0,1 0 0 0 0,-1 1 0 0 0,1-1 0 0 0,-1 0 0 0 0,1 1 0 0 0,-1-1 0 0 0,0 3 0 0 0,12 54 0 0 0,-8-40 0 0 0,0 0 0 0 0,-2 1 0 0 0,2 20 0 0 0,-4-34 0 0 0,1 0 0 0 0,0 0 0 0 0,1 0 0 0 0,-1 0 0 0 0,1-1 0 0 0,0 1 0 0 0,0 0 0 0 0,1-1 0 0 0,5 8 0 0 0,-5-6 0 0 0,3-3 853 0 0,-3-4-5657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4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55 25127 0 0,'0'-2'142'0'0,"0"0"-1"0"0,0 0 0 0 0,0 0 1 0 0,1 0-1 0 0,-1 0 0 0 0,1 0 1 0 0,-1 1-1 0 0,1-1 0 0 0,0 0 1 0 0,0 0-1 0 0,0 1 0 0 0,0-1 1 0 0,0 0-1 0 0,0 1 0 0 0,0-1 1 0 0,0 1-1 0 0,1 0 0 0 0,-1-1 0 0 0,1 1 1 0 0,-1 0-1 0 0,1 0 0 0 0,-1 0 1 0 0,1 0-1 0 0,0 0 0 0 0,-1 0 1 0 0,3-1-1 0 0,3 0 404 0 0,-1 0 0 0 0,1 0 0 0 0,0 1 1 0 0,-1-1-1 0 0,1 1 0 0 0,9 1 0 0 0,-1-1-545 0 0,-8 0 0 0 0,1 0 0 0 0,-1 1 0 0 0,1 0 0 0 0,0 1 0 0 0,-1-1 0 0 0,1 1 0 0 0,-1 1 0 0 0,0-1 0 0 0,13 5 0 0 0,-17-4 0 0 0,7 3 0 0 0,0 0 0 0 0,-1 1 0 0 0,0 0 0 0 0,0 0 0 0 0,11 11 0 0 0,-18-15 0 0 0,0 0 0 0 0,0 0 0 0 0,0 0 0 0 0,-1 1 0 0 0,1-1 0 0 0,-1 0 0 0 0,0 1 0 0 0,0-1 0 0 0,0 1 0 0 0,0-1 0 0 0,0 1 0 0 0,0 0 0 0 0,-1-1 0 0 0,1 1 0 0 0,-1 0 0 0 0,0 0 0 0 0,1-1 0 0 0,-1 1 0 0 0,-1 0 0 0 0,1 0 0 0 0,0-1 0 0 0,-1 1 0 0 0,1 0 0 0 0,-1-1 0 0 0,0 1 0 0 0,0 0 0 0 0,-2 3 0 0 0,0 1 0 0 0,-1 0 0 0 0,-1 0 0 0 0,1 0 0 0 0,-1-1 0 0 0,0 0 0 0 0,-11 11 0 0 0,13-14 0 0 0,0 0 0 0 0,-1 0 0 0 0,1-1 0 0 0,-1 1 0 0 0,1-1 0 0 0,-1 0 0 0 0,0 1 0 0 0,0-2 0 0 0,0 1 0 0 0,0 0 0 0 0,0-1 0 0 0,-1 0 0 0 0,1 0 0 0 0,-6 1 0 0 0,6-3 105 0 0,1 1-1 0 0,0 0 1 0 0,-1-1-1 0 0,1 0 1 0 0,0 0-1 0 0,0 0 1 0 0,0 0-1 0 0,-6-3 1 0 0,-11-7-3583 0 0,17 9 2066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36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25231 0 0,'1'2'440'0'0,"1"0"0"0"0,0 0-1 0 0,0 0 1 0 0,0 0 0 0 0,0-1-1 0 0,0 1 1 0 0,0-1 0 0 0,0 0-1 0 0,1 1 1 0 0,-1-1 0 0 0,1 0-1 0 0,-1 0 1 0 0,1-1 0 0 0,-1 1-1 0 0,1 0 1 0 0,3 0 0 0 0,20-1-423 0 0,-1 1 1 0 0,41 8 0 0 0,-55-7-18 0 0,0 0 0 0 0,0-1 0 0 0,0 0 0 0 0,0-1 0 0 0,0 0 0 0 0,0-1 0 0 0,12-2 0 0 0,-21 3 0 0 0,0 0 0 0 0,0 1 0 0 0,1-1 0 0 0,-1 0 0 0 0,0 1 0 0 0,0-1 0 0 0,0 1 0 0 0,1 0 0 0 0,-1 0 0 0 0,0-1 0 0 0,0 2 0 0 0,0-1 0 0 0,-1 0 0 0 0,1 0 0 0 0,0 0 0 0 0,0 1 0 0 0,1 1 0 0 0,6 4 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36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24823 0 0,'1'0'47'0'0,"-1"0"-1"0"0,0 0 1 0 0,1 0-1 0 0,-1 0 1 0 0,1 0-1 0 0,-1 0 0 0 0,0 0 1 0 0,1 0-1 0 0,-1 0 1 0 0,1 0-1 0 0,-1 0 1 0 0,0 0-1 0 0,1 0 1 0 0,-1 0-1 0 0,1 1 1 0 0,-1-1-1 0 0,0 0 0 0 0,1 0 1 0 0,-1 0-1 0 0,0 0 1 0 0,1 1-1 0 0,-1-1 1 0 0,0 0-1 0 0,1 0 1 0 0,-1 1-1 0 0,0-1 1 0 0,1 0-1 0 0,-1 1 1 0 0,0-1-1 0 0,0 0 0 0 0,0 1 1 0 0,1-1-1 0 0,-1 1 1 0 0,-4 12 3116 0 0,3-12-2950 0 0,0 1 1 0 0,1-1 0 0 0,-1 0 0 0 0,1 0 0 0 0,-1 1-1 0 0,1-1 1 0 0,0 0 0 0 0,-1 0 0 0 0,1 1-1 0 0,0-1 1 0 0,0 3 0 0 0,7 38-5 0 0,-2 0 1 0 0,1 65-1 0 0,1-51-209 0 0,-5-46 0 0 0,0 1 0 0 0,-1 0 0 0 0,0 0 0 0 0,-1 14 0 0 0,-1-14 0 0 0,1 0 0 0 0,-1-1 0 0 0,2 1 0 0 0,-1 0 0 0 0,2 0 0 0 0,-1-1 0 0 0,7 21 0 0 0,-7-28 0 0 0,0 0 0 0 0,-1 0 0 0 0,1 1 0 0 0,-1-1 0 0 0,0 0 0 0 0,1 1 0 0 0,-1-1 0 0 0,-1 4 0 0 0,1-4 0 0 0,-1 1 0 0 0,1-1 0 0 0,0 0 0 0 0,1 0 0 0 0,-1 0 0 0 0,0 0 0 0 0,1 0 0 0 0,0 0 0 0 0,1 4 0 0 0,1 0 368 0 0,5 10-240 0 0,-1-13-4581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36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25231 0 0,'5'1'293'0'0,"0"-1"-1"0"0,0 1 0 0 0,0 0 1 0 0,0 1-1 0 0,0-1 0 0 0,8 5 1 0 0,-2-1 771 0 0,0 0 1 0 0,-1 1 0 0 0,18 13-1 0 0,-19-11-846 0 0,-1 1-1 0 0,0-1 0 0 0,-1 1 1 0 0,7 10-1 0 0,2 3-81 0 0,-2-2-136 0 0,-1 2 0 0 0,0 0 0 0 0,18 46 0 0 0,-22-44 0 0 0,-2 1 0 0 0,0 0 0 0 0,4 46 0 0 0,-10-60 0 0 0,0 1 0 0 0,-2-1 0 0 0,1 0 0 0 0,-1 0 0 0 0,-1 1 0 0 0,0-1 0 0 0,-1 0 0 0 0,0-1 0 0 0,-7 19 0 0 0,-3-1 0 0 0,0-1 0 0 0,-25 37 0 0 0,4-16 854 0 0,8-18-5661 0 0,-11 10-14959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1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24623 0 0,'0'0'7241'0'0,"2"5"-6494"0"0,21 93-599 0 0,-18-71-148 0 0,1 8 0 0 0,3 65 0 0 0,-9 102 0 0 0,-1-3 0 0 0,1-195 0 0 0,0-1 0 0 0,0 1 0 0 0,1-1 0 0 0,-1 1 0 0 0,1-1 0 0 0,0 1 0 0 0,0-1 0 0 0,3 6 0 0 0,-2-4 0 0 0,0 9 0 0 0,0-9 0 0 0,9-9 0 0 0,-8 1-3957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2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85 25231 0 0,'12'-7'736'0'0,"6"-15"1855"0"0,-3 3-687 0 0,-9 14-1793 0 0,1 1 0 0 0,-1 1-1 0 0,0-1 1 0 0,1 1 0 0 0,0 0 0 0 0,0 1 0 0 0,0-1 0 0 0,0 1 0 0 0,0 1 0 0 0,12-2-1 0 0,9 1 387 0 0,41 1 0 0 0,-41 1-413 0 0,-24 0-84 0 0,0 0 0 0 0,0 0 0 0 0,0 1 0 0 0,-1-1 0 0 0,1 1 0 0 0,0 0 0 0 0,0 0 0 0 0,0 0 0 0 0,-1 0 0 0 0,1 1 0 0 0,-1 0 0 0 0,1-1 0 0 0,-1 1 0 0 0,1 1 0 0 0,-1-1 0 0 0,0 0 0 0 0,0 1 0 0 0,0-1 0 0 0,0 1 0 0 0,-1 0 0 0 0,1 0 0 0 0,-1 0 0 0 0,0 1 0 0 0,0-1 0 0 0,0 0 0 0 0,0 1 0 0 0,0-1 0 0 0,-1 1 0 0 0,1 0 0 0 0,-1-1 0 0 0,0 1 0 0 0,0 0 0 0 0,-1 0 0 0 0,1 0 0 0 0,-1 0 0 0 0,0 0 0 0 0,0 5 0 0 0,-1-2 0 0 0,0-1 0 0 0,-1 1 0 0 0,0-1 0 0 0,0 1 0 0 0,0-1 0 0 0,-1 0 0 0 0,0 0 0 0 0,0 0 0 0 0,-1 0 0 0 0,-6 9 0 0 0,-5 2 0 0 0,-30 29 0 0 0,6-8 0 0 0,34-33 0 0 0,-1 0 0 0 0,0-1 0 0 0,0 1 0 0 0,-1-1 0 0 0,1-1 0 0 0,-1 1 0 0 0,1-1 0 0 0,-1 0 0 0 0,-13 3 0 0 0,-17 9 0 0 0,-12 4 855 0 0,15-14-5667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2.5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259 1 24727 0 0,'-3'5'1006'0'0,"-8"-7"2353"0"0,0 1-1517 0 0,10 1-937 0 0,-20 16 15 0 0,-3 10-920 0 0,2 1 0 0 0,0 1 0 0 0,-33 59 0 0 0,38-53 0 0 0,2 1 0 0 0,1 0 0 0 0,1 0 0 0 0,3 1 0 0 0,-7 38 0 0 0,15-61 0 0 0,1 1 0 0 0,1-1 0 0 0,0 1 0 0 0,1 0 0 0 0,5 24 0 0 0,-1-4 0 0 0,-3-24 0 0 0,0 0 0 0 0,1 0 0 0 0,0 0 0 0 0,1-1 0 0 0,8 16 0 0 0,-3-6 0 0 0,-6-12 50 0 0,0-1 1 0 0,0 0-1 0 0,1 0 0 0 0,0 0 0 0 0,0 0 1 0 0,0-1-1 0 0,1 1 0 0 0,0-1 1 0 0,0 0-1 0 0,0-1 0 0 0,0 1 0 0 0,1-1 1 0 0,0 0-1 0 0,0 0 0 0 0,0-1 0 0 0,8 4 1 0 0,-6-4-586 0 0,0-1 0 0 0,0 0 1 0 0,1 0-1 0 0,-1-1 0 0 0,1 0 1 0 0,-1 0-1 0 0,1-1 0 0 0,9-1 1 0 0,-3 1-19252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3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24519 0 0,'-1'-1'5890'0'0,"3"3"-3540"0"0,0 0-2350 0 0,0 0 0 0 0,0 0 0 0 0,1 0 0 0 0,-1 0 0 0 0,1 0 0 0 0,-1-1 0 0 0,1 1 0 0 0,-1-1 0 0 0,1 0 0 0 0,0 0 0 0 0,0 0 0 0 0,0 0 0 0 0,0 0 0 0 0,0-1 0 0 0,0 1 0 0 0,0-1 0 0 0,0 0 0 0 0,0 0 0 0 0,0 0 0 0 0,0 0 0 0 0,0 0 0 0 0,4-2 0 0 0,17 1 0 0 0,147-2 0 0 0,-48 6 0 0 0,-122-3 0 0 0,0 0 0 0 0,0 1 0 0 0,0-1 0 0 0,0 0 0 0 0,1 0 0 0 0,-1 1 0 0 0,0-1 0 0 0,0 1 0 0 0,0-1 0 0 0,0 1 0 0 0,0-1 0 0 0,0 1 0 0 0,0 0 0 0 0,-1-1 0 0 0,1 1 0 0 0,0 0 0 0 0,0 0 0 0 0,0 0 0 0 0,-1-1 0 0 0,1 1 0 0 0,0 0 0 0 0,-1 0 0 0 0,1 0 0 0 0,0 1 0 0 0,-1-1 0 0 0,-4 1 0 0 0,-11-1 0 0 0,7 0 0 0 0,3 4 0 0 0,-1 1 0 0 0,1-1 0 0 0,1 1 0 0 0,-6 7 0 0 0,7-8 0 0 0,-2 5 0 0 0,1 0 0 0 0,0 0 0 0 0,1 0 0 0 0,0 0 0 0 0,1 1 0 0 0,0-1 0 0 0,-1 18 0 0 0,2-18 0 0 0,0 1 0 0 0,1-1 0 0 0,0 0 0 0 0,0 1 0 0 0,4 18 0 0 0,-3-22-3953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4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 24423 0 0,'4'-1'1355'0'0,"31"1"1714"0"0,-21 0-1770 0 0,0 0-1 0 0,19-2 1 0 0,-3-2-1289 0 0,46-1-1 0 0,-20 3-12 0 0,-54 2 112 0 0,1 0 0 0 0,0 0 0 0 0,-1 0 0 0 0,1 0 0 0 0,-1 1 0 0 0,1 0 0 0 0,-1-1 0 0 0,6 3 0 0 0,15 2-5073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4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24823 0 0,'1'1'110'0'0,"0"-1"-1"0"0,-1 1 1 0 0,1-1-1 0 0,-1 1 0 0 0,1-1 1 0 0,0 1-1 0 0,0-1 1 0 0,-1 1-1 0 0,1-1 1 0 0,0 0-1 0 0,0 1 1 0 0,-1-1-1 0 0,1 0 1 0 0,0 0-1 0 0,0 1 0 0 0,0-1 1 0 0,0 0-1 0 0,-1 0 1 0 0,2 0-1 0 0,23-1 3836 0 0,-8 1-2143 0 0,-6 2-1802 0 0,1 0 0 0 0,-1-1 0 0 0,1 0 0 0 0,-1-1 0 0 0,17-2 0 0 0,-12 0 286 0 0,1 2 1 0 0,30 2-1 0 0,-41-2-1092 0 0,1 1 0 0 0,-1 1 0 0 0,1-1 0 0 0,-1 1 0 0 0,11 5 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5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25023 0 0,'0'1'76'0'0,"1"-1"0"0"0,-1 0 0 0 0,0 0-1 0 0,0 0 1 0 0,0 1 0 0 0,0-1 0 0 0,0 0-1 0 0,0 0 1 0 0,0 0 0 0 0,0 1 0 0 0,1-1 0 0 0,-1 0-1 0 0,0 0 1 0 0,0 0 0 0 0,0 0 0 0 0,0 1 0 0 0,1-1-1 0 0,-1 0 1 0 0,0 0 0 0 0,0 0 0 0 0,0 0-1 0 0,1 0 1 0 0,-1 0 0 0 0,0 0 0 0 0,0 0 0 0 0,1 0-1 0 0,-1 0 1 0 0,0 1 0 0 0,0-1 0 0 0,0 0-1 0 0,1 0 1 0 0,-1 0 0 0 0,0 0 0 0 0,0-1 0 0 0,1 1-1 0 0,-1 0 1 0 0,0 0 0 0 0,1 0 40 0 0,-1 0-1 0 0,0 0 1 0 0,1 0-1 0 0,-1 0 1 0 0,1 0 0 0 0,-1 0-1 0 0,1 0 1 0 0,-1 0-1 0 0,0 0 1 0 0,1 0 0 0 0,-1 1-1 0 0,1-1 1 0 0,-1 0 0 0 0,0 0-1 0 0,1 0 1 0 0,-1 0-1 0 0,0 1 1 0 0,1-1 0 0 0,-1 0-1 0 0,0 0 1 0 0,1 1 0 0 0,-1-1-1 0 0,0 0 1 0 0,1 1-1 0 0,-1-1 1 0 0,0 0 0 0 0,0 1-1 0 0,1-1 1 0 0,-1 0 0 0 0,0 1-1 0 0,0-1 1 0 0,0 1-1 0 0,0-1 1 0 0,0 0 0 0 0,1 1-1 0 0,-1-1 1 0 0,0 1 0 0 0,0-1-1 0 0,0 0 1 0 0,0 1-1 0 0,0 0 1 0 0,-3 50-116 0 0,-8 51 0 0 0,10-96 0 0 0,-12 72 0 0 0,7-46 0 0 0,1-1 0 0 0,1 1 0 0 0,1 48 0 0 0,4-77 0 0 0,-1 1 0 0 0,0-1 0 0 0,1 1 0 0 0,-1-1 0 0 0,1 1 0 0 0,0-1 0 0 0,1 1 0 0 0,-1-1 0 0 0,0 0 0 0 0,1 1 0 0 0,0-1 0 0 0,0 0 0 0 0,0 0 0 0 0,4 4 0 0 0,-6-6 321 0 0,3 0-106 0 0,-2 3-4715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3:53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14 25327 0 0,'-2'8'2931'0'0,"2"-8"-2832"0"0,0 0-1 0 0,0 0 0 0 0,-1-1 1274 0 0,1 1-1274 0 0,0 0 0 0 0,0 0 0 0 0,0 0 0 0 0,0 0 0 0 0,0 0 0 0 0,0 0 0 0 0,0 0 0 0 0,0 0 0 0 0,0 0 0 0 0,0 0 0 0 0,-1 0 1 0 0,1 0-1 0 0,0 0 0 0 0,0 0 0 0 0,0 0 0 0 0,0 0 0 0 0,0 0 0 0 0,28-4 971 0 0,-15 3-1069 0 0,22 0 0 0 0,53-9 0 0 0,-31 8 0 0 0,-55 1 93 0 0,1 0 1 0 0,0 1-1 0 0,0 0 1 0 0,0 0-1 0 0,0 0 1 0 0,0 0-1 0 0,0 0 1 0 0,4 1-1 0 0,17 1-4881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5.2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24423 0 0,'3'3'393'0'0,"-1"1"-1"0"0,0-1 0 0 0,0 0 0 0 0,0 1 1 0 0,-1 0-1 0 0,1-1 0 0 0,-1 1 1 0 0,0 0-1 0 0,0 0 0 0 0,0 0 0 0 0,-1 0 1 0 0,1 0-1 0 0,-1 0 0 0 0,0 0 0 0 0,0-1 1 0 0,0 6-1 0 0,0-7-478 0 0,11 111 1839 0 0,27 160-1753 0 0,-22-185 0 0 0,23 170 0 0 0,7 36 0 0 0,-8-120 0 0 0,-14-69 0 0 0,-10-47 753 0 0,2 9-1390 0 0,-9-22-3436 0 0,-3-15-15713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5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25127 0 0,'44'0'605'0'0,"165"-6"6422"0"0,-198 5-7027 0 0,-1 1 0 0 0,1 1 0 0 0,0 0 0 0 0,11 3 0 0 0,25 1 0 0 0,-43-5 107 0 0,-1 1 0 0 0,1-1 0 0 0,-1 1 0 0 0,0 0-1 0 0,1 0 1 0 0,-1 0 0 0 0,5 3 0 0 0,8 6-4921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5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25023 0 0,'0'4'253'0'0,"0"-3"58"0"0,0 1 1 0 0,0-1-1 0 0,0 0 1 0 0,0 1-1 0 0,0-1 1 0 0,0 0-1 0 0,0 1 1 0 0,0-1-1 0 0,1 0 1 0 0,-1 0-1 0 0,0 1 1 0 0,1-1-1 0 0,-1 0 0 0 0,1 0 1 0 0,0 0-1 0 0,-1 1 1 0 0,1-1-1 0 0,0 0 1 0 0,0 0-1 0 0,-1 0 1 0 0,3 1-1 0 0,-2 0-271 0 0,0 1 0 0 0,-1-1 0 0 0,1 0 0 0 0,0 1 0 0 0,-1-1 0 0 0,1 1 0 0 0,-1-1 0 0 0,0 0 0 0 0,1 1 0 0 0,-1-1 0 0 0,0 1 0 0 0,-1-1 0 0 0,1 1 0 0 0,-1 2 0 0 0,0 10-9 0 0,4 72-31 0 0,-1-39 0 0 0,-5 71 0 0 0,1-87 0 0 0,2 54 0 0 0,3-70 0 0 0,-3-13 0 0 0,1-1 0 0 0,-1 1 0 0 0,1 0 0 0 0,-1-1 0 0 0,0 1 0 0 0,0 0 0 0 0,0-1 0 0 0,0 1 0 0 0,-1 0 0 0 0,0 4 0 0 0,3-2 0 0 0,3 8 0 0 0,-5-13 0 0 0,0 0 0 0 0,0 0 0 0 0,0 0 0 0 0,0 1 0 0 0,0-1 0 0 0,0 0 0 0 0,0 0 0 0 0,0 0 0 0 0,0 0 0 0 0,0 1 0 0 0,0-1 0 0 0,0 0 0 0 0,0 0 0 0 0,0 0 0 0 0,0 0 0 0 0,0 0 0 0 0,0 1 0 0 0,-1-1 0 0 0,1 0 0 0 0,0 0 0 0 0,0 0 0 0 0,0 0 0 0 0,0 0 0 0 0,0 1 0 0 0,0-1 0 0 0,0 0 0 0 0,-1 0 0 0 0,1 0 0 0 0,0 0 0 0 0,0 0 0 0 0,0 0 0 0 0,0 0 0 0 0,0 0 0 0 0,-1 0 0 0 0,1 0 0 0 0,0 0 0 0 0,0 0 0 0 0,0 0 0 0 0,0 1 0 0 0,-1-1 0 0 0,1 0 0 0 0,0 0 0 0 0,0 0 0 0 0,0 0 0 0 0,0-1 0 0 0,-1 1 0 0 0,1 0 0 0 0,0 0 0 0 0,0 0 0 0 0,0 0 0 0 0,0 0 0 0 0,-1 0 0 0 0,1 0 0 0 0,0 0 0 0 0,0 0 0 0 0,0 0 0 0 0,0 0 0 0 0,0 0 0 0 0,0-1 0 0 0,-1 1 0 0 0,1 0 0 0 0,0 0 0 0 0,0 0 0 0 0,0 0 0 0 0,0 0 0 0 0,0-1 0 0 0,0 1 0 0 0,0 0 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6.3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62 24927 0 0,'0'0'101'0'0,"1"-1"0"0"0,-1 0-1 0 0,1 0 1 0 0,-1 0 0 0 0,0 1 0 0 0,1-1-1 0 0,0 0 1 0 0,-1 1 0 0 0,1-1-1 0 0,-1 0 1 0 0,1 1 0 0 0,0-1 0 0 0,-1 0-1 0 0,1 1 1 0 0,0-1 0 0 0,0 1-1 0 0,-1 0 1 0 0,2-1 0 0 0,12-10 1836 0 0,-11 7-1772 0 0,0 2 0 0 0,0-1 0 0 0,0 0 1 0 0,0 1-1 0 0,1-1 0 0 0,-1 1 0 0 0,1 0 0 0 0,0 0 0 0 0,-1 0 1 0 0,1 1-1 0 0,0-1 0 0 0,0 1 0 0 0,6-1 0 0 0,1-1 253 0 0,1 1-1 0 0,0 1 0 0 0,18-1 0 0 0,61 10-417 0 0,-81-8 0 0 0,0 1 0 0 0,0 0 0 0 0,0 0 0 0 0,0 1 0 0 0,11 4 0 0 0,-18-5 0 0 0,0 0 0 0 0,0 0 0 0 0,0 1 0 0 0,-1 0 0 0 0,1-1 0 0 0,0 1 0 0 0,-1 0 0 0 0,1 0 0 0 0,-1 0 0 0 0,0 1 0 0 0,0-1 0 0 0,0 0 0 0 0,0 1 0 0 0,0-1 0 0 0,0 1 0 0 0,-1 0 0 0 0,1 0 0 0 0,-1 0 0 0 0,0-1 0 0 0,0 1 0 0 0,1 4 0 0 0,0-2 0 0 0,-1 0 0 0 0,0 1 0 0 0,0 0 0 0 0,0-1 0 0 0,-1 1 0 0 0,0-1 0 0 0,0 1 0 0 0,0 0 0 0 0,-1-1 0 0 0,0 1 0 0 0,0-1 0 0 0,0 1 0 0 0,0-1 0 0 0,-1 0 0 0 0,0 1 0 0 0,0-1 0 0 0,-1 0 0 0 0,0 0 0 0 0,1 0 0 0 0,-8 8 0 0 0,4-5 0 0 0,0-1 0 0 0,0 0 0 0 0,0 0 0 0 0,-1-1 0 0 0,0 1 0 0 0,-1-2 0 0 0,1 1 0 0 0,-1-1 0 0 0,0 0 0 0 0,0-1 0 0 0,-14 6 0 0 0,-7 0 0 0 0,1-1 0 0 0,-38 6 0 0 0,46-11 0 0 0,15-3 0 0 0,0 0 0 0 0,1-1 0 0 0,-1 0 0 0 0,0 0 0 0 0,1-1 0 0 0,-1 1 0 0 0,-7-2 0 0 0,-15-2 0 0 0,17-2 856 0 0,8 0-5673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6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2 25127 0 0,'-5'-1'872'0'0,"0"1"0"0"0,0 0-1 0 0,-1-1 1 0 0,1 2-1 0 0,0-1 1 0 0,0 1 0 0 0,-10 2-1 0 0,10-1-834 0 0,0 0-1 0 0,0 0 1 0 0,0 1-1 0 0,0 0 1 0 0,0 0-1 0 0,0 0 1 0 0,1 0-1 0 0,0 1 1 0 0,0 0-1 0 0,0 0 1 0 0,0 0-1 0 0,0 0 1 0 0,-4 8-1 0 0,-6 9 38 0 0,-18 38 0 0 0,31-57-74 0 0,-5 10 0 0 0,1-4 0 0 0,1 0 0 0 0,0 0 0 0 0,1 0 0 0 0,0 0 0 0 0,0 0 0 0 0,1 1 0 0 0,0-1 0 0 0,-1 14 0 0 0,0 27 0 0 0,2 54 0 0 0,2-73 0 0 0,-1-15 0 0 0,1-1 0 0 0,0 0 0 0 0,7 27 0 0 0,-2-19 0 0 0,0-1 0 0 0,2 0 0 0 0,1-1 0 0 0,1 0 0 0 0,0 0 0 0 0,14 18 0 0 0,-20-34 71 0 0,-1 0 0 0 0,1 0 0 0 0,0 0 0 0 0,0 0 1 0 0,1-1-1 0 0,-1 0 0 0 0,1 0 0 0 0,-1 0 0 0 0,1-1 0 0 0,0 1 0 0 0,9 2 0 0 0,-11-4-471 0 0,1 0 0 0 0,-1 0-1 0 0,1-1 1 0 0,-1 1 0 0 0,1-1-1 0 0,-1 0 1 0 0,1 0 0 0 0,0 0-1 0 0,-1 0 1 0 0,1 0 0 0 0,3-2-1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7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4 106 24927 0 0,'0'2'239'0'0,"0"0"-1"0"0,0 0 0 0 0,0 0 1 0 0,0 0-1 0 0,1 0 0 0 0,-1 0 1 0 0,1 0-1 0 0,-1 0 0 0 0,1 0 1 0 0,0 0-1 0 0,0 0 0 0 0,0 0 1 0 0,0-1-1 0 0,0 1 0 0 0,1 2 1 0 0,27 17 3772 0 0,-28-20-4004 0 0,5 2-7 0 0,0 0 0 0 0,0-1 0 0 0,1 0 0 0 0,-1 0 0 0 0,1 0 0 0 0,-1-1 0 0 0,1 1 0 0 0,0-2 0 0 0,-1 1 0 0 0,1-1 0 0 0,0 0 0 0 0,0 0 0 0 0,12-3 0 0 0,-12 2 0 0 0,0-1 0 0 0,0 1 0 0 0,0-1 0 0 0,0-1 0 0 0,0 1 0 0 0,0-1 0 0 0,0-1 0 0 0,-1 1 0 0 0,0-1 0 0 0,0 0 0 0 0,0 0 0 0 0,9-9 0 0 0,-10 8 0 0 0,-1 0 0 0 0,0 0 0 0 0,0-1 0 0 0,-1 1 0 0 0,0-1 0 0 0,0 0 0 0 0,0 0 0 0 0,0 0 0 0 0,-1 0 0 0 0,2-7 0 0 0,-5 10 0 0 0,0 0 0 0 0,0 0 0 0 0,0 0 0 0 0,0 0 0 0 0,0 1 0 0 0,0-1 0 0 0,-1 0 0 0 0,1 1 0 0 0,-1-1 0 0 0,1 1 0 0 0,-1-1 0 0 0,0 1 0 0 0,0 0 0 0 0,-1 0 0 0 0,-1-2 0 0 0,2 2 0 0 0,0 1 0 0 0,1-1 0 0 0,-1 1 0 0 0,0-1 0 0 0,0 1 0 0 0,0 0 0 0 0,0 0 0 0 0,0 0 0 0 0,0 0 0 0 0,0 0 0 0 0,0 0 0 0 0,0 1 0 0 0,0-1 0 0 0,0 1 0 0 0,-1-1 0 0 0,1 1 0 0 0,0 0 0 0 0,0 0 0 0 0,-1 0 0 0 0,-2 0 0 0 0,-31 8 0 0 0,30-7 0 0 0,1 0 0 0 0,-1 0 0 0 0,1 0 0 0 0,0 0 0 0 0,0 1 0 0 0,0 0 0 0 0,0 0 0 0 0,-6 4 0 0 0,-21 14 0 0 0,19-12 0 0 0,0 0 0 0 0,1 1 0 0 0,-13 12 0 0 0,22-16 0 0 0,0 1 0 0 0,0 0 0 0 0,1 0 0 0 0,-1 0 0 0 0,1 0 0 0 0,1 0 0 0 0,-1 1 0 0 0,1-1 0 0 0,0 11 0 0 0,-2-1 0 0 0,3-12 0 0 0,-1 1 0 0 0,1-1 0 0 0,0 1 0 0 0,1 0 0 0 0,-1-1 0 0 0,1 1 0 0 0,0-1 0 0 0,0 1 0 0 0,0-1 0 0 0,0 0 0 0 0,1 1 0 0 0,0-1 0 0 0,2 5 0 0 0,2 0 0 0 0,-1-1 0 0 0,1 1 0 0 0,0-1 0 0 0,13 12 0 0 0,-15-15 0 0 0,3 2 0 0 0,-1-1 0 0 0,1 0 0 0 0,13 9 0 0 0,-17-13 0 0 0,0-1 0 0 0,0 1 0 0 0,0-1 0 0 0,1 0 0 0 0,-1 0 0 0 0,0 0 0 0 0,1 0 0 0 0,-1-1 0 0 0,0 0 0 0 0,1 1 0 0 0,-1-1 0 0 0,0 0 0 0 0,6-1 0 0 0,-2 0 115 0 0,1-1 0 0 0,0 1 0 0 0,0-1 0 0 0,-1-1 0 0 0,0 0 0 0 0,1 0 0 0 0,10-6 0 0 0,22-17-3953 0 0,-35 22 2807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7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89 25127 0 0,'0'0'2632'0'0,"1"26"2368"0"0,37 16-5000 0 0,-7-3 0 0 0,-21-29 0 0 0,0 2 0 0 0,-1 0 0 0 0,-1 0 0 0 0,0 0 0 0 0,0 1 0 0 0,-1 0 0 0 0,-1 0 0 0 0,6 18 0 0 0,-4-12 0 0 0,-7-16 0 0 0,1-1 0 0 0,-1 1 0 0 0,0-1 0 0 0,0 1 0 0 0,0-1 0 0 0,0 1 0 0 0,-1 0 0 0 0,1-1 0 0 0,-1 4 0 0 0,2-20 0 0 0,0 0 0 0 0,0 0 0 0 0,1 0 0 0 0,1 0 0 0 0,0 0 0 0 0,10-19 0 0 0,1-8 0 0 0,-10 29 0 0 0,0-1 0 0 0,12-17 0 0 0,5-13 0 0 0,-14 26 0 0 0,1 0 0 0 0,18-26 0 0 0,-25 41 0 0 0,0-1 0 0 0,0 1 0 0 0,0 0 0 0 0,0 0 0 0 0,1 0 0 0 0,-1 0 0 0 0,1 1 0 0 0,-1-1 0 0 0,1 1 0 0 0,0-1 0 0 0,-1 1 0 0 0,6-2 0 0 0,-8 3 0 0 0,0 0 0 0 0,1 0 0 0 0,-1-1 0 0 0,0 1 0 0 0,0 0 0 0 0,0 0 0 0 0,0-1 0 0 0,1 1 0 0 0,-1 0 0 0 0,0-1 0 0 0,0 1 0 0 0,0 0 0 0 0,0-1 0 0 0,0 1 0 0 0,0 0 0 0 0,0 0 0 0 0,0-1 0 0 0,0 1 0 0 0,0 0 0 0 0,0-1 0 0 0,0 1 0 0 0,0 0 0 0 0,0-1 0 0 0,0 1 0 0 0,0 0 0 0 0,0 0 0 0 0,0-1 0 0 0,-1 1 0 0 0,1 0 0 0 0,0-1 0 0 0,0 1 0 0 0,0 0 0 0 0,0 0 0 0 0,-1-1 0 0 0,1 1 0 0 0,0 0 0 0 0,0 0 0 0 0,-1 0 0 0 0,1-1 0 0 0,-1 1 0 0 0,0-3 0 0 0,8 7 0 0 0,-4-3-3949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8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39 24823 0 0,'0'2'165'0'0,"0"0"0"0"0,0 0 0 0 0,0 0 0 0 0,0 1-1 0 0,1-1 1 0 0,-1 0 0 0 0,1 0 0 0 0,0 0 0 0 0,-1 0 0 0 0,1 0-1 0 0,0 0 1 0 0,0 0 0 0 0,0 0 0 0 0,1-1 0 0 0,-1 1 0 0 0,2 2-1 0 0,2 0 700 0 0,-1 0 0 0 0,1-1 0 0 0,0 0 0 0 0,9 5 0 0 0,4 3-50 0 0,-13-8-814 0 0,0 0 0 0 0,0 0 0 0 0,0-1 0 0 0,0 0 0 0 0,1 0 0 0 0,0 0 0 0 0,-1 0 0 0 0,1-1 0 0 0,0 0 0 0 0,-1 0 0 0 0,1 0 0 0 0,0-1 0 0 0,0 0 0 0 0,7-1 0 0 0,6-3 0 0 0,24-3 0 0 0,-42 6 0 0 0,1 1 0 0 0,-1-1 0 0 0,1 1 0 0 0,-1-1 0 0 0,1 0 0 0 0,-1 1 0 0 0,0-1 0 0 0,1 0 0 0 0,-1 0 0 0 0,0 0 0 0 0,0 0 0 0 0,0 0 0 0 0,0 0 0 0 0,0 0 0 0 0,0-1 0 0 0,0 1 0 0 0,0 0 0 0 0,0-1 0 0 0,0 1 0 0 0,-1-1 0 0 0,1 1 0 0 0,0 0 0 0 0,0-3 0 0 0,0 0 0 0 0,1-1 0 0 0,0 0 0 0 0,-1 0 0 0 0,0 0 0 0 0,0 1 0 0 0,0-7 0 0 0,-1 9 0 0 0,0 0 0 0 0,-1 0 0 0 0,1-1 0 0 0,-1 1 0 0 0,0 0 0 0 0,1 0 0 0 0,-1 0 0 0 0,0-1 0 0 0,0 1 0 0 0,0 0 0 0 0,-1 0 0 0 0,-1-2 0 0 0,2 2 0 0 0,-1 0 0 0 0,0 0 0 0 0,1 1 0 0 0,-1-1 0 0 0,0 0 0 0 0,0 1 0 0 0,0-1 0 0 0,-1 1 0 0 0,1 0 0 0 0,0 0 0 0 0,0 0 0 0 0,-1 0 0 0 0,1 0 0 0 0,0 0 0 0 0,-1 1 0 0 0,1-1 0 0 0,-1 1 0 0 0,1 0 0 0 0,-1 0 0 0 0,1-1 0 0 0,-5 2 0 0 0,-6 0 0 0 0,0 0 0 0 0,-21 5 0 0 0,29-5 0 0 0,-10 2 0 0 0,0 0 0 0 0,-15 6 0 0 0,24-6 0 0 0,1-1 0 0 0,0 1 0 0 0,-1 0 0 0 0,1 0 0 0 0,0 1 0 0 0,1-1 0 0 0,-1 1 0 0 0,-6 8 0 0 0,5-7 0 0 0,1 0 0 0 0,1 0 0 0 0,-1 1 0 0 0,1 0 0 0 0,0 0 0 0 0,1 0 0 0 0,-1 0 0 0 0,1 1 0 0 0,0-1 0 0 0,1 1 0 0 0,0 0 0 0 0,-2 8 0 0 0,-5 16 0 0 0,7-25 0 0 0,0-1 0 0 0,1 1 0 0 0,-1 0 0 0 0,1 0 0 0 0,0-1 0 0 0,1 1 0 0 0,-1 0 0 0 0,1 0 0 0 0,0 0 0 0 0,1 0 0 0 0,-1 0 0 0 0,3 8 0 0 0,-2-10 0 0 0,1 1 0 0 0,0-1 0 0 0,0 0 0 0 0,1 1 0 0 0,-1-1 0 0 0,1 0 0 0 0,0 0 0 0 0,0-1 0 0 0,0 1 0 0 0,0-1 0 0 0,1 1 0 0 0,-1-1 0 0 0,1 0 0 0 0,0 0 0 0 0,0-1 0 0 0,6 4 0 0 0,-4-4 0 0 0,0 1 0 0 0,0-2 0 0 0,0 1 0 0 0,0 0 0 0 0,0-1 0 0 0,0-1 0 0 0,1 1 0 0 0,-1-1 0 0 0,0 0 0 0 0,0 0 0 0 0,1 0 0 0 0,5-2 0 0 0,4-1 0 0 0,-1-1 0 0 0,0-1 0 0 0,18-6 0 0 0,-12 2 0 0 0,-15 8 0 0 0,-1-2 0 0 0,1 1 0 0 0,-1 0 0 0 0,0-1 0 0 0,0 0 0 0 0,0-1 0 0 0,0 1 0 0 0,0-1 0 0 0,5-5 0 0 0,-1 2-3944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8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 25231 0 0,'0'0'1322'0'0,"13"20"4373"0"0,-9-16-5656 0 0,-1 1-1 0 0,0 0 1 0 0,0 0-1 0 0,0 0 0 0 0,0 0 1 0 0,-1 0-1 0 0,0 0 0 0 0,0 1 1 0 0,-1-1-1 0 0,3 10 1 0 0,-2 1-10 0 0,0-1 1 0 0,1 26-1 0 0,-5 35-29 0 0,2-54 0 0 0,0-58 0 0 0,6-39 0 0 0,-4 60 0 0 0,1 0 0 0 0,0 1 0 0 0,1-1 0 0 0,1 1 0 0 0,9-22 0 0 0,20-15 0 0 0,-33 49 0 0 0,1 1 0 0 0,0-1 0 0 0,0 1 0 0 0,0 0 0 0 0,0 0 0 0 0,0 0 0 0 0,0 0 0 0 0,0 0 0 0 0,0 0 0 0 0,0 0 0 0 0,0 0 0 0 0,1 1 0 0 0,3-1 0 0 0,-6 1 0 0 0,1 0 0 0 0,-1 0 0 0 0,0 0 0 0 0,0 0 0 0 0,0 0 0 0 0,0-1 0 0 0,0 1 0 0 0,0 0 0 0 0,0 0 0 0 0,1 0 0 0 0,-1 0 0 0 0,0 0 0 0 0,0 0 0 0 0,0 0 0 0 0,0 0 0 0 0,0 0 0 0 0,0-1 0 0 0,0 1 0 0 0,0 0 0 0 0,0 0 0 0 0,0 0 0 0 0,0 0 0 0 0,1 0 0 0 0,-1 0 0 0 0,0-1 0 0 0,0 1 0 0 0,0 0 0 0 0,0 0 0 0 0,0 0 0 0 0,0 0 0 0 0,0 0 0 0 0,0-1 0 0 0,0 1 0 0 0,0 0 0 0 0,0 0 0 0 0,-1 0 0 0 0,1 0 0 0 0,0 0 0 0 0,0 0 0 0 0,0-1 0 0 0,0 1 0 0 0,0 0 0 0 0,0 0 0 0 0,0 0 0 0 0,0 0 0 0 0,0 0 0 0 0,0 0 0 0 0,0 0 0 0 0,0 0 0 0 0,0 0 0 0 0,0 0 0 0 0,0 0 0 0 0,0 0 0 0 0,0 0 0 0 0,0 0 0 0 0,0 0 0 0 0,1 0 0 0 0,-1 0 0 0 0,0 0 0 0 0,0 0 0 0 0,0 0 0 0 0,0 0 0 0 0,0 0 0 0 0,0 0 0 0 0,0 0 0 0 0,0 0 0 0 0,0 0 0 0 0,0-1 0 0 0,0 1 0 0 0,0 0 0 0 0,1 0 0 0 0,-1 0 0 0 0,0 0 0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 0 0 0 0,0-1 0 0 0,-1 1 0 0 0,6 3 0 0 0,0 0 0 0 0,-1 0 0 0 0,1 0 0 0 0,-1 0 0 0 0,0 1 0 0 0,0 0 0 0 0,-1-1 0 0 0,1 1 0 0 0,-1 1 0 0 0,1-1 0 0 0,-1 0 0 0 0,-1 1 0 0 0,1 0 0 0 0,-1 0 0 0 0,1 0 0 0 0,-1 0 0 0 0,-1 0 0 0 0,1 0 0 0 0,-1 0 0 0 0,0 0 0 0 0,0 1 0 0 0,0-1 0 0 0,-1 6 0 0 0,6 28 0 0 0,-4-31 0 0 0,-1 0 0 0 0,0 0 0 0 0,0 1 0 0 0,0-1 0 0 0,-2 11 0 0 0,1-13 0 0 0,0-1 0 0 0,0 1 0 0 0,0 0 0 0 0,0-1 0 0 0,1 1 0 0 0,0 0 0 0 0,1-1 0 0 0,-1 1 0 0 0,1-1 0 0 0,0 1 0 0 0,0-1 0 0 0,0 0 0 0 0,1 0 0 0 0,0 0 0 0 0,0 0 0 0 0,7 8 0 0 0,-9-12 0 0 0,-1 0 0 0 0,1 0 0 0 0,0 0 0 0 0,-1 1 0 0 0,1-1 0 0 0,0 0 0 0 0,0 0 0 0 0,0 0 0 0 0,0-1 0 0 0,0 1 0 0 0,0 0 0 0 0,0 0 0 0 0,0 0 0 0 0,0-1 0 0 0,0 1 0 0 0,0 0 0 0 0,1-1 0 0 0,-1 0 0 0 0,0 1 0 0 0,0-1 0 0 0,1 1 0 0 0,-1-1 0 0 0,0 0 0 0 0,0 0 0 0 0,1 0 0 0 0,-1 0 0 0 0,0 0 0 0 0,1 0 0 0 0,-1 0 0 0 0,0 0 0 0 0,1-1 0 0 0,-1 1 0 0 0,0 0 0 0 0,0-1 0 0 0,1 1 0 0 0,-1-1 0 0 0,0 1 0 0 0,0-1 0 0 0,2-1 0 0 0,10-6 964 0 0,-4 3-5877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9.2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 25023 0 0,'0'-1'166'0'0,"1"0"0"0"0,0 1 0 0 0,0-1 0 0 0,0 1 0 0 0,0-1 0 0 0,0 1 0 0 0,0-1 0 0 0,0 1 0 0 0,0 0 0 0 0,0-1 0 0 0,0 1 0 0 0,0 0 0 0 0,0 0 0 0 0,0 0 0 0 0,0-1 0 0 0,0 1 0 0 0,0 0 0 0 0,1 1 0 0 0,0-1 0 0 0,34 0 3764 0 0,-28 0-3444 0 0,4 0-486 0 0,0-1 0 0 0,20-5 0 0 0,14-1 0 0 0,-36 7 0 0 0,-5 0 0 0 0,0 0 0 0 0,0 0 0 0 0,1-1 0 0 0,-1 1 0 0 0,0-1 0 0 0,0 0 0 0 0,0-1 0 0 0,0 1 0 0 0,10-5 0 0 0,-14 6 76 0 0,1-1 0 0 0,0 1 1 0 0,-1-1-1 0 0,1 1 0 0 0,0 0 0 0 0,-1 0 0 0 0,1 0 1 0 0,0 0-1 0 0,0 0 0 0 0,-1 0 0 0 0,1 1 0 0 0,3 0 1 0 0,-4-1-248 0 0,0 0 0 0 0,0 0 0 0 0,0 1 0 0 0,-1-1 1 0 0,1 0-1 0 0,0 1 0 0 0,0-1 0 0 0,0 0 0 0 0,0 1 1 0 0,-1-1-1 0 0,1 1 0 0 0,0-1 0 0 0,0 1 0 0 0,-1 0 1 0 0,1-1-1 0 0,0 1 0 0 0,-1 0 0 0 0,1 0 0 0 0,-1-1 1 0 0,1 1-1 0 0,-1 0 0 0 0,1 0 0 0 0,-1 0 0 0 0,1 0 1 0 0,-1-1-1 0 0,0 1 0 0 0,0 0 0 0 0,1 2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9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25023 0 0,'2'15'2723'0'0,"10"18"2290"0"0,-10-30-5013 0 0,0 0 0 0 0,-1 0 0 0 0,0 0 0 0 0,1 0 0 0 0,-1 0 0 0 0,0 1 0 0 0,-1-1 0 0 0,1 0 0 0 0,-1 0 0 0 0,1 7 0 0 0,-2 35 0 0 0,0-34 0 0 0,1 6 0 0 0,0 0 0 0 0,4 20 0 0 0,0 21 0 0 0,-2-22 0 0 0,8 46 0 0 0,-1-10 0 0 0,-2-45 0 0 0,-6-23 0 0 0,1 0 0 0 0,-1 0 0 0 0,0 1 0 0 0,0-1 0 0 0,0 9 0 0 0,0-1 0 0 0,-1-12 0 0 0,0 0 0 0 0,0 1 0 0 0,1-1 0 0 0,-1 0 0 0 0,0 0 0 0 0,0 0 0 0 0,0 1 0 0 0,0-1 0 0 0,0 0 0 0 0,0 0 0 0 0,0 0 0 0 0,0 1 0 0 0,0-1 0 0 0,0 0 0 0 0,0 0 0 0 0,1 0 0 0 0,-1 0 0 0 0,0 1 0 0 0,0-1 0 0 0,0 0 0 0 0,0 0 0 0 0,1 0 0 0 0,-1 0 0 0 0,0 0 0 0 0,0 0 0 0 0,0 1 0 0 0,0-1 0 0 0,1 0 0 0 0,-1 0 0 0 0,0 0 0 0 0,0 0 0 0 0,0 0 0 0 0,1 0 0 0 0,-1 0 0 0 0,0 0 0 0 0,0 0 0 0 0,0 0 0 0 0,1 0 0 0 0,-1 0 0 0 0,0 0 0 0 0,0 0 0 0 0,1 0 0 0 0,-1 0 0 0 0,0 0 0 0 0,0 0 0 0 0,0 0 0 0 0,1 0 0 0 0,-1-1 0 0 0,0 1 0 0 0,0 0 0 0 0,0 0 0 0 0,0 0 0 0 0,1 0 0 0 0,-1 0 0 0 0,0 0 0 0 0,0-1 0 0 0,0 1 0 0 0,0 0 0 0 0,0 0 0 0 0,0 0 0 0 0,1-1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6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70 24423 0 0,'2'-5'1232'0'0,"4"6"2060"0"0,0 6-256 0 0,-4 1-2260 0 0,-3 35-776 0 0,-4 20 0 0 0,2-12 0 0 0,0-41 0 0 0,3-9 0 0 0,0 0 0 0 0,-1-1 0 0 0,1 1 0 0 0,0-1 0 0 0,-1 1 0 0 0,1 0 0 0 0,0-1 0 0 0,0 1 0 0 0,0 0 0 0 0,0-1 0 0 0,-1 1 0 0 0,1 0 0 0 0,0-1 0 0 0,0 1 0 0 0,1 0 0 0 0,-1-1 0 0 0,0 1 0 0 0,0 0 0 0 0,0-1 0 0 0,0 1 0 0 0,0 0 0 0 0,1-1 0 0 0,-1 1 0 0 0,0 0 0 0 0,1-1 0 0 0,-1 1 0 0 0,0-1 0 0 0,1 1 0 0 0,-1-1 0 0 0,1 1 0 0 0,0 0 0 0 0,0-2 0 0 0,0 0 0 0 0,0 0 0 0 0,0-1 0 0 0,0 1 0 0 0,0 0 0 0 0,0 0 0 0 0,-1-1 0 0 0,1 1 0 0 0,0 0 0 0 0,-1-1 0 0 0,1 1 0 0 0,-1-1 0 0 0,1 1 0 0 0,-1-1 0 0 0,0-2 0 0 0,9-31 0 0 0,8-71 0 0 0,-16 95 0 0 0,1-1 0 0 0,-2 0 0 0 0,1 0 0 0 0,-2 0 0 0 0,-2-19 0 0 0,3 31 0 0 0,0-1 0 0 0,-1 1 0 0 0,1-1 0 0 0,0 1 0 0 0,0-1 0 0 0,0 1 0 0 0,0-1 0 0 0,0 1 0 0 0,0-1 0 0 0,0 1 0 0 0,0-1 0 0 0,0 1 0 0 0,0-1 0 0 0,0 1 0 0 0,0-1 0 0 0,0 1 0 0 0,0-1 0 0 0,0 1 0 0 0,0-1 0 0 0,1 1 0 0 0,-1-1 0 0 0,0 1 0 0 0,0-1 0 0 0,1 1 0 0 0,-1-1 0 0 0,1 0 0 0 0,11 6 0 0 0,17 22 0 0 0,-26-23 0 0 0,104 93 0 0 0,-100-91 201 0 0,17 15 229 0 0,-11-7-5017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9:49.9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6 25127 0 0,'1'-1'86'0'0,"-1"0"0"0"0,1 1 0 0 0,0 0 0 0 0,-1-1 0 0 0,1 1 0 0 0,0-1 0 0 0,0 1 0 0 0,0 0 0 0 0,-1 0 0 0 0,1-1 0 0 0,0 1 0 0 0,0 0 0 0 0,0 0 0 0 0,0 0 0 0 0,-1 0 0 0 0,1 0 0 0 0,0 0 0 0 0,0 0 0 0 0,0 0 0 0 0,0 0 0 0 0,-1 0 0 0 0,1 1 0 0 0,0-1 0 0 0,0 0 0 0 0,0 0 0 0 0,-1 1 0 0 0,1-1 0 0 0,0 1 0 0 0,0 0 0 0 0,31 16 4025 0 0,-20-10-3170 0 0,6 1-941 0 0,0 1 0 0 0,0 1 0 0 0,-1 1 0 0 0,0 0 0 0 0,-1 1 0 0 0,0 1 0 0 0,-1 0 0 0 0,-1 1 0 0 0,25 30 0 0 0,-30-32 0 0 0,-1 1 0 0 0,0-1 0 0 0,0 1 0 0 0,-2 1 0 0 0,0-1 0 0 0,0 1 0 0 0,5 22 0 0 0,-8-14 66 0 0,-1-1 0 0 0,-1 1 0 0 0,-1 0-1 0 0,0-1 1 0 0,-2 1 0 0 0,-1 0 0 0 0,-1-1 0 0 0,0 0 0 0 0,-2 0 0 0 0,0 0 0 0 0,-1 0-1 0 0,-2-1 1 0 0,0 0 0 0 0,-12 19 0 0 0,5-12-560 0 0,-2-1 0 0 0,0 0 0 0 0,-2-1 0 0 0,-1-2 0 0 0,-1 0 0 0 0,0-1 0 0 0,-2-1 0 0 0,0-1 0 0 0,-32 19 0 0 0,15-16-19265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0:50.267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1 0 24015 0 0,'0'0'8375'0'0,"7"3"-8047"0"0,2 0-322 0 0,0-1-1 0 0,0 0 1 0 0,0 0 0 0 0,0-1 0 0 0,0 0 0 0 0,11 0 0 0 0,164-1-6 0 0,94 0 0 0 0,-243-1 0 0 0,-19 0 0 0 0,0 1 0 0 0,17 1 0 0 0,-5 1 0 0 0,1-1 0 0 0,-1-2 0 0 0,31-5 0 0 0,-37 4 0 0 0,219-4 0 0 0,-156 7 0 0 0,-61-2 0 0 0,-14 0 0 0 0,0 1 0 0 0,0 0 0 0 0,0 1 0 0 0,12 2 0 0 0,-16-3 0 0 0,1 1 0 0 0,-1-1 0 0 0,1 0 0 0 0,-1 0 0 0 0,13-2 0 0 0,-13 1 0 0 0,0 0 0 0 0,0 1 0 0 0,0 0 0 0 0,0 0 0 0 0,0 0 0 0 0,0 1 0 0 0,7 1 0 0 0,7 1 0 0 0,0 0 0 0 0,1-1 0 0 0,-1-1 0 0 0,33-3 0 0 0,-4 1 0 0 0,37-1 0 0 0,91 4 0 0 0,-116-1 0 0 0,8 1 0 0 0,-35 1 0 0 0,56-4 0 0 0,-30 0 0 0 0,-28-1 0 0 0,-22 2 0 0 0,1-1 0 0 0,0 1 0 0 0,15 2 0 0 0,10 2 0 0 0,0-2 0 0 0,47-4 0 0 0,-17 1 0 0 0,-37 1 0 0 0,-5-1 0 0 0,45 5 0 0 0,-41-1 0 0 0,-1-2 0 0 0,34-3 0 0 0,-10 1 0 0 0,112 1 0 0 0,-151-4 0 0 0,-11 3 0 0 0,-1 1 0 0 0,1-1 0 0 0,-1 1 0 0 0,1 0 0 0 0,-1-1 0 0 0,1 1 0 0 0,-1 0 0 0 0,1 0 0 0 0,0-1 0 0 0,-1 1 0 0 0,1 0 0 0 0,-1 0 0 0 0,1 0 0 0 0,0 0 0 0 0,-1 0 0 0 0,1 0 0 0 0,0 0 0 0 0,-1 0 0 0 0,1 0 0 0 0,-1 0 0 0 0,1 0 0 0 0,0 0 0 0 0,-1 1 0 0 0,1-1 0 0 0,8-1 0 0 0,-9 1 0 0 0,0 0 0 0 0,0 0 0 0 0,1 0 0 0 0,-1-1 0 0 0,0 1 0 0 0,0 0 0 0 0,1 0 0 0 0,-1 0 0 0 0,0 0 0 0 0,0 0 0 0 0,1 0 0 0 0,-1 0 0 0 0,0 0 0 0 0,0 0 0 0 0,1 0 0 0 0,-1 0 0 0 0,0 0 0 0 0,0 0 0 0 0,1 0 0 0 0,-1 0 0 0 0,0 0 0 0 0,0 0 0 0 0,1 1 0 0 0,-1-1 0 0 0,0 0 0 0 0,0 0 0 0 0,1 0 0 0 0,-1 0 0 0 0,0 0 0 0 0,0 1 0 0 0,0-1 0 0 0,1 0 0 0 0,-1 0 0 0 0,1 1 0 0 0,0-1 0 0 0,0 1 0 0 0,0-1 0 0 0,0 1 0 0 0,0-1 0 0 0,0 0 0 0 0,0 1 0 0 0,0-1 0 0 0,0 0 0 0 0,0 0 0 0 0,0 0 0 0 0,0 0 0 0 0,0 0 0 0 0,1 0 0 0 0,-1 0 0 0 0,0 0 0 0 0,0 0 0 0 0,0-1 0 0 0,2 0 0 0 0,2-4 0 0 0,9 4 854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0:52.381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0 92 24119 0 0,'0'0'8147'0'0,"1"6"-7835"0"0,2-7-168 0 0,6-3-107 0 0,8-2-37 0 0,-5 2 0 0 0,1 0 0 0 0,0 1 0 0 0,0 0 0 0 0,19-1 0 0 0,11-6 0 0 0,108 3 0 0 0,-65-1 0 0 0,101 3 0 0 0,-152 0 0 0 0,-28 3 0 0 0,0 1 0 0 0,1 0 0 0 0,-1 0 0 0 0,1 1 0 0 0,13 1 0 0 0,-4 0 0 0 0,1 0 0 0 0,34-3 0 0 0,-2-1 0 0 0,0 4 0 0 0,-26 1 0 0 0,0-2 0 0 0,-1-1 0 0 0,45-7 0 0 0,-61 7 0 0 0,-1 0 0 0 0,1 1 0 0 0,-1 0 0 0 0,1 0 0 0 0,9 1 0 0 0,25 0 0 0 0,12-7 0 0 0,101 3 0 0 0,-16 1 0 0 0,-125 1 0 0 0,-2 0 0 0 0,1 0 0 0 0,-1 1 0 0 0,1 1 0 0 0,-1 0 0 0 0,13 2 0 0 0,11 2 0 0 0,0-1 0 0 0,0-2 0 0 0,37-2 0 0 0,5 0 0 0 0,-52 0 0 0 0,0-1 0 0 0,0-1 0 0 0,24-5 0 0 0,-36 5 0 0 0,1 1 0 0 0,20 2 0 0 0,-1-1 0 0 0,-11 0 0 0 0,37 5 0 0 0,11 0 0 0 0,-53-5 0 0 0,4-1 0 0 0,1 2 0 0 0,-1 0 0 0 0,28 6 0 0 0,-36-5 0 0 0,1-1 0 0 0,-1 0 0 0 0,1 0 0 0 0,-1-2 0 0 0,16-2 0 0 0,25 0 0 0 0,49 4 0 0 0,167-5 0 0 0,-163 3 0 0 0,-25-2 0 0 0,-58 3 0 0 0,0-1 0 0 0,30-4 0 0 0,-6 1 0 0 0,-36 4 0 0 0,1-1 0 0 0,17-3 0 0 0,-16 2 0 0 0,0 0 0 0 0,0 1 0 0 0,0 1 0 0 0,28 3 0 0 0,8 0 0 0 0,-6-3 0 0 0,-24-2 0 0 0,0 2 0 0 0,1 1 0 0 0,-1 0 0 0 0,0 1 0 0 0,26 7 0 0 0,-38-7 0 0 0,0 0 0 0 0,0-1 0 0 0,0 0 0 0 0,1-1 0 0 0,7 1 0 0 0,-6-1 0 0 0,0 0 0 0 0,-1 1 0 0 0,10 2 0 0 0,4 0 0 0 0,-1 0 0 0 0,1-2 0 0 0,39-1 0 0 0,-37-1 0 0 0,1 1 0 0 0,44 6 0 0 0,-30-1 0 0 0,0-2 0 0 0,0-2 0 0 0,1-1 0 0 0,53-8 0 0 0,-78 7 0 0 0,0 1 0 0 0,-1 1 0 0 0,1 0 0 0 0,23 6 0 0 0,-18-3 0 0 0,-1-1 0 0 0,25 0 0 0 0,247-3 0 0 0,-253 6 0 0 0,-33-5 0 0 0,0 1 0 0 0,0-1 0 0 0,0-1 0 0 0,0 1 0 0 0,0-1 0 0 0,7 0 0 0 0,107-3 0 0 0,-81 3 0 0 0,-32 0 0 0 0,1-1 0 0 0,-1 0 0 0 0,15-4 0 0 0,-15 3 0 0 0,1 0 0 0 0,0 1 0 0 0,14-2 0 0 0,-9 3 0 0 0,24 1 0 0 0,44-7 0 0 0,-70 6 0 0 0,-1-1 0 0 0,0 2 0 0 0,16 1 0 0 0,15 1 0 0 0,-34-3 0 0 0,0 0 0 0 0,0 0 0 0 0,0-1 0 0 0,11-3 0 0 0,-6 1 0 0 0,-1 1 0 0 0,1 1 0 0 0,17-1 0 0 0,20-2 0 0 0,-18 4 0 0 0,-29 1 0 0 0,1-1 0 0 0,-1 0 0 0 0,1 1 0 0 0,0-1 0 0 0,-1 0 0 0 0,1 0 0 0 0,-1-1 0 0 0,1 1 0 0 0,-1-1 0 0 0,1 1 0 0 0,0-1 0 0 0,-1 0 0 0 0,0 1 0 0 0,4-3 0 0 0,-5 2 0 0 0,0 1 0 0 0,-1 0 0 0 0,1 0 0 0 0,0-1 0 0 0,-1 1 0 0 0,1 0 0 0 0,0 0 0 0 0,-1 0 0 0 0,1 0 0 0 0,0-1 0 0 0,0 1 0 0 0,-1 0 0 0 0,1 1 0 0 0,0-1 0 0 0,-1 0 0 0 0,1 0 0 0 0,0 0 0 0 0,0 0 0 0 0,-1 0 0 0 0,1 1 0 0 0,0-1 0 0 0,-1 0 0 0 0,1 1 0 0 0,-1-1 0 0 0,1 0 0 0 0,0 1 0 0 0,0 0 0 0 0,1 0 0 0 0,-1 0 0 0 0,1 0 0 0 0,0 0 0 0 0,-1 0 0 0 0,1-1 0 0 0,0 1 0 0 0,0-1 0 0 0,-1 1 0 0 0,1-1 0 0 0,0 0 0 0 0,3 1 0 0 0,-4-1 0 0 0,0 0 0 0 0,0-1 0 0 0,-1 1 0 0 0,1 0 0 0 0,0 0 0 0 0,0-1 0 0 0,-1 1 0 0 0,1 0 0 0 0,0-1 0 0 0,-1 1 0 0 0,1-1 0 0 0,0 1 0 0 0,-1 0 0 0 0,1-1 0 0 0,-1 0 0 0 0,1 1 0 0 0,0-2 0 0 0,-1 2 0 0 0,0-1 0 0 0,1 1 0 0 0,-1 0 0 0 0,0 0 0 0 0,0-1 0 0 0,0 1 0 0 0,1 0 0 0 0,-1-1 0 0 0,0 1 0 0 0,1 0 0 0 0,-1 0 0 0 0,0-1 0 0 0,0 1 0 0 0,1 0 0 0 0,-1 0 0 0 0,0 0 0 0 0,1 0 0 0 0,-1-1 0 0 0,0 1 0 0 0,1 0 0 0 0,-1 0 0 0 0,1 0 0 0 0,-1 0 0 0 0,0 0 0 0 0,1 0 0 0 0,-1 0 0 0 0,0 0 0 0 0,1 0 0 0 0,-1 0 0 0 0,0 0 0 0 0,1 0 0 0 0,-1 0 0 0 0,1 0 0 0 0,-1 1 0 0 0,0-1 0 0 0,1 0 0 0 0,-1 0 0 0 0,0 0 0 0 0,1 0 0 0 0,-1 1 0 0 0,0-1 0 0 0,0 0 0 0 0,1 0 0 0 0,-1 0 0 0 0,0 1 0 0 0,0-1 0 0 0,1 0 0 0 0,-1 1 0 0 0,0-1 0 0 0,0 0 0 0 0,0 1 0 0 0,1-1 0 0 0,-1 0 0 0 0,0 1 0 0 0,0-1 0 0 0,0 0 0 0 0,0 1 0 0 0,0-1 0 0 0,0 0 0 0 0,0 1 0 0 0,1 0 0 0 0,-1 0 0 0 0,1 0 0 0 0,0-1 0 0 0,-1 1 0 0 0,1 0 0 0 0,0-1 0 0 0,-1 1 0 0 0,1-1 0 0 0,0 1 0 0 0,0-1 0 0 0,0 1 0 0 0,-1-1 0 0 0,1 1 0 0 0,0-1 0 0 0,0 0 0 0 0,0 1 0 0 0,0-1 0 0 0,0 0 0 0 0,0 0 0 0 0,0 0 0 0 0,0 0 0 0 0,0 0 0 0 0,-1 0 0 0 0,3 0 0 0 0,25-6 0 0 0,-4 1 0 0 0,14-2 852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0:55.466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0 70 24423 0 0,'0'0'8021'0'0,"6"-1"-7737"0"0,4 0-279 0 0,0 1-1 0 0,-1 0 0 0 0,1 0 1 0 0,0 1-1 0 0,0 0 1 0 0,18 5-1 0 0,-13-3-4 0 0,1-1 0 0 0,-1 0 0 0 0,1-1 0 0 0,0-1 0 0 0,23-2 0 0 0,3 0 0 0 0,246-18 0 0 0,-121 3 0 0 0,-132 14 0 0 0,36 1 0 0 0,-65 2 0 0 0,1 1 0 0 0,-1-1 0 0 0,0 2 0 0 0,9 1 0 0 0,-11-1 0 0 0,1-1 0 0 0,-1 0 0 0 0,0 0 0 0 0,1-1 0 0 0,-1 1 0 0 0,1-1 0 0 0,-1 0 0 0 0,8-1 0 0 0,1 0 0 0 0,-1 0 0 0 0,24 1 0 0 0,2 0 0 0 0,4 2 0 0 0,-33-1 0 0 0,0 0 0 0 0,0-1 0 0 0,18-2 0 0 0,-10 1 0 0 0,0 0 0 0 0,18 1 0 0 0,11 0 0 0 0,-32 0 0 0 0,-1 1 0 0 0,24 4 0 0 0,-21-2 0 0 0,29 0 0 0 0,35-8 0 0 0,-30 1 0 0 0,9 4 0 0 0,12-1 0 0 0,109-3 0 0 0,11-1 0 0 0,-141 2 0 0 0,-30 2 0 0 0,0 0 0 0 0,31-7 0 0 0,-41 6 0 0 0,0 0 0 0 0,0 1 0 0 0,20 0 0 0 0,22-3 0 0 0,-27 1 0 0 0,0 1 0 0 0,41 3 0 0 0,-24-1 0 0 0,9-10 0 0 0,56 10 0 0 0,-106 0 0 0 0,1 0 0 0 0,0 1 0 0 0,0-1 0 0 0,0 1 0 0 0,-1-1 0 0 0,1 1 0 0 0,0 0 0 0 0,-1 0 0 0 0,1 0 0 0 0,0 0 0 0 0,-1 0 0 0 0,2 1 0 0 0,16 8 0 0 0,7-9 0 0 0,-23-1 0 0 0,-1-1 0 0 0,1 1 0 0 0,-1 0 0 0 0,0 0 0 0 0,1 0 0 0 0,-1 1 0 0 0,1-1 0 0 0,-1 0 0 0 0,0 1 0 0 0,1 0 0 0 0,-1 0 0 0 0,0-1 0 0 0,0 1 0 0 0,0 0 0 0 0,0 1 0 0 0,3 0 0 0 0,-5-1 0 0 0,1-1 0 0 0,0 1 0 0 0,0-1 0 0 0,0 0 0 0 0,0 1 0 0 0,0-1 0 0 0,-1 0 0 0 0,1 0 0 0 0,0 0 0 0 0,0 1 0 0 0,0-1 0 0 0,0 0 0 0 0,0 0 0 0 0,0 0 0 0 0,0 0 0 0 0,0-1 0 0 0,0 1 0 0 0,0 0 0 0 0,0 0 0 0 0,1-1 0 0 0,14 0 0 0 0,32-7 0 0 0,-34 7 0 0 0,0 0 0 0 0,0-1 0 0 0,24-6 0 0 0,-27 7 0 0 0,-11 1 0 0 0,1 0 0 0 0,0 0 0 0 0,0 0 0 0 0,-1 1 0 0 0,1-1 0 0 0,0-1 0 0 0,0 1 0 0 0,-1 0 0 0 0,1 0 0 0 0,0 0 0 0 0,0 0 0 0 0,-1 0 0 0 0,1-1 0 0 0,0 1 0 0 0,0 0 0 0 0,-1-1 0 0 0,1 1 0 0 0,0 0 0 0 0,-1-1 0 0 0,1 1 0 0 0,-1-1 0 0 0,1 1 0 0 0,0-1 0 0 0,-1 1 0 0 0,1-1 0 0 0,-1 0 0 0 0,0 1 0 0 0,1-1 0 0 0,-1-4 852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0:57.553"/>
    </inkml:context>
    <inkml:brush xml:id="br0">
      <inkml:brushProperty name="width" value="0.2" units="cm"/>
      <inkml:brushProperty name="height" value="0.4" units="cm"/>
      <inkml:brushProperty name="color" value="#FFFF99"/>
      <inkml:brushProperty name="tip" value="rectangle"/>
      <inkml:brushProperty name="rasterOp" value="maskPen"/>
    </inkml:brush>
  </inkml:definitions>
  <inkml:trace contextRef="#ctx0" brushRef="#br0">4 51 24423 0 0,'-4'15'8336'0'0,"244"-26"-8336"0"0,-117-1 0 0 0,130 12 0 0 0,-193 9 0 0 0,-45-6 0 0 0,0 0 0 0 0,25 1 0 0 0,200-14 0 0 0,-92 7 0 0 0,-104 5 0 0 0,1-3 0 0 0,72-10 0 0 0,-77 6 0 0 0,0 2 0 0 0,67 3 0 0 0,-39 1 0 0 0,-19 0 0 0 0,-15 0 0 0 0,0-1 0 0 0,36-6 0 0 0,-36 3 0 0 0,64 2 0 0 0,4-1 0 0 0,82-1 0 0 0,4 0 0 0 0,-40-1 0 0 0,7 2 0 0 0,-83 3 0 0 0,-20 5 0 0 0,-42-4 0 0 0,0 0 0 0 0,0-1 0 0 0,0 0 0 0 0,13-2 0 0 0,18 3 0 0 0,-33-2 0 0 0,-1 1 0 0 0,1-1 0 0 0,-1 0 0 0 0,1 0 0 0 0,-1-1 0 0 0,10-2 0 0 0,38-4 0 0 0,-10 2 0 0 0,-11 1 0 0 0,-1 1 0 0 0,1 1 0 0 0,38 4 0 0 0,-11-1 0 0 0,-34-1 0 0 0,6-1 0 0 0,0 2 0 0 0,-1 1 0 0 0,44 8 0 0 0,-46-5 0 0 0,-1-1 0 0 0,1-2 0 0 0,57-2 0 0 0,12 0 0 0 0,11 12 0 0 0,-65-12 0 0 0,-15-1 0 0 0,1 1 0 0 0,32 5 0 0 0,-31-2 0 0 0,-1-1 0 0 0,54-5 0 0 0,1 3 0 0 0,-54 1 0 0 0,63-7 0 0 0,-89 6 0 0 0,-1 0 0 0 0,1 0 0 0 0,-1 0 0 0 0,1 0 0 0 0,-1 1 0 0 0,11 3 0 0 0,-11-3 0 0 0,1 1 0 0 0,-1-1 0 0 0,1-1 0 0 0,0 1 0 0 0,-1-1 0 0 0,1 0 0 0 0,6 0 0 0 0,20-4 0 0 0,51 2 0 0 0,-75 2 0 0 0,13-4 0 0 0,-20 3 0 0 0,1 0 0 0 0,-1 1 0 0 0,1 0 0 0 0,0-1 0 0 0,-1 1 0 0 0,1 0 0 0 0,-1-1 0 0 0,1 1 0 0 0,-1 0 0 0 0,1 0 0 0 0,0 0 0 0 0,-1 1 0 0 0,1-1 0 0 0,-1 0 0 0 0,1 1 0 0 0,-1-1 0 0 0,3 1 0 0 0,1 1 0 0 0,1 0 0 0 0,-1-1 0 0 0,1 0 0 0 0,-1 0 0 0 0,1 0 0 0 0,0-1 0 0 0,9 0 0 0 0,42-6 0 0 0,-48 5 0 0 0,1 0 0 0 0,1 0 0 0 0,-1 0 0 0 0,0 1 0 0 0,1 1 0 0 0,-1 0 0 0 0,0 0 0 0 0,0 1 0 0 0,19 5 0 0 0,-7-5 0 0 0,-20-2 0 0 0,-1 0 0 0 0,1-1 0 0 0,-1 1 0 0 0,1 0 0 0 0,-1 0 0 0 0,1 1 0 0 0,-1-1 0 0 0,1 0 0 0 0,-1 0 0 0 0,1 1 0 0 0,-1-1 0 0 0,1 1 0 0 0,-1-1 0 0 0,0 1 0 0 0,1-1 0 0 0,1 3 0 0 0,-2-3 0 0 0,-1 1 0 0 0,0-1 0 0 0,1 1 0 0 0,-1-1 0 0 0,0 1 0 0 0,1-1 0 0 0,-1 0 0 0 0,1 1 0 0 0,-1-1 0 0 0,1 1 0 0 0,-1-1 0 0 0,1 0 0 0 0,-1 1 0 0 0,1-1 0 0 0,-1 0 0 0 0,1 0 0 0 0,-1 0 0 0 0,1 1 0 0 0,-1-1 0 0 0,1 0 0 0 0,0 0 0 0 0,-1 0 0 0 0,1 0 0 0 0,-1 0 0 0 0,1 0 0 0 0,0 0 0 0 0,-1 0 0 0 0,1 0 0 0 0,-1 0 0 0 0,1 0 0 0 0,0 0 0 0 0,-1-1 0 0 0,1 1 0 0 0,-1 0 0 0 0,1 0 0 0 0,-1-1 0 0 0,1 1 0 0 0,0-1 0 0 0,11-3 0 0 0,-11 3 0 0 0,0 1 0 0 0,0 0 0 0 0,0 0 0 0 0,1 0 0 0 0,-1 0 0 0 0,0 0 0 0 0,0 0 0 0 0,0 1 0 0 0,1-1 0 0 0,-1 0 0 0 0,0 1 0 0 0,2 0 0 0 0,-2-1 0 0 0,0 1 0 0 0,-1-1 0 0 0,1 0 0 0 0,0 1 0 0 0,0-1 0 0 0,0 0 0 0 0,0 0 0 0 0,0 0 0 0 0,-1 0 0 0 0,1 0 0 0 0,0 0 0 0 0,0 0 0 0 0,0 0 0 0 0,0 0 0 0 0,0 0 0 0 0,0 0 0 0 0,-1-1 0 0 0,1 1 0 0 0,0 0 0 0 0,1-1 0 0 0,3-1 30 0 0,-1 1 1 0 0,0 0-1 0 0,1 1 0 0 0,-1-1 1 0 0,1 1-1 0 0,-1 0 0 0 0,0 0 0 0 0,1 0 1 0 0,4 1-1 0 0,11 0-4274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18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23615 0 0,'0'0'8472'0'0,"2"6"-7903"0"0,2 15-538 0 0,-2 1 1 0 0,0-1-1 0 0,-1 25 0 0 0,2 23-53 0 0,3 8 22 0 0,-4 0 0 0 0,-7 79 0 0 0,5-79 0 0 0,2-52 0 0 0,-4 33 0 0 0,-1-29 0 0 0,-1 5 0 0 0,2 61 0 0 0,0-15 0 0 0,0-60 0 0 0,1 0 0 0 0,2 1 0 0 0,3 26 0 0 0,-2-23 0 0 0,1 32 0 0 0,-2-32 0 0 0,4 33 0 0 0,-2-4 0 0 0,-3-40 0 0 0,0 1 0 0 0,3 18 0 0 0,-1-16 468 0 0,-4 8-90 0 0,0 4-5180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18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25127 0 0,'1'68'2687'0'0,"0"-43"-215"0"0,8 47 1 0 0,-4-41-2473 0 0,-2 0 0 0 0,-2 1 0 0 0,-1-1 0 0 0,-7 62 0 0 0,3-48 0 0 0,2 66 0 0 0,2-63 0 0 0,-6 59 0 0 0,2-63 0 0 0,2-1 0 0 0,4 52 0 0 0,0-75 0 0 0,-1 1 0 0 0,-1-1 0 0 0,-1 1 0 0 0,-3 22 0 0 0,2-29 0 0 0,1 0 0 0 0,1 0 0 0 0,1 14 0 0 0,1 12 0 0 0,4 115 0 0 0,-5-129 0 0 0,2 3 0 0 0,-1-16 0 0 0,-1-1 0 0 0,-1 22 0 0 0,-11 64 0 0 0,14-62 0 0 0,-3-36 22 0 0,0 0 1 0 0,0 0-1 0 0,0 1 1 0 0,0-1-1 0 0,0 0 1 0 0,0 0-1 0 0,-1 0 1 0 0,1 0-1 0 0,0 1 0 0 0,0-1 1 0 0,0 0-1 0 0,0 0 1 0 0,0 0-1 0 0,0 0 1 0 0,0 1-1 0 0,-1-1 1 0 0,1 0-1 0 0,0 0 1 0 0,0 0-1 0 0,0 0 0 0 0,0 0 1 0 0,-1 0-1 0 0,1 0 1 0 0,0 1-1 0 0,0-1 1 0 0,0 0-1 0 0,-1 0 1 0 0,1 0-1 0 0,0 0 0 0 0,0 0 1 0 0,0 0-1 0 0,-1 0 1 0 0,1 0-1 0 0,0 0 1 0 0,0 0-1 0 0,0 0 1 0 0,-1 0-1 0 0,-2-1-4824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19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24623 0 0,'1'0'95'0'0,"-1"0"0"0"0,1 0-1 0 0,-1 0 1 0 0,1 0 0 0 0,-1 0-1 0 0,0 0 1 0 0,1 0 0 0 0,-1 0-1 0 0,1 0 1 0 0,-1 0 0 0 0,1 0-1 0 0,-1 1 1 0 0,1-1 0 0 0,-1 0 0 0 0,0 0-1 0 0,1 0 1 0 0,-1 1 0 0 0,1-1-1 0 0,-1 0 1 0 0,0 0 0 0 0,1 1-1 0 0,-1-1 1 0 0,0 0 0 0 0,1 1-1 0 0,-1-1 1 0 0,0 0 0 0 0,0 1-1 0 0,1-1 1 0 0,-1 0 0 0 0,0 1 0 0 0,0-1-1 0 0,0 1 1 0 0,1-1 0 0 0,-1 1-1 0 0,0-1 1 0 0,0 1 0 0 0,0-1-1 0 0,0 0 1 0 0,0 1 0 0 0,0-1-1 0 0,0 1 1 0 0,0-1 0 0 0,0 1-1 0 0,0-1 1 0 0,0 1 0 0 0,0 0-1 0 0,-1-1 60 0 0,1 1 0 0 0,0 0-1 0 0,0 0 1 0 0,0 0-1 0 0,0 0 1 0 0,1 0-1 0 0,-1 0 1 0 0,0 0 0 0 0,0-1-1 0 0,0 1 1 0 0,1 0-1 0 0,-1 0 1 0 0,1 0-1 0 0,-1 0 1 0 0,0-1-1 0 0,1 1 1 0 0,-1 0 0 0 0,1 0-1 0 0,0-1 1 0 0,-1 1-1 0 0,1 0 1 0 0,-1-1-1 0 0,2 1 1 0 0,-1 0-154 0 0,0-1 0 0 0,0 1 0 0 0,0 0 0 0 0,0-1 0 0 0,-1 1 0 0 0,1 0 0 0 0,0 0 0 0 0,0 0 0 0 0,-1-1 0 0 0,1 1 0 0 0,0 0 0 0 0,-1 0 0 0 0,1 0 0 0 0,-1 0 0 0 0,1 0 0 0 0,-1 1 0 0 0,3 4 0 0 0,1 0 0 0 0,-1 0 0 0 0,0 0 0 0 0,0 1 0 0 0,0-1 0 0 0,2 11 0 0 0,4 6 0 0 0,36 92 0 0 0,-21-55 0 0 0,-15-35 0 0 0,16 30 0 0 0,-10-24 0 0 0,-7-14 0 0 0,1 0 0 0 0,11 16 0 0 0,-8-14 0 0 0,-2 0 0 0 0,0 1 0 0 0,13 38 0 0 0,-14-33 0 0 0,-5-15 0 0 0,3 12 0 0 0,-5 0 0 0 0,11-35 0 0 0,20-31 0 0 0,-13 8 0 0 0,-12 20 0 0 0,1 0 0 0 0,18-23 0 0 0,-17 24 0 0 0,0 1 0 0 0,8-17 0 0 0,12-17 0 0 0,-19 34 69 0 0,1 2-1 0 0,0-1 1 0 0,1 2-1 0 0,1-1 1 0 0,18-11 0 0 0,11-9-4425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0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25127 0 0,'-25'5'1370'0'0,"25"-5"-1296"0"0,-1 0 1 0 0,1 0-1 0 0,-1 0 1 0 0,1 0 0 0 0,-1 0-1 0 0,1 1 1 0 0,-1-1-1 0 0,1 0 1 0 0,-1 0-1 0 0,1 1 1 0 0,-1-1 0 0 0,1 0-1 0 0,-1 1 1 0 0,1-1-1 0 0,0 1 1 0 0,-1-1 0 0 0,1 0-1 0 0,0 1 1 0 0,-1-1-1 0 0,1 1 1 0 0,0-1 0 0 0,0 1-1 0 0,-1-1 1 0 0,1 1-1 0 0,0-1 1 0 0,0 1 0 0 0,0-1-1 0 0,0 1 1 0 0,-1-1-1 0 0,1 1 1 0 0,0-1 0 0 0,0 2-1 0 0,4 18 2987 0 0,-3-11-2321 0 0,-3 194-740 0 0,-2-67 0 0 0,2-87 0 0 0,1-32 0 0 0,0 0 0 0 0,2 0 0 0 0,-1-1 0 0 0,6 26 0 0 0,-2-25 247 0 0,8 31 408 0 0,-11-45-979 0 0,0 0 0 0 0,0-1 0 0 0,0 0 0 0 0,1 1 0 0 0,-1-1 1 0 0,1 0-1 0 0,0 1 0 0 0,-1-1 0 0 0,1 0 0 0 0,0 0 0 0 0,0-1 1 0 0,0 1-1 0 0,0 0 0 0 0,5 2 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0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24927 0 0,'-5'33'7832'0'0,"4"-26"-7832"0"0,-2-1 0 0 0,1 0 0 0 0,-1 0 0 0 0,0 0 0 0 0,0 0 0 0 0,-1-1 0 0 0,-7 9 0 0 0,-12 23 0 0 0,17-25 0 0 0,1 1 0 0 0,0 0 0 0 0,0 0 0 0 0,-2 17 0 0 0,5-23 0 0 0,1 0 0 0 0,0 0 0 0 0,1 0 0 0 0,0 0 0 0 0,0 0 0 0 0,1 0 0 0 0,-1 0 0 0 0,1 0 0 0 0,1 0 0 0 0,3 10 0 0 0,-4-13 0 0 0,0 0 0 0 0,0 1 0 0 0,1-1 0 0 0,0 0 0 0 0,0 0 0 0 0,0 0 0 0 0,1 0 0 0 0,-1 0 0 0 0,1 0 0 0 0,0 0 0 0 0,0-1 0 0 0,0 0 0 0 0,0 0 0 0 0,1 1 0 0 0,-1-2 0 0 0,1 1 0 0 0,0 0 0 0 0,0-1 0 0 0,0 0 0 0 0,0 0 0 0 0,7 3 0 0 0,-4-4 0 0 0,-1 1 0 0 0,1-1 0 0 0,0 0 0 0 0,-1-1 0 0 0,1 0 0 0 0,0 0 0 0 0,0 0 0 0 0,0-1 0 0 0,-1 0 0 0 0,1 0 0 0 0,0 0 0 0 0,-1-1 0 0 0,1 0 0 0 0,-1-1 0 0 0,0 1 0 0 0,7-5 0 0 0,-2 1 0 0 0,0 0 0 0 0,-1-1 0 0 0,1 0 0 0 0,-1 0 0 0 0,-1-2 0 0 0,0 1 0 0 0,16-19 0 0 0,-20 19 0 0 0,0 0 0 0 0,-1 0 0 0 0,-1 0 0 0 0,1 0 0 0 0,-1-1 0 0 0,0 1 0 0 0,-1-1 0 0 0,0 0 0 0 0,-1 0 0 0 0,0 0 0 0 0,0 1 0 0 0,0-1 0 0 0,-1 0 0 0 0,-1 0 0 0 0,-2-13 0 0 0,3 18 0 0 0,-1-1 0 0 0,0 1 0 0 0,-1 0 0 0 0,1 0 0 0 0,-1-1 0 0 0,0 1 0 0 0,0 0 0 0 0,0 0 0 0 0,0 1 0 0 0,-1-1 0 0 0,1 0 0 0 0,-1 1 0 0 0,0 0 0 0 0,0-1 0 0 0,-1 1 0 0 0,1 0 0 0 0,-1 1 0 0 0,1-1 0 0 0,-1 1 0 0 0,0-1 0 0 0,0 1 0 0 0,0 0 0 0 0,0 1 0 0 0,0-1 0 0 0,0 1 0 0 0,-1 0 0 0 0,1 0 0 0 0,0 0 0 0 0,-1 0 0 0 0,-4 0 0 0 0,-12 1 0 0 0,16 0 0 0 0,-1 0 0 0 0,0 0 0 0 0,1 1 0 0 0,-1-1 0 0 0,-8 3 0 0 0,-3 0 0 0 0,15-3 0 0 0,1 0 0 0 0,-1 0 0 0 0,0 0 0 0 0,0 1 0 0 0,0-1 0 0 0,0 1 0 0 0,1-1 0 0 0,-1 1 0 0 0,-3 1 0 0 0,5-1 0 0 0,0-1 0 0 0,-1 1 0 0 0,1 0 0 0 0,-1-1 0 0 0,1 1 0 0 0,0 0 0 0 0,-1-1 0 0 0,1 1 0 0 0,0 0 0 0 0,0-1 0 0 0,0 1 0 0 0,-1 0 0 0 0,1 0 0 0 0,0-1 0 0 0,0 1 0 0 0,0 0 0 0 0,0 0 0 0 0,0 0 0 0 0,1-1 0 0 0,-1 1 0 0 0,0 0 0 0 0,0-1 0 0 0,0 1 0 0 0,1 0 0 0 0,-1 0 0 0 0,0-1 0 0 0,1 1 0 0 0,-1 0 0 0 0,1 0 0 0 0,1 4-3951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7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0 21807 0 0,'0'0'10563'0'0,"-1"5"-10217"0"0,-5 25-304 0 0,-3 5-41 0 0,-2 37-1 0 0,10-66 0 0 0,1-1 0 0 0,0 1 0 0 0,0-1 0 0 0,1 1 0 0 0,1 7 0 0 0,-2-12 0 0 0,1 1 0 0 0,-1-1 0 0 0,1 1 0 0 0,-1-1 0 0 0,1 1 0 0 0,0-1 0 0 0,0 1 0 0 0,-1-1 0 0 0,1 0 0 0 0,0 1 0 0 0,0-1 0 0 0,0 0 0 0 0,1 0 0 0 0,-1 0 0 0 0,0 0 0 0 0,0 0 0 0 0,0 0 0 0 0,1 0 0 0 0,-1 0 0 0 0,3 1 0 0 0,-1-1 462 0 0,2 1-506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1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273 115 24927 0 0,'1'-1'194'0'0,"0"0"1"0"0,0 0-1 0 0,0-1 0 0 0,0 1 0 0 0,-1-1 0 0 0,1 1 0 0 0,0-1 1 0 0,-1 1-1 0 0,1-1 0 0 0,-1 1 0 0 0,1-1 0 0 0,-1 0 1 0 0,0 1-1 0 0,0-1 0 0 0,1 0 0 0 0,-1 1 0 0 0,0-1 0 0 0,-1 0 1 0 0,1 1-1 0 0,0-1 0 0 0,0 0 0 0 0,-1 1 0 0 0,0-4 0 0 0,-2-22 2273 0 0,3 25-2439 0 0,0 0 0 0 0,0 0 0 0 0,0 0 1 0 0,0 1-1 0 0,0-1 0 0 0,0 0 0 0 0,-1 0 0 0 0,1 0 1 0 0,-1 0-1 0 0,0 0 0 0 0,1 0 0 0 0,-1 0 0 0 0,0 1 1 0 0,0-1-1 0 0,0 0 0 0 0,0 1 0 0 0,0-1 0 0 0,-1 0 1 0 0,1 1-1 0 0,0-1 0 0 0,-1 1 0 0 0,1 0 1 0 0,-1 0-1 0 0,-2-2 0 0 0,-8 1-28 0 0,0 1 0 0 0,0 0 0 0 0,0 1 0 0 0,0 1 0 0 0,0-1 0 0 0,-23 6 0 0 0,29-4 0 0 0,0 0 0 0 0,1 0 0 0 0,-1 0 0 0 0,1 1 0 0 0,-1-1 0 0 0,1 1 0 0 0,0 1 0 0 0,0-1 0 0 0,0 1 0 0 0,1 0 0 0 0,-1 0 0 0 0,1 0 0 0 0,0 0 0 0 0,0 1 0 0 0,-6 8 0 0 0,-9 17 0 0 0,14-24 0 0 0,1-1 0 0 0,0 1 0 0 0,1 1 0 0 0,-5 8 0 0 0,1-1 0 0 0,6-10 0 0 0,-1-1 0 0 0,0 1 0 0 0,1-1 0 0 0,-1 1 0 0 0,1 0 0 0 0,0 0 0 0 0,0 0 0 0 0,1 0 0 0 0,-1-1 0 0 0,1 1 0 0 0,0 0 0 0 0,0 0 0 0 0,1 6 0 0 0,2 15 0 0 0,-4-22 0 0 0,1 0 0 0 0,0-1 0 0 0,0 1 0 0 0,1-1 0 0 0,-1 1 0 0 0,1-1 0 0 0,-1 1 0 0 0,1-1 0 0 0,0 1 0 0 0,0-1 0 0 0,0 1 0 0 0,0-1 0 0 0,0 0 0 0 0,0 0 0 0 0,1 1 0 0 0,-1-1 0 0 0,1 0 0 0 0,-1 0 0 0 0,1-1 0 0 0,2 3 0 0 0,2 1 0 0 0,-1-1 0 0 0,1-1 0 0 0,0 1 0 0 0,0-1 0 0 0,0 0 0 0 0,0 0 0 0 0,0-1 0 0 0,10 3 0 0 0,-11-5 0 0 0,-1 1 0 0 0,0-1 0 0 0,1 0 0 0 0,-1 0 0 0 0,1 0 0 0 0,-1-1 0 0 0,1 0 0 0 0,-1 1 0 0 0,0-2 0 0 0,1 1 0 0 0,-1 0 0 0 0,0-1 0 0 0,8-4 0 0 0,-5 3 0 0 0,0-1 0 0 0,0 0 0 0 0,-1 0 0 0 0,1 0 0 0 0,-1-1 0 0 0,0 0 0 0 0,0 0 0 0 0,-1 0 0 0 0,1-1 0 0 0,-1 0 0 0 0,5-8 0 0 0,3-12 0 0 0,24-36 0 0 0,-36 61 0 0 0,-1 0 0 0 0,1 0 0 0 0,-1 0 0 0 0,1 0 0 0 0,-1 0 0 0 0,1 0 0 0 0,-1 0 0 0 0,1-1 0 0 0,-1 1 0 0 0,0 0 0 0 0,0 0 0 0 0,0 0 0 0 0,0-1 0 0 0,0 0 0 0 0,3-13 0 0 0,-5 20 0 0 0,0 1 0 0 0,0 1 0 0 0,0-1 0 0 0,1 0 0 0 0,0 0 0 0 0,0 0 0 0 0,1 1 0 0 0,-1-1 0 0 0,1 1 0 0 0,1-1 0 0 0,1 12 0 0 0,3 8 0 0 0,13 39 0 0 0,-7-25 0 0 0,10 17 0 0 0,-16-47 0 0 0,-1 0 0 0 0,0 0 0 0 0,-1 1 0 0 0,0 0 0 0 0,2 14 0 0 0,10 152 0 0 0,-15-168 0 0 0,-1 0 0 0 0,0 0 0 0 0,0-1 0 0 0,-1 1 0 0 0,0 0 0 0 0,-1-1 0 0 0,0 0 0 0 0,0 1 0 0 0,0-1 0 0 0,-1 0 0 0 0,-1-1 0 0 0,1 1 0 0 0,-1-1 0 0 0,0 0 0 0 0,-1 0 0 0 0,0 0 0 0 0,0-1 0 0 0,0 0 0 0 0,-15 11 0 0 0,16-14 0 0 0,-1 0 0 0 0,0 0 0 0 0,0-1 0 0 0,0 0 0 0 0,0 0 0 0 0,0 0 0 0 0,0-1 0 0 0,-1 0 0 0 0,1 0 0 0 0,-1 0 0 0 0,1-1 0 0 0,-8-1 0 0 0,1 1 0 0 0,-1-2 0 0 0,1 0 0 0 0,0 0 0 0 0,-25-8 0 0 0,32 7 0 0 0,1 0 0 0 0,-1-1 0 0 0,1 1 0 0 0,-1-1 0 0 0,1 0 0 0 0,0 0 0 0 0,1-1 0 0 0,-9-9 0 0 0,-8-8 0 0 0,-2-3 853 0 0,13 11-5655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2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24423 0 0,'1'53'5958'0'0,"7"26"-3609"0"0,16 99-2320 0 0,-19-136-29 0 0,29 189 0 0 0,-29-216 0 0 0,-4-14 0 0 0,0 0 0 0 0,0 1 0 0 0,-1-1 0 0 0,1 0 0 0 0,0 0 0 0 0,-1 1 0 0 0,1-1 0 0 0,-1 1 0 0 0,1-1 0 0 0,-1 0 0 0 0,0 1 0 0 0,0-1 0 0 0,0 1 0 0 0,0-1 0 0 0,0 1 0 0 0,0-1 0 0 0,0 1 0 0 0,0-1 0 0 0,0 1 0 0 0,-1-1 0 0 0,1 0 0 0 0,-1 1 0 0 0,1-1 0 0 0,-1 2 0 0 0,2-10 0 0 0,8-21 0 0 0,-1 4 0 0 0,8-37 0 0 0,4-13 0 0 0,-17 67 0 0 0,0 1 0 0 0,1-1 0 0 0,-1 1 0 0 0,1 0 0 0 0,0 0 0 0 0,1 0 0 0 0,-1 1 0 0 0,1 0 0 0 0,11-9 0 0 0,-13 11 0 0 0,1 1 0 0 0,0 1 0 0 0,0-1 0 0 0,0 0 0 0 0,0 1 0 0 0,0 0 0 0 0,0 0 0 0 0,1 0 0 0 0,-1 0 0 0 0,0 1 0 0 0,0 0 0 0 0,1 0 0 0 0,-1 0 0 0 0,0 0 0 0 0,8 2 0 0 0,28-1 0 0 0,-34-1 0 0 0,0-1 0 0 0,-1 1 0 0 0,1 1 0 0 0,0-1 0 0 0,0 1 0 0 0,0 0 0 0 0,-1 0 0 0 0,9 3 0 0 0,7 4 0 0 0,12 5 0 0 0,-32-12 0 0 0,1 0 0 0 0,0 1 0 0 0,-1-1 0 0 0,1 1 0 0 0,-1-1 0 0 0,1 1 0 0 0,-1-1 0 0 0,0 1 0 0 0,0 0 0 0 0,0-1 0 0 0,0 1 0 0 0,0 0 0 0 0,0 0 0 0 0,0 0 0 0 0,0 4 0 0 0,1 0 0 0 0,-1 1 0 0 0,-1 0 0 0 0,1-1 0 0 0,-1 1 0 0 0,0 0 0 0 0,-1 0 0 0 0,1-1 0 0 0,-1 1 0 0 0,-1-1 0 0 0,1 1 0 0 0,-1-1 0 0 0,0 1 0 0 0,-1-1 0 0 0,1 0 0 0 0,-6 9 0 0 0,-1-1 0 0 0,0-1 0 0 0,0 0 0 0 0,-1-1 0 0 0,-1 0 0 0 0,-17 15 0 0 0,21-21 0 0 0,-1-1 0 0 0,0 1 0 0 0,0-1 0 0 0,0-1 0 0 0,-1 0 0 0 0,-14 5 0 0 0,4-3 0 0 0,-1 0 0 0 0,-20 3 0 0 0,29-8 0 0 0,1 0 0 0 0,-1 0 0 0 0,1-1 0 0 0,-1 0 0 0 0,1-1 0 0 0,-1 0 0 0 0,1 0 0 0 0,-1-2 0 0 0,1 1 0 0 0,-13-6 0 0 0,22 8 27 0 0,1 0-1 0 0,-1 0 1 0 0,1 0 0 0 0,-1-1 0 0 0,1 1-1 0 0,-1 0 1 0 0,1 0 0 0 0,-1-1-1 0 0,1 1 1 0 0,0 0 0 0 0,-1-1-1 0 0,1 1 1 0 0,0-1 0 0 0,-1 1 0 0 0,1 0-1 0 0,0-1 1 0 0,-1 1 0 0 0,1-1-1 0 0,0 1 1 0 0,0-1 0 0 0,0 1-1 0 0,-1-1 1 0 0,1 1 0 0 0,0-1 0 0 0,0 1-1 0 0,0-1 1 0 0,0 1 0 0 0,0-1-1 0 0,0 1 1 0 0,0-1 0 0 0,0 0-1 0 0,3-8-4836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3.0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1 25023 0 0,'-2'0'228'0'0,"1"1"-1"0"0,-1 0 1 0 0,0 0-1 0 0,1 0 1 0 0,-1 0-1 0 0,1 0 1 0 0,-1 0-1 0 0,1 0 1 0 0,0 0-1 0 0,-1 1 1 0 0,1-1 0 0 0,0 0-1 0 0,0 1 1 0 0,0-1-1 0 0,0 1 1 0 0,-1 2-1 0 0,-15 30 3641 0 0,6-14-3868 0 0,10-19 0 0 0,0 1 0 0 0,-1 0 0 0 0,1 0 0 0 0,0 0 0 0 0,0 0 0 0 0,0 0 0 0 0,0 1 0 0 0,1-1 0 0 0,-1 0 0 0 0,0 0 0 0 0,0 5 0 0 0,-1 13 0 0 0,-6 28 0 0 0,5-38 0 0 0,1 0 0 0 0,0 0 0 0 0,0 0 0 0 0,1 0 0 0 0,1 1 0 0 0,0-1 0 0 0,0 0 0 0 0,1 0 0 0 0,3 16 0 0 0,1-5 0 0 0,-5-19 0 0 0,0 1 0 0 0,1 0 0 0 0,-1-1 0 0 0,1 1 0 0 0,0-1 0 0 0,0 1 0 0 0,0-1 0 0 0,0 1 0 0 0,0-1 0 0 0,0 0 0 0 0,1 1 0 0 0,-1-1 0 0 0,1 0 0 0 0,-1 0 0 0 0,1 0 0 0 0,2 2 0 0 0,10 10 0 0 0,-12-12 0 0 0,-1 0 0 0 0,1 0 0 0 0,0-1 0 0 0,-1 1 0 0 0,1-1 0 0 0,0 1 0 0 0,0-1 0 0 0,0 1 0 0 0,0-1 0 0 0,0 0 0 0 0,0 0 0 0 0,0 0 0 0 0,0 0 0 0 0,1 0 0 0 0,-1-1 0 0 0,0 1 0 0 0,1-1 0 0 0,3 1 0 0 0,4-1 0 0 0,-1 0 0 0 0,1-1 0 0 0,-1 0 0 0 0,1-1 0 0 0,-1 0 0 0 0,1-1 0 0 0,-1 0 0 0 0,0 0 0 0 0,0-1 0 0 0,-1 0 0 0 0,10-6 0 0 0,3-3 0 0 0,-1-1 0 0 0,-1-1 0 0 0,22-22 0 0 0,-37 33 0 0 0,0 1 0 0 0,0-1 0 0 0,-1-1 0 0 0,1 1 0 0 0,-1 0 0 0 0,0-1 0 0 0,0 0 0 0 0,-1 0 0 0 0,1 0 0 0 0,-1 0 0 0 0,0 0 0 0 0,-1 0 0 0 0,1 0 0 0 0,-1-1 0 0 0,0 1 0 0 0,0-6 0 0 0,-1 4 0 0 0,0 1 0 0 0,-1 0 0 0 0,0 0 0 0 0,0 0 0 0 0,0 0 0 0 0,-1 0 0 0 0,0 0 0 0 0,0 0 0 0 0,-1 0 0 0 0,0 1 0 0 0,0-1 0 0 0,0 1 0 0 0,0 0 0 0 0,-5-5 0 0 0,2 2 0 0 0,0 0 0 0 0,0 1 0 0 0,-1 0 0 0 0,0 1 0 0 0,-10-9 0 0 0,12 13 0 0 0,1-1 0 0 0,-1 1 0 0 0,1 0 0 0 0,-1 0 0 0 0,0 0 0 0 0,0 0 0 0 0,0 1 0 0 0,0 0 0 0 0,0 0 0 0 0,0 0 0 0 0,0 1 0 0 0,-6 0 0 0 0,-19-1 0 0 0,18 0 0 0 0,0 1 0 0 0,0 0 0 0 0,0 1 0 0 0,0 0 0 0 0,1 1 0 0 0,-19 4 0 0 0,8-3 0 0 0,228-3 0 0 0,-186-1 0 0 0,38-7 0 0 0,-38 4 0 0 0,38-1 0 0 0,-10 0 0 0 0,-36 3 0 0 0,1 1 0 0 0,18 0 0 0 0,-11 1 0 0 0,1 0 0 0 0,24-4 0 0 0,-38 4 0 0 0,1 0 0 0 0,-1 0 0 0 0,1 1 0 0 0,-1 0 0 0 0,13 3 0 0 0,-6-1 0 0 0,-14-3 0 0 0,1 0 0 0 0,0 0 0 0 0,-1 1 0 0 0,1-1 0 0 0,0 0 0 0 0,-1 1 0 0 0,1-1 0 0 0,0 1 0 0 0,-1-1 0 0 0,1 1 0 0 0,-1-1 0 0 0,1 1 0 0 0,-1-1 0 0 0,1 1 0 0 0,-1-1 0 0 0,1 1 0 0 0,-1 0 0 0 0,0-1 0 0 0,1 1 0 0 0,-1 0 0 0 0,0-1 0 0 0,1 1 0 0 0,-1 0 0 0 0,0-1 0 0 0,0 1 0 0 0,0 0 0 0 0,0 0 0 0 0,0-1 0 0 0,0 1 0 0 0,0 0 0 0 0,0 0 0 0 0,0 0 0 0 0,-4 0 359 0 0,1-1-4667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3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25023 0 0,'0'49'480'0'0,"6"199"6776"0"0,-7-187-7256 0 0,0-13 0 0 0,3 2 0 0 0,4 51 0 0 0,-4-90 0 0 0,-2-3 0 0 0,1-1 0 0 0,1 1 0 0 0,-1-1 0 0 0,1 0 0 0 0,0 1 0 0 0,5 9 0 0 0,-6-15 0 0 0,0 0 0 0 0,0 0 0 0 0,-1 1 0 0 0,1-1 0 0 0,-1 0 0 0 0,1 1 0 0 0,-1-1 0 0 0,0 1 0 0 0,0-1 0 0 0,0 5 0 0 0,0 2 0 0 0,1-8 855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3.7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25231 0 0,'2'2'189'0'0,"0"-1"-1"0"0,0 1 0 0 0,0-1 1 0 0,0 1-1 0 0,0 0 0 0 0,0-1 1 0 0,-1 1-1 0 0,1 0 1 0 0,-1 0-1 0 0,1 0 0 0 0,-1 1 1 0 0,0-1-1 0 0,0 0 1 0 0,1 3-1 0 0,11 38 3950 0 0,-10-28-3574 0 0,4 19-564 0 0,-2-1 0 0 0,1 66 0 0 0,-5-68 0 0 0,-5 129 0 0 0,1-102 0 0 0,4 64 0 0 0,3-76 0 0 0,4 81 0 0 0,-9-122 0 0 0,-1-6 0 0 0,-1-7 0 0 0,4-14 0 0 0,1 1 0 0 0,1 0 0 0 0,1 0 0 0 0,1 1 0 0 0,0-1 0 0 0,2 1 0 0 0,0 0 0 0 0,1 1 0 0 0,1 0 0 0 0,1 0 0 0 0,22-31 0 0 0,-24 39 0 0 0,2 1 0 0 0,-1 0 0 0 0,1 1 0 0 0,1 0 0 0 0,20-14 0 0 0,-30 22 0 0 0,0 1 0 0 0,-1 0 0 0 0,0-1 0 0 0,1 1 0 0 0,-1-1 0 0 0,1 1 0 0 0,-1-1 0 0 0,1 1 0 0 0,-1-1 0 0 0,0 1 0 0 0,1-1 0 0 0,-1 1 0 0 0,0-1 0 0 0,0 0 0 0 0,0 1 0 0 0,1-1 0 0 0,-1 1 0 0 0,0-2 0 0 0,2 0 0 0 0,5 8 0 0 0,1-3 0 0 0,-8-3 0 0 0,1 1 0 0 0,-1-1 0 0 0,1 0 0 0 0,-1 0 0 0 0,1 0 0 0 0,-1 0 0 0 0,1 0 0 0 0,-1 0 0 0 0,0 0 0 0 0,1 1 0 0 0,-1-1 0 0 0,1 0 0 0 0,-1 0 0 0 0,0 1 0 0 0,1-1 0 0 0,-1 0 0 0 0,0 1 0 0 0,1-1 0 0 0,-1 0 0 0 0,0 1 0 0 0,1-1 0 0 0,-1 0 0 0 0,0 1 0 0 0,0-1 0 0 0,1 1 0 0 0,-1-1 0 0 0,0 1 0 0 0,0 0 0 0 0,9 26 0 0 0,-2 1 0 0 0,-1 1 0 0 0,-1-1 0 0 0,-1 1 0 0 0,-1 31 0 0 0,-1-45 0 0 0,0 1 0 0 0,1-1 0 0 0,0 0 0 0 0,12 29 0 0 0,-6-16 0 0 0,-4-11 0 0 0,-5-13 0 0 0,1-1 0 0 0,0 0 0 0 0,0 0 0 0 0,0 0 0 0 0,0 0 0 0 0,1-1 0 0 0,2 6 0 0 0,-5-6 956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4.4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338 59 25023 0 0,'-3'-1'255'0'0,"0"0"-1"0"0,0 1 1 0 0,0-1-1 0 0,1 0 0 0 0,-1-1 1 0 0,0 1-1 0 0,0 0 1 0 0,1-1-1 0 0,-1 1 1 0 0,1-1-1 0 0,0 0 1 0 0,-1 0-1 0 0,-2-3 1 0 0,2 2 177 0 0,-1 0 1 0 0,1 0 0 0 0,-1 0 0 0 0,0 1 0 0 0,-6-3 0 0 0,4 2-328 0 0,-1 0 0 0 0,0 0 0 0 0,0 1 0 0 0,0 0 0 0 0,0 1 0 0 0,0-1 0 0 0,0 1 1 0 0,0 1-1 0 0,0-1 0 0 0,-1 1 0 0 0,1 1 0 0 0,0-1 0 0 0,0 1 0 0 0,-11 3 0 0 0,-1 1-105 0 0,0 1 0 0 0,-29 13 0 0 0,43-16 0 0 0,0-1 0 0 0,0 0 0 0 0,1 1 0 0 0,-1 0 0 0 0,1 0 0 0 0,0 0 0 0 0,0 1 0 0 0,0 0 0 0 0,0-1 0 0 0,1 1 0 0 0,0 0 0 0 0,-1 1 0 0 0,1-1 0 0 0,1 1 0 0 0,-3 4 0 0 0,4-5 0 0 0,0 1 0 0 0,0-1 0 0 0,1 0 0 0 0,0 0 0 0 0,0 0 0 0 0,0 0 0 0 0,0 0 0 0 0,0 0 0 0 0,1 0 0 0 0,0 0 0 0 0,0 0 0 0 0,0 0 0 0 0,0 0 0 0 0,1 0 0 0 0,0 0 0 0 0,0 0 0 0 0,0-1 0 0 0,0 1 0 0 0,0-1 0 0 0,0 0 0 0 0,4 4 0 0 0,1 1 0 0 0,0 0 0 0 0,1 0 0 0 0,0-1 0 0 0,0 0 0 0 0,0-1 0 0 0,1 1 0 0 0,10 4 0 0 0,-4-4 0 0 0,0-2 0 0 0,0 0 0 0 0,0 0 0 0 0,1-1 0 0 0,31 3 0 0 0,8 2 0 0 0,-33-6 0 0 0,17 4 0 0 0,-37-7 0 0 0,1 1 0 0 0,-1 0 0 0 0,0 0 0 0 0,0 0 0 0 0,0 0 0 0 0,0 0 0 0 0,0 1 0 0 0,0-1 0 0 0,0 1 0 0 0,0-1 0 0 0,-1 1 0 0 0,1 0 0 0 0,-1-1 0 0 0,3 5 0 0 0,-3-5 0 0 0,-1 0 0 0 0,1 0 0 0 0,-1 0 0 0 0,0-1 0 0 0,0 1 0 0 0,1 0 0 0 0,-1 1 0 0 0,0-1 0 0 0,0 0 0 0 0,0 0 0 0 0,0 0 0 0 0,0 0 0 0 0,0 0 0 0 0,-1 0 0 0 0,1 0 0 0 0,0 0 0 0 0,0 0 0 0 0,-1 0 0 0 0,1 0 0 0 0,0-1 0 0 0,-1 1 0 0 0,1 0 0 0 0,-1 0 0 0 0,0 0 0 0 0,1 0 0 0 0,-1 0 0 0 0,1-1 0 0 0,-1 1 0 0 0,0 0 0 0 0,0-1 0 0 0,0 1 0 0 0,1 0 0 0 0,-2 0 0 0 0,-32 19 0 0 0,30-18 0 0 0,-146 58 0 0 0,149-59 0 0 0,-10 2 0 0 0,0 0 0 0 0,0-1 0 0 0,-21 2 0 0 0,4 0 0 0 0,-3-5 0 0 0,10-1 0 0 0,20 2 27 0 0,1 0-1 0 0,-1 0 1 0 0,1 0 0 0 0,-1 0-1 0 0,1 0 1 0 0,-1 0 0 0 0,1 0-1 0 0,-1-1 1 0 0,1 1 0 0 0,-1 0-1 0 0,1 0 1 0 0,0 0 0 0 0,-1 0-1 0 0,1-1 1 0 0,-1 1-1 0 0,1 0 1 0 0,-1 0 0 0 0,1-1-1 0 0,0 1 1 0 0,-1 0 0 0 0,1-1-1 0 0,0 1 1 0 0,-1 0 0 0 0,1-1-1 0 0,0 1 1 0 0,-1 0 0 0 0,1-1-1 0 0,0 1 1 0 0,0-1 0 0 0,-1 1-1 0 0,1-2 1 0 0,0 2-219 0 0,0 0 0 0 0,0-1 0 0 0,0 1 0 0 0,0-1 0 0 0,1 1-1 0 0,-1 0 1 0 0,0-1 0 0 0,0 1 0 0 0,0-1 0 0 0,1 1 0 0 0,-1 0 0 0 0,0-1 0 0 0,0 1 0 0 0,1 0 0 0 0,-1-1 0 0 0,0 1 0 0 0,1 0-1 0 0,-1 0 1 0 0,0-1 0 0 0,1 1 0 0 0,-1 0 0 0 0,0 0 0 0 0,1-1 0 0 0,0 1 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4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25327 0 0,'-1'10'2261'0'0,"0"-10"-2121"0"0,1 1 0 0 0,0-1 0 0 0,0 0 1 0 0,-1 1-1 0 0,1-1 0 0 0,0 1 0 0 0,0-1 0 0 0,0 1 0 0 0,0-1 0 0 0,-1 0 0 0 0,1 1 0 0 0,0-1 0 0 0,0 1 0 0 0,0-1 0 0 0,0 1 0 0 0,0-1 0 0 0,0 1 0 0 0,0-1 0 0 0,0 1 0 0 0,1-1 0 0 0,-1 0 0 0 0,0 1 0 0 0,0-1 0 0 0,0 1 0 0 0,0-1 0 0 0,1 1 0 0 0,-1-1 0 0 0,0 0 0 0 0,0 1 1 0 0,1-1-1 0 0,-1 1 0 0 0,0-1 0 0 0,1 1 0 0 0,0 1 217 0 0,27 59-293 0 0,-18-41-68 0 0,-1 1 0 0 0,9 28 0 0 0,-3-13 4 0 0,-12-31 0 0 0,-1 0 0 0 0,0 1 0 0 0,0-1 0 0 0,0 0 0 0 0,0 1 0 0 0,-1-1 0 0 0,2 11 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5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25231 0 0,'0'4'0'0'0,"0"2"0"0"0,2-6 0 0 0,1-2 1320 0 0,-3 4 8 0 0,0 3 0 0 0,10-1 0 0 0,5-2-536 0 0,-4 2 8 0 0,-5 1-168 0 0,13 8-632 0 0,1-1 0 0 0,-5-3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5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312 107 24927 0 0,'0'-9'532'0'0,"0"8"-276"0"0,0-1 0 0 0,0 1 0 0 0,1-1 0 0 0,-1 1-1 0 0,0 0 1 0 0,-1-1 0 0 0,1 1 0 0 0,0-1 0 0 0,0 1 0 0 0,-1 0-1 0 0,1-1 1 0 0,0 1 0 0 0,-1 0 0 0 0,0-1 0 0 0,1 1 0 0 0,-2-2-1 0 0,1 1-133 0 0,1 0 0 0 0,-1 1 0 0 0,1-1 0 0 0,-1 1 0 0 0,1-1 0 0 0,0 0 0 0 0,-1 1 0 0 0,1-1 0 0 0,0 0 0 0 0,0 1 0 0 0,0-1 0 0 0,1 0 0 0 0,-1-1 0 0 0,1 1-33 0 0,-1 1-1 0 0,0-1 1 0 0,0 0 0 0 0,0 0 0 0 0,0 1 0 0 0,0-1-1 0 0,0 0 1 0 0,0 0 0 0 0,-1 1 0 0 0,1-1 0 0 0,-1 0-1 0 0,1 1 1 0 0,-2-3 0 0 0,0 2-89 0 0,0 0 0 0 0,0 0 0 0 0,0 0 0 0 0,-1 0 0 0 0,1 1 0 0 0,0-1 0 0 0,-1 1 0 0 0,1 0 0 0 0,-1-1 0 0 0,0 1 0 0 0,1 0 0 0 0,-1 1 0 0 0,0-1 0 0 0,-4 0 0 0 0,-1 1 0 0 0,1 0 0 0 0,0 0 0 0 0,-1 1 0 0 0,-10 3 0 0 0,12-3 0 0 0,-35 4 0 0 0,27-4 0 0 0,1 1 0 0 0,0 0 0 0 0,-14 4 0 0 0,23-4 0 0 0,0-1 0 0 0,1 1 0 0 0,-1-1 0 0 0,0 1 0 0 0,1 0 0 0 0,0 0 0 0 0,-1 1 0 0 0,1-1 0 0 0,0 1 0 0 0,0-1 0 0 0,0 1 0 0 0,1 0 0 0 0,-1 0 0 0 0,-3 6 0 0 0,-5 8 0 0 0,5-7 0 0 0,0-1 0 0 0,0 1 0 0 0,-5 15 0 0 0,10-20 0 0 0,-1-1 0 0 0,1 0 0 0 0,1 0 0 0 0,-1 0 0 0 0,1 1 0 0 0,-1-1 0 0 0,1 0 0 0 0,0 1 0 0 0,1-1 0 0 0,-1 0 0 0 0,1 1 0 0 0,2 6 0 0 0,-2-7 0 0 0,0 1 0 0 0,1-1 0 0 0,0 0 0 0 0,0 0 0 0 0,0 0 0 0 0,0-1 0 0 0,0 1 0 0 0,1 0 0 0 0,0-1 0 0 0,0 1 0 0 0,0-1 0 0 0,0 0 0 0 0,0 0 0 0 0,5 3 0 0 0,-4-3 0 0 0,0-1 0 0 0,1 1 0 0 0,-1 0 0 0 0,1-1 0 0 0,0 0 0 0 0,0 0 0 0 0,0-1 0 0 0,0 1 0 0 0,0-1 0 0 0,0 0 0 0 0,0-1 0 0 0,0 1 0 0 0,0-1 0 0 0,0 0 0 0 0,1 0 0 0 0,-1 0 0 0 0,6-2 0 0 0,-4 2 0 0 0,-1-2 0 0 0,-1 0 0 0 0,0 0 0 0 0,0 0 0 0 0,-1-1 0 0 0,1 0 0 0 0,0 0 0 0 0,-1 0 0 0 0,0 0 0 0 0,0-1 0 0 0,8-7 0 0 0,-2 2 0 0 0,28-23 853 0 0,-12 12-5655 0 0,-9 10-14944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5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0 25023 0 0,'1'7'1209'0'0,"-3"19"1450"0"0,-7 32 1209 0 0,0-6-3868 0 0,1 0 0 0 0,0 58 0 0 0,2-21 0 0 0,6-67 0 0 0,0 0 0 0 0,1 0 0 0 0,5 22 0 0 0,-3-16 0 0 0,10 26 0 0 0,-9-45 0 0 0,-2 1 0 0 0,1 0 0 0 0,-1 0 0 0 0,1 17 0 0 0,-3-26 0 0 0,0-1 0 0 0,0 1 0 0 0,0 0 0 0 0,0-1 0 0 0,0 1 0 0 0,1 0 0 0 0,-1-1 0 0 0,0 1 0 0 0,0-1 0 0 0,1 1 0 0 0,-1 0 0 0 0,0-1 0 0 0,0 1 0 0 0,1-1 0 0 0,-1 1 0 0 0,1-1 0 0 0,-1 1 0 0 0,1-1 0 0 0,0 1 0 0 0,4 9 0 0 0,-5-15-910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8.0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24823 0 0,'0'0'0'0'0,"1"0"0"0"0,3 0 1304 0 0,-2 0 1304 0 0,2 4-1304 0 0,-1-1-544 0 0,-2-1-8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6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75 25127 0 0,'0'0'1344'0'0,"-5"18"3568"0"0,10-18-4158 0 0,-5 0-745 0 0,0 0 0 0 0,0 0 0 0 0,0-1 0 0 0,0 1 0 0 0,1 0 0 0 0,-1 0 0 0 0,0 0-1 0 0,0 0 1 0 0,0 0 0 0 0,0 0 0 0 0,1 0 0 0 0,-1 0 0 0 0,0 0 0 0 0,0 0 0 0 0,0 0 0 0 0,0 0-1 0 0,1 0 1 0 0,-1 0 0 0 0,0 0 0 0 0,0 0 0 0 0,0 0 0 0 0,1 0 0 0 0,-1 0 0 0 0,0 0-1 0 0,0 0 1 0 0,0 0 0 0 0,0 0 0 0 0,0 0 0 0 0,1 0 0 0 0,-1 1 0 0 0,0-1 0 0 0,0 0-1 0 0,0 0 1 0 0,0 0 0 0 0,0 0 0 0 0,1 0 0 0 0,-1 0 0 0 0,0 1 0 0 0,0-1 0 0 0,0 0-1 0 0,0 0 1 0 0,0 0 0 0 0,0 0 0 0 0,0 1 0 0 0,0-1 0 0 0,0 0 0 0 0,0 0 0 0 0,0 0 0 0 0,0 0-1 0 0,0 1 1 0 0,0-1 0 0 0,1 0 0 0 0,-2 0 0 0 0,1 0 0 0 0,0 0 0 0 0,0 1 0 0 0,0-1-1 0 0,0 0 1 0 0,0 0 0 0 0,0 0 0 0 0,0 0 0 0 0,0 1 0 0 0,0-1 0 0 0,0 0 0 0 0,0 0-1 0 0,0 0 1 0 0,0 0 0 0 0,0 1 0 0 0,-1-1 0 0 0,1 1-9 0 0,0 0 0 0 0,1 1 0 0 0,-1-1 0 0 0,0 0 0 0 0,1 0 0 0 0,-1 1 0 0 0,0-1 0 0 0,1 0 0 0 0,0 0 0 0 0,-1 0 0 0 0,1 0 0 0 0,-1 0 0 0 0,1 1 0 0 0,0-1 0 0 0,0-1 0 0 0,0 1 0 0 0,0 0 0 0 0,0 0 0 0 0,0 0 0 0 0,1 1 0 0 0,26 12 0 0 0,-20-10 0 0 0,1-1 0 0 0,1 0 0 0 0,-1 0 0 0 0,1-1 0 0 0,-1 0 0 0 0,1 0 0 0 0,0-1 0 0 0,0-1 0 0 0,-1 0 0 0 0,1 0 0 0 0,0-1 0 0 0,0 0 0 0 0,-1-1 0 0 0,18-4 0 0 0,-10 1 0 0 0,-10 4 0 0 0,0-1 0 0 0,0 0 0 0 0,12-6 0 0 0,-18 7 0 0 0,1 1 0 0 0,-1-1 0 0 0,0 0 0 0 0,0 0 0 0 0,0 1 0 0 0,0-1 0 0 0,0 0 0 0 0,0 0 0 0 0,0 0 0 0 0,0 0 0 0 0,-1 0 0 0 0,1 0 0 0 0,0 0 0 0 0,0 0 0 0 0,-1 0 0 0 0,1-1 0 0 0,-1 1 0 0 0,1 0 0 0 0,-1 0 0 0 0,0-1 0 0 0,1 1 0 0 0,-1 0 0 0 0,0 0 0 0 0,0-1 0 0 0,0 1 0 0 0,0 0 0 0 0,0-1 0 0 0,0 1 0 0 0,0 0 0 0 0,-1-3 0 0 0,-1-2 0 0 0,0 0 0 0 0,-1 0 0 0 0,1 0 0 0 0,-1 1 0 0 0,-5-8 0 0 0,4 7 0 0 0,1 3 0 0 0,0-1 0 0 0,-1 1 0 0 0,1 0 0 0 0,-1 0 0 0 0,0 0 0 0 0,0 1 0 0 0,0-1 0 0 0,0 1 0 0 0,0 0 0 0 0,0 0 0 0 0,-1 0 0 0 0,-4 0 0 0 0,3-1 0 0 0,0 1 0 0 0,-1 1 0 0 0,1 0 0 0 0,0-1 0 0 0,-1 2 0 0 0,1-1 0 0 0,-1 1 0 0 0,-7 0 0 0 0,-16 3 0 0 0,25-4 0 0 0,1 1 0 0 0,0 1 0 0 0,-1-1 0 0 0,1 1 0 0 0,-1-1 0 0 0,1 1 0 0 0,0 1 0 0 0,-6 1 0 0 0,-16 6 0 0 0,24-8 0 0 0,-1-1 0 0 0,0 1 0 0 0,0 0 0 0 0,0 0 0 0 0,0 0 0 0 0,1 1 0 0 0,-1-1 0 0 0,0 1 0 0 0,1-1 0 0 0,-1 1 0 0 0,1 0 0 0 0,0 0 0 0 0,0 0 0 0 0,0 0 0 0 0,0 0 0 0 0,0 0 0 0 0,0 1 0 0 0,-3 4 0 0 0,-17 29 0 0 0,18-32 0 0 0,0 1 0 0 0,1 1 0 0 0,0-1 0 0 0,0 0 0 0 0,0 1 0 0 0,0 0 0 0 0,1-1 0 0 0,0 1 0 0 0,0 0 0 0 0,1 0 0 0 0,-2 10 0 0 0,2-6 0 0 0,0 0 0 0 0,-1 0 0 0 0,-5 14 0 0 0,0 8 0 0 0,7-28 0 0 0,0 0 0 0 0,1 0 0 0 0,-1-1 0 0 0,1 1 0 0 0,0 0 0 0 0,0 0 0 0 0,1 0 0 0 0,-1-1 0 0 0,1 1 0 0 0,4 6 0 0 0,0 2 0 0 0,-4-8 0 0 0,0-1 0 0 0,1 1 0 0 0,0-1 0 0 0,0 1 0 0 0,0-1 0 0 0,0 0 0 0 0,0 0 0 0 0,0-1 0 0 0,1 1 0 0 0,-1 0 0 0 0,1-1 0 0 0,0 0 0 0 0,0 0 0 0 0,0 0 0 0 0,0-1 0 0 0,0 1 0 0 0,5 0 0 0 0,11 3 0 0 0,-1-1 0 0 0,29 2 0 0 0,-40-5 0 0 0,2 0 213 0 0,0-1 0 0 0,1 0 0 0 0,15-2 0 0 0,10-7-5009 0 0,-17 1-14923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4:26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352 50 25127 0 0,'0'-5'227'0'0,"-3"1"709"0"0,-1-4 645 0 0,4 6-1523 0 0,-1 1-1 0 0,1 0 1 0 0,0 0-1 0 0,-1-1 1 0 0,1 1-1 0 0,-1 0 1 0 0,0 0-1 0 0,1 0 1 0 0,-1 0 0 0 0,0-1-1 0 0,0 1 1 0 0,0 0-1 0 0,0 0 1 0 0,0 1-1 0 0,0-1 1 0 0,0 0-1 0 0,0 0 1 0 0,0 0-1 0 0,-1 0 1 0 0,-2-1 176 0 0,1 1 0 0 0,-1-1 0 0 0,1 1-1 0 0,-1 0 1 0 0,0 0 0 0 0,-6 0 0 0 0,-1 0 186 0 0,1 0 0 0 0,0 1 0 0 0,0 1 0 0 0,-17 3 0 0 0,-58 20-420 0 0,80-22 0 0 0,-1 0 0 0 0,0 1 0 0 0,0-1 0 0 0,1 1 0 0 0,-10 6 0 0 0,-6 4 0 0 0,19-12 0 0 0,1-1 0 0 0,0 1 0 0 0,0 0 0 0 0,0 0 0 0 0,0 0 0 0 0,0 0 0 0 0,0 0 0 0 0,0 0 0 0 0,0 0 0 0 0,0 0 0 0 0,0 0 0 0 0,0 1 0 0 0,1-1 0 0 0,-1 0 0 0 0,0 0 0 0 0,1 1 0 0 0,0-1 0 0 0,-1 1 0 0 0,1-1 0 0 0,-1 0 0 0 0,1 3 0 0 0,0 0 0 0 0,0 0 0 0 0,0-1 0 0 0,0 1 0 0 0,1 0 0 0 0,-1-1 0 0 0,1 1 0 0 0,2 5 0 0 0,-2-7 0 0 0,1 1 0 0 0,0-1 0 0 0,0 1 0 0 0,1-1 0 0 0,-1 0 0 0 0,0 0 0 0 0,1 0 0 0 0,-1 0 0 0 0,7 2 0 0 0,1 4 0 0 0,17 11 0 0 0,1 0 0 0 0,1-2 0 0 0,32 15 0 0 0,-23-14 0 0 0,44 32 0 0 0,-78-48 0 0 0,-1 1 0 0 0,1 0 0 0 0,-1 0 0 0 0,0 1 0 0 0,0-1 0 0 0,0 1 0 0 0,3 5 0 0 0,-5-7 0 0 0,0 0 0 0 0,0 0 0 0 0,0 0 0 0 0,0 0 0 0 0,0 0 0 0 0,-1 0 0 0 0,1 0 0 0 0,-1 0 0 0 0,1 0 0 0 0,-1 0 0 0 0,0 1 0 0 0,0-1 0 0 0,0 0 0 0 0,0 0 0 0 0,0 0 0 0 0,0 1 0 0 0,-1 1 0 0 0,-1-1 0 0 0,0 0 0 0 0,-1 0 0 0 0,1-1 0 0 0,-1 1 0 0 0,1-1 0 0 0,-1 0 0 0 0,0 1 0 0 0,-5 2 0 0 0,1-1 0 0 0,4-2 0 0 0,0 0 0 0 0,0 0 0 0 0,-1 0 0 0 0,1-1 0 0 0,-1 0 0 0 0,1 0 0 0 0,-1 0 0 0 0,1 0 0 0 0,-1 0 0 0 0,-7 0 0 0 0,-39-2 0 0 0,29-1 0 0 0,-127-5 0 0 0,137 6 0 0 0,0 0 0 0 0,0-1 0 0 0,1-1 0 0 0,-13-4 0 0 0,-8-2 0 0 0,25 5 806 0 0,3 1-5559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0.37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80 21503 0 0,'0'0'10592'0'0,"3"4"-10028"0"0,4 11-523 0 0,0 0 1 0 0,5 21-1 0 0,-7-20-47 0 0,1 0 0 0 0,0 0 0 0 0,15 26 0 0 0,-15-34 6 0 0,0 0 0 0 0,0 0 0 0 0,1-1 0 0 0,-1 1 0 0 0,2-2 0 0 0,12 11 0 0 0,-16-14 0 0 0,1 0 0 0 0,-1 0 0 0 0,1-1 0 0 0,0 0 0 0 0,0 0 0 0 0,-1 0 0 0 0,1-1 0 0 0,0 0 0 0 0,1 0 0 0 0,-1 0 0 0 0,0 0 0 0 0,0-1 0 0 0,0 0 0 0 0,8 0 0 0 0,1-2 0 0 0,-4 2 0 0 0,0-1 0 0 0,0-1 0 0 0,-1 1 0 0 0,15-6 0 0 0,6-4 0 0 0,-19 8 0 0 0,0-1 0 0 0,17-9 0 0 0,-22 10 0 0 0,0 0 0 0 0,0 1 0 0 0,1-1 0 0 0,9-1 0 0 0,-11 3 0 0 0,0 0 0 0 0,-1 0 0 0 0,1-1 0 0 0,0 0 0 0 0,-1 0 0 0 0,1 0 0 0 0,-1 0 0 0 0,6-5 0 0 0,2-1 0 0 0,0 1 0 0 0,1 0 0 0 0,0 0 0 0 0,0 1 0 0 0,0 1 0 0 0,1 1 0 0 0,24-6 0 0 0,1-1 0 0 0,3 0 0 0 0,53-7 0 0 0,-85 16 0 0 0,0 1 0 0 0,1 1 0 0 0,-1 0 0 0 0,0 0 0 0 0,1 1 0 0 0,-1 0 0 0 0,0 1 0 0 0,1 0 0 0 0,-1 1 0 0 0,0 0 0 0 0,-1 0 0 0 0,1 1 0 0 0,-1 1 0 0 0,1-1 0 0 0,-1 2 0 0 0,0-1 0 0 0,-1 1 0 0 0,0 0 0 0 0,8 8 0 0 0,14 14 0 0 0,-24-24 0 0 0,-1 0 0 0 0,0 1 0 0 0,0-1 0 0 0,0 1 0 0 0,-1 0 0 0 0,0 0 0 0 0,0 1 0 0 0,0-1 0 0 0,0 1 0 0 0,-1 0 0 0 0,5 12 0 0 0,-7-12 0 0 0,0-4 0 0 0,0 1 0 0 0,0-1 0 0 0,-1 0 0 0 0,1 1 0 0 0,-1-1 0 0 0,0 1 0 0 0,1-1 0 0 0,-1 1 0 0 0,0-1 0 0 0,-1 1 0 0 0,1-1 0 0 0,0 1 0 0 0,-1-1 0 0 0,-1 4 0 0 0,2-4 0 0 0,0-2 0 0 0,-4-10 0 0 0,4 9 0 0 0,0 0 0 0 0,0 0 0 0 0,-1 0 0 0 0,1 0 0 0 0,0 0 0 0 0,0 0 0 0 0,0 1 0 0 0,0-1 0 0 0,1 0 0 0 0,-1 0 0 0 0,0 0 0 0 0,0 0 0 0 0,1 0 0 0 0,-1 0 0 0 0,0 0 0 0 0,1 0 0 0 0,-1 0 0 0 0,1 0 0 0 0,-1 1 0 0 0,1-1 0 0 0,-1 0 0 0 0,1 0 0 0 0,0 1 0 0 0,-1-1 0 0 0,1 0 0 0 0,0 1 0 0 0,1-2 0 0 0,3-4 0 0 0,1-10 0 0 0,-5 14 0 0 0,-1 0 0 0 0,1 0 0 0 0,0 0 0 0 0,0 0 0 0 0,0 0 0 0 0,0 0 0 0 0,0 0 0 0 0,1 0 0 0 0,-1 0 0 0 0,1 0 0 0 0,-1 0 0 0 0,1 1 0 0 0,-1-1 0 0 0,1 1 0 0 0,3-3 0 0 0,15-9 0 0 0,15-9 0 0 0,-26 19 0 0 0,0 1 0 0 0,-1 1 0 0 0,1-1 0 0 0,0 1 0 0 0,0 1 0 0 0,0 0 0 0 0,0 0 0 0 0,0 1 0 0 0,0 0 0 0 0,14 4 0 0 0,22-1 0 0 0,-34-4 0 0 0,0 1 0 0 0,0 0 0 0 0,14 4 0 0 0,40 4 0 0 0,-33-3 0 0 0,0-1 0 0 0,0-1 0 0 0,39-1 0 0 0,-34-1 0 0 0,58 4 0 0 0,74 1 0 0 0,64 4 0 0 0,79-3 0 0 0,-12-7 0 0 0,67-6 0 0 0,-163-2 0 0 0,-100 5 0 0 0,1 2 0 0 0,44-3 0 0 0,121-6 0 0 0,11 0 0 0 0,-170 1 0 0 0,338-33 0 0 0,-384 28 0 0 0,78-26 0 0 0,-29 6 0 0 0,-65 17 0 0 0,-2-1 0 0 0,0-3 0 0 0,77-44 0 0 0,-108 52 852 0 0,-10 2-5648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3.4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53 66 24423 0 0,'0'0'8051'0'0,"-1"4"-7791"0"0,-4 16-245 0 0,-12 32 0 0 0,11-37-16 0 0,0-1 1 0 0,2 2-1 0 0,0-1 0 0 0,0 0 0 0 0,-2 30 0 0 0,7-41 1 0 0,-1 1 0 0 0,1-1 0 0 0,-1 1 0 0 0,1-1 0 0 0,1 0 0 0 0,-1 1 0 0 0,0-1 0 0 0,5 8 0 0 0,-5-11 0 0 0,-1 1 0 0 0,1 0 0 0 0,0 0 0 0 0,1-1 0 0 0,-1 1 0 0 0,0-1 0 0 0,0 1 0 0 0,1-1 0 0 0,-1 0 0 0 0,1 1 0 0 0,-1-1 0 0 0,1 0 0 0 0,0 0 0 0 0,-1 0 0 0 0,1 0 0 0 0,0 0 0 0 0,0-1 0 0 0,-1 1 0 0 0,1 0 0 0 0,0-1 0 0 0,0 1 0 0 0,0-1 0 0 0,2 0 0 0 0,1 0 0 0 0,-1-1 0 0 0,1 0 0 0 0,-1 0 0 0 0,0-1 0 0 0,1 1 0 0 0,-1-1 0 0 0,0 0 0 0 0,0 0 0 0 0,0 0 0 0 0,0-1 0 0 0,0 1 0 0 0,-1-1 0 0 0,5-4 0 0 0,3-3 0 0 0,0-1 0 0 0,15-20 0 0 0,-18 21 0 0 0,59-86 0 0 0,-61 85 0 0 0,0-1 0 0 0,0 1 0 0 0,-1-1 0 0 0,-1-1 0 0 0,0 1 0 0 0,4-24 0 0 0,-7 30 0 0 0,-1 5 0 0 0,0 0 0 0 0,1 0 0 0 0,-1 0 0 0 0,0 0 0 0 0,0 0 0 0 0,0 0 0 0 0,1 0 0 0 0,-1 0 0 0 0,0 0 0 0 0,0 0 0 0 0,0 0 0 0 0,-1 0 0 0 0,1 0 0 0 0,0 0 0 0 0,0 0 0 0 0,0 1 0 0 0,-1-1 0 0 0,1 0 0 0 0,-1 0 0 0 0,1 0 0 0 0,0 0 0 0 0,-1 0 0 0 0,1 0 0 0 0,-1 1 0 0 0,0-1 0 0 0,1 0 0 0 0,-1 1 0 0 0,0-1 0 0 0,1 0 0 0 0,-2 0 0 0 0,-4-4 0 0 0,3 4 0 0 0,-3 6 0 0 0,3-2 0 0 0,1-1 0 0 0,0 1 0 0 0,1-1 0 0 0,-1 1 0 0 0,0-1 0 0 0,1 1 0 0 0,0 0 0 0 0,-1 0 0 0 0,1-1 0 0 0,0 1 0 0 0,1 0 0 0 0,-1 0 0 0 0,0 0 0 0 0,1 0 0 0 0,-1 6 0 0 0,5 46 0 0 0,-1-36 0 0 0,0 3 0 0 0,1 0 0 0 0,0 0 0 0 0,2-1 0 0 0,17 42 0 0 0,-21-59 0 0 0,-1-1 0 0 0,1 0 0 0 0,0 1 0 0 0,0-1 0 0 0,0 0 0 0 0,1 0 0 0 0,-1 0 0 0 0,6 5 0 0 0,-4-10 0 0 0,0 0 0 0 0,0-1 0 0 0,-1 1 0 0 0,1-1 0 0 0,-1 0 0 0 0,0 0 0 0 0,6-7 0 0 0,1-1-3949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3.89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283 5 25023 0 0,'-62'-1'7736'0'0,"55"0"-7736"0"0,2 0 0 0 0,-1 1 0 0 0,0-1 0 0 0,0 1 0 0 0,0 0 0 0 0,0 0 0 0 0,0 1 0 0 0,1-1 0 0 0,-1 1 0 0 0,-9 3 0 0 0,-8-1 0 0 0,21-3 0 0 0,0 0 0 0 0,0 0 0 0 0,1 0 0 0 0,-1 0 0 0 0,0 0 0 0 0,0 0 0 0 0,0 1 0 0 0,1-1 0 0 0,-1 0 0 0 0,0 1 0 0 0,1 0 0 0 0,-1-1 0 0 0,0 1 0 0 0,1 0 0 0 0,-4 2 0 0 0,-12 9 0 0 0,16-11 0 0 0,0-1 0 0 0,0 0 0 0 0,0 1 0 0 0,0-1 0 0 0,0 1 0 0 0,1-1 0 0 0,-1 1 0 0 0,0 0 0 0 0,0-1 0 0 0,0 1 0 0 0,0 0 0 0 0,1 0 0 0 0,-1-1 0 0 0,0 1 0 0 0,1 0 0 0 0,-1 0 0 0 0,1 0 0 0 0,-1 0 0 0 0,1 0 0 0 0,-1 0 0 0 0,1 0 0 0 0,0 0 0 0 0,-1 0 0 0 0,1 0 0 0 0,0 0 0 0 0,0 0 0 0 0,0 0 0 0 0,0 0 0 0 0,0 0 0 0 0,0 0 0 0 0,0 0 0 0 0,0 0 0 0 0,0 0 0 0 0,1 1 0 0 0,-1 0 0 0 0,1-1 0 0 0,0 1 0 0 0,0-1 0 0 0,0 1 0 0 0,0-1 0 0 0,0 0 0 0 0,0 0 0 0 0,0 0 0 0 0,0 0 0 0 0,1 1 0 0 0,-1-1 0 0 0,0-1 0 0 0,1 1 0 0 0,-1 0 0 0 0,3 1 0 0 0,22 10 0 0 0,-26-12 0 0 0,104 54 0 0 0,-101-52 0 0 0,0 0 0 0 0,0 1 0 0 0,-1-1 0 0 0,1 1 0 0 0,-1 0 0 0 0,1-1 0 0 0,-1 1 0 0 0,0 0 0 0 0,0 1 0 0 0,-1-1 0 0 0,1 0 0 0 0,-1 0 0 0 0,1 1 0 0 0,-1-1 0 0 0,1 6 0 0 0,-2-8 0 0 0,0 1 0 0 0,0-1 0 0 0,0 0 0 0 0,0 0 0 0 0,0 1 0 0 0,-1-1 0 0 0,1 0 0 0 0,0 0 0 0 0,-1 0 0 0 0,1 0 0 0 0,-1 1 0 0 0,1-1 0 0 0,-1 0 0 0 0,1 0 0 0 0,-1 0 0 0 0,0 0 0 0 0,0 0 0 0 0,1 0 0 0 0,-1 0 0 0 0,0-1 0 0 0,0 1 0 0 0,0 0 0 0 0,0 0 0 0 0,-1 0 0 0 0,-28 17 0 0 0,27-17 0 0 0,-7 4 0 0 0,0 0 0 0 0,0-2 0 0 0,0 1 0 0 0,0-1 0 0 0,-15 2 0 0 0,19-4 0 0 0,0 0 0 0 0,0-1 0 0 0,0 0 0 0 0,0 0 0 0 0,0 0 0 0 0,0-1 0 0 0,0 0 0 0 0,0 0 0 0 0,0 0 0 0 0,0-1 0 0 0,-5-2 0 0 0,7 3 99 0 0,1-1-1 0 0,0 0 1 0 0,0 1 0 0 0,-1-2 0 0 0,1 1-1 0 0,1 0 1 0 0,-1 0 0 0 0,0-1 0 0 0,-4-5-1 0 0,6 6-372 0 0,-1 0 0 0 0,1 1 0 0 0,0-1-1 0 0,1 0 1 0 0,-1 0 0 0 0,0 0 0 0 0,0 0-1 0 0,1 0 1 0 0,0-1 0 0 0,-1 1 0 0 0,1 0-1 0 0,0 0 1 0 0,0 0 0 0 0,0 0 0 0 0,0 0-1 0 0,0 0 1 0 0,1-4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4.3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 87 24823 0 0,'3'3'800'0'0,"0"-1"0"0"0,0 0-1 0 0,1 1 1 0 0,-1-1-1 0 0,1-1 1 0 0,0 1 0 0 0,5 1-1 0 0,3 3 609 0 0,-7-4-1392 0 0,0 0 0 0 0,0 0 0 0 0,0-1 0 0 0,0 0-1 0 0,1 0 1 0 0,-1 0 0 0 0,0 0 0 0 0,1-1 0 0 0,8 0 0 0 0,51-10-31 0 0,-31 4 2 0 0,-33 6 13 0 0,0 0 0 0 0,0-1 0 0 0,0 1 0 0 0,0-1 0 0 0,0 1 0 0 0,0-1 0 0 0,0 1 0 0 0,0-1 0 0 0,0 0 0 0 0,0 1 0 0 0,0-1 0 0 0,0 0 0 0 0,0 0 0 0 0,-1 0 0 0 0,1 1 0 0 0,0-1 0 0 0,-1 0 0 0 0,1 0 0 0 0,0-2 0 0 0,10-10 0 0 0,-9 12 0 0 0,-1-1 0 0 0,0 1 0 0 0,0-1 0 0 0,0 1 0 0 0,0-1 0 0 0,0 0 0 0 0,0 1 0 0 0,0-1 0 0 0,0 0 0 0 0,-1 0 0 0 0,1 1 0 0 0,-1-1 0 0 0,1 0 0 0 0,-1 0 0 0 0,0 0 0 0 0,0 0 0 0 0,1 0 0 0 0,-1 0 0 0 0,-1 0 0 0 0,1 0 0 0 0,0 0 0 0 0,0 1 0 0 0,-1-1 0 0 0,1 0 0 0 0,-1 0 0 0 0,0 0 0 0 0,1 0 0 0 0,-1 1 0 0 0,0-1 0 0 0,0 0 0 0 0,0 1 0 0 0,0-1 0 0 0,-1 1 0 0 0,1-1 0 0 0,0 1 0 0 0,-1-1 0 0 0,1 1 0 0 0,-1 0 0 0 0,1 0 0 0 0,-1 0 0 0 0,1 0 0 0 0,-1 0 0 0 0,-2-1 0 0 0,-6 0 0 0 0,0 1 0 0 0,0 0 0 0 0,-1 0 0 0 0,1 1 0 0 0,0 0 0 0 0,0 1 0 0 0,0 0 0 0 0,-14 4 0 0 0,-1 0 0 0 0,15-4 0 0 0,0 1 0 0 0,-18 7 0 0 0,24-8 0 0 0,1 1 0 0 0,0-1 0 0 0,0 1 0 0 0,0 0 0 0 0,1 0 0 0 0,-1 0 0 0 0,0 0 0 0 0,1 1 0 0 0,-1-1 0 0 0,1 1 0 0 0,0-1 0 0 0,-4 6 0 0 0,0 3 0 0 0,0 0 0 0 0,0 0 0 0 0,1 0 0 0 0,1 1 0 0 0,-6 19 0 0 0,9-26 0 0 0,0-1 0 0 0,0 1 0 0 0,0 0 0 0 0,1 0 0 0 0,-1 0 0 0 0,1 0 0 0 0,1 0 0 0 0,-1 0 0 0 0,1 0 0 0 0,0 0 0 0 0,0 0 0 0 0,2 7 0 0 0,-1-9 0 0 0,-1 0 0 0 0,1 0 0 0 0,0 0 0 0 0,-1 0 0 0 0,1-1 0 0 0,1 1 0 0 0,-1-1 0 0 0,0 1 0 0 0,1-1 0 0 0,-1 0 0 0 0,1 0 0 0 0,-1 0 0 0 0,1 0 0 0 0,0 0 0 0 0,0-1 0 0 0,0 1 0 0 0,0-1 0 0 0,0 0 0 0 0,0 0 0 0 0,4 1 0 0 0,5 0 99 0 0,0 0 0 0 0,1 0-1 0 0,-1-1 1 0 0,0-1 0 0 0,1 0 0 0 0,-1-1-1 0 0,1 0 1 0 0,-1-1 0 0 0,22-6 0 0 0,-10 1-1334 0 0,0-2 1 0 0,-1-1-1 0 0,37-20 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4.7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270 6 25127 0 0,'-1'-1'216'0'0,"0"0"0"0"0,0 1 0 0 0,0-1 0 0 0,-1 1 0 0 0,1-1 0 0 0,0 1 0 0 0,0 0 0 0 0,-1-1 0 0 0,1 1 0 0 0,0 0 1 0 0,-1 0-1 0 0,1 0 0 0 0,0 0 0 0 0,-1 0 0 0 0,0 0 0 0 0,-32-1 3872 0 0,31 1-4001 0 0,-47 4-87 0 0,46-4 0 0 0,0 1 0 0 0,1 0 0 0 0,0 0 0 0 0,-1 1 0 0 0,1-1 0 0 0,0 1 0 0 0,-1-1 0 0 0,1 1 0 0 0,0 0 0 0 0,0 0 0 0 0,-4 5 0 0 0,-4 1 0 0 0,10-8 0 0 0,0 1 0 0 0,0-1 0 0 0,0 1 0 0 0,1-1 0 0 0,-1 1 0 0 0,0 0 0 0 0,0-1 0 0 0,0 1 0 0 0,1 0 0 0 0,-1-1 0 0 0,0 1 0 0 0,1 0 0 0 0,-1 0 0 0 0,1 0 0 0 0,-1-1 0 0 0,1 1 0 0 0,-1 0 0 0 0,1 0 0 0 0,0 0 0 0 0,-1 0 0 0 0,1 0 0 0 0,0 2 0 0 0,-1 3 0 0 0,1-6 0 0 0,0 1 0 0 0,0 0 0 0 0,0 0 0 0 0,0 0 0 0 0,1-1 0 0 0,-1 1 0 0 0,0 0 0 0 0,0 0 0 0 0,0-1 0 0 0,1 1 0 0 0,-1 0 0 0 0,0 0 0 0 0,1-1 0 0 0,-1 1 0 0 0,0 0 0 0 0,1-1 0 0 0,-1 1 0 0 0,1 0 0 0 0,-1-1 0 0 0,2 1 0 0 0,0 2 0 0 0,0 0 0 0 0,1 1 0 0 0,1-1 0 0 0,-1 0 0 0 0,1 0 0 0 0,-1 0 0 0 0,1 0 0 0 0,0 0 0 0 0,0-1 0 0 0,0 0 0 0 0,0 0 0 0 0,0 0 0 0 0,6 2 0 0 0,7 0 0 0 0,-1 0 0 0 0,20 2 0 0 0,-21-4 0 0 0,0 1 0 0 0,25 8 0 0 0,17 13 0 0 0,-57-24 0 0 0,1 0 0 0 0,-1 1 0 0 0,1-1 0 0 0,0 0 0 0 0,-1 1 0 0 0,1-1 0 0 0,-1 0 0 0 0,1 1 0 0 0,-1-1 0 0 0,1 1 0 0 0,-1-1 0 0 0,0 1 0 0 0,1-1 0 0 0,-1 1 0 0 0,0-1 0 0 0,1 1 0 0 0,-1-1 0 0 0,0 1 0 0 0,1 0 0 0 0,-1-1 0 0 0,0 1 0 0 0,0 0 0 0 0,0-1 0 0 0,0 1 0 0 0,0 0 0 0 0,1 0 0 0 0,-2 1 0 0 0,1-1 0 0 0,0 1 0 0 0,-1 0 0 0 0,1 0 0 0 0,-1-1 0 0 0,1 1 0 0 0,-1-1 0 0 0,0 1 0 0 0,1-1 0 0 0,-2 3 0 0 0,-1 0 0 0 0,0 0 0 0 0,0 0 0 0 0,-1-1 0 0 0,1 1 0 0 0,-1-1 0 0 0,-7 6 0 0 0,0-3 0 0 0,-1 0 0 0 0,0-1 0 0 0,0 0 0 0 0,0-1 0 0 0,-1 0 0 0 0,1-1 0 0 0,-1 0 0 0 0,0-1 0 0 0,-23 0 0 0 0,28-2 0 0 0,0 0 0 0 0,0-1 0 0 0,0 0 0 0 0,-11-4 0 0 0,-16-1 0 0 0,28 5 142 0 0,1 0 0 0 0,-1 0 1 0 0,1-1-1 0 0,-1 0 0 0 0,-6-3 0 0 0,-15-11-4944 0 0,12 5-14944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5.4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47 25127 0 0,'0'0'85'0'0,"0"0"0"0"0,0 0 0 0 0,0 0 1 0 0,0-1-1 0 0,1 1 0 0 0,-1 0 0 0 0,0 0 0 0 0,0 0 0 0 0,0 0 0 0 0,0 0 0 0 0,0 0 0 0 0,1-1 0 0 0,-1 1 0 0 0,0 0 0 0 0,0 0 0 0 0,0 0 0 0 0,1 0 0 0 0,-1 0 1 0 0,0 0-1 0 0,0 0 0 0 0,0 0 0 0 0,0 0 0 0 0,1 0 0 0 0,-1 0 0 0 0,0 0 0 0 0,0 0 0 0 0,0 0 0 0 0,1 0 0 0 0,-1 0 0 0 0,0 0 0 0 0,0 0 0 0 0,0 0 0 0 0,1 0 1 0 0,-1 0-1 0 0,0 0 0 0 0,0 0 0 0 0,0 1 0 0 0,0-1 0 0 0,1 0 0 0 0,-1 0 0 0 0,0 0 0 0 0,0 0 0 0 0,0 0 0 0 0,0 0 0 0 0,0 1 0 0 0,1-1 0 0 0,-1 0 0 0 0,0 0 1 0 0,0 0-35 0 0,0 0 1 0 0,0 0-1 0 0,0 0 0 0 0,0 0 1 0 0,0 0-1 0 0,0 0 1 0 0,0 0-1 0 0,0-1 1 0 0,0 1-1 0 0,0 0 1 0 0,0 0-1 0 0,0 0 1 0 0,0 0-1 0 0,0 0 1 0 0,0 0-1 0 0,0 0 0 0 0,0 0 1 0 0,0 0-1 0 0,0 0 1 0 0,0-1-1 0 0,0 1 1 0 0,0 0-1 0 0,0 0 1 0 0,0 0-1 0 0,0 0 1 0 0,0 0-1 0 0,0 0 1 0 0,0 0-1 0 0,1 0 1 0 0,-1 0-1 0 0,0 0 0 0 0,0 0 1 0 0,0 0-1 0 0,0 0 1 0 0,0 0-1 0 0,0 0 1 0 0,0 0-1 0 0,0 0 1 0 0,0 0-1 0 0,0 0 1 0 0,1 0-1 0 0,-1 0 1 0 0,0 0-1 0 0,0 0 1 0 0,0 0-1 0 0,0 0 0 0 0,0 0 1 0 0,0 0-1 0 0,0 0 1 0 0,0 0-1 0 0,0 0 1 0 0,0 0-1 0 0,1 0 1 0 0,-1 0-1 0 0,0 0 1 0 0,0 0-1 0 0,0 0 1 0 0,0 0-1 0 0,0 0 0 0 0,0 0 1 0 0,0 0-1 0 0,0 0 1 0 0,0 0-1 0 0,0 0 1 0 0,0 1-1 0 0,4-3-43 0 0,-1 0-1 0 0,1 0 1 0 0,-1 0-1 0 0,1 1 0 0 0,-1 0 1 0 0,1 0-1 0 0,0 0 1 0 0,6-1-1 0 0,-9 2-7 0 0,182-20 0 0 0,-159 18 0 0 0,-1-1 0 0 0,11-3 0 0 0,-32 6 0 0 0,-1 0 0 0 0,1 0 0 0 0,-1 0 0 0 0,1 0 0 0 0,-1 0 0 0 0,1 0 0 0 0,-1 1 0 0 0,1-1 0 0 0,-1 0 0 0 0,1 1 0 0 0,-1-1 0 0 0,0 1 0 0 0,1 0 0 0 0,-1-1 0 0 0,0 1 0 0 0,3 1 0 0 0,-4-1 0 0 0,1 0 0 0 0,-1 0 0 0 0,0-1 0 0 0,1 1 0 0 0,-1 0 0 0 0,0 0 0 0 0,0 0 0 0 0,0 0 0 0 0,1 0 0 0 0,-1-1 0 0 0,0 1 0 0 0,0 0 0 0 0,0 0 0 0 0,0 0 0 0 0,-1 0 0 0 0,1 0 0 0 0,0-1 0 0 0,0 1 0 0 0,0 0 0 0 0,-1 0 0 0 0,1 0 0 0 0,0 0 0 0 0,-1-1 0 0 0,0 2 0 0 0,-13 22 0 0 0,13-22 0 0 0,-21 28 0 0 0,0-1 0 0 0,-2-2 0 0 0,0 0 0 0 0,-40 32 0 0 0,20-26 0 0 0,29-23 0 0 0,-1 2 0 0 0,-13 13 0 0 0,12-9 0 0 0,13-14 0 0 0,1 1 0 0 0,-1 1 0 0 0,1-1 0 0 0,0 0 0 0 0,0 1 0 0 0,0 0 0 0 0,0 0 0 0 0,1 0 0 0 0,-1 0 0 0 0,-2 7 0 0 0,1-2 0 0 0,4-8 0 0 0,0-1 0 0 0,0 1 0 0 0,-1-1 0 0 0,1 1 0 0 0,0-1 0 0 0,0 1 0 0 0,0 0 0 0 0,0-1 0 0 0,-1 1 0 0 0,1-1 0 0 0,0 1 0 0 0,0 0 0 0 0,0-1 0 0 0,0 1 0 0 0,0-1 0 0 0,1 1 0 0 0,-1 0 0 0 0,0-1 0 0 0,0 1 0 0 0,0-1 0 0 0,0 1 0 0 0,1-1 0 0 0,-1 1 0 0 0,0-1 0 0 0,1 1 0 0 0,-1-1 0 0 0,0 1 0 0 0,1-1 0 0 0,-1 1 0 0 0,1 0 0 0 0,2 4 0 0 0,-1-3 0 0 0,-1 0 0 0 0,1 0 0 0 0,0-1 0 0 0,0 1 0 0 0,0 0 0 0 0,0-1 0 0 0,1 1 0 0 0,-1-1 0 0 0,0 0 0 0 0,0 1 0 0 0,1-1 0 0 0,-1 0 0 0 0,1 0 0 0 0,-1-1 0 0 0,1 1 0 0 0,2 0 0 0 0,48 5 0 0 0,-33-5 0 0 0,4 1 0 0 0,0-2 0 0 0,0-1 0 0 0,29-4 0 0 0,36-2 0 0 0,-77 6 0 0 0,0 0 0 0 0,0 0 0 0 0,15-5 0 0 0,-19 4 494 0 0,-10 3-1 0 0,-14 2-5429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5.7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33 25231 0 0,'1'-1'178'0'0,"0"0"0"0"0,-1 0 0 0 0,1 0 0 0 0,0 0 1 0 0,0 0-1 0 0,0 0 0 0 0,0 0 0 0 0,0 0 0 0 0,0 1 0 0 0,0-1 0 0 0,0 0 0 0 0,0 1 0 0 0,0-1 0 0 0,0 0 0 0 0,1 1 0 0 0,-1 0 0 0 0,0-1 0 0 0,0 1 0 0 0,3-1 0 0 0,27-7 3761 0 0,-30 8-3911 0 0,23-4-28 0 0,0 1 0 0 0,0 1 0 0 0,-1 1 0 0 0,42 4 0 0 0,10 8 856 0 0,-28 2-5675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6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21 25127 0 0,'85'-4'3786'0'0,"2"-1"60"0"0,-51 0-2869 0 0,-13 0-1803 0 0,2 3-3290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8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24823 0 0,'1'0'71'0'0,"0"0"0"0"0,-1 1-1 0 0,1-1 1 0 0,-1 0 0 0 0,1 0 0 0 0,0 0-1 0 0,-1 0 1 0 0,1 1 0 0 0,-1-1 0 0 0,1 0-1 0 0,0 0 1 0 0,-1 1 0 0 0,1-1 0 0 0,-1 0-1 0 0,1 1 1 0 0,-1-1 0 0 0,1 1 0 0 0,-1-1-1 0 0,1 1 1 0 0,-1-1 0 0 0,0 1 0 0 0,1-1-1 0 0,-1 1 1 0 0,0-1 0 0 0,1 1 0 0 0,-1 1-1 0 0,6 20 3595 0 0,0 2-1304 0 0,-3-17-2361 0 0,-1-1 0 0 0,0 1 0 0 0,0 0 0 0 0,0 0 0 0 0,-1 0 0 0 0,0 0 0 0 0,0 0 0 0 0,-1 0 0 0 0,0 13 0 0 0,0-16 0 0 0,-1 4 0 0 0,0 17 0 0 0,1-25 0 0 0,0 1 0 0 0,0-1 0 0 0,0 0 0 0 0,0 1 0 0 0,0-1 0 0 0,0 1 0 0 0,0-1 0 0 0,0 0 0 0 0,0 1 0 0 0,0-1 0 0 0,0 0 0 0 0,0 1 0 0 0,0-1 0 0 0,1 1 0 0 0,-1-1 0 0 0,0 0 0 0 0,0 1 0 0 0,0-1 0 0 0,1 0 0 0 0,-1 1 0 0 0,0-1 0 0 0,0 0 0 0 0,1 1 0 0 0,-1-1 0 0 0,0 0 0 0 0,1 0 0 0 0,-1 1 0 0 0,0-1 0 0 0,1 0 0 0 0,-1 0 0 0 0,0 0 0 0 0,1 0 0 0 0,-1 1 0 0 0,0-1 0 0 0,1 0 0 0 0,-1 0 0 0 0,1 0 0 0 0,-1 0 0 0 0,0 0 0 0 0,1 0 0 0 0,-1 0 0 0 0,1 0 0 0 0,0-1 0 0 0,0 0 0 0 0,0 0 0 0 0,0 0 0 0 0,0-1 0 0 0,-1 1 0 0 0,1 0 0 0 0,0-1 0 0 0,-1 1 0 0 0,1 0 0 0 0,-1-1 0 0 0,1 1 0 0 0,-1 0 0 0 0,1-3 0 0 0,7-31 0 0 0,-6 25 0 0 0,40-120 0 0 0,-42 128 0 0 0,1-1 0 0 0,0 1 0 0 0,0-1 0 0 0,1 1 0 0 0,-1-1 0 0 0,1 1 0 0 0,-1 0 0 0 0,1 0 0 0 0,-1 0 0 0 0,1 0 0 0 0,3-3 0 0 0,-5 5 0 0 0,0-1 0 0 0,1 1 0 0 0,-1 0 0 0 0,1-1 0 0 0,-1 1 0 0 0,1-1 0 0 0,-1 1 0 0 0,1 0 0 0 0,-1-1 0 0 0,1 1 0 0 0,0 0 0 0 0,-1 0 0 0 0,1-1 0 0 0,-1 1 0 0 0,1 0 0 0 0,0 0 0 0 0,-1 0 0 0 0,1 0 0 0 0,-1 0 0 0 0,1 0 0 0 0,0 0 0 0 0,-1 0 0 0 0,1 0 0 0 0,0 0 0 0 0,-1 0 0 0 0,1 0 0 0 0,-1 1 0 0 0,1-1 0 0 0,0 0 0 0 0,-1 0 0 0 0,1 1 0 0 0,-1-1 0 0 0,1 0 0 0 0,-1 1 0 0 0,1-1 0 0 0,-1 0 0 0 0,1 1 0 0 0,-1-1 0 0 0,1 1 0 0 0,-1-1 0 0 0,0 1 0 0 0,1-1 0 0 0,-1 1 0 0 0,1-1 0 0 0,-1 1 0 0 0,0-1 0 0 0,0 1 0 0 0,1 0 0 0 0,-1-1 0 0 0,0 1 0 0 0,6 17 0 0 0,0 0 0 0 0,-1 0 0 0 0,3 27 0 0 0,-5-26 0 0 0,0-1 0 0 0,2 1 0 0 0,8 23 0 0 0,-11-40 66 0 0,-1 1 0 0 0,1-1-1 0 0,0 0 1 0 0,0 0 0 0 0,0 0 0 0 0,0 0 0 0 0,0 0 0 0 0,1 0-1 0 0,-1 0 1 0 0,1-1 0 0 0,-1 1 0 0 0,6 1 0 0 0,16 6-4883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6.5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1 25127 0 0,'0'2'496'0'0,"-1"1"1"0"0,1 0-1 0 0,-1 0 0 0 0,0 0 0 0 0,0-1 1 0 0,0 1-1 0 0,0 0 0 0 0,0-1 0 0 0,-3 5 0 0 0,-6 17 2174 0 0,8-18-2670 0 0,0 1 0 0 0,1 0 0 0 0,0 0 0 0 0,0 0 0 0 0,1 0 0 0 0,0 0 0 0 0,0 0 0 0 0,1 0 0 0 0,-1 0 0 0 0,2 0 0 0 0,-1 0 0 0 0,1 0 0 0 0,0 0 0 0 0,0 0 0 0 0,1-1 0 0 0,0 1 0 0 0,0-1 0 0 0,5 8 0 0 0,1-2 0 0 0,-7-8 0 0 0,1 1 0 0 0,-1-1 0 0 0,1-1 0 0 0,0 1 0 0 0,0 0 0 0 0,0-1 0 0 0,1 1 0 0 0,-1-1 0 0 0,1 0 0 0 0,0 0 0 0 0,0-1 0 0 0,0 1 0 0 0,0-1 0 0 0,0 0 0 0 0,1 0 0 0 0,-1 0 0 0 0,6 1 0 0 0,-5-1 95 0 0,0-1 0 0 0,0 0 0 0 0,0-1-1 0 0,1 1 1 0 0,-1-1 0 0 0,0 0 0 0 0,0-1 0 0 0,9 0 0 0 0,-10 0-896 0 0,1 0 0 0 0,-1-1 0 0 0,0 1 0 0 0,0-1 0 0 0,8-4 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7.10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495 10 24423 0 0,'-8'-3'1017'0'0,"0"1"0"0"0,0 1 0 0 0,0-1 0 0 0,0 1 0 0 0,0 1 0 0 0,0-1 0 0 0,-16 3 0 0 0,10 0-974 0 0,0 0 1 0 0,0 1-1 0 0,1 1 1 0 0,-18 7-1 0 0,-2-1-60 0 0,23-6 17 0 0,0 0 0 0 0,0 1 0 0 0,0 0 0 0 0,1 0 0 0 0,0 1 0 0 0,-16 13 0 0 0,-45 48 0 0 0,48-43 0 0 0,1 1 0 0 0,-20 32 0 0 0,32-43 0 0 0,0 1 0 0 0,1 0 0 0 0,1 0 0 0 0,0 1 0 0 0,-8 32 0 0 0,14-41 0 0 0,0 0 0 0 0,0 0 0 0 0,1 0 0 0 0,0 0 0 0 0,0 0 0 0 0,1 0 0 0 0,0-1 0 0 0,0 1 0 0 0,0 0 0 0 0,1 0 0 0 0,0-1 0 0 0,1 1 0 0 0,-1-1 0 0 0,1 0 0 0 0,0 0 0 0 0,1 0 0 0 0,0 0 0 0 0,-1 0 0 0 0,2-1 0 0 0,-1 1 0 0 0,6 4 0 0 0,-1-1 0 0 0,1-1 0 0 0,-1 0 0 0 0,1-1 0 0 0,0 0 0 0 0,1 0 0 0 0,0-1 0 0 0,0 0 0 0 0,0-1 0 0 0,1-1 0 0 0,-1 0 0 0 0,14 3 0 0 0,-13-5 171 0 0,0 0 0 0 0,0 0 0 0 0,1-1 0 0 0,21-2 1 0 0,-26 0-1136 0 0,0 0 1 0 0,0 0 0 0 0,0-1-1 0 0,10-4 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7.4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322 16 25127 0 0,'0'0'48'0'0,"0"-1"0"0"0,0 1-1 0 0,0-1 1 0 0,0 1 0 0 0,-1-1-1 0 0,1 1 1 0 0,0-1 0 0 0,0 1 0 0 0,-1-1-1 0 0,1 1 1 0 0,0-1 0 0 0,-1 1-1 0 0,1 0 1 0 0,0-1 0 0 0,-1 1-1 0 0,1 0 1 0 0,-1-1 0 0 0,1 1-1 0 0,-1 0 1 0 0,1-1 0 0 0,-1 1 0 0 0,1 0-1 0 0,-1 0 1 0 0,0-1 0 0 0,-21-4 2575 0 0,-23 4 1193 0 0,36 2-3816 0 0,-1 0 0 0 0,0 1 0 0 0,1 0 0 0 0,-1 0 0 0 0,1 1 0 0 0,0 0 0 0 0,-1 1 0 0 0,2 0 0 0 0,-1 0 0 0 0,0 1 0 0 0,-14 11 0 0 0,1 0 0 0 0,13-10 0 0 0,0 0 0 0 0,0 1 0 0 0,1 1 0 0 0,0-1 0 0 0,0 1 0 0 0,-12 17 0 0 0,16-20 0 0 0,1 0 0 0 0,0 0 0 0 0,0 0 0 0 0,1 0 0 0 0,0 0 0 0 0,0 1 0 0 0,0-1 0 0 0,0 1 0 0 0,1-1 0 0 0,0 1 0 0 0,0 0 0 0 0,0-1 0 0 0,1 10 0 0 0,0-13 0 0 0,0 1 0 0 0,0-1 0 0 0,0 0 0 0 0,1 0 0 0 0,-1 1 0 0 0,1-1 0 0 0,0 0 0 0 0,-1 0 0 0 0,1 0 0 0 0,0 0 0 0 0,0 0 0 0 0,0 0 0 0 0,1 0 0 0 0,-1 0 0 0 0,0 0 0 0 0,1 0 0 0 0,-1-1 0 0 0,1 1 0 0 0,2 2 0 0 0,0-1 0 0 0,1-1 0 0 0,-1 1 0 0 0,0-1 0 0 0,1 0 0 0 0,-1 0 0 0 0,1 0 0 0 0,0-1 0 0 0,8 2 0 0 0,1-1 0 0 0,1-1 0 0 0,-1 0 0 0 0,1 0 0 0 0,0-2 0 0 0,18-2 0 0 0,-20 0 0 0 0,1 0 0 0 0,19-9 0 0 0,20-4 0 0 0,-51 16-2 0 0,1-1-1 0 0,-1 0 1 0 0,0 0-1 0 0,1 0 1 0 0,-1 0-1 0 0,0 0 1 0 0,0-1-1 0 0,1 1 1 0 0,1-3-1 0 0,3-1-3924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7.98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31 24927 0 0,'0'0'1330'0'0,"11"11"5172"0"0,-11 2-6502 0 0,-2 0 0 0 0,0 0 0 0 0,-3 13 0 0 0,2-17 0 0 0,1 1 0 0 0,1 0 0 0 0,0-1 0 0 0,0 1 0 0 0,1 15 0 0 0,0-22 0 0 0,1 1 0 0 0,-1-1 0 0 0,1 1 0 0 0,0-1 0 0 0,1 0 0 0 0,-1 1 0 0 0,0-1 0 0 0,1 0 0 0 0,0 0 0 0 0,0 0 0 0 0,0 0 0 0 0,0 0 0 0 0,0 0 0 0 0,0-1 0 0 0,1 1 0 0 0,-1-1 0 0 0,1 1 0 0 0,0-1 0 0 0,0 0 0 0 0,0 0 0 0 0,0 0 0 0 0,0-1 0 0 0,0 1 0 0 0,1-1 0 0 0,-1 0 0 0 0,0 1 0 0 0,1-2 0 0 0,-1 1 0 0 0,1 0 0 0 0,-1-1 0 0 0,1 1 0 0 0,-1-1 0 0 0,1 0 0 0 0,-1 0 0 0 0,1 0 0 0 0,-1-1 0 0 0,1 1 0 0 0,-1-1 0 0 0,1 0 0 0 0,-1 0 0 0 0,0 0 0 0 0,1-1 0 0 0,-1 1 0 0 0,4-3 0 0 0,1-2 0 0 0,-1 0 0 0 0,0 0 0 0 0,0 0 0 0 0,-1-1 0 0 0,11-13 0 0 0,25-43 0 0 0,-37 53 0 0 0,0 0 0 0 0,-1-1 0 0 0,4-11 0 0 0,5-13 0 0 0,-13 32 0 0 0,1 0 0 0 0,0 0 0 0 0,0 0 0 0 0,-1 0 0 0 0,0 0 0 0 0,1 0 0 0 0,-1 0 0 0 0,-1-4 0 0 0,1 0 0 0 0,-2 8 0 0 0,0 1 0 0 0,0 0 0 0 0,1 0 0 0 0,-1 0 0 0 0,0 0 0 0 0,1 0 0 0 0,-1 0 0 0 0,0 3 0 0 0,-2 3 0 0 0,2-6 0 0 0,1 1 0 0 0,0 0 0 0 0,0-1 0 0 0,-1 1 0 0 0,2 0 0 0 0,-1 0 0 0 0,0 0 0 0 0,1 0 0 0 0,-1 0 0 0 0,1 0 0 0 0,0 0 0 0 0,0 0 0 0 0,0 3 0 0 0,2 7 0 0 0,1 0 0 0 0,0 0 0 0 0,1 0 0 0 0,0-1 0 0 0,1 1 0 0 0,10 18 0 0 0,-10-24 0 0 0,0-1 0 0 0,1 1 0 0 0,-1-1 0 0 0,1 0 0 0 0,1-1 0 0 0,-1 1 0 0 0,1-1 0 0 0,0 0 0 0 0,0-1 0 0 0,10 5 0 0 0,-16-9 39 0 0,-1 0 0 0 0,1 1-1 0 0,0-1 1 0 0,0 0 0 0 0,0 0 0 0 0,-1 0-1 0 0,1 1 1 0 0,0-1 0 0 0,0 0 0 0 0,0 0-1 0 0,0 0 1 0 0,0 0 0 0 0,-1-1 0 0 0,1 1 0 0 0,0 0-1 0 0,0 0 1 0 0,0 0 0 0 0,-1-1 0 0 0,1 1-1 0 0,0 0 1 0 0,1-1 0 0 0,7-9-4841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8.3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 78 25023 0 0,'0'8'922'0'0,"0"-7"-669"0"0,-1 0-1 0 0,1-1 0 0 0,0 1 1 0 0,0 0-1 0 0,0 0 0 0 0,0 0 1 0 0,0 0-1 0 0,0 0 1 0 0,0 0-1 0 0,0 0 0 0 0,0 0 1 0 0,0 0-1 0 0,1 0 0 0 0,-1 0 1 0 0,0 0-1 0 0,1 0 0 0 0,-1-1 1 0 0,1 1-1 0 0,-1 0 0 0 0,1 0 1 0 0,-1 0-1 0 0,1 0 1 0 0,-1-1-1 0 0,1 1 0 0 0,0 0 1 0 0,0 0-1 0 0,2 2-252 0 0,0 1 0 0 0,-1-1 0 0 0,1 1 0 0 0,-1-1 0 0 0,0 1 0 0 0,0 0 0 0 0,2 7 0 0 0,-1-5 0 0 0,5 13 0 0 0,-6-14 0 0 0,-1-1 0 0 0,1 1 0 0 0,0-1 0 0 0,0 0 0 0 0,1 0 0 0 0,-1 1 0 0 0,1-2 0 0 0,0 1 0 0 0,0 0 0 0 0,6 6 0 0 0,-11-13 0 0 0,0 1 0 0 0,-1-1 0 0 0,1 1 0 0 0,1-1 0 0 0,-1 0 0 0 0,0 0 0 0 0,1 1 0 0 0,-1-1 0 0 0,1 0 0 0 0,0-1 0 0 0,0 1 0 0 0,-1-5 0 0 0,-8-48 0 0 0,7 33 0 0 0,1-22 0 0 0,2 43 0 0 0,0 1 0 0 0,0-1 0 0 0,0 0 0 0 0,0 1 0 0 0,0-1 0 0 0,0 0 0 0 0,1 1 0 0 0,-1-1 0 0 0,1 1 0 0 0,-1-1 0 0 0,1 1 0 0 0,0-1 0 0 0,0 1 0 0 0,-1-1 0 0 0,1 1 0 0 0,0-1 0 0 0,0 1 0 0 0,0 0 0 0 0,1 0 0 0 0,-1-1 0 0 0,0 1 0 0 0,0 0 0 0 0,3-1 0 0 0,7-2 0 0 0,1 0 0 0 0,0 1 0 0 0,0 0 0 0 0,0 1 0 0 0,22-1 0 0 0,-4 3 0 0 0,-19-1 0 0 0,1 1 0 0 0,-1 0 0 0 0,1 1 0 0 0,-1 0 0 0 0,22 5 0 0 0,-17 1 946 0 0,-8-2-4382 0 0,-7-5 1966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9.1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71 25127 0 0,'3'4'272'0'0,"-1"-1"0"0"0,1 1-1 0 0,0 0 1 0 0,-1 1 0 0 0,0-1-1 0 0,0 0 1 0 0,0 1 0 0 0,-1-1-1 0 0,1 1 1 0 0,-1-1 0 0 0,0 1-1 0 0,0 0 1 0 0,-1-1 0 0 0,0 1 0 0 0,0 6-1 0 0,1-5 58 0 0,-1 0-1 0 0,1 0 1 0 0,-1 0-1 0 0,2-1 1 0 0,-1 1-1 0 0,1 0 1 0 0,0 0-1 0 0,0-1 1 0 0,4 9-1 0 0,-5-12-328 0 0,2 1 0 0 0,-1 1 0 0 0,1-1 0 0 0,-1 1 0 0 0,0 0 0 0 0,0 0 0 0 0,-1 0 0 0 0,1 0 0 0 0,-1 0 0 0 0,0 0 0 0 0,0 1 0 0 0,0 3 0 0 0,-3-19 0 0 0,0-1 0 0 0,-8-20 0 0 0,8 25 0 0 0,-4-12 0 0 0,1 0 0 0 0,1-1 0 0 0,0 0 0 0 0,2 1 0 0 0,0-1 0 0 0,2-33 0 0 0,0 52 0 0 0,0-1 0 0 0,0 1 0 0 0,1 0 0 0 0,-1-1 0 0 0,0 1 0 0 0,1 0 0 0 0,-1 0 0 0 0,1 0 0 0 0,-1 0 0 0 0,1-1 0 0 0,0 1 0 0 0,-1 0 0 0 0,1 0 0 0 0,0 0 0 0 0,0 0 0 0 0,0 0 0 0 0,0 1 0 0 0,0-1 0 0 0,0 0 0 0 0,1-1 0 0 0,1 1 0 0 0,-1 0 0 0 0,1-1 0 0 0,0 1 0 0 0,0 0 0 0 0,0 0 0 0 0,0 0 0 0 0,0 1 0 0 0,4-1 0 0 0,1 0 0 0 0,0 1 0 0 0,1 0 0 0 0,-1 1 0 0 0,0-1 0 0 0,14 4 0 0 0,-10 0 0 0 0,1 0 0 0 0,-1 1 0 0 0,-1 0 0 0 0,1 0 0 0 0,20 14 0 0 0,-27-15 0 0 0,0-1 0 0 0,0 1 0 0 0,0-1 0 0 0,0 1 0 0 0,-1 1 0 0 0,0-1 0 0 0,1 0 0 0 0,-2 1 0 0 0,1 0 0 0 0,4 7 0 0 0,-5-7 0 0 0,0-1 0 0 0,1 0 0 0 0,-1 0 0 0 0,1 0 0 0 0,0 0 0 0 0,0 0 0 0 0,0-1 0 0 0,1 1 0 0 0,-1-1 0 0 0,1 0 0 0 0,0-1 0 0 0,0 1 0 0 0,0-1 0 0 0,0 0 0 0 0,0 0 0 0 0,6 0 0 0 0,-2 0 0 0 0,0 0 0 0 0,0-1 0 0 0,0 0 0 0 0,0-1 0 0 0,0 0 0 0 0,1-1 0 0 0,-1 0 0 0 0,16-3 0 0 0,-22 3 0 0 0,0 1 0 0 0,0-1 0 0 0,1 0 0 0 0,-1 0 0 0 0,0 0 0 0 0,0-1 0 0 0,0 1 0 0 0,0-1 0 0 0,0 1 0 0 0,-1-1 0 0 0,1 0 0 0 0,0 0 0 0 0,-1 0 0 0 0,1-1 0 0 0,-1 1 0 0 0,0 0 0 0 0,0-1 0 0 0,0 0 0 0 0,0 1 0 0 0,0-1 0 0 0,-1 0 0 0 0,3-5 0 0 0,2-5 0 0 0,-4 11 0 0 0,-1 0 0 0 0,0 1 0 0 0,0-2 0 0 0,0 1 0 0 0,0 0 0 0 0,0 0 0 0 0,0 0 0 0 0,0 0 0 0 0,-1-1 0 0 0,1 1 0 0 0,-1 0 0 0 0,0 0 0 0 0,1-1 0 0 0,-1 1 0 0 0,0 0 0 0 0,0-1 0 0 0,-1 1 0 0 0,1 0 0 0 0,0-1 0 0 0,-1 1 0 0 0,1 0 0 0 0,-1 0 0 0 0,0-1 0 0 0,-2-2 0 0 0,2 3 0 0 0,0 0 0 0 0,0 0 0 0 0,0 0 0 0 0,-1 1 0 0 0,1-1 0 0 0,-1 0 0 0 0,1 1 0 0 0,-1 0 0 0 0,0-1 0 0 0,1 1 0 0 0,-1 0 0 0 0,0 0 0 0 0,0 0 0 0 0,0 0 0 0 0,0 0 0 0 0,0 0 0 0 0,0 0 0 0 0,0 1 0 0 0,0-1 0 0 0,0 1 0 0 0,0 0 0 0 0,-1-1 0 0 0,1 1 0 0 0,0 0 0 0 0,0 0 0 0 0,-3 1 0 0 0,-7-1 0 0 0,0 0 0 0 0,-1 1 0 0 0,1 1 0 0 0,0 0 0 0 0,-1 0 0 0 0,1 1 0 0 0,1 1 0 0 0,-1 0 0 0 0,0 1 0 0 0,1 0 0 0 0,0 1 0 0 0,-19 13 0 0 0,27-17 0 0 0,0 1 0 0 0,1 0 0 0 0,-1 0 0 0 0,1 0 0 0 0,0 0 0 0 0,0 1 0 0 0,0-1 0 0 0,0 1 0 0 0,1-1 0 0 0,-1 1 0 0 0,1-1 0 0 0,0 1 0 0 0,-1 6 0 0 0,-6 53 0 0 0,8-59 0 0 0,0 1 0 0 0,0-1 0 0 0,0 1 0 0 0,0-1 0 0 0,1 1 0 0 0,0-1 0 0 0,0 1 0 0 0,0-1 0 0 0,1 1 0 0 0,-1-1 0 0 0,1 0 0 0 0,0 0 0 0 0,0 0 0 0 0,1 0 0 0 0,-1 0 0 0 0,1 0 0 0 0,0-1 0 0 0,0 1 0 0 0,0-1 0 0 0,0 0 0 0 0,0 0 0 0 0,1 0 0 0 0,-1 0 0 0 0,1-1 0 0 0,0 1 0 0 0,0-1 0 0 0,6 3 0 0 0,1-1 0 0 0,0 1 0 0 0,0-1 0 0 0,1-1 0 0 0,-1 0 0 0 0,1 0 0 0 0,0-2 0 0 0,-1 1 0 0 0,24-1 0 0 0,-25-1 213 0 0,1-1 1 0 0,-1 0-1 0 0,20-5 0 0 0,-26 4-1013 0 0,1 0-1 0 0,-1 1 1 0 0,0-1 0 0 0,0-1-1 0 0,8-4 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9.58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96 25231 0 0,'1'0'28'0'0,"-1"0"70"0"0,0 0 0 0 0,0 0 0 0 0,0 0-1 0 0,0 0 1 0 0,0 0 0 0 0,0 0 0 0 0,0 0 0 0 0,0 0 0 0 0,0 0-1 0 0,0 0 1 0 0,0 1 880 0 0,1-1-880 0 0,-1 0 0 0 0,0 0 0 0 0,0 0 0 0 0,0 0 0 0 0,0 0-1 0 0,0 0 1 0 0,0 0 0 0 0,0 0 0 0 0,0 0 0 0 0,0 0-1 0 0,0 0 1 0 0,0 0 0 0 0,0 0 0 0 0,0 0 0 0 0,1 0 0 0 0,-1 0-1 0 0,0 0 1 0 0,0 0 0 0 0,0 0 0 0 0,0 0 0 0 0,0 0-1 0 0,0 0 1 0 0,0 0 0 0 0,0 0 0 0 0,0 0 0 0 0,0 0 0 0 0,0 0-1 0 0,0 0 1 0 0,0 0 0 0 0,1 0 0 0 0,-1 0 0 0 0,0 0 0 0 0,-1 8 2119 0 0,6 25-2217 0 0,-4-28 0 0 0,0 0 0 0 0,0 0 0 0 0,-1 0 0 0 0,1 0 0 0 0,-1 7 0 0 0,4 37 0 0 0,-9-105 0 0 0,7 39 0 0 0,0 1 0 0 0,2-1 0 0 0,0 0 0 0 0,1 1 0 0 0,0 0 0 0 0,2 0 0 0 0,13-26 0 0 0,-19 41 0 0 0,-1 1 0 0 0,1-1 0 0 0,0 0 0 0 0,-1 0 0 0 0,1 1 0 0 0,0-1 0 0 0,0 0 0 0 0,0 1 0 0 0,-1-1 0 0 0,1 1 0 0 0,0-1 0 0 0,0 1 0 0 0,0-1 0 0 0,0 1 0 0 0,0 0 0 0 0,0-1 0 0 0,0 1 0 0 0,0 0 0 0 0,0 0 0 0 0,0 0 0 0 0,0 0 0 0 0,0 0 0 0 0,0 0 0 0 0,0 0 0 0 0,0 0 0 0 0,0 0 0 0 0,0 0 0 0 0,1 1 0 0 0,1 0 0 0 0,0 0 0 0 0,-1-1 0 0 0,1 1 0 0 0,0 0 0 0 0,-1 1 0 0 0,1-1 0 0 0,3 3 0 0 0,5 7 0 0 0,-1 0 0 0 0,0 1 0 0 0,-1 0 0 0 0,0 0 0 0 0,-1 1 0 0 0,0 1 0 0 0,-1-1 0 0 0,7 18 0 0 0,-12-27 0 0 0,-2-2 5 0 0,25 43 978 0 0,-23-42-1363 0 0,-1 0-1 0 0,1-1 1 0 0,0 1-1 0 0,1 0 1 0 0,-1-1 0 0 0,0 0-1 0 0,1 1 1 0 0,0-1-1 0 0,-1 0 1 0 0,1 0 0 0 0,0-1-1 0 0,5 3 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19.9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12 25023 0 0,'190'-8'7736'0'0,"-181"6"-6744"0"0,0 1-5969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20.24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0 25127 0 0,'4'9'883'0'0,"-1"2"923"0"0,-4 3 377 0 0,-2 6 12 0 0,3-17-2145 0 0,-1 0 1 0 0,0 0 0 0 0,1 0 0 0 0,-1 0-1 0 0,1-1 1 0 0,0 1 0 0 0,0 0-1 0 0,0 0 1 0 0,1 5 0 0 0,0 11 7 0 0,-5 14-58 0 0,2 0 0 0 0,1 0 0 0 0,1 1 0 0 0,8 52 0 0 0,5-40 0 0 0,-10-38 0 0 0,0 0 0 0 0,-1 1 0 0 0,0-1 0 0 0,-1 1 0 0 0,1 0 0 0 0,-2 0 0 0 0,1 11 0 0 0,-1-12 654 0 0,1 3-1077 0 0,-5-7-3760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27.89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1 106 24727 0 0,'0'0'7335'0'0,"0"4"-6746"0"0,0 25-553 0 0,1 1 0 0 0,7 34 0 0 0,-5-47-36 0 0,0-2 0 0 0,0 0 0 0 0,0 19 0 0 0,-9-74 0 0 0,6 6 0 0 0,2-58 0 0 0,-1 82 0 0 0,0 0 0 0 0,1 1 0 0 0,0-1 0 0 0,0 1 0 0 0,1-1 0 0 0,1 1 0 0 0,4-10 0 0 0,0 3 0 0 0,-7 16 0 0 0,0 0 0 0 0,0-1 0 0 0,0 1 0 0 0,1 0 0 0 0,-1 0 0 0 0,0 0 0 0 0,0 0 0 0 0,0 0 0 0 0,1 0 0 0 0,-1 1 0 0 0,0-1 0 0 0,0 0 0 0 0,0 1 0 0 0,1-1 0 0 0,-1 1 0 0 0,0-1 0 0 0,1 1 0 0 0,22 13 0 0 0,-8-5 0 0 0,27 20 0 0 0,-39-27 0 0 0,-1 1 0 0 0,0 0 0 0 0,0 1 0 0 0,0-1 0 0 0,0 0 0 0 0,0 1 0 0 0,0-1 0 0 0,-1 1 0 0 0,0 0 0 0 0,0 0 0 0 0,0 0 0 0 0,3 8 0 0 0,-1 12 0 0 0,-2 0 0 0 0,1 33 0 0 0,-1-77 0 0 0,0 1 0 0 0,2 0 0 0 0,0 0 0 0 0,1 0 0 0 0,1 0 0 0 0,12-26 0 0 0,-13 33 0 0 0,-1 3 0 0 0,0 1 0 0 0,1-1 0 0 0,0 1 0 0 0,11-13 0 0 0,-3 3 0 0 0,-12 17 0 0 0,0-1 0 0 0,0 2 0 0 0,-1-1 0 0 0,1 0 0 0 0,0 0 0 0 0,0 0 0 0 0,0 0 0 0 0,0 0 0 0 0,0 1 0 0 0,0-1 0 0 0,1 1 0 0 0,-1-1 0 0 0,0 0 0 0 0,0 1 0 0 0,0 0 0 0 0,0-1 0 0 0,1 1 0 0 0,-1 0 0 0 0,0 0 0 0 0,1-1 0 0 0,1 1 0 0 0,0 1 0 0 0,0-1 0 0 0,0 1 0 0 0,0-1 0 0 0,0 1 0 0 0,0 0 0 0 0,-1 0 0 0 0,1 0 0 0 0,0 1 0 0 0,3 1 0 0 0,-1 1 0 0 0,1-1 0 0 0,-1 1 0 0 0,0 0 0 0 0,-1 0 0 0 0,1 1 0 0 0,-1-1 0 0 0,0 1 0 0 0,0 0 0 0 0,3 6 0 0 0,-3-3 0 0 0,0 0 0 0 0,-1 1 0 0 0,-1-1 0 0 0,1 1 0 0 0,-1 0 0 0 0,-1 0 0 0 0,1 10 0 0 0,-1 68 0 0 0,-2-46 0 0 0,1-41 18 0 0,0 0 1 0 0,0 1-1 0 0,0-1 0 0 0,0 0 1 0 0,0 0-1 0 0,0 0 0 0 0,0 1 0 0 0,0-1 1 0 0,0 0-1 0 0,0 0 0 0 0,0 0 1 0 0,0 0-1 0 0,0 1 0 0 0,0-1 1 0 0,0 0-1 0 0,0 0 0 0 0,0 0 0 0 0,0 0 1 0 0,0 0-1 0 0,1 1 0 0 0,-1-1 1 0 0,0 0-1 0 0,0 0 0 0 0,0 0 1 0 0,0 0-1 0 0,0 0 0 0 0,1 0 0 0 0,-1 0 1 0 0,0 0-1 0 0,0 1 0 0 0,0-1 1 0 0,0 0-1 0 0,0 0 0 0 0,1 0 1 0 0,-1 0-1 0 0,0 0 0 0 0,0 0 0 0 0,0 0 1 0 0,0 0-1 0 0,1 0 0 0 0,-1 0 1 0 0,0 0-1 0 0,0 0 0 0 0,0 0 1 0 0,1 0-1 0 0,-1 0 0 0 0,0 0 0 0 0,0 0 1 0 0,10-5-1575 0 0,-8 4-1734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8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 21 25023 0 0,'0'0'52'0'0,"0"1"0"0"0,0-1-1 0 0,0 0 1 0 0,0 0 0 0 0,0 1 0 0 0,0-1-1 0 0,-1 0 1 0 0,1 0 0 0 0,0 1 0 0 0,0-1-1 0 0,0 0 1 0 0,-1 0 0 0 0,1 0 0 0 0,0 1-1 0 0,0-1 1 0 0,-1 0 0 0 0,1 0 0 0 0,0 0-1 0 0,0 0 1 0 0,-1 0 0 0 0,1 1 0 0 0,0-1-1 0 0,-1 0 1 0 0,1 0 0 0 0,0 0 0 0 0,0 0-1 0 0,-1 0 1 0 0,1 0 0 0 0,0 0 0 0 0,-1 0-1 0 0,1 0 1 0 0,0 0 0 0 0,-1 0-1 0 0,1 0 1 0 0,0 0 0 0 0,0-1 0 0 0,-1 1-1 0 0,1 0 1 0 0,0 0 0 0 0,0 0 0 0 0,-1 0-1 0 0,1 0 1 0 0,0-1 0 0 0,0 1 0 0 0,-1 0-1 0 0,1 0 1 0 0,0-1 0 0 0,-22-10 4048 0 0,13 6-2948 0 0,4 3-1152 0 0,0 1 0 0 0,1 0 0 0 0,-1 0 0 0 0,0 1 0 0 0,0-1 0 0 0,0 1 0 0 0,0 0 0 0 0,0 0 0 0 0,0 0 0 0 0,0 1 0 0 0,0 0 0 0 0,1 0 0 0 0,-1 0 0 0 0,0 1 0 0 0,-5 2 0 0 0,3-1 0 0 0,1 0 0 0 0,0 0 0 0 0,0 1 0 0 0,0 0 0 0 0,0 0 0 0 0,1 1 0 0 0,0 0 0 0 0,0 0 0 0 0,0 0 0 0 0,-5 7 0 0 0,-10 10 0 0 0,18-20 0 0 0,-1 1 0 0 0,0-1 0 0 0,1 1 0 0 0,0 0 0 0 0,-1 0 0 0 0,1 0 0 0 0,0 0 0 0 0,0 0 0 0 0,1 0 0 0 0,-1 0 0 0 0,1 1 0 0 0,-1-1 0 0 0,1 0 0 0 0,0 1 0 0 0,1-1 0 0 0,-1 1 0 0 0,0 6 0 0 0,0 7 0 0 0,1-14 0 0 0,-1 0 0 0 0,1 0 0 0 0,0 0 0 0 0,0 0 0 0 0,0 0 0 0 0,1 0 0 0 0,-1 0 0 0 0,1-1 0 0 0,-1 1 0 0 0,1 0 0 0 0,0 0 0 0 0,0 0 0 0 0,0-1 0 0 0,1 1 0 0 0,-1-1 0 0 0,1 1 0 0 0,-1-1 0 0 0,3 4 0 0 0,-1-3 0 0 0,0 0 0 0 0,0 0 0 0 0,0 0 0 0 0,0 0 0 0 0,0-1 0 0 0,1 1 0 0 0,0-1 0 0 0,-1 0 0 0 0,1 0 0 0 0,0 0 0 0 0,0 0 0 0 0,0 0 0 0 0,0-1 0 0 0,0 0 0 0 0,0 0 0 0 0,0 0 0 0 0,1-1 0 0 0,-1 1 0 0 0,0-1 0 0 0,0 0 0 0 0,1 0 0 0 0,-1 0 0 0 0,0-1 0 0 0,0 0 0 0 0,1 1 0 0 0,-1-2 0 0 0,0 1 0 0 0,0 0 0 0 0,0-1 0 0 0,5-3 0 0 0,0 1 0 0 0,-2 0 0 0 0,1-1 0 0 0,0 0 0 0 0,-1 0 0 0 0,0-1 0 0 0,0 0 0 0 0,-1 0 0 0 0,0-1 0 0 0,0 0 0 0 0,0 0 0 0 0,-1 0 0 0 0,0-1 0 0 0,6-13 0 0 0,-6 7-182 0 0,-1 1 1 0 0,0-1-1 0 0,3-28 0 0 0,-4 24-3040 0 0,0-1-16524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28.3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78 24927 0 0,'10'10'2317'0'0,"-9"-10"-2093"0"0,-1 1 0 0 0,1 0 0 0 0,0 0 0 0 0,-1-1-1 0 0,1 1 1 0 0,0 0 0 0 0,-1-1 0 0 0,1 1-1 0 0,0 0 1 0 0,0-1 0 0 0,0 1 0 0 0,0-1-1 0 0,-1 1 1 0 0,1-1 0 0 0,0 0 0 0 0,1 1-1 0 0,18 18 1488 0 0,-15-17-1711 0 0,-1 1 0 0 0,1-1 0 0 0,0 1 0 0 0,0-1 0 0 0,0-1 0 0 0,0 1 0 0 0,0-1 0 0 0,0 0 0 0 0,1 0 0 0 0,-1 0 0 0 0,0-1 0 0 0,1 0 0 0 0,-1 0 0 0 0,0 0 0 0 0,1-1 0 0 0,-1 0 0 0 0,7-1 0 0 0,-1-2 0 0 0,0 1 0 0 0,0-1 0 0 0,-1-1 0 0 0,1 0 0 0 0,-1-1 0 0 0,18-12 0 0 0,-26 16 0 0 0,1 0 0 0 0,-1 0 0 0 0,0 0 0 0 0,0 0 0 0 0,1 0 0 0 0,-1 0 0 0 0,0-1 0 0 0,-1 1 0 0 0,1-1 0 0 0,0 1 0 0 0,1-6 0 0 0,-2 7 0 0 0,-1 0 0 0 0,0-1 0 0 0,0 1 0 0 0,0 0 0 0 0,0 0 0 0 0,0 0 0 0 0,0-1 0 0 0,0 1 0 0 0,0 0 0 0 0,-1 0 0 0 0,1 0 0 0 0,0 0 0 0 0,-1 0 0 0 0,1-1 0 0 0,-1 1 0 0 0,1 0 0 0 0,-1 0 0 0 0,1 0 0 0 0,-1 0 0 0 0,0 0 0 0 0,0 0 0 0 0,1 1 0 0 0,-1-1 0 0 0,0 0 0 0 0,0 0 0 0 0,0 0 0 0 0,0 1 0 0 0,0-1 0 0 0,0 1 0 0 0,0-1 0 0 0,0 1 0 0 0,0-1 0 0 0,-2 0 0 0 0,-6-3 0 0 0,0 1 0 0 0,0-1 0 0 0,0 2 0 0 0,0-1 0 0 0,0 1 0 0 0,0 1 0 0 0,-1 0 0 0 0,1 0 0 0 0,-1 1 0 0 0,1 0 0 0 0,-1 0 0 0 0,1 1 0 0 0,-1 0 0 0 0,1 1 0 0 0,0 0 0 0 0,0 1 0 0 0,0 0 0 0 0,0 0 0 0 0,0 1 0 0 0,1 0 0 0 0,-1 0 0 0 0,1 1 0 0 0,0 0 0 0 0,-9 9 0 0 0,12-9 0 0 0,1 0 0 0 0,-1 0 0 0 0,1 1 0 0 0,1 0 0 0 0,-1 0 0 0 0,1 0 0 0 0,0 0 0 0 0,1 1 0 0 0,-1-1 0 0 0,1 1 0 0 0,-2 11 0 0 0,2-6 0 0 0,0-1 0 0 0,1 1 0 0 0,0-1 0 0 0,1 1 0 0 0,0 0 0 0 0,3 12 0 0 0,-2-19 0 0 0,0 0 0 0 0,0 0 0 0 0,1 0 0 0 0,0 0 0 0 0,0 0 0 0 0,0 0 0 0 0,0-1 0 0 0,1 1 0 0 0,0-1 0 0 0,0 1 0 0 0,0-1 0 0 0,1 0 0 0 0,-1 0 0 0 0,1-1 0 0 0,0 1 0 0 0,0-1 0 0 0,8 6 0 0 0,-5-5 0 0 0,-1-1 0 0 0,1 0 0 0 0,0 0 0 0 0,-1-1 0 0 0,1 1 0 0 0,0-2 0 0 0,1 1 0 0 0,-1-1 0 0 0,0 0 0 0 0,0 0 0 0 0,0-1 0 0 0,13-1 0 0 0,-5 0 213 0 0,1-2 1 0 0,-1 0-1 0 0,21-6 0 0 0,-26 5-1414 0 0,0 0 0 0 0,0-1 0 0 0,10-5 0 0 0,-4-1-18551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28.8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284 94 25127 0 0,'0'-4'545'0'0,"0"1"0"0"0,-1 0 1 0 0,1-1-1 0 0,-1 1 0 0 0,0-1 0 0 0,0 1 0 0 0,0 0 0 0 0,0 0 0 0 0,0-1 0 0 0,-1 1 1 0 0,1 0-1 0 0,-1 0 0 0 0,-3-3 0 0 0,-4-3-545 0 0,7 6 0 0 0,-1 0 0 0 0,1 0 0 0 0,-1 1 0 0 0,0-1 0 0 0,0 1 0 0 0,0 0 0 0 0,0 0 0 0 0,0 0 0 0 0,-1 0 0 0 0,1 0 0 0 0,-1 1 0 0 0,-3-2 0 0 0,2 2 0 0 0,0-1 0 0 0,1 1 0 0 0,-1 1 0 0 0,0-1 0 0 0,0 1 0 0 0,0-1 0 0 0,0 1 0 0 0,-1 1 0 0 0,1-1 0 0 0,0 1 0 0 0,1 0 0 0 0,-1 0 0 0 0,-9 3 0 0 0,5 0 0 0 0,0 1 0 0 0,0 0 0 0 0,0 1 0 0 0,1 0 0 0 0,-13 12 0 0 0,13-12 0 0 0,1 1 0 0 0,0 0 0 0 0,0 1 0 0 0,0 0 0 0 0,1 0 0 0 0,1 0 0 0 0,-8 14 0 0 0,11-18 0 0 0,0 0 0 0 0,1 0 0 0 0,-1 0 0 0 0,1 0 0 0 0,0 1 0 0 0,0-1 0 0 0,1 1 0 0 0,-1-1 0 0 0,1 0 0 0 0,0 1 0 0 0,0-1 0 0 0,0 1 0 0 0,1-1 0 0 0,0 1 0 0 0,0-1 0 0 0,0 0 0 0 0,0 1 0 0 0,0-1 0 0 0,4 6 0 0 0,-3-6 0 0 0,0 1 0 0 0,1-1 0 0 0,-1 0 0 0 0,1 0 0 0 0,0 0 0 0 0,0 0 0 0 0,0-1 0 0 0,1 1 0 0 0,-1-1 0 0 0,1 0 0 0 0,0 0 0 0 0,0 0 0 0 0,0-1 0 0 0,0 1 0 0 0,1-1 0 0 0,-1 0 0 0 0,0 0 0 0 0,1 0 0 0 0,6 1 0 0 0,-6-3 0 0 0,0 1 0 0 0,0-1 0 0 0,0 0 0 0 0,0 0 0 0 0,0-1 0 0 0,0 1 0 0 0,0-1 0 0 0,0 0 0 0 0,0-1 0 0 0,0 1 0 0 0,0-1 0 0 0,-1 0 0 0 0,1 0 0 0 0,-1 0 0 0 0,1-1 0 0 0,-1 1 0 0 0,0-1 0 0 0,6-6 0 0 0,2-1 0 0 0,0 0 0 0 0,-1-2 0 0 0,14-16 0 0 0,-21 22 0 0 0,0 0 0 0 0,0-1 0 0 0,0 1 0 0 0,-1-1 0 0 0,0 0 0 0 0,0 0 0 0 0,-1 0 0 0 0,1-1 0 0 0,0-8 0 0 0,8-36 0 0 0,-12 52 0 0 0,1 0 0 0 0,0 1 0 0 0,0-1 0 0 0,0 0 0 0 0,0 0 0 0 0,0 0 0 0 0,-1 0 0 0 0,1 0 0 0 0,0 0 0 0 0,0 0 0 0 0,0 0 0 0 0,0 0 0 0 0,-1 0 0 0 0,1 0 0 0 0,0 1 0 0 0,0-1 0 0 0,0 0 0 0 0,0 0 0 0 0,-1 0 0 0 0,1 0 0 0 0,0 0 0 0 0,0 0 0 0 0,0-1 0 0 0,-1 1 0 0 0,1 0 0 0 0,0 0 0 0 0,0 0 0 0 0,0 0 0 0 0,0 0 0 0 0,-1 0 0 0 0,1 0 0 0 0,0 0 0 0 0,0 0 0 0 0,0 0 0 0 0,0-1 0 0 0,0 1 0 0 0,-1 0 0 0 0,1 0 0 0 0,0 0 0 0 0,0 0 0 0 0,0 0 0 0 0,0 0 0 0 0,0-1 0 0 0,0 1 0 0 0,0 0 0 0 0,0 0 0 0 0,0 0 0 0 0,0 0 0 0 0,-1-1 0 0 0,1 1 0 0 0,0 0 0 0 0,0 0 0 0 0,0 0 0 0 0,0-1 0 0 0,-8 17 0 0 0,7-8 0 0 0,0-1 0 0 0,1 0 0 0 0,0 0 0 0 0,1 0 0 0 0,-1 0 0 0 0,1 0 0 0 0,0 0 0 0 0,1 0 0 0 0,0 0 0 0 0,4 11 0 0 0,-2-9 0 0 0,-1-1 0 0 0,1 0 0 0 0,1 0 0 0 0,-1 0 0 0 0,1 0 0 0 0,1-1 0 0 0,-1 0 0 0 0,9 8 0 0 0,3-6 863 0 0,-6-6-5589 0 0,-11-3 4626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29.2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268 10 25231 0 0,'-26'-5'2315'0'0,"24"4"-2011"0"0,0 0-1 0 0,0 1 1 0 0,-1-1-1 0 0,1 1 1 0 0,0-1-1 0 0,-1 1 1 0 0,1 0-1 0 0,-1 0 1 0 0,1 0-1 0 0,0 0 1 0 0,-1 0-1 0 0,1 0 1 0 0,-1 1-1 0 0,1-1 1 0 0,0 1-1 0 0,-3 1 1 0 0,-2 1-291 0 0,-1 0 0 0 0,1-1 1 0 0,0 0-1 0 0,-9 2 0 0 0,8-2-16 0 0,0 0 0 0 0,0 0-1 0 0,-14 7 1 0 0,18-7 3 0 0,0 0 0 0 0,-1 1 0 0 0,1-1 0 0 0,1 1 0 0 0,-1 0 0 0 0,0 1 0 0 0,1-1 0 0 0,-1 1 0 0 0,-3 5 0 0 0,6-8 0 0 0,1 0 0 0 0,-1 0 0 0 0,0 0 0 0 0,1 0 0 0 0,0 1 0 0 0,-1-1 0 0 0,1 0 0 0 0,0 0 0 0 0,-1 1 0 0 0,1-1 0 0 0,0 0 0 0 0,0 0 0 0 0,0 1 0 0 0,0-1 0 0 0,0 0 0 0 0,1 1 0 0 0,-1-1 0 0 0,0 0 0 0 0,0 0 0 0 0,1 1 0 0 0,-1-1 0 0 0,1 0 0 0 0,-1 0 0 0 0,1 0 0 0 0,0 0 0 0 0,-1 0 0 0 0,1 1 0 0 0,0-1 0 0 0,0 0 0 0 0,0-1 0 0 0,-1 1 0 0 0,1 0 0 0 0,0 0 0 0 0,0 0 0 0 0,1 0 0 0 0,-1-1 0 0 0,0 1 0 0 0,0-1 0 0 0,2 2 0 0 0,19 9 0 0 0,0 0 0 0 0,38 12 0 0 0,-45-18 0 0 0,11 2 0 0 0,-21-6 0 0 0,-1 0 0 0 0,0 0 0 0 0,1 0 0 0 0,-1 0 0 0 0,0 1 0 0 0,1-1 0 0 0,-1 1 0 0 0,0 0 0 0 0,0 0 0 0 0,-1 1 0 0 0,1-1 0 0 0,0 1 0 0 0,-1 0 0 0 0,0 0 0 0 0,5 5 0 0 0,-8-8 0 0 0,0 1 0 0 0,0 0 0 0 0,1 0 0 0 0,-1-1 0 0 0,0 1 0 0 0,0 0 0 0 0,0 0 0 0 0,0 0 0 0 0,0 0 0 0 0,0-1 0 0 0,0 1 0 0 0,0 0 0 0 0,-1 0 0 0 0,1 0 0 0 0,0-1 0 0 0,0 1 0 0 0,-1 0 0 0 0,1 0 0 0 0,0-1 0 0 0,-1 1 0 0 0,1 0 0 0 0,-1 0 0 0 0,1-1 0 0 0,-1 1 0 0 0,1-1 0 0 0,-1 1 0 0 0,0 0 0 0 0,1-1 0 0 0,-1 1 0 0 0,0-1 0 0 0,1 0 0 0 0,-1 1 0 0 0,-1 0 0 0 0,-25 13 0 0 0,-9 1 0 0 0,-45 12 0 0 0,70-24 0 0 0,0 0 0 0 0,-1-1 0 0 0,1-1 0 0 0,-1 0 0 0 0,1 0 0 0 0,-1-1 0 0 0,0-1 0 0 0,-17-2 0 0 0,26 2 338 0 0,-5-1-157 0 0,1-4-4651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30.0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95 24823 0 0,'0'-1'155'0'0,"-1"1"-1"0"0,1-1 0 0 0,-1 1 1 0 0,1-1-1 0 0,0 1 0 0 0,-1-1 1 0 0,1 0-1 0 0,0 1 0 0 0,-1-1 1 0 0,1 0-1 0 0,0 1 0 0 0,0-1 1 0 0,-1 1-1 0 0,1-1 0 0 0,0 0 1 0 0,0 1-1 0 0,0-1 0 0 0,0 0 1 0 0,0 0-1 0 0,0 1 1 0 0,0-2-1 0 0,0-22 4179 0 0,0 21-4126 0 0,-2 56-207 0 0,1-22 0 0 0,4 57 0 0 0,-3-85 0 0 0,1-1 0 0 0,-1 1 0 0 0,1-1 0 0 0,-1 0 0 0 0,1 1 0 0 0,0-1 0 0 0,0 0 0 0 0,0 0 0 0 0,0 0 0 0 0,0 1 0 0 0,0-1 0 0 0,0 0 0 0 0,1 0 0 0 0,-1-1 0 0 0,1 1 0 0 0,0 0 0 0 0,-1 0 0 0 0,1-1 0 0 0,0 1 0 0 0,0-1 0 0 0,0 0 0 0 0,0 1 0 0 0,0-1 0 0 0,1 0 0 0 0,-1 0 0 0 0,0-1 0 0 0,0 1 0 0 0,1 0 0 0 0,-1-1 0 0 0,0 1 0 0 0,1-1 0 0 0,-1 0 0 0 0,0 1 0 0 0,1-1 0 0 0,-1 0 0 0 0,5-1 0 0 0,-2 0 0 0 0,1 0 0 0 0,-1 0 0 0 0,0 0 0 0 0,0 0 0 0 0,0-1 0 0 0,0 0 0 0 0,0 0 0 0 0,0-1 0 0 0,0 1 0 0 0,-1-1 0 0 0,1 0 0 0 0,-1 0 0 0 0,0-1 0 0 0,0 1 0 0 0,5-7 0 0 0,-3 4 0 0 0,-1-1 0 0 0,0 0 0 0 0,-1 0 0 0 0,0 0 0 0 0,0 0 0 0 0,0-1 0 0 0,3-11 0 0 0,3-11 0 0 0,24-87 0 0 0,-34 115 0 0 0,4-12 0 0 0,-4 14 0 0 0,0 0 0 0 0,0 0 0 0 0,0 0 0 0 0,-1 0 0 0 0,1 0 0 0 0,0 1 0 0 0,0-1 0 0 0,0 0 0 0 0,0 0 0 0 0,0 0 0 0 0,0 0 0 0 0,-1 0 0 0 0,1 0 0 0 0,0 0 0 0 0,0 0 0 0 0,0 0 0 0 0,0 0 0 0 0,0 0 0 0 0,-1 0 0 0 0,1 0 0 0 0,0 0 0 0 0,0 1 0 0 0,0-1 0 0 0,0 0 0 0 0,-1 0 0 0 0,1-1 0 0 0,0 1 0 0 0,0 0 0 0 0,0 0 0 0 0,0 0 0 0 0,0 0 0 0 0,-1 0 0 0 0,1 0 0 0 0,0 0 0 0 0,0 0 0 0 0,0 0 0 0 0,0 0 0 0 0,0 0 0 0 0,-1 0 0 0 0,1 0 0 0 0,0-1 0 0 0,0 1 0 0 0,0 0 0 0 0,0 0 0 0 0,0 0 0 0 0,0 0 0 0 0,0 0 0 0 0,-1 0 0 0 0,1-1 0 0 0,0 1 0 0 0,0 0 0 0 0,0 0 0 0 0,0 0 0 0 0,0 0 0 0 0,0 0 0 0 0,0-1 0 0 0,0 1 0 0 0,0 0 0 0 0,0 0 0 0 0,0 0 0 0 0,0 0 0 0 0,0-1 0 0 0,0 1 0 0 0,0 0 0 0 0,0 0 0 0 0,0 0 0 0 0,0 0 0 0 0,0-1 0 0 0,-1 4 0 0 0,0-1 0 0 0,0 1 0 0 0,0 0 0 0 0,0 0 0 0 0,0-1 0 0 0,0 1 0 0 0,1 0 0 0 0,-1 0 0 0 0,1 5 0 0 0,-3 10 0 0 0,0-10 0 0 0,0 1 0 0 0,1-1 0 0 0,0 1 0 0 0,0 0 0 0 0,1 0 0 0 0,1 0 0 0 0,-1 0 0 0 0,2 14 0 0 0,1-1 0 0 0,-2-18 0 0 0,0-1 0 0 0,0 1 0 0 0,0 0 0 0 0,1 0 0 0 0,0 0 0 0 0,-1-1 0 0 0,2 1 0 0 0,-1 0 0 0 0,0-1 0 0 0,1 1 0 0 0,-1-1 0 0 0,1 1 0 0 0,2 2 0 0 0,3 9 0 0 0,-6-13 0 0 0,-1-1 0 0 0,0 0 0 0 0,1 0 0 0 0,-1 0 0 0 0,1 1 0 0 0,0-1 0 0 0,-1 0 0 0 0,1 0 0 0 0,0 0 0 0 0,-1 0 0 0 0,1 0 0 0 0,0 0 0 0 0,0 0 0 0 0,0 0 0 0 0,0 0 0 0 0,0-1 0 0 0,0 1 0 0 0,0 0 0 0 0,0-1 0 0 0,3 2 0 0 0,4 2 598 0 0,2-1-907 0 0,-2-6-3929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30.74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87 25231 0 0,'1'6'795'0'0,"0"1"-1"0"0,0-1 0 0 0,1 0 0 0 0,0 0 1 0 0,0 0-1 0 0,5 10 0 0 0,4 12 1174 0 0,-5-6-1968 0 0,15 44 0 0 0,-13-52 0 0 0,-7-11 0 0 0,1-1 0 0 0,-1 0 0 0 0,0 1 0 0 0,0 0 0 0 0,1-1 0 0 0,-2 1 0 0 0,1 0 0 0 0,1 3 0 0 0,-20-56 0 0 0,17 39 0 0 0,0 0 0 0 0,0 0 0 0 0,1 0 0 0 0,1-1 0 0 0,0 1 0 0 0,1 0 0 0 0,0 0 0 0 0,0 0 0 0 0,1 0 0 0 0,1 0 0 0 0,-1 1 0 0 0,2-1 0 0 0,0 1 0 0 0,9-15 0 0 0,-12 22 0 0 0,0 0 0 0 0,0 0 0 0 0,0 1 0 0 0,1-1 0 0 0,-1 1 0 0 0,1-1 0 0 0,-1 1 0 0 0,5-3 0 0 0,-1 1 0 0 0,2 0 0 0 0,-1 1 0 0 0,1 0 0 0 0,0 0 0 0 0,0 1 0 0 0,0 0 0 0 0,1 0 0 0 0,-1 1 0 0 0,0 0 0 0 0,1 1 0 0 0,-1 0 0 0 0,0 0 0 0 0,9 1 0 0 0,-12 1 0 0 0,-1-1 0 0 0,0 0 0 0 0,1 1 0 0 0,-1 0 0 0 0,0 0 0 0 0,0 0 0 0 0,-1 1 0 0 0,1-1 0 0 0,0 1 0 0 0,-1 0 0 0 0,1 0 0 0 0,3 5 0 0 0,5 6 0 0 0,18 27 0 0 0,-16-21 0 0 0,-12-17 0 0 0,1-1 0 0 0,-1 0 0 0 0,0 0 0 0 0,1 0 0 0 0,0 0 0 0 0,-1 0 0 0 0,1 0 0 0 0,0-1 0 0 0,0 1 0 0 0,6 1 0 0 0,17 11 0 0 0,-25-13 0 0 0,1-1 0 0 0,-1 1 0 0 0,1-1 0 0 0,0 1 0 0 0,-1-1 0 0 0,1 1 0 0 0,-1-1 0 0 0,1 0 0 0 0,0 0 0 0 0,-1 0 0 0 0,1 0 0 0 0,0 0 0 0 0,-1 0 0 0 0,1 0 0 0 0,0-1 0 0 0,-1 1 0 0 0,1 0 0 0 0,1-2 0 0 0,29-12 0 0 0,-24 10 0 0 0,0-1 0 0 0,0 0 0 0 0,0-1 0 0 0,-1 0 0 0 0,0 0 0 0 0,0-1 0 0 0,-1 0 0 0 0,1 0 0 0 0,-1 0 0 0 0,-1-1 0 0 0,5-8 0 0 0,-9 14 0 0 0,0 0 0 0 0,0 1 0 0 0,0-1 0 0 0,0 0 0 0 0,0 1 0 0 0,-1-1 0 0 0,1 0 0 0 0,-1 0 0 0 0,1 1 0 0 0,-1-1 0 0 0,0 0 0 0 0,1 0 0 0 0,-1 0 0 0 0,0 0 0 0 0,0 0 0 0 0,-1 0 0 0 0,1 1 0 0 0,0-1 0 0 0,-1 0 0 0 0,1 0 0 0 0,-1 0 0 0 0,1 1 0 0 0,-1-1 0 0 0,0 0 0 0 0,0 1 0 0 0,0-1 0 0 0,0 0 0 0 0,0 1 0 0 0,0-1 0 0 0,0 1 0 0 0,0 0 0 0 0,-1-1 0 0 0,1 1 0 0 0,-1 0 0 0 0,-1-2 0 0 0,0 2 0 0 0,1 0 0 0 0,-1 0 0 0 0,0 1 0 0 0,0-1 0 0 0,1 1 0 0 0,-1-1 0 0 0,0 1 0 0 0,0 0 0 0 0,0 0 0 0 0,0 0 0 0 0,1 0 0 0 0,-6 2 0 0 0,-38 8 0 0 0,35-7 0 0 0,3-1 0 0 0,1 1 0 0 0,0-1 0 0 0,-1 1 0 0 0,1 1 0 0 0,0-1 0 0 0,0 1 0 0 0,1 0 0 0 0,-1 1 0 0 0,1-1 0 0 0,0 1 0 0 0,0 1 0 0 0,0-1 0 0 0,1 1 0 0 0,0 0 0 0 0,0 0 0 0 0,1 0 0 0 0,-1 1 0 0 0,1 0 0 0 0,1 0 0 0 0,-1 0 0 0 0,1 0 0 0 0,0 0 0 0 0,1 1 0 0 0,0-1 0 0 0,0 1 0 0 0,1 0 0 0 0,0 0 0 0 0,-1 12 0 0 0,2 1 0 0 0,-1-13 0 0 0,1 0 0 0 0,0-1 0 0 0,2 14 0 0 0,-1-19 0 0 0,-1 1 0 0 0,1-1 0 0 0,0 0 0 0 0,0 0 0 0 0,0 0 0 0 0,0 0 0 0 0,0 1 0 0 0,0-1 0 0 0,1-1 0 0 0,-1 1 0 0 0,0 0 0 0 0,1 0 0 0 0,0 0 0 0 0,-1-1 0 0 0,1 1 0 0 0,2 1 0 0 0,15 11 0 0 0,-15-10 0 0 0,-1-1 0 0 0,1 0 0 0 0,-1 0 0 0 0,1 0 0 0 0,0-1 0 0 0,0 0 0 0 0,1 1 0 0 0,-1-1 0 0 0,0-1 0 0 0,1 1 0 0 0,-1-1 0 0 0,1 1 0 0 0,-1-1 0 0 0,1 0 0 0 0,0-1 0 0 0,8 1 0 0 0,5-3 213 0 0,0-2 1 0 0,-1 1-1 0 0,32-12 0 0 0,-35 9-1814 0 0,0 0 1 0 0,18-11-1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31.4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71 25023 0 0,'0'202'7736'0'0,"0"-223"-7736"0"0,2 0 0 0 0,0 1 0 0 0,1-1 0 0 0,1 1 0 0 0,1-1 0 0 0,1 1 0 0 0,1 0 0 0 0,0 1 0 0 0,20-37 0 0 0,-26 55 0 0 0,-1 0 0 0 0,1 1 0 0 0,-1-1 0 0 0,1 0 0 0 0,-1 0 0 0 0,1 0 0 0 0,0 0 0 0 0,-1 0 0 0 0,1 0 0 0 0,0 1 0 0 0,0-1 0 0 0,0 0 0 0 0,-1 1 0 0 0,1-1 0 0 0,0 0 0 0 0,0 1 0 0 0,0-1 0 0 0,0 1 0 0 0,0 0 0 0 0,0-1 0 0 0,0 1 0 0 0,0 0 0 0 0,0-1 0 0 0,0 1 0 0 0,0 0 0 0 0,0 0 0 0 0,1 0 0 0 0,-1 0 0 0 0,2 0 0 0 0,-2 1 0 0 0,1 0 0 0 0,0-1 0 0 0,0 1 0 0 0,-1 0 0 0 0,1 0 0 0 0,0 0 0 0 0,-1 0 0 0 0,1 0 0 0 0,-1 1 0 0 0,1-1 0 0 0,-1 0 0 0 0,1 1 0 0 0,-1-1 0 0 0,1 3 0 0 0,5 6 0 0 0,-2-4 0 0 0,0 0 0 0 0,0 1 0 0 0,-1 0 0 0 0,0 0 0 0 0,-1 0 0 0 0,1 0 0 0 0,-2 1 0 0 0,3 7 0 0 0,30 108 0 0 0,-35-110 0 0 0,-2-12 0 0 0,0-9 0 0 0,-1-3 0 0 0,1-1 0 0 0,0 0 0 0 0,1 1 0 0 0,1-25 0 0 0,1 31 0 0 0,0-1 0 0 0,-1 0 0 0 0,2 1 0 0 0,-1-1 0 0 0,1 1 0 0 0,0-1 0 0 0,0 1 0 0 0,0 0 0 0 0,1 0 0 0 0,0 0 0 0 0,0 0 0 0 0,6-7 0 0 0,6-4 0 0 0,1 2 0 0 0,29-21 0 0 0,-40 31 0 0 0,-3 3 0 0 0,1-1 0 0 0,0 1 0 0 0,0-1 0 0 0,0 1 0 0 0,1 0 0 0 0,-1 0 0 0 0,5-1 0 0 0,14-5 0 0 0,-21 7 0 0 0,-1 0 0 0 0,1 0 0 0 0,-1 0 0 0 0,1 0 0 0 0,-1 0 0 0 0,1-1 0 0 0,-1 1 0 0 0,1 0 0 0 0,-1 0 0 0 0,1 0 0 0 0,0 0 0 0 0,-1 0 0 0 0,1 1 0 0 0,-1-1 0 0 0,1 0 0 0 0,-1 0 0 0 0,1 0 0 0 0,-1 0 0 0 0,1 1 0 0 0,-1-1 0 0 0,1 0 0 0 0,-1 0 0 0 0,0 1 0 0 0,1-1 0 0 0,-1 0 0 0 0,1 1 0 0 0,12 16 0 0 0,2 22 0 0 0,-13-31 0 0 0,-1 1 0 0 0,0-1 0 0 0,0 1 0 0 0,0-1 0 0 0,-1 1 0 0 0,-2 14 0 0 0,1-12 0 0 0,1 0 0 0 0,0 0 0 0 0,2 16 0 0 0,-1-11 0 0 0,-2-14 0 0 0,1 0 0 0 0,0 0 0 0 0,0 0 0 0 0,0 0 0 0 0,0 0 0 0 0,1 0 0 0 0,-1 0 0 0 0,0 0 0 0 0,1 0 0 0 0,-1 0 0 0 0,1 0 0 0 0,0 0 0 0 0,0-1 0 0 0,0 1 0 0 0,0 0 0 0 0,0 0 0 0 0,2 2 0 0 0,-2-4 81 0 0,0 1 0 0 0,1-1 1 0 0,-1 0-1 0 0,0 1 0 0 0,0-1 0 0 0,1 0 0 0 0,-1 0 1 0 0,0 0-1 0 0,1 0 0 0 0,-1 0 0 0 0,3 0 1 0 0,7-1-2827 0 0,-9 0 558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31.86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39 104 25231 0 0,'0'0'7068'0'0,"14"10"-6608"0"0,8-3-460 0 0,-12-4 0 0 0,0 0 0 0 0,0-1 0 0 0,12 1 0 0 0,-4-1 0 0 0,-13-1 0 0 0,1 0 0 0 0,-1-1 0 0 0,1 0 0 0 0,-1 0 0 0 0,1 0 0 0 0,-1-1 0 0 0,1 1 0 0 0,5-3 0 0 0,-8 3 0 0 0,0-1 0 0 0,0 0 0 0 0,-1 0 0 0 0,1 0 0 0 0,0 0 0 0 0,-1 0 0 0 0,1 0 0 0 0,0-1 0 0 0,-1 0 0 0 0,0 1 0 0 0,1-1 0 0 0,-1 0 0 0 0,0 0 0 0 0,0 0 0 0 0,0 0 0 0 0,3-4 0 0 0,7-5 0 0 0,-10 11 0 0 0,-1-1 0 0 0,0 0 0 0 0,1 0 0 0 0,-1 0 0 0 0,0 0 0 0 0,0 0 0 0 0,0 0 0 0 0,0-1 0 0 0,0 1 0 0 0,0 0 0 0 0,0-1 0 0 0,0 1 0 0 0,1-3 0 0 0,-1 1 0 0 0,1-1 0 0 0,-1 1 0 0 0,0-1 0 0 0,0 0 0 0 0,-1 1 0 0 0,1-1 0 0 0,-1 0 0 0 0,0 0 0 0 0,0-4 0 0 0,0 6 0 0 0,-1 1 0 0 0,1 0 0 0 0,-1-1 0 0 0,1 1 0 0 0,-1 0 0 0 0,0-1 0 0 0,0 1 0 0 0,0 0 0 0 0,1 0 0 0 0,-1 0 0 0 0,0 0 0 0 0,-1 0 0 0 0,1 0 0 0 0,0 0 0 0 0,0 0 0 0 0,0 0 0 0 0,-1 0 0 0 0,1 1 0 0 0,0-1 0 0 0,-1 0 0 0 0,1 1 0 0 0,0-1 0 0 0,-1 1 0 0 0,1 0 0 0 0,-1-1 0 0 0,1 1 0 0 0,-3 0 0 0 0,-10-3 0 0 0,0 1 0 0 0,-1 0 0 0 0,0 1 0 0 0,1 1 0 0 0,-16 1 0 0 0,25 0 0 0 0,0-1 0 0 0,0 1 0 0 0,0 0 0 0 0,0 0 0 0 0,0 0 0 0 0,0 1 0 0 0,0 0 0 0 0,0 0 0 0 0,1 0 0 0 0,-1 1 0 0 0,1-1 0 0 0,-1 1 0 0 0,1 0 0 0 0,0 0 0 0 0,0 1 0 0 0,0-1 0 0 0,1 1 0 0 0,-4 4 0 0 0,-8 9 0 0 0,13-15 0 0 0,0 0 0 0 0,0 0 0 0 0,1 1 0 0 0,-1-1 0 0 0,0 0 0 0 0,1 1 0 0 0,-1-1 0 0 0,1 1 0 0 0,0 0 0 0 0,0-1 0 0 0,-2 6 0 0 0,-6 26 0 0 0,6-25 0 0 0,0 1 0 0 0,1 0 0 0 0,0-1 0 0 0,-1 15 0 0 0,3-21 0 0 0,0 0 0 0 0,0 1 0 0 0,0-1 0 0 0,1 0 0 0 0,0 0 0 0 0,-1 1 0 0 0,1-1 0 0 0,0 0 0 0 0,1 0 0 0 0,-1 0 0 0 0,1 0 0 0 0,-1 0 0 0 0,1 0 0 0 0,0 0 0 0 0,0-1 0 0 0,0 1 0 0 0,3 3 0 0 0,0-2 0 0 0,0 0 0 0 0,0 0 0 0 0,1 0 0 0 0,-1 0 0 0 0,1-1 0 0 0,0 0 0 0 0,0 0 0 0 0,0 0 0 0 0,0-1 0 0 0,0 0 0 0 0,1 0 0 0 0,-1-1 0 0 0,0 1 0 0 0,11 0 0 0 0,-6-2 0 0 0,-1 0 0 0 0,1-1 0 0 0,-1 0 0 0 0,0 0 0 0 0,1-1 0 0 0,-1-1 0 0 0,0 1 0 0 0,13-7 0 0 0,3 0 979 0 0,-1 0-5903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32.29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 96 25127 0 0,'-4'162'7632'0'0,"4"-156"-7632"0"0,0 18 0 0 0,1-24 0 0 0,-1 1 0 0 0,0 0 0 0 0,0-1 0 0 0,0 1 0 0 0,0-1 0 0 0,0 1 0 0 0,0 0 0 0 0,0-1 0 0 0,-1 1 0 0 0,1-1 0 0 0,0 1 0 0 0,0 0 0 0 0,0-1 0 0 0,-1 1 0 0 0,1-1 0 0 0,0 1 0 0 0,0-1 0 0 0,-1 1 0 0 0,1-1 0 0 0,0 1 0 0 0,-1-1 0 0 0,1 1 0 0 0,-1-1 0 0 0,1 0 0 0 0,-1 1 0 0 0,0 0 0 0 0,-1-2 0 0 0,1 0 0 0 0,1 0 0 0 0,-1 0 0 0 0,0 0 0 0 0,1-1 0 0 0,0 1 0 0 0,-1 0 0 0 0,1 0 0 0 0,0-1 0 0 0,-1 1 0 0 0,1 0 0 0 0,0-1 0 0 0,0 1 0 0 0,0 0 0 0 0,0-2 0 0 0,0-2 0 0 0,-2-16 0 0 0,2 0 0 0 0,0 0 0 0 0,1 0 0 0 0,1 0 0 0 0,1 1 0 0 0,7-28 0 0 0,-7 38 0 0 0,0 1 0 0 0,1-1 0 0 0,0 1 0 0 0,7-11 0 0 0,-9 16 0 0 0,1 0 0 0 0,0-1 0 0 0,0 1 0 0 0,0 0 0 0 0,0 0 0 0 0,1 1 0 0 0,-1-1 0 0 0,1 1 0 0 0,9-6 0 0 0,-12 9 0 0 0,0-1 0 0 0,0 1 0 0 0,0 0 0 0 0,0-1 0 0 0,0 1 0 0 0,0 0 0 0 0,0 0 0 0 0,0 0 0 0 0,0 0 0 0 0,0 0 0 0 0,0 0 0 0 0,0 1 0 0 0,0-1 0 0 0,0 0 0 0 0,0 0 0 0 0,1 1 0 0 0,-1-1 0 0 0,0 1 0 0 0,-1-1 0 0 0,1 1 0 0 0,0-1 0 0 0,0 1 0 0 0,0-1 0 0 0,0 1 0 0 0,0 0 0 0 0,-1 0 0 0 0,1-1 0 0 0,0 1 0 0 0,0 0 0 0 0,-1 0 0 0 0,2 1 0 0 0,18 34 0 0 0,-16-28 0 0 0,-1 1 0 0 0,1 0 0 0 0,-2 0 0 0 0,1 0 0 0 0,-1 0 0 0 0,0 0 0 0 0,0 11 0 0 0,0-8 0 0 0,-1-1 0 0 0,2 0 0 0 0,4 16 0 0 0,1 4 0 0 0,-7-28 0 0 0,-1 0 0 0 0,1 0 0 0 0,-1 0 0 0 0,1 0 0 0 0,0 0 0 0 0,0 0 0 0 0,0-1 0 0 0,0 1 0 0 0,1 0 0 0 0,-1 0 0 0 0,1-1 0 0 0,-1 1 0 0 0,1-1 0 0 0,0 1 0 0 0,0-1 0 0 0,0 0 0 0 0,1 0 0 0 0,-1 0 0 0 0,0 0 0 0 0,6 3 0 0 0,-7-4 47 0 0,1 0 1 0 0,0 0-1 0 0,0-1 1 0 0,0 1-1 0 0,-1 0 1 0 0,1-1-1 0 0,0 1 0 0 0,0-1 1 0 0,0 0-1 0 0,0 0 1 0 0,0 0-1 0 0,0 0 0 0 0,0 0 1 0 0,0 0-1 0 0,0 0 1 0 0,0 0-1 0 0,2-1 1 0 0,18-10-4854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32.66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20 25127 0 0,'6'0'601'0'0,"0"-1"-1"0"0,0 0 0 0 0,1-1 0 0 0,-1 1 1 0 0,6-4-1 0 0,-5 3 275 0 0,-1 0 0 0 0,1 0 1 0 0,13-1-1 0 0,86 2-185 0 0,-57 2-4812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33.0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25231 0 0,'6'12'837'0'0,"-1"1"-1"0"0,-1 1 0 0 0,0-1 1 0 0,-1 1-1 0 0,-1-1 1 0 0,0 1-1 0 0,0 0 1 0 0,-2 24-1 0 0,-9 91-836 0 0,-1 1 0 0 0,7-102 0 0 0,3-24 0 0 0,-1 0 0 0 0,0 0 0 0 0,1 1 0 0 0,0-1 0 0 0,0 0 0 0 0,1 0 0 0 0,-1 1 0 0 0,1-1 0 0 0,2 8 0 0 0,-2-8 65 0 0,6 10 839 0 0,-6-14-1053 0 0,-1 0-1 0 0,0 1 1 0 0,1-1 0 0 0,-1 0 0 0 0,1 0 0 0 0,-1 0 0 0 0,0 0 0 0 0,1 0 0 0 0,-1 0 0 0 0,1 0 0 0 0,-1 0 0 0 0,0 0 0 0 0,1 0 0 0 0,-1 0 0 0 0,1 0 0 0 0,-1 0 0 0 0,1 0-1 0 0,-1 0 1 0 0,0 0 0 0 0,1 0 0 0 0,-1-1 0 0 0,0 1 0 0 0,1 0 0 0 0,-1 0 0 0 0,1 0 0 0 0,-1-1 0 0 0,0 1 0 0 0,1 0 0 0 0,-1-1 0 0 0,0 1 0 0 0,0 0 0 0 0,1-1-1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9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7 25127 0 0,'0'0'2632'0'0,"7"-6"2275"0"0,-7 48-4838 0 0,-3 18-25 0 0,-15 89-64 0 0,15-122 20 0 0,1-1 0 0 0,1 1 0 0 0,5 38 0 0 0,-2-55 0 0 0,0 1 0 0 0,1 0 0 0 0,0-1 0 0 0,1 0 0 0 0,0 0 0 0 0,1 0 0 0 0,0 0 0 0 0,0 0 0 0 0,9 10 0 0 0,8 0 853 0 0,-6-14-5655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33.3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25327 0 0,'30'9'1191'0'0,"-21"-7"-379"0"0,0 0 0 0 0,0 1 0 0 0,0 0 0 0 0,12 7 0 0 0,-8-2-540 0 0,-1 0 1 0 0,0 0 0 0 0,0 1-1 0 0,-1 1 1 0 0,-1 0 0 0 0,1 0-1 0 0,9 15 1 0 0,-2-2-273 0 0,38 56 0 0 0,-49-68 0 0 0,-1 0 0 0 0,0 1 0 0 0,-1 0 0 0 0,-1 0 0 0 0,6 21 0 0 0,-7-17 0 0 0,0 0 0 0 0,-1 0 0 0 0,0 0 0 0 0,-2 1 0 0 0,0-1 0 0 0,0 0 0 0 0,-2 1 0 0 0,0-1 0 0 0,-1 0 0 0 0,0 0 0 0 0,-2 0 0 0 0,0 0 0 0 0,0-1 0 0 0,-1 0 0 0 0,-1 0 0 0 0,-15 23 0 0 0,9-18 494 0 0,-24 28 0 0 0,31-41-1200 0 0,-1 0 1 0 0,0-1-1 0 0,0 0 0 0 0,0 0 1 0 0,-1-1-1 0 0,-16 9 0 0 0,-11 2-19053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0.19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79 22607 0 0,'0'0'9704'0'0,"3"4"-9328"0"0,33 41-304 0 0,-27-33-72 0 0,-8-10 0 0 0,0 0 0 0 0,1 0 0 0 0,-1 0 0 0 0,1 0 0 0 0,-1 0 0 0 0,1 0 0 0 0,0-1 0 0 0,3 3 0 0 0,14 10 0 0 0,1-2 0 0 0,0 0 0 0 0,0-1 0 0 0,2-1 0 0 0,-1-1 0 0 0,1-1 0 0 0,0-1 0 0 0,34 6 0 0 0,-33-9 0 0 0,0-2 0 0 0,-1 0 0 0 0,1-2 0 0 0,40-4 0 0 0,162-13 0 0 0,0 10 0 0 0,-132-6 0 0 0,15-1 0 0 0,81 1 0 0 0,50 0 0 0 0,220 13 0 0 0,-339 5 0 0 0,64 5 0 0 0,-129-8 0 0 0,-41-2 0 0 0,0 0 0 0 0,0 1 0 0 0,27 6 0 0 0,189 43 0 0 0,-153-30 0 0 0,-9 4 0 0 0,-54-20 0 0 0,0 1 0 0 0,0 0 0 0 0,16 9 0 0 0,-17-7 0 0 0,1-1 0 0 0,23 7 0 0 0,-34-11 0 0 0,1-1 0 0 0,-1 0 0 0 0,1 1 0 0 0,-1 0 0 0 0,1 0 0 0 0,-1 0 0 0 0,0 0 0 0 0,3 3 0 0 0,8 5 0 0 0,-13-10 0 0 0,0 0 0 0 0,0-1 0 0 0,0 1 0 0 0,0-1 0 0 0,0 1 0 0 0,-1-1 0 0 0,1 0 0 0 0,0 1 0 0 0,0-1 0 0 0,0 0 0 0 0,-1 0 0 0 0,1 0 0 0 0,0 1 0 0 0,-1-1 0 0 0,1 0 0 0 0,0 0 0 0 0,-1 0 0 0 0,1 0 0 0 0,-1 0 0 0 0,1-1 0 0 0,0 0 0 0 0,11-16 0 0 0,-10 14 0 0 0,0-1 0 0 0,1 1 0 0 0,0 0 0 0 0,0 1 0 0 0,0-1 0 0 0,1 0 0 0 0,5-4 0 0 0,-5 5 0 0 0,-1 0 0 0 0,1-1 0 0 0,-1 1 0 0 0,0-1 0 0 0,5-6 0 0 0,-5 6 0 0 0,-1 0 0 0 0,1 0 0 0 0,0 1 0 0 0,0-1 0 0 0,1 1 0 0 0,-1 0 0 0 0,1 0 0 0 0,4-2 0 0 0,21-17 0 0 0,-26 18 0 0 0,1 1 0 0 0,0-1 0 0 0,0 1 0 0 0,0 0 0 0 0,1 0 0 0 0,-1 1 0 0 0,1-1 0 0 0,-1 1 0 0 0,1 0 0 0 0,0 0 0 0 0,0 1 0 0 0,7-2 0 0 0,2 1 0 0 0,0 0 0 0 0,25-8 0 0 0,-22 5 0 0 0,29-4 0 0 0,25-4 0 0 0,-48 8 0 0 0,41-4 0 0 0,-25 6 0 0 0,-18 1 0 0 0,0 1 0 0 0,-1 0 0 0 0,1 2 0 0 0,37 5 0 0 0,-50-5 0 0 0,0 0 0 0 0,0-1 0 0 0,13 0 0 0 0,-13 0 0 0 0,0 0 0 0 0,-1 0 0 0 0,16 3 0 0 0,-10-1 0 0 0,1 0 0 0 0,-1-1 0 0 0,24-1 0 0 0,22 2 0 0 0,-29 0 0 0 0,45-2 0 0 0,10-1 0 0 0,200 5 0 0 0,-48-3 0 0 0,-202 1 0 0 0,84 4 0 0 0,37-2 0 0 0,-103-5 0 0 0,55 6 0 0 0,269 5 0 0 0,-242-11 0 0 0,125-2 0 0 0,228-13 0 0 0,-246 3 0 0 0,-145 6 0 0 0,79-16 0 0 0,-104 12 0 0 0,271-61 0 0 0,-289 51 975 0 0,-10 4-5894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1 118 24623 0 0,'0'0'7283'0'0,"2"3"-6569"0"0,9 27-558 0 0,-12-20-145 0 0,1 2-39 0 0,4 6 28 0 0,-1 1 0 0 0,0-1 0 0 0,-1 1 0 0 0,-1 0 0 0 0,-1 18 0 0 0,-1-79 0 0 0,-1 27 0 0 0,1 1 0 0 0,1-1 0 0 0,1 0 0 0 0,0 1 0 0 0,0-1 0 0 0,2 1 0 0 0,3-14 0 0 0,3-1 0 0 0,-8 24 0 0 0,0 0 0 0 0,0 0 0 0 0,1 1 0 0 0,-1-1 0 0 0,1 0 0 0 0,0 1 0 0 0,1-1 0 0 0,4-6 0 0 0,6-6 0 0 0,-12 14 0 0 0,0 1 0 0 0,0 0 0 0 0,0 0 0 0 0,1 0 0 0 0,-1 0 0 0 0,1 0 0 0 0,-1 0 0 0 0,1 0 0 0 0,0 0 0 0 0,0 1 0 0 0,0-1 0 0 0,0 1 0 0 0,0-1 0 0 0,0 1 0 0 0,0 0 0 0 0,0 0 0 0 0,0 0 0 0 0,1 0 0 0 0,-1 0 0 0 0,0 1 0 0 0,1-1 0 0 0,-1 0 0 0 0,1 1 0 0 0,2 0 0 0 0,-1 0 0 0 0,0 1 0 0 0,-1-1 0 0 0,1 1 0 0 0,0 0 0 0 0,0 1 0 0 0,0-1 0 0 0,-1 1 0 0 0,1-1 0 0 0,-1 1 0 0 0,1 0 0 0 0,-1 0 0 0 0,3 3 0 0 0,41 37 0 0 0,-25-21 0 0 0,-12-12 0 0 0,1-1 0 0 0,0 0 0 0 0,0-1 0 0 0,0 0 0 0 0,24 10 0 0 0,-27-15 0 0 0,-1 1 0 0 0,0-1 0 0 0,1 0 0 0 0,0-1 0 0 0,-1 0 0 0 0,1 0 0 0 0,0-1 0 0 0,0 0 0 0 0,-1 0 0 0 0,1 0 0 0 0,11-3 0 0 0,37-11 0 0 0,-53 13 0 0 0,0 0 0 0 0,0-1 0 0 0,-1 1 0 0 0,1-1 0 0 0,0 0 0 0 0,-1 0 0 0 0,1 0 0 0 0,-1 0 0 0 0,1 0 0 0 0,-1 0 0 0 0,0-1 0 0 0,0 1 0 0 0,0-1 0 0 0,0 1 0 0 0,-1-1 0 0 0,1 0 0 0 0,-1 0 0 0 0,1 1 0 0 0,-1-1 0 0 0,0 0 0 0 0,0-1 0 0 0,0 1 0 0 0,-1 0 0 0 0,1 0 0 0 0,-1-4 0 0 0,1 5 0 0 0,-1 0 0 0 0,0 0 0 0 0,0 0 0 0 0,0 0 0 0 0,0 0 0 0 0,-1 0 0 0 0,1 0 0 0 0,0 0 0 0 0,-1 0 0 0 0,1 0 0 0 0,-1 0 0 0 0,0 0 0 0 0,0 0 0 0 0,0 0 0 0 0,0 0 0 0 0,0 1 0 0 0,0-1 0 0 0,0 0 0 0 0,-1 1 0 0 0,1-1 0 0 0,-1 1 0 0 0,1-1 0 0 0,-1 1 0 0 0,1 0 0 0 0,-1-1 0 0 0,0 1 0 0 0,0 0 0 0 0,1 0 0 0 0,-1 0 0 0 0,0 1 0 0 0,0-1 0 0 0,0 0 0 0 0,0 1 0 0 0,0-1 0 0 0,0 1 0 0 0,0 0 0 0 0,0-1 0 0 0,-1 1 0 0 0,-2 0 0 0 0,-29 4 0 0 0,26-3 0 0 0,-1 0 0 0 0,1 0 0 0 0,0 1 0 0 0,-1 0 0 0 0,1 0 0 0 0,-11 5 0 0 0,5-1 0 0 0,8-4 0 0 0,0 1 0 0 0,0-1 0 0 0,0 1 0 0 0,1 0 0 0 0,-1 0 0 0 0,1 1 0 0 0,0 0 0 0 0,-9 8 0 0 0,4-1 0 0 0,9-10 0 0 0,-1 0 0 0 0,1 1 0 0 0,-1-1 0 0 0,1 1 0 0 0,0-1 0 0 0,0 1 0 0 0,0 0 0 0 0,0-1 0 0 0,0 1 0 0 0,0 0 0 0 0,-1 3 0 0 0,-20 88 0 0 0,21-90 0 0 0,1 0 0 0 0,-1 0 0 0 0,1 0 0 0 0,0 0 0 0 0,0 1 0 0 0,0-1 0 0 0,0 0 0 0 0,0 0 0 0 0,1 0 0 0 0,-1 0 0 0 0,1 0 0 0 0,0 0 0 0 0,0 0 0 0 0,0 0 0 0 0,0 0 0 0 0,1 0 0 0 0,-1-1 0 0 0,1 1 0 0 0,-1 0 0 0 0,1-1 0 0 0,0 1 0 0 0,0-1 0 0 0,0 0 0 0 0,1 0 0 0 0,-1 0 0 0 0,0 0 0 0 0,1 0 0 0 0,-1 0 0 0 0,1 0 0 0 0,0-1 0 0 0,0 0 0 0 0,4 2 0 0 0,1 1 0 0 0,1-1 0 0 0,0 0 0 0 0,0 0 0 0 0,1-1 0 0 0,-1 0 0 0 0,0-1 0 0 0,1 0 0 0 0,-1 0 0 0 0,14-1 0 0 0,-11-1 0 0 0,1 0 0 0 0,-1-1 0 0 0,1 0 0 0 0,-1-1 0 0 0,0 0 0 0 0,20-9 0 0 0,-8 3 0 0 0,9-6 0 0 0,-27 12-3947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2.3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267 29 25023 0 0,'-15'-9'2168'0'0,"14"9"-1935"0"0,0-1 0 0 0,0 1 1 0 0,0-1-1 0 0,0 1 1 0 0,0-1-1 0 0,0 1 0 0 0,0-1 1 0 0,0 0-1 0 0,0 1 0 0 0,0-1 1 0 0,0 0-1 0 0,1 0 0 0 0,-1 0 1 0 0,0 0-1 0 0,0 1 0 0 0,1-1 1 0 0,-2-2-1 0 0,2 2-197 0 0,-1 1 0 0 0,1-1-1 0 0,-1 1 1 0 0,1-1 0 0 0,-1 1 0 0 0,0 0 0 0 0,1-1 0 0 0,-1 1-1 0 0,0 0 1 0 0,0-1 0 0 0,1 1 0 0 0,-1 0 0 0 0,0 0-1 0 0,0 0 1 0 0,1-1 0 0 0,-1 1 0 0 0,0 0 0 0 0,0 0-1 0 0,1 0 1 0 0,-3 0 0 0 0,-22 1 506 0 0,18-1-468 0 0,0 1-74 0 0,1 0 0 0 0,0 1 0 0 0,-1-1 0 0 0,1 1 0 0 0,0 0 0 0 0,-9 5 0 0 0,-4 1 0 0 0,11-5 0 0 0,2 0 0 0 0,-1 0 0 0 0,0 1 0 0 0,1 0 0 0 0,0 0 0 0 0,-1 0 0 0 0,2 1 0 0 0,-1 0 0 0 0,0 0 0 0 0,1 1 0 0 0,0-1 0 0 0,1 1 0 0 0,-1 0 0 0 0,1 1 0 0 0,0-1 0 0 0,0 1 0 0 0,1-1 0 0 0,0 1 0 0 0,0 0 0 0 0,1 1 0 0 0,0-1 0 0 0,0 0 0 0 0,1 1 0 0 0,-1-1 0 0 0,1 11 0 0 0,1-15 0 0 0,0 0 0 0 0,0 0 0 0 0,0 0 0 0 0,0 0 0 0 0,1 0 0 0 0,-1 0 0 0 0,1 0 0 0 0,0 0 0 0 0,-1 0 0 0 0,1 0 0 0 0,1 0 0 0 0,-1-1 0 0 0,0 1 0 0 0,1 0 0 0 0,0-1 0 0 0,-1 1 0 0 0,1-1 0 0 0,0 1 0 0 0,0-1 0 0 0,0 0 0 0 0,1 0 0 0 0,-1 0 0 0 0,0 0 0 0 0,1 0 0 0 0,-1-1 0 0 0,1 1 0 0 0,0-1 0 0 0,-1 0 0 0 0,1 0 0 0 0,5 2 0 0 0,8 0 0 0 0,1-1 0 0 0,-1-1 0 0 0,1 0 0 0 0,0-2 0 0 0,-1 1 0 0 0,1-2 0 0 0,-1 0 0 0 0,1-1 0 0 0,-1-1 0 0 0,0 0 0 0 0,0-2 0 0 0,-1 1 0 0 0,1-2 0 0 0,21-12 0 0 0,-22 8 853 0 0,-8 5-5655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2.8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 66 25231 0 0,'0'0'1303'0'0,"-14"38"4922"0"0,14-30-6225 0 0,0 0 0 0 0,1 0 0 0 0,0-1 0 0 0,0 1 0 0 0,4 12 0 0 0,1 9 0 0 0,-6-24 0 0 0,1-1 0 0 0,-1 0 0 0 0,1 1 0 0 0,0-1 0 0 0,1 0 0 0 0,-1 1 0 0 0,1-1 0 0 0,0 0 0 0 0,0 0 0 0 0,0 0 0 0 0,1 0 0 0 0,-1-1 0 0 0,1 1 0 0 0,0-1 0 0 0,0 1 0 0 0,0-1 0 0 0,0 0 0 0 0,1 0 0 0 0,-1 0 0 0 0,1-1 0 0 0,4 3 0 0 0,-6-5 0 0 0,-1 1 0 0 0,1-1 0 0 0,0 0 0 0 0,-1 0 0 0 0,1 0 0 0 0,-1 0 0 0 0,1 0 0 0 0,0-1 0 0 0,-1 1 0 0 0,1 0 0 0 0,0-1 0 0 0,-1 1 0 0 0,1-1 0 0 0,-1 1 0 0 0,2-2 0 0 0,28-14 0 0 0,-26 14 0 0 0,4-3 0 0 0,0 0 0 0 0,1-1 0 0 0,-2 0 0 0 0,1 0 0 0 0,-1-1 0 0 0,0 0 0 0 0,0 0 0 0 0,-1-1 0 0 0,0 0 0 0 0,0 0 0 0 0,-1-1 0 0 0,8-13 0 0 0,-10 14 0 0 0,2-2 0 0 0,0-1 0 0 0,0-1 0 0 0,-1 1 0 0 0,-1 0 0 0 0,0-1 0 0 0,0 0 0 0 0,-1 0 0 0 0,1-17 0 0 0,-3 28 0 0 0,-1 0 0 0 0,0 0 0 0 0,0 0 0 0 0,0 0 0 0 0,0 0 0 0 0,-1 0 0 0 0,1 0 0 0 0,0 0 0 0 0,0 0 0 0 0,0 0 0 0 0,-1 0 0 0 0,1 0 0 0 0,0 0 0 0 0,-1 1 0 0 0,1-1 0 0 0,-1 0 0 0 0,1 0 0 0 0,-1 0 0 0 0,0 1 0 0 0,0-2 0 0 0,0 2 0 0 0,1 0 0 0 0,-1-1 0 0 0,1 1 0 0 0,-1 0 0 0 0,0 0 0 0 0,1 0 0 0 0,-1 0 0 0 0,1 0 0 0 0,-1 0 0 0 0,0 0 0 0 0,1 0 0 0 0,-1 0 0 0 0,1 0 0 0 0,-1 0 0 0 0,0 0 0 0 0,1 0 0 0 0,-1 1 0 0 0,1-1 0 0 0,-1 0 0 0 0,1 0 0 0 0,-1 1 0 0 0,1-1 0 0 0,-2 1 0 0 0,1 0 0 0 0,-1 0 0 0 0,1 0 0 0 0,-1 1 0 0 0,1-1 0 0 0,-1 0 0 0 0,1 1 0 0 0,0-1 0 0 0,-1 1 0 0 0,1 0 0 0 0,0-1 0 0 0,0 1 0 0 0,0 0 0 0 0,1-1 0 0 0,-1 1 0 0 0,0 0 0 0 0,1 0 0 0 0,-2 4 0 0 0,3 11 0 0 0,-1 0 0 0 0,2 0 0 0 0,0 1 0 0 0,6 16 0 0 0,-3-9 0 0 0,-3-14 0 0 0,1 0 0 0 0,6 18 0 0 0,-3-11 0 0 0,-4-11 0 0 0,1 0 0 0 0,-1 0 0 0 0,7 11 0 0 0,-8-17 0 0 0,-1 0 0 0 0,1 0 0 0 0,-1 0 0 0 0,1 0 0 0 0,0 0 0 0 0,-1 0 0 0 0,1 0 0 0 0,0 0 0 0 0,0-1 0 0 0,0 1 0 0 0,0 0 0 0 0,0-1 0 0 0,0 1 0 0 0,0 0 0 0 0,0-1 0 0 0,0 1 0 0 0,0-1 0 0 0,0 0 0 0 0,0 1 0 0 0,0-1 0 0 0,0 0 0 0 0,0 0 0 0 0,0 0 0 0 0,1 1 0 0 0,-1-1 0 0 0,0 0 0 0 0,0 0 0 0 0,0-1 0 0 0,2 1 0 0 0,1-2-3959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3.2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 84 24927 0 0,'1'5'787'0'0,"0"0"1"0"0,0 0-1 0 0,0 0 0 0 0,1 0 0 0 0,0 0 0 0 0,3 5 1 0 0,4 15 1533 0 0,6 46-2321 0 0,-14-63 0 0 0,-1-5 0 0 0,0 0 0 0 0,1 1 0 0 0,-1-1 0 0 0,1 1 0 0 0,0-1 0 0 0,0 0 0 0 0,0 0 0 0 0,0 0 0 0 0,1 1 0 0 0,-1-1 0 0 0,1-1 0 0 0,0 1 0 0 0,3 5 0 0 0,-14-41 0 0 0,-1-8 0 0 0,-3-2 0 0 0,8 25 0 0 0,-1 0 0 0 0,-14-31 0 0 0,20 48 0 0 0,-1 0 0 0 0,0 0 0 0 0,1 0 0 0 0,-1 0 0 0 0,1 0 0 0 0,0-1 0 0 0,-1 1 0 0 0,1 0 0 0 0,0 0 0 0 0,0-1 0 0 0,0 1 0 0 0,0 0 0 0 0,0 0 0 0 0,0-1 0 0 0,0 1 0 0 0,0 0 0 0 0,0-1 0 0 0,1 1 0 0 0,-1 0 0 0 0,1 0 0 0 0,0-2 0 0 0,0 1 0 0 0,0 0 0 0 0,1 0 0 0 0,-1 0 0 0 0,1 1 0 0 0,0-1 0 0 0,-1 0 0 0 0,1 1 0 0 0,0-1 0 0 0,0 1 0 0 0,4-2 0 0 0,4-2 0 0 0,1 0 0 0 0,-1 2 0 0 0,21-6 0 0 0,-28 8 0 0 0,9 0 0 0 0,-1 0 0 0 0,0 0 0 0 0,0 1 0 0 0,0 0 0 0 0,0 1 0 0 0,0 0 0 0 0,1 1 0 0 0,20 7 0 0 0,-15-8-736 0 0,-14-1-2484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3.6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252 35 24727 0 0,'1'1'98'0'0,"-1"-1"0"0"0,1 0 0 0 0,-1 1 0 0 0,1-1 0 0 0,-1 0 0 0 0,1 1 0 0 0,0-1 0 0 0,-1 0 0 0 0,1 0 0 0 0,-1 1 0 0 0,1-1 0 0 0,0 0 0 0 0,-1 0 0 0 0,1 0-1 0 0,0 0 1 0 0,-1 0 0 0 0,1 0 0 0 0,0 0 0 0 0,-1 0 0 0 0,1 0 0 0 0,-1 0 0 0 0,1 0 0 0 0,0-1 0 0 0,-1 1 0 0 0,1 0 0 0 0,-1 0 0 0 0,1-1 0 0 0,0 1 0 0 0,-1 0 0 0 0,1-1 0 0 0,-1 1 0 0 0,1 0 0 0 0,-1-1-1 0 0,1 1 1 0 0,-1-1 0 0 0,1 1 0 0 0,-1-1 0 0 0,0 1 0 0 0,1-1 0 0 0,-1 0 0 0 0,1 0 3 0 0,-1 1-1 0 0,0-1 0 0 0,0 0 1 0 0,0 1-1 0 0,0-1 1 0 0,0 1-1 0 0,0-1 0 0 0,0 0 1 0 0,-1 1-1 0 0,1-1 0 0 0,0 1 1 0 0,0-1-1 0 0,0 1 1 0 0,-1-1-1 0 0,1 1 0 0 0,0-1 1 0 0,0 0-1 0 0,-1 1 1 0 0,1-1-1 0 0,-1 1 0 0 0,1 0 1 0 0,0-1-1 0 0,-1 1 1 0 0,1-1-1 0 0,-1 1 0 0 0,1 0 1 0 0,-1-1-1 0 0,1 1 1 0 0,-1 0-1 0 0,1-1 0 0 0,-1 1 1 0 0,1 0-1 0 0,-1 0 1 0 0,0 0-1 0 0,1-1 0 0 0,-1 1 1 0 0,1 0-1 0 0,-1 0 1 0 0,0 0-1 0 0,-44-10-100 0 0,28 8 0 0 0,0 1 0 0 0,-1 0 0 0 0,1 1 0 0 0,-18 3 0 0 0,-25 0 0 0 0,25 4 0 0 0,35-7 0 0 0,0 0 0 0 0,-1 1 0 0 0,1-1 0 0 0,0 0 0 0 0,0 0 0 0 0,-1 0 0 0 0,1 1 0 0 0,0-1 0 0 0,0 0 0 0 0,0 0 0 0 0,-1 0 0 0 0,1 1 0 0 0,0-1 0 0 0,0 0 0 0 0,0 1 0 0 0,0-1 0 0 0,-1 0 0 0 0,1 0 0 0 0,0 1 0 0 0,0-1 0 0 0,0 0 0 0 0,0 1 0 0 0,0-1 0 0 0,0 0 0 0 0,0 0 0 0 0,0 1 0 0 0,0-1 0 0 0,0 0 0 0 0,0 1 0 0 0,0-1 0 0 0,0 0 0 0 0,0 1 0 0 0,0-1 0 0 0,0 0 0 0 0,0 1 0 0 0,1-1 0 0 0,-1 0 0 0 0,0 0 0 0 0,0 1 0 0 0,0-1 0 0 0,0 0 0 0 0,1 0 0 0 0,-1 1 0 0 0,10 11 0 0 0,28 5 0 0 0,1-2 0 0 0,50 13 0 0 0,-35-4 0 0 0,-53-24 0 0 0,0 0 0 0 0,1 0 0 0 0,-1 1 0 0 0,0-1 0 0 0,0 1 0 0 0,0-1 0 0 0,1 1 0 0 0,-1-1 0 0 0,0 1 0 0 0,0 0 0 0 0,0-1 0 0 0,0 1 0 0 0,0 0 0 0 0,0 0 0 0 0,0 0 0 0 0,0 0 0 0 0,-1 0 0 0 0,1 0 0 0 0,0 0 0 0 0,-1 0 0 0 0,1 0 0 0 0,0 0 0 0 0,-1 1 0 0 0,1-1 0 0 0,-1 0 0 0 0,0 0 0 0 0,1 0 0 0 0,-1 1 0 0 0,0-1 0 0 0,0 0 0 0 0,0 1 0 0 0,0-1 0 0 0,0 0 0 0 0,0 0 0 0 0,0 1 0 0 0,-1 1 0 0 0,0 0 0 0 0,1-1 0 0 0,-2 1 0 0 0,1-1 0 0 0,0 1 0 0 0,0-1 0 0 0,-1 1 0 0 0,1-1 0 0 0,-1 0 0 0 0,0 0 0 0 0,1 0 0 0 0,-1 0 0 0 0,0 0 0 0 0,0 0 0 0 0,-1-1 0 0 0,1 1 0 0 0,-5 2 0 0 0,-11 3 0 0 0,0-1 0 0 0,0 0 0 0 0,-1-1 0 0 0,0-1 0 0 0,-31 2 0 0 0,30-4 0 0 0,6 0 0 0 0,0-1 0 0 0,-24-1 0 0 0,34 0 592 0 0,0-1-890 0 0,3-2-3945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3.9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24927 0 0,'1'0'158'0'0,"0"1"0"0"0,0-1 0 0 0,1 1 0 0 0,-1 0 0 0 0,0-1-1 0 0,0 1 1 0 0,0 0 0 0 0,1 0 0 0 0,-1 0 0 0 0,0 0 0 0 0,0 0 0 0 0,-1 0 0 0 0,1 0-1 0 0,0 0 1 0 0,0 0 0 0 0,0 1 0 0 0,-1-1 0 0 0,1 0 0 0 0,0 0 0 0 0,-1 1 0 0 0,0-1-1 0 0,1 0 1 0 0,-1 3 0 0 0,11 37 3750 0 0,-10-36-3773 0 0,22 87-135 0 0,-17-84 936 0 0,0-2-5840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4.34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25023 0 0,'0'0'0'0'0,"4"0"1312"0"0,0 0 5112 0 0,-4 3-6424 0 0,3 1 0 0 0,1 1 0 0 0,1-3 0 0 0,-1 4 0 0 0,3 8 0 0 0,3-2 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4.6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68 24623 0 0,'3'2'563'0'0,"0"0"-1"0"0,-1 0 1 0 0,1 0-1 0 0,0 0 0 0 0,0-1 1 0 0,7 3-1 0 0,11 7 2484 0 0,-12-5-2839 0 0,-5-4-128 0 0,0 1 0 0 0,-1 0 0 0 0,1-1-1 0 0,0 2 1 0 0,-1-1 0 0 0,0 0 0 0 0,0 1 0 0 0,0-1 0 0 0,0 1-1 0 0,0 0 1 0 0,3 6 0 0 0,1 6-79 0 0,-1 1 0 0 0,0-1 0 0 0,-1 1 0 0 0,-1 0 0 0 0,4 26 0 0 0,-8-41 0 0 0,1-1 0 0 0,-1 1 0 0 0,1-1 0 0 0,-1 0 0 0 0,1 1 0 0 0,0-1 0 0 0,-1 0 0 0 0,1 1 0 0 0,0-1 0 0 0,2 2 0 0 0,4 8 0 0 0,-5-12 0 0 0,-1 0 0 0 0,0 0 0 0 0,1 0 0 0 0,-1 0 0 0 0,0 0 0 0 0,0-1 0 0 0,0 1 0 0 0,0 0 0 0 0,0-1 0 0 0,0 1 0 0 0,0-1 0 0 0,0 1 0 0 0,0-4 0 0 0,13-71 0 0 0,-11 54 0 0 0,1 0 0 0 0,1 0 0 0 0,13-38 0 0 0,-12 44 0 0 0,-5 13 0 0 0,0 1 0 0 0,0-1 0 0 0,0 0 0 0 0,0 1 0 0 0,0-1 0 0 0,1 1 0 0 0,-1-1 0 0 0,1 1 0 0 0,-1 0 0 0 0,1 0 0 0 0,0 0 0 0 0,0 0 0 0 0,0 0 0 0 0,3-2 0 0 0,6-5 535 0 0,4-2-719 0 0,4 9-4123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9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2 250 25231 0 0,'1'2'5015'0'0,"1"5"-2555"0"0,-3-5-2456 0 0,0 0 0 0 0,1 0 0 0 0,-1 0 1 0 0,1 1-1 0 0,-1-1 0 0 0,1 0 0 0 0,0 0 1 0 0,0 1-1 0 0,0-1 0 0 0,0 0 0 0 0,0 1 1 0 0,0-1-1 0 0,1 3 0 0 0,0 5-10 0 0,0 1 6 0 0,0 0 0 0 0,0 0 0 0 0,1 0 0 0 0,1 0 0 0 0,0 0 0 0 0,7 15 0 0 0,-7-17 0 0 0,5 6 988 0 0,-7-15-1171 0 0,-1 0 0 0 0,1 1 0 0 0,-1-1 0 0 0,1 0 0 0 0,-1 0 0 0 0,1 1 0 0 0,-1-1 0 0 0,1 0 0 0 0,-1 0 0 0 0,1 0 0 0 0,-1 0 0 0 0,1 0 0 0 0,-1 0 0 0 0,1 0 0 0 0,-1 0 0 0 0,1 0 0 0 0,0 0 0 0 0,-1 0 0 0 0,1 0 0 0 0,-1 0 0 0 0,1 0 0 0 0,-1-1 0 0 0,1 1 0 0 0,-1 0 0 0 0,1 0 0 0 0,0-1 0 0 0</inkml:trace>
  <inkml:trace contextRef="#ctx0" brushRef="#br0" timeOffset="1">5 1 25231 0 0,'0'3'0'0'0,"0"8"0"0"0,0-4 0 0 0,0-5 1344 0 0,0 3 4840 0 0,2-1-6184 0 0,4 3 0 0 0,1 1 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5.0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12 134 25023 0 0,'0'0'1314'0'0,"25"0"5108"0"0,-6 0-6422 0 0,0-1 0 0 0,0-1 0 0 0,0-1 0 0 0,0-1 0 0 0,0 0 0 0 0,0-2 0 0 0,-1 0 0 0 0,21-10 0 0 0,-37 15 0 0 0,-1 1 0 0 0,1-1 0 0 0,0 0 0 0 0,-1 0 0 0 0,1 0 0 0 0,-1 0 0 0 0,0 0 0 0 0,1 0 0 0 0,-1-1 0 0 0,0 1 0 0 0,0 0 0 0 0,0-1 0 0 0,0 1 0 0 0,0-1 0 0 0,2-2 0 0 0,-3 3 0 0 0,0 0 0 0 0,0 0 0 0 0,-1-1 0 0 0,1 1 0 0 0,0 0 0 0 0,0 0 0 0 0,-1-1 0 0 0,1 1 0 0 0,-1 0 0 0 0,1 0 0 0 0,-1 0 0 0 0,1 0 0 0 0,-1-1 0 0 0,0 1 0 0 0,1 0 0 0 0,-1 0 0 0 0,0 0 0 0 0,0 1 0 0 0,0-1 0 0 0,0 0 0 0 0,-1-1 0 0 0,-3-3 0 0 0,0 1 0 0 0,0 0 0 0 0,-1 0 0 0 0,1 0 0 0 0,-1 0 0 0 0,0 1 0 0 0,0 0 0 0 0,0 0 0 0 0,0 1 0 0 0,-1 0 0 0 0,1 0 0 0 0,-1 0 0 0 0,1 1 0 0 0,-1 0 0 0 0,0 0 0 0 0,0 1 0 0 0,-8 0 0 0 0,10 1 0 0 0,0 0 0 0 0,1 1 0 0 0,-1-1 0 0 0,0 1 0 0 0,1 0 0 0 0,0 1 0 0 0,-1-1 0 0 0,1 1 0 0 0,0 0 0 0 0,0 0 0 0 0,1 0 0 0 0,-1 1 0 0 0,1-1 0 0 0,-6 7 0 0 0,3-1 0 0 0,0 0 0 0 0,0 0 0 0 0,1 1 0 0 0,0 0 0 0 0,1 0 0 0 0,0 0 0 0 0,0 0 0 0 0,-2 12 0 0 0,5-17 0 0 0,0-1 0 0 0,0 1 0 0 0,1-1 0 0 0,-1 1 0 0 0,1-1 0 0 0,0 1 0 0 0,0-1 0 0 0,0 1 0 0 0,1-1 0 0 0,0 1 0 0 0,0-1 0 0 0,0 1 0 0 0,0-1 0 0 0,1 1 0 0 0,-1-1 0 0 0,1 0 0 0 0,0 0 0 0 0,1 0 0 0 0,-1 0 0 0 0,1 0 0 0 0,-1-1 0 0 0,5 5 0 0 0,-1-4 0 0 0,0 1 0 0 0,0-1 0 0 0,1 0 0 0 0,0 0 0 0 0,0 0 0 0 0,0-1 0 0 0,0 0 0 0 0,0-1 0 0 0,1 0 0 0 0,-1 0 0 0 0,1 0 0 0 0,13 0 0 0 0,-10-1 0 0 0,-1-1 0 0 0,0 0 0 0 0,0-1 0 0 0,0 0 0 0 0,0 0 0 0 0,0-1 0 0 0,0-1 0 0 0,0 1 0 0 0,11-6 0 0 0,-9 4 853 0 0,-5 2-5657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5.4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29 25231 0 0,'32'-6'3526'0'0,"-26"4"-2736"0"0,-1 1-1 0 0,0-1 1 0 0,1 1 0 0 0,9 0 0 0 0,88-7-388 0 0,2 0-4708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5.7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25231 0 0,'1'0'126'0'0,"0"0"0"0"0,1 0 1 0 0,-1 1-1 0 0,0-1 0 0 0,0 1 0 0 0,1-1 0 0 0,-1 1 0 0 0,0-1 0 0 0,0 1 0 0 0,0 0 0 0 0,1 0 0 0 0,-1-1 1 0 0,0 1-1 0 0,0 0 0 0 0,0 0 0 0 0,0 0 0 0 0,-1 0 0 0 0,1 0 0 0 0,0 1 0 0 0,0-1 0 0 0,-1 0 0 0 0,1 0 1 0 0,0 2-1 0 0,13 33 4019 0 0,-12-27-3789 0 0,3 12-356 0 0,0 0 0 0 0,-2 0 0 0 0,-1 0 0 0 0,0 32 0 0 0,2 20 0 0 0,0-26 0 0 0,-3-28 0 0 0,1 1 0 0 0,0-1 0 0 0,1 0 0 0 0,2 0 0 0 0,0 0 0 0 0,9 22 0 0 0,-2-27 855 0 0,-3-9-5667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6.12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96 24927 0 0,'1'0'259'0'0,"0"0"0"0"0,-1 1 0 0 0,1-1 0 0 0,0 0 0 0 0,0 0 0 0 0,0 1 0 0 0,0-1 0 0 0,0 0 0 0 0,0 1 0 0 0,0-1 0 0 0,-1 1 0 0 0,1-1 0 0 0,0 1 0 0 0,0 0 0 0 0,-1-1 0 0 0,1 1 0 0 0,0 0 0 0 0,0 0 0 0 0,10 8 2525 0 0,30 25-2657 0 0,-35-30-127 0 0,0 0 0 0 0,1-1 0 0 0,0 0 0 0 0,0-1 0 0 0,0 0 0 0 0,0 0 0 0 0,0 0 0 0 0,0-1 0 0 0,1 0 0 0 0,-1 0 0 0 0,0-1 0 0 0,1 0 0 0 0,-1 0 0 0 0,0 0 0 0 0,1-1 0 0 0,-1-1 0 0 0,0 1 0 0 0,0-1 0 0 0,0 0 0 0 0,9-4 0 0 0,-11 4 0 0 0,1-1 0 0 0,-1 0 0 0 0,0 0 0 0 0,0 0 0 0 0,0 0 0 0 0,0-1 0 0 0,-1 0 0 0 0,1 0 0 0 0,-1 0 0 0 0,0 0 0 0 0,6-10 0 0 0,-9 12 0 0 0,0-1 0 0 0,0 1 0 0 0,0-1 0 0 0,-1 1 0 0 0,1-1 0 0 0,-1 1 0 0 0,1-1 0 0 0,-1 1 0 0 0,0-1 0 0 0,0 1 0 0 0,0-1 0 0 0,-1 1 0 0 0,1-1 0 0 0,-1 0 0 0 0,1 1 0 0 0,-1 0 0 0 0,0-1 0 0 0,0 1 0 0 0,0-1 0 0 0,0 1 0 0 0,0 0 0 0 0,0 0 0 0 0,-1 0 0 0 0,1-1 0 0 0,-3-1 0 0 0,1 0 0 0 0,0 1 0 0 0,-1-1 0 0 0,1 1 0 0 0,-1 0 0 0 0,0 0 0 0 0,0 0 0 0 0,0 1 0 0 0,0-1 0 0 0,-1 1 0 0 0,1 0 0 0 0,-1 0 0 0 0,-7-2 0 0 0,1 3 0 0 0,1-1 0 0 0,0 1 0 0 0,-1 0 0 0 0,1 1 0 0 0,0 1 0 0 0,-11 1 0 0 0,14-1 0 0 0,1 0 0 0 0,-1 0 0 0 0,0 1 0 0 0,1 0 0 0 0,-1 0 0 0 0,1 1 0 0 0,0 0 0 0 0,0 0 0 0 0,0 0 0 0 0,-6 5 0 0 0,1 0 0 0 0,1 1 0 0 0,1 0 0 0 0,-1 0 0 0 0,2 1 0 0 0,-11 14 0 0 0,16-19 0 0 0,0 0 0 0 0,1-1 0 0 0,0 1 0 0 0,0 0 0 0 0,0 0 0 0 0,0 0 0 0 0,1 0 0 0 0,0 1 0 0 0,0-1 0 0 0,0 0 0 0 0,1 1 0 0 0,0-1 0 0 0,0 0 0 0 0,0 1 0 0 0,1-1 0 0 0,0 6 0 0 0,0-5 0 0 0,1 1 0 0 0,0-1 0 0 0,0 0 0 0 0,0 1 0 0 0,0-1 0 0 0,1 0 0 0 0,0 0 0 0 0,0 0 0 0 0,8 8 0 0 0,-8-10 0 0 0,1 0 0 0 0,0 0 0 0 0,0-1 0 0 0,0 0 0 0 0,0 0 0 0 0,1 0 0 0 0,-1 0 0 0 0,1-1 0 0 0,0 0 0 0 0,0 0 0 0 0,0 0 0 0 0,0 0 0 0 0,6 1 0 0 0,7-1 0 0 0,0 0 0 0 0,0-1 0 0 0,0 0 0 0 0,0-2 0 0 0,0 0 0 0 0,0-1 0 0 0,-1-1 0 0 0,1-1 0 0 0,0 0 0 0 0,-1-1 0 0 0,26-12 0 0 0,-12 2 853 0 0,-15 6-5655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6.52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90 25231 0 0,'0'0'1322'0'0,"3"4"2231"0"0,10 17-972 0 0,-5-7-2567 0 0,-1 0 1 0 0,0 1-1 0 0,-1 0 1 0 0,7 29-1 0 0,-9-33-14 0 0,-1 0 0 0 0,2 0 0 0 0,0-1 0 0 0,0 1 0 0 0,0-1 0 0 0,13 15 0 0 0,-22-31 0 0 0,-2-2 0 0 0,0-1 0 0 0,1 1 0 0 0,0-2 0 0 0,0 1 0 0 0,-5-18 0 0 0,4-6 0 0 0,2 0 0 0 0,1-1 0 0 0,1-33 0 0 0,7 50 0 0 0,-4 15 0 0 0,0 0 0 0 0,0 0 0 0 0,-1 0 0 0 0,1 0 0 0 0,0 0 0 0 0,-1-1 0 0 0,1 1 0 0 0,-1 0 0 0 0,0 0 0 0 0,0 0 0 0 0,0-3 0 0 0,2 4 0 0 0,1-1 0 0 0,-1 1 0 0 0,0 0 0 0 0,0 0 0 0 0,1 0 0 0 0,-1 0 0 0 0,0 0 0 0 0,1 1 0 0 0,-1-1 0 0 0,1 1 0 0 0,-1-1 0 0 0,4 1 0 0 0,14-3 0 0 0,37 1 0 0 0,-49 2 0 0 0,0 0 0 0 0,-1 1 0 0 0,1 0 0 0 0,-1 1 0 0 0,1-1 0 0 0,-1 1 0 0 0,0 1 0 0 0,11 4 0 0 0,-12-3-3953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7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0 127 25127 0 0,'2'0'120'0'0,"-1"1"-1"0"0,0-1 0 0 0,0 1 1 0 0,1-1-1 0 0,-1 0 1 0 0,0 1-1 0 0,0 0 0 0 0,0-1 1 0 0,0 1-1 0 0,0 0 0 0 0,0 0 1 0 0,0-1-1 0 0,0 1 1 0 0,0 0-1 0 0,0 0 0 0 0,0 0 1 0 0,0 2-1 0 0,18 25 3713 0 0,-6-7-2181 0 0,-9-14-1651 0 0,0 0 0 0 0,0 0 0 0 0,0 0 0 0 0,-1 1 0 0 0,0-1 0 0 0,-1 1 0 0 0,0-1 0 0 0,0 1 0 0 0,1 9 0 0 0,-3-14 0 0 0,0-1 0 0 0,-1 0 0 0 0,1 0 0 0 0,-1 1 0 0 0,1-1 0 0 0,-1 0 0 0 0,0 0 0 0 0,0 0 0 0 0,0 0 0 0 0,0 0 0 0 0,0 0 0 0 0,0 0 0 0 0,0 0 0 0 0,-3 2 0 0 0,5-53 0 0 0,30-84 0 0 0,-12 77 0 0 0,-17 51 0 0 0,0 0 0 0 0,1 0 0 0 0,0 0 0 0 0,0 1 0 0 0,0-1 0 0 0,0 1 0 0 0,1-1 0 0 0,4-3 0 0 0,-6 7 0 0 0,-1 0 0 0 0,0 0 0 0 0,0 0 0 0 0,1 0 0 0 0,-1 0 0 0 0,1 1 0 0 0,-1-1 0 0 0,0 1 0 0 0,1-1 0 0 0,-1 1 0 0 0,1-1 0 0 0,0 1 0 0 0,-1 0 0 0 0,1 0 0 0 0,-1 0 0 0 0,1 0 0 0 0,-1 0 0 0 0,1 0 0 0 0,-1 0 0 0 0,1 0 0 0 0,0 1 0 0 0,-1-1 0 0 0,1 0 0 0 0,-1 1 0 0 0,0 0 0 0 0,1-1 0 0 0,-1 1 0 0 0,1 0 0 0 0,-1 0 0 0 0,0-1 0 0 0,0 1 0 0 0,3 2 0 0 0,2 3 0 0 0,0 1 0 0 0,0 0 0 0 0,0 0 0 0 0,7 12 0 0 0,-5-7 0 0 0,-4-5 0 0 0,0 1 0 0 0,0-1 0 0 0,-1 1 0 0 0,0 0 0 0 0,0-1 0 0 0,-1 1 0 0 0,0 0 0 0 0,1 11 0 0 0,7 23 0 0 0,-9-39 0 0 0,-1 1 0 0 0,1 0 0 0 0,-1-1 0 0 0,0 1 0 0 0,0 0 0 0 0,0-1 0 0 0,-1 1 0 0 0,1 0 0 0 0,-2 3 0 0 0,-1 19 0 0 0,3-26 0 0 0,0 0 0 0 0,0 0 0 0 0,0 0 0 0 0,0 1 0 0 0,-1-1 0 0 0,1 0 0 0 0,0 0 0 0 0,0 0 0 0 0,0 0 0 0 0,0 0 0 0 0,0 1 0 0 0,0-1 0 0 0,-1 0 0 0 0,1 0 0 0 0,0 0 0 0 0,0 0 0 0 0,0 0 0 0 0,0 0 0 0 0,-1 0 0 0 0,1 0 0 0 0,0 0 0 0 0,0 0 0 0 0,0 0 0 0 0,-1 1 0 0 0,1-1 0 0 0,0 0 0 0 0,0 0 0 0 0,0 0 0 0 0,-1 0 0 0 0,1 0 0 0 0,0-1 0 0 0,0 1 0 0 0,0 0 0 0 0,0 0 0 0 0,-1 0 0 0 0,1 0 0 0 0,0 0 0 0 0,0 0 0 0 0,0 0 0 0 0,0 0 0 0 0,-1 0 0 0 0,1 0 0 0 0,0 0 0 0 0,0-1 0 0 0,0 1 0 0 0,0 0 0 0 0,0 0 0 0 0,-1 0 0 0 0,1 0 0 0 0,0 0 0 0 0,0-1 0 0 0,0 1 0 0 0,0 0 0 0 0,0 0 0 0 0,0 0 0 0 0,0-1 0 0 0,0-14 0 0 0,1 0 0 0 0,1 0 0 0 0,1 0 0 0 0,0 0 0 0 0,1 1 0 0 0,7-20 0 0 0,-1 9 0 0 0,2 0 0 0 0,21-33 0 0 0,-31 55 0 0 0,0 0 0 0 0,0 0 0 0 0,1 0 0 0 0,-1 1 0 0 0,0-1 0 0 0,1 1 0 0 0,0 0 0 0 0,0-1 0 0 0,0 1 0 0 0,0 0 0 0 0,0 1 0 0 0,0-1 0 0 0,6-2 0 0 0,-7 4 0 0 0,-1-1 0 0 0,1 1 0 0 0,0-1 0 0 0,0 1 0 0 0,0 0 0 0 0,0 0 0 0 0,0 0 0 0 0,0 0 0 0 0,-1 0 0 0 0,1 0 0 0 0,0 1 0 0 0,0-1 0 0 0,0 0 0 0 0,0 1 0 0 0,-1 0 0 0 0,1-1 0 0 0,0 1 0 0 0,0 0 0 0 0,-1 0 0 0 0,1 0 0 0 0,-1 0 0 0 0,1 0 0 0 0,-1 0 0 0 0,1 0 0 0 0,-1 1 0 0 0,3 2 0 0 0,2 3 0 0 0,-1 1 0 0 0,0 0 0 0 0,0 0 0 0 0,0 0 0 0 0,-1 1 0 0 0,-1 0 0 0 0,1-1 0 0 0,-1 1 0 0 0,3 18 0 0 0,-3 0 0 0 0,-1 0 0 0 0,-1 31 0 0 0,-1-50 0 0 0,6 22 988 0 0,-6-29-1171 0 0,0 0 0 0 0,1 0 0 0 0,-1 0 0 0 0,0 0 0 0 0,1 0 0 0 0,-1 0 0 0 0,1 0 0 0 0,0 0 0 0 0,-1 0 0 0 0,1-1 0 0 0,0 1 0 0 0,-1 0 1 0 0,1 0-1 0 0,0-1 0 0 0,0 1 0 0 0,0-1 0 0 0,-1 1 0 0 0,1 0 0 0 0,0-1 0 0 0,0 1 0 0 0,0-1 0 0 0,0 0 0 0 0,0 1 0 0 0,0-1 0 0 0,0 0 0 0 0,1 1 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49.5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57 24423 0 0,'0'0'7996'0'0,"-3"4"-7693"0"0,-7 12-266 0 0,10-15-37 0 0,0 0 0 0 0,-1-1 0 0 0,1 1 0 0 0,0 0 0 0 0,0-1 0 0 0,0 1 0 0 0,0 0 0 0 0,0-1 0 0 0,0 1 0 0 0,0 0 0 0 0,0-1 0 0 0,0 1 0 0 0,0 0 0 0 0,0-1 0 0 0,0 1 0 0 0,1 0 0 0 0,-1-1 0 0 0,0 1 0 0 0,0 0 0 0 0,1-1 0 0 0,-1 1 0 0 0,0-1 0 0 0,1 1 0 0 0,0 0 0 0 0,13 14 0 0 0,-10-12 0 0 0,0 1 0 0 0,0-1 0 0 0,0 0 0 0 0,1 1 0 0 0,0-2 0 0 0,-1 1 0 0 0,1 0 0 0 0,0-1 0 0 0,1 0 0 0 0,-1 0 0 0 0,0-1 0 0 0,10 2 0 0 0,6 0 0 0 0,38 1 0 0 0,-11-2 0 0 0,-31-1 0 0 0,0-2 0 0 0,-1 0 0 0 0,1 0 0 0 0,-1-1 0 0 0,29-9 0 0 0,11 0 0 0 0,-28 7 0 0 0,-1-2 0 0 0,1 0 0 0 0,44-17 0 0 0,-50 13 0 0 0,0 2 0 0 0,0 0 0 0 0,36-6 0 0 0,-32 14 0 0 0,-23 0 0 0 0,0 1 0 0 0,0-1 0 0 0,0 0 0 0 0,1 0 0 0 0,-1 0 0 0 0,0-1 0 0 0,0 1 0 0 0,4-2 0 0 0,-3 1 0 0 0,1 0 0 0 0,0 0 0 0 0,0 1 0 0 0,-1-1 0 0 0,1 1 0 0 0,0 0 0 0 0,0 1 0 0 0,0-1 0 0 0,9 3 0 0 0,45 15 0 0 0,-32-9 0 0 0,-14-5 0 0 0,1 1 0 0 0,-1 0 0 0 0,0 1 0 0 0,-1 0 0 0 0,1 1 0 0 0,15 11 0 0 0,-2 13 0 0 0,-2-11 0 0 0,-24-20 0 0 0,0-1 0 0 0,0 1 0 0 0,0 0 0 0 0,0-1 0 0 0,0 1 0 0 0,0 0 0 0 0,0-1 0 0 0,0 1 0 0 0,0-1 0 0 0,1 1 0 0 0,-1 0 0 0 0,0-1 0 0 0,0 1 0 0 0,0 0 0 0 0,0-1 0 0 0,1 1 0 0 0,-1-1 0 0 0,0 1 0 0 0,0 0 0 0 0,1 0 0 0 0,-1-1 0 0 0,0 1 0 0 0,0 0 0 0 0,1-1 0 0 0,-1 1 0 0 0,0 0 0 0 0,1 0 0 0 0,-1 0 0 0 0,0-1 0 0 0,1 1 0 0 0,0 0 0 0 0,15-10 0 0 0,-13 8 0 0 0,29-23 0 0 0,-27 20 0 0 0,1 0 0 0 0,0 0 0 0 0,1 1 0 0 0,-1 0 0 0 0,1 0 0 0 0,9-4 0 0 0,0 3 0 0 0,-1 1 0 0 0,1 0 0 0 0,0 1 0 0 0,0 1 0 0 0,23-1 0 0 0,-38 3 0 0 0,33-4 0 0 0,-26 2 0 0 0,0 1 0 0 0,0 0 0 0 0,1 1 0 0 0,-1-1 0 0 0,0 2 0 0 0,0-1 0 0 0,12 3 0 0 0,100 17 0 0 0,117 42 0 0 0,-198-54 0 0 0,0-1 0 0 0,70 3 0 0 0,-98-9 0 0 0,37 1 0 0 0,0-3 0 0 0,0-1 0 0 0,-1-3 0 0 0,1-1 0 0 0,74-22 0 0 0,-111 25 0 0 0,21-5 0 0 0,35-15 0 0 0,-56 18 0 0 0,-1 0 0 0 0,1 0 0 0 0,-2-1 0 0 0,1-1 0 0 0,0 1 0 0 0,-1-1 0 0 0,8-9 0 0 0,-15 14 85 0 0,0 1 1 0 0,0-1-1 0 0,-1 0 0 0 0,1 0 1 0 0,0 0-1 0 0,-1 0 0 0 0,1-1 0 0 0,-1 1 1 0 0,1-3-1 0 0,0-16-4887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50.26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 24015 0 0,'0'0'333'0'0,"1"-1"0"0"0,0 0-1 0 0,-1 0 1 0 0,1 0 0 0 0,-1 0-1 0 0,1 0 1 0 0,-1 0 0 0 0,1 0-1 0 0,-1 0 1 0 0,0 0 0 0 0,1 0-1 0 0,-1 0 1 0 0,1-2 3438 0 0,1 10-3123 0 0,4 18-648 0 0,0 0 0 0 0,3 51 0 0 0,-8-44 0 0 0,-5 56 0 0 0,-1 8 0 0 0,6-75 0 0 0,0-11 0 0 0,-1 0 0 0 0,0-1 0 0 0,0 1 0 0 0,-1 0 0 0 0,0 0 0 0 0,-4 13 0 0 0,4-20 0 0 0,-4 13 0 0 0,1-16 0 0 0,1-11 0 0 0,2-7-3963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50.59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42 25127 0 0,'-4'-12'2042'0'0,"2"4"1601"0"0,16 0-1696 0 0,-4 4-1947 0 0,1 2 0 0 0,1-1 0 0 0,-1 1 0 0 0,0 1 0 0 0,1 0 0 0 0,-1 1 0 0 0,0 0 0 0 0,15 2 0 0 0,12 3 0 0 0,40 11 0 0 0,-73-15 0 0 0,0 0 0 0 0,-1 0 0 0 0,1 1 0 0 0,-1-1 0 0 0,1 1 0 0 0,-1 0 0 0 0,1 1 0 0 0,-1-1 0 0 0,0 1 0 0 0,0 0 0 0 0,0 0 0 0 0,-1 0 0 0 0,1 0 0 0 0,-1 0 0 0 0,0 1 0 0 0,1 0 0 0 0,4 8 0 0 0,-8-11 0 0 0,0 0 0 0 0,0 0 0 0 0,0 0 0 0 0,0 0 0 0 0,0 0 0 0 0,0 0 0 0 0,0 1 0 0 0,0-1 0 0 0,-1 0 0 0 0,1 0 0 0 0,0 0 0 0 0,-1 0 0 0 0,1 0 0 0 0,0 0 0 0 0,-1 0 0 0 0,0 0 0 0 0,1 0 0 0 0,-1 0 0 0 0,1 0 0 0 0,-2 1 0 0 0,-17 17 0 0 0,8-11 0 0 0,0-1 0 0 0,0 0 0 0 0,0-1 0 0 0,-1 0 0 0 0,0-1 0 0 0,-24 7 0 0 0,-80 13 0 0 0,101-22 0 0 0,-2-1 0 0 0,0 0 0 0 0,-21-2 0 0 0,33-3 854 0 0,4 0-5664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51.0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1 100 25127 0 0,'1'0'178'0'0,"0"1"1"0"0,0 0-1 0 0,0 0 0 0 0,0 0 1 0 0,0 0-1 0 0,-1 0 0 0 0,1 0 0 0 0,0 0 1 0 0,0 0-1 0 0,-1 0 0 0 0,1 0 0 0 0,0 0 1 0 0,-1 0-1 0 0,1 1 0 0 0,-1-1 0 0 0,0 0 1 0 0,1 0-1 0 0,-1 1 0 0 0,0 0 1 0 0,9 34 3844 0 0,-9-34-3980 0 0,5 28-43 0 0,-1-11 0 0 0,-1-1 0 0 0,9 23 0 0 0,-9-32 0 0 0,0-2 0 0 0,-2-20 0 0 0,-2 1 0 0 0,0 0 0 0 0,-6-23 0 0 0,4 23 0 0 0,1 0 0 0 0,-2-23 0 0 0,13-29 0 0 0,-9 60 0 0 0,0 1 0 0 0,1-1 0 0 0,-1 1 0 0 0,0-1 0 0 0,1 1 0 0 0,0-1 0 0 0,0 1 0 0 0,0 0 0 0 0,0-1 0 0 0,1 1 0 0 0,-1 0 0 0 0,1 0 0 0 0,0 0 0 0 0,0 0 0 0 0,0 0 0 0 0,0 0 0 0 0,0 0 0 0 0,1 1 0 0 0,-1-1 0 0 0,7-3 0 0 0,-4 3 0 0 0,0 0 0 0 0,1 1 0 0 0,-1 0 0 0 0,1 0 0 0 0,0 0 0 0 0,0 1 0 0 0,0-1 0 0 0,0 2 0 0 0,-1-1 0 0 0,1 1 0 0 0,1-1 0 0 0,-1 2 0 0 0,0-1 0 0 0,9 2 0 0 0,-6 0 0 0 0,-1 0 0 0 0,1 0 0 0 0,0 0 0 0 0,-1 1 0 0 0,1 1 0 0 0,-1 0 0 0 0,0 0 0 0 0,0 0 0 0 0,9 7 0 0 0,0 5 0 0 0,-15-13 0 0 0,1-1 0 0 0,0 1 0 0 0,0-1 0 0 0,0 1 0 0 0,0-1 0 0 0,0 0 0 0 0,0 0 0 0 0,1 0 0 0 0,-1-1 0 0 0,8 3 0 0 0,2 0 854 0 0,-6 0-5664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19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25023 0 0,'0'1'90'0'0,"0"-1"-1"0"0,0 0 1 0 0,0 0 0 0 0,0 1-1 0 0,0-1 1 0 0,0 0-1 0 0,0 0 1 0 0,0 1 0 0 0,0-1-1 0 0,0 0 1 0 0,0 0-1 0 0,0 1 1 0 0,1-1 0 0 0,-1 0-1 0 0,0 0 1 0 0,0 0 0 0 0,0 1-1 0 0,0-1 1 0 0,1 0-1 0 0,-1 0 1 0 0,0 0 0 0 0,0 0-1 0 0,0 1 1 0 0,0-1-1 0 0,1 0 1 0 0,-1 0 0 0 0,0 0-1 0 0,0 0 1 0 0,1 0-1 0 0,-1 0 1 0 0,0 1 0 0 0,0-1-1 0 0,1 0 1 0 0,-1 0-1 0 0,0 0 1 0 0,0 0 0 0 0,1 0-1 0 0,-1 0 1 0 0,0 0-1 0 0,1 0 1 0 0,-1 0 9 0 0,0 0 0 0 0,0 0 0 0 0,1 0 0 0 0,-1 0 0 0 0,0 0 0 0 0,1 0 1 0 0,-1 0-1 0 0,0 0 0 0 0,0 0 0 0 0,1 0 0 0 0,-1 0 0 0 0,0 0 0 0 0,1 0 0 0 0,-1 0 0 0 0,0 1 0 0 0,0-1 0 0 0,1 0 0 0 0,-1 0 0 0 0,0 0 0 0 0,0 0 1 0 0,0 1-1 0 0,1-1 0 0 0,-1 0 0 0 0,0 0 0 0 0,0 1 0 0 0,0-1 0 0 0,0 0 0 0 0,0 0 0 0 0,1 1 0 0 0,-1-1 0 0 0,0 0 0 0 0,0 0 0 0 0,0 1 0 0 0,0-1 1 0 0,0 0-1 0 0,0 1 0 0 0,0-1 0 0 0,0 0 0 0 0,0 0 0 0 0,0 1 0 0 0,0 0-99 0 0,0-1 0 0 0,0 1 0 0 0,0 0 0 0 0,0-1 0 0 0,0 1 0 0 0,1-1 0 0 0,-1 1 0 0 0,0-1 0 0 0,0 1 0 0 0,1 0 0 0 0,-1-1 0 0 0,0 1 0 0 0,0-1 0 0 0,1 1 0 0 0,-1-1 0 0 0,1 0 0 0 0,-1 1 0 0 0,0-1 0 0 0,1 1 0 0 0,-1-1 0 0 0,1 0 0 0 0,-1 1 0 0 0,1-1 0 0 0,-1 0 0 0 0,1 1 0 0 0,-1-1 0 0 0,1 0 0 0 0,0 0 0 0 0,-1 0 0 0 0,2 1 0 0 0,11 7 0 0 0,-2 7 0 0 0,-1 0 0 0 0,-1 1 0 0 0,0 0 0 0 0,-1 1 0 0 0,9 25 0 0 0,-6-14 0 0 0,-9-24 0 0 0,1 0 0 0 0,-1 0 0 0 0,1 0 0 0 0,0 0 0 0 0,0 0 0 0 0,6 5 0 0 0,-6-4 0 0 0,4 2 0 0 0,-2-14 0 0 0,0-8 0 0 0,0-1 0 0 0,-1 1 0 0 0,4-29 0 0 0,-5 24 0 0 0,10-35 0 0 0,-7 28 0 0 0,-6 22 0 0 0,1 0 0 0 0,-1 1 0 0 0,2-1 0 0 0,-1 0 0 0 0,0 0 0 0 0,1 1 0 0 0,2-6 0 0 0,-2 7 187 0 0,3-4 267 0 0,-4 1-5044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51.3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25023 0 0,'0'0'2685'0'0,"11"20"2366"0"0,-10 2-5051 0 0,2-1 0 0 0,9 38 0 0 0,-6-32 0 0 0,-5-25 0 0 0,0 0 0 0 0,0 0 0 0 0,-1 0 0 0 0,1 0 0 0 0,0 0 0 0 0,1 0 0 0 0,-1-1 0 0 0,0 1 0 0 0,2 2 0 0 0,-2-3 0 0 0,-1-1 0 0 0,0 0 0 0 0,1 1 0 0 0,-1-1 0 0 0,1 1 0 0 0,-1-1 0 0 0,1 1 0 0 0,-1-1 0 0 0,0 0 0 0 0,1 1 0 0 0,-1-1 0 0 0,1 0 0 0 0,-1 0 0 0 0,1 1 0 0 0,0-1 0 0 0,-1 0 0 0 0,1 0 0 0 0,-1 0 0 0 0,1 0 0 0 0,-1 0 0 0 0,1 0 0 0 0,0 1 0 0 0,-1-1 0 0 0,1-1 0 0 0,-1 1 0 0 0,1 0 0 0 0,-1 0 0 0 0,1 0 0 0 0,0 0 0 0 0,-1 0 0 0 0,1 0 0 0 0,-1-1 0 0 0,1 1 0 0 0,-1 0 0 0 0,1-1 0 0 0,7-5 856 0 0,-3 3-5676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51.67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25231 0 0,'0'0'3976'0'0,"2"0"-2648"0"0,0 0 896 0 0,-2 1-2224 0 0,0 6 0 0 0,0 0 0 0 0,2-5 0 0 0,8 5 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52.02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156 81 24823 0 0,'-38'15'4731'0'0,"2"0"-1526"0"0,29-13-3205 0 0,0 1 0 0 0,0 0 0 0 0,0 0 0 0 0,1 1 0 0 0,-1 0 0 0 0,-10 8 0 0 0,15-10 0 0 0,0 0 0 0 0,0 1 0 0 0,0-1 0 0 0,0 1 0 0 0,0-1 0 0 0,1 1 0 0 0,-1 0 0 0 0,1 0 0 0 0,-1-1 0 0 0,1 1 0 0 0,0 0 0 0 0,0 0 0 0 0,0 1 0 0 0,1-1 0 0 0,-1 0 0 0 0,1 0 0 0 0,0 0 0 0 0,0 4 0 0 0,0-5 0 0 0,1-1 0 0 0,-1 1 0 0 0,1 0 0 0 0,0-1 0 0 0,0 1 0 0 0,-1 0 0 0 0,1-1 0 0 0,0 1 0 0 0,0-1 0 0 0,1 0 0 0 0,-1 1 0 0 0,0-1 0 0 0,0 0 0 0 0,1 1 0 0 0,-1-1 0 0 0,1 0 0 0 0,-1 0 0 0 0,1 0 0 0 0,-1-1 0 0 0,1 1 0 0 0,3 1 0 0 0,36 13 0 0 0,-26-12 0 0 0,1-1 0 0 0,-1 0 0 0 0,0-1 0 0 0,1-1 0 0 0,-1 0 0 0 0,1-2 0 0 0,-1 1 0 0 0,0-2 0 0 0,27-7 0 0 0,-40 9 0 0 0,0 1 0 0 0,-1-1 0 0 0,1 1 0 0 0,0-1 0 0 0,-1 0 0 0 0,1 1 0 0 0,-1-1 0 0 0,1 0 0 0 0,-1 0 0 0 0,0 0 0 0 0,1 0 0 0 0,-1 0 0 0 0,0-1 0 0 0,0 1 0 0 0,0 0 0 0 0,1 0 0 0 0,-1-1 0 0 0,-1 1 0 0 0,1-1 0 0 0,0 1 0 0 0,0-1 0 0 0,0 1 0 0 0,-1-1 0 0 0,1-3 0 0 0,0 2 0 0 0,-1 0 0 0 0,0 0 0 0 0,-1 0 0 0 0,1 0 0 0 0,-1 0 0 0 0,1 0 0 0 0,-1 1 0 0 0,0-1 0 0 0,0 0 0 0 0,0 0 0 0 0,0 0 0 0 0,-1 1 0 0 0,-2-6 0 0 0,4 8 0 0 0,-10-17 0 0 0,-1 0 0 0 0,0 1 0 0 0,-2 0 0 0 0,-27-29 0 0 0,28 34 0 0 0,10 7 0 0 0,-1 1 0 0 0,0 0 0 0 0,0 0 0 0 0,-1 0 0 0 0,1 0 0 0 0,0 1 0 0 0,-1-1 0 0 0,0 1 0 0 0,0 0 0 0 0,1 0 0 0 0,-1 0 0 0 0,0 1 0 0 0,-8-3 0 0 0,12 4 0 0 0,0 0 0 0 0,-1 0 0 0 0,1 0 0 0 0,0 0 0 0 0,0 0 0 0 0,0 0 0 0 0,0 0 0 0 0,0 0 0 0 0,-1 0 0 0 0,1 0 0 0 0,0 0 0 0 0,0 0 0 0 0,0 0 0 0 0,0 0 0 0 0,-1 0 0 0 0,1 0 0 0 0,0 0 0 0 0,0 0 0 0 0,0 0 0 0 0,0 0 0 0 0,0 0 0 0 0,-1 0 0 0 0,1 0 0 0 0,0 0 0 0 0,0 1 0 0 0,0-1 0 0 0,0 0 0 0 0,0 0 0 0 0,-1 0 0 0 0,1 0 0 0 0,0 0 0 0 0,0 0 0 0 0,0 1 0 0 0,0-1 0 0 0,0 0 0 0 0,0 0 0 0 0,0 0 0 0 0,0 0 0 0 0,0 0 0 0 0,0 1 0 0 0,0-1 0 0 0,0 0 0 0 0,0 0 0 0 0,0 0 0 0 0,0 0 0 0 0,0 0 0 0 0,0 1 0 0 0,6 8 0 0 0,19 10 0 0 0,-21-16 0 0 0,14 10-3951 0 0,-2-2-15801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0:52.35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0 129 25127 0 0,'0'0'7103'0'0,"1"0"-7066"0"0,0 0 1 0 0,0 1 0 0 0,0-1 0 0 0,0 0 0 0 0,0 0 0 0 0,0 0-1 0 0,0 1 1 0 0,0-1 0 0 0,0 1 0 0 0,0-1 0 0 0,0 1-1 0 0,0-1 1 0 0,1 1 0 0 0,8 11-38 0 0,0-1 0 0 0,0 0 0 0 0,2 0 0 0 0,-1-2 0 0 0,19 13 0 0 0,-20-14 0 0 0,-7-6 0 0 0,-1 0 0 0 0,0 0 0 0 0,0 1 0 0 0,0-1 0 0 0,0 0 0 0 0,-1 1 0 0 0,2 3 0 0 0,-1-3 0 0 0,-1-1 0 0 0,0 0 0 0 0,1 0 0 0 0,-1 1 0 0 0,1-1 0 0 0,0 0 0 0 0,-1 0 0 0 0,1 0 0 0 0,3 1 0 0 0,-5-2 0 0 0,1-1 0 0 0,-1 0 0 0 0,0 0 0 0 0,1 1 0 0 0,-1-1 0 0 0,0 0 0 0 0,1 0 0 0 0,-1 1 0 0 0,0-1 0 0 0,1 0 0 0 0,-1 1 0 0 0,0-1 0 0 0,0 1 0 0 0,1-1 0 0 0,-1 0 0 0 0,0 1 0 0 0,0-1 0 0 0,0 1 0 0 0,1-1 0 0 0,-1 0 0 0 0,0 1 0 0 0,0-1 0 0 0,0 2 0 0 0,-2-2 0 0 0,-2-5 0 0 0,-10-27 0 0 0,8 21 0 0 0,0-1 0 0 0,1 0 0 0 0,1 0 0 0 0,0 0 0 0 0,-4-26 0 0 0,12-19 0 0 0,-4 53 0 0 0,1 0 0 0 0,0 1 0 0 0,0-1 0 0 0,0 0 0 0 0,0 0 0 0 0,0 0 0 0 0,1 1 0 0 0,0-1 0 0 0,0 1 0 0 0,0-1 0 0 0,0 1 0 0 0,0 0 0 0 0,1 0 0 0 0,-1 0 0 0 0,1 0 0 0 0,0 0 0 0 0,0 0 0 0 0,0 1 0 0 0,0 0 0 0 0,1-1 0 0 0,-1 1 0 0 0,6-2 0 0 0,-4 2 0 0 0,0 1 0 0 0,1 0 0 0 0,-1 0 0 0 0,1 0 0 0 0,-1 1 0 0 0,1 0 0 0 0,-1 0 0 0 0,1 0 0 0 0,-1 1 0 0 0,1 0 0 0 0,6 2 0 0 0,5 2 0 0 0,-1 1 0 0 0,19 9 0 0 0,-7-3 0 0 0,-11 3 0 0 0,-16-14 0 0 0,-1-1 0 0 0,1 1 0 0 0,-1-1 0 0 0,1 1 0 0 0,-1-1 0 0 0,1 1 0 0 0,-1 0 0 0 0,1-1 0 0 0,-1 1 0 0 0,0-1 0 0 0,1 1 0 0 0,-1 0 0 0 0,0-1 0 0 0,0 1 0 0 0,0 0 0 0 0,1 0 0 0 0,-1-1 0 0 0,0 1 0 0 0,0 0 0 0 0,0-1 0 0 0,0 1 0 0 0,0 0 0 0 0,0 0 0 0 0,0-1 0 0 0,-1 2 0 0 0,-8 3 924 0 0,1-1-5804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39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24927 0 0,'0'0'2664'0'0,"4"0"-1327"0"0,69 4-31 0 0,43-10 882 0 0,-67 2-1851 0 0,51 0-337 0 0,-68 4 683 0 0,-16 0-5334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39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24519 0 0,'11'-1'1630'0'0,"-9"1"-1241"0"0,0-1 0 0 0,0 1 0 0 0,0 0 0 0 0,0 0-1 0 0,0 0 1 0 0,1 0 0 0 0,-1 0 0 0 0,0 0 0 0 0,0 0-1 0 0,0 1 1 0 0,0-1 0 0 0,0 1 0 0 0,0 0 0 0 0,0 0-1 0 0,0-1 1 0 0,2 3 0 0 0,-1-2-389 0 0,0 0 0 0 0,0 1 0 0 0,0-2 0 0 0,0 1 0 0 0,0 0 0 0 0,0-1 0 0 0,0 1 0 0 0,0-1 0 0 0,0 0 0 0 0,0 0 0 0 0,0 0 0 0 0,1 0 0 0 0,-1 0 0 0 0,4-2 0 0 0,17 0 0 0 0,85 10 0 0 0,-69-5 617 0 0,18-1-957 0 0,-21-5-3920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0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 24423 0 0,'-1'12'1545'0'0,"-1"1"0"0"0,0 0 0 0 0,-6 18-1 0 0,0 3 613 0 0,3-14-2157 0 0,-2 17 0 0 0,0 0 0 0 0,-1 60 0 0 0,3-29 0 0 0,3-48 0 0 0,0 0 0 0 0,3 34 0 0 0,14 34 0 0 0,-13-79 0 0 0,-2-7 0 0 0,0 0 0 0 0,0 1 0 0 0,1-1 0 0 0,0 0 0 0 0,-1 0 0 0 0,1 0 0 0 0,0 0 0 0 0,0 0 0 0 0,0 0 0 0 0,0 0 0 0 0,3 3 0 0 0,-1 0 957 0 0,-2-2-1678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0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76 25023 0 0,'-14'4'3984'0'0,"13"-3"-3671"0"0,-1 0-1 0 0,1-1 1 0 0,0 1 0 0 0,0-1-1 0 0,0 1 1 0 0,0-1 0 0 0,-1 0-1 0 0,1 1 1 0 0,0-1 0 0 0,-1 0-1 0 0,-1 0 1 0 0,1 2-313 0 0,0-1 0 0 0,0 0 0 0 0,1 0 0 0 0,-1 1 0 0 0,0-1 0 0 0,1 1 0 0 0,0 0 0 0 0,-1-1 0 0 0,1 1 0 0 0,0 0 0 0 0,-1 0 0 0 0,1 0 0 0 0,-1 3 0 0 0,-6 8 0 0 0,3-6 0 0 0,0 1 0 0 0,0 0 0 0 0,0 0 0 0 0,1 0 0 0 0,0 1 0 0 0,1-1 0 0 0,0 1 0 0 0,0 0 0 0 0,1 0 0 0 0,0 0 0 0 0,-1 16 0 0 0,4-23 0 0 0,-1 0 0 0 0,0 0 0 0 0,1 0 0 0 0,0 0 0 0 0,-1 0 0 0 0,1 0 0 0 0,0 0 0 0 0,0 0 0 0 0,0 0 0 0 0,0 0 0 0 0,1 0 0 0 0,-1-1 0 0 0,0 1 0 0 0,1-1 0 0 0,-1 1 0 0 0,1-1 0 0 0,-1 1 0 0 0,1-1 0 0 0,0 0 0 0 0,0 0 0 0 0,0 1 0 0 0,-1-1 0 0 0,1-1 0 0 0,0 1 0 0 0,0 0 0 0 0,0 0 0 0 0,3 0 0 0 0,0 0 0 0 0,0 1 0 0 0,0-1 0 0 0,1 0 0 0 0,-1 0 0 0 0,0-1 0 0 0,1 0 0 0 0,-1 1 0 0 0,1-2 0 0 0,8 0 0 0 0,0-3 0 0 0,-5 3 0 0 0,-1-1 0 0 0,0 0 0 0 0,0-1 0 0 0,-1 0 0 0 0,11-5 0 0 0,-4 0 0 0 0,4-2 0 0 0,-1 0 0 0 0,0-1 0 0 0,-1-1 0 0 0,0-1 0 0 0,19-19 0 0 0,-34 30 0 0 0,1 0 0 0 0,-1 0 0 0 0,0 0 0 0 0,0 0 0 0 0,0 0 0 0 0,0-1 0 0 0,0 1 0 0 0,-1 0 0 0 0,1-1 0 0 0,-1 1 0 0 0,1 0 0 0 0,-1-1 0 0 0,0 1 0 0 0,0-1 0 0 0,0 1 0 0 0,0-1 0 0 0,0 1 0 0 0,-1 0 0 0 0,1-1 0 0 0,-1 1 0 0 0,1-1 0 0 0,-1 1 0 0 0,0 0 0 0 0,0 0 0 0 0,0 0 0 0 0,0-1 0 0 0,-3-2 0 0 0,-2-5 0 0 0,0 1 0 0 0,-1 0 0 0 0,0 1 0 0 0,-14-13 0 0 0,14 15 0 0 0,1 0 0 0 0,-1 0 0 0 0,0 1 0 0 0,-14-7 0 0 0,18 10 0 0 0,-1 0 0 0 0,1 1 0 0 0,-1 0 0 0 0,0 0 0 0 0,0 0 0 0 0,0 0 0 0 0,1 0 0 0 0,-1 1 0 0 0,0-1 0 0 0,0 1 0 0 0,0 0 0 0 0,-8 2 0 0 0,3-1 0 0 0,7-1 0 0 0,0 1 0 0 0,-1-1 0 0 0,1 0 0 0 0,0 1 0 0 0,0 0 0 0 0,-1 0 0 0 0,1-1 0 0 0,0 1 0 0 0,0 1 0 0 0,0-1 0 0 0,0 0 0 0 0,0 0 0 0 0,-2 3 0 0 0,-7 4 337 0 0,8-6-314 0 0,0 0 0 0 0,1 0 0 0 0,0 0 0 0 0,0 0 0 0 0,-1 0 0 0 0,1 0 0 0 0,-3 5 0 0 0,4-5-430 0 0,0 0 0 0 0,1 0 0 0 0,-1-1-1 0 0,0 1 1 0 0,1 0 0 0 0,-1 0 0 0 0,1 0-1 0 0,0 0 1 0 0,0 0 0 0 0,0 2-1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1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404 81 24823 0 0,'-2'0'172'0'0,"0"-1"0"0"0,0 1 0 0 0,1-1 0 0 0,-1 1 0 0 0,0-1 0 0 0,0 0-1 0 0,1 0 1 0 0,-1 0 0 0 0,1 0 0 0 0,-1 0 0 0 0,1 0 0 0 0,-1 0 0 0 0,1-1 0 0 0,0 1-1 0 0,-1-1 1 0 0,1 1 0 0 0,0-1 0 0 0,-2-2 0 0 0,-19-36 4190 0 0,18 32-4054 0 0,-3-3-308 0 0,1 15 0 0 0,6-3 0 0 0,-1-1 0 0 0,1 1 0 0 0,-1 0 0 0 0,1-1 0 0 0,-1 1 0 0 0,0-1 0 0 0,1 1 0 0 0,-1-1 0 0 0,0 1 0 0 0,1-1 0 0 0,-1 0 0 0 0,0 1 0 0 0,0-1 0 0 0,1 0 0 0 0,-1 0 0 0 0,0 1 0 0 0,-1-1 0 0 0,-7 1 0 0 0,0 0 0 0 0,0 0 0 0 0,0 1 0 0 0,0 1 0 0 0,0-1 0 0 0,1 1 0 0 0,-1 1 0 0 0,1-1 0 0 0,0 2 0 0 0,0-1 0 0 0,-10 8 0 0 0,10-7 0 0 0,0 1 0 0 0,1 0 0 0 0,-1 0 0 0 0,1 1 0 0 0,0 0 0 0 0,1 0 0 0 0,0 0 0 0 0,0 1 0 0 0,-8 14 0 0 0,10-15 0 0 0,0 1 0 0 0,1-1 0 0 0,0 1 0 0 0,0-1 0 0 0,-2 12 0 0 0,5-16 0 0 0,-1 1 0 0 0,1-1 0 0 0,0 0 0 0 0,0 0 0 0 0,0 0 0 0 0,0 0 0 0 0,0 0 0 0 0,1 0 0 0 0,-1 0 0 0 0,1 0 0 0 0,0 0 0 0 0,0 0 0 0 0,0 0 0 0 0,0 0 0 0 0,1 0 0 0 0,-1 0 0 0 0,3 3 0 0 0,-1-4 0 0 0,-1 1 0 0 0,1-1 0 0 0,0 1 0 0 0,0-1 0 0 0,0 0 0 0 0,0 0 0 0 0,0 0 0 0 0,0-1 0 0 0,0 1 0 0 0,1-1 0 0 0,-1 0 0 0 0,1 0 0 0 0,-1 0 0 0 0,1 0 0 0 0,-1 0 0 0 0,1-1 0 0 0,-1 1 0 0 0,1-1 0 0 0,0 0 0 0 0,-1 0 0 0 0,1-1 0 0 0,-1 1 0 0 0,8-3 0 0 0,6-1 0 0 0,1-1 0 0 0,0 0 0 0 0,21-11 0 0 0,-34 14 0 0 0,0-1 0 0 0,0 0 0 0 0,0-1 0 0 0,0 1 0 0 0,-1-1 0 0 0,1 0 0 0 0,-1-1 0 0 0,0 1 0 0 0,0-1 0 0 0,0 1 0 0 0,-1-1 0 0 0,0 0 0 0 0,4-9 0 0 0,4-2 0 0 0,-9 10 0 0 0,1 1 0 0 0,-1-1 0 0 0,0 0 0 0 0,0 0 0 0 0,0 0 0 0 0,-1 0 0 0 0,0 0 0 0 0,0 0 0 0 0,-1-1 0 0 0,1 1 0 0 0,-1 0 0 0 0,-1 0 0 0 0,1-1 0 0 0,-3-9 0 0 0,3 15 0 0 0,0 1 0 0 0,0 0 0 0 0,0-1 0 0 0,0 1 0 0 0,0-1 0 0 0,0 1 0 0 0,-1 0 0 0 0,1-1 0 0 0,0 1 0 0 0,0-1 0 0 0,0 1 0 0 0,0 0 0 0 0,-1-1 0 0 0,1 1 0 0 0,0 0 0 0 0,0-1 0 0 0,-1 1 0 0 0,1 0 0 0 0,0-1 0 0 0,-1 1 0 0 0,1 0 0 0 0,0 0 0 0 0,-1-1 0 0 0,1 1 0 0 0,0 0 0 0 0,-1 0 0 0 0,1 0 0 0 0,0-1 0 0 0,-1 1 0 0 0,1 0 0 0 0,-1 0 0 0 0,1 0 0 0 0,-1 0 0 0 0,1 0 0 0 0,0 0 0 0 0,-1 0 0 0 0,1 0 0 0 0,-1 0 0 0 0,1 0 0 0 0,0 0 0 0 0,-1 0 0 0 0,1 0 0 0 0,-1 0 0 0 0,1 0 0 0 0,0 1 0 0 0,-1-1 0 0 0,1 0 0 0 0,-1 0 0 0 0,1 0 0 0 0,0 1 0 0 0,-1-1 0 0 0,1 0 0 0 0,-1 1 0 0 0,-11 17 0 0 0,10-10 0 0 0,0 0 0 0 0,0 1 0 0 0,1-1 0 0 0,0 1 0 0 0,0-1 0 0 0,1 1 0 0 0,1 14 0 0 0,13 60 0 0 0,-12-72 0 0 0,2-1 0 0 0,-1 0 0 0 0,8 12 0 0 0,-6-11 0 0 0,0 0 0 0 0,6 21 0 0 0,2 17 0 0 0,-5-24 0 0 0,4 29 0 0 0,-11-46 0 0 0,0 1 0 0 0,0-1 0 0 0,-1 1 0 0 0,0-1 0 0 0,-1 0 0 0 0,0 1 0 0 0,-3 13 0 0 0,-1 1 0 0 0,5-20 0 0 0,-1 1 0 0 0,0 0 0 0 0,1-1 0 0 0,-2 1 0 0 0,1 0 0 0 0,0-1 0 0 0,0 1 0 0 0,-1-1 0 0 0,0 1 0 0 0,0-1 0 0 0,0 0 0 0 0,0 0 0 0 0,0 0 0 0 0,-1 0 0 0 0,1 0 0 0 0,-1-1 0 0 0,-4 4 0 0 0,0-1 0 0 0,0-1 0 0 0,0 0 0 0 0,0 0 0 0 0,-1 0 0 0 0,1-1 0 0 0,-1 0 0 0 0,0-1 0 0 0,0 0 0 0 0,0 0 0 0 0,0 0 0 0 0,-1-1 0 0 0,1-1 0 0 0,0 1 0 0 0,-1-1 0 0 0,1-1 0 0 0,0 1 0 0 0,0-2 0 0 0,-11-2 0 0 0,-25-2 0 0 0,30 4 0 0 0,0 0 0 0 0,0-1 0 0 0,0 0 0 0 0,1-1 0 0 0,-22-9 0 0 0,-7-11 854 0 0,14 5-5664 0 0,12 6-14969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4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24015 0 0,'0'0'2680'0'0,"1"4"-1344"0"0,1 3-310 0 0,1 1 0 0 0,0-1 0 0 0,7 13 0 0 0,-9-17-961 0 0,0-1 0 0 0,0 1 0 0 0,0 0-1 0 0,0 0 1 0 0,-1 0 0 0 0,1 0 0 0 0,-1 6 0 0 0,5 17 40 0 0,7 6 758 0 0,-9-10-5721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0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25231 0 0,'0'0'1322'0'0,"10"12"4804"0"0,0 16-6057 0 0,-4-11-67 0 0,0 1 0 0 0,-1 0 1 0 0,-1 0-1 0 0,3 24 0 0 0,-6-39 108 0 0,-1-1 0 0 0,1 1 0 0 0,-1-1 0 0 0,1 1-1 0 0,0-1 1 0 0,0 1 0 0 0,0-1 0 0 0,2 3 0 0 0,-3-4-345 0 0,1 0-1 0 0,-1 0 1 0 0,1 0-1 0 0,-1 0 1 0 0,1-1-1 0 0,0 1 1 0 0,-1 0-1 0 0,1 0 1 0 0,0-1-1 0 0,0 1 1 0 0,-1 0-1 0 0,1-1 1 0 0,0 1-1 0 0,0-1 1 0 0,0 1-1 0 0,0-1 1 0 0,0 1 0 0 0,0-1-1 0 0,0 0 1 0 0,2 1-1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4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16 24727 0 0,'0'0'0'0'0,"-2"-6"0"0"0,-1 4 1272 0 0,0 2 8 0 0,-2 0-8 0 0,3-5 8 0 0,2 2 456 0 0,-3 3-864 0 0,6 0-552 0 0,2 0-320 0 0,0 0 0 0 0,-2 0 0 0 0,2 0 0 0 0,0 0 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4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 24423 0 0,'10'2'2196'0'0,"-8"3"1852"0"0,-1 4-1956 0 0,0-8-2092 0 0,-1-1 0 0 0,1 1 0 0 0,-1-1 0 0 0,1 1 0 0 0,0-1 0 0 0,-1 1 0 0 0,1-1 0 0 0,0 1 0 0 0,-1-1 0 0 0,1 0 0 0 0,0 1 0 0 0,0-1 0 0 0,0 0 0 0 0,-1 0 0 0 0,1 0 0 0 0,0 0 0 0 0,0 1 0 0 0,0-1 0 0 0,-1 0 0 0 0,1 0 0 0 0,0-1 0 0 0,0 1 0 0 0,0 0 0 0 0,26-3 0 0 0,-20 2 0 0 0,38-2 0 0 0,5-1 0 0 0,76-15 0 0 0,-82 15 0 0 0,-38 4 0 0 0,1 0 0 0 0,-1-1 0 0 0,1 1 0 0 0,9-3 0 0 0,-15 2 35 0 0,0 1-1 0 0,-1-1 1 0 0,1 1-1 0 0,0 0 1 0 0,0-1-1 0 0,-1 1 1 0 0,1 0-1 0 0,0 0 1 0 0,0 0-1 0 0,0 0 1 0 0,0-1-1 0 0,-1 1 1 0 0,1 0-1 0 0,0 0 1 0 0,0 1-1 0 0,0-1 1 0 0,-1 0-1 0 0,1 0 1 0 0,0 0-1 0 0,0 0 1 0 0,0 1-1 0 0,-1-1 1 0 0,1 0-1 0 0,0 1 1 0 0,0 0-1 0 0,0-1-158 0 0,-1 0-1 0 0,0 0 0 0 0,0 0 1 0 0,0 0-1 0 0,0 1 0 0 0,0-1 1 0 0,1 0-1 0 0,-1 0 0 0 0,0 0 1 0 0,0 0-1 0 0,0 0 0 0 0,1 0 0 0 0,-1 0 1 0 0,0 0-1 0 0,0 0 0 0 0,0 0 1 0 0,1 0-1 0 0,-1 0 0 0 0,0 0 1 0 0,0 0-1 0 0,0 0 0 0 0,1 0 1 0 0,-1 0-1 0 0,0 0 0 0 0,0 0 1 0 0,0 0-1 0 0,0 0 0 0 0,1 0 1 0 0,-1 0-1 0 0,0 0 0 0 0,0-1 1 0 0,0 1-1 0 0,0 0 0 0 0,1 0 1 0 0,-1 0-1 0 0,0 0 0 0 0,0 0 0 0 0,0-1 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5.2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24927 0 0,'8'-6'1258'0'0,"-6"7"1430"0"0,-1 0-2568 0 0,-1-1 0 0 0,0 0 0 0 0,0 1 0 0 0,0-1 0 0 0,1 0 0 0 0,-1 1-1 0 0,0-1 1 0 0,1 0 0 0 0,-1 0 0 0 0,0 1 0 0 0,1-1 0 0 0,-1 0 0 0 0,0 0 0 0 0,1 0-1 0 0,-1 1 1 0 0,0-1 0 0 0,1 0 0 0 0,-1 0 0 0 0,0 0 0 0 0,1 0 0 0 0,-1 0-1 0 0,1 0 1 0 0,-1 0 0 0 0,0 0 0 0 0,1 0 0 0 0,0 0 0 0 0,9 35 529 0 0,-6-17-649 0 0,-1 0 0 0 0,0 1 0 0 0,-2-1 0 0 0,-1 36 0 0 0,0-25 0 0 0,-1 11 0 0 0,0-6 0 0 0,1 1 0 0 0,2-1 0 0 0,1 1 0 0 0,15 61 0 0 0,-17-93 0 0 0,0 0 0 0 0,1 0 0 0 0,0 0 0 0 0,-1 0 0 0 0,1 0 0 0 0,0-1 0 0 0,0 1 0 0 0,1 0 0 0 0,-1-1 0 0 0,4 3 0 0 0,0 1 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6.9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287 1 24623 0 0,'-1'0'67'0'0,"1"0"-1"0"0,-1 0 1 0 0,1 0-1 0 0,-1 0 1 0 0,1 0 0 0 0,-1 0-1 0 0,1 0 1 0 0,-1 1-1 0 0,1-1 1 0 0,-1 0-1 0 0,1 0 1 0 0,-1 1-1 0 0,1-1 1 0 0,-1 0 0 0 0,1 1-1 0 0,0-1 1 0 0,-1 0-1 0 0,1 1 1 0 0,-1 0-1 0 0,0 0 52 0 0,1-1 0 0 0,-1 1-1 0 0,1-1 1 0 0,-1 1 0 0 0,0-1-1 0 0,1 1 1 0 0,-1-1 0 0 0,0 1 0 0 0,1-1-1 0 0,-1 1 1 0 0,0-1 0 0 0,0 0-1 0 0,1 1 1 0 0,-1-1 0 0 0,0 0-1 0 0,0 0 1 0 0,0 0 0 0 0,1 0-1 0 0,-1 0 1 0 0,-1 0 0 0 0,-3 0 62 0 0,1 0 1 0 0,0 1-1 0 0,-1-1 1 0 0,1 1 0 0 0,0 0-1 0 0,0 0 1 0 0,0 0-1 0 0,0 1 1 0 0,0-1-1 0 0,0 1 1 0 0,0 0-1 0 0,0 0 1 0 0,0 0-1 0 0,1 1 1 0 0,-1-1 0 0 0,1 1-1 0 0,0 0 1 0 0,0 0-1 0 0,0 0 1 0 0,0 1-1 0 0,0-1 1 0 0,1 1-1 0 0,-4 5 1 0 0,-25 36-181 0 0,19-30 0 0 0,1 1 0 0 0,-10 19 0 0 0,6-6 0 0 0,2 1 0 0 0,0 0 0 0 0,2 0 0 0 0,-10 44 0 0 0,15-44 0 0 0,0-3 0 0 0,-2 40 0 0 0,7-60 0 0 0,1 1 0 0 0,0-1 0 0 0,1 1 0 0 0,-1-1 0 0 0,1 0 0 0 0,1 1 0 0 0,0-1 0 0 0,0 0 0 0 0,0 0 0 0 0,5 9 0 0 0,4 5 0 0 0,-6-9 0 0 0,0-1 0 0 0,1 0 0 0 0,1-1 0 0 0,-1 0 0 0 0,2 0 0 0 0,-1 0 0 0 0,2-1 0 0 0,17 17 0 0 0,-15-18 0 0 0,0-1 0 0 0,0 0 0 0 0,1 0 0 0 0,0-1 0 0 0,0-1 0 0 0,0 0 0 0 0,1 0 0 0 0,0-2 0 0 0,22 5 0 0 0,-30-7 5 0 0,103 11 979 0 0,-95-12-1809 0 0,0 0 0 0 0,0 0-1 0 0,0-2 1 0 0,0 1 0 0 0,24-7-1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7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 24623 0 0,'0'0'97'0'0,"0"0"-1"0"0,0 0 0 0 0,0-1 1 0 0,0 1-1 0 0,0 0 0 0 0,0 0 1 0 0,0 0-1 0 0,0-1 0 0 0,0 1 1 0 0,0 0-1 0 0,0 0 0 0 0,0 0 1 0 0,0-1-1 0 0,0 1 0 0 0,0 0 1 0 0,-1 0-1 0 0,1 0 1 0 0,0-1-1 0 0,0 1 0 0 0,0 0 1 0 0,0 0-1 0 0,0 0 0 0 0,0 0 1 0 0,-1-1-1 0 0,1 1 0 0 0,0 0 1 0 0,0 0-1 0 0,0 0 0 0 0,-1 0 1 0 0,1 0-1 0 0,0 0 0 0 0,0-1 1 0 0,0 1-1 0 0,-1 0 0 0 0,7 1 4491 0 0,-7 2-4565 0 0,0-1 0 0 0,1 1 0 0 0,0-1 0 0 0,0 0 0 0 0,0 1 0 0 0,0-1 0 0 0,0 1 0 0 0,1 3 0 0 0,0 4-43 0 0,2 197 21 0 0,-1-168 0 0 0,-2 34 0 0 0,-2-41 0 0 0,2 0 0 0 0,4 41 0 0 0,1 13 0 0 0,0-84 856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8.1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1 136 24927 0 0,'0'-15'634'0'0,"-1"-17"2421"0"0,1 31-2934 0 0,1-1 0 0 0,-1 1 1 0 0,0 0-1 0 0,0 0 0 0 0,1-1 1 0 0,-1 1-1 0 0,1 0 0 0 0,-1-1 0 0 0,1 1 1 0 0,-1 0-1 0 0,1 0 0 0 0,0 0 1 0 0,-1 0-1 0 0,1 0 0 0 0,0 0 0 0 0,0 0 1 0 0,0 0-1 0 0,2-1 0 0 0,-3 1-55 0 0,1 0-1 0 0,0 1 0 0 0,0-1 0 0 0,-1 1 0 0 0,1-1 1 0 0,-1 0-1 0 0,1 0 0 0 0,-1 1 0 0 0,1-1 0 0 0,-1 0 1 0 0,1 0-1 0 0,-1 0 0 0 0,1 1 0 0 0,-1-1 0 0 0,0-1 1 0 0,1 1-30 0 0,-1 0 0 0 0,0 1 0 0 0,0-1 0 0 0,1 0 0 0 0,-1 0 0 0 0,0 1 1 0 0,1-1-1 0 0,-1 0 0 0 0,1 1 0 0 0,-1-1 0 0 0,1 0 0 0 0,-1 1 1 0 0,1-1-1 0 0,-1 1 0 0 0,1-1 0 0 0,0 1 0 0 0,-1-1 0 0 0,1 1 1 0 0,0-1-1 0 0,-1 1 0 0 0,2-1 0 0 0,28-15-36 0 0,6-4 0 0 0,-34 20 0 0 0,0-1 0 0 0,1 1 0 0 0,-1-1 0 0 0,0 1 0 0 0,0 0 0 0 0,1-1 0 0 0,-1 1 0 0 0,0 0 0 0 0,0 1 0 0 0,1-1 0 0 0,-1 0 0 0 0,0 1 0 0 0,0-1 0 0 0,1 1 0 0 0,-1 0 0 0 0,2 0 0 0 0,31 13 0 0 0,-27-11 0 0 0,0 0 0 0 0,0 0 0 0 0,0 1 0 0 0,0 0 0 0 0,-1 0 0 0 0,0 1 0 0 0,12 9 0 0 0,-9-5 0 0 0,-1-1 0 0 0,0 0 0 0 0,-1 1 0 0 0,0 0 0 0 0,12 20 0 0 0,-13-18 0 0 0,6 14 0 0 0,-12-24 0 0 0,-1 0 0 0 0,0 1 0 0 0,0-1 0 0 0,0 0 0 0 0,0 1 0 0 0,0-1 0 0 0,0 0 0 0 0,0 1 0 0 0,0-1 0 0 0,0 0 0 0 0,-1 1 0 0 0,1-1 0 0 0,-1 0 0 0 0,1 1 0 0 0,-1-1 0 0 0,1 0 0 0 0,-1 0 0 0 0,-1 2 0 0 0,-1 2 0 0 0,0-1 0 0 0,-1 0 0 0 0,1 0 0 0 0,-1 0 0 0 0,0 0 0 0 0,0-1 0 0 0,0 1 0 0 0,-1-1 0 0 0,1 0 0 0 0,-1 0 0 0 0,0-1 0 0 0,0 0 0 0 0,-5 3 0 0 0,-16 4 0 0 0,-1-1 0 0 0,1 0 0 0 0,-30 3 0 0 0,18-4 0 0 0,36-7 16 0 0,-6 2 183 0 0,-1 0-1 0 0,1-1 0 0 0,-13 0 0 0 0,19-1-632 0 0,-1 0 0 0 0,1-1 0 0 0,-1 1 0 0 0,1 0 0 0 0,-1-1 0 0 0,1 0 0 0 0,-1 1 0 0 0,1-1 0 0 0,0 0 0 0 0,-4-2 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8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28 24327 0 0,'1'0'60'0'0,"-1"0"0"0"0,1 0 1 0 0,0-1-1 0 0,-1 1 0 0 0,1 0 0 0 0,0 0 0 0 0,-1 0 0 0 0,1-1 0 0 0,-1 1 0 0 0,1 0 0 0 0,0-1 0 0 0,-1 1 0 0 0,1-1 0 0 0,-1 1 0 0 0,1 0 1 0 0,-1-1-1 0 0,1 1 0 0 0,-1-1 0 0 0,0 1 0 0 0,1-1 0 0 0,-1 0 0 0 0,1 1 0 0 0,-1-1 0 0 0,0 1 0 0 0,0-1 0 0 0,1 0 0 0 0,-1 1 1 0 0,0-2-1 0 0,-1-12 6317 0 0,5 15-6140 0 0,-3-1-236 0 0,-1 0 0 0 0,0 0 0 0 0,0 0 0 0 0,1 0 1 0 0,-1 0-1 0 0,0 0 0 0 0,0 0 0 0 0,0 0 0 0 0,1 0 0 0 0,-1 0 0 0 0,0 0 1 0 0,0 0-1 0 0,1 0 0 0 0,-1 0 0 0 0,0 0 0 0 0,0 0 0 0 0,0 0 0 0 0,1 1 1 0 0,-1-1-1 0 0,0 0 0 0 0,0 0 0 0 0,0 0 0 0 0,1 0 0 0 0,-1 0 0 0 0,0 0 0 0 0,0 1 1 0 0,0-1-1 0 0,0 0 0 0 0,0 0 0 0 0,1 0 0 0 0,-1 1 0 0 0,0-1 0 0 0,0 0 1 0 0,0 0-1 0 0,0 0 0 0 0,0 1 0 0 0,0-1 0 0 0,0 0 0 0 0,0 0 0 0 0,0 0 1 0 0,0 1-1 0 0,0-1 0 0 0,0 0 0 0 0,0 0 0 0 0,0 1 0 0 0,0-1 0 0 0,0 0 1 0 0,0 0-1 0 0,0 1 0 0 0,0-1 0 0 0,0 0 0 0 0,0 0 0 0 0,0 0 0 0 0,0 1 0 0 0,0-1 1 0 0,0 0-1 0 0,-1 0 0 0 0,1 0 0 0 0,0 1 0 0 0,0-1 0 0 0,0 0 0 0 0,0 0 1 0 0,0 0-1 0 0,-1 0 0 0 0,1 1 0 0 0,-11 11-1 0 0,1-1 0 0 0,-22 17 0 0 0,-4 4 0 0 0,17-11 0 0 0,0 1 0 0 0,2 1 0 0 0,0 0 0 0 0,2 1 0 0 0,0 1 0 0 0,2 0 0 0 0,-12 30 0 0 0,18-36 0 0 0,2-9 0 0 0,1 1 0 0 0,0 0 0 0 0,1 0 0 0 0,0 0 0 0 0,1 0 0 0 0,0 0 0 0 0,0 14 0 0 0,2-12 0 0 0,0 0 0 0 0,2 1 0 0 0,-1-1 0 0 0,2-1 0 0 0,0 1 0 0 0,0 0 0 0 0,1-1 0 0 0,0 1 0 0 0,1-1 0 0 0,1 0 0 0 0,0-1 0 0 0,1 1 0 0 0,11 14 0 0 0,-15-22 0 0 0,1 0 0 0 0,-1 0 0 0 0,1-1 0 0 0,0 1 0 0 0,1-1 0 0 0,-1 0 0 0 0,1-1 0 0 0,-1 1 0 0 0,1-1 0 0 0,0 1 0 0 0,-1-1 0 0 0,1-1 0 0 0,6 2 0 0 0,5 1 0 0 0,-1-2 0 0 0,1 0 0 0 0,16 0 0 0 0,-22-1 272 0 0,12-1 30 0 0,-10-4-4833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9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1 125 24327 0 0,'5'11'419'0'0,"19"39"5264"0"0,-11-11-3353 0 0,-5 15-2330 0 0,2 9 0 0 0,-8-56 0 0 0,-1 1 0 0 0,0-1 0 0 0,0 14 0 0 0,1 9 0 0 0,-1-19 0 0 0,-1-15 0 0 0,0-26 0 0 0,4 7 0 0 0,3-13 0 0 0,2-62 0 0 0,-8 74 0 0 0,2 1 0 0 0,1 0 0 0 0,0-1 0 0 0,10-25 0 0 0,-4 11 0 0 0,-10 38 0 0 0,0-1 0 0 0,0 1 0 0 0,0 0 0 0 0,0 0 0 0 0,0-1 0 0 0,0 1 0 0 0,0 0 0 0 0,0 0 0 0 0,1 0 0 0 0,-1 0 0 0 0,0-1 0 0 0,0 1 0 0 0,0 0 0 0 0,0 0 0 0 0,0 0 0 0 0,1 0 0 0 0,-1-1 0 0 0,0 1 0 0 0,0 0 0 0 0,0 0 0 0 0,1 0 0 0 0,-1 0 0 0 0,0 0 0 0 0,0 0 0 0 0,0 0 0 0 0,1 0 0 0 0,-1 0 0 0 0,0 0 0 0 0,0 0 0 0 0,0 0 0 0 0,1 0 0 0 0,-1 0 0 0 0,0 0 0 0 0,0 0 0 0 0,0 0 0 0 0,1 0 0 0 0,-1 0 0 0 0,0 0 0 0 0,0 0 0 0 0,1 0 0 0 0,-1 0 0 0 0,0 0 0 0 0,0 0 0 0 0,0 0 0 0 0,0 0 0 0 0,1 1 0 0 0,-1-1 0 0 0,0 0 0 0 0,0 0 0 0 0,0 0 0 0 0,0 0 0 0 0,1 0 0 0 0,-1 1 0 0 0,0-1 0 0 0,0 0 0 0 0,0 0 0 0 0,0 0 0 0 0,0 1 0 0 0,0-1 0 0 0,0 0 0 0 0,13 15 0 0 0,-10-10 0 0 0,1 0 0 0 0,0 0 0 0 0,-1 1 0 0 0,1 0 0 0 0,-1-1 0 0 0,-1 1 0 0 0,5 11 0 0 0,6 13 0 0 0,-9-21 0 0 0,-1 1 0 0 0,1 0 0 0 0,-2 0 0 0 0,1 0 0 0 0,-1 0 0 0 0,-1 0 0 0 0,1 17 0 0 0,2 18 0 0 0,-2-32 0 0 0,-1-1 0 0 0,-1 0 0 0 0,0 0 0 0 0,-1 0 0 0 0,-2 18 0 0 0,-1-16 0 0 0,4-11 0 0 0,1-12 0 0 0,11-34 0 0 0,17-45 0 0 0,25-31 0 0 0,-29 67 0 0 0,7-12 0 0 0,-31 63 0 0 0,0 0 0 0 0,-1 1 0 0 0,1-1 0 0 0,0 0 0 0 0,0 0 0 0 0,0 0 0 0 0,0 1 0 0 0,-1-1 0 0 0,1 0 0 0 0,0 1 0 0 0,0-1 0 0 0,0 0 0 0 0,0 1 0 0 0,2-1 0 0 0,-2 1 0 0 0,0-1 0 0 0,0 1 0 0 0,0 0 0 0 0,-1-1 0 0 0,1 1 0 0 0,0-1 0 0 0,0 1 0 0 0,0-1 0 0 0,-1 1 0 0 0,1-1 0 0 0,0 1 0 0 0,-1-1 0 0 0,1 0 0 0 0,0 0 0 0 0,-1 1 0 0 0,1-1 0 0 0,0-1 0 0 0,-2-3 0 0 0,0 7 0 0 0,2 7 0 0 0,1-1 0 0 0,-1 0 0 0 0,0 0 0 0 0,-1 1 0 0 0,0-1 0 0 0,-1 15 0 0 0,-1 7 0 0 0,4 110 0 0 0,-4-94 0 0 0,1-35 0 0 0,1 1 0 0 0,0-1 0 0 0,1 1 0 0 0,1 13 0 0 0,6-13 856 0 0,-1-7-5675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49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0 165 24727 0 0,'0'0'7112'0'0,"13"-2"-6192"0"0,-9 2-920 0 0,0-1 0 0 0,0 1 0 0 0,-1-1 0 0 0,1 0 0 0 0,-1 0 0 0 0,1 0 0 0 0,-1-1 0 0 0,1 1 0 0 0,-1-1 0 0 0,1 0 0 0 0,-1 1 0 0 0,0-2 0 0 0,0 1 0 0 0,0 0 0 0 0,0-1 0 0 0,3-3 0 0 0,4-5 0 0 0,-1 0 0 0 0,14-23 0 0 0,-21 30 0 0 0,1 0 0 0 0,-1-1 0 0 0,0 1 0 0 0,-1-1 0 0 0,1 0 0 0 0,1-8 0 0 0,5-14 0 0 0,-1 16 0 0 0,-5 18 0 0 0,-2-6 0 0 0,1 1 0 0 0,-1 0 0 0 0,0-1 0 0 0,1 1 0 0 0,-1 0 0 0 0,1-1 0 0 0,0 1 0 0 0,-1-1 0 0 0,1 1 0 0 0,0-1 0 0 0,0 1 0 0 0,2 1 0 0 0,-1 0 0 0 0,1 0 0 0 0,0 0 0 0 0,-1 1 0 0 0,1-1 0 0 0,-1 1 0 0 0,0 0 0 0 0,2 5 0 0 0,-2-6 0 0 0,-1 1 0 0 0,1-1 0 0 0,0 1 0 0 0,0-1 0 0 0,0 1 0 0 0,1-1 0 0 0,-1 0 0 0 0,1 0 0 0 0,5 4 0 0 0,0 1 662 0 0,2 0-1098 0 0,1-8-3758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0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24823 0 0,'0'0'0'0'0,"-3"3"0"0"0,1 2 1360 0 0,-1-2-8 0 0,3-2 8 0 0,3 3 1768 0 0,-3-8-2392 0 0,2 8-736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3:53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25527 0 0,'0'0'2687'0'0,"-2"9"1851"0"0,4-4-4537 0 0,0-1 0 0 0,-1 1-1 0 0,0 0 1 0 0,0 0-1 0 0,0 0 1 0 0,0 0 0 0 0,-1 1-1 0 0,0-1 1 0 0,0 0 0 0 0,0 0-1 0 0,-2 7 1 0 0,1 7-2 0 0,1 117 1 0 0,0-45 0 0 0,0-85 0 0 0,1 0 0 0 0,0 0 0 0 0,0 0 0 0 0,4 11 0 0 0,2 9 0 0 0,-6-22 0 0 0,1 1 0 0 0,0 0 0 0 0,0-1 0 0 0,0 1 0 0 0,0-1 0 0 0,1 0 0 0 0,3 5 0 0 0,-1-7 986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0.4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25231 0 0,'1'0'0'0'0,"4"0"0"0"0,0 0 0 0 0,-1 0 1344 0 0,-4 3 16 0 0,3 3-16 0 0,3-2 16 0 0,-2-4-520 0 0,-2 0 16 0 0,0 0-432 0 0,2 7-424 0 0,2 0 0 0 0,2 0 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0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25127 0 0,'2'-6'994'0'0,"2"1"3100"0"0,2 13-1550 0 0,-5-4-2544 0 0,1 0 0 0 0,-1 0 0 0 0,0 0 0 0 0,0 0 0 0 0,0 8 0 0 0,1 2 0 0 0,5 42 0 0 0,-2 0 0 0 0,-2 59 0 0 0,4 59 0 0 0,2-79 0 0 0,-3-28 0 0 0,26 127 0 0 0,-26-180 855 0 0,0-7-5669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1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24927 0 0,'15'2'3481'0'0,"-14"-1"-3261"0"0,0-1 0 0 0,1 0-1 0 0,-1 1 1 0 0,0-1-1 0 0,1 0 1 0 0,-1 0 0 0 0,1 0-1 0 0,-1 0 1 0 0,0 0-1 0 0,1-1 1 0 0,-1 1-1 0 0,2-1 1 0 0,-1 1-96 0 0,0 0 0 0 0,0 0 1 0 0,1 0-1 0 0,-1 0 0 0 0,0 0 0 0 0,1 1 1 0 0,-1-1-1 0 0,4 1 0 0 0,11 2 254 0 0,101-12-378 0 0,-39 1 0 0 0,-64 7 0 0 0,-9 0 0 0 0,0 1 0 0 0,0-1 0 0 0,0 1 0 0 0,0 0 0 0 0,0 1 0 0 0,0-1 0 0 0,0 1 0 0 0,0 1 0 0 0,9 2 0 0 0,-3-1 0 0 0,6 2 0 0 0,-18-5 0 0 0,1 1 0 0 0,-1-1 0 0 0,1 0 0 0 0,-1 0 0 0 0,0 1 0 0 0,1-1 0 0 0,-1 0 0 0 0,0 0 0 0 0,1 1 0 0 0,-1-1 0 0 0,0 1 0 0 0,1-1 0 0 0,-1 0 0 0 0,0 1 0 0 0,0-1 0 0 0,1 1 0 0 0,-1-1 0 0 0,0 0 0 0 0,0 1 0 0 0,0-1 0 0 0,0 1 0 0 0,0-1 0 0 0,0 1 0 0 0,0-1 0 0 0,0 1 0 0 0,0-1 0 0 0,0 1 0 0 0,0-1 0 0 0,0 0 0 0 0,0 1 0 0 0,0-1 0 0 0,0 1 0 0 0,-2 6 0 0 0,0-1 0 0 0,0 0 0 0 0,0 0 0 0 0,-1 0 0 0 0,0 0 0 0 0,-7 10 0 0 0,-12 12 0 0 0,-1 0 0 0 0,-1-2 0 0 0,-1-1 0 0 0,-36 29 0 0 0,54-47 0 0 0,0 0 0 0 0,0 1 0 0 0,-5 8 0 0 0,7-9 0 0 0,-1 0 0 0 0,0 0 0 0 0,0 0 0 0 0,-8 6 0 0 0,9-9 0 0 0,1 1 0 0 0,-1-1 0 0 0,1 1 0 0 0,-6 9 0 0 0,-13 13 0 0 0,23-27 0 0 0,0 0 0 0 0,-1 0 0 0 0,1 1 0 0 0,0-1 0 0 0,-1 0 0 0 0,1 1 0 0 0,0-1 0 0 0,0 0 0 0 0,-1 1 0 0 0,1-1 0 0 0,0 0 0 0 0,0 1 0 0 0,0-1 0 0 0,-1 1 0 0 0,1-1 0 0 0,0 0 0 0 0,0 1 0 0 0,0-1 0 0 0,0 1 0 0 0,0-1 0 0 0,0 0 0 0 0,0 1 0 0 0,0-1 0 0 0,0 1 0 0 0,0-1 0 0 0,0 1 0 0 0,0-1 0 0 0,0 0 0 0 0,0 1 0 0 0,0-1 0 0 0,1 1 0 0 0,-1-1 0 0 0,0 0 0 0 0,0 1 0 0 0,0-1 0 0 0,1 0 0 0 0,-1 1 0 0 0,0-1 0 0 0,0 0 0 0 0,1 1 0 0 0,-1-1 0 0 0,0 0 0 0 0,1 0 0 0 0,-1 1 0 0 0,0-1 0 0 0,1 0 0 0 0,-1 0 0 0 0,0 1 0 0 0,1-1 0 0 0,-1 0 0 0 0,1 0 0 0 0,-1 0 0 0 0,0 0 0 0 0,1 0 0 0 0,20 7 0 0 0,96-11 0 0 0,-103 5 0 0 0,1-1 0 0 0,0-1 0 0 0,-1 0 0 0 0,1-1 0 0 0,-1-1 0 0 0,1 0 0 0 0,13-5 0 0 0,25-5 0 0 0,-51 13 0 0 0,2 1 0 0 0,-5-7 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1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 25023 0 0,'4'-3'354'0'0,"1"0"1"0"0,0 0-1 0 0,-1 1 0 0 0,1 0 0 0 0,0 0 0 0 0,0 0 0 0 0,0 1 1 0 0,0-1-1 0 0,0 1 0 0 0,0 1 0 0 0,1-1 0 0 0,6 1 0 0 0,14-4 961 0 0,-12 1-952 0 0,1 0 1 0 0,0 1-1 0 0,0 0 1 0 0,29 2-1 0 0,20 0-363 0 0,-48-2 0 0 0,0 2 0 0 0,24 2 0 0 0,-16 0 861 0 0,-8-2-5709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1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25127 0 0,'52'2'1587'0'0,"-35"-1"-580"0"0,0 0 1 0 0,1-1-1 0 0,-1-1 1 0 0,0 0-1 0 0,19-5 1 0 0,12 0-1008 0 0,-35 3 959 0 0,-4 1-1691 0 0,-1 0-3464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2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 25023 0 0,'-1'0'44'0'0,"1"0"0"0"0,-1 0 0 0 0,0 0-1 0 0,1 1 1 0 0,-1-1 0 0 0,1 0 0 0 0,-1 1 0 0 0,1-1-1 0 0,-1 0 1 0 0,1 1 0 0 0,-1-1 0 0 0,1 1 0 0 0,-1-1-1 0 0,1 1 1 0 0,-1-1 0 0 0,1 1 0 0 0,0-1 0 0 0,-1 1-1 0 0,1-1 1 0 0,0 1 0 0 0,-1 0 0 0 0,1 0 0 0 0,-7 20 1871 0 0,4-11-967 0 0,-1 1-723 0 0,0 0 1 0 0,2 1-1 0 0,-1-1 1 0 0,1 1 0 0 0,1 0-1 0 0,0-1 1 0 0,1 1-1 0 0,0 0 1 0 0,3 17-1 0 0,1-2 178 0 0,1-1-1 0 0,1 0 1 0 0,11 28-1 0 0,-16-50-402 0 0,1-1 0 0 0,0 1 0 0 0,0-1 0 0 0,1 1 0 0 0,-1-1 0 0 0,1 0 0 0 0,-1 1 0 0 0,1-1 0 0 0,0-1 0 0 0,0 1 0 0 0,0 0 0 0 0,1-1 0 0 0,-1 0 0 0 0,1 1 0 0 0,-1-1 0 0 0,1-1 0 0 0,0 1 0 0 0,0 0 0 0 0,-1-1 0 0 0,1 0 0 0 0,0 0 0 0 0,0 0 0 0 0,1-1 0 0 0,-1 1 0 0 0,0-1 0 0 0,0 0 0 0 0,0 0 0 0 0,0 0 0 0 0,0-1 0 0 0,0 1 0 0 0,0-1 0 0 0,0 0 0 0 0,8-3 0 0 0,1 1 897 0 0,0-1-1905 0 0,-6 1-2845 0 0,7-3-15966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2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24927 0 0,'0'0'0'0'0,"0"4"0"0"0,0 0 1352 0 0,0-3 16 0 0,0 2-16 0 0,0 2 16 0 0,0 3-472 0 0,0-1 0 0 0,0-3-296 0 0,0 8-600 0 0,0 0 0 0 0,0-2 0 0 0,0-5 0 0 0,2 0 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2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 24727 0 0,'15'-1'1060'0'0,"1"-1"0"0"0,-1-1 0 0 0,22-7 0 0 0,-19 5-112 0 0,1 1 0 0 0,0 0 0 0 0,20-1 0 0 0,-16 4-948 0 0,24 0 0 0 0,-31 1 0 0 0,-14 0 0 0 0,0 0 0 0 0,0-1 0 0 0,0 1 0 0 0,0 0 0 0 0,0 1 0 0 0,0-1 0 0 0,-1 0 0 0 0,1 0 0 0 0,3 2 0 0 0,-4-2 0 0 0,0 1 0 0 0,-1-1 0 0 0,1 1 0 0 0,0 0 0 0 0,-1 0 0 0 0,1-1 0 0 0,0 1 0 0 0,-1 0 0 0 0,1 0 0 0 0,-1-1 0 0 0,1 1 0 0 0,-1 0 0 0 0,0 0 0 0 0,1 0 0 0 0,-1 0 0 0 0,0 0 0 0 0,0 0 0 0 0,1 0 0 0 0,-1 0 0 0 0,0 0 0 0 0,0 0 0 0 0,0 0 0 0 0,0-1 0 0 0,-1 3 0 0 0,1 4 0 0 0,-1 0 0 0 0,0 0 0 0 0,0 0 0 0 0,-1-1 0 0 0,0 1 0 0 0,0 0 0 0 0,-1-1 0 0 0,0 0 0 0 0,0 1 0 0 0,0-1 0 0 0,-1 0 0 0 0,-8 10 0 0 0,-7 6 0 0 0,-39 36 0 0 0,28-30 0 0 0,-36 31 0 0 0,50-49 856 0 0,4-7-5677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3.1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0 24927 0 0,'4'4'815'0'0,"-4"13"2286"0"0,-1-15-2745 0 0,1 1 0 0 0,-1-1 0 0 0,1 0 0 0 0,-1 1 0 0 0,0-1 0 0 0,0 0 0 0 0,0 0 0 0 0,0 0 0 0 0,0 0 0 0 0,-3 3 0 0 0,1-1-356 0 0,0-1 0 0 0,0 1 0 0 0,1 0 0 0 0,0-1 0 0 0,-1 1 0 0 0,1 0 0 0 0,0 0 0 0 0,1 1 0 0 0,-2 3 0 0 0,-4 10 0 0 0,-12 19 0 0 0,-18 42 0 0 0,33-69 0 0 0,1 0 0 0 0,0 1 0 0 0,1-1 0 0 0,0 0 0 0 0,0 1 0 0 0,1 14 0 0 0,1-23 0 0 0,-1 8 0 0 0,1 0 0 0 0,1 0 0 0 0,0 1 0 0 0,0-1 0 0 0,4 11 0 0 0,0-4 0 0 0,-4-11 0 0 0,1 0 0 0 0,0 0 0 0 0,0 0 0 0 0,0 0 0 0 0,1 0 0 0 0,0 0 0 0 0,0-1 0 0 0,6 9 0 0 0,4 4 0 0 0,-11-15 0 0 0,-1-1 0 0 0,1 1 0 0 0,0 0 0 0 0,0-1 0 0 0,0 0 0 0 0,0 1 0 0 0,1-1 0 0 0,-1 0 0 0 0,1 0 0 0 0,-1 0 0 0 0,4 1 0 0 0,28 11 991 0 0,-32-14-1282 0 0,0 0-1 0 0,0 0 1 0 0,-1 0-1 0 0,1 0 1 0 0,0 0-1 0 0,0 0 1 0 0,0 0-1 0 0,-1 0 1 0 0,1 0-1 0 0,0-1 1 0 0,0 1-1 0 0,-1-1 1 0 0,1 0 0 0 0,0 1-1 0 0,-1-1 1 0 0,3-2-1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3.5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1 140 24623 0 0,'1'-1'383'0'0,"1"0"-1"0"0,0 0 1 0 0,-1 1 0 0 0,1-1-1 0 0,0 1 1 0 0,0-1-1 0 0,0 1 1 0 0,-1 0 0 0 0,1 0-1 0 0,0 0 1 0 0,0 0-1 0 0,0 0 1 0 0,0 0 0 0 0,2 1-1 0 0,14-1 1620 0 0,41 0-1711 0 0,-26 0-239 0 0,41-4 0 0 0,-43 2 472 0 0,8-2-282 0 0,-36 3-540 0 0,-1 0 0 0 0,0 0 0 0 0,0 0 1 0 0,0 0-1 0 0,0 0 0 0 0,0 0 0 0 0,0 0 1 0 0,0-1-1 0 0,0 1 0 0 0,-1-1 0 0 0,1 1 1 0 0,0-1-1 0 0,-1 0 0 0 0,0 0 0 0 0,2-2 0 0 0</inkml:trace>
  <inkml:trace contextRef="#ctx0" brushRef="#br0" timeOffset="1">95 0 24727 0 0,'-5'20'3072'0'0,"5"-18"-2727"0"0,-1 0-1 0 0,0 0 1 0 0,1-1-1 0 0,-1 1 1 0 0,1 0 0 0 0,-1 0-1 0 0,1-1 1 0 0,0 1-1 0 0,0 0 1 0 0,0 0-1 0 0,0 0 1 0 0,0 0-1 0 0,1 2 1 0 0,-2 26-176 0 0,1-26-173 0 0,-1-1 0 0 0,1 1 1 0 0,0 0-1 0 0,0 0 1 0 0,0-1-1 0 0,0 1 0 0 0,1 0 1 0 0,1 6-1 0 0,4 8 4 0 0,1 1 0 0 0,1-1 0 0 0,1 0 0 0 0,14 21 0 0 0,-20-36 0 0 0,0 1 0 0 0,0-1 0 0 0,0 0 0 0 0,1-1 0 0 0,-1 1 0 0 0,1-1 0 0 0,0 1 0 0 0,0-1 0 0 0,0 0 0 0 0,0-1 0 0 0,0 1 0 0 0,0-1 0 0 0,0 1 0 0 0,1-1 0 0 0,-1-1 0 0 0,5 2 0 0 0,-9-2 0 0 0,32-6 855 0 0,-15 1-5673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4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24623 0 0,'1'2'3451'0'0,"9"7"-1595"0"0,5-2-1385 0 0,1 0 1 0 0,-1 1-1 0 0,0 1 1 0 0,-1 0-1 0 0,20 16 1 0 0,-25-17-472 0 0,1 1 0 0 0,-2 0 0 0 0,1 0 0 0 0,-1 0 0 0 0,-1 1 0 0 0,1 1 0 0 0,-2-1 0 0 0,1 1 0 0 0,-2 0 0 0 0,1 1 0 0 0,5 17 0 0 0,-7-13 0 0 0,0 1 0 0 0,-1-1 0 0 0,-1 1 0 0 0,0 0 0 0 0,-1-1 0 0 0,-1 1 0 0 0,-1 0 0 0 0,0 0 0 0 0,-1-1 0 0 0,-1 1 0 0 0,0-1 0 0 0,-1 0 0 0 0,-11 28 0 0 0,10-31 0 0 0,1 0 0 0 0,-2 0 0 0 0,0-1 0 0 0,0 0 0 0 0,-1 0 0 0 0,-1-1 0 0 0,0 0 0 0 0,0 0 0 0 0,-13 12 0 0 0,-5 4 797 0 0,-2 1-1532 0 0,12-13-3299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0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200 281 25231 0 0,'-3'-6'1108'0'0,"2"4"-614"0"0,0 0 0 0 0,0 0-1 0 0,0 0 1 0 0,-1 0 0 0 0,1 0 0 0 0,0 0 0 0 0,-1 0 0 0 0,0 0 0 0 0,1 1-1 0 0,-1-1 1 0 0,0 0 0 0 0,-4-2 0 0 0,3 3-494 0 0,-1 0 0 0 0,0 0 0 0 0,1 1 0 0 0,-1-1 0 0 0,0 1 0 0 0,0 0 0 0 0,1 0 0 0 0,-1 0 0 0 0,0 0 0 0 0,0 1 0 0 0,1-1 0 0 0,-1 1 0 0 0,0 0 0 0 0,1 0 0 0 0,-1 1 0 0 0,-5 2 0 0 0,1 0 0 0 0,0 1 0 0 0,0 1 0 0 0,1 0 0 0 0,-1 0 0 0 0,-8 10 0 0 0,0-4 0 0 0,14-11 0 0 0,1-1 0 0 0,-1 1 0 0 0,0 0 0 0 0,1 1 0 0 0,0-1 0 0 0,-1 0 0 0 0,1 0 0 0 0,0 1 0 0 0,0-1 0 0 0,-1 0 0 0 0,1 1 0 0 0,0-1 0 0 0,0 1 0 0 0,1 0 0 0 0,-2 2 0 0 0,-1 5 0 0 0,0 1 0 0 0,1-1 0 0 0,0 0 0 0 0,0 1 0 0 0,1-1 0 0 0,1 1 0 0 0,0 11 0 0 0,0-17 0 0 0,1-1 0 0 0,-1 1 0 0 0,1-1 0 0 0,0 1 0 0 0,0-1 0 0 0,0 1 0 0 0,0-1 0 0 0,1 0 0 0 0,-1 1 0 0 0,1-1 0 0 0,0 0 0 0 0,0 0 0 0 0,0 0 0 0 0,0 0 0 0 0,0-1 0 0 0,1 1 0 0 0,0 0 0 0 0,-1-1 0 0 0,1 0 0 0 0,0 0 0 0 0,0 0 0 0 0,5 3 0 0 0,-5-4 0 0 0,0 0 0 0 0,0 0 0 0 0,1 0 0 0 0,-1-1 0 0 0,0 1 0 0 0,1-1 0 0 0,-1 0 0 0 0,0 0 0 0 0,1 0 0 0 0,-1 0 0 0 0,1-1 0 0 0,-1 1 0 0 0,0-1 0 0 0,0 0 0 0 0,1 0 0 0 0,-1 0 0 0 0,0 0 0 0 0,0-1 0 0 0,0 1 0 0 0,5-4 0 0 0,4-3 0 0 0,0 0 0 0 0,0-1 0 0 0,13-13 0 0 0,-15 8 977 0 0,-7 6-3504 0 0,-2 5 133 0 0</inkml:trace>
  <inkml:trace contextRef="#ctx0" brushRef="#br0" timeOffset="1">192 3 25127 0 0,'0'0'65'0'0,"0"0"0"0"0,0 0-1 0 0,0 0 1 0 0,0-1 0 0 0,0 1 0 0 0,0 0-1 0 0,0 0 1 0 0,0 0 0 0 0,0 0-1 0 0,0 0 1 0 0,0 0 0 0 0,0 0 0 0 0,0-1-1 0 0,0 1 1 0 0,0 0 0 0 0,0 0-1 0 0,0 0 1 0 0,0 0 0 0 0,0 0 0 0 0,-1 0-1 0 0,1 0 1 0 0,0 0 0 0 0,0 0-1 0 0,0 0 1 0 0,0-1 0 0 0,0 1 0 0 0,0 0-1 0 0,0 0 1 0 0,0 0 0 0 0,-1 0-1 0 0,1 0 1 0 0,0 0 0 0 0,0 0 0 0 0,0 0-1 0 0,0 0 1 0 0,0 0 0 0 0,0 0-1 0 0,-1 0 1 0 0,1 0 0 0 0,0 0 0 0 0,0 0-1 0 0,0 0 1 0 0,0 0 0 0 0,0 0-1 0 0,0 0 1 0 0,0 0 0 0 0,-1 0 0 0 0,1 1-1 0 0,0-1 1 0 0,0 0 0 0 0,0 0 4 0 0,0 0 0 0 0,0 0 1 0 0,0 0-1 0 0,0 0 0 0 0,1 0 1 0 0,-1 0-1 0 0,0 0 0 0 0,0 0 0 0 0,0 0 1 0 0,0 0-1 0 0,0 0 0 0 0,0 0 1 0 0,0 0-1 0 0,0 0 0 0 0,0 0 0 0 0,0 0 1 0 0,1 0-1 0 0,-1 0 0 0 0,0 0 1 0 0,0 0-1 0 0,0 0 0 0 0,0 0 1 0 0,0 0-1 0 0,0 0 0 0 0,0 0 0 0 0,0 0 1 0 0,0 0-1 0 0,0 0 0 0 0,0 0 1 0 0,0 0-1 0 0,0 0 0 0 0,0 0 0 0 0,1 0 1 0 0,-1 0-1 0 0,0 1 0 0 0,0-1 1 0 0,0 0-1 0 0,0 0 0 0 0,0 0 1 0 0,0 0-1 0 0,0 0 0 0 0,0 0 0 0 0,0 0 1 0 0,0 0-1 0 0,0 0 0 0 0,0 0 1 0 0,0 1-1 0 0,0-1 0 0 0,0 0 0 0 0,0 0 1 0 0,0 0-1 0 0,0 0 0 0 0,0 9 377 0 0,2 11-233 0 0,1-2-213 0 0,-1 1 0 0 0,-1 0 0 0 0,-1 30 0 0 0,0 27 0 0 0,2-47 0 0 0,-4 33 0 0 0,1-47 0 0 0,0 1 0 0 0,1 0 0 0 0,0-1 0 0 0,2 1 0 0 0,-1-1 0 0 0,2 1 0 0 0,0-1 0 0 0,6 17 0 0 0,-4-21 0 0 0,-4-7 0 0 0,0-1 0 0 0,0 0 0 0 0,0 0 0 0 0,1-1 0 0 0,-1 1 0 0 0,1 0 0 0 0,0 0 0 0 0,0-1 0 0 0,0 1 0 0 0,3 2 0 0 0,-5-5 252 0 0,1 2 83 0 0,-1 1-4867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4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 24623 0 0,'3'4'450'0'0,"0"-1"0"0"0,0 1-1 0 0,0 0 1 0 0,0-1 0 0 0,0 1-1 0 0,8 4 1 0 0,9 11 1709 0 0,-7-2-1821 0 0,0 1 1 0 0,-1 0-1 0 0,-1 1 1 0 0,18 40-1 0 0,21 86 799 0 0,-43-123-1137 0 0,-2 1 0 0 0,-1-1 0 0 0,-1 1 0 0 0,-1 0 0 0 0,-1 26 0 0 0,-3-6 0 0 0,-12 77 0 0 0,8-86 0 0 0,-1-1 0 0 0,-1 0 0 0 0,-2-1 0 0 0,-1 0 0 0 0,-2-1 0 0 0,-1 0 0 0 0,-19 30 0 0 0,12-28 285 0 0,-1-2 1 0 0,-35 37-1 0 0,42-52-1891 0 0,0-2-1 0 0,-34 25 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5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24327 0 0,'0'0'1298'0'0,"17"16"4348"0"0,0-20-4799 0 0,-15 2-783 0 0,1 1 0 0 0,-1 0 0 0 0,0 1 0 0 0,1-1 0 0 0,-1 0 0 0 0,1 1 1 0 0,0-1-1 0 0,-1 1 0 0 0,4 0 0 0 0,62 1-64 0 0,78-2 0 0 0,-112 2 0 0 0,9-2 0 0 0,-24 0 861 0 0,0 1-1751 0 0,-9-4-3078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6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24223 0 0,'13'160'8536'0'0,"-9"-135"-8536"0"0,0 6 0 0 0,-1 1 0 0 0,-1 32 0 0 0,2-22 571 0 0,-2-23-5141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5:59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 24927 0 0,'0'0'7127'0'0,"0"7"-6533"0"0,-21 167-458 0 0,4-47-161 0 0,15-69 25 0 0,3-41 0 0 0,-2 1 0 0 0,-2 20 0 0 0,-1-3 0 0 0,1 51 0 0 0,7-64 0 0 0,-2 6 0 0 0,-2-26 61 0 0,0 0 0 0 0,0 1 0 0 0,0-1 0 0 0,1 0 1 0 0,-1 0-1 0 0,0 1 0 0 0,1-1 0 0 0,-1 0 0 0 0,1 0 0 0 0,0 0 0 0 0,0 0 0 0 0,0 0 1 0 0,1 3-1 0 0,13 13-4878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0.4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53 24519 0 0,'-2'-15'534'0'0,"2"14"-197"0"0,-1 0 1 0 0,1 0-1 0 0,0 0 1 0 0,-1 0-1 0 0,1 0 1 0 0,-1 0-1 0 0,1 0 1 0 0,-1 0-1 0 0,1 0 0 0 0,-1 0 1 0 0,1 1-1 0 0,-1-1 1 0 0,0 0-1 0 0,0 0 1 0 0,1 0-1 0 0,-3-1 1686 0 0,-1 5-1770 0 0,-7 6-222 0 0,-29 26-31 0 0,31-27 0 0 0,-1-1 0 0 0,1 1 0 0 0,1 1 0 0 0,-1 0 0 0 0,2 0 0 0 0,-1 0 0 0 0,1 1 0 0 0,0 0 0 0 0,-6 15 0 0 0,6-8 0 0 0,3-8 0 0 0,1-1 0 0 0,0 1 0 0 0,0 0 0 0 0,1 1 0 0 0,-2 8 0 0 0,4-15 0 0 0,-1 1 0 0 0,1-1 0 0 0,0 0 0 0 0,0 0 0 0 0,0 0 0 0 0,0 0 0 0 0,1 0 0 0 0,0 0 0 0 0,-1 1 0 0 0,1-1 0 0 0,0 0 0 0 0,0-1 0 0 0,0 1 0 0 0,1 0 0 0 0,-1 0 0 0 0,1 0 0 0 0,0-1 0 0 0,-1 1 0 0 0,1-1 0 0 0,0 1 0 0 0,1-1 0 0 0,-1 0 0 0 0,0 0 0 0 0,1 0 0 0 0,4 3 0 0 0,-5-3 0 0 0,1-1 0 0 0,0 1 0 0 0,0-1 0 0 0,0 0 0 0 0,0 0 0 0 0,0 0 0 0 0,0 0 0 0 0,0-1 0 0 0,0 1 0 0 0,1-1 0 0 0,-1 0 0 0 0,0 0 0 0 0,5 0 0 0 0,45-10 0 0 0,-30 4 0 0 0,-12 3 0 0 0,0 0 0 0 0,-1-1 0 0 0,1 0 0 0 0,-1-1 0 0 0,12-7 0 0 0,3-2 0 0 0,-20 12 0 0 0,0-2 0 0 0,0 1 0 0 0,-1 0 0 0 0,1-1 0 0 0,-1 0 0 0 0,0 0 0 0 0,0 0 0 0 0,0-1 0 0 0,0 1 0 0 0,-1-1 0 0 0,0 0 0 0 0,0 0 0 0 0,0 0 0 0 0,-1-1 0 0 0,1 1 0 0 0,-1 0 0 0 0,-1-1 0 0 0,1 0 0 0 0,-1 1 0 0 0,0-1 0 0 0,0 0 0 0 0,-1 1 0 0 0,1-1 0 0 0,-1 0 0 0 0,0 0 0 0 0,-2-10 0 0 0,0 11 0 0 0,0-1 0 0 0,0 0 0 0 0,0 0 0 0 0,0 0 0 0 0,-1 1 0 0 0,0 0 0 0 0,0-1 0 0 0,-1 1 0 0 0,0 0 0 0 0,0 0 0 0 0,-4-4 0 0 0,-5-3 0 0 0,-1 1 0 0 0,-22-15 0 0 0,30 22 0 0 0,2 2 0 0 0,0 0 0 0 0,0 0 0 0 0,0 0 0 0 0,-1 1 0 0 0,1 0 0 0 0,0 0 0 0 0,-1 0 0 0 0,1 0 0 0 0,0 1 0 0 0,-1-1 0 0 0,1 1 0 0 0,-6 1 0 0 0,9-1 0 0 0,-1 1 0 0 0,1-1 0 0 0,-1 1 0 0 0,1-1 0 0 0,-1 1 0 0 0,1 0 0 0 0,0 0 0 0 0,-1 0 0 0 0,1 0 0 0 0,0 0 0 0 0,0 0 0 0 0,0 0 0 0 0,0 0 0 0 0,-1 0 0 0 0,2 1 0 0 0,-1-1 0 0 0,0 0 0 0 0,-1 3 0 0 0,-5 5 0 0 0,6-3 988 0 0,3-3-3152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1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271 109 25023 0 0,'-5'-16'1173'0'0,"4"-7"2829"0"0,-1-2-1441 0 0,-4 16-2561 0 0,5 9 0 0 0,1 0 0 0 0,-1-1 0 0 0,1 1 0 0 0,0 0 0 0 0,-1-1 0 0 0,1 1 0 0 0,-1-1 0 0 0,1 1 0 0 0,0-1 0 0 0,-1 1 0 0 0,1-1 0 0 0,0 1 0 0 0,0-1 0 0 0,-1 1 0 0 0,1-1 0 0 0,0 1 0 0 0,0-1 0 0 0,0 0 0 0 0,0 1 0 0 0,0-2 0 0 0,0 2 0 0 0,0-1 0 0 0,0 0 0 0 0,0 0 0 0 0,-1 0 0 0 0,1 0 0 0 0,0 0 0 0 0,0 0 0 0 0,0 0 0 0 0,-1 0 0 0 0,1 1 0 0 0,-1-1 0 0 0,1 0 0 0 0,0 0 0 0 0,-1 0 0 0 0,1 1 0 0 0,-1-1 0 0 0,0 0 0 0 0,1 1 0 0 0,-1-1 0 0 0,0 0 0 0 0,1 1 0 0 0,-1-1 0 0 0,0 1 0 0 0,1-1 0 0 0,-2 0 0 0 0,-1 0 0 0 0,1 0 0 0 0,0 1 0 0 0,-1-1 0 0 0,1 1 0 0 0,-1-1 0 0 0,1 1 0 0 0,-1 0 0 0 0,1 0 0 0 0,-4 0 0 0 0,-32 6 0 0 0,18 0 0 0 0,1 0 0 0 0,0 1 0 0 0,1 0 0 0 0,-1 2 0 0 0,-16 10 0 0 0,32-16 0 0 0,0-1 0 0 0,0 1 0 0 0,0 0 0 0 0,1 0 0 0 0,-1 1 0 0 0,1-1 0 0 0,0 1 0 0 0,0-1 0 0 0,0 1 0 0 0,0-1 0 0 0,0 1 0 0 0,1 0 0 0 0,-2 6 0 0 0,0 2 0 0 0,1 1 0 0 0,-3 24 0 0 0,5-35 0 0 0,0 0 0 0 0,0 1 0 0 0,0-1 0 0 0,0 1 0 0 0,1-1 0 0 0,-1 0 0 0 0,1 1 0 0 0,-1-1 0 0 0,1 0 0 0 0,0 1 0 0 0,0-1 0 0 0,0 0 0 0 0,0 0 0 0 0,0 0 0 0 0,0 0 0 0 0,1 0 0 0 0,-1 0 0 0 0,1 0 0 0 0,1 2 0 0 0,0-1 0 0 0,0-1 0 0 0,1 0 0 0 0,-1 0 0 0 0,0 0 0 0 0,0-1 0 0 0,1 1 0 0 0,-1-1 0 0 0,1 1 0 0 0,0-1 0 0 0,-1 0 0 0 0,7 0 0 0 0,-3 0 0 0 0,0 0 0 0 0,1-1 0 0 0,-1 0 0 0 0,0-1 0 0 0,1 1 0 0 0,-1-1 0 0 0,0-1 0 0 0,1 1 0 0 0,-1-1 0 0 0,0-1 0 0 0,0 1 0 0 0,8-5 0 0 0,-8 1 0 0 0,-1 0 0 0 0,1-1 0 0 0,-2 1 0 0 0,1-1 0 0 0,-1 0 0 0 0,0 0 0 0 0,0-1 0 0 0,5-11 0 0 0,-9 16 0 0 0,24-33 0 0 0,-25 50 0 0 0,0 0 0 0 0,0 1 0 0 0,5 23 0 0 0,-4-28 0 0 0,10 57 0 0 0,-7-46 0 0 0,-1 0 0 0 0,0 0 0 0 0,-1 38 0 0 0,-2-52 0 0 0,0 0 0 0 0,0 0 0 0 0,1 0 0 0 0,3 12 0 0 0,2 20 0 0 0,-3 5 0 0 0,-2-35 0 0 0,0 0 0 0 0,0 0 0 0 0,-1 0 0 0 0,0 0 0 0 0,0 0 0 0 0,-1 0 0 0 0,-3 14 0 0 0,2-20 0 0 0,0 0 0 0 0,-1 0 0 0 0,1 0 0 0 0,-1 0 0 0 0,0 0 0 0 0,1 0 0 0 0,-1-1 0 0 0,0 1 0 0 0,-1-1 0 0 0,1 0 0 0 0,0 0 0 0 0,-6 3 0 0 0,-2 2 0 0 0,9-7 0 0 0,-1 1 0 0 0,1 0 0 0 0,-1 0 0 0 0,1-1 0 0 0,-1 1 0 0 0,1-1 0 0 0,-1 0 0 0 0,1 0 0 0 0,-1 0 0 0 0,1 0 0 0 0,-1 0 0 0 0,1-1 0 0 0,-4 0 0 0 0,-33-10 0 0 0,-13-15 0 0 0,49 25 0 0 0,1 0 0 0 0,-1 0 0 0 0,1 0 0 0 0,-1 0 0 0 0,1-1 0 0 0,0 1 0 0 0,0-1 0 0 0,-1 1 0 0 0,1-1 0 0 0,1 0 0 0 0,-1 0 0 0 0,0 0 0 0 0,0 0 0 0 0,-1-3 0 0 0,-17-16 0 0 0,18 19 58 0 0,1 1 0 0 0,-1 0 1 0 0,1-1-1 0 0,0 1 0 0 0,0-1 0 0 0,0 1 0 0 0,0-1 1 0 0,0 0-1 0 0,0 1 0 0 0,0-1 0 0 0,0 0 0 0 0,1 0 1 0 0,-1 0-1 0 0,1 0 0 0 0,-1 1 0 0 0,1-4 0 0 0,0-28-5004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1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25023 0 0,'0'1'1961'0'0,"0"6"-1290"0"0,2 46 3670 0 0,6 37-3729 0 0,0-16-461 0 0,-2-9-151 0 0,-6-64 29 0 0,0-1-1 0 0,0 1 1 0 0,0-1-1 0 0,0 1 1 0 0,0-1 0 0 0,1 1-1 0 0,-1-1 1 0 0,0 1-1 0 0,0-1 1 0 0,1 1 0 0 0,-1-1-1 0 0,0 1 1 0 0,1-1-1 0 0,-1 1 1 0 0,0-1 0 0 0,1 0-1 0 0,-1 1 1 0 0,1-1-1 0 0,-1 0 1 0 0,1 1 0 0 0,-1-1-1 0 0,1 0 1 0 0,-1 0-1 0 0,1 1 1 0 0,-1-1 0 0 0,1 0-1 0 0,-1 0 1 0 0,1 0-1 0 0,0 1 1 0 0,11 0-4859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1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24623 0 0,'0'0'0'0'0,"2"0"1344"0"0,3 0 0 0 0,-2 2 8 0 0,0 3-8 0 0,2 1-464 0 0,0-6 8 0 0</inkml:trace>
  <inkml:trace contextRef="#ctx0" brushRef="#br0" timeOffset="1">159 213 24727 0 0,'20'7'3896'0'0,"62"-6"-2417"0"0,79-2 1178 0 0,-144 2-2657 0 0,1 0 0 0 0,-17-1 22 0 0,-1 0 0 0 0,0 0 0 0 0,0 0 0 0 0,0-1 0 0 0,0 1 0 0 0,1 0 0 0 0,-1 0 0 0 0,0 0 0 0 0,0 0 0 0 0,0 0 0 0 0,0 0 0 0 0,1 0 0 0 0,-1 0 0 0 0,0 0 0 0 0,0 0 0 0 0,0 0 0 0 0,1 0-1 0 0,-1 0 1 0 0,0 0 0 0 0,0 0 0 0 0,0 0 0 0 0,0 0 0 0 0,1 0 0 0 0,-1 0 0 0 0,0 0 0 0 0,0 1 0 0 0,0-1 0 0 0,0 0 0 0 0,1 0 0 0 0,-1 0 0 0 0,0 0 0 0 0,0 0 0 0 0,0 0 0 0 0,0 1 0 0 0,0-1 0 0 0,1 0 0 0 0,-1 0 0 0 0,0 0 0 0 0,0 0 0 0 0,0 0 0 0 0,0 1 0 0 0,0-1 0 0 0,0 0 0 0 0,6 7-4969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2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2 25127 0 0,'0'0'23'0'0,"-1"0"-1"0"0,1 0 1 0 0,0 0-1 0 0,0 0 1 0 0,0 0-1 0 0,-1-1 1 0 0,1 1-1 0 0,0 0 1 0 0,0 0-1 0 0,0 0 1 0 0,-1 0-1 0 0,1 0 1 0 0,0 0-1 0 0,0 0 1 0 0,-1 0-1 0 0,1 0 1 0 0,0 0-1 0 0,0 0 1 0 0,0 0-1 0 0,-1 0 1 0 0,1 0-1 0 0,0 0 0 0 0,0 0 1 0 0,-1 0-1 0 0,1 0 1 0 0,0 0-1 0 0,0 0 1 0 0,0 1-1 0 0,-1-1 1 0 0,1 0-1 0 0,0 0 1 0 0,0 0-1 0 0,0 0 1 0 0,0 0-1 0 0,-1 1 1 0 0,1-1-1 0 0,0 0 1 0 0,0 0-1 0 0,0 0 1 0 0,-1 1-1 0 0,-2 13 2121 0 0,2 25 2060 0 0,1-31-3839 0 0,-2 53-364 0 0,1 34 0 0 0,5 91 0 0 0,-2-174 0 0 0,0 0 0 0 0,1-1 0 0 0,7 21 0 0 0,-3-9 0 0 0,9 9-964 0 0,-13-27-2040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2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308 9 24927 0 0,'-11'-5'1754'0'0,"10"5"-1450"0"0,0-1 0 0 0,0 1 0 0 0,0-1 0 0 0,0 1 0 0 0,-1-1 0 0 0,1 1 0 0 0,0 0-1 0 0,0-1 1 0 0,-1 1 0 0 0,1 0 0 0 0,0 0 0 0 0,0 0 0 0 0,-1 0 0 0 0,1 0 0 0 0,0 0-1 0 0,0 1 1 0 0,-1-1 0 0 0,1 0 0 0 0,-2 1 0 0 0,-6 3-304 0 0,0 1 0 0 0,1 0 0 0 0,-1 0 0 0 0,1 1 0 0 0,0 0 0 0 0,1 0 0 0 0,-1 1 0 0 0,1-1 0 0 0,-9 13 0 0 0,-5 9 0 0 0,-23 41 0 0 0,32-49 0 0 0,-9 16 0 0 0,2 0 0 0 0,-23 60 0 0 0,37-77 0 0 0,1 0 0 0 0,0 0 0 0 0,-1 36 0 0 0,0-11 0 0 0,5-31 0 0 0,0 1 0 0 0,1 0 0 0 0,1 0 0 0 0,0-1 0 0 0,0 1 0 0 0,7 18 0 0 0,-7-23 0 0 0,1-1 0 0 0,0-1 0 0 0,0 1 0 0 0,1-1 0 0 0,0 0 0 0 0,0 0 0 0 0,0-1 0 0 0,7 8 0 0 0,6 10 0 0 0,-13-19 45 0 0,1-1 0 0 0,-1 1 0 0 0,0-1 0 0 0,1 0 0 0 0,0 0 0 0 0,0 0 0 0 0,0-1 0 0 0,1 0 0 0 0,-1 0 0 0 0,1 0 0 0 0,0-1 0 0 0,0 0 0 0 0,0 0 0 0 0,0 0 0 0 0,0-1-1 0 0,0 0 1 0 0,0 0 0 0 0,0 0 0 0 0,0-1 0 0 0,1 0 0 0 0,6-1 0 0 0,-5 1-305 0 0,-1 0 0 0 0,0-1-1 0 0,0 0 1 0 0,0-1 0 0 0,0 1-1 0 0,0-1 1 0 0,0-1 0 0 0,-1 1-1 0 0,1-1 1 0 0,0-1 0 0 0,-1 1-1 0 0,0-1 1 0 0,0 0 0 0 0,0 0-1 0 0,-1-1 1 0 0,1 0-1 0 0,-1 0 1 0 0,6-7 0 0 0,-2-1-19526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1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24927 0 0,'10'-8'815'0'0,"-9"8"-680"0"0,-1-1 0 0 0,1 1 0 0 0,0 0 0 0 0,0-1-1 0 0,0 1 1 0 0,0 0 0 0 0,0 0 0 0 0,0 0 0 0 0,0 0 0 0 0,0 0 0 0 0,0 0 0 0 0,0 0 0 0 0,0 0 0 0 0,-1 0 0 0 0,1 0 0 0 0,0 0 0 0 0,0 0 0 0 0,0 1 0 0 0,0-1 0 0 0,0 0 0 0 0,0 1 0 0 0,0-1 0 0 0,-1 1-1 0 0,1-1 1 0 0,0 1 0 0 0,0-1 0 0 0,-1 1 0 0 0,1 0 0 0 0,0-1 0 0 0,-1 1 0 0 0,1 0 0 0 0,0 0 0 0 0,-1-1 0 0 0,1 1 0 0 0,-1 0 0 0 0,1 0 0 0 0,-1 0 0 0 0,0 0 0 0 0,1-1 0 0 0,-1 1 0 0 0,0 0 0 0 0,0 0-1 0 0,0 0 1 0 0,1 0 0 0 0,-1 0 0 0 0,0 0 0 0 0,0 0 0 0 0,0 0 0 0 0,0 0 0 0 0,-1 0 0 0 0,1 1 0 0 0,-5 25-135 0 0,2-10 0 0 0,0-1 0 0 0,1 1 0 0 0,1 0 0 0 0,1-1 0 0 0,0 1 0 0 0,4 24 0 0 0,-4-39 0 0 0,1 1 0 0 0,-1-1 0 0 0,1 1 0 0 0,0-1 0 0 0,0 0 0 0 0,0 0 0 0 0,1 1 0 0 0,-1-1 0 0 0,0 0 0 0 0,1 0 0 0 0,-1 0 0 0 0,1 0 0 0 0,0 0 0 0 0,0-1 0 0 0,0 1 0 0 0,0 0 0 0 0,0-1 0 0 0,0 0 0 0 0,0 1 0 0 0,0-1 0 0 0,0 0 0 0 0,1 0 0 0 0,-1 0 0 0 0,0 0 0 0 0,4 0 0 0 0,-4-1 0 0 0,1 0 0 0 0,-1 0 0 0 0,0 0 0 0 0,0-1 0 0 0,1 1 0 0 0,-1-1 0 0 0,0 1 0 0 0,0-1 0 0 0,0 0 0 0 0,0 0 0 0 0,0 0 0 0 0,0 0 0 0 0,3-2 0 0 0,24-17 0 0 0,-24 15 0 0 0,-1 1 0 0 0,-1-1 0 0 0,1 1 0 0 0,-1-1 0 0 0,1 0 0 0 0,-1 0 0 0 0,-1-1 0 0 0,4-7 0 0 0,-3 6 0 0 0,0 0 0 0 0,1 0 0 0 0,8-12 0 0 0,-9 15 0 0 0,-1 1 0 0 0,0-2 0 0 0,1 1 0 0 0,-1 0 0 0 0,-1 0 0 0 0,1-1 0 0 0,-1 1 0 0 0,2-7 0 0 0,6-19 0 0 0,-7 26 0 0 0,-1-1 0 0 0,0 1 0 0 0,0 0 0 0 0,0-1 0 0 0,-1 1 0 0 0,1-7 0 0 0,2-17 0 0 0,-3 27 0 0 0,0 1 0 0 0,0-1 0 0 0,0 0 0 0 0,0 1 0 0 0,0-1 0 0 0,0 0 0 0 0,0 0 0 0 0,0 1 0 0 0,-1-1 0 0 0,1 1 0 0 0,0-1 0 0 0,0 0 0 0 0,-1 1 0 0 0,1-1 0 0 0,0 1 0 0 0,-1-1 0 0 0,1 0 0 0 0,-1 1 0 0 0,1-1 0 0 0,-1 1 0 0 0,1-1 0 0 0,-1 1 0 0 0,1 0 0 0 0,-1-1 0 0 0,1 1 0 0 0,-1-1 0 0 0,0 1 0 0 0,1 0 0 0 0,-1 0 0 0 0,1-1 0 0 0,-1 1 0 0 0,0 0 0 0 0,1 0 0 0 0,-1 0 0 0 0,0 0 0 0 0,1 0 0 0 0,-1-1 0 0 0,0 1 0 0 0,1 0 0 0 0,-1 1 0 0 0,0-1 0 0 0,1 0 0 0 0,-1 0 0 0 0,0 0 0 0 0,1 0 0 0 0,-1 0 0 0 0,0 1 0 0 0,1-1 0 0 0,-2 1 0 0 0,0 2 0 0 0,0 1 0 0 0,0 0 0 0 0,0 0 0 0 0,1 0 0 0 0,-1 0 0 0 0,1 0 0 0 0,0 0 0 0 0,0 0 0 0 0,0 0 0 0 0,1 0 0 0 0,-1 5 0 0 0,4 49 0 0 0,0-16 0 0 0,-3-38 0 0 0,1-1 0 0 0,-1 1 0 0 0,1 0 0 0 0,0 0 0 0 0,0 0 0 0 0,1 0 0 0 0,-1-1 0 0 0,1 1 0 0 0,0-1 0 0 0,0 1 0 0 0,0-1 0 0 0,0 0 0 0 0,1 1 0 0 0,-1-1 0 0 0,1 0 0 0 0,3 2 0 0 0,2 2 0 0 0,0 0 0 0 0,0-1 0 0 0,0 0 0 0 0,1 0 0 0 0,10 4 0 0 0,-17-9 78 0 0,0-1-1 0 0,0 1 1 0 0,0-1-1 0 0,-1 1 1 0 0,1-1 0 0 0,0 0-1 0 0,0 0 1 0 0,0 0-1 0 0,0 0 1 0 0,4-1 0 0 0,8-1-4884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3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24423 0 0,'4'1'2990'0'0,"-5"5"-934"0"0,-2 1-886 0 0,4-4-572 0 0,3 15 924 0 0,-11 91-1522 0 0,1-3 0 0 0,6-64 0 0 0,-1 0 0 0 0,-10 55 0 0 0,8-75 0 0 0,1 0 0 0 0,1 38 0 0 0,2-34 0 0 0,3 14 0 0 0,-3-34 0 0 0,0 0 0 0 0,0-1 0 0 0,-1 1 0 0 0,1 0 0 0 0,-1-1 0 0 0,-1 1 0 0 0,1 0 0 0 0,-3 9 0 0 0,2-9 0 0 0,-1-1 0 0 0,1 1 0 0 0,0 0 0 0 0,1-1 0 0 0,-1 1 0 0 0,1 0 0 0 0,0-1 0 0 0,1 8 0 0 0,2-5 991 0 0,-2-5-1982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3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0 105 25127 0 0,'16'-16'1317'0'0,"-12"10"-494"0"0,1 1 0 0 0,-1 0 1 0 0,2 0-1 0 0,-1 1 0 0 0,8-6 0 0 0,18-12-239 0 0,-28 19-531 0 0,1 0 0 0 0,-1 0-1 0 0,1 0 1 0 0,0 0 0 0 0,0 1 0 0 0,0 0 0 0 0,1 0-1 0 0,-1 0 1 0 0,0 0 0 0 0,1 1 0 0 0,-1-1 0 0 0,1 1-1 0 0,-1 0 1 0 0,8 0 0 0 0,-5 1-53 0 0,0 0 0 0 0,0 0 0 0 0,-1 0 0 0 0,1 1 0 0 0,0 0 0 0 0,-1 1 0 0 0,1-1 0 0 0,10 6 0 0 0,-13-5 0 0 0,0 0 0 0 0,0 0 0 0 0,-1 0 0 0 0,1 1 0 0 0,-1-1 0 0 0,0 1 0 0 0,0 0 0 0 0,0 0 0 0 0,0 0 0 0 0,0 0 0 0 0,-1 1 0 0 0,1-1 0 0 0,-1 1 0 0 0,0-1 0 0 0,2 7 0 0 0,-1-3 0 0 0,-1 0 0 0 0,0 0 0 0 0,-1 0 0 0 0,0 0 0 0 0,0 0 0 0 0,0 1 0 0 0,-1-1 0 0 0,0 0 0 0 0,-1 0 0 0 0,1 1 0 0 0,-1-1 0 0 0,-1 0 0 0 0,1 0 0 0 0,-1 0 0 0 0,0 0 0 0 0,-1 0 0 0 0,0-1 0 0 0,-5 11 0 0 0,2-8 0 0 0,1 0 0 0 0,-1 0 0 0 0,0-1 0 0 0,-1 0 0 0 0,0 0 0 0 0,-1 0 0 0 0,1-1 0 0 0,-1 0 0 0 0,-1 0 0 0 0,1-1 0 0 0,-1 0 0 0 0,-11 5 0 0 0,6-5 229 0 0,-30 13 152 0 0,13-14-4955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4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290 1 24727 0 0,'-5'0'836'0'0,"-16"11"2344"0"0,-17 13 836 0 0,26-15-4016 0 0,0 0 0 0 0,0 1 0 0 0,1 1 0 0 0,1-1 0 0 0,0 2 0 0 0,0 0 0 0 0,1 0 0 0 0,0 0 0 0 0,-10 23 0 0 0,0-3 0 0 0,-37 74 0 0 0,49-90 0 0 0,1 0 0 0 0,0 0 0 0 0,2 0 0 0 0,0 1 0 0 0,-2 17 0 0 0,4-22 0 0 0,1 0 0 0 0,1 0 0 0 0,0 0 0 0 0,0 1 0 0 0,1-1 0 0 0,1 0 0 0 0,0 0 0 0 0,1-1 0 0 0,0 1 0 0 0,1 0 0 0 0,0-1 0 0 0,0 0 0 0 0,2 0 0 0 0,-1 0 0 0 0,1 0 0 0 0,8 9 0 0 0,-7-11 0 0 0,-3-3 0 0 0,0 0 0 0 0,0 0 0 0 0,1-1 0 0 0,0 1 0 0 0,0-1 0 0 0,0 0 0 0 0,1-1 0 0 0,0 1 0 0 0,0-1 0 0 0,0 0 0 0 0,0 0 0 0 0,12 4 0 0 0,-17-8 1 0 0,10 4 329 0 0,1 0-1 0 0,21 3 1 0 0,-29-7-743 0 0,0 0 1 0 0,0 0-1 0 0,0 0 1 0 0,0 0-1 0 0,0-1 0 0 0,0 1 1 0 0,0-1-1 0 0,0 0 1 0 0,0-1-1 0 0,-1 1 0 0 0,7-3 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5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63 24727 0 0,'6'0'1251'0'0,"-6"0"-1160"0"0,0 0 0 0 0,0 0-1 0 0,0 0 1 0 0,0-1 0 0 0,1 1 0 0 0,-1 0-1 0 0,0 0 1 0 0,0 0 0 0 0,0 0 0 0 0,0 0 0 0 0,0 0-1 0 0,1 0 1 0 0,-1 0 0 0 0,0 0 0 0 0,0 0 0 0 0,0 0-1 0 0,0 0 1 0 0,0 0 0 0 0,1 0 0 0 0,-1 0-1 0 0,0 0 1 0 0,0 0 0 0 0,0 0 0 0 0,0 0 0 0 0,0 1-1 0 0,1-1 1 0 0,-1 0 0 0 0,0 0 0 0 0,0 0 0 0 0,0 0-1 0 0,0 0 1 0 0,0 0 0 0 0,0 0 0 0 0,0 0-1 0 0,1 0 1 0 0,-1 1 0 0 0,0-1 0 0 0,0 0 0 0 0,0 0-1 0 0,0 0 1 0 0,0 0 0 0 0,0 0 0 0 0,0 0 0 0 0,0 1-1 0 0,0-1 1 0 0,0 0 0 0 0,0 0 0 0 0,0 0 0 0 0,0 0-1 0 0,0 0 1 0 0,0 1 0 0 0,0-1 0 0 0,0 0-1 0 0,0 1 770 0 0,4-2-410 0 0,-4 1-441 0 0,0-1 0 0 0,0 1 0 0 0,1 0 0 0 0,-1 0 0 0 0,0 0 0 0 0,0 0 0 0 0,0 0 0 0 0,1 0 0 0 0,-1 0 0 0 0,0 0 0 0 0,0 0 0 0 0,0 0 0 0 0,1 0 0 0 0,-1 0 0 0 0,0-1 0 0 0,0 1 0 0 0,0 1 0 0 0,1-1 0 0 0,-1 0 0 0 0,0 0 0 0 0,0 0 1 0 0,1 0-1 0 0,-1 0 0 0 0,0 0 0 0 0,0 0 0 0 0,0 0 0 0 0,1 0 0 0 0,-1 0 0 0 0,0 0 0 0 0,0 0 0 0 0,0 1 0 0 0,0-1 0 0 0,1 0 0 0 0,-1 0 0 0 0,0 0 0 0 0,0 0 0 0 0,0 1 0 0 0,0-1 0 0 0,0 0 0 0 0,1 0 0 0 0,-1 0 0 0 0,0 0 0 0 0,0 1 0 0 0,0-1 0 0 0,0 0 0 0 0,0 0 0 0 0,0 0 0 0 0,0 1 0 0 0,0-1 0 0 0,0 0 1 0 0,0 0-1 0 0,0 1 0 0 0,0-1 0 0 0,0 0 0 0 0,0 0 0 0 0,0 0 0 0 0,0 1 0 0 0,0-1 0 0 0,0 0 0 0 0,0 0 0 0 0,0 0 0 0 0,-1 1 0 0 0,3 15-9 0 0,-1-1 0 0 0,2 1 0 0 0,0-1 0 0 0,8 24 0 0 0,3 14 0 0 0,-12-46 0 0 0,0 0 0 0 0,1 0 0 0 0,0 0 0 0 0,4 9 0 0 0,-4-12 0 0 0,0 1 0 0 0,-1 0 0 0 0,0 0 0 0 0,0 0 0 0 0,0 0 0 0 0,-1 0 0 0 0,0 0 0 0 0,0 1 0 0 0,1 7 0 0 0,-3-13 0 0 0,1 0 0 0 0,-1 0 0 0 0,1 0 0 0 0,0-1 0 0 0,-1 1 0 0 0,1 0 0 0 0,0 0 0 0 0,-1 0 0 0 0,1 0 0 0 0,0-1 0 0 0,-1 1 0 0 0,1 0 0 0 0,0 0 0 0 0,-1 0 0 0 0,1-1 0 0 0,0 1 0 0 0,-1 0 0 0 0,1-1 0 0 0,0 1 0 0 0,0 0 0 0 0,0-1 0 0 0,-1 1 0 0 0,1 0 0 0 0,0-1 0 0 0,0 1 0 0 0,0 0 0 0 0,0-1 0 0 0,0 1 0 0 0,0-1 0 0 0,-1 1 0 0 0,1-30 0 0 0,-1 13 0 0 0,1 1 0 0 0,0-1 0 0 0,2 0 0 0 0,0 1 0 0 0,7-28 0 0 0,29-91 0 0 0,-37 133 0 0 0,-1 0 0 0 0,1 1 0 0 0,0-1 0 0 0,0 1 0 0 0,0-1 0 0 0,0 1 0 0 0,0 0 0 0 0,0-1 0 0 0,0 1 0 0 0,1 0 0 0 0,-1 0 0 0 0,0 0 0 0 0,1 0 0 0 0,-1 0 0 0 0,1 0 0 0 0,-1 0 0 0 0,1 0 0 0 0,-1 1 0 0 0,1-1 0 0 0,0 0 0 0 0,-1 1 0 0 0,1 0 0 0 0,0-1 0 0 0,0 1 0 0 0,1 0 0 0 0,-1-1 0 0 0,0 1 0 0 0,0 0 0 0 0,0 0 0 0 0,0 0 0 0 0,0 0 0 0 0,0 0 0 0 0,0 0 0 0 0,0 0 0 0 0,0 1 0 0 0,0-1 0 0 0,0 1 0 0 0,0-1 0 0 0,-1 1 0 0 0,1 0 0 0 0,0 0 0 0 0,0 0 0 0 0,-1 0 0 0 0,1 0 0 0 0,0 0 0 0 0,-1 0 0 0 0,1 1 0 0 0,2 2 0 0 0,1 5 0 0 0,1 0 0 0 0,-1 0 0 0 0,-1 1 0 0 0,0 0 0 0 0,0 0 0 0 0,-1 0 0 0 0,4 21 0 0 0,-2 19 0 0 0,-2 72 0 0 0,-3-96 0 0 0,0-29 0 0 0,1 1 0 0 0,-1-1 0 0 0,1 0 0 0 0,0 1 0 0 0,0-1 0 0 0,0 1 0 0 0,0-1 0 0 0,0 1 0 0 0,3-5 0 0 0,3-8 0 0 0,7-19 0 0 0,-5 15 0 0 0,-1-1 0 0 0,-1 0 0 0 0,8-40 0 0 0,-14 53 0 0 0,0 0 0 0 0,0 0 0 0 0,1 0 0 0 0,0 1 0 0 0,0-1 0 0 0,1 0 0 0 0,0 1 0 0 0,4-7 0 0 0,-1-3 0 0 0,-6 15 0 0 0,0-1 0 0 0,1 1 0 0 0,-1-1 0 0 0,0 0 0 0 0,1 1 0 0 0,0-1 0 0 0,-1 1 0 0 0,1 0 0 0 0,0-1 0 0 0,0 1 0 0 0,0 0 0 0 0,0-1 0 0 0,0 1 0 0 0,0 0 0 0 0,2-2 0 0 0,-1 3 0 0 0,-2 0 0 0 0,-1 0 0 0 0,1 0 0 0 0,0 0 0 0 0,0 0 0 0 0,0 0 0 0 0,0 1 0 0 0,0-1 0 0 0,0 0 0 0 0,0 0 0 0 0,0 0 0 0 0,0 0 0 0 0,0 1 0 0 0,0-1 0 0 0,0 0 0 0 0,0 0 0 0 0,0 0 0 0 0,0 0 0 0 0,0 1 0 0 0,0-1 0 0 0,0 0 0 0 0,0 0 0 0 0,0 0 0 0 0,0 0 0 0 0,0 0 0 0 0,0 1 0 0 0,1-1 0 0 0,-1 0 0 0 0,0 0 0 0 0,0 0 0 0 0,0 0 0 0 0,0 0 0 0 0,0 0 0 0 0,0 1 0 0 0,0-1 0 0 0,1 0 0 0 0,-1 0 0 0 0,0 0 0 0 0,0 0 0 0 0,0 0 0 0 0,0 0 0 0 0,0 0 0 0 0,1 0 0 0 0,-1 0 0 0 0,0 0 0 0 0,0 0 0 0 0,0 0 0 0 0,0 0 0 0 0,1 0 0 0 0,-1 0 0 0 0,0 0 0 0 0,0 0 0 0 0,0 0 0 0 0,0 0 0 0 0,1 0 0 0 0,-1 0 0 0 0,0 0 0 0 0,0 0 0 0 0,0 0 0 0 0,0 0 0 0 0,0 0 0 0 0,1 0 0 0 0,-1 0 0 0 0,0 0 0 0 0,0 8 0 0 0,1 19 0 0 0,8 41 0 0 0,1 7 0 0 0,-9-64 0 0 0,-1-2 0 0 0,0-1 0 0 0,1 0 0 0 0,0 0 0 0 0,0 0 0 0 0,1 0 0 0 0,0 0 0 0 0,6 15 0 0 0,1-6 784 0 0,0 0-1493 0 0,0-8-3323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5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0 145 24927 0 0,'13'2'1780'0'0,"-11"-2"-1477"0"0,-1 0-1 0 0,0 1 1 0 0,1-1 0 0 0,-1 0-1 0 0,1 0 1 0 0,-1 0-1 0 0,0 0 1 0 0,1 0 0 0 0,-1 0-1 0 0,1 0 1 0 0,-1-1-1 0 0,0 1 1 0 0,1 0-1 0 0,-1-1 1 0 0,0 1 0 0 0,1-1-1 0 0,-1 0 1 0 0,0 1-1 0 0,3-3 1 0 0,5-4-303 0 0,-1 0 0 0 0,1-1 0 0 0,-2 0 0 0 0,1 0 0 0 0,-1-1 0 0 0,0 0 0 0 0,-1 0 0 0 0,0-1 0 0 0,0 0 0 0 0,-1 0 0 0 0,0 0 0 0 0,5-20 0 0 0,-9 25 0 0 0,4 15 0 0 0,5 4 0 0 0,21 32 0 0 0,-29-42 99 0 0,0 0 0 0 0,1 0 1 0 0,0 0-1 0 0,-1 0 0 0 0,1 0 0 0 0,1-1 0 0 0,-1 0 1 0 0,0 1-1 0 0,6 2 0 0 0,-8-5-306 0 0,1 0 1 0 0,-1 0-1 0 0,1 0 0 0 0,0 0 1 0 0,-1 0-1 0 0,1 0 0 0 0,0-1 1 0 0,0 1-1 0 0,0-1 0 0 0,-1 1 1 0 0,1-1-1 0 0,0 0 0 0 0,0 1 1 0 0,0-1-1 0 0,0 0 0 0 0,0 0 1 0 0,0-1-1 0 0,0 1 0 0 0,-1 0 1 0 0,1-1-1 0 0,0 1 0 0 0,0-1 1 0 0,2 0-1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6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25023 0 0,'0'3'0'0'0,"0"2"0"0"0,1-5 0 0 0,4 1 1312 0 0,-5 4 8 0 0,-2-2 0 0 0,4 0 0 0 0,1-3 1144 0 0,0 2-2464 0 0,7 6 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6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4 24519 0 0,'0'0'27'0'0,"0"0"-1"0"0,0 0 0 0 0,0 0 0 0 0,0 0 1 0 0,0 1-1 0 0,0-1 0 0 0,0 0 1 0 0,0 0-1 0 0,0 0 0 0 0,-1 0 0 0 0,1 0 1 0 0,0 0-1 0 0,0 0 0 0 0,0 0 1 0 0,0 0-1 0 0,0 0 0 0 0,0 0 0 0 0,0 0 1 0 0,-1 0-1 0 0,1 0 0 0 0,0 0 1 0 0,0 0-1 0 0,0 0 0 0 0,0 0 1 0 0,0 0-1 0 0,0 0 0 0 0,0 0 0 0 0,-1 0 1 0 0,1 0-1 0 0,0 0 0 0 0,0 0 1 0 0,0 0-1 0 0,0 0 0 0 0,0 0 0 0 0,0 0 1 0 0,0-1-1 0 0,0 1 0 0 0,-1 0 1 0 0,1 0-1 0 0,0 0 0 0 0,0 0 0 0 0,0 0 1 0 0,0 0-1 0 0,0 0 0 0 0,0 0 1 0 0,0-1-1 0 0,0 1 0 0 0,0 0 0 0 0,0 0 1 0 0,0 0-1 0 0,0 0 0 0 0,0 0 1 0 0,0 0-1 0 0,0 0 0 0 0,0-1 1 0 0,0 1-1 0 0,0 0 0 0 0,0 0 0 0 0,0 0 1 0 0,0 0-1 0 0,0 0 0 0 0,0 0 1 0 0,0 0-1 0 0,0-1 0 0 0,0 1 0 0 0,0 0 1 0 0,0 0-1 0 0,0 0 0 0 0,0 0 1 0 0,0 0 49 0 0,0 0 0 0 0,1 0 1 0 0,-1-1-1 0 0,0 1 0 0 0,0 0 1 0 0,0 0-1 0 0,0 0 0 0 0,0 0 1 0 0,0 0-1 0 0,0 0 0 0 0,1 0 1 0 0,-1 0-1 0 0,0 0 0 0 0,0 0 1 0 0,0 0-1 0 0,0 0 1 0 0,0 0-1 0 0,0 0 0 0 0,1 0 1 0 0,-1 0-1 0 0,0 0 0 0 0,0 0 1 0 0,0 0-1 0 0,0 0 0 0 0,0 0 1 0 0,0 1-1 0 0,0-1 0 0 0,1 0 1 0 0,-1 0-1 0 0,0 0 0 0 0,0 0 1 0 0,0 0-1 0 0,0 0 1 0 0,0 0-1 0 0,0 0 0 0 0,0 0 1 0 0,0 0-1 0 0,0 1 0 0 0,0-1 1 0 0,0 0-1 0 0,0 0 0 0 0,1 0 1 0 0,-1 0-1 0 0,0 0 0 0 0,0 0 1 0 0,0 0-1 0 0,0 1 0 0 0,-1 0 2411 0 0,1 3-2259 0 0,-3 36-222 0 0,3-1 0 0 0,0 1 0 0 0,8 43 0 0 0,0 15-10 0 0,-4 154 4 0 0,-1-32 0 0 0,4-140 0 0 0,1 14 0 0 0,-10-84-3959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7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25023 0 0,'0'0'77'0'0,"2"2"575"0"0,0 0 0 0 0,0 0 0 0 0,0 0 0 0 0,0 1 0 0 0,-1-1-1 0 0,1 0 1 0 0,1 4 0 0 0,23 2 1792 0 0,5-11-2444 0 0,-24 2 0 0 0,-1 1 0 0 0,1-1 0 0 0,-1 1 0 0 0,1 0 0 0 0,9 2 0 0 0,-4-1 0 0 0,0 0 0 0 0,0-1 0 0 0,18-2 0 0 0,-18 1 0 0 0,0 0 0 0 0,-1 1 0 0 0,22 2 0 0 0,11 10 0 0 0,-43-11 0 0 0,1 0 0 0 0,0 0 0 0 0,-1 0 0 0 0,1 0 0 0 0,-1 1 0 0 0,0-1 0 0 0,1 0 0 0 0,-1 1 0 0 0,0-1 0 0 0,0 1 0 0 0,0-1 0 0 0,0 1 0 0 0,0-1 0 0 0,0 1 0 0 0,0 0 0 0 0,0 0 0 0 0,-1-1 0 0 0,1 1 0 0 0,-1 0 0 0 0,1 0 0 0 0,-1 0 0 0 0,0-1 0 0 0,0 1 0 0 0,0 2 0 0 0,-5 11 0 0 0,-1 0 0 0 0,-1 0 0 0 0,-1-1 0 0 0,0 0 0 0 0,0-1 0 0 0,-19 22 0 0 0,-19 30 0 0 0,30-41 0 0 0,-1-1 0 0 0,-2 0 0 0 0,-35 33 0 0 0,50-51 0 0 0,0 0 0 0 0,0 0 0 0 0,0 1 0 0 0,1-1 0 0 0,0 1 0 0 0,0 0 0 0 0,0 0 0 0 0,1 0 0 0 0,0 0 0 0 0,0 0 0 0 0,-2 12 0 0 0,4-17 0 0 0,1 0 0 0 0,-1 0 0 0 0,1 0 0 0 0,-1 0 0 0 0,1 0 0 0 0,-1 0 0 0 0,1 0 0 0 0,-1 0 0 0 0,1 0 0 0 0,0 0 0 0 0,0-1 0 0 0,-1 1 0 0 0,1 0 0 0 0,0-1 0 0 0,0 1 0 0 0,0 0 0 0 0,0-1 0 0 0,0 1 0 0 0,0-1 0 0 0,0 0 0 0 0,0 1 0 0 0,0-1 0 0 0,0 0 0 0 0,0 1 0 0 0,0-1 0 0 0,0 0 0 0 0,1 0 0 0 0,34 6 0 0 0,27-5 0 0 0,-45-2 0 0 0,0 1 0 0 0,20 3 0 0 0,-33-3 0 0 0,1 0 0 0 0,0 0 0 0 0,-1 0 0 0 0,1 0 0 0 0,10-3 0 0 0,-10 2 0 0 0,0 0 0 0 0,0 0 0 0 0,0 0 0 0 0,0 1 0 0 0,9 1 0 0 0,38-6 0 0 0,-51 4 984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7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 24927 0 0,'0'0'0'0'0,"12"10"991"0"0,-12-10-965 0 0,0 1 0 0 0,0-1 0 0 0,1 0 0 0 0,-1 0-1 0 0,0 0 1 0 0,0 0 0 0 0,0 0 0 0 0,0 1 0 0 0,1-1 0 0 0,-1 0 0 0 0,0 0 0 0 0,0 0 0 0 0,0 0 0 0 0,1 0-1 0 0,-1 0 1 0 0,0 0 0 0 0,0 0 0 0 0,1 0 0 0 0,-1 0 0 0 0,0 0 0 0 0,0 0 0 0 0,0 0 0 0 0,1 0 0 0 0,-1 0 0 0 0,0 0-1 0 0,0 0 1 0 0,0 0 0 0 0,1 0 0 0 0,-1 0 0 0 0,0 0 0 0 0,0-1 0 0 0,0 1 0 0 0,1 0 0 0 0,-1 0 0 0 0,0 0-1 0 0,0 0 1 0 0,0 0 0 0 0,0-1 0 0 0,1 1 0 0 0,-1 0 0 0 0,0 0 0 0 0,0 0 0 0 0,0 0 0 0 0,0-1 0 0 0,0 1-1 0 0,0 0 1 0 0,0 0 0 0 0,1 0 0 0 0,-1-1 0 0 0,0 1 0 0 0,0 0 0 0 0,0 0 0 0 0,0 0 0 0 0,0-1 0 0 0,0 1 0 0 0,0 0-1 0 0,0 0 1 0 0,0-1 0 0 0,0 1 0 0 0,0 0 0 0 0,0 0 0 0 0,-1-1 0 0 0,20 5 3448 0 0,-10-4-3306 0 0,-1 0-1 0 0,1-1 1 0 0,-1-1 0 0 0,0 1-1 0 0,1-1 1 0 0,11-5-1 0 0,-11 4-54 0 0,0 1-1 0 0,0-1 0 0 0,0 1 1 0 0,13 0-1 0 0,150-5-112 0 0,-157 9 0 0 0,-14-2 0 0 0,1 1 0 0 0,0-1 0 0 0,0 0 0 0 0,-1 0 0 0 0,1 0 0 0 0,0 0 0 0 0,0 0 0 0 0,-1 0 0 0 0,1 0 0 0 0,0-1 0 0 0,2 0 0 0 0,0 1 859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8.0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24623 0 0,'-5'79'8136'0'0,"5"-42"-8136"0"0,1 42 0 0 0,-1-76-12 0 0,1 1 0 0 0,0-1 0 0 0,0 1 0 0 0,0-1 0 0 0,1 1-1 0 0,-1-1 1 0 0,4 6 0 0 0,1 3-3874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1.8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29 25023 0 0,'0'-1'51'0'0,"0"0"-1"0"0,0 0 0 0 0,-1 0 1 0 0,1 0-1 0 0,0 0 0 0 0,0-1 1 0 0,0 1-1 0 0,-1 1 1 0 0,1-1-1 0 0,-1 0 0 0 0,1 0 1 0 0,0 0-1 0 0,-1 0 0 0 0,0 0 1 0 0,1 0-1 0 0,-1 0 0 0 0,0 1 1 0 0,1-1-1 0 0,-1 0 1 0 0,0 0-1 0 0,0 1 0 0 0,1-1 1 0 0,-3 0-1 0 0,1-1 216 0 0,-1 1 0 0 0,1 1 0 0 0,-1-1 0 0 0,1 0 0 0 0,-1 1-1 0 0,1-1 1 0 0,-1 1 0 0 0,1 0 0 0 0,-5 0 0 0 0,-34 6 2797 0 0,20 1-2258 0 0,14-4-805 0 0,0 1 0 0 0,1-1 0 0 0,0 1 0 0 0,-1 0 0 0 0,1 1 0 0 0,1-1 0 0 0,-1 1 0 0 0,1 1 0 0 0,0-1 0 0 0,0 1 0 0 0,0 0 0 0 0,1 0 0 0 0,0 0 0 0 0,0 0 0 0 0,0 1 0 0 0,-4 10 0 0 0,7-13 0 0 0,-1 0 0 0 0,1 0 0 0 0,0 0 0 0 0,0 0 0 0 0,0 0 0 0 0,1 0 0 0 0,-1 1 0 0 0,1-1 0 0 0,0 0 0 0 0,0 0 0 0 0,1 0 0 0 0,-1 0 0 0 0,1 0 0 0 0,0 0 0 0 0,0 0 0 0 0,0 0 0 0 0,1 0 0 0 0,-1 0 0 0 0,1 0 0 0 0,0 0 0 0 0,0-1 0 0 0,0 1 0 0 0,1-1 0 0 0,-1 0 0 0 0,1 1 0 0 0,0-1 0 0 0,3 3 0 0 0,-3-4 0 0 0,0 1 0 0 0,1-1 0 0 0,-1 0 0 0 0,0 0 0 0 0,1 0 0 0 0,-1-1 0 0 0,1 1 0 0 0,-1-1 0 0 0,1 0 0 0 0,0 0 0 0 0,-1 0 0 0 0,1-1 0 0 0,0 1 0 0 0,0-1 0 0 0,0 0 0 0 0,0 0 0 0 0,-1 0 0 0 0,1-1 0 0 0,0 1 0 0 0,0-1 0 0 0,-1 0 0 0 0,1 0 0 0 0,0 0 0 0 0,-1 0 0 0 0,8-4 0 0 0,-6 2 0 0 0,0 0 0 0 0,0 0 0 0 0,0 0 0 0 0,0-1 0 0 0,0 0 0 0 0,-1 0 0 0 0,1 0 0 0 0,-1 0 0 0 0,0-1 0 0 0,-1 1 0 0 0,1-1 0 0 0,-1 0 0 0 0,0 0 0 0 0,0 0 0 0 0,5-12 0 0 0,0-4 0 0 0,-6 19 0 0 0,-1 0 0 0 0,0-1 0 0 0,1 0 0 0 0,-1 1 0 0 0,0-1 0 0 0,0 0 0 0 0,0 1 0 0 0,-1-1 0 0 0,1 0 0 0 0,-1 0 0 0 0,1 0 0 0 0,-1 0 0 0 0,0 1 0 0 0,0-1 0 0 0,0 0 0 0 0,-1 0 0 0 0,1 0 0 0 0,-1 0 0 0 0,1 0 0 0 0,-3-4 0 0 0,2 5 0 0 0,1 1 0 0 0,0-1 0 0 0,-1 1 0 0 0,1 0 0 0 0,-1 0 0 0 0,1 0 0 0 0,-1-1 0 0 0,1 1 0 0 0,-1 0 0 0 0,0 0 0 0 0,0 0 0 0 0,1 0 0 0 0,-1 0 0 0 0,0 0 0 0 0,0 0 0 0 0,0 0 0 0 0,-2-1 0 0 0,2 4 0 0 0,0 1 0 0 0,0-1 0 0 0,0 1 0 0 0,0-1 0 0 0,1 1 0 0 0,-1-1 0 0 0,1 1 0 0 0,0-1 0 0 0,0 1 0 0 0,0 4 0 0 0,0-1 0 0 0,-1 10 0 0 0,1-1 0 0 0,3 26 0 0 0,-3-35 0 0 0,1 0 0 0 0,0 0 0 0 0,1 0 0 0 0,-1 0 0 0 0,1-1 0 0 0,0 1 0 0 0,1 0 0 0 0,-1-1 0 0 0,1 0 0 0 0,4 7 0 0 0,-6-11 49 0 0,1 0 1 0 0,-1 1-1 0 0,1-1 0 0 0,-1 0 1 0 0,1 0-1 0 0,-1 0 0 0 0,1 0 1 0 0,0 0-1 0 0,0 0 1 0 0,-1 0-1 0 0,1-1 0 0 0,0 1 1 0 0,0 0-1 0 0,0-1 0 0 0,0 0 1 0 0,0 1-1 0 0,0-1 0 0 0,-1 0 1 0 0,3 0-1 0 0,33-8-4761 0 0,-36 8 4488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8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25023 0 0,'0'0'4024'0'0,"2"1"-2680"0"0,3 4-456 0 0,1-2 16 0 0,-6-1-328 0 0,0 1-576 0 0,5-3 0 0 0,1 0 0 0 0,2 0 0 0 0</inkml:trace>
  <inkml:trace contextRef="#ctx0" brushRef="#br0" timeOffset="1">19 161 24623 0 0,'0'0'2736'0'0,"8"-2"2664"0"0,-2 2-4540 0 0,-2 0-5700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8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24823 0 0,'0'0'1359'0'0,"4"0"1353"0"0,60-1-1356 0 0,71 2 1153 0 0,-123 3-1529 0 0,-6 0-1801 0 0,4-3-3319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9.1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0 24927 0 0,'-12'52'7832'0'0,"1"-17"-7832"0"0,-7 39 0 0 0,17-66 0 0 0,0-1 0 0 0,1 0 0 0 0,0 1 0 0 0,1 8 0 0 0,-1 17 0 0 0,0-30 0 0 0,0 0 0 0 0,0 0 0 0 0,0 0 0 0 0,0-1 0 0 0,1 1 0 0 0,-1 0 0 0 0,1 0 0 0 0,0-1 0 0 0,-1 1 0 0 0,1-1 0 0 0,0 1 0 0 0,1 0 0 0 0,-1-1 0 0 0,0 0 0 0 0,1 1 0 0 0,2 2 0 0 0,2 1 0 0 0,0 0 0 0 0,0 0 0 0 0,0-1 0 0 0,8 5 0 0 0,-11-8 0 0 0,0 0 0 0 0,0-1 0 0 0,0 0 0 0 0,0 1 0 0 0,0-1 0 0 0,0 0 0 0 0,0-1 0 0 0,1 1 0 0 0,-1-1 0 0 0,0 1 0 0 0,0-1 0 0 0,1 0 0 0 0,5-1 0 0 0,40-7 0 0 0,-26 3 0 0 0,-19 4 0 0 0,1 1 0 0 0,-1-1 0 0 0,0 0 0 0 0,0 0 0 0 0,0-1 0 0 0,0 1 0 0 0,0-1 0 0 0,0 0 0 0 0,-1 0 0 0 0,1 0 0 0 0,0-1 0 0 0,5-4 0 0 0,6-5 991 0 0,-3 2-5945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09.9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 24119 0 0,'-1'3'345'0'0,"1"1"0"0"0,0-1-1 0 0,-1 1 1 0 0,0-1 0 0 0,0 1-1 0 0,0-1 1 0 0,0 0 0 0 0,-1 1-1 0 0,1-1 1 0 0,-1 0-1 0 0,0 0 1 0 0,0 0 0 0 0,0 0-1 0 0,0-1 1 0 0,0 1 0 0 0,-5 3-1 0 0,-8 13 1182 0 0,12-12-1386 0 0,0 0-1 0 0,0 1 1 0 0,1-1-1 0 0,0 1 0 0 0,0 0 1 0 0,1-1-1 0 0,0 1 1 0 0,0 8-1 0 0,1-10 134 0 0,0 12 36 0 0,0-8-4892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0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24927 0 0,'0'-1'234'0'0,"1"-1"0"0"0,0 1 0 0 0,0 0 0 0 0,0 0 0 0 0,0 0 0 0 0,0 0 0 0 0,0 0 0 0 0,0 0 0 0 0,0 0-1 0 0,0 0 1 0 0,1 0 0 0 0,-1 0 0 0 0,2 0 0 0 0,9-9 2459 0 0,-11 9-2610 0 0,0 0 1 0 0,1 1-1 0 0,-1-1 1 0 0,0 0-1 0 0,0 1 0 0 0,1-1 1 0 0,-1 1-1 0 0,1-1 1 0 0,-1 1-1 0 0,0 0 0 0 0,1 0 1 0 0,-1 0-1 0 0,1-1 1 0 0,-1 1-1 0 0,3 1 0 0 0,15-4 447 0 0,-14 1-530 0 0,1 0 0 0 0,0 0 0 0 0,0 1 0 0 0,-1-1 0 0 0,1 1 0 0 0,0 0 0 0 0,0 1 0 0 0,0 0 0 0 0,0 0 0 0 0,0 0 0 0 0,0 0 0 0 0,11 3 0 0 0,23 1 0 0 0,-37-4 0 0 0,0 0 0 0 0,0 1 0 0 0,0 0 0 0 0,1 0 0 0 0,-1 0 0 0 0,0 0 0 0 0,0 0 0 0 0,-1 0 0 0 0,1 1 0 0 0,0 0 0 0 0,0-1 0 0 0,-1 1 0 0 0,1 0 0 0 0,-1 0 0 0 0,1 0 0 0 0,-1 1 0 0 0,0-1 0 0 0,0 1 0 0 0,0-1 0 0 0,2 5 0 0 0,-1-3 0 0 0,-1 0 0 0 0,0 0 0 0 0,0 0 0 0 0,0 0 0 0 0,0 1 0 0 0,-1-1 0 0 0,1 0 0 0 0,-1 1 0 0 0,-1-1 0 0 0,1 1 0 0 0,0-1 0 0 0,-1 1 0 0 0,0 7 0 0 0,-3-3 0 0 0,1 0 0 0 0,-1 0 0 0 0,0 0 0 0 0,-1-1 0 0 0,0 0 0 0 0,0 0 0 0 0,-1 0 0 0 0,0 0 0 0 0,0 0 0 0 0,0-1 0 0 0,-13 12 0 0 0,-4 2 0 0 0,0-2 0 0 0,-33 22 0 0 0,40-32 760 0 0,-1 1-1410 0 0,9-1-3428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1 24823 0 0,'-4'1'592'0'0,"1"1"1"0"0,0 0-1 0 0,-1 0 0 0 0,1 0 0 0 0,0 1 1 0 0,0-1-1 0 0,0 1 0 0 0,0-1 0 0 0,1 1 1 0 0,-1 0-1 0 0,-2 4 0 0 0,-2 1 237 0 0,-8 10-829 0 0,1 0 0 0 0,1 1 0 0 0,-17 35 0 0 0,16-29 0 0 0,11-20 0 0 0,1-1 0 0 0,-1 1 0 0 0,1 0 0 0 0,0 1 0 0 0,0-1 0 0 0,1 0 0 0 0,0 1 0 0 0,0-1 0 0 0,0 0 0 0 0,0 1 0 0 0,1-1 0 0 0,0 1 0 0 0,0-1 0 0 0,1 1 0 0 0,-1-1 0 0 0,1 1 0 0 0,0-1 0 0 0,1 0 0 0 0,-1 1 0 0 0,1-1 0 0 0,0 0 0 0 0,0 0 0 0 0,4 5 0 0 0,6 9 0 0 0,-9-14 0 0 0,0 0 0 0 0,0 0 0 0 0,0-1 0 0 0,1 1 0 0 0,-1-1 0 0 0,1 0 0 0 0,0 0 0 0 0,1 0 0 0 0,7 5 0 0 0,-7-5 0 0 0,1 0 0 0 0,0 0 0 0 0,0-1 0 0 0,0 0 0 0 0,1 0 0 0 0,-1-1 0 0 0,1 1 0 0 0,-1-1 0 0 0,1-1 0 0 0,0 1 0 0 0,0-1 0 0 0,0 0 0 0 0,0-1 0 0 0,-1 0 0 0 0,1 0 0 0 0,0 0 0 0 0,9-2 0 0 0,-1-1 990 0 0,0 1-5943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1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24727 0 0,'1'1'68'0'0,"-1"-1"-1"0"0,1 0 0 0 0,-1 0 0 0 0,1 0 1 0 0,-1 0-1 0 0,0 1 0 0 0,1-1 0 0 0,-1 0 1 0 0,1 1-1 0 0,-1-1 0 0 0,0 0 0 0 0,1 1 1 0 0,-1-1-1 0 0,0 0 0 0 0,1 1 1 0 0,-1-1-1 0 0,0 0 0 0 0,0 1 0 0 0,1-1 1 0 0,-1 1-1 0 0,0-1 0 0 0,0 1 0 0 0,0-1 1 0 0,1 1-1 0 0,-1-1 0 0 0,0 0 1 0 0,0 1-1 0 0,0-1 0 0 0,0 1 0 0 0,0-1 1 0 0,0 1-1 0 0,0-1 0 0 0,0 1 0 0 0,0 0 1 0 0,-2 26 3978 0 0,0-12-2635 0 0,1 28-1216 0 0,-1-24-189 0 0,2 0 0 0 0,0 1 1 0 0,4 20-1 0 0,-4-37-6 0 0,1 0 0 0 0,0 1 0 0 0,1-1 0 0 0,-1 0 0 0 0,0 0 0 0 0,1 0 0 0 0,0 0 0 0 0,0 0 0 0 0,2 3 0 0 0,0-2 982 0 0,-1-2-5941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1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24727 0 0,'0'0'0'0'0,"0"-4"1248"0"0,0 8 0 0 0,0 0 1248 0 0,0-7-808 0 0,0 6-840 0 0,0 2-344 0 0,0 3-504 0 0,0 0 0 0 0,0-3 0 0 0,2 0 0 0 0,6 0 0 0 0,0-1 0 0 0</inkml:trace>
  <inkml:trace contextRef="#ctx0" brushRef="#br0" timeOffset="1">10 197 24727 0 0,'0'0'8032'0'0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1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24927 0 0,'25'1'1174'0'0,"-14"-1"158"0"0,0 1-1 0 0,0-2 1 0 0,0 1 0 0 0,21-5-1 0 0,32-8-1331 0 0,-9 12 435 0 0,-32 2-4846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2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25127 0 0,'-5'16'1915'0'0,"2"-5"209"0"0,-4 59 1469 0 0,-4 84-3593 0 0,11-153 0 0 0,1 1 0 0 0,-1-1 0 0 0,0 0 0 0 0,1 0 0 0 0,-1 1 0 0 0,0-1 0 0 0,1 0 0 0 0,0 0 0 0 0,-1 0 0 0 0,1 0 0 0 0,0 0 0 0 0,-1 0 0 0 0,1 0 0 0 0,0 0 0 0 0,0 0 0 0 0,0 0 0 0 0,0 0 0 0 0,0-1 0 0 0,0 1 0 0 0,0 0 0 0 0,0-1 0 0 0,0 1 0 0 0,0 0 0 0 0,0-1 0 0 0,1 0 0 0 0,-1 1 0 0 0,2 0 0 0 0,39 7 0 0 0,-29-7 0 0 0,-5 1 0 0 0,0-1 0 0 0,1 0 0 0 0,0 0 0 0 0,-1-1 0 0 0,1 0 0 0 0,-1-1 0 0 0,1 1 0 0 0,-1-2 0 0 0,1 1 0 0 0,-1-1 0 0 0,11-4 0 0 0,-3 4 990 0 0,-2-1-5941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2.2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25327 0 0,'0'91'7432'0'0,"7"120"-7432"0"0,-6-182 0 0 0,1 5 0 0 0,-1 2 0 0 0,2 1 0 0 0,12 61 0 0 0,-12-85 852 0 0,-3-6-5649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2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24623 0 0,'56'-5'6927'0'0,"51"-3"-5718"0"0,-38 8-346 0 0,-25 0-5721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2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24423 0 0,'3'6'1679'0'0,"-5"12"-109"0"0,1-11-824 0 0,-1 20 56 0 0,1-11-94 0 0,0 0 0 0 0,1 0 0 0 0,0 0-1 0 0,5 27 1 0 0,-3-33-708 0 0,-1-1 0 0 0,0 1 0 0 0,-1-1 0 0 0,0 11 0 0 0,-1-4 0 0 0,7-5 929 0 0,0-7-4756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3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24927 0 0,'5'0'28'0'0,"2"0"448"0"0,0-1 0 0 0,0 2 1 0 0,0-1-1 0 0,0 1 1 0 0,0 0-1 0 0,0 0 0 0 0,0 1 1 0 0,-1 0-1 0 0,1 0 1 0 0,11 5-1 0 0,14 13-49 0 0,-1 0 1 0 0,-1 2-1 0 0,-1 2 0 0 0,0 0 1 0 0,44 52-1 0 0,-65-66-427 0 0,0 1 0 0 0,0 0 0 0 0,-1 1 0 0 0,-1-1 0 0 0,0 1 0 0 0,0 1 0 0 0,-1-1 0 0 0,-1 1 0 0 0,0 0 0 0 0,-1 0 0 0 0,0 0 0 0 0,-1 0 0 0 0,0 0 0 0 0,-1 1 0 0 0,-1-1 0 0 0,0 0 0 0 0,-1 1 0 0 0,0-1 0 0 0,-1 0 0 0 0,-1 0 0 0 0,0 1 0 0 0,-1-2 0 0 0,-7 19 0 0 0,-10 11 0 0 0,-1 0 0 0 0,-3-2 0 0 0,-1-1 0 0 0,-2-1 0 0 0,-58 61 0 0 0,54-65 959 0 0,11-12-1695 0 0,0 0-3451 0 0,-14 12-15632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4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24927 0 0,'0'0'7260'0'0,"6"0"-6771"0"0,191 4-393 0 0,-117-5-109 0 0,-45 0 13 0 0,-21 0 0 0 0,1 1 0 0 0,25 3 0 0 0,-27-3 855 0 0,-5-1-5667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5.3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0 25023 0 0,'0'10'815'0'0,"-1"-1"0"0"0,-1 0 0 0 0,0 0 0 0 0,0 0 0 0 0,-1 0 0 0 0,-4 11 0 0 0,-8 26 453 0 0,2 36-888 0 0,-6 159 0 0 0,18-221-377 0 0,4 77-3 0 0,-1-65 0 0 0,-2 38 0 0 0,0-66 99 0 0,0-1-1 0 0,1 1 1 0 0,-1-1 0 0 0,1 1 0 0 0,0 0-1 0 0,0-1 1 0 0,0 0 0 0 0,0 1 0 0 0,3 4-1 0 0,-2-4-717 0 0,-1-1-1 0 0,1 1 0 0 0,-1-1 0 0 0,0 1 1 0 0,0 0-1 0 0,0 0 0 0 0,0 7 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5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61 24519 0 0,'-1'6'1062'0'0,"0"0"0"0"0,0-1 0 0 0,0 1 0 0 0,-1 0 0 0 0,-5 10-1 0 0,-1 5 560 0 0,4-8-1600 0 0,1-1-1 0 0,0 1 1 0 0,1 0 0 0 0,1 0-1 0 0,0 0 1 0 0,0 0 0 0 0,1 0-1 0 0,1 0 1 0 0,0 0 0 0 0,1 0-1 0 0,4 15 1 0 0,-3-15-21 0 0,-3-11 0 0 0,0 1 0 0 0,0-1 0 0 0,1 0 0 0 0,0 0 0 0 0,-1 1 0 0 0,1-1 0 0 0,0 0 0 0 0,0 0 0 0 0,0 0 0 0 0,0 0 0 0 0,0 0 0 0 0,0 0 0 0 0,1 0 0 0 0,-1 0 0 0 0,1-1 0 0 0,-1 1 0 0 0,1 0 0 0 0,0-1 0 0 0,0 0 0 0 0,2 2 0 0 0,9 5 0 0 0,-12-7 0 0 0,1 1 0 0 0,0-1 0 0 0,-1 0 0 0 0,1 0 0 0 0,0 0 0 0 0,0 0 0 0 0,0 0 0 0 0,0-1 0 0 0,0 1 0 0 0,0 0 0 0 0,0-1 0 0 0,0 0 0 0 0,0 1 0 0 0,0-1 0 0 0,0 0 0 0 0,0 0 0 0 0,1 0 0 0 0,-1 0 0 0 0,0-1 0 0 0,0 1 0 0 0,4-2 0 0 0,14-5 0 0 0,0-2 0 0 0,0-1 0 0 0,-1 0 0 0 0,0-1 0 0 0,0-2 0 0 0,21-18 0 0 0,-35 27 0 0 0,0 0 0 0 0,0-1 0 0 0,-1 1 0 0 0,0-1 0 0 0,1 0 0 0 0,-2 0 0 0 0,1-1 0 0 0,-1 1 0 0 0,0-1 0 0 0,0 0 0 0 0,0 0 0 0 0,-1 0 0 0 0,0 0 0 0 0,0 0 0 0 0,0 0 0 0 0,-1-1 0 0 0,0 1 0 0 0,0-1 0 0 0,-1 1 0 0 0,0-1 0 0 0,0 1 0 0 0,0-1 0 0 0,-1 1 0 0 0,0 0 0 0 0,-2-8 0 0 0,1 6 0 0 0,0 0 0 0 0,0 1 0 0 0,-1 0 0 0 0,0-1 0 0 0,0 1 0 0 0,-1 0 0 0 0,-4-6 0 0 0,5 9 0 0 0,1 1 0 0 0,-1-1 0 0 0,-1 1 0 0 0,1 0 0 0 0,0 0 0 0 0,-1 0 0 0 0,1 0 0 0 0,-1 1 0 0 0,0-1 0 0 0,0 1 0 0 0,0 0 0 0 0,0 0 0 0 0,-9-2 0 0 0,0 0 0 0 0,-1 1 0 0 0,1 0 0 0 0,-1 1 0 0 0,-25 0 0 0 0,33 2 0 0 0,0 0 0 0 0,0 1 0 0 0,0 0 0 0 0,1 0 0 0 0,-1 0 0 0 0,0 1 0 0 0,0 0 0 0 0,1 0 0 0 0,-1 0 0 0 0,1 1 0 0 0,-1 0 0 0 0,1 0 0 0 0,-8 7 0 0 0,11-9 0 0 0,0 1 0 0 0,1-1 0 0 0,-1 1 0 0 0,0 0 0 0 0,1 0 0 0 0,0 0 0 0 0,-1-1 0 0 0,1 1 0 0 0,0 1 0 0 0,0-1 0 0 0,0 0 0 0 0,0 0 0 0 0,1 0 0 0 0,-1 0 0 0 0,0 1 0 0 0,1-1 0 0 0,0 0 0 0 0,-1 1 0 0 0,1-1 0 0 0,0 0 0 0 0,0 1 0 0 0,0-1 0 0 0,1 4 0 0 0,-1 6 0 0 0,3 4 856 0 0,3-8-5675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6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90 24927 0 0,'1'-2'290'0'0,"0"1"0"0"0,0 0 0 0 0,0 0 0 0 0,0-1 1 0 0,0 1-1 0 0,0-1 0 0 0,-1 1 0 0 0,1-1 0 0 0,-1 1 0 0 0,1-1 0 0 0,-1 1 0 0 0,1-1 0 0 0,-1 1 0 0 0,0-1 0 0 0,0 0 0 0 0,0 1 0 0 0,0-1 0 0 0,0 1 0 0 0,0-1 1 0 0,0 0-1 0 0,-1 1 0 0 0,1-1 0 0 0,0 1 0 0 0,-1-1 0 0 0,1 1 0 0 0,-2-4 0 0 0,0-6-290 0 0,2 10 0 0 0,0 0 0 0 0,0 0 0 0 0,0-1 0 0 0,0 1 0 0 0,0 0 0 0 0,0 0 0 0 0,-1 0 0 0 0,1 0 0 0 0,0 0 0 0 0,-1 0 0 0 0,1 0 0 0 0,0 0 0 0 0,-1 0 0 0 0,1 0 0 0 0,-1 0 0 0 0,0 0 0 0 0,1 0 0 0 0,-1 1 0 0 0,0-1 0 0 0,1 0 0 0 0,-1 0 0 0 0,0 0 0 0 0,0 1 0 0 0,0-1 0 0 0,0 1 0 0 0,-1-2 0 0 0,-4 0 0 0 0,3 1 0 0 0,0 0 0 0 0,-1 0 0 0 0,1 0 0 0 0,0 0 0 0 0,-1 0 0 0 0,1 1 0 0 0,0 0 0 0 0,-1 0 0 0 0,1 0 0 0 0,-6 0 0 0 0,-12 3 0 0 0,14-2 0 0 0,0 0 0 0 0,1 0 0 0 0,-1 0 0 0 0,0 0 0 0 0,1 1 0 0 0,0 0 0 0 0,-1 1 0 0 0,1-1 0 0 0,0 1 0 0 0,0 1 0 0 0,0-1 0 0 0,1 1 0 0 0,-1 0 0 0 0,-5 5 0 0 0,5-3 0 0 0,0 0 0 0 0,1 0 0 0 0,0 1 0 0 0,0-1 0 0 0,1 1 0 0 0,0 0 0 0 0,0 1 0 0 0,0-1 0 0 0,-3 12 0 0 0,4-10 0 0 0,2-8 0 0 0,0 1 0 0 0,0 0 0 0 0,0 0 0 0 0,0 0 0 0 0,1 0 0 0 0,-1 0 0 0 0,1 1 0 0 0,-1-1 0 0 0,1 0 0 0 0,0 0 0 0 0,0 0 0 0 0,0 0 0 0 0,0 0 0 0 0,0 1 0 0 0,0-1 0 0 0,1 0 0 0 0,-1 0 0 0 0,1 0 0 0 0,1 4 0 0 0,5 14 0 0 0,-6-18 0 0 0,-1 0 0 0 0,0-1 0 0 0,1 1 0 0 0,-1-1 0 0 0,1 1 0 0 0,-1 0 0 0 0,1-1 0 0 0,0 1 0 0 0,0-1 0 0 0,0 1 0 0 0,0-1 0 0 0,0 0 0 0 0,0 1 0 0 0,0-1 0 0 0,0 0 0 0 0,0 0 0 0 0,0 0 0 0 0,1 0 0 0 0,-1 0 0 0 0,1 0 0 0 0,-1 0 0 0 0,1 0 0 0 0,-1 0 0 0 0,1-1 0 0 0,-1 1 0 0 0,1 0 0 0 0,0-1 0 0 0,2 1 0 0 0,2-1 0 0 0,0 0 0 0 0,-1 0 0 0 0,1 0 0 0 0,0-1 0 0 0,0 1 0 0 0,-1-1 0 0 0,1-1 0 0 0,-1 1 0 0 0,6-3 0 0 0,16-4 0 0 0,-24 7 0 0 0,1 0 0 0 0,-1 0 0 0 0,0 0 0 0 0,1-1 0 0 0,-1 1 0 0 0,0-1 0 0 0,0 0 0 0 0,0 0 0 0 0,0 0 0 0 0,0 0 0 0 0,-1-1 0 0 0,1 1 0 0 0,2-4 0 0 0,2-4 0 0 0,0 0 0 0 0,9-17 0 0 0,5-7 0 0 0,-13 16 0 0 0,-8 17 0 0 0,1-1 0 0 0,-1 1 0 0 0,0-1 0 0 0,1 1 0 0 0,0-1 0 0 0,-1 1 0 0 0,1-1 0 0 0,0 1 0 0 0,0 0 0 0 0,0-1 0 0 0,0 1 0 0 0,0 0 0 0 0,1-1 0 0 0,4-5 0 0 0,-7 8 0 0 0,1 0 0 0 0,-1-1 0 0 0,1 1 0 0 0,-1 0 0 0 0,1 0 0 0 0,-1 0 0 0 0,1 0 0 0 0,0 0 0 0 0,-1 0 0 0 0,1 0 0 0 0,0 0 0 0 0,0 0 0 0 0,0 0 0 0 0,0 1 0 0 0,-10 57 0 0 0,7-43 0 0 0,0 0 0 0 0,-1 27 0 0 0,3-1 0 0 0,0-25 0 0 0,1 0 0 0 0,0 0 0 0 0,5 34 0 0 0,8 65 0 0 0,-11-107 0 0 0,2 9 0 0 0,-1 0 0 0 0,0 0 0 0 0,-1 30 0 0 0,-2-45 0 0 0,0 0 0 0 0,0 1 0 0 0,-1-1 0 0 0,1 0 0 0 0,-1 0 0 0 0,0 0 0 0 0,0 0 0 0 0,0 0 0 0 0,0-1 0 0 0,-1 1 0 0 0,-1 4 0 0 0,1-6 0 0 0,1 0 0 0 0,0 0 0 0 0,0 0 0 0 0,0 0 0 0 0,-1 0 0 0 0,1 0 0 0 0,-1 0 0 0 0,1 0 0 0 0,-1 0 0 0 0,1 0 0 0 0,-1-1 0 0 0,1 1 0 0 0,-1-1 0 0 0,0 1 0 0 0,1-1 0 0 0,-1 0 0 0 0,0 0 0 0 0,1 1 0 0 0,-1-1 0 0 0,0 0 0 0 0,1-1 0 0 0,-4 1 0 0 0,-12-2 0 0 0,-1 0 0 0 0,1-1 0 0 0,0-1 0 0 0,0-1 0 0 0,-27-11 0 0 0,41 14 61 0 0,0 0 0 0 0,0 0 0 0 0,0 0 0 0 0,0 0 0 0 0,0-1 0 0 0,0 1 0 0 0,1-1 0 0 0,-1 1 0 0 0,1-1 0 0 0,0 0 0 0 0,0 0 0 0 0,0 0 0 0 0,-2-6 0 0 0,1 4-1023 0 0,1 0 0 0 0,1-1 0 0 0,-1 1 0 0 0,0-11 0 0 0,-1-3-18817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6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25127 0 0,'-2'2'129'0'0,"0"1"0"0"0,1-1 0 0 0,0 1 0 0 0,-1 0-1 0 0,1-1 1 0 0,0 1 0 0 0,-1 3 0 0 0,-1 33 3415 0 0,0-1-1202 0 0,2-28-2213 0 0,0 1-1 0 0,0-1 0 0 0,1 0 0 0 0,3 18 1 0 0,-1 7-56 0 0,-2-32-73 0 0,0 1 0 0 0,0 0 0 0 0,0-1 0 0 0,1 1 0 0 0,0-1 0 0 0,0 1 0 0 0,0-1 0 0 0,0 1 0 0 0,0-1 0 0 0,1 1 0 0 0,0-1 0 0 0,-1 0 0 0 0,1 0 0 0 0,0 0 0 0 0,1 0 0 0 0,2 3 0 0 0,2 4 641 0 0,1 0-610 0 0,-8-10-153 0 0,0 1 0 0 0,0-1 0 0 0,0 0 0 0 0,1 0 0 0 0,-1 0 0 0 0,0 0-1 0 0,0 0 1 0 0,1 1 0 0 0,-1-1 0 0 0,0 0 0 0 0,0 0 0 0 0,1 0-1 0 0,-1 0 1 0 0,0 0 0 0 0,0 0 0 0 0,1 0 0 0 0,-1 0 0 0 0,0 0 0 0 0,1 0-1 0 0,-1 0 1 0 0,0 0 0 0 0,0 0 0 0 0,1 0 0 0 0,-1 0 0 0 0,0 0 0 0 0,0-1-1 0 0,1 1 1 0 0,-1 0 0 0 0,0 0 0 0 0,0 0 0 0 0,1 0 0 0 0,-1 0 0 0 0,0-1-1 0 0,0 1 1 0 0,0 0 0 0 0,1 0 0 0 0,-1-1 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7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25023 0 0,'0'0'2632'0'0,"2"0"-1312"0"0,6 5 0 0 0,-3-1-488 0 0,-2 1 8 0 0,-1 0-48 0 0,10-2-792 0 0,4 2 0 0 0,-3 3 0 0 0</inkml:trace>
  <inkml:trace contextRef="#ctx0" brushRef="#br0" timeOffset="1">162 260 24519 0 0,'0'1'165'0'0,"0"-1"0"0"0,0 1 0 0 0,0-1-1 0 0,0 1 1 0 0,0-1 0 0 0,0 1 0 0 0,0-1 0 0 0,0 1-1 0 0,0 0 1 0 0,0-1 0 0 0,0 1 0 0 0,1-1 0 0 0,-1 1-1 0 0,0-1 1 0 0,0 1 0 0 0,0-1 0 0 0,1 1 0 0 0,-1-1-1 0 0,0 1 1 0 0,1-1 0 0 0,-1 0 0 0 0,0 1 0 0 0,1-1-1 0 0,0 1 1 0 0,19-2 3955 0 0,-14 0-4120 0 0,35-5 0 0 0,62-2 0 0 0,1 1 0 0 0,-82 10 0 0 0,-19-2 0 0 0,-1-1 0 0 0,1 1 0 0 0,0-1 0 0 0,-1 0 0 0 0,1 0 0 0 0,0 0 0 0 0,-1 0 0 0 0,6-1 0 0 0,-8 1-2 0 0,1 0-1 0 0,-1 0 1 0 0,0 0 0 0 0,1 1 0 0 0,-1-1-1 0 0,0 0 1 0 0,1 0 0 0 0,-1 0 0 0 0,0 0-1 0 0,0 0 1 0 0,1 0 0 0 0,-1 1-1 0 0,0-1 1 0 0,1 0 0 0 0,-1 0 0 0 0,0 0-1 0 0,0 1 1 0 0,1-1 0 0 0,-1 0-1 0 0,0 1 1 0 0,0-1 0 0 0,0 0 0 0 0,1 0-1 0 0,-1 1 1 0 0,0-1 0 0 0,0 0 0 0 0,0 1-1 0 0,0-1 1 0 0,0 0 0 0 0,0 1-1 0 0,0-1 1 0 0,0 1 0 0 0,2 1-3891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17.5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12 24823 0 0,'-2'-11'3268'0'0,"2"11"-3191"0"0,0 0 1 0 0,0 0-1 0 0,-1-1 0 0 0,1 1 0 0 0,0 0 1 0 0,0 0-1 0 0,0 0 0 0 0,-1 0 0 0 0,1 0 1 0 0,0 0-1 0 0,0 0 0 0 0,-1 0 0 0 0,1 0 1 0 0,0 0-1 0 0,0 0 0 0 0,0 0 0 0 0,-1 0 1 0 0,1 0-1 0 0,0 0 0 0 0,0 0 0 0 0,0 1 1 0 0,-1-1-1 0 0,1 0 0 0 0,0 0 0 0 0,0 0 1 0 0,0 0-1 0 0,-1 0 0 0 0,1 0 0 0 0,0 1 1 0 0,0-1-1 0 0,0 0 0 0 0,0 0 0 0 0,0 0 1 0 0,-1 0-1 0 0,1 1 0 0 0,0-1 0 0 0,0 0 1 0 0,0 0-1 0 0,0 0 0 0 0,0 1 0 0 0,0-1 1 0 0,0 0-1 0 0,0 0 0 0 0,0 0 0 0 0,0 1 1 0 0,0-1-1 0 0,0 0 0 0 0,-2 4-11 0 0,1 0-1 0 0,-1 0 1 0 0,1 0-1 0 0,0 0 0 0 0,0 0 1 0 0,1 0-1 0 0,-1 0 1 0 0,1 0-1 0 0,0 1 1 0 0,0-1-1 0 0,1 0 1 0 0,0 4-1 0 0,0 22 44 0 0,-1 207-109 0 0,0-236 0 0 0,3 45 0 0 0,0 18 0 0 0,-1-10 0 0 0,0-44 0 0 0,-2 0 0 0 0,1 0 0 0 0,-2 13 0 0 0,1-18 159 0 0,0 0 1 0 0,0 0-1 0 0,1 1 0 0 0,-1-1 1 0 0,3 10-1 0 0,2 8-887 0 0,-5-20 263 0 0,0-1 0 0 0,0 0 0 0 0,0 0-1 0 0,-1 1 1 0 0,1-1 0 0 0,0 0 0 0 0,-1 0 0 0 0,-1 4-1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2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285 36 24823 0 0,'0'-1'100'0'0,"0"0"0"0"0,-1 0 0 0 0,1 1 0 0 0,0-1 0 0 0,0 0 1 0 0,0 0-1 0 0,-1 0 0 0 0,1 0 0 0 0,-1 1 0 0 0,1-1 0 0 0,0 0 0 0 0,-1 0 0 0 0,1 1 0 0 0,-1-1 0 0 0,0-1 0 0 0,-21-13 4574 0 0,13 10-3497 0 0,5 4-1111 0 0,0 1-1 0 0,1-1 1 0 0,-1 1 0 0 0,0 0 0 0 0,1 0-1 0 0,-8 2 1 0 0,-3-1-42 0 0,6-1-24 0 0,1 1 0 0 0,-1 0 0 0 0,0 0 0 0 0,0 1 0 0 0,1 0 0 0 0,-1 1 0 0 0,1 0 0 0 0,-1 0 0 0 0,1 0 0 0 0,0 1 0 0 0,0 0 0 0 0,-6 5 0 0 0,0 1 0 0 0,0 1 0 0 0,0 1 0 0 0,1-1 0 0 0,-16 23 0 0 0,25-31 0 0 0,1 1 0 0 0,0 0 0 0 0,0-1 0 0 0,0 1 0 0 0,1 0 0 0 0,-1 0 0 0 0,1 1 0 0 0,0-1 0 0 0,0 0 0 0 0,0 0 0 0 0,0 7 0 0 0,1 1 0 0 0,0 0 0 0 0,3 23 0 0 0,-2-31 0 0 0,0 0 0 0 0,0 0 0 0 0,0 0 0 0 0,1 1 0 0 0,0-1 0 0 0,-1 0 0 0 0,1 0 0 0 0,1-1 0 0 0,-1 1 0 0 0,1 0 0 0 0,-1-1 0 0 0,1 0 0 0 0,0 1 0 0 0,0-1 0 0 0,0 0 0 0 0,1 0 0 0 0,-1-1 0 0 0,8 5 0 0 0,0-1 0 0 0,2 0 0 0 0,-1 0 0 0 0,0-2 0 0 0,24 7 0 0 0,-32-10 66 0 0,-1-1-1 0 0,0 0 1 0 0,0 0 0 0 0,1 0 0 0 0,-1 0-1 0 0,0 0 1 0 0,0-1 0 0 0,0 1 0 0 0,1-1-1 0 0,-1 0 1 0 0,0 0 0 0 0,0 0 0 0 0,0 0-1 0 0,3-2 1 0 0,2-1-1298 0 0,0-1-1 0 0,-1 0 1 0 0,13-11-1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22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368 1 24423 0 0,'0'0'1408'0'0,"-5"0"2"0"0,-4 0-1043 0 0,0 0 1 0 0,0 1 0 0 0,0-1 0 0 0,0 2 0 0 0,0 0 0 0 0,0 0 0 0 0,0 0 0 0 0,0 1 0 0 0,1 0 0 0 0,-1 1-1 0 0,1 0 1 0 0,0 0 0 0 0,0 1 0 0 0,-10 8 0 0 0,-9 8-368 0 0,19-15 0 0 0,1-1 0 0 0,0 1 0 0 0,0 1 0 0 0,-11 12 0 0 0,-8 16 0 0 0,2 1 0 0 0,1 1 0 0 0,-32 72 0 0 0,51-97 0 0 0,0 0 0 0 0,0 0 0 0 0,2 0 0 0 0,-1 1 0 0 0,2-1 0 0 0,-1 1 0 0 0,2-1 0 0 0,0 1 0 0 0,0 0 0 0 0,1-1 0 0 0,1 1 0 0 0,0-1 0 0 0,1 1 0 0 0,0-1 0 0 0,1 0 0 0 0,0 0 0 0 0,1-1 0 0 0,0 1 0 0 0,1-1 0 0 0,0 0 0 0 0,1 0 0 0 0,0-1 0 0 0,1 0 0 0 0,9 10 0 0 0,-9-10 0 0 0,1-1 0 0 0,0 0 0 0 0,1 0 0 0 0,0-1 0 0 0,0 0 0 0 0,1 0 0 0 0,0-1 0 0 0,0-1 0 0 0,1 0 0 0 0,0-1 0 0 0,0 0 0 0 0,0 0 0 0 0,20 3 0 0 0,3 3 0 0 0,-31-9 0 0 0,0 0 0 0 0,1-1 0 0 0,-1 0 0 0 0,1 1 0 0 0,0-1 0 0 0,-1-1 0 0 0,1 1 0 0 0,0-1 0 0 0,0 0 0 0 0,8 0 0 0 0,3-3-3956 0 0,-1 1-15823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22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24519 0 0,'1'0'52'0'0,"-1"0"-1"0"0,1 0 0 0 0,-1 0 1 0 0,0 1-1 0 0,1-1 0 0 0,-1 0 1 0 0,1 0-1 0 0,-1 0 0 0 0,0 0 1 0 0,1 1-1 0 0,-1-1 0 0 0,1 0 1 0 0,-1 0-1 0 0,0 1 0 0 0,1-1 1 0 0,-1 0-1 0 0,0 0 0 0 0,1 1 0 0 0,-1-1 1 0 0,0 1-1 0 0,0-1 0 0 0,1 0 1 0 0,-1 1-1 0 0,0-1 0 0 0,0 0 1 0 0,0 1-1 0 0,0-1 0 0 0,1 1 1 0 0,1 19 2454 0 0,-7 24 1599 0 0,4-39-3965 0 0,-13 147-140 0 0,17-23 0 0 0,-5-94 0 0 0,0-17 0 0 0,1 0 0 0 0,2 23 0 0 0,0-36 0 0 0,0 0 0 0 0,0 0 0 0 0,0-1 0 0 0,1 1 0 0 0,0-1 0 0 0,-1 1 0 0 0,2-1 0 0 0,-1 0 0 0 0,4 6 0 0 0,2-1 855 0 0,-1-6-5669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22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55 25023 0 0,'-1'-12'941'0'0,"1"-8"1989"0"0,1 19-2840 0 0,0-1 0 0 0,0 1 0 0 0,0-1 1 0 0,0 1-1 0 0,0 0 0 0 0,0 0 0 0 0,0 0 1 0 0,0-1-1 0 0,1 1 0 0 0,-1 0 0 0 0,0 0 0 0 0,1 1 1 0 0,-1-1-1 0 0,0 0 0 0 0,1 0 0 0 0,-1 1 1 0 0,1-1-1 0 0,-1 1 0 0 0,1-1 0 0 0,0 1 0 0 0,-1 0 1 0 0,1-1-1 0 0,-1 1 0 0 0,3 0 0 0 0,4-1 313 0 0,0 1-1 0 0,-1 0 1 0 0,15 1-1 0 0,0 3-402 0 0,-1 1 0 0 0,0 0 0 0 0,0 2 0 0 0,-1 0 0 0 0,0 1 0 0 0,0 1 0 0 0,30 20 0 0 0,-47-27 0 0 0,1 0 0 0 0,-2 1 0 0 0,1-1 0 0 0,0 1 0 0 0,-1 0 0 0 0,1-1 0 0 0,-1 1 0 0 0,0 0 0 0 0,0 1 0 0 0,0-1 0 0 0,0 0 0 0 0,0 1 0 0 0,1 5 0 0 0,-2-8 0 0 0,-1 1 0 0 0,0 0 0 0 0,0 0 0 0 0,1 0 0 0 0,-1 0 0 0 0,0-1 0 0 0,-1 1 0 0 0,1 0 0 0 0,0 0 0 0 0,0 0 0 0 0,-1 0 0 0 0,1-1 0 0 0,-1 1 0 0 0,1 0 0 0 0,-1 0 0 0 0,0-1 0 0 0,0 1 0 0 0,0-1 0 0 0,0 1 0 0 0,0-1 0 0 0,0 1 0 0 0,0-1 0 0 0,-1 1 0 0 0,1-1 0 0 0,0 0 0 0 0,-1 0 0 0 0,1 0 0 0 0,-1 0 0 0 0,1 0 0 0 0,-4 2 0 0 0,-20 11 0 0 0,-1 0 0 0 0,0-2 0 0 0,-54 17 0 0 0,67-25 164 0 0,1-1 2 0 0,0 0 0 0 0,-20 3 0 0 0,28-6-680 0 0,1 0 0 0 0,-1 0 0 0 0,1 0 1 0 0,-1-1-1 0 0,1 1 0 0 0,-1-1 0 0 0,1 0 0 0 0,-4-1 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23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383 3 24927 0 0,'-22'-1'966'0'0,"18"1"-526"0"0,0-1 0 0 0,-1 1 0 0 0,1 0 0 0 0,-1 0 0 0 0,1 0 0 0 0,0 1 0 0 0,-1-1 0 0 0,1 1 0 0 0,0 0 0 0 0,-1 0 0 0 0,1 1 1 0 0,0-1-1 0 0,-4 3 0 0 0,-1 2-366 0 0,-69 50 417 0 0,67-47-468 0 0,2 0 1 0 0,-1 0-1 0 0,1 1 0 0 0,0 0 1 0 0,-8 13-1 0 0,-12 20-23 0 0,11-16 0 0 0,-30 56 0 0 0,37-59 0 0 0,6-15 0 0 0,0 0 0 0 0,1 1 0 0 0,0-1 0 0 0,1 1 0 0 0,0 0 0 0 0,1 0 0 0 0,-2 14 0 0 0,0 11 0 0 0,2-30 0 0 0,1 0 0 0 0,1 0 0 0 0,-1 0 0 0 0,1 0 0 0 0,0 0 0 0 0,0 0 0 0 0,0 0 0 0 0,0 0 0 0 0,1 0 0 0 0,0 0 0 0 0,0 0 0 0 0,4 9 0 0 0,6 12 0 0 0,-10-21 0 0 0,1 0 0 0 0,0 0 0 0 0,0-1 0 0 0,1 1 0 0 0,-1-1 0 0 0,1 1 0 0 0,0-1 0 0 0,7 8 0 0 0,8 9 0 0 0,-16-18 0 0 0,0 0 0 0 0,1 1 0 0 0,-1-1 0 0 0,1 0 0 0 0,0-1 0 0 0,0 1 0 0 0,0 0 0 0 0,0-1 0 0 0,0 0 0 0 0,1 0 0 0 0,-1 0 0 0 0,0 0 0 0 0,5 1 0 0 0,23 6 0 0 0,-22-6 0 0 0,-1 0 0 0 0,0-1 0 0 0,1 0 0 0 0,-1-1 0 0 0,1 1 0 0 0,-1-2 0 0 0,1 1 0 0 0,14-2 0 0 0,-11-2 211 0 0,0 1 0 0 0,0-2 0 0 0,12-4 0 0 0,16-5-5012 0 0,-15 8-14985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24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1 104 24823 0 0,'2'1'247'0'0,"1"-1"-1"0"0,0 0 0 0 0,0 1 1 0 0,-1 0-1 0 0,1 0 1 0 0,-1-1-1 0 0,1 2 0 0 0,-1-1 1 0 0,1 0-1 0 0,-1 0 1 0 0,1 1-1 0 0,-1-1 0 0 0,4 4 1 0 0,26 29 3795 0 0,-22-22-3598 0 0,-5-7-444 0 0,-1 0 0 0 0,-1 1 0 0 0,1 0 0 0 0,-1 0 0 0 0,0 0 0 0 0,-1 0 0 0 0,1 1 0 0 0,-1-1 0 0 0,-1 1 0 0 0,1-1 0 0 0,0 8 0 0 0,1 11 0 0 0,-1 39 0 0 0,0-104 0 0 0,13-68 0 0 0,-14 100 0 0 0,2-3 0 0 0,0-1 0 0 0,0 1 0 0 0,1 0 0 0 0,8-14 0 0 0,-1 0 0 0 0,-10 24 0 0 0,-1 0 0 0 0,0 0 0 0 0,1 1 0 0 0,-1-1 0 0 0,0 0 0 0 0,1 1 0 0 0,-1-1 0 0 0,1 0 0 0 0,-1 1 0 0 0,1-1 0 0 0,0 1 0 0 0,-1-1 0 0 0,1 1 0 0 0,0-1 0 0 0,-1 1 0 0 0,1-1 0 0 0,0 1 0 0 0,-1 0 0 0 0,2-1 0 0 0,-1 1 0 0 0,0-1 0 0 0,0 1 0 0 0,0-1 0 0 0,-1 1 0 0 0,1 0 0 0 0,0-1 0 0 0,0 1 0 0 0,-1-1 0 0 0,1 0 0 0 0,0 1 0 0 0,-1-1 0 0 0,1 1 0 0 0,-1-1 0 0 0,1 0 0 0 0,-1 0 0 0 0,1 1 0 0 0,0-2 0 0 0,1 2 0 0 0,-1 0 0 0 0,1 0 0 0 0,-1 1 0 0 0,1-1 0 0 0,-1 1 0 0 0,1 0 0 0 0,-1-1 0 0 0,1 1 0 0 0,-1 0 0 0 0,0 0 0 0 0,1 0 0 0 0,-1 0 0 0 0,2 1 0 0 0,14 10 0 0 0,-15-10 0 0 0,1-1 0 0 0,-1 1 0 0 0,0 0 0 0 0,1-1 0 0 0,-1 1 0 0 0,0 0 0 0 0,0 0 0 0 0,-1 0 0 0 0,1 1 0 0 0,0-1 0 0 0,-1 0 0 0 0,1 1 0 0 0,-1-1 0 0 0,2 4 0 0 0,15 30 0 0 0,-14-28 0 0 0,1 0 0 0 0,-1 0 0 0 0,-1 1 0 0 0,1-1 0 0 0,-2 1 0 0 0,1-1 0 0 0,-1 1 0 0 0,0 0 0 0 0,0 12 0 0 0,-2-7 0 0 0,0-6 0 0 0,-1 0 0 0 0,2 0 0 0 0,-1-1 0 0 0,1 1 0 0 0,2 8 0 0 0,1-11 0 0 0,-1-4 0 0 0,-2-7 0 0 0,-1-11 0 0 0,-1 3 0 0 0,1 0 0 0 0,0 0 0 0 0,1 1 0 0 0,1-1 0 0 0,0 0 0 0 0,1 1 0 0 0,8-22 0 0 0,-3 14 0 0 0,2 0 0 0 0,14-22 0 0 0,-19 36 0 0 0,0-1 0 0 0,0 1 0 0 0,1 0 0 0 0,0 1 0 0 0,0-1 0 0 0,1 1 0 0 0,-1 0 0 0 0,14-8 0 0 0,-9 7 0 0 0,-9 5 0 0 0,0 1 0 0 0,0 0 0 0 0,0 0 0 0 0,0-1 0 0 0,0 2 0 0 0,0-1 0 0 0,0 0 0 0 0,4-1 0 0 0,-5 2 0 0 0,0 0 0 0 0,0 0 0 0 0,1 0 0 0 0,-1 0 0 0 0,0 0 0 0 0,1 0 0 0 0,-1 0 0 0 0,0 1 0 0 0,1-1 0 0 0,-1 0 0 0 0,0 1 0 0 0,0-1 0 0 0,1 1 0 0 0,-1-1 0 0 0,0 1 0 0 0,0 0 0 0 0,0-1 0 0 0,0 1 0 0 0,0 0 0 0 0,0 0 0 0 0,0 0 0 0 0,0 0 0 0 0,0 0 0 0 0,0 0 0 0 0,0 0 0 0 0,-1 0 0 0 0,1 0 0 0 0,0 0 0 0 0,-1 1 0 0 0,1-1 0 0 0,-1 0 0 0 0,1 0 0 0 0,-1 1 0 0 0,0-1 0 0 0,1 3 0 0 0,2 7 0 0 0,-1 1 0 0 0,0-1 0 0 0,1 15 0 0 0,-2-11 0 0 0,1-2 0 0 0,-2 0 0 0 0,1 0 0 0 0,-1 0 0 0 0,-1 0 0 0 0,-3 17 0 0 0,3-20 0 0 0,0 0 0 0 0,1 0 0 0 0,1 0 0 0 0,-1 0 0 0 0,2 0 0 0 0,2 12 0 0 0,1 5 0 0 0,-4-21 0 0 0,0-1 0 0 0,0 0 0 0 0,1 1 0 0 0,0-1 0 0 0,0 0 0 0 0,0 0 0 0 0,0 0 0 0 0,1 0 0 0 0,0 0 0 0 0,5 6 0 0 0,-7-10 34 0 0,-1-1 0 0 0,1 0 0 0 0,-1 1 0 0 0,1-1-1 0 0,-1 0 1 0 0,0 1 0 0 0,1-1 0 0 0,-1 0 0 0 0,1 1 0 0 0,0-1 0 0 0,-1 0 0 0 0,1 0 0 0 0,-1 0 0 0 0,1 0-1 0 0,-1 1 1 0 0,1-1 0 0 0,-1 0 0 0 0,1 0 0 0 0,0 0 0 0 0,-1 0 0 0 0,1 0 0 0 0,-1 0 0 0 0,1 0 0 0 0,-1-1-1 0 0,1 1 1 0 0,0 0 0 0 0,0-1 0 0 0,10-3-3410 0 0,-10 3 1842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24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0 156 24727 0 0,'2'11'3085'0'0,"7"-9"780"0"0,-8-2-3752 0 0,2-6 856 0 0,27-22-969 0 0,-24 23 0 0 0,0 0 0 0 0,0 0 0 0 0,0 0 0 0 0,-1-1 0 0 0,6-7 0 0 0,29-55 0 0 0,-36 56 0 0 0,-4 11 0 0 0,0-1 0 0 0,0 1 0 0 0,0 0 0 0 0,0 0 0 0 0,1 0 0 0 0,-1 0 0 0 0,0 0 0 0 0,1 1 0 0 0,-1-1 0 0 0,1 0 0 0 0,-1 0 0 0 0,1 0 0 0 0,-1 0 0 0 0,2-1 0 0 0,7 28 0 0 0,2-6 0 0 0,-9-15 0 0 0,0-1 0 0 0,-1 0 0 0 0,2 0 0 0 0,-1 0 0 0 0,1 0 0 0 0,-1 0 0 0 0,1-1 0 0 0,0 1 0 0 0,0-1 0 0 0,1 0 0 0 0,-1 0 0 0 0,1 0 0 0 0,-1 0 0 0 0,1 0 0 0 0,7 3 0 0 0,-6-4 188 0 0,16 2 267 0 0,-10-7-5061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24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24927 0 0,'0'2'0'0'0,"0"3"0"0"0,0 3 0 0 0,0-5 2624 0 0,0-2-1320 0 0,2 4 8 0 0,1-2 1264 0 0,-2-3-2560 0 0,6 0-16 0 0,-2 0 0 0 0,-5 4 0 0 0,5 0 0 0 0,-1 3 0 0 0,0-1 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25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25023 0 0,'3'1'269'0'0,"0"0"0"0"0,0 0 0 0 0,0 0 1 0 0,-1 1-1 0 0,1-1 0 0 0,0 1 0 0 0,0 0 0 0 0,-1 0 0 0 0,1-1 0 0 0,-1 2 0 0 0,0-1 0 0 0,1 0 0 0 0,-1 0 0 0 0,2 4 1 0 0,8 5 893 0 0,1 4-801 0 0,0 0 1 0 0,-1 0-1 0 0,-1 1 0 0 0,0 1 0 0 0,-1 0 1 0 0,14 34-1 0 0,-20-41-362 0 0,-1 1 0 0 0,1 0 0 0 0,-2-1 0 0 0,0 1 0 0 0,0 0 0 0 0,-1 0 0 0 0,0 0 0 0 0,-2 22 0 0 0,-1-13 0 0 0,0 0 0 0 0,-2-1 0 0 0,0 1 0 0 0,-8 20 0 0 0,7-29 0 0 0,-1 0 0 0 0,0 0 0 0 0,0 0 0 0 0,-1-1 0 0 0,-1 0 0 0 0,1 0 0 0 0,-2-1 0 0 0,-15 14 0 0 0,16-15 0 0 0,-5 8 924 0 0,4-4-2018 0 0,2-6-2700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25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25127 0 0,'6'0'109'0'0,"0"1"-1"0"0,1-1 0 0 0,-1 1 1 0 0,0 1-1 0 0,0-1 1 0 0,0 1-1 0 0,0 0 0 0 0,0 1 1 0 0,0-1-1 0 0,10 7 1 0 0,-7-3 328 0 0,0 0 0 0 0,-1 1 0 0 0,0 0 1 0 0,0 1-1 0 0,12 16 0 0 0,-7-7 199 0 0,-1 2 0 0 0,-1-1 0 0 0,-1 1 0 0 0,0 1 0 0 0,12 38 0 0 0,-17-38-636 0 0,-2 1 0 0 0,0-1 0 0 0,-2 0 0 0 0,0 1 0 0 0,-1-1 0 0 0,-3 23 0 0 0,1-9 0 0 0,2-7 0 0 0,-2 1 0 0 0,-1-1 0 0 0,-1 0 0 0 0,-2-1 0 0 0,0 1 0 0 0,-2-1 0 0 0,-1-1 0 0 0,-1 1 0 0 0,-1-1 0 0 0,-27 44 0 0 0,18-41 428 0 0,-28 30 0 0 0,-4-3-5247 0 0,18-25-14993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31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1039 0 24423 0 0,'0'0'7412'0'0,"-5"1"-6641"0"0,1-1-745 0 0,0 1 1 0 0,0 0 0 0 0,0 0-1 0 0,0 0 1 0 0,0 1-1 0 0,-4 1 1 0 0,2 1-32 0 0,0 0 1 0 0,1-1-1 0 0,-1 2 0 0 0,1-1 0 0 0,-1 1 1 0 0,-7 9-1 0 0,-41 52 5 0 0,27-32 0 0 0,-32 32 0 0 0,26-30 0 0 0,1 2 0 0 0,-29 45 0 0 0,30-39 0 0 0,-15 17 0 0 0,4 2 0 0 0,-40 77 0 0 0,16-15 0 0 0,-28 63 0 0 0,61-112 0 0 0,-43 109 0 0 0,58-134 0 0 0,-20 90 0 0 0,32-110 0 0 0,-3 12 0 0 0,-6 79 0 0 0,0 51 0 0 0,7-147 0 0 0,7-24 0 0 0,0 0 0 0 0,0 0 0 0 0,1 0 0 0 0,-1 0 0 0 0,0 0 0 0 0,1 0 0 0 0,0 0 0 0 0,-1 0 0 0 0,1 0 0 0 0,0 0 0 0 0,0 0 0 0 0,0 0 0 0 0,0 3 0 0 0,-1 7 0 0 0,-1-13 0 0 0,1-7 0 0 0,3-11 0 0 0,-1 17 0 0 0,-1-1 0 0 0,0 1 0 0 0,1 0 0 0 0,-1-1 0 0 0,0 1 0 0 0,0-1 0 0 0,0 1 0 0 0,-1 0 0 0 0,1-1 0 0 0,-1 1 0 0 0,1-1 0 0 0,-2-2 0 0 0,-7-20 0 0 0,1 0 0 0 0,-8-46 0 0 0,6 4 0 0 0,-1-19 0 0 0,6 56 0 0 0,4 24 0 0 0,0 0 0 0 0,0-1 0 0 0,0 1 0 0 0,-5-12 0 0 0,4 11 0 0 0,0 0 0 0 0,0 0 0 0 0,0-1 0 0 0,-1-12 0 0 0,2 12 0 0 0,0 0 0 0 0,0 0 0 0 0,-5-13 0 0 0,5 10 0 0 0,1 10 0 0 0,0 1 0 0 0,1-1 0 0 0,-1 0 0 0 0,0 1 0 0 0,0-1 0 0 0,0 0 0 0 0,0 1 0 0 0,0-1 0 0 0,0 0 0 0 0,0 1 0 0 0,0-1 0 0 0,-1 0 0 0 0,1 1 0 0 0,0-1 0 0 0,0 0 0 0 0,-1 1 0 0 0,1-1 0 0 0,0 1 0 0 0,-1-1 0 0 0,1 0 0 0 0,0 1 0 0 0,-1-1 0 0 0,1 1 0 0 0,-1-1 0 0 0,-1-1 0 0 0,2 3 0 0 0,0-1 0 0 0,0 0 0 0 0,0 0 0 0 0,0 0 0 0 0,0 0 0 0 0,0 0 0 0 0,0 0 0 0 0,0 0 0 0 0,0 0 0 0 0,0 0 0 0 0,-1 0 0 0 0,1 1 0 0 0,0-1 0 0 0,0 0 0 0 0,0 0 0 0 0,0 0 0 0 0,0 0 0 0 0,0 0 0 0 0,0 0 0 0 0,0 0 0 0 0,0 0 0 0 0,0 0 0 0 0,0 0 0 0 0,0 0 0 0 0,0 0 0 0 0,0 0 0 0 0,-1 0 0 0 0,1 0 0 0 0,0 1 0 0 0,0-1 0 0 0,0 0 0 0 0,0 0 0 0 0,0 0 0 0 0,0 0 0 0 0,0 0 0 0 0,0 0 0 0 0,0 0 0 0 0,-1 0 0 0 0,1 0 0 0 0,0 0 0 0 0,0 0 0 0 0,0 0 0 0 0,0 0 0 0 0,0 0 0 0 0,0-1 0 0 0,0 1 0 0 0,0 0 0 0 0,0 0 0 0 0,0 0 0 0 0,-1 0 0 0 0,1 0 0 0 0,0 0 0 0 0,1 7 0 0 0,0 9 0 0 0,1-1 0 0 0,0 1 0 0 0,1-1 0 0 0,1 0 0 0 0,9 24 0 0 0,-7-25 0 0 0,-1 1 0 0 0,-1 0 0 0 0,-1 0 0 0 0,0 1 0 0 0,2 25 0 0 0,-4-20 0 0 0,7 40 0 0 0,1 0 0 0 0,-8-47 0 0 0,0-10 0 0 0,0-1 0 0 0,-1 1 0 0 0,0 0 0 0 0,0 0 0 0 0,0-1 0 0 0,-1 7 0 0 0,0-8 0 0 0,1-1 0 0 0,-1 0 0 0 0,1 1 0 0 0,0-1 0 0 0,0 1 0 0 0,-1-1 0 0 0,1 1 0 0 0,0-1 0 0 0,0 1 0 0 0,0-1 0 0 0,1 1 0 0 0,-1 2 0 0 0,1-4 0 0 0,-1 0 0 0 0,0 0 0 0 0,1 0 0 0 0,-1 0 0 0 0,0 0 0 0 0,1 0 0 0 0,-1 0 0 0 0,0 0 0 0 0,1 0 0 0 0,-1 0 0 0 0,0 0 0 0 0,1 0 0 0 0,-1 0 0 0 0,0-1 0 0 0,1 1 0 0 0,-1 0 0 0 0,0 0 0 0 0,0 0 0 0 0,1 0 0 0 0,-1-1 0 0 0,0 1 0 0 0,0 0 0 0 0,1 0 0 0 0,-1 0 0 0 0,0-1 0 0 0,0 1 0 0 0,1 0 0 0 0,-1 0 0 0 0,0-1 0 0 0,0 1 0 0 0,0-1 0 0 0,22-31 0 0 0,-1-5 0 0 0,46-59 0 0 0,-51 78 0 0 0,2 0 0 0 0,0 1 0 0 0,2 1 0 0 0,23-16 0 0 0,119-99 0 0 0,-142 118 850 0 0,-2 11-5637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7.3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31 24519 0 0,'0'0'7515'0'0,"-1"3"-6903"0"0,1-1-542 0 0,-9 23-27 0 0,11-21-43 0 0,0 0 0 0 0,0 0 0 0 0,0-1 0 0 0,0 1 0 0 0,6 6 0 0 0,-3-6 0 0 0,1 0 0 0 0,0-1 0 0 0,-1 0 0 0 0,1 1 0 0 0,0-2 0 0 0,1 1 0 0 0,-1-1 0 0 0,0 0 0 0 0,1 0 0 0 0,-1-1 0 0 0,1 1 0 0 0,0-2 0 0 0,-1 1 0 0 0,1-1 0 0 0,0 0 0 0 0,0 0 0 0 0,-1-1 0 0 0,11-1 0 0 0,-15 1 0 0 0,-1 1 0 0 0,1-1 0 0 0,0 0 0 0 0,0 0 0 0 0,0 0 0 0 0,0 0 0 0 0,0 0 0 0 0,-1 0 0 0 0,1 0 0 0 0,2-3 0 0 0,13-8 0 0 0,-16 12 0 0 0,-1-1 0 0 0,1 1 0 0 0,0-1 0 0 0,0 0 0 0 0,0 0 0 0 0,0 1 0 0 0,-1-1 0 0 0,1 0 0 0 0,0 0 0 0 0,-1 0 0 0 0,1 0 0 0 0,-1 0 0 0 0,1 0 0 0 0,-1 0 0 0 0,1 0 0 0 0,-1 0 0 0 0,0 0 0 0 0,1 0 0 0 0,-1 0 0 0 0,0 0 0 0 0,0 0 0 0 0,0 0 0 0 0,0-2 0 0 0,-1-30 0 0 0,0 17 0 0 0,1 15 0 0 0,0 1 0 0 0,0-1 0 0 0,0 0 0 0 0,0 0 0 0 0,0 0 0 0 0,0 0 0 0 0,0 0 0 0 0,-1 0 0 0 0,1 1 0 0 0,0-1 0 0 0,-1 0 0 0 0,1 0 0 0 0,0 0 0 0 0,-1 1 0 0 0,1-1 0 0 0,-1 0 0 0 0,1 0 0 0 0,-1 1 0 0 0,1-1 0 0 0,-1 0 0 0 0,0 1 0 0 0,1-1 0 0 0,-1 1 0 0 0,0-1 0 0 0,-1 0 0 0 0,0 0 0 0 0,1 1 0 0 0,-1-1 0 0 0,0 1 0 0 0,0 0 0 0 0,0-1 0 0 0,1 1 0 0 0,-1 0 0 0 0,0 0 0 0 0,0 0 0 0 0,0 1 0 0 0,-3 0 0 0 0,-4 1 0 0 0,0 1 0 0 0,0 0 0 0 0,-13 7 0 0 0,21-10 0 0 0,-8 4 0 0 0,-1 0 0 0 0,1 0 0 0 0,0 1 0 0 0,0 1 0 0 0,0 0 0 0 0,1 0 0 0 0,0 0 0 0 0,0 1 0 0 0,1 1 0 0 0,0-1 0 0 0,-12 16 0 0 0,14-15 0 0 0,1 1 0 0 0,0 0 0 0 0,0 0 0 0 0,0 0 0 0 0,-2 15 0 0 0,5-21 0 0 0,0 0 0 0 0,0 0 0 0 0,1 0 0 0 0,-1 1 0 0 0,1-1 0 0 0,0 0 0 0 0,0 0 0 0 0,0 0 0 0 0,0 1 0 0 0,1-1 0 0 0,-1 0 0 0 0,1 0 0 0 0,0 0 0 0 0,0 0 0 0 0,0 0 0 0 0,0 0 0 0 0,0 0 0 0 0,1 0 0 0 0,-1 0 0 0 0,4 3 0 0 0,0-2 0 0 0,-1-1 0 0 0,1 0 0 0 0,0 0 0 0 0,0 0 0 0 0,0 0 0 0 0,1-1 0 0 0,-1 0 0 0 0,1 0 0 0 0,-1-1 0 0 0,1 0 0 0 0,-1 0 0 0 0,1 0 0 0 0,0 0 0 0 0,0-1 0 0 0,-1 0 0 0 0,1 0 0 0 0,0 0 0 0 0,0-1 0 0 0,-1 0 0 0 0,1 0 0 0 0,6-3 0 0 0,51-6 0 0 0,-58 8 142 0 0,0 0 0 0 0,0 0 0 0 0,0 0 0 0 0,-1-1 0 0 0,6-3 0 0 0,8-9-4938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48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606 24 24423 0 0,'0'0'7500'0'0,"-5"1"-6800"0"0,-2-1-677 0 0,0-1-1 0 0,0 1 1 0 0,0-1 0 0 0,0-1-1 0 0,-13-3 1 0 0,2 0-23 0 0,-1 1 0 0 0,0 1 0 0 0,0 1 0 0 0,-22 0 0 0 0,30 3 0 0 0,-1-1 0 0 0,0 1 0 0 0,1 1 0 0 0,0 0 0 0 0,-1 1 0 0 0,1 0 0 0 0,-21 9 0 0 0,1 0 0 0 0,26-11 0 0 0,0 0 0 0 0,0 1 0 0 0,1-1 0 0 0,-1 1 0 0 0,1 1 0 0 0,-1-1 0 0 0,1 1 0 0 0,0-1 0 0 0,-1 1 0 0 0,2 0 0 0 0,-1 1 0 0 0,-6 5 0 0 0,8-5 0 0 0,-3 2 0 0 0,0 1 0 0 0,1 1 0 0 0,0-1 0 0 0,-6 15 0 0 0,9-20 0 0 0,1 1 0 0 0,-1-1 0 0 0,1 1 0 0 0,-1-1 0 0 0,1 1 0 0 0,0-1 0 0 0,0 1 0 0 0,0-1 0 0 0,0 0 0 0 0,1 1 0 0 0,-1-1 0 0 0,1 1 0 0 0,-1-1 0 0 0,1 1 0 0 0,0-1 0 0 0,0 0 0 0 0,0 0 0 0 0,0 1 0 0 0,0-1 0 0 0,1 0 0 0 0,1 3 0 0 0,25 39 0 0 0,-24-37 0 0 0,-1 0 0 0 0,2 0 0 0 0,-1 0 0 0 0,1-1 0 0 0,0 0 0 0 0,0 0 0 0 0,0 0 0 0 0,1 0 0 0 0,11 8 0 0 0,88 65 0 0 0,-50-35 0 0 0,-50-40 0 0 0,1 0 0 0 0,-1 0 0 0 0,-1 1 0 0 0,1-1 0 0 0,-1 1 0 0 0,5 6 0 0 0,-8-9 0 0 0,1 0 0 0 0,-1 0 0 0 0,0 0 0 0 0,1 0 0 0 0,-1 1 0 0 0,0-1 0 0 0,0 0 0 0 0,0 1 0 0 0,-1-1 0 0 0,1 1 0 0 0,-1-1 0 0 0,1 1 0 0 0,-1-1 0 0 0,0 1 0 0 0,0-1 0 0 0,0 1 0 0 0,-1 4 0 0 0,-4 21 0 0 0,5-25 0 0 0,-1 1 0 0 0,1 0 0 0 0,-1 0 0 0 0,0 0 0 0 0,0-1 0 0 0,0 1 0 0 0,-1-1 0 0 0,1 1 0 0 0,-1-1 0 0 0,0 1 0 0 0,0-1 0 0 0,0 0 0 0 0,-5 6 0 0 0,-6 4 0 0 0,0-1 0 0 0,-1 0 0 0 0,-1-1 0 0 0,0-1 0 0 0,0 0 0 0 0,-1-1 0 0 0,0 0 0 0 0,-1-2 0 0 0,0 0 0 0 0,0 0 0 0 0,-22 4 0 0 0,27-8 0 0 0,0 0 0 0 0,-1-1 0 0 0,1-1 0 0 0,-1 1 0 0 0,1-2 0 0 0,-1 0 0 0 0,0-1 0 0 0,1 0 0 0 0,-1 0 0 0 0,1-2 0 0 0,0 1 0 0 0,-1-2 0 0 0,1 1 0 0 0,0-2 0 0 0,1 0 0 0 0,-1 0 0 0 0,-12-9 0 0 0,21 12 95 0 0,0 0 0 0 0,1 0-1 0 0,-1-1 1 0 0,1 0 0 0 0,0 1 0 0 0,0-1-1 0 0,0 0 1 0 0,-3-4 0 0 0,-4-13-4897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49.2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8 24327 0 0,'0'-1'-13'0'0,"-5"-3"553"0"0,10 2 6484 0 0,-5 1-6288 0 0,1 11-691 0 0,0 0 0 0 0,1 0 1 0 0,5 18-1 0 0,-4-16-54 0 0,0-1 0 0 0,-1 1 0 0 0,2 19 0 0 0,-3 28 9 0 0,-10 95 0 0 0,0-21 0 0 0,8-117 0 0 0,0 0 0 0 0,2-1 0 0 0,0 1 0 0 0,1 0 0 0 0,5 22 0 0 0,-1-1 0 0 0,-5-36 0 0 0,-1 0 0 0 0,0-1 0 0 0,0 1 0 0 0,0 0 0 0 0,0 0 0 0 0,0 0 0 0 0,0 0 0 0 0,0 0 0 0 0,1 0 0 0 0,-1 0 0 0 0,0 0 0 0 0,1 0 0 0 0,-1-1 0 0 0,1 1 0 0 0,-1 0 0 0 0,1 0 0 0 0,-1 0 0 0 0,1-1 0 0 0,-1 1 0 0 0,1 0 0 0 0,0-1 0 0 0,-1 1 0 0 0,1-1 0 0 0,0 1 0 0 0,0 0 0 0 0,-1-1 0 0 0,2 1 0 0 0,-1-1 0 0 0,0 0 0 0 0,0 0 0 0 0,-1 0 0 0 0,1 0 0 0 0,0-1 0 0 0,0 1 0 0 0,-1 0 0 0 0,1 0 0 0 0,0-1 0 0 0,-1 1 0 0 0,1 0 0 0 0,0-1 0 0 0,-1 1 0 0 0,1-1 0 0 0,0 1 0 0 0,-1-1 0 0 0,1 1 0 0 0,-1-1 0 0 0,1 1 0 0 0,-1-1 0 0 0,1 0 0 0 0,-1 1 0 0 0,1-1 0 0 0,-1 0 0 0 0,0 1 0 0 0,1-1 0 0 0,-1 0 0 0 0,0 1 0 0 0,1-2 0 0 0,9-32 0 0 0,-9 29 0 0 0,10-33 0 0 0,31-68 0 0 0,-40 102 0 0 0,10-27 0 0 0,-8 21 0 0 0,0 0 0 0 0,0 1 0 0 0,1-1 0 0 0,10-16 0 0 0,-3 7 0 0 0,-11 17 0 0 0,0 0 0 0 0,0 0 0 0 0,0-1 0 0 0,0 1 0 0 0,1 0 0 0 0,-1 1 0 0 0,1-1 0 0 0,-1 0 0 0 0,1 0 0 0 0,0 1 0 0 0,2-3 0 0 0,-4 4 0 0 0,0 0 0 0 0,1 0 0 0 0,-1 0 0 0 0,0 0 0 0 0,0 0 0 0 0,0 0 0 0 0,1 0 0 0 0,-1 0 0 0 0,0 0 0 0 0,0 0 0 0 0,0 0 0 0 0,0 0 0 0 0,0 0 0 0 0,1 0 0 0 0,-1-1 0 0 0,0 1 0 0 0,0 0 0 0 0,0 0 0 0 0,0 0 0 0 0,0 0 0 0 0,0 0 0 0 0,1-1 0 0 0,-1 1 0 0 0,0 0 0 0 0,0 0 0 0 0,0 0 0 0 0,0 0 0 0 0,0-1 0 0 0,0 1 0 0 0,0 0 0 0 0,0 0 0 0 0,0 0 0 0 0,0 0 0 0 0,0-1 0 0 0,0 1 0 0 0,0 0 0 0 0,0 0 0 0 0,0 0 0 0 0,0-1 0 0 0,0 1 0 0 0,0 0 0 0 0,0 0 0 0 0,0 0 0 0 0,0 0 0 0 0,0-1 0 0 0,0 1 0 0 0,0 0 0 0 0,-1 0 0 0 0,1 0 0 0 0,0 0 0 0 0,0 0 0 0 0,0-1 0 0 0,0 1 0 0 0,0 0 0 0 0,0 0 0 0 0,-1 0 0 0 0,1 0 0 0 0,0 0 0 0 0,0 0 0 0 0,0 0 0 0 0,-1-1 0 0 0,2 1 0 0 0,5 2 0 0 0,-2-2 0 0 0,-4 0 0 0 0,0 0 0 0 0,1 0 0 0 0,-1 0 0 0 0,0 0 0 0 0,0 0 0 0 0,1 0 0 0 0,-1 0 0 0 0,0 1 0 0 0,0-1 0 0 0,1 0 0 0 0,-1 0 0 0 0,0 0 0 0 0,0 0 0 0 0,1 1 0 0 0,-1-1 0 0 0,0 0 0 0 0,0 0 0 0 0,0 0 0 0 0,0 1 0 0 0,1-1 0 0 0,-1 0 0 0 0,0 0 0 0 0,0 1 0 0 0,0-1 0 0 0,0 0 0 0 0,0 0 0 0 0,0 1 0 0 0,0-1 0 0 0,0 0 0 0 0,1 1 0 0 0,-1-1 0 0 0,0 0 0 0 0,0 0 0 0 0,0 1 0 0 0,0-1 0 0 0,0 0 0 0 0,-1 1 0 0 0,1-1 0 0 0,6 19 0 0 0,-2 0 0 0 0,0 1 0 0 0,-2-1 0 0 0,0 1 0 0 0,-1-1 0 0 0,-2 31 0 0 0,2 30 0 0 0,0-76 110 0 0,0 0-1 0 0,-1 0 1 0 0,2 1 0 0 0,-1-1 0 0 0,0 0-1 0 0,1-1 1 0 0,0 1 0 0 0,3 5 0 0 0,-4-7-346 0 0,0 0 1 0 0,0-1 0 0 0,0 1 0 0 0,0-1 0 0 0,0 1 0 0 0,0-1 0 0 0,1 1-1 0 0,-1-1 1 0 0,0 0 0 0 0,1 0 0 0 0,-1 0 0 0 0,1 0 0 0 0,0 0 0 0 0,-1 0-1 0 0,1 0 1 0 0,0 0 0 0 0,-1-1 0 0 0,1 1 0 0 0,0-1 0 0 0,2 1-1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49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25023 0 0,'-17'2'1366'0'0,"0"8"2886"0"0,5-1-2677 0 0,11-7-1523 0 0,-1 0-1 0 0,1 0 0 0 0,-1 0 0 0 0,1 1 0 0 0,0-1 1 0 0,0 0-1 0 0,0 1 0 0 0,0-1 0 0 0,0 5 0 0 0,-3 3-20 0 0,2-1-31 0 0,1 0 0 0 0,-1 0 0 0 0,2 0 0 0 0,-1 0 0 0 0,1 0 0 0 0,0 0 0 0 0,1 0 0 0 0,0-1 0 0 0,3 13 0 0 0,-2-12 0 0 0,1 1 0 0 0,-1-1 0 0 0,2 0 0 0 0,-1 0 0 0 0,1-1 0 0 0,10 16 0 0 0,-10-18 0 0 0,0-1 0 0 0,0 1 0 0 0,1-1 0 0 0,0 0 0 0 0,0-1 0 0 0,6 5 0 0 0,-7-7 0 0 0,-1 0 0 0 0,1 0 0 0 0,0-1 0 0 0,0 0 0 0 0,0 1 0 0 0,0-1 0 0 0,-1-1 0 0 0,1 1 0 0 0,0-1 0 0 0,1 1 0 0 0,-1-1 0 0 0,0 0 0 0 0,0-1 0 0 0,0 1 0 0 0,0-1 0 0 0,0 1 0 0 0,0-1 0 0 0,-1-1 0 0 0,1 1 0 0 0,0 0 0 0 0,6-4 0 0 0,4-2 0 0 0,1-1 0 0 0,-2 0 0 0 0,1-1 0 0 0,12-10 0 0 0,-23 16 0 0 0,1-1 0 0 0,-1 1 0 0 0,0-1 0 0 0,0 1 0 0 0,0-1 0 0 0,0 0 0 0 0,-1-1 0 0 0,1 1 0 0 0,-1 0 0 0 0,0-1 0 0 0,0 1 0 0 0,-1-1 0 0 0,1 1 0 0 0,-1-1 0 0 0,0 0 0 0 0,-1 0 0 0 0,1 1 0 0 0,-1-1 0 0 0,0 0 0 0 0,0 0 0 0 0,0 0 0 0 0,0 0 0 0 0,-1 1 0 0 0,-2-9 0 0 0,1 7 0 0 0,1 0 0 0 0,-2-1 0 0 0,1 1 0 0 0,-1 0 0 0 0,0 0 0 0 0,0 1 0 0 0,0-1 0 0 0,-1 0 0 0 0,0 1 0 0 0,0 0 0 0 0,0 0 0 0 0,-1 0 0 0 0,0 1 0 0 0,0-1 0 0 0,0 1 0 0 0,0 0 0 0 0,-8-4 0 0 0,7 6 0 0 0,0 0 0 0 0,1 1 0 0 0,-1 0 0 0 0,0 0 0 0 0,0 0 0 0 0,1 1 0 0 0,-1 0 0 0 0,-10 0 0 0 0,-20-1 0 0 0,36 1 30 0 0,-1 0 0 0 0,0 0 0 0 0,0 0 0 0 0,0 0 0 0 0,0 0 0 0 0,0 0-1 0 0,0 0 1 0 0,0 1 0 0 0,0-1 0 0 0,0 0 0 0 0,0 0 0 0 0,0 1 0 0 0,1-1 0 0 0,-1 1 0 0 0,0-1 0 0 0,0 1 0 0 0,0-1 0 0 0,1 1-1 0 0,-1-1 1 0 0,0 1 0 0 0,0 0 0 0 0,1-1 0 0 0,-1 1 0 0 0,1 0 0 0 0,-1-1 0 0 0,1 1 0 0 0,-1 0 0 0 0,1 0 0 0 0,-1 0 0 0 0,1 0-1 0 0,0 0 1 0 0,-1 1 0 0 0,0 1-523 0 0,0 0-1 0 0,1-1 0 0 0,-1 1 1 0 0,1 0-1 0 0,0 0 0 0 0,0 0 1 0 0,0-1-1 0 0,0 1 0 0 0,1 3 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0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0 123 25127 0 0,'3'14'4100'0'0,"0"-9"-2789"0"0,32 44 517 0 0,-16-23-1435 0 0,-13-17-393 0 0,-1 1 0 0 0,0 0 0 0 0,0 0 0 0 0,-1 0 0 0 0,0 0 0 0 0,-1 1 0 0 0,0 0 0 0 0,-1-1 0 0 0,0 1 0 0 0,-1 0 0 0 0,0 0 0 0 0,-1 17 0 0 0,1-27 0 0 0,-1-1 0 0 0,0 1 0 0 0,0-1 0 0 0,0 0 0 0 0,0 1 0 0 0,0-1 0 0 0,1 1 0 0 0,-1-1 0 0 0,0 0 0 0 0,0 1 0 0 0,1-1 0 0 0,-1 0 0 0 0,0 1 0 0 0,1-1 0 0 0,-1 0 0 0 0,0 1 0 0 0,1-1 0 0 0,-1 0 0 0 0,0 0 0 0 0,1 0 0 0 0,-1 1 0 0 0,1-1 0 0 0,0 0 0 0 0,2 3 0 0 0,-10-154 0 0 0,14 8 0 0 0,7 86 0 0 0,-6 46 0 0 0,-8 11 0 0 0,0 0 0 0 0,1 0 0 0 0,-1-1 0 0 0,0 1 0 0 0,0 0 0 0 0,1 0 0 0 0,-1 0 0 0 0,0-1 0 0 0,0 1 0 0 0,1 0 0 0 0,-1 0 0 0 0,0-1 0 0 0,0 1 0 0 0,0 0 0 0 0,0 0 0 0 0,1-1 0 0 0,-1 1 0 0 0,0 0 0 0 0,0 0 0 0 0,0-1 0 0 0,0 1 0 0 0,0 0 0 0 0,0-1 0 0 0,0 1 0 0 0,0 0 0 0 0,0-1 0 0 0,0 1 0 0 0,0 0 0 0 0,0-1 0 0 0,0 1 0 0 0,0 0 0 0 0,0 0 0 0 0,0-1 0 0 0,0 1 0 0 0,0 0 0 0 0,-1-1 0 0 0,1 1 0 0 0,0 0 0 0 0,0-1 0 0 0,0 1 0 0 0,0 0 0 0 0,0 0 0 0 0,0 0 0 0 0,0-1 0 0 0,0 1 0 0 0,0 0 0 0 0,0 0 0 0 0,0 0 0 0 0,0-1 0 0 0,0 1 0 0 0,0 0 0 0 0,0 0 0 0 0,0 0 0 0 0,0-1 0 0 0,0 1 0 0 0,0 0 0 0 0,0 0 0 0 0,0 0 0 0 0,0-1 0 0 0,0 1 0 0 0,0 0 0 0 0,0 0 0 0 0,0 0 0 0 0,1-1 0 0 0,-1 1 0 0 0,0 0 0 0 0,0 0 0 0 0,0 0 0 0 0,0 0 0 0 0,0 0 0 0 0,1-1 0 0 0,-1 1 0 0 0,0 0 0 0 0,0 0 0 0 0,0 0 0 0 0,1 0 0 0 0,-1 0 0 0 0,0 0 0 0 0,0 0 0 0 0,0 0 0 0 0,1 0 0 0 0,-1 0 0 0 0,0 0 0 0 0,0 0 0 0 0,0 0 0 0 0,1 0 0 0 0,-1 0 0 0 0,0 0 0 0 0,0 0 0 0 0,0 0 0 0 0,1 0 0 0 0,-1 0 0 0 0,0 0 0 0 0,0 0 0 0 0,0 0 0 0 0,1 0 0 0 0,-1 0 0 0 0,0 0 0 0 0,0 1 0 0 0,15 1 0 0 0,26 5 0 0 0,-35-7 0 0 0,1 1 0 0 0,0 0 0 0 0,-1 0 0 0 0,1 1 0 0 0,10 3 0 0 0,9 5-87 0 0,33 7 0 0 0,-35-10-3692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0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 25231 0 0,'0'0'44'0'0,"0"1"-1"0"0,0 0 1 0 0,0-1-1 0 0,0 1 0 0 0,1-1 1 0 0,-1 1-1 0 0,0 0 1 0 0,0-1-1 0 0,0 1 1 0 0,0-1-1 0 0,1 1 1 0 0,-1-1-1 0 0,0 1 1 0 0,1-1-1 0 0,-1 1 0 0 0,0-1 1 0 0,1 1-1 0 0,-1-1 1 0 0,1 1-1 0 0,-1-1 1 0 0,1 0-1 0 0,-1 1 1 0 0,0-1-1 0 0,1 0 1 0 0,0 1-1 0 0,20 2 1872 0 0,32-12 1880 0 0,-32 5-3107 0 0,38 0-688 0 0,-39 3 0 0 0,0-1 0 0 0,23-4 0 0 0,-42 6 0 0 0,7-3 0 0 0,1 1 0 0 0,0 0 0 0 0,0 1 0 0 0,0 0 0 0 0,0 0 0 0 0,14 2 0 0 0,-19-2 855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0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25127 0 0,'0'0'2689'0'0,"4"24"2254"0"0,-1-8-4943 0 0,0 1 0 0 0,-2-1 0 0 0,1 0 0 0 0,-2 1 0 0 0,-2 21 0 0 0,1 2 0 0 0,1-39 0 0 0,0 44 0 0 0,9 72 0 0 0,5 20 0 0 0,-1-12 0 0 0,-13-106-70 0 0,0-14-3811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1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25127 0 0,'7'-1'2053'0'0,"-6"1"-1812"0"0,-1 0-1 0 0,1 0 0 0 0,0 0 0 0 0,-1 0 0 0 0,1 0 0 0 0,0 0 0 0 0,0 0 0 0 0,-1 0 0 0 0,1 0 1 0 0,0 0-1 0 0,-1 1 0 0 0,1-1 0 0 0,0 0 0 0 0,-1 0 0 0 0,1 1 0 0 0,0-1 0 0 0,-1 0 0 0 0,1 1 1 0 0,-1-1-1 0 0,1 1 0 0 0,0-1 0 0 0,0 1 0 0 0,2 1-236 0 0,0-1 1 0 0,0-1-1 0 0,0 1 0 0 0,0 0 0 0 0,0-1 1 0 0,0 0-1 0 0,0 0 0 0 0,1 1 1 0 0,-1-2-1 0 0,0 1 0 0 0,0 0 0 0 0,0-1 1 0 0,0 1-1 0 0,4-2 0 0 0,10-1-12 0 0,65 0 8 0 0,-61 7 0 0 0,-21-4 0 0 0,1 1 0 0 0,0-1 0 0 0,0 1 0 0 0,0-1 0 0 0,0 1 0 0 0,0-1 0 0 0,0 0 0 0 0,0 0 0 0 0,0 0 0 0 0,0 1 0 0 0,-1-1 0 0 0,1 0 0 0 0,0 0 0 0 0,0 0 0 0 0,0-1 0 0 0,0 1 0 0 0,0 0 0 0 0,0 0 0 0 0,0 0 0 0 0,0-1 0 0 0,0 1 0 0 0,0 0 0 0 0,0-1 0 0 0,0 1 0 0 0,1-2 0 0 0,-2 2 12 0 0,3-3 791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2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25231 0 0,'2'11'1153'0'0,"-1"1"0"0"0,1 0 0 0 0,1-1 0 0 0,5 15 0 0 0,1 6 610 0 0,43 219-1763 0 0,-49-229 0 0 0,-1 0 0 0 0,-2 1 0 0 0,0-1 0 0 0,-1 0 0 0 0,-5 25 0 0 0,-2 50 0 0 0,12-62 0 0 0,-4-32 0 0 0,1-1 0 0 0,-1 0 0 0 0,1 0 0 0 0,0 0 0 0 0,-1 0 0 0 0,1-1 0 0 0,0 1 0 0 0,0 0 0 0 0,1 0 0 0 0,-1 0 0 0 0,0-1 0 0 0,0 1 0 0 0,1-1 0 0 0,2 3 0 0 0,-2-10 0 0 0,8-10 0 0 0,-6 9 0 0 0,10-22 0 0 0,-1 0 0 0 0,18-60 0 0 0,3 5 0 0 0,-32 80 0 0 0,0 1 0 0 0,1 0 0 0 0,-1 0 0 0 0,0 0 0 0 0,1 0 0 0 0,0 0 0 0 0,-1 0 0 0 0,1 1 0 0 0,0-1 0 0 0,0 1 0 0 0,1 0 0 0 0,-1 0 0 0 0,0 0 0 0 0,6-2 0 0 0,2-2 0 0 0,-2 0 0 0 0,-8 6 0 0 0,-1-1 0 0 0,1 1 0 0 0,-1-1 0 0 0,0 1 0 0 0,1 0 0 0 0,0-1 0 0 0,-1 1 0 0 0,1 0 0 0 0,-1-1 0 0 0,1 1 0 0 0,-1 0 0 0 0,1 0 0 0 0,-1 0 0 0 0,1 0 0 0 0,0-1 0 0 0,-1 1 0 0 0,1 0 0 0 0,1 0 0 0 0,11 15 0 0 0,-5-3 0 0 0,0 0 0 0 0,-2 1 0 0 0,1 0 0 0 0,-1 0 0 0 0,-1 1 0 0 0,-1-1 0 0 0,0 1 0 0 0,4 22 0 0 0,-4-16 0 0 0,0 0 0 0 0,2-1 0 0 0,0 1 0 0 0,1-1 0 0 0,1 0 0 0 0,15 23 0 0 0,-22-40 50 0 0,0 1 0 0 0,1-1 1 0 0,-1 0-1 0 0,1 0 0 0 0,0 0 0 0 0,-1-1 0 0 0,1 1 1 0 0,0 0-1 0 0,0-1 0 0 0,0 1 0 0 0,1-1 1 0 0,-1 0-1 0 0,0 1 0 0 0,0-1 0 0 0,1 0 0 0 0,3 1 1 0 0,-3-2-585 0 0,0 1 0 0 0,0 0 0 0 0,-1-1 0 0 0,1 0 0 0 0,0 0 0 0 0,0 0 0 0 0,0 0 0 0 0,4-1 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2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289 40 25023 0 0,'-22'-9'7640'0'0,"21"9"-7635"0"0,1 0 0 0 0,-1 0 0 0 0,0 0 0 0 0,1 0 0 0 0,-1 0 0 0 0,1 0 0 0 0,-1-1 0 0 0,1 1 0 0 0,-1 0-1 0 0,1 0 1 0 0,-1 0 0 0 0,1-1 0 0 0,-1 1 0 0 0,1 0 0 0 0,-1-1 0 0 0,1 1 0 0 0,-1 0 0 0 0,1-1 0 0 0,-1 1 0 0 0,1-1 0 0 0,0 1 0 0 0,-1 0 0 0 0,1-2 0 0 0,-11-11-24 0 0,9 11 15 0 0,1 1 4 0 0,-1 0 0 0 0,1 0 0 0 0,-1 0 0 0 0,1 1 0 0 0,-1-1 0 0 0,0 0 0 0 0,0 0 0 0 0,1 1 0 0 0,-1-1 0 0 0,0 1 0 0 0,0 0 0 0 0,1-1 0 0 0,-1 1 0 0 0,0 0 0 0 0,-2 0 0 0 0,-33 2 0 0 0,29-1 0 0 0,0 1 0 0 0,0 0 0 0 0,1 1 0 0 0,-1 0 0 0 0,1 1 0 0 0,0 0 0 0 0,0 0 0 0 0,0 0 0 0 0,-8 8 0 0 0,2-2 0 0 0,8-8 0 0 0,1 1 0 0 0,0 0 0 0 0,0 0 0 0 0,0 0 0 0 0,1 0 0 0 0,-1 1 0 0 0,1-1 0 0 0,0 1 0 0 0,0 0 0 0 0,0 0 0 0 0,0 0 0 0 0,-3 9 0 0 0,0 0 0 0 0,3-6 0 0 0,0 0 0 0 0,0 0 0 0 0,1 0 0 0 0,0 0 0 0 0,-2 10 0 0 0,0 7 0 0 0,3-20 0 0 0,0 1 0 0 0,0-1 0 0 0,1 0 0 0 0,-1 0 0 0 0,1 1 0 0 0,0-1 0 0 0,0 0 0 0 0,0 1 0 0 0,1-1 0 0 0,0 0 0 0 0,0 0 0 0 0,0 1 0 0 0,0-1 0 0 0,3 6 0 0 0,-1-5 0 0 0,0 0 0 0 0,0 0 0 0 0,0-1 0 0 0,0 1 0 0 0,1-1 0 0 0,0 0 0 0 0,0 0 0 0 0,0 0 0 0 0,0 0 0 0 0,1-1 0 0 0,-1 0 0 0 0,1 0 0 0 0,0 0 0 0 0,0 0 0 0 0,0-1 0 0 0,0 0 0 0 0,10 3 0 0 0,-12-5 0 0 0,0 0 0 0 0,0 0 0 0 0,0 0 0 0 0,0-1 0 0 0,-1 1 0 0 0,1-1 0 0 0,0 1 0 0 0,0-1 0 0 0,-1 0 0 0 0,1 0 0 0 0,3-2 0 0 0,18-5 0 0 0,-22 7 0 0 0,0 0 0 0 0,1 1 0 0 0,-1-1 0 0 0,0 0 0 0 0,0-1 0 0 0,0 1 0 0 0,1 0 0 0 0,-1-1 0 0 0,0 1 0 0 0,-1-1 0 0 0,1 1 0 0 0,0-1 0 0 0,0 0 0 0 0,2-3 0 0 0,18-15 0 0 0,-17 17 0 0 0,0 0 0 0 0,0-1 0 0 0,0 0 0 0 0,-1 0 0 0 0,1-1 0 0 0,-1 1 0 0 0,0-1 0 0 0,0 0 0 0 0,-1 0 0 0 0,5-7 0 0 0,2-8 0 0 0,12-33 0 0 0,0 2 0 0 0,-22 48 0 0 0,-1-2 0 0 0,-1 7 0 0 0,-7 3 0 0 0,9-4 0 0 0,-1-1 0 0 0,1 0 0 0 0,-1 1 0 0 0,1-1 0 0 0,-1 1 0 0 0,1-1 0 0 0,-1 0 0 0 0,1 1 0 0 0,0-1 0 0 0,-1 1 0 0 0,1 0 0 0 0,0-1 0 0 0,-1 1 0 0 0,1-1 0 0 0,0 1 0 0 0,0-1 0 0 0,-1 1 0 0 0,1 0 0 0 0,0-1 0 0 0,0 1 0 0 0,0 0 0 0 0,0-1 0 0 0,0 2 0 0 0,-2 18 0 0 0,1-17 0 0 0,1 15 0 0 0,0 0 0 0 0,2 0 0 0 0,0 0 0 0 0,5 24 0 0 0,-2-29 0 0 0,0 0 0 0 0,1-1 0 0 0,0 1 0 0 0,1-1 0 0 0,1 0 0 0 0,0-1 0 0 0,12 14 0 0 0,-17-22 107 0 0,0 1 0 0 0,0-1 0 0 0,0-1-1 0 0,0 1 1 0 0,1 0 0 0 0,-1-1 0 0 0,8 4 0 0 0,-9-4-642 0 0,1-1 0 0 0,-1 0 1 0 0,0-1-1 0 0,1 1 0 0 0,0 0 1 0 0,-1-1-1 0 0,1 1 0 0 0,3-1 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2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25127 0 0,'2'32'1149'0'0,"4"17"2781"0"0,0 2-1377 0 0,1-4-2553 0 0,-4-25 0 0 0,1 31 0 0 0,-4-28 0 0 0,0-7 0 0 0,0-18 0 0 0,0 0 0 0 0,0 0 0 0 0,0 1 0 0 0,0-1 0 0 0,0 0 0 0 0,0 0 0 0 0,0 0 0 0 0,0 0 0 0 0,0 1 0 0 0,0-1 0 0 0,0 0 0 0 0,0 0 0 0 0,0 0 0 0 0,0 0 0 0 0,1 0 0 0 0,-1 1 0 0 0,0-1 0 0 0,0 0 0 0 0,0 0 0 0 0,0 0 0 0 0,0 0 0 0 0,0 0 0 0 0,1 0 0 0 0,-1 0 0 0 0,0 0 0 0 0,0 1 0 0 0,0-1 0 0 0,0 0 0 0 0,1 0 0 0 0,-1 0 0 0 0,0 0 0 0 0,0 0 0 0 0,0 0 0 0 0,0 0 0 0 0,1 0 0 0 0,-1 0 0 0 0,0 0 0 0 0,0 0 0 0 0,0 0 0 0 0,0 0 0 0 0,1 0 0 0 0,-1 0 0 0 0,0 0 0 0 0,0 0 0 0 0,0-1 0 0 0,0 1 0 0 0,1 0 0 0 0,-1 0 0 0 0,0 0 0 0 0,0 0 0 0 0,0 0 0 0 0,0 0 0 0 0,1 0 0 0 0,5-8 0 0 0,-4-12 0 0 0,0 1 0 0 0,1-1 0 0 0,0 1 0 0 0,2 0 0 0 0,0 0 0 0 0,9-19 0 0 0,9-34 0 0 0,-22 66 0 0 0,1 1 0 0 0,0-1 0 0 0,1 1 0 0 0,4-9 0 0 0,-6 13 0 0 0,-1-1 0 0 0,1 1 0 0 0,0-1 0 0 0,0 1 0 0 0,0 0 0 0 0,1-1 0 0 0,-1 1 0 0 0,0 0 0 0 0,0 0 0 0 0,1 0 0 0 0,-1 0 0 0 0,1 0 0 0 0,-1 0 0 0 0,1 0 0 0 0,-1 1 0 0 0,1-1 0 0 0,-1 0 0 0 0,1 1 0 0 0,0-1 0 0 0,-1 1 0 0 0,3-1 0 0 0,-1 2 0 0 0,0 0 0 0 0,-1 0 0 0 0,1 0 0 0 0,0 0 0 0 0,-1 0 0 0 0,1 0 0 0 0,-1 1 0 0 0,0-1 0 0 0,1 1 0 0 0,-1 0 0 0 0,0-1 0 0 0,0 1 0 0 0,3 3 0 0 0,0 3 0 0 0,0 0 0 0 0,0 0 0 0 0,-1 0 0 0 0,0 1 0 0 0,-1-1 0 0 0,0 1 0 0 0,0 0 0 0 0,-1 0 0 0 0,3 16 0 0 0,-3-15 0 0 0,0 0 0 0 0,0 0 0 0 0,1 0 0 0 0,0 0 0 0 0,1 0 0 0 0,0-1 0 0 0,11 18 0 0 0,-12-22 0 0 0,1 0 0 0 0,0-1 0 0 0,0 1 0 0 0,0-1 0 0 0,1 1 0 0 0,-1-1 0 0 0,1-1 0 0 0,0 1 0 0 0,0-1 0 0 0,0 0 0 0 0,6 3 0 0 0,-6-3-3956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7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25127 0 0,'0'0'42'0'0,"1"0"0"0"0,-1 0 0 0 0,0 1 0 0 0,0-1 0 0 0,0 0 1 0 0,0 0-1 0 0,1 0 0 0 0,-1 0 0 0 0,0 0 0 0 0,0 0 0 0 0,0 0 0 0 0,0 0 0 0 0,0 0 0 0 0,1 0 0 0 0,-1 0 0 0 0,0 1 0 0 0,0-1 0 0 0,0 0 0 0 0,0 0 0 0 0,0 0 0 0 0,0 0 0 0 0,0 0 0 0 0,1 1 0 0 0,-1-1 0 0 0,0 0 0 0 0,0 0 0 0 0,0 0 1 0 0,0 0-1 0 0,0 1 0 0 0,0-1 0 0 0,0 0 0 0 0,0 0 0 0 0,0 0 0 0 0,0 0 0 0 0,0 1 0 0 0,0-1 0 0 0,0 0 0 0 0,0 0 0 0 0,0 0 0 0 0,0 0 0 0 0,0 1 0 0 0,0-1 0 0 0,0 0 0 0 0,-4 13 3497 0 0,0 2-1296 0 0,0 44-2243 0 0,7 91 0 0 0,-3-132 0 0 0,-3 32 0 0 0,1-39 0 0 0,1 0 0 0 0,1 0 0 0 0,-1 1 0 0 0,2-1 0 0 0,0 0 0 0 0,0 0 0 0 0,4 17 0 0 0,-2-1 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3.3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349 38 24727 0 0,'0'-2'184'0'0,"-1"1"0"0"0,1 0 0 0 0,0 0-1 0 0,-1 0 1 0 0,1-1 0 0 0,-1 1 0 0 0,1 0-1 0 0,-1 0 1 0 0,1 0 0 0 0,-1 0 0 0 0,0 0 0 0 0,0 0-1 0 0,1 0 1 0 0,-1 0 0 0 0,0 0 0 0 0,0 1-1 0 0,0-1 1 0 0,0 0 0 0 0,0 0 0 0 0,-2 0-1 0 0,-22-10 3865 0 0,14 9-4035 0 0,1 1 1 0 0,0 0-1 0 0,-1 0 1 0 0,1 1 0 0 0,-1 1-1 0 0,1 0 1 0 0,0 0-1 0 0,-1 1 1 0 0,-15 5-1 0 0,-2-1-23 0 0,17-2 10 0 0,1 0 0 0 0,-1 0 0 0 0,1 1 0 0 0,0 1 0 0 0,0-1 0 0 0,1 2 0 0 0,-1-1 0 0 0,1 1 0 0 0,1 1 0 0 0,-16 15 0 0 0,20-18 0 0 0,0 0 0 0 0,1 1 0 0 0,-1-1 0 0 0,1 1 0 0 0,0 0 0 0 0,1 0 0 0 0,-1 0 0 0 0,1 0 0 0 0,-2 11 0 0 0,2-6 0 0 0,0 0 0 0 0,1 0 0 0 0,0 0 0 0 0,1 19 0 0 0,1-22 0 0 0,-1 0 0 0 0,1 0 0 0 0,1 1 0 0 0,0-2 0 0 0,0 1 0 0 0,6 14 0 0 0,-7-19 0 0 0,1 0 0 0 0,0 0 0 0 0,0-1 0 0 0,0 1 0 0 0,0-1 0 0 0,0 1 0 0 0,1-1 0 0 0,-1 0 0 0 0,1 0 0 0 0,-1 0 0 0 0,1 0 0 0 0,0-1 0 0 0,0 1 0 0 0,0-1 0 0 0,0 1 0 0 0,0-1 0 0 0,0 0 0 0 0,0 0 0 0 0,5 0 0 0 0,1 1 0 0 0,1-1 0 0 0,0-1 0 0 0,-1 1 0 0 0,1-2 0 0 0,0 1 0 0 0,-1-1 0 0 0,1-1 0 0 0,-1 0 0 0 0,1 0 0 0 0,8-4 0 0 0,-4 1 0 0 0,-1 0 0 0 0,-1-1 0 0 0,1 0 0 0 0,-1-1 0 0 0,0-1 0 0 0,15-12 0 0 0,-21 14-132 0 0,0-1 0 0 0,0 0-1 0 0,0-1 1 0 0,-1 1 0 0 0,-1-1 0 0 0,6-11-1 0 0,-4 8-2890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3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0 25023 0 0,'0'1'111'0'0,"1"-1"1"0"0,-1 0-1 0 0,0 0 0 0 0,0 0 1 0 0,0 0-1 0 0,1 1 0 0 0,-1-1 0 0 0,0 0 1 0 0,0 0-1 0 0,0 1 0 0 0,0-1 0 0 0,0 0 1 0 0,1 0-1 0 0,-1 1 0 0 0,0-1 0 0 0,0 0 1 0 0,0 1-1 0 0,0-1 0 0 0,0 0 0 0 0,0 0 1 0 0,0 1-1 0 0,0-1 0 0 0,0 0 0 0 0,0 1 1 0 0,0-1-1 0 0,0 0 0 0 0,0 0 0 0 0,0 1 1 0 0,0-1-1 0 0,-1 0 0 0 0,1 0 1 0 0,0 1-1 0 0,0-1 0 0 0,0 0 0 0 0,0 0 1 0 0,0 1-1 0 0,-1-1 0 0 0,1 0 0 0 0,0 0 1 0 0,0 0-1 0 0,0 1 0 0 0,-1-1 0 0 0,1 0 1 0 0,0 0-1 0 0,0 0 0 0 0,-1 0 0 0 0,1 1 1 0 0,0-1-1 0 0,0 0 0 0 0,-1 0 0 0 0,1 0 1 0 0,0 0-1 0 0,0 0 0 0 0,-1 0 0 0 0,1 0 1 0 0,0 0-1 0 0,-1 0 0 0 0,1 0 0 0 0,0 0 1 0 0,0 0-1 0 0,-1 0 0 0 0,1 0 1 0 0,0 0-1 0 0,-1 0 0 0 0,1 0 0 0 0,0 0 1 0 0,0 0-1 0 0,-1-1 0 0 0,1 1 0 0 0,1 3-207 0 0,0-1 100 0 0,0-1 0 0 0,-1 1 0 0 0,0 0 0 0 0,1-1 0 0 0,-1 1 0 0 0,0 0 0 0 0,0 0-1 0 0,0-1 1 0 0,0 1 0 0 0,0 0 0 0 0,0-1 0 0 0,-1 4 0 0 0,0 4-11 0 0,-6 81 7 0 0,5-69 0 0 0,-7 34 0 0 0,-1 8 0 0 0,3 10 0 0 0,-2 38 0 0 0,10-97 0 0 0,1-1 0 0 0,0 1 0 0 0,1-1 0 0 0,0 0 0 0 0,6 13 0 0 0,2 9 0 0 0,-9-26 0 0 0,1-1 0 0 0,0 0 0 0 0,0 0 0 0 0,1 0 0 0 0,0-1 0 0 0,0 1 0 0 0,1-1 0 0 0,0 0 0 0 0,0 0 0 0 0,1-1 0 0 0,0 0 0 0 0,0 0 0 0 0,0 0 0 0 0,1 0 0 0 0,0-1 0 0 0,0 0 0 0 0,0-1 0 0 0,1 0 0 0 0,12 6 0 0 0,-12-8 852 0 0,-3-2-5651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4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 24223 0 0,'5'7'3379'0'0,"1"-8"59"0"0,-6 1-3379 0 0,1 1 1 0 0,-1-1-1 0 0,0 1 0 0 0,1-1 0 0 0,-1 1 0 0 0,0-1 0 0 0,1 1 0 0 0,-1-1 0 0 0,0 1 0 0 0,0-1 0 0 0,1 1 0 0 0,-1 0 0 0 0,0-1 0 0 0,0 1 0 0 0,0 0 1 0 0,0-1-1 0 0,0 1 0 0 0,0-1 0 0 0,0 1 0 0 0,0 0 0 0 0,0-1 0 0 0,0 1 0 0 0,0-1 0 0 0,0 1 0 0 0,0 0 0 0 0,-1 0 0 0 0,1 7 65 0 0,-10 101-124 0 0,9-51 0 0 0,0-22 0 0 0,5 60 0 0 0,14-42 0 0 0,-13-73 0 0 0,2-8 0 0 0,-5-24 0 0 0,4-24 0 0 0,-1 25 0 0 0,-5 39 0 0 0,1-1 0 0 0,1 0 0 0 0,-1 1 0 0 0,2-1 0 0 0,0 1 0 0 0,0 0 0 0 0,5-11 0 0 0,0 5 0 0 0,-3 7 0 0 0,0 1 0 0 0,0-1 0 0 0,8-9 0 0 0,-12 17 0 0 0,1 0 0 0 0,0 0 0 0 0,0 0 0 0 0,0 0 0 0 0,0 0 0 0 0,0 1 0 0 0,0-1 0 0 0,0 1 0 0 0,1 0 0 0 0,-1-1 0 0 0,5 0 0 0 0,-6 1 0 0 0,1 1 0 0 0,-1-1 0 0 0,1 1 0 0 0,-1 0 0 0 0,1 0 0 0 0,-1 0 0 0 0,1 0 0 0 0,-1 0 0 0 0,0 0 0 0 0,1 1 0 0 0,-1-1 0 0 0,1 0 0 0 0,-1 1 0 0 0,1-1 0 0 0,-1 1 0 0 0,0-1 0 0 0,1 1 0 0 0,-1 0 0 0 0,0-1 0 0 0,0 1 0 0 0,0 0 0 0 0,1 0 0 0 0,-1 0 0 0 0,1 1 0 0 0,4 5 0 0 0,0-1 0 0 0,0 2 0 0 0,0-1 0 0 0,-1 1 0 0 0,0-1 0 0 0,0 1 0 0 0,-1 1 0 0 0,0-1 0 0 0,5 18 0 0 0,-4-11 0 0 0,-2 0 0 0 0,1-1 0 0 0,-2 1 0 0 0,0 1 0 0 0,-1-1 0 0 0,-1 24 0 0 0,0-26 0 0 0,1 0 0 0 0,4 25 0 0 0,-2-16 0 0 0,-3-19 0 0 0,1-1 0 0 0,0 1 0 0 0,0 0 0 0 0,0 0 0 0 0,1-1 0 0 0,-1 1 0 0 0,3 3 0 0 0,0 1 0 0 0,3 1-233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5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20 24727 0 0,'-15'0'637'0'0,"11"-1"-202"0"0,0 1 0 0 0,1 0 0 0 0,-1-1 0 0 0,0 2 0 0 0,1-1 0 0 0,-1 0 0 0 0,0 1 0 0 0,1-1 0 0 0,-1 1 0 0 0,1 0 0 0 0,-1 1 0 0 0,1-1 0 0 0,0 0 0 0 0,-1 1 0 0 0,1 0 0 0 0,-5 3 0 0 0,2 0-435 0 0,1 1 0 0 0,-1 0 0 0 0,1 0 0 0 0,0 0 0 0 0,0 0 0 0 0,1 1 0 0 0,0 0 0 0 0,0 0 0 0 0,1 0 0 0 0,-4 9 0 0 0,4-6 0 0 0,1 1 0 0 0,0 0 0 0 0,0 0 0 0 0,1 0 0 0 0,0 0 0 0 0,2 21 0 0 0,-1-28 0 0 0,1 0 0 0 0,0-1 0 0 0,0 1 0 0 0,0 0 0 0 0,1-1 0 0 0,-1 1 0 0 0,1 0 0 0 0,0-1 0 0 0,0 0 0 0 0,0 1 0 0 0,4 3 0 0 0,32 33 0 0 0,-35-38 0 0 0,1 1 0 0 0,0-1 0 0 0,-1 0 0 0 0,1 0 0 0 0,0 0 0 0 0,0-1 0 0 0,0 1 0 0 0,0-1 0 0 0,0 0 0 0 0,0 0 0 0 0,1-1 0 0 0,-1 1 0 0 0,0-1 0 0 0,0 0 0 0 0,1 0 0 0 0,-1 0 0 0 0,0 0 0 0 0,0-1 0 0 0,1 0 0 0 0,6-2 0 0 0,-4 1 0 0 0,0 0 0 0 0,0-1 0 0 0,0 0 0 0 0,0 0 0 0 0,-1 0 0 0 0,0-1 0 0 0,0 0 0 0 0,0-1 0 0 0,0 1 0 0 0,0-1 0 0 0,7-9 0 0 0,-10 11 0 0 0,0-1 0 0 0,-1 0 0 0 0,0 0 0 0 0,1 0 0 0 0,-2 0 0 0 0,1 0 0 0 0,0 0 0 0 0,-1 0 0 0 0,0-1 0 0 0,1 1 0 0 0,-2-1 0 0 0,1 1 0 0 0,-1-1 0 0 0,1 1 0 0 0,-2-8 0 0 0,0 3 0 0 0,0 0 0 0 0,-1 0 0 0 0,0 1 0 0 0,-1-1 0 0 0,0 1 0 0 0,0-1 0 0 0,-5-7 0 0 0,3 8 0 0 0,-1 0 0 0 0,0 0 0 0 0,0 0 0 0 0,-1 1 0 0 0,0-1 0 0 0,-1 2 0 0 0,-9-8 0 0 0,-20-20 0 0 0,36 33 0 0 0,0 1 0 0 0,0-1 0 0 0,0 0 0 0 0,0 1 0 0 0,0-1 0 0 0,0 0 0 0 0,0 1 0 0 0,0-1 0 0 0,0 1 0 0 0,0 0 0 0 0,0-1 0 0 0,-1 1 0 0 0,1 0 0 0 0,0 0 0 0 0,0 0 0 0 0,0 0 0 0 0,-2 0 0 0 0,-3-1 0 0 0,3 1 987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5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25127 0 0,'0'0'7103'0'0,"8"0"-6574"0"0,51-4-529 0 0,-40 2 0 0 0,0 1 0 0 0,32 2 0 0 0,-24 1 0 0 0,33-2 0 0 0,-20-1 0 0 0,-12-2 0 0 0,-24 2 0 0 0,1 0 0 0 0,-1 1 0 0 0,1-1 0 0 0,-1 1 0 0 0,1 0 0 0 0,0 0 0 0 0,4 1 0 0 0,6 0 982 0 0,-1 1-5921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5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24927 0 0,'0'0'3386'0'0,"1"4"-2697"0"0,11 73 780 0 0,-6-44-706 0 0,-1 2-1 0 0,1 38 1 0 0,-7-23-763 0 0,0-5 0 0 0,7 67 0 0 0,-4-91 0 0 0,-1 32 0 0 0,-2-41 0 0 0,1 1 0 0 0,0 0 0 0 0,1 0 0 0 0,0-1 0 0 0,1 1 0 0 0,0 0 0 0 0,1-1 0 0 0,5 13 0 0 0,16 20 855 0 0,-5-21-5669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6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364 70 24727 0 0,'-25'-19'8032'0'0,"19"14"-8032"0"0,0 0 0 0 0,1 0 0 0 0,-2 1 0 0 0,1-1 0 0 0,0 1 0 0 0,-1 1 0 0 0,0-1 0 0 0,0 1 0 0 0,0 1 0 0 0,0-1 0 0 0,0 1 0 0 0,-1 0 0 0 0,1 1 0 0 0,-1 0 0 0 0,1 0 0 0 0,-12 0 0 0 0,7 2 0 0 0,-1 0 0 0 0,1 1 0 0 0,0 0 0 0 0,0 1 0 0 0,0 0 0 0 0,0 1 0 0 0,0 0 0 0 0,1 1 0 0 0,-15 8 0 0 0,21-10 0 0 0,1-1 0 0 0,0 1 0 0 0,0 1 0 0 0,0-1 0 0 0,0 1 0 0 0,1-1 0 0 0,-1 1 0 0 0,1 0 0 0 0,0 0 0 0 0,0 1 0 0 0,-3 6 0 0 0,0 1 0 0 0,1 1 0 0 0,-8 27 0 0 0,11-33 0 0 0,0 1 0 0 0,1-1 0 0 0,0 1 0 0 0,1 0 0 0 0,-1 0 0 0 0,1-1 0 0 0,1 1 0 0 0,-1 0 0 0 0,1-1 0 0 0,1 1 0 0 0,3 10 0 0 0,-4-13 0 0 0,1 0 0 0 0,1 0 0 0 0,-1 0 0 0 0,1 0 0 0 0,-1 0 0 0 0,1-1 0 0 0,1 0 0 0 0,-1 1 0 0 0,1-1 0 0 0,-1 0 0 0 0,1-1 0 0 0,0 1 0 0 0,0-1 0 0 0,1 0 0 0 0,-1 0 0 0 0,1 0 0 0 0,6 3 0 0 0,-9-6 0 0 0,1 1 0 0 0,-1-1 0 0 0,1 1 0 0 0,0-1 0 0 0,0 0 0 0 0,-1 0 0 0 0,1 0 0 0 0,0-1 0 0 0,-1 1 0 0 0,1-1 0 0 0,0 1 0 0 0,-1-1 0 0 0,1 0 0 0 0,-1 0 0 0 0,5-2 0 0 0,36-21 0 0 0,-32 16 0 0 0,0-1 0 0 0,-1 0 0 0 0,0 0 0 0 0,-1-1 0 0 0,1-1 0 0 0,-2 1 0 0 0,0-1 0 0 0,0-1 0 0 0,-1 0 0 0 0,0 0 0 0 0,-1 0 0 0 0,0-1 0 0 0,-1 1 0 0 0,4-18 0 0 0,-1 5 0 0 0,-7 22 0 0 0,0 0 0 0 0,1 1 0 0 0,-1-1 0 0 0,-1 0 0 0 0,1 0 0 0 0,0 0 0 0 0,-1 0 0 0 0,1 0 0 0 0,-1 0 0 0 0,0 0 0 0 0,-1-4 0 0 0,1 7 0 0 0,0 0 0 0 0,0 1 0 0 0,0-1 0 0 0,0 0 0 0 0,0 1 0 0 0,-1-1 0 0 0,1 0 0 0 0,0 1 0 0 0,0-1 0 0 0,0 0 0 0 0,-1 0 0 0 0,1 1 0 0 0,0-1 0 0 0,0 0 0 0 0,-1 0 0 0 0,1 0 0 0 0,0 1 0 0 0,0-1 0 0 0,-1 0 0 0 0,1 0 0 0 0,0 0 0 0 0,-1 0 0 0 0,1 1 0 0 0,0-1 0 0 0,-1 0 0 0 0,1 0 0 0 0,0 0 0 0 0,-1 0 0 0 0,1 0 0 0 0,0 0 0 0 0,-1 0 0 0 0,1 0 0 0 0,-1 0 0 0 0,1 0 0 0 0,0 0 0 0 0,-1 0 0 0 0,1-1 0 0 0,0 1 0 0 0,-1 0 0 0 0,1 0 0 0 0,0 0 0 0 0,0 0 0 0 0,-1-1 0 0 0,1 1 0 0 0,0 0 0 0 0,-1 0 0 0 0,1 0 0 0 0,0-1 0 0 0,0 1 0 0 0,-1 0 0 0 0,1 0 0 0 0,0-1 0 0 0,0 1 0 0 0,0 0 0 0 0,0-1 0 0 0,-1 1 0 0 0,1 0 0 0 0,0-1 0 0 0,0 1 0 0 0,0 0 0 0 0,0-1 0 0 0,0 1 0 0 0,0 0 0 0 0,0-1 0 0 0,0 1 0 0 0,0 0 0 0 0,0-1 0 0 0,0 1 0 0 0,0-1 0 0 0,-2 6 0 0 0,1 0 0 0 0,0 0 0 0 0,0 0 0 0 0,1 0 0 0 0,-1 1 0 0 0,1-1 0 0 0,0 0 0 0 0,2 9 0 0 0,-1 5 0 0 0,-1-10 0 0 0,1-1 0 0 0,0 1 0 0 0,0 0 0 0 0,1-1 0 0 0,0 1 0 0 0,1-1 0 0 0,0 0 0 0 0,0 0 0 0 0,0 0 0 0 0,8 12 0 0 0,1 5 0 0 0,-11-22 0 0 0,0 0 0 0 0,1 0 0 0 0,-1 0 0 0 0,0-1 0 0 0,1 1 0 0 0,0 0 0 0 0,-1-1 0 0 0,1 1 0 0 0,0-1 0 0 0,1 1 0 0 0,-1-1 0 0 0,0 0 0 0 0,1 0 0 0 0,-1 0 0 0 0,1 0 0 0 0,-1 0 0 0 0,1-1 0 0 0,0 1 0 0 0,0-1 0 0 0,0 1 0 0 0,0-1 0 0 0,4 1 0 0 0,-3-2 66 0 0,-1 1 0 0 0,1-1-1 0 0,-1 0 1 0 0,1 0 0 0 0,-1 0 0 0 0,0-1 0 0 0,1 1 0 0 0,-1-1-1 0 0,1 0 1 0 0,-1 0 0 0 0,0 0 0 0 0,0 0 0 0 0,1 0 0 0 0,2-3-1 0 0,1 1-1052 0 0,-1-1 0 0 0,1-1-1 0 0,-1 1 1 0 0,12-11 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6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25023 0 0,'0'0'7105'0'0,"26"0"-6474"0"0,81-1-631 0 0,-2 1 0 0 0,-103 0 76 0 0,-1 0-1 0 0,0 0 1 0 0,0 0 0 0 0,0 0 0 0 0,0 0-1 0 0,0 0 1 0 0,1 1 0 0 0,-1-1-1 0 0,0 0 1 0 0,0 1 0 0 0,0-1-1 0 0,2 2 1 0 0,-2-1-488 0 0,1 0-1 0 0,-1-1 0 0 0,1 1 0 0 0,0 0 1 0 0,-1-1-1 0 0,1 1 0 0 0,0-1 1 0 0,0 0-1 0 0,0 1 0 0 0,-1-1 1 0 0,3 0-1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6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24927 0 0,'2'0'203'0'0,"-1"0"-1"0"0,1 0 1 0 0,-1 0 0 0 0,1 0-1 0 0,-1 0 1 0 0,0 0 0 0 0,1 0-1 0 0,-1 0 1 0 0,1 1-1 0 0,-1-1 1 0 0,0 1 0 0 0,1-1-1 0 0,2 2 1 0 0,-4-1 103 0 0,1 0 0 0 0,-1 1 0 0 0,0-1 0 0 0,1 0 0 0 0,-1 0 0 0 0,0 1 0 0 0,0-1 0 0 0,1 0 0 0 0,-1 0 0 0 0,0 1 0 0 0,0-1 0 0 0,0 0 0 0 0,-1 3 0 0 0,0 14 405 0 0,6 65-711 0 0,-2-60 0 0 0,-1 0 0 0 0,-2 0 0 0 0,0 0 0 0 0,-1 0 0 0 0,-7 37 0 0 0,4-39 0 0 0,1-1 0 0 0,1 0 0 0 0,0 23 0 0 0,1-4 0 0 0,1-24 0 0 0,1 0 0 0 0,1 1 0 0 0,0-1 0 0 0,6 23 0 0 0,-4-22 0 0 0,0 1 0 0 0,-1 0 0 0 0,0 21 0 0 0,-3-34 0 0 0,0 1 0 0 0,0 0 0 0 0,0 0 0 0 0,1-1 0 0 0,0 1 0 0 0,0 0 0 0 0,0-1 0 0 0,0 1 0 0 0,1 0 0 0 0,0-1 0 0 0,0 0 0 0 0,0 1 0 0 0,0-1 0 0 0,1 0 0 0 0,-1 0 0 0 0,1 0 0 0 0,0-1 0 0 0,7 7 0 0 0,-7-7-3953 0 0</inkml:trace>
  <inkml:trace contextRef="#ctx0" brushRef="#br0" timeOffset="1">281 387 25231 0 0,'0'0'71'0'0,"1"1"0"0"0,0-1 0 0 0,-1 0 0 0 0,1 1 0 0 0,-1-1 0 0 0,1 0-1 0 0,0 1 1 0 0,-1-1 0 0 0,1 1 0 0 0,-1-1 0 0 0,1 1 0 0 0,-1-1 0 0 0,1 1 0 0 0,-1-1 0 0 0,0 1 0 0 0,1 0-1 0 0,-1-1 1 0 0,0 1 0 0 0,1 0 0 0 0,-1-1 0 0 0,0 1 0 0 0,0 0 0 0 0,0-1 0 0 0,1 1 0 0 0,-1 0-1 0 0,0-1 1 0 0,0 1 0 0 0,0 0 0 0 0,0-1 0 0 0,0 2 0 0 0,-1 29 3372 0 0,1-23-2779 0 0,0 16-333 0 0,3 74 561 0 0,-2-81-892 0 0,-1-12 0 0 0,0 0 0 0 0,0 0 0 0 0,1 0 0 0 0,0-1 0 0 0,0 1 0 0 0,0 0 0 0 0,2 5 0 0 0,2 5 488 0 0,3 8-199 0 0,-7-23-421 0 0,-1 1 1 0 0,1-1-1 0 0,-1 0 1 0 0,1 1-1 0 0,-1-1 1 0 0,1 0-1 0 0,0 1 1 0 0,-1-1-1 0 0,1 0 1 0 0,-1 0 0 0 0,1 1-1 0 0,0-1 1 0 0,-1 0-1 0 0,1 0 1 0 0,-1 0-1 0 0,1 0 1 0 0,0 0-1 0 0,-1 0 1 0 0,1 0-1 0 0,0 0 1 0 0,-1 0 0 0 0,1 0-1 0 0,-1-1 1 0 0,1 1-1 0 0,0 0 1 0 0,-1 0-1 0 0,1 0 1 0 0,-1-1-1 0 0,1 1 1 0 0,-1 0-1 0 0,1-1 1 0 0,-1 1 0 0 0,1 0-1 0 0,-1-1 1 0 0,2 0-1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7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25231 0 0,'0'1'0'0'0,"0"5"2704"0"0,0-3-1360 0 0,0 2 16 0 0,0 0 760 0 0,3-1-2120 0 0,2 4 0 0 0,0-1 0 0 0,-3 0 0 0 0,10 0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28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0 25231 0 0,'1'2'537'0'0,"-1"1"-1"0"0,1-1 1 0 0,-1 0 0 0 0,1 0-1 0 0,-1 0 1 0 0,0 1-1 0 0,0-1 1 0 0,0 0 0 0 0,0 1-1 0 0,0-1 1 0 0,-1 4-1 0 0,0 2 553 0 0,0 20-1089 0 0,-10 51 0 0 0,6-52 0 0 0,-2 53 0 0 0,8-46 0 0 0,1-1 0 0 0,2 1 0 0 0,13 51 0 0 0,-9-43 854 0 0,-5-15-5660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7.6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4 24927 0 0,'0'1'88'0'0,"0"0"1"0"0,-1 0-1 0 0,1-1 0 0 0,0 1 0 0 0,0 0 0 0 0,-1 0 1 0 0,1-1-1 0 0,-1 1 0 0 0,1 0 0 0 0,-1 0 1 0 0,1-1-1 0 0,-1 1 0 0 0,1 0 0 0 0,-1-1 0 0 0,1 1 1 0 0,-1-1-1 0 0,0 1 0 0 0,1-1 0 0 0,-1 1 0 0 0,0-1 1 0 0,0 1-1 0 0,0 0 0 0 0,-25 9 3681 0 0,2 0-1735 0 0,21-8-2034 0 0,1 1 0 0 0,-1-1 0 0 0,1 1 0 0 0,0-1 0 0 0,-1 1 0 0 0,1 0 0 0 0,0-1 0 0 0,1 1 0 0 0,-1 0 0 0 0,0 0 0 0 0,1 1 0 0 0,0-1 0 0 0,0 0 0 0 0,0 0 0 0 0,0 1 0 0 0,-1 3 0 0 0,0 9 0 0 0,0 1 0 0 0,0 19 0 0 0,0-5 0 0 0,2-24 0 0 0,0 0 0 0 0,1 0 0 0 0,0 0 0 0 0,0 0 0 0 0,3 8 0 0 0,1 11 0 0 0,-4-24 0 0 0,0 1 0 0 0,-1 0 0 0 0,1 0 0 0 0,0 0 0 0 0,1 0 0 0 0,-1 0 0 0 0,0-1 0 0 0,1 1 0 0 0,0-1 0 0 0,-1 1 0 0 0,1-1 0 0 0,0 0 0 0 0,0 1 0 0 0,0-1 0 0 0,1 0 0 0 0,-1 0 0 0 0,0-1 0 0 0,4 3 0 0 0,-2-2 0 0 0,1 1 0 0 0,-1-1 0 0 0,1 0 0 0 0,0-1 0 0 0,-1 1 0 0 0,1-1 0 0 0,0 0 0 0 0,0 0 0 0 0,0-1 0 0 0,7 1 0 0 0,-5-1 0 0 0,1-1 0 0 0,0 0 0 0 0,-1 0 0 0 0,1-1 0 0 0,-1 0 0 0 0,1 0 0 0 0,-1-1 0 0 0,12-6 0 0 0,2-2 0 0 0,28-22 0 0 0,-21 14 0 0 0,-26 17 0 0 0,0 0 0 0 0,1 0 0 0 0,-1 0 0 0 0,0 0 0 0 0,0-1 0 0 0,-1 1 0 0 0,1-1 0 0 0,0 1 0 0 0,-1-1 0 0 0,0 0 0 0 0,1 1 0 0 0,-1-1 0 0 0,0 0 0 0 0,0 0 0 0 0,-1 0 0 0 0,1 0 0 0 0,-1 0 0 0 0,1 0 0 0 0,-1 0 0 0 0,0 0 0 0 0,0 0 0 0 0,0 0 0 0 0,-1 0 0 0 0,1-1 0 0 0,-2-4 0 0 0,0 1 0 0 0,0 0 0 0 0,0 0 0 0 0,0 0 0 0 0,-1 1 0 0 0,0-1 0 0 0,0 0 0 0 0,-1 1 0 0 0,0 0 0 0 0,-8-10 0 0 0,3 6 0 0 0,1 0 0 0 0,-1 1 0 0 0,0-1 0 0 0,-1 1 0 0 0,0 1 0 0 0,-16-11 0 0 0,16 15 0 0 0,0 0 0 0 0,0 1 0 0 0,0 0 0 0 0,-1 1 0 0 0,-11-1 0 0 0,11 2 0 0 0,9 0 988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8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10 115 24823 0 0,'-3'4'4548'0'0,"-3"5"-2672"0"0,6 18-1569 0 0,0 4 94 0 0,0 0 1 0 0,8 47 0 0 0,-6-36-402 0 0,-3-37 0 0 0,1 0 0 0 0,0 0 0 0 0,0 0 0 0 0,1 0 0 0 0,-1 1 0 0 0,1-1 0 0 0,0 0 0 0 0,0 0 0 0 0,3 7 0 0 0,2-1 0 0 0,-5-8 0 0 0,0-1 0 0 0,0 1 0 0 0,0-1 0 0 0,1 1 0 0 0,-1-1 0 0 0,1 0 0 0 0,0 0 0 0 0,2 3 0 0 0,0 1 0 0 0,-4-18 0 0 0,2-5 0 0 0,10-33 0 0 0,-3 15 0 0 0,48-169 0 0 0,-52 190 0 0 0,1 1 0 0 0,0-1 0 0 0,1 1 0 0 0,14-19 0 0 0,-11 22 0 0 0,-9 10 0 0 0,-1 0 0 0 0,1 0 0 0 0,-1-1 0 0 0,1 1 0 0 0,-1 0 0 0 0,0 0 0 0 0,1-1 0 0 0,-1 1 0 0 0,1-1 0 0 0,-1 1 0 0 0,0 0 0 0 0,1-1 0 0 0,-1 1 0 0 0,0-1 0 0 0,1 1 0 0 0,-1 0 0 0 0,0-1 0 0 0,0 1 0 0 0,1-1 0 0 0,-1 1 0 0 0,0-1 0 0 0,0 1 0 0 0,0-1 0 0 0,0 1 0 0 0,0-1 0 0 0,0 0 0 0 0,0 1 0 0 0,0-1 0 0 0,0 1 0 0 0,0-1 0 0 0,0 1 0 0 0,0-1 0 0 0,0 1 0 0 0,0-1 0 0 0,0 1 0 0 0,-1-1 0 0 0,1 1 0 0 0,0-1 0 0 0,-1 0 0 0 0,1 1 0 0 0,0 0 0 0 0,0 0 0 0 0,1 0 0 0 0,-1 0 0 0 0,0 0 0 0 0,0 0 0 0 0,0 1 0 0 0,0-1 0 0 0,0 0 0 0 0,0 0 0 0 0,0 0 0 0 0,1 0 0 0 0,-1 0 0 0 0,0 0 0 0 0,0 0 0 0 0,0 0 0 0 0,0 0 0 0 0,0 0 0 0 0,0 0 0 0 0,1 0 0 0 0,-1 0 0 0 0,0 0 0 0 0,0 0 0 0 0,0-1 0 0 0,0 1 0 0 0,0 0 0 0 0,0 0 0 0 0,1 0 0 0 0,-1 0 0 0 0,0 0 0 0 0,0 0 0 0 0,0 0 0 0 0,0 0 0 0 0,0 0 0 0 0,0 0 0 0 0,0 0 0 0 0,0-1 0 0 0,0 1 0 0 0,0 0 0 0 0,1 0 0 0 0,-1 0 0 0 0,0 0 0 0 0,0 0 0 0 0,0 0 0 0 0,0 0 0 0 0,0-1 0 0 0,0 1 0 0 0,0 0 0 0 0,0 0 0 0 0,0 0 0 0 0,0 0 0 0 0,0 0 0 0 0,0 0 0 0 0,0-1 0 0 0,0 1 0 0 0,0 0 0 0 0,0 0 0 0 0,0 0 0 0 0,0 0 0 0 0,0 0 0 0 0,0 0 0 0 0,0 0 0 0 0,-1-1 0 0 0,1 1 0 0 0,0 0 0 0 0,10 7 0 0 0,-7 0 0 0 0,2-1 0 0 0,-1 0 0 0 0,9 10 0 0 0,-8-10 0 0 0,0 1 0 0 0,0-1 0 0 0,7 13 0 0 0,-5-2 0 0 0,-1-1 0 0 0,0 1 0 0 0,-1 1 0 0 0,4 24 0 0 0,-4-22 0 0 0,1-1 0 0 0,14 30 0 0 0,-6-16 0 0 0,-13-31 66 0 0,0 1-1 0 0,0-1 1 0 0,0 0-1 0 0,1 1 1 0 0,-1-1 0 0 0,1 0-1 0 0,-1 0 1 0 0,1 0 0 0 0,0 0-1 0 0,0-1 1 0 0,0 1-1 0 0,3 2 1 0 0,-3-3-503 0 0,-1 0 1 0 0,1 0-1 0 0,0-1 1 0 0,-1 1-1 0 0,1 0 1 0 0,0-1-1 0 0,0 1 0 0 0,-1-1 1 0 0,1 0-1 0 0,3 1 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6:59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15 322 25127 0 0,'0'-1'1'0'0,"-2"-14"3012"0"0,2 14-2891 0 0,0 1-1 0 0,0-1 0 0 0,-1 1 1 0 0,1 0-1 0 0,0-1 1 0 0,0 1-1 0 0,-1-1 1 0 0,1 1-1 0 0,0 0 1 0 0,-1-1-1 0 0,1 1 0 0 0,-1 0 1 0 0,1 0-1 0 0,0-1 1 0 0,-1 1-1 0 0,1 0 1 0 0,-1 0-1 0 0,1 0 1 0 0,-1 0-1 0 0,1-1 1 0 0,-1 1-1 0 0,1 0 0 0 0,-1 0 1 0 0,1 0-1 0 0,-1 0 1 0 0,1 0-1 0 0,-1 0 1 0 0,0 0-101 0 0,1 0 0 0 0,0-1 0 0 0,0 1 0 0 0,0 0 0 0 0,0 0 0 0 0,0-1 0 0 0,-1 1 0 0 0,1 0 0 0 0,0 0 0 0 0,0-1 0 0 0,0 1 0 0 0,0 0 0 0 0,0-1 0 0 0,0 1 0 0 0,0 0 0 0 0,0-1 0 0 0,0 1 0 0 0,0 0 0 0 0,0 0 0 0 0,0-1 0 0 0,0 1 0 0 0,0 0 0 0 0,0-1-1 0 0,1 1 1 0 0,-1 0 0 0 0,0-1 0 0 0,0 1 0 0 0,0 0 0 0 0,0 0 0 0 0,0-1 0 0 0,1 1 0 0 0,-1 0 0 0 0,0 0 0 0 0,0 0 0 0 0,1-1 0 0 0,-1 1 0 0 0,0 0 0 0 0,0 0 0 0 0,1-1 0 0 0,7-10 357 0 0,92-114-378 0 0,-89 112 0 0 0,-8 9 0 0 0,-1 1 0 0 0,1 0 0 0 0,0 0 0 0 0,0 0 0 0 0,0 0 0 0 0,8-5 0 0 0,-10 8 0 0 0,1-1 0 0 0,0 0 0 0 0,-1 1 0 0 0,1 0 0 0 0,0-1 0 0 0,0 1 0 0 0,-1 0 0 0 0,1 0 0 0 0,0 0 0 0 0,0 0 0 0 0,-1 0 0 0 0,1 0 0 0 0,0 1 0 0 0,-1-1 0 0 0,1 0 0 0 0,0 1 0 0 0,-1 0 0 0 0,1-1 0 0 0,0 1 0 0 0,2 1 0 0 0,46 14 0 0 0,-33-6 0 0 0,-3-3 0 0 0,-1 0 0 0 0,1 1 0 0 0,-1 1 0 0 0,0 0 0 0 0,-1 1 0 0 0,-1 0 0 0 0,14 15 0 0 0,36 43 0 0 0,-61-68 0 0 0,5 7 0 0 0,-1 0 0 0 0,1 0 0 0 0,1-1 0 0 0,-1 0 0 0 0,1 0 0 0 0,0 0 0 0 0,1-1 0 0 0,8 6 0 0 0,-13-10 0 0 0,1-1 0 0 0,0 1 0 0 0,0-1 0 0 0,-1 0 0 0 0,1 0 0 0 0,0 0 0 0 0,-1 0 0 0 0,1 0 0 0 0,0 0 0 0 0,-1-1 0 0 0,1 1 0 0 0,0-1 0 0 0,-1 0 0 0 0,1 0 0 0 0,-1 0 0 0 0,1 0 0 0 0,-1 0 0 0 0,3-2 0 0 0,2-1 0 0 0,-1-1 0 0 0,0 1 0 0 0,0-1 0 0 0,0 0 0 0 0,5-7 0 0 0,15-18 0 0 0,35-50 0 0 0,-34 47 0 0 0,-11 15 0 0 0,-15 17 0 0 0,-1 0 0 0 0,1 1 0 0 0,0-1 0 0 0,-1 0 0 0 0,1 1 0 0 0,0-1 0 0 0,-1 1 0 0 0,1-1 0 0 0,0 1 0 0 0,0-1 0 0 0,0 1 0 0 0,0-1 0 0 0,0 1 0 0 0,-1 0 0 0 0,1 0 0 0 0,0-1 0 0 0,0 1 0 0 0,0 0 0 0 0,0 0 0 0 0,0 0 0 0 0,0 0 0 0 0,0 0 0 0 0,0 0 0 0 0,0 0 0 0 0,0 0 0 0 0,0 0 0 0 0,0 1 0 0 0,0-1 0 0 0,0 0 0 0 0,-1 1 0 0 0,1-1 0 0 0,0 1 0 0 0,0-1 0 0 0,0 1 0 0 0,0-1 0 0 0,0 2 0 0 0,5 2 0 0 0,-1 1 0 0 0,1-1 0 0 0,-1 2 0 0 0,4 5 0 0 0,2 1 0 0 0,9 7 0 0 0,2 0 0 0 0,-1-2 0 0 0,29 17 0 0 0,-40-28 0 0 0,1 0 0 0 0,-1-1 0 0 0,1-1 0 0 0,0 0 0 0 0,0-1 0 0 0,1 0 0 0 0,-1 0 0 0 0,0-1 0 0 0,1 0 0 0 0,16-1 0 0 0,-25-1 0 0 0,0 0 0 0 0,0-1 0 0 0,0 1 0 0 0,0-1 0 0 0,0 0 0 0 0,0 0 0 0 0,0 0 0 0 0,0 0 0 0 0,0 0 0 0 0,0-1 0 0 0,-1 1 0 0 0,1-1 0 0 0,-1 0 0 0 0,1 0 0 0 0,-1 0 0 0 0,1 0 0 0 0,-1 0 0 0 0,0 0 0 0 0,0 0 0 0 0,0-1 0 0 0,1-2 0 0 0,12-20 0 0 0,-1 0 0 0 0,-2 0 0 0 0,16-44 0 0 0,-28 67 0 0 0,1 1 0 0 0,-1 0 0 0 0,1-1 0 0 0,-1 1 0 0 0,1 0 0 0 0,0 0 0 0 0,0 0 0 0 0,-1 0 0 0 0,1 0 0 0 0,0-1 0 0 0,0 1 0 0 0,0 1 0 0 0,0-1 0 0 0,0 0 0 0 0,1 0 0 0 0,-1 0 0 0 0,0 1 0 0 0,0-1 0 0 0,0 0 0 0 0,1 1 0 0 0,-1-1 0 0 0,0 1 0 0 0,1-1 0 0 0,-1 1 0 0 0,0 0 0 0 0,1 0 0 0 0,-1 0 0 0 0,1-1 0 0 0,-1 1 0 0 0,0 0 0 0 0,1 1 0 0 0,-1-1 0 0 0,0 0 0 0 0,3 1 0 0 0,5 1 0 0 0,0 1 0 0 0,0 0 0 0 0,0 1 0 0 0,11 5 0 0 0,4 2 0 0 0,4-2 0 0 0,0 2 0 0 0,44 24 0 0 0,6-3 0 0 0,-75-31 0 0 0,0 0 0 0 0,0 0 0 0 0,0 0 0 0 0,1 0 0 0 0,-1-1 0 0 0,0 1 0 0 0,0-1 0 0 0,1 0 0 0 0,5 0 0 0 0,2 0 0 0 0,-10 0 0 0 0,-1 0 0 0 0,1 0 0 0 0,-1 0 0 0 0,1 0 0 0 0,-1 0 0 0 0,1-1 0 0 0,-1 1 0 0 0,1 0 0 0 0,-1 0 0 0 0,0 0 0 0 0,1 0 0 0 0,-1 0 0 0 0,1-1 0 0 0,-1 1 0 0 0,1 0 0 0 0,-1 0 0 0 0,0-1 0 0 0,1 1 0 0 0,-1 0 0 0 0,0-1 0 0 0,1 1 0 0 0,-1 0 0 0 0,0-1 0 0 0,1 1 0 0 0,-1-1 0 0 0,0 1 0 0 0,0 0 0 0 0,1-1 0 0 0,-1 1 0 0 0,0-1 0 0 0,0 1 0 0 0,0-1 0 0 0,0 1 0 0 0,0-1 0 0 0,0 1 0 0 0,0-1 0 0 0,1 1 0 0 0,-1-1 0 0 0,-1 1 0 0 0,1-1 0 0 0,0 1 0 0 0,0-1 0 0 0,0 1 0 0 0,0 0 0 0 0,0-1 0 0 0,0 1 0 0 0,0-1 0 0 0,-1 1 0 0 0,1-1 0 0 0,0 1 0 0 0,0 0 0 0 0,-1-1 0 0 0,1 1 0 0 0,-1-1 0 0 0,-12-21 0 0 0,13 21 0 0 0,-14-18 0 0 0,10 13 0 0 0,0 0 0 0 0,-1 0 0 0 0,1 0 0 0 0,-1 1 0 0 0,0 0 0 0 0,-1 0 0 0 0,-11-9 0 0 0,-26-15 0 0 0,24 15 0 0 0,-1 1 0 0 0,-24-11 0 0 0,40 22 0 0 0,0-1 0 0 0,1 1 0 0 0,-1-1 0 0 0,1 0 0 0 0,-1 0 0 0 0,1 0 0 0 0,-4-6 0 0 0,-12-10 0 0 0,18 18 0 0 0,7 3 0 0 0,6 3 0 0 0,9 4 0 0 0,0-1 0 0 0,0-1 0 0 0,1-1 0 0 0,-1 0 0 0 0,45 4 0 0 0,34 9 0 0 0,-9-2 0 0 0,-61-12 0 0 0,42 11 0 0 0,-58-6 0 0 0,-14-9 0 0 0,1-1 0 0 0,-1 1 0 0 0,1-1 0 0 0,-1 1 0 0 0,1 0 0 0 0,0-1 0 0 0,-1 1 0 0 0,1-1 0 0 0,0 1 0 0 0,0-1 0 0 0,-1 0 0 0 0,1 1 0 0 0,0-1 0 0 0,0 0 0 0 0,-1 1 0 0 0,1-1 0 0 0,0 0 0 0 0,1 0 0 0 0,-26 18 0 0 0,9-6 0 0 0,-101 65 0 0 0,69-53 0 0 0,37-20 0 0 0,0 1 0 0 0,-17 10 0 0 0,5-1 0 0 0,9-6 0 0 0,0 1 0 0 0,0 1 0 0 0,1 0 0 0 0,0 0 0 0 0,-14 17 0 0 0,22-22 0 0 0,1-3 0 0 0,1 1 0 0 0,0-1 0 0 0,1 0 0 0 0,-1 1 0 0 0,0-1 0 0 0,1 1 0 0 0,-1-1 0 0 0,1 1 0 0 0,0 0 0 0 0,0 0 0 0 0,0 0 0 0 0,0-1 0 0 0,0 1 0 0 0,1 0 0 0 0,-1 0 0 0 0,1 0 0 0 0,0 3 0 0 0,0 0-3941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7:22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265 4 22815 0 0,'0'0'9536'0'0,"-3"2"-9177"0"0,-13 7-308 0 0,-3 3-41 0 0,-11 9-22 0 0,29-20 12 0 0,-126 96 0 0 0,118-91 0 0 0,1 1 0 0 0,-1 1 0 0 0,1-1 0 0 0,0 1 0 0 0,-13 18 0 0 0,21-26 0 0 0,-1 1 0 0 0,1-1 0 0 0,-1 1 0 0 0,1-1 0 0 0,0 1 0 0 0,-1 0 0 0 0,1-1 0 0 0,-1 1 0 0 0,1-1 0 0 0,0 1 0 0 0,0 0 0 0 0,-1-1 0 0 0,1 1 0 0 0,0 0 0 0 0,0-1 0 0 0,0 1 0 0 0,0 0 0 0 0,0 0 0 0 0,0-1 0 0 0,0 1 0 0 0,0 0 0 0 0,0-1 0 0 0,0 1 0 0 0,0 0 0 0 0,0 0 0 0 0,1 0 0 0 0,0 0 0 0 0,-1-1 0 0 0,1 0 0 0 0,0 1 0 0 0,0-1 0 0 0,0 0 0 0 0,0 0 0 0 0,-1 0 0 0 0,1 0 0 0 0,0 0 0 0 0,0 0 0 0 0,0 0 0 0 0,0 0 0 0 0,0 0 0 0 0,0 0 0 0 0,-1-1 0 0 0,1 1 0 0 0,2-1 0 0 0,42-18 0 0 0,-42 18 0 0 0,52-28 0 0 0,-1-3 0 0 0,56-42 0 0 0,-92 61 0 0 0,2 2 0 0 0,0 0 0 0 0,32-12 0 0 0,-43 20 0 0 0,-8 3 0 0 0,0 0 0 0 0,0 0 0 0 0,0 0 0 0 0,-1 0 0 0 0,1 0 0 0 0,0 0 0 0 0,0 0 0 0 0,0-1 0 0 0,-1 1 0 0 0,1 0 0 0 0,0-1 0 0 0,0 1 0 0 0,-1 0 0 0 0,1-1 0 0 0,0 1 0 0 0,-1-1 0 0 0,1 1 0 0 0,0-1 0 0 0,-1 1 0 0 0,1-1 0 0 0,-1 0 0 0 0,1 1 0 0 0,-1-1 0 0 0,1 0 0 0 0,-30 20 0 0 0,8-2 0 0 0,-184 160 0 0 0,167-148 0 0 0,29-23 0 0 0,0 0 0 0 0,1 0 0 0 0,-12 13 0 0 0,5-7 0 0 0,14-11 0 0 0,0 0 0 0 0,-1 0 0 0 0,1-1 0 0 0,0 1 0 0 0,-1 0 0 0 0,1 1 0 0 0,0-1 0 0 0,0 0 0 0 0,0 0 0 0 0,0 1 0 0 0,0-1 0 0 0,0 0 0 0 0,0 1 0 0 0,0-1 0 0 0,1 1 0 0 0,-1-1 0 0 0,1 1 0 0 0,-1-1 0 0 0,0 3 0 0 0,1-1 0 0 0,1 7 0 0 0,0-10 0 0 0,0 0 0 0 0,-1 1 0 0 0,1-1 0 0 0,0 0 0 0 0,0 0 0 0 0,0 1 0 0 0,-1-1 0 0 0,1 0 0 0 0,0 0 0 0 0,0 0 0 0 0,0 0 0 0 0,-1 0 0 0 0,1 0 0 0 0,0 0 0 0 0,0-1 0 0 0,0 1 0 0 0,-1 0 0 0 0,1 0 0 0 0,0-1 0 0 0,0 1 0 0 0,26-8 0 0 0,-2-1 0 0 0,1-1 0 0 0,-1-1 0 0 0,-1-1 0 0 0,0-1 0 0 0,24-19 0 0 0,-16 11 0 0 0,41-21 0 0 0,-52 30 0 0 0,23-9 0 0 0,6-4 0 0 0,26-16 0 0 0,-60 33 0 0 0,-9 6 0 0 0,-4 1 0 0 0,-6 2 0 0 0,-6 3 0 0 0,0 2 0 0 0,0-1 0 0 0,0 1 0 0 0,1 1 0 0 0,0-1 0 0 0,-10 12 0 0 0,-17 13 0 0 0,-92 58 0 0 0,8 1 0 0 0,98-74 0 0 0,-29 17 0 0 0,-11 10 0 0 0,50-31 0 0 0,19-12 0 0 0,28-13 0 0 0,12-11 0 0 0,48-34 0 0 0,-59 35 0 0 0,63-30 0 0 0,-65 33 0 0 0,59-23 0 0 0,-60 29 0 0 0,-2-1 0 0 0,39-23 0 0 0,-71 38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0,-6 9 0 0 0,-11 10 0 0 0,-22 13 0 0 0,0-1 0 0 0,-53 31 0 0 0,-9 5 0 0 0,91-59 0 0 0,1 1 0 0 0,-14 14 0 0 0,14-12 0 0 0,-1-2 0 0 0,-13 12 0 0 0,58-29 0 0 0,86-43 0 0 0,-48 18 0 0 0,-47 23 0 0 0,0-1 0 0 0,28-15 0 0 0,50-24 0 0 0,-43 24 0 0 0,-56 22 0 0 0,-4 3 0 0 0,0 1 0 0 0,0-1 0 0 0,0 0 0 0 0,0 0 0 0 0,0 0 0 0 0,1 1 0 0 0,-1-1 0 0 0,0 0 0 0 0,1 1 0 0 0,-1-1 0 0 0,0 1 0 0 0,1 0 0 0 0,-1-1 0 0 0,3 1 0 0 0,-4 1 0 0 0,0 0 0 0 0,0 0 0 0 0,0 0 0 0 0,0 0 0 0 0,0 0 0 0 0,0 0 0 0 0,-1 0 0 0 0,1 0 0 0 0,0-1 0 0 0,-1 1 0 0 0,1 0 0 0 0,-1 0 0 0 0,1 0 0 0 0,0 0 0 0 0,-1 0 0 0 0,0-1 0 0 0,1 1 0 0 0,-1 0 0 0 0,0 0 0 0 0,-1 0 0 0 0,-17 16 0 0 0,14-13 0 0 0,-53 42 0 0 0,-37 34 0 0 0,81-71 956 0 0,5-4-4095 0 0,7-4 1378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7:24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 24727 0 0,'0'-1'364'0'0,"0"3"592"0"0,3 15 3255 0 0,-3-16-4107 0 0,0-1 0 0 0,0 1 1 0 0,0 0-1 0 0,0-1 0 0 0,0 1 0 0 0,1-1 0 0 0,-1 1 1 0 0,0 0-1 0 0,0-1 0 0 0,1 1 0 0 0,-1-1 0 0 0,0 1 1 0 0,1-1-1 0 0,-1 1 0 0 0,0-1 0 0 0,1 0 1 0 0,-1 1-1 0 0,1-1 0 0 0,-1 1 0 0 0,0-1 0 0 0,1 0 1 0 0,-1 1-1 0 0,2-1 0 0 0,105-1-104 0 0,-1-1 0 0 0,-105 2 0 0 0,0 0 0 0 0,-1 0 0 0 0,1 0 0 0 0,0 1 0 0 0,-1-1 0 0 0,1 0 0 0 0,0 1 0 0 0,-1-1 0 0 0,1 0 0 0 0,-1 1 0 0 0,1-1 0 0 0,-1 1 0 0 0,1-1 0 0 0,0 0 0 0 0,-1 1 0 0 0,0 0 0 0 0,1-1 0 0 0,-1 1 0 0 0,1-1 0 0 0,-1 1 0 0 0,0-1 0 0 0,1 1 0 0 0,-1 0 0 0 0,0-1 0 0 0,0 1 0 0 0,1 0 0 0 0,-1-1 0 0 0,0 1 0 0 0,0 0 0 0 0,0 0 0 0 0,0-1 0 0 0,0 1 0 0 0,0 0 0 0 0,0-1 0 0 0,0 1 0 0 0,0 1 0 0 0,-4 24 0 0 0,-3-12 0 0 0,0 1 0 0 0,-1-1 0 0 0,-15 19 0 0 0,-10 19 0 0 0,-11 15 0 0 0,11-19 0 0 0,30-44 0 0 0,0 1 0 0 0,0-1 0 0 0,-1 0 0 0 0,0 0 0 0 0,0-1 0 0 0,-4 4 0 0 0,3-3 0 0 0,1-1 0 0 0,-1 1 0 0 0,1 0 0 0 0,0 1 0 0 0,-4 5 0 0 0,-51 68 0 0 0,57-75 0 0 0,1-2 0 0 0,0 0 0 0 0,0 0 0 0 0,0 0 0 0 0,0 0 0 0 0,0 1 0 0 0,0-1 0 0 0,0 0 0 0 0,1 0 0 0 0,-1 0 0 0 0,1 1 0 0 0,-1-1 0 0 0,1 0 0 0 0,-1 1 0 0 0,1-1 0 0 0,0 0 0 0 0,-1 1 0 0 0,1-1 0 0 0,0 1 0 0 0,0-1 0 0 0,0 0 0 0 0,0 1 0 0 0,1 1 0 0 0,0-1 0 0 0,1 0 0 0 0,0 0 0 0 0,0-1 0 0 0,0 1 0 0 0,0-1 0 0 0,0 1 0 0 0,0-1 0 0 0,1 0 0 0 0,-1 0 0 0 0,0 0 0 0 0,1 0 0 0 0,-1 0 0 0 0,1-1 0 0 0,-1 1 0 0 0,1-1 0 0 0,-1 1 0 0 0,5-1 0 0 0,53-1 0 0 0,-34 0 0 0 0,134 6 0 0 0,-150-2 0 0 0,-4-2 0 0 0,-7-3 0 0 0,-2-2 214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7:24.7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25231 0 0,'0'0'7017'0'0,"17"-3"-6506"0"0,156 11-511 0 0,-86-16 0 0 0,-74 10 989 0 0,0 0-5935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7:25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25127 0 0,'0'0'100'0'0,"1"-1"1"0"0,-1 1-1 0 0,1 0 0 0 0,-1-1 0 0 0,1 1 1 0 0,-1 0-1 0 0,1 0 0 0 0,-1-1 0 0 0,1 1 0 0 0,-1 0 1 0 0,1 0-1 0 0,-1 0 0 0 0,1-1 0 0 0,-1 1 0 0 0,1 0 1 0 0,-1 0-1 0 0,1 0 0 0 0,0 0 0 0 0,-1 0 1 0 0,1 0-1 0 0,-1 0 0 0 0,1 1 0 0 0,-1-1 0 0 0,1 0 1 0 0,-1 0-1 0 0,1 0 0 0 0,-1 0 0 0 0,2 1 0 0 0,23 6 4101 0 0,-20-6-3676 0 0,3 1-525 0 0,-1 0 0 0 0,1-1 0 0 0,-1 0 0 0 0,1-1 0 0 0,0 1 0 0 0,-1-1 0 0 0,1-1 0 0 0,9-1 0 0 0,20-1 0 0 0,-30 3 0 0 0,0 0 0 0 0,0-1 0 0 0,0 0 0 0 0,0 0 0 0 0,8-3 0 0 0,33-4 0 0 0,-45 8 855 0 0,-1 3-5670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7:25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14 25127 0 0,'-1'-6'1221'0'0,"1"6"-1020"0"0,0-1-1 0 0,0 1 0 0 0,0 0 1 0 0,0-1-1 0 0,0 1 0 0 0,-1 0 1 0 0,1-1-1 0 0,0 1 0 0 0,0 0 1 0 0,0-1-1 0 0,0 1 0 0 0,-1 0 1 0 0,1-1-1 0 0,0 1 0 0 0,0 0 1 0 0,-1-1-1 0 0,1 1 0 0 0,0 0 1 0 0,-1 0-1 0 0,1 0 0 0 0,0-1 1 0 0,-1 1-1 0 0,1 0 0 0 0,0 0 1 0 0,-1 0-1 0 0,1 0 0 0 0,0-1 1 0 0,-1 1-1 0 0,1 0 0 0 0,0 0 1 0 0,-1 0-1 0 0,0 6-200 0 0,-3 12 0 0 0,3-14 0 0 0,-3 24 0 0 0,0-1 0 0 0,1 49 0 0 0,3-70 0 0 0,0 1 0 0 0,0 0 0 0 0,1-1 0 0 0,0 1 0 0 0,0-1 0 0 0,1 1 0 0 0,-1-1 0 0 0,1 0 0 0 0,1 0 0 0 0,-1 1 0 0 0,1-1 0 0 0,0-1 0 0 0,1 1 0 0 0,5 7 0 0 0,-7-11 0 0 0,1 1 0 0 0,-1-2 0 0 0,0 1 0 0 0,1 0 0 0 0,0 0 0 0 0,-1-1 0 0 0,1 0 0 0 0,0 1 0 0 0,0-1 0 0 0,0 0 0 0 0,0-1 0 0 0,0 1 0 0 0,0 0 0 0 0,0-1 0 0 0,0 1 0 0 0,0-1 0 0 0,0 0 0 0 0,5-1 0 0 0,2 1 0 0 0,1-2 0 0 0,-1 1 0 0 0,1-1 0 0 0,9-4 0 0 0,-12 3 0 0 0,0-1 0 0 0,0 0 0 0 0,10-6 0 0 0,5-3 0 0 0,-23 13 56 0 0,7-4 644 0 0,-4-2-5401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7:49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1898 1 24423 0 0,'0'0'8156'0'0,"-4"6"-7980"0"0,3-4-175 0 0,-3 5 0 0 0,-1-1-1 0 0,1 0 1 0 0,-1 0-1 0 0,0 0 1 0 0,-10 8-1 0 0,3-3 0 0 0,1 1 0 0 0,0 0 0 0 0,1 1 0 0 0,-11 17 0 0 0,-19 23 0 0 0,29-40 0 0 0,3-5 0 0 0,0 1 0 0 0,2 0 0 0 0,-1 0 0 0 0,-6 13 0 0 0,8-14 0 0 0,-1 0 0 0 0,1 0 0 0 0,-1-1 0 0 0,0 0 0 0 0,-1 0 0 0 0,0 0 0 0 0,-10 7 0 0 0,6-5 0 0 0,1 1 0 0 0,0-1 0 0 0,-9 13 0 0 0,-196 238 0 0 0,184-223 0 0 0,-105 101 0 0 0,63-68 0 0 0,27-28 0 0 0,-22 25 0 0 0,-18 23 0 0 0,-9 11 0 0 0,73-75 0 0 0,-142 182 0 0 0,40-50 0 0 0,68-91 0 0 0,13-15 0 0 0,-73 98 0 0 0,25-25 0 0 0,78-111 0 0 0,12-13 0 0 0,0 0 0 0 0,-1 0 0 0 0,1 0 0 0 0,0 0 0 0 0,0 0 0 0 0,0 0 0 0 0,0 1 0 0 0,0-1 0 0 0,0 0 0 0 0,1 1 0 0 0,-1-1 0 0 0,0 0 0 0 0,1 1 0 0 0,-1-1 0 0 0,0 3 0 0 0,-11 18 0 0 0,2-4 0 0 0,-16 22 0 0 0,24-33 0 0 0,-4 16 0 0 0,6-22 0 0 0,0 0 0 0 0,0 1 0 0 0,0-1 0 0 0,0 1 0 0 0,1-1 0 0 0,-1 1 0 0 0,0-1 0 0 0,1 0 0 0 0,-1 1 0 0 0,1-1 0 0 0,0 2 0 0 0,0-3 0 0 0,-1 0 0 0 0,0 1 0 0 0,1-1 0 0 0,-1 0 0 0 0,0 0 0 0 0,1 1 0 0 0,-1-1 0 0 0,0 0 0 0 0,1 0 0 0 0,-1 0 0 0 0,0 1 0 0 0,1-1 0 0 0,-1 0 0 0 0,0 0 0 0 0,1 0 0 0 0,-1 0 0 0 0,1 0 0 0 0,-1 0 0 0 0,1 0 0 0 0,-1 0 0 0 0,0 0 0 0 0,1 0 0 0 0,-1 0 0 0 0,1 0 0 0 0,-1 0 0 0 0,0 0 0 0 0,1 0 0 0 0,-1 0 0 0 0,0 0 0 0 0,1-1 0 0 0,-1 1 0 0 0,1 0 0 0 0,-1 0 0 0 0,0 0 0 0 0,1-1 0 0 0,-1 1 0 0 0,0 0 0 0 0,1 0 0 0 0,-1-1 0 0 0,0 1 0 0 0,0 0 0 0 0,1-1 0 0 0,-1 1 0 0 0,0-1 0 0 0,1-1 0 0 0,0 1 0 0 0,-1-1 0 0 0,1 1 0 0 0,-1-1 0 0 0,0 0 0 0 0,0 0 0 0 0,1 1 0 0 0,-1-1 0 0 0,0 0 0 0 0,0 0 0 0 0,0 1 0 0 0,-1-3 0 0 0,2-18 0 0 0,1 12 0 0 0,0 0 0 0 0,0 1 0 0 0,-1-1 0 0 0,0 0 0 0 0,-1 0 0 0 0,-1-11 0 0 0,1 8 0 0 0,0-1 0 0 0,3-21 0 0 0,-3 34 0 0 0,1-1 0 0 0,0 1 0 0 0,-1 0 0 0 0,1 0 0 0 0,0 0 0 0 0,-1-1 0 0 0,1 1 0 0 0,0 0 0 0 0,0 0 0 0 0,0 0 0 0 0,2-1 0 0 0,-2 2 0 0 0,0-1 0 0 0,0 0 0 0 0,0 1 0 0 0,-1-1 0 0 0,1 1 0 0 0,0-1 0 0 0,0 0 0 0 0,-1 0 0 0 0,1 1 0 0 0,-1-1 0 0 0,1 0 0 0 0,-1 0 0 0 0,1 0 0 0 0,-1 0 0 0 0,1 0 0 0 0,-1 0 0 0 0,1 0 0 0 0,-1 0 0 0 0,0 0 0 0 0,0 0 0 0 0,0 0 0 0 0,0 0 0 0 0,1 0 0 0 0,-1 0 0 0 0,0 0 0 0 0,-1 0 0 0 0,1 0 0 0 0,0 0 0 0 0,0 0 0 0 0,0 0 0 0 0,-1-1 0 0 0,-32-40 0 0 0,32 41 0 0 0,1 0 0 0 0,-1 0 0 0 0,1 0 0 0 0,0 0 0 0 0,-1 0 0 0 0,1 0 0 0 0,0 0 0 0 0,-1 0 0 0 0,1 0 0 0 0,0 0 0 0 0,0 0 0 0 0,0 0 0 0 0,0 0 0 0 0,0 0 0 0 0,0 0 0 0 0,0 0 0 0 0,1-1 0 0 0,0-9 0 0 0,-25 58 0 0 0,21-35 0 0 0,-2 1 0 0 0,1-1 0 0 0,-2 0 0 0 0,-7 13 0 0 0,6-13 0 0 0,1 0 0 0 0,1 0 0 0 0,-6 19 0 0 0,10-26 0 0 0,-1 0 0 0 0,0 0 0 0 0,-1 0 0 0 0,1 0 0 0 0,-1 0 0 0 0,-4 5 0 0 0,4-5 0 0 0,0-1 0 0 0,0 0 0 0 0,1 1 0 0 0,-1 0 0 0 0,1-1 0 0 0,-2 8 0 0 0,0 6 0 0 0,-1 0 0 0 0,-15 35 0 0 0,19-51 0 0 0,0 0 0 0 0,0 0 0 0 0,1-1 0 0 0,-1 1 0 0 0,1 0 0 0 0,-1 0 0 0 0,1 0 0 0 0,0 0 0 0 0,0 0 0 0 0,0 3 0 0 0,0-5 0 0 0,0 0 0 0 0,1 0 0 0 0,-1 1 0 0 0,0-1 0 0 0,1 0 0 0 0,-1 0 0 0 0,0 1 0 0 0,1-1 0 0 0,-1 0 0 0 0,0 0 0 0 0,1 0 0 0 0,-1 0 0 0 0,0 1 0 0 0,1-1 0 0 0,-1 0 0 0 0,1 0 0 0 0,-1 0 0 0 0,0 0 0 0 0,1 0 0 0 0,-1 0 0 0 0,1 0 0 0 0,-1 0 0 0 0,0 0 0 0 0,1 0 0 0 0,-1 0 0 0 0,1-1 0 0 0,-1 1 0 0 0,1 0 0 0 0,11-2 0 0 0,8-7 0 0 0,0 0 0 0 0,-1 0 0 0 0,-1-2 0 0 0,34-25 0 0 0,-11 7 0 0 0,-27 18 0 0 0,-12 9 0 0 0,0 1 0 0 0,-1-1 0 0 0,1 0 0 0 0,0 1 0 0 0,0 0 0 0 0,1-1 0 0 0,-1 1 0 0 0,0 0 0 0 0,0 0 0 0 0,1 0 0 0 0,-1 0 0 0 0,0 0 0 0 0,1 1 0 0 0,-1-1 0 0 0,3 1 0 0 0,3-2 852 0 0,-5 0-5648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7:50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24519 0 0,'8'12'26'0'0,"-7"-12"277"0"0,0 1 0 0 0,0 0 0 0 0,-1 0 0 0 0,1 0 0 0 0,0 0 0 0 0,-1 0 0 0 0,1 0 0 0 0,-1 0 0 0 0,1 0 0 0 0,-1 0 0 0 0,0 0 0 0 0,1 0 0 0 0,-1 0 0 0 0,0 0 0 0 0,0 0 0 0 0,0 0 0 0 0,1 2 0 0 0,-1 0-43 0 0,0 0 1 0 0,1 1-1 0 0,0-1 1 0 0,0 0-1 0 0,0 0 1 0 0,0 0-1 0 0,2 4 0 0 0,4 9 417 0 0,6 30-677 0 0,-5-21 0 0 0,-1 1 0 0 0,5 35 0 0 0,-7-27 0 0 0,18 59 0 0 0,-14-63 0 0 0,-2 1 0 0 0,5 40 0 0 0,-8-43 0 0 0,14 50 0 0 0,1 7 0 0 0,-14-62 0 0 0,9 31 0 0 0,4 13 0 0 0,-13-46 0 0 0,10 29 0 0 0,-8-31 0 0 0,6 32 0 0 0,-8-27 0 0 0,17 47 0 0 0,-12-44 0 0 0,6 30 0 0 0,5 33 0 0 0,15 87 0 0 0,-31-151 0 0 0,1 0 0 0 0,14 39 0 0 0,-5-17 0 0 0,9 30 0 0 0,-10-36 0 0 0,-11-35 0 0 0,0 0 0 0 0,-1 0 0 0 0,1 0 0 0 0,-2 0 0 0 0,1 0 0 0 0,1 12 0 0 0,-2-9 0 0 0,0 0 0 0 0,1-1 0 0 0,5 18 0 0 0,4 18 0 0 0,-10-30 0 0 0,0-8 0 0 0,-1 1 0 0 0,1 0 0 0 0,1-1 0 0 0,0 1 0 0 0,0-1 0 0 0,0 0 0 0 0,6 13 0 0 0,-2-7 0 0 0,-1 0 0 0 0,0 1 0 0 0,0-1 0 0 0,-2 1 0 0 0,0 0 0 0 0,3 25 0 0 0,-4-24 0 0 0,5 13 0 0 0,-5-23 0 0 0,0-1 0 0 0,-1 1 0 0 0,0 0 0 0 0,0-1 0 0 0,0 1 0 0 0,0 5 0 0 0,-1-9 0 0 0,0 0 0 0 0,0 1 0 0 0,0-1 0 0 0,0 0 0 0 0,1 0 0 0 0,-1 0 0 0 0,0 0 0 0 0,1 1 0 0 0,-1-1 0 0 0,1 0 0 0 0,-1 0 0 0 0,1 0 0 0 0,1 1 0 0 0,-1-1 0 0 0,-1 0 0 0 0,1 1 0 0 0,0-1 0 0 0,-1 0 0 0 0,1 0 0 0 0,-1 0 0 0 0,1 1 0 0 0,-1-1 0 0 0,1 0 0 0 0,-1 1 0 0 0,0-1 0 0 0,0 0 0 0 0,0 3 0 0 0,1 1 0 0 0,-1-3 0 0 0,1-1 0 0 0,-1 0 0 0 0,0 1 0 0 0,0-1 0 0 0,0 1 0 0 0,0-1 0 0 0,0 1 0 0 0,0-1 0 0 0,0 1 0 0 0,0-1 0 0 0,-1 0 0 0 0,0 3 0 0 0,-6-8 0 0 0,-5-6 0 0 0,-14-15 0 0 0,12 13 0 0 0,2-1 0 0 0,-15-18 0 0 0,22 24 0 0 0,4 6 0 0 0,1 0 0 0 0,-1-1 0 0 0,1 1 0 0 0,-1 0 0 0 0,0 0 0 0 0,1 0 0 0 0,-1 1 0 0 0,0-1 0 0 0,0 0 0 0 0,0 0 0 0 0,0 0 0 0 0,0 0 0 0 0,0 1 0 0 0,0-1 0 0 0,0 0 0 0 0,0 1 0 0 0,0-1 0 0 0,0 1 0 0 0,-1-1 0 0 0,-16-22 0 0 0,15 22 0 0 0,7 7 0 0 0,9 11 0 0 0,-1-3 0 0 0,-1 0 0 0 0,0 0 0 0 0,-1 1 0 0 0,-1 0 0 0 0,15 32 0 0 0,-17-33 0 0 0,8 12 0 0 0,5 11 0 0 0,-10-21 0 0 0,-3-9 0 0 0,-7-10 0 0 0,1 0 0 0 0,0 0 0 0 0,-1 0 0 0 0,1 0 0 0 0,0 0 0 0 0,0 0 0 0 0,1 0 0 0 0,2-5 0 0 0,6-12 0 0 0,-2-10 0 0 0,4-32 0 0 0,-8 39 0 0 0,0 1 0 0 0,1-1 0 0 0,2 2 0 0 0,10-27 0 0 0,-11 34 0 0 0,-1 1 0 0 0,0-1 0 0 0,5-24 0 0 0,-10 36 78 0 0,5-9 576 0 0,5-1-5323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3.8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52 24727 0 0,'0'0'7241'0'0,"3"-2"-6577"0"0,0-1-656 0 0,0 1 0 0 0,0 1 0 0 0,0-1 0 0 0,0 0 0 0 0,0 1 0 0 0,0-1 0 0 0,0 1 0 0 0,0 0 0 0 0,1 0-1 0 0,-1 0 1 0 0,0 1 0 0 0,1-1 0 0 0,-1 1 0 0 0,1 0 0 0 0,4 0 0 0 0,191-6-8 0 0,-135 1 0 0 0,-15-1 0 0 0,-17-1 0 0 0,-28 6 0 0 0,-1 0 0 0 0,1-1 0 0 0,0 1 0 0 0,-1 1 0 0 0,1-1 0 0 0,0 0 0 0 0,0 1 0 0 0,0 0 0 0 0,-1 0 0 0 0,1 0 0 0 0,0 0 0 0 0,0 1 0 0 0,0 0 0 0 0,-1-1 0 0 0,6 3 0 0 0,-6 0 856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58:10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74 24223 0 0,'0'0'8173'0'0,"5"4"-7810"0"0,3 4-363 0 0,0 1 0 0 0,0 0 0 0 0,-1 0 0 0 0,-1 0 0 0 0,11 18 0 0 0,26 66 0 0 0,-32-78 0 0 0,-10-14 0 0 0,-1 0 0 0 0,1 0 0 0 0,0-1 0 0 0,0 1 0 0 0,-1 0 0 0 0,1 0 0 0 0,0 0 0 0 0,-1 0 0 0 0,1 0 0 0 0,-1 0 0 0 0,1 1 0 0 0,-1-1 0 0 0,1 0 0 0 0,-1 0 0 0 0,0 2 0 0 0,5 6 0 0 0,-4-9 0 0 0,-1 0 0 0 0,1 1 0 0 0,-1-1 0 0 0,1 1 0 0 0,-1-1 0 0 0,1 1 0 0 0,-1 0 0 0 0,0-1 0 0 0,1 1 0 0 0,-1-1 0 0 0,0 1 0 0 0,0 0 0 0 0,1-1 0 0 0,-1 1 0 0 0,0 0 0 0 0,0-1 0 0 0,0 2 0 0 0,0-1 0 0 0,0-1 0 0 0,1 0 0 0 0,-1 1 0 0 0,0-1 0 0 0,0 0 0 0 0,0 1 0 0 0,0-1 0 0 0,1 1 0 0 0,-1-1 0 0 0,0 0 0 0 0,0 0 0 0 0,1 1 0 0 0,-1-1 0 0 0,0 0 0 0 0,0 1 0 0 0,1-1 0 0 0,-1 0 0 0 0,0 0 0 0 0,1 0 0 0 0,-1 1 0 0 0,0-1 0 0 0,1 0 0 0 0,-1 0 0 0 0,1 0 0 0 0,-1 0 0 0 0,0 0 0 0 0,1 1 0 0 0,-1-1 0 0 0,1 0 0 0 0,-1 0 0 0 0,0 0 0 0 0,1 0 0 0 0,-1 0 0 0 0,1 0 0 0 0,-1-1 0 0 0,0 1 0 0 0,1 0 0 0 0,-1 0 0 0 0,0 0 0 0 0,1 0 0 0 0,-1 0 0 0 0,1 0 0 0 0,-1-1 0 0 0,0 1 0 0 0,1 0 0 0 0,-1-1 0 0 0,28-11 0 0 0,-18 7 0 0 0,-1 2 0 0 0,0-1 0 0 0,-1-1 0 0 0,15-9 0 0 0,6-3 0 0 0,-22 12 0 0 0,0 0 0 0 0,0 0 0 0 0,-1-1 0 0 0,12-12 0 0 0,3-3 0 0 0,-16 17 0 0 0,1 0 0 0 0,-1 0 0 0 0,1 1 0 0 0,0 0 0 0 0,0 0 0 0 0,0 0 0 0 0,0 1 0 0 0,0 0 0 0 0,12-2 0 0 0,-4 1 0 0 0,-1 1 0 0 0,1 1 0 0 0,26 0 0 0 0,-32 2 0 0 0,-1 0 0 0 0,1 0 0 0 0,0 1 0 0 0,0 0 0 0 0,-1 1 0 0 0,1-1 0 0 0,-1 1 0 0 0,0 1 0 0 0,0-1 0 0 0,0 1 0 0 0,0 1 0 0 0,-1-1 0 0 0,1 1 0 0 0,-1 0 0 0 0,0 0 0 0 0,9 12 0 0 0,-4-4 0 0 0,1 0 0 0 0,1-1 0 0 0,26 20 0 0 0,-30-24 0 0 0,-6-6 0 0 0,0 0 0 0 0,0-1 0 0 0,0 1 0 0 0,0-1 0 0 0,0 0 0 0 0,1 0 0 0 0,4 1 0 0 0,14 6 0 0 0,-19-8 0 0 0,0 1 0 0 0,0-1 0 0 0,0 0 0 0 0,1 1 0 0 0,-1-2 0 0 0,0 1 0 0 0,0 0 0 0 0,0-1 0 0 0,1 1 0 0 0,-1-1 0 0 0,0 0 0 0 0,0 0 0 0 0,0 0 0 0 0,0 0 0 0 0,0-1 0 0 0,3-1 0 0 0,19-7 0 0 0,-20 8 0 0 0,0 0 0 0 0,-1 0 0 0 0,1-1 0 0 0,0 1 0 0 0,-1-1 0 0 0,1 0 0 0 0,-1 0 0 0 0,0-1 0 0 0,0 0 0 0 0,0 1 0 0 0,-1-1 0 0 0,1 0 0 0 0,4-9 0 0 0,22-20 0 0 0,-1 4 0 0 0,-24 23 0 0 0,-1 1 0 0 0,1 0 0 0 0,0 1 0 0 0,0-1 0 0 0,0 1 0 0 0,1 0 0 0 0,-1 0 0 0 0,7-3 0 0 0,-11 7 0 0 0,2-2 0 0 0,-1 1 0 0 0,1-1 0 0 0,0 1 0 0 0,-1 0 0 0 0,1-1 0 0 0,0 2 0 0 0,0-1 0 0 0,0 0 0 0 0,0 0 0 0 0,0 1 0 0 0,0 0 0 0 0,0-1 0 0 0,0 1 0 0 0,0 0 0 0 0,0 1 0 0 0,0-1 0 0 0,0 0 0 0 0,0 1 0 0 0,0 0 0 0 0,5 1 0 0 0,32 12 0 0 0,-34-12 0 0 0,0-1 0 0 0,0 1 0 0 0,0 0 0 0 0,0 1 0 0 0,0 0 0 0 0,0-1 0 0 0,0 2 0 0 0,-1-1 0 0 0,0 1 0 0 0,1 0 0 0 0,5 6 0 0 0,-8-7 0 0 0,-1 0 0 0 0,1 0 0 0 0,0 0 0 0 0,0 0 0 0 0,0-1 0 0 0,0 1 0 0 0,0-1 0 0 0,1 0 0 0 0,-1 0 0 0 0,1 0 0 0 0,0-1 0 0 0,5 3 0 0 0,-6-3 0 0 0,-1 0 0 0 0,1 0 0 0 0,-1 0 0 0 0,0 1 0 0 0,1-1 0 0 0,-1 1 0 0 0,0 0 0 0 0,0-1 0 0 0,0 1 0 0 0,2 3 0 0 0,-2-3 0 0 0,0 0 0 0 0,0 0 0 0 0,0 0 0 0 0,0 0 0 0 0,0 0 0 0 0,0-1 0 0 0,0 1 0 0 0,0-1 0 0 0,1 0 0 0 0,4 2 0 0 0,6 6 0 0 0,-12-9 0 0 0,-1 1 0 0 0,1 0 0 0 0,0-1 0 0 0,0 1 0 0 0,0 0 0 0 0,-1-1 0 0 0,1 1 0 0 0,0-1 0 0 0,0 1 0 0 0,0-1 0 0 0,0 0 0 0 0,0 1 0 0 0,0-1 0 0 0,0 0 0 0 0,0 1 0 0 0,0-1 0 0 0,0 0 0 0 0,1 0 0 0 0,56-7 0 0 0,-54 6 0 0 0,0-1 0 0 0,-1 1 0 0 0,1-1 0 0 0,0 1 0 0 0,-1-1 0 0 0,1 0 0 0 0,-1 0 0 0 0,0-1 0 0 0,1 1 0 0 0,-1-1 0 0 0,0 0 0 0 0,2-2 0 0 0,22-17 0 0 0,12-6 0 0 0,-31 21 0 0 0,0 0 0 0 0,1 1 0 0 0,0 0 0 0 0,0 0 0 0 0,11-4 0 0 0,-14 8 0 0 0,1 0 0 0 0,0 0 0 0 0,0 0 0 0 0,0 1 0 0 0,0 0 0 0 0,0 1 0 0 0,0 0 0 0 0,0 0 0 0 0,0 0 0 0 0,0 1 0 0 0,0 0 0 0 0,0 0 0 0 0,0 0 0 0 0,0 1 0 0 0,10 5 0 0 0,16 9 0 0 0,-24-13 0 0 0,-1 1 0 0 0,1 1 0 0 0,-1-1 0 0 0,0 1 0 0 0,0 0 0 0 0,0 1 0 0 0,-1 0 0 0 0,13 13 0 0 0,-14-13 0 0 0,1 0 0 0 0,-1-1 0 0 0,1 1 0 0 0,0-2 0 0 0,0 1 0 0 0,10 4 0 0 0,-1 0 0 0 0,-13-8 0 0 0,0 1 0 0 0,0-1 0 0 0,1 0 0 0 0,-1 0 0 0 0,0 0 0 0 0,0 0 0 0 0,1 0 0 0 0,-1-1 0 0 0,0 1 0 0 0,1-1 0 0 0,-1 0 0 0 0,1 0 0 0 0,-1 0 0 0 0,0-1 0 0 0,1 1 0 0 0,-1-1 0 0 0,4-1 0 0 0,21-2 0 0 0,-22 2 0 0 0,0 1 0 0 0,0-1 0 0 0,-1 0 0 0 0,1 0 0 0 0,-1-1 0 0 0,1 1 0 0 0,-1-1 0 0 0,0 0 0 0 0,0-1 0 0 0,0 1 0 0 0,0-1 0 0 0,7-8 0 0 0,-5 6 0 0 0,1-1 0 0 0,0 1 0 0 0,10-6 0 0 0,24-13 0 0 0,-35 20 0 0 0,1 0 0 0 0,0 0 0 0 0,-1 1 0 0 0,2 0 0 0 0,-1 0 0 0 0,0 1 0 0 0,1 0 0 0 0,-1 0 0 0 0,1 1 0 0 0,0 0 0 0 0,16-1 0 0 0,-15 3 0 0 0,-1 0 0 0 0,1 0 0 0 0,-1 1 0 0 0,1 1 0 0 0,-1 0 0 0 0,0 0 0 0 0,0 0 0 0 0,0 1 0 0 0,0 1 0 0 0,0-1 0 0 0,0 1 0 0 0,7 6 0 0 0,8 2 0 0 0,-19-10 0 0 0,1 1 0 0 0,-1-1 0 0 0,-1 1 0 0 0,1 0 0 0 0,7 6 0 0 0,20 23 0 0 0,-22-21 0 0 0,0-1 0 0 0,1 0 0 0 0,0 0 0 0 0,18 10 0 0 0,-11-8 0 0 0,-13-9 0 0 0,0 1 0 0 0,0-1 0 0 0,0 0 0 0 0,0-1 0 0 0,0 0 0 0 0,7 3 0 0 0,8-12 0 0 0,-6 1 0 0 0,-8 3 0 0 0,0 0 0 0 0,-1 0 0 0 0,1 0 0 0 0,-1-1 0 0 0,0 1 0 0 0,9-10 0 0 0,27-29 0 0 0,-25 24 0 0 0,1-3 0 0 0,21-18 0 0 0,-34 35 0 0 0,1 0 0 0 0,-1 0 0 0 0,1 0 0 0 0,0 1 0 0 0,0 0 0 0 0,1 0 0 0 0,-1 0 0 0 0,1 1 0 0 0,-1 0 0 0 0,10-3 0 0 0,57-1 0 0 0,-61 6 0 0 0,1 0 0 0 0,0 1 0 0 0,-1 1 0 0 0,1 0 0 0 0,-1 0 0 0 0,13 5 0 0 0,5 1 0 0 0,-16-4 0 0 0,-1 0 0 0 0,1 2 0 0 0,-1-1 0 0 0,16 11 0 0 0,19 9 0 0 0,-31-18 0 0 0,-1 2 0 0 0,17 11 0 0 0,-21-13 0 0 0,-1 0 0 0 0,2 0 0 0 0,-1-1 0 0 0,1-1 0 0 0,15 6 0 0 0,1-1 0 0 0,-24-8 0 0 0,0-1 0 0 0,-1 1 0 0 0,1-1 0 0 0,0 0 0 0 0,0 0 0 0 0,0 0 0 0 0,-1 0 0 0 0,1 0 0 0 0,0-1 0 0 0,0 0 0 0 0,0 0 0 0 0,0 0 0 0 0,0 0 0 0 0,0-1 0 0 0,0 0 0 0 0,0 1 0 0 0,7-4 0 0 0,4-1 0 0 0,-12 5 0 0 0,-1-1 0 0 0,1 0 0 0 0,-1 1 0 0 0,0-1 0 0 0,0 0 0 0 0,1 0 0 0 0,-1-1 0 0 0,0 1 0 0 0,0 0 0 0 0,0-1 0 0 0,0 1 0 0 0,0-1 0 0 0,2-2 0 0 0,50-49 0 0 0,-47 46 0 0 0,0 0 0 0 0,1 1 0 0 0,-1-1 0 0 0,1 2 0 0 0,0-1 0 0 0,1 1 0 0 0,-1 0 0 0 0,14-4 0 0 0,7-6 0 0 0,-6 8 0 0 0,0 0 0 0 0,-17 4 0 0 0,1 1 0 0 0,0 0 0 0 0,0 0 0 0 0,-1 1 0 0 0,1 0 0 0 0,0 0 0 0 0,0 1 0 0 0,0 0 0 0 0,0 0 0 0 0,13 2 0 0 0,7-1 0 0 0,-19 0 0 0 0,1 1 0 0 0,-1-1 0 0 0,0 2 0 0 0,1-1 0 0 0,-1 1 0 0 0,0 0 0 0 0,-1 1 0 0 0,1 0 0 0 0,0 0 0 0 0,13 11 0 0 0,30 15 0 0 0,-42-26 0 0 0,0 2 0 0 0,0-1 0 0 0,-1 1 0 0 0,0 1 0 0 0,10 10 0 0 0,12 8 0 0 0,15-2 0 0 0,-42-20 0 0 0,1-1 0 0 0,-1 0 0 0 0,0 0 0 0 0,1 0 0 0 0,-1 0 0 0 0,1 0 0 0 0,-1-1 0 0 0,1 1 0 0 0,0-1 0 0 0,-1 0 0 0 0,1-1 0 0 0,0 1 0 0 0,0 0 0 0 0,0-1 0 0 0,0 0 0 0 0,0 0 0 0 0,6-1 0 0 0,-9 1 0 0 0,1 0 0 0 0,-1 0 0 0 0,0 0 0 0 0,0 0 0 0 0,0 0 0 0 0,0 0 0 0 0,0 0 0 0 0,0 1 0 0 0,0-1 0 0 0,0 0 0 0 0,0 1 0 0 0,0-1 0 0 0,0 1 0 0 0,0-1 0 0 0,2 2 0 0 0,-2-1 0 0 0,-1-1 0 0 0,1 1 0 0 0,0-1 0 0 0,0 1 0 0 0,0-1 0 0 0,0 0 0 0 0,-1 1 0 0 0,1-1 0 0 0,0 0 0 0 0,0 0 0 0 0,0 1 0 0 0,0-1 0 0 0,0 0 0 0 0,0 0 0 0 0,0 0 0 0 0,0 0 0 0 0,0 0 0 0 0,0 0 0 0 0,0 0 0 0 0,0-1 0 0 0,0 1 0 0 0,0 0 0 0 0,1-1 0 0 0,43-13 0 0 0,28-15 0 0 0,56-47 0 0 0,-124 74 0 0 0,-1 0 0 0 0,0 1 0 0 0,1 0 0 0 0,-1 0 0 0 0,1 1 0 0 0,-1-1 0 0 0,1 1 0 0 0,-1 0 0 0 0,6 0 0 0 0,21-1 0 0 0,47-3 0 0 0,-74 4 0 0 0,-1 0 0 0 0,0 0 0 0 0,1 1 0 0 0,-1-1 0 0 0,0 1 0 0 0,1 0 0 0 0,-1-1 0 0 0,0 1 0 0 0,0 1 0 0 0,0-1 0 0 0,6 4 0 0 0,37 24 0 0 0,-16-10 0 0 0,-5-5 0 0 0,25 15 0 0 0,-42-24 0 0 0,1 0 0 0 0,1 0 0 0 0,15 5 0 0 0,3 2 0 0 0,-25-11 0 0 0,0 0 0 0 0,0 0 0 0 0,0-1 0 0 0,0 0 0 0 0,-1 1 0 0 0,1-1 0 0 0,0 0 0 0 0,0 0 0 0 0,0-1 0 0 0,0 1 0 0 0,0-1 0 0 0,0 1 0 0 0,0-1 0 0 0,3-1 0 0 0,20-3 0 0 0,-13 4 0 0 0,1-1 0 0 0,-1 0 0 0 0,0-1 0 0 0,0-1 0 0 0,0 0 0 0 0,0 0 0 0 0,20-11 0 0 0,29-10 0 0 0,-1 2 0 0 0,-34 9 0 0 0,-25 12 0 0 0,0 0 0 0 0,1 0 0 0 0,0 0 0 0 0,-1 1 0 0 0,1 0 0 0 0,0-1 0 0 0,0 1 0 0 0,0 0 0 0 0,0 0 0 0 0,0 0 0 0 0,0 1 0 0 0,4-1 0 0 0,10 1 0 0 0,0 0 0 0 0,0 2 0 0 0,-1 0 0 0 0,31 8 0 0 0,-33-5 0 0 0,-1 0 0 0 0,18 10 0 0 0,-20-9 0 0 0,1 0 0 0 0,24 7 0 0 0,-29-11 0 0 0,0 1 0 0 0,-1 0 0 0 0,1 0 0 0 0,11 8 0 0 0,-11-6 0 0 0,0-1 0 0 0,0-1 0 0 0,0 1 0 0 0,12 3 0 0 0,41 16 0 0 0,-48-20 0 0 0,-1-1 0 0 0,1-1 0 0 0,0 0 0 0 0,-1-1 0 0 0,1 0 0 0 0,-1 0 0 0 0,1-1 0 0 0,0-1 0 0 0,-1 0 0 0 0,0-1 0 0 0,1 0 0 0 0,16-7 0 0 0,54-20 0 0 0,-35 7 0 0 0,26-11 0 0 0,-54 20 0 0 0,-18 12 0 0 0,0 1 0 0 0,1-1 0 0 0,-1 1 0 0 0,0 0 0 0 0,1 0 0 0 0,-1-1 0 0 0,1 1 0 0 0,0 0 0 0 0,-1 1 0 0 0,1-1 0 0 0,0 0 0 0 0,-1 0 0 0 0,1 1 0 0 0,0-1 0 0 0,0 1 0 0 0,3-1 0 0 0,18-1 0 0 0,-20 1 0 0 0,1 1 0 0 0,-1-1 0 0 0,0 1 0 0 0,1 0 0 0 0,-1 0 0 0 0,1 0 0 0 0,-1 0 0 0 0,1 0 0 0 0,-1 1 0 0 0,1-1 0 0 0,-1 1 0 0 0,0 0 0 0 0,1 0 0 0 0,-1 1 0 0 0,0-1 0 0 0,0 1 0 0 0,4 2 0 0 0,5 6 0 0 0,0 0 0 0 0,19 12 0 0 0,9 8 0 0 0,35 24 0 0 0,-70-51 0 0 0,0 1 0 0 0,0-1 0 0 0,0 0 0 0 0,1-1 0 0 0,-1 1 0 0 0,0-1 0 0 0,1 0 0 0 0,0 0 0 0 0,0-1 0 0 0,-1 1 0 0 0,1-1 0 0 0,0-1 0 0 0,0 1 0 0 0,0-1 0 0 0,0 0 0 0 0,0 0 0 0 0,9-2 0 0 0,4 0 0 0 0,-14 2 0 0 0,-1 0 0 0 0,0-1 0 0 0,1 1 0 0 0,-1-1 0 0 0,0 0 0 0 0,0-1 0 0 0,0 1 0 0 0,8-4 0 0 0,16-8 0 0 0,-20 10 0 0 0,0 0 0 0 0,0-1 0 0 0,10-7 0 0 0,42-20 0 0 0,-35 19 0 0 0,-21 11 0 0 0,0-1 0 0 0,0 1 0 0 0,0-1 0 0 0,0 0 0 0 0,0 0 0 0 0,5-5 0 0 0,-6 5 0 0 0,0 0 0 0 0,0 0 0 0 0,0 0 0 0 0,1 0 0 0 0,-1 1 0 0 0,0 0 0 0 0,1-1 0 0 0,-1 1 0 0 0,5 0 0 0 0,-4 0 0 0 0,0 0 0 0 0,0 0 0 0 0,0 0 0 0 0,0-1 0 0 0,-1 0 0 0 0,1 1 0 0 0,6-6 0 0 0,0-1 0 0 0,1 1 0 0 0,0 0 0 0 0,0 0 0 0 0,15-6 0 0 0,9 12 0 0 0,-32 1 0 0 0,0 1 0 0 0,0-1 0 0 0,0 1 0 0 0,0-1 0 0 0,0 1 0 0 0,-1 0 0 0 0,1 0 0 0 0,0 0 0 0 0,0 0 0 0 0,4 3 0 0 0,28 17 0 0 0,-3 7 0 0 0,-25-21 0 0 0,0 0 0 0 0,0-1 0 0 0,10 7 0 0 0,72 40 0 0 0,-85-51 0 0 0,0-1 0 0 0,0 1 0 0 0,0-1 0 0 0,0 0 0 0 0,0 0 0 0 0,0-1 0 0 0,0 1 0 0 0,0-1 0 0 0,0 0 0 0 0,0 0 0 0 0,0 0 0 0 0,0-1 0 0 0,0 1 0 0 0,0-1 0 0 0,5-2 0 0 0,1 1 0 0 0,-1-1 0 0 0,0-1 0 0 0,0 1 0 0 0,0-1 0 0 0,9-6 0 0 0,8-5 0 0 0,-20 13 0 0 0,-1-1 0 0 0,1 0 0 0 0,-1 0 0 0 0,9-8 0 0 0,28-22 0 0 0,-31 24 0 0 0,0 1 0 0 0,12-14 0 0 0,-12 13 0 0 0,-1 1 0 0 0,1 0 0 0 0,0 0 0 0 0,1 1 0 0 0,0 0 0 0 0,0 1 0 0 0,0 0 0 0 0,1 1 0 0 0,0 1 0 0 0,0 0 0 0 0,26-4 0 0 0,-22 6 0 0 0,0 1 0 0 0,31 2 0 0 0,-10 0 0 0 0,-25 0 0 0 0,0 1 0 0 0,-1 0 0 0 0,1 1 0 0 0,-1 0 0 0 0,1 1 0 0 0,-1 0 0 0 0,0 1 0 0 0,-1 0 0 0 0,1 1 0 0 0,-1 0 0 0 0,0 1 0 0 0,11 9 0 0 0,-12-9 0 0 0,1-1 0 0 0,0 0 0 0 0,13 4 0 0 0,-16-7 0 0 0,1 1 0 0 0,-1 0 0 0 0,0 0 0 0 0,0 1 0 0 0,-1 0 0 0 0,11 9 0 0 0,-16-12 0 0 0,1 0 0 0 0,-1 0 0 0 0,1-1 0 0 0,0 1 0 0 0,-1-1 0 0 0,1 1 0 0 0,0-1 0 0 0,0 0 0 0 0,0 0 0 0 0,0 0 0 0 0,4 0 0 0 0,-4 0 0 0 0,1 0 0 0 0,-1-1 0 0 0,1 2 0 0 0,-1-1 0 0 0,0 0 0 0 0,6 4 0 0 0,-7-4 0 0 0,0 0 0 0 0,0 0 0 0 0,0-1 0 0 0,0 1 0 0 0,1 0 0 0 0,-1-1 0 0 0,0 0 0 0 0,0 1 0 0 0,1-1 0 0 0,-1 0 0 0 0,0 0 0 0 0,0 0 0 0 0,4-1 0 0 0,34-7 0 0 0,-26 5 0 0 0,14-5 0 0 0,0-1 0 0 0,-1-2 0 0 0,37-18 0 0 0,-56 24 0 0 0,0 1 0 0 0,-1 0 0 0 0,0-1 0 0 0,-1 0 0 0 0,9-8 0 0 0,-8 7 0 0 0,0 1 0 0 0,0-1 0 0 0,0 1 0 0 0,9-5 0 0 0,14-6 0 0 0,-22 10 0 0 0,1 2 0 0 0,-1-1 0 0 0,0 1 0 0 0,1 0 0 0 0,0 1 0 0 0,0 0 0 0 0,15-3 0 0 0,11 4 0 0 0,-24 2 0 0 0,-1 0 0 0 0,1-1 0 0 0,19-4 0 0 0,-21 3 0 0 0,1 1 0 0 0,-1 0 0 0 0,1 0 0 0 0,-1 1 0 0 0,1 0 0 0 0,0 1 0 0 0,-1 0 0 0 0,17 4 0 0 0,27 2 0 0 0,-39-4 0 0 0,0 0 0 0 0,0 0 0 0 0,0 2 0 0 0,-1 0 0 0 0,1 1 0 0 0,-1 0 0 0 0,-1 0 0 0 0,13 10 0 0 0,37 16 0 0 0,-34-17 0 0 0,-23-12 0 0 0,-1 0 0 0 0,1 0 0 0 0,-1-1 0 0 0,1 0 0 0 0,0 0 0 0 0,9 2 0 0 0,-12-3 0 0 0,2 0 0 0 0,0 0 0 0 0,0-1 0 0 0,1 1 0 0 0,-1-1 0 0 0,0 0 0 0 0,0 0 0 0 0,9-1 0 0 0,28-13 0 0 0,-9 2 0 0 0,-16 6 0 0 0,-1 0 0 0 0,21-12 0 0 0,17-7 0 0 0,-31 15 0 0 0,-17 7 0 0 0,0 1 0 0 0,0 0 0 0 0,0 0 0 0 0,1 0 0 0 0,6-1 0 0 0,-4 1 0 0 0,0 0 0 0 0,-1-1 0 0 0,1 0 0 0 0,-1 0 0 0 0,13-8 0 0 0,24-9 0 0 0,-19 11 0 0 0,-21 6 0 0 0,1 1 0 0 0,0 0 0 0 0,0 1 0 0 0,0-1 0 0 0,0 1 0 0 0,0 0 0 0 0,0 0 0 0 0,6 1 0 0 0,22 1 0 0 0,0 1 0 0 0,39 9 0 0 0,-64-9 0 0 0,0 1 0 0 0,1 1 0 0 0,-1 0 0 0 0,0 0 0 0 0,-1 0 0 0 0,1 1 0 0 0,-1 0 0 0 0,10 8 0 0 0,6 5 0 0 0,-14-11 0 0 0,1 0 0 0 0,-2 1 0 0 0,15 17 0 0 0,6 6 0 0 0,-23-26 0 0 0,1-1 0 0 0,0 0 0 0 0,0 0 0 0 0,0 0 0 0 0,0-1 0 0 0,12 4 0 0 0,-14-6 0 0 0,0 0 0 0 0,0-1 0 0 0,-1 1 0 0 0,1-1 0 0 0,0 0 0 0 0,0-1 0 0 0,0 1 0 0 0,-1-1 0 0 0,1 0 0 0 0,0 0 0 0 0,-1 0 0 0 0,1-1 0 0 0,-1 0 0 0 0,1 1 0 0 0,6-6 0 0 0,10-5 0 0 0,36-26 0 0 0,-41 26 0 0 0,135-78 0 0 0,-125 76 0 0 0,-3 0 0 0 0,-19 11 0 0 0,1 0 0 0 0,-1 0 0 0 0,1 0 0 0 0,-1 1 0 0 0,1-1 0 0 0,0 1 0 0 0,0 1 0 0 0,0-1 0 0 0,0 1 0 0 0,0-1 0 0 0,0 1 0 0 0,1 1 0 0 0,-1-1 0 0 0,0 1 0 0 0,8 0 0 0 0,1 0 0 0 0,-13-1 0 0 0,0 1 0 0 0,0 0 0 0 0,1 0 0 0 0,-1 0 0 0 0,0 0 0 0 0,0 0 0 0 0,0 0 0 0 0,1 0 0 0 0,-1 0 0 0 0,0 1 0 0 0,0-1 0 0 0,0 0 0 0 0,2 1 0 0 0,13 5 0 0 0,-14-6 0 0 0,0 1 0 0 0,0 0 0 0 0,0-1 0 0 0,0 1 0 0 0,0 0 0 0 0,0 0 0 0 0,0 0 0 0 0,0 0 0 0 0,-1 0 0 0 0,1 1 0 0 0,0-1 0 0 0,-1 0 0 0 0,1 1 0 0 0,-1-1 0 0 0,2 3 0 0 0,1 1 0 0 0,1 0 0 0 0,0-1 0 0 0,-1 0 0 0 0,1 0 0 0 0,1 0 0 0 0,-1 0 0 0 0,10 4 0 0 0,21 15 0 0 0,-11 0 0 0 0,91 72 0 0 0,-107-89 0 0 0,1-1 0 0 0,0 1 0 0 0,0-1 0 0 0,0-1 0 0 0,1 0 0 0 0,-1 0 0 0 0,1-1 0 0 0,0-1 0 0 0,0 0 0 0 0,0 0 0 0 0,0-1 0 0 0,15 0 0 0 0,-12 0 0 0 0,0-1 0 0 0,0-1 0 0 0,0 0 0 0 0,0-1 0 0 0,-1 0 0 0 0,1-1 0 0 0,23-8 0 0 0,-16 1 0 0 0,29-18 0 0 0,-29 17 0 0 0,-15 7-100 0 0,0-1 0 0 0,0 1 0 0 0,0-1 1 0 0,0 0-1 0 0,-1 0 0 0 0,0 0 0 0 0,8-11 0 0 0,-3 4-3045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07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 1 24519 0 0,'0'0'7329'0'0,"-6"3"-6569"0"0,-3 1-639 0 0,2-2-117 0 0,0 1 0 0 0,0 1-1 0 0,0-1 1 0 0,1 1 0 0 0,0 1 0 0 0,0-1-1 0 0,-7 6 1 0 0,3 0-4 0 0,0-1 0 0 0,-1 0 0 0 0,-1-1 0 0 0,-17 11 0 0 0,5-5 0 0 0,16-6 0 0 0,-1 0 0 0 0,1 1 0 0 0,0 0 0 0 0,1 0 0 0 0,0 0 0 0 0,-8 15 0 0 0,15-23 0 0 0,-10 13 0 0 0,8-11 0 0 0,-1 1 0 0 0,1-1 0 0 0,0 1 0 0 0,0 0 0 0 0,0 0 0 0 0,0 0 0 0 0,1 0 0 0 0,-2 7 0 0 0,0 0 0 0 0,3-11 0 0 0,0 0 0 0 0,0 1 0 0 0,-1-1 0 0 0,1 0 0 0 0,0 0 0 0 0,0 0 0 0 0,0 0 0 0 0,0 0 0 0 0,0 0 0 0 0,0 0 0 0 0,0 0 0 0 0,0 1 0 0 0,0-1 0 0 0,0 0 0 0 0,0 0 0 0 0,0 0 0 0 0,0 0 0 0 0,0 0 0 0 0,0 0 0 0 0,0 0 0 0 0,0 1 0 0 0,0-1 0 0 0,0 0 0 0 0,0 0 0 0 0,0 0 0 0 0,0 0 0 0 0,0 0 0 0 0,0 0 0 0 0,0 0 0 0 0,0 1 0 0 0,0-1 0 0 0,0 0 0 0 0,0 0 0 0 0,0 0 0 0 0,0 0 0 0 0,0 0 0 0 0,1 0 0 0 0,-1 0 0 0 0,0 0 0 0 0,0 0 0 0 0,0 1 0 0 0,0-1 0 0 0,0 0 0 0 0,0 0 0 0 0,0 0 0 0 0,0 0 0 0 0,0 0 0 0 0,1 0 0 0 0,-1 0 0 0 0,0 0 0 0 0,0 0 0 0 0,0 0 0 0 0,0 0 0 0 0,0 0 0 0 0,0 0 0 0 0,0 0 0 0 0,1 0 0 0 0,-1 0 0 0 0,0 0 0 0 0,0 0 0 0 0,0 0 0 0 0,5 1 0 0 0,13 3 0 0 0,-1-1 0 0 0,0-1 0 0 0,1 0 0 0 0,33-3 0 0 0,11 2 0 0 0,-35 0 0 0 0,0-2 0 0 0,0-1 0 0 0,33-6 0 0 0,-43 6 0 0 0,1 1 0 0 0,23 2 0 0 0,-7 0 0 0 0,-32-1 992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07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38 24727 0 0,'-2'-10'541'0'0,"2"10"-485"0"0,0-1 0 0 0,-1 1-1 0 0,1 0 1 0 0,0-1 0 0 0,0 1 0 0 0,0 0 0 0 0,-1-1 0 0 0,1 1 0 0 0,0 0 0 0 0,0-1-1 0 0,0 1 1 0 0,0-1 0 0 0,0 1 0 0 0,0 0 0 0 0,0-1 0 0 0,0 1 0 0 0,0-1-1 0 0,0 1 1 0 0,0 0 0 0 0,0-1 0 0 0,0 1 0 0 0,0-1 0 0 0,0 1 0 0 0,0 0 0 0 0,0-1-1 0 0,0 1 1 0 0,1 0 0 0 0,-1-1 0 0 0,0 1 0 0 0,0 0 0 0 0,0-1 0 0 0,1 1-1 0 0,-1 0 1 0 0,1-1 0 0 0,-1 1-28 0 0,0 0-1 0 0,0 0 1 0 0,0 0-1 0 0,0 0 1 0 0,0 0-1 0 0,0 0 1 0 0,0 1-1 0 0,0-1 1 0 0,1 0-1 0 0,-1 0 1 0 0,0 0-1 0 0,0 0 1 0 0,0 0-1 0 0,0 0 1 0 0,0 0-1 0 0,0 0 1 0 0,0 0-1 0 0,1 0 1 0 0,-1 0-1 0 0,0 0 1 0 0,0 0-1 0 0,0 0 1 0 0,0 0-1 0 0,0 0 1 0 0,0 0-1 0 0,0-1 1 0 0,1 1-1 0 0,-1 0 1 0 0,0 0-1 0 0,0 0 1 0 0,0 0-1 0 0,0 0 1 0 0,0 0-1 0 0,0 0 1 0 0,0 0-1 0 0,0 0 0 0 0,0 0 1 0 0,1 0-1 0 0,-1-1 1 0 0,0 1-1 0 0,0 0 1 0 0,0 0-1 0 0,0 0 1 0 0,0 0-1 0 0,0 0 1 0 0,0 0-1 0 0,0 0 1 0 0,0 0-1 0 0,0-1 1 0 0,0 1-1 0 0,0 0 1 0 0,0 0-1 0 0,0 0 1 0 0,0 0-1 0 0,0 0 1 0 0,0 0-1 0 0,0-1 1 0 0,0 1-1 0 0,0 0 1 0 0,0 0-1 0 0,0 0 1 0 0,0 0-1 0 0,0 0 1 0 0,0 0-1 0 0,0 0 1 0 0,0 0-1 0 0,-1-1 1 0 0,1 1-1 0 0,-8-7 1365 0 0,4 4-496 0 0,4 2-106 0 0,0 25-229 0 0,-1 3-561 0 0,-1 1 0 0 0,-7 31 0 0 0,7-45 0 0 0,1-1 0 0 0,0 19 0 0 0,1 1 0 0 0,1 28 0 0 0,1-46 0 0 0,-2 0 0 0 0,0 0 0 0 0,-3 25 0 0 0,2-29 0 0 0,0-1 0 0 0,0 1 0 0 0,3 19 0 0 0,-1 10 0 0 0,-2-28 0 0 0,2 0 0 0 0,2 22 0 0 0,1 8 0 0 0,-4-39 0 0 0,1 1 0 0 0,-1-1 0 0 0,0 0 0 0 0,1 0 0 0 0,0 1 0 0 0,0-1 0 0 0,0 0 0 0 0,0 0 0 0 0,0 0 0 0 0,1 0 0 0 0,-1 0 0 0 0,1-1 0 0 0,2 4 0 0 0,-4-4 1 0 0,1-1 1 0 0,-1 0-1 0 0,1 1 0 0 0,-1-1 1 0 0,0 1-1 0 0,0-1 0 0 0,0 0 1 0 0,1 1-1 0 0,-1-1 0 0 0,-1 1 1 0 0,1-1-1 0 0,0 3 0 0 0,-1 2-3982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2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0 24015 0 0,'0'0'4168'0'0,"0"6"-2845"0"0,-4 33-591 0 0,0 0 0 0 0,-3 0 0 0 0,-11 40 1 0 0,4-23-409 0 0,9-33-324 0 0,1-11 0 0 0,2 0 0 0 0,0-1 0 0 0,-2 23 0 0 0,0 1 0 0 0,3-31 0 0 0,0 1 0 0 0,0-1 0 0 0,0 0 0 0 0,1 1 0 0 0,0-1 0 0 0,0 0 0 0 0,0 1 0 0 0,0-1 0 0 0,2 6 0 0 0,-1-4 0 0 0,0 1 0 0 0,0 0 0 0 0,-1 0 0 0 0,1-1 0 0 0,-2 11 0 0 0,0 5 0 0 0,1-20 991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3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132 485 23615 0 0,'-7'-4'4122'0'0,"7"4"-3883"0"0,-1-1 0 0 0,1 1 0 0 0,-1 0 0 0 0,1-1 1 0 0,0 1-1 0 0,-1 0 0 0 0,1-1 0 0 0,-1 1 0 0 0,1 0 0 0 0,-1 0 0 0 0,1-1 1 0 0,-1 1-1 0 0,1 0 0 0 0,-1 0 0 0 0,1 0 0 0 0,-1 0 0 0 0,1 0 1 0 0,-1 0-1 0 0,1 0 0 0 0,-1 0 0 0 0,-2-1-239 0 0,0 0 0 0 0,0 1 0 0 0,0-1 0 0 0,0 0 0 0 0,0 0 0 0 0,1-1 0 0 0,-1 1 0 0 0,0-1 0 0 0,1 1 0 0 0,-4-3 0 0 0,3 2 0 0 0,0-1 0 0 0,0 1 0 0 0,-1 1 0 0 0,1-1 0 0 0,-1 0 0 0 0,1 1 0 0 0,-1 0 0 0 0,-4-2 0 0 0,6 3 0 0 0,1 0 0 0 0,0 0 0 0 0,0 0 0 0 0,0 0 0 0 0,-1 0 0 0 0,1-1 0 0 0,0 1 0 0 0,0-1 0 0 0,0 1 0 0 0,0-1 0 0 0,0 1 0 0 0,-1-1 0 0 0,1 1 0 0 0,0-1 0 0 0,0 0 0 0 0,1 0 0 0 0,-1 0 0 0 0,0 1 0 0 0,0-1 0 0 0,0 0 0 0 0,0 0 0 0 0,1 0 0 0 0,-1 0 0 0 0,0 0 0 0 0,1 0 0 0 0,-1-1 0 0 0,1 1 0 0 0,0 0 0 0 0,-1 0 0 0 0,0-2 0 0 0,-4-11 0 0 0,-2 3 0 0 0,7 11 0 0 0,-1-1 0 0 0,1 1 0 0 0,0-1 0 0 0,-1 1 0 0 0,1-1 0 0 0,0 0 0 0 0,-1 1 0 0 0,1-1 0 0 0,0 1 0 0 0,0-1 0 0 0,-1 0 0 0 0,1 1 0 0 0,0-1 0 0 0,0 0 0 0 0,0 1 0 0 0,0-1 0 0 0,0-1 0 0 0,15-14 0 0 0,98-64 0 0 0,-69 50 0 0 0,-26 16 0 0 0,0 0 0 0 0,-2-2 0 0 0,21-24 0 0 0,-34 37 0 0 0,0-1 0 0 0,0-1 0 0 0,0 1 0 0 0,-1 0 0 0 0,0-1 0 0 0,0 1 0 0 0,0-1 0 0 0,0 0 0 0 0,-1 1 0 0 0,1-1 0 0 0,0-7 0 0 0,-2 9 0 0 0,1 0 0 0 0,-1 0 0 0 0,0 1 0 0 0,0-1 0 0 0,0 0 0 0 0,-1 0 0 0 0,1 0 0 0 0,-1 0 0 0 0,1 0 0 0 0,-1 0 0 0 0,0 0 0 0 0,0 0 0 0 0,-1 1 0 0 0,1-1 0 0 0,0 0 0 0 0,-1 1 0 0 0,1-1 0 0 0,-1 1 0 0 0,0 0 0 0 0,-3-4 0 0 0,-1 1 0 0 0,2 1 0 0 0,0 0 0 0 0,0 0 0 0 0,-1 0 0 0 0,1 0 0 0 0,-1 1 0 0 0,0-1 0 0 0,-1 1 0 0 0,1 0 0 0 0,0 1 0 0 0,-1 0 0 0 0,1-1 0 0 0,-1 2 0 0 0,0-1 0 0 0,0 1 0 0 0,-9-2 0 0 0,-4 2 0 0 0,16 1 0 0 0,0 0 0 0 0,0-1 0 0 0,-1 1 0 0 0,1 0 0 0 0,0 0 0 0 0,-1 1 0 0 0,1-1 0 0 0,0 1 0 0 0,0 0 0 0 0,-1 0 0 0 0,1 0 0 0 0,-5 2 0 0 0,7-2 0 0 0,0-1 0 0 0,0 1 0 0 0,-1-1 0 0 0,1 1 0 0 0,0-1 0 0 0,0 1 0 0 0,0-1 0 0 0,1 1 0 0 0,-1 0 0 0 0,0 0 0 0 0,0-1 0 0 0,0 1 0 0 0,0 0 0 0 0,1 0 0 0 0,-1 0 0 0 0,0 0 0 0 0,1 0 0 0 0,-1 0 0 0 0,1 0 0 0 0,-1 0 0 0 0,1 0 0 0 0,-1 0 0 0 0,1 0 0 0 0,0 0 0 0 0,-1 0 0 0 0,1 0 0 0 0,0 0 0 0 0,0 2 0 0 0,0-1 0 0 0,-2 6 0 0 0,1 1 0 0 0,0 0 0 0 0,0 0 0 0 0,1 0 0 0 0,0 0 0 0 0,1 0 0 0 0,2 14 0 0 0,3 2 0 0 0,11 31 0 0 0,3 8 0 0 0,-16-52 0 0 0,1 1 0 0 0,0-1 0 0 0,0-1 0 0 0,1 1 0 0 0,1-1 0 0 0,0 0 0 0 0,0 0 0 0 0,1-1 0 0 0,0 0 0 0 0,1-1 0 0 0,0 0 0 0 0,20 15 0 0 0,-25-22 0 0 0,-1 0 0 0 0,1 0 0 0 0,0 0 0 0 0,0-1 0 0 0,0 0 0 0 0,0 0 0 0 0,0 0 0 0 0,0 0 0 0 0,0 0 0 0 0,0-1 0 0 0,1 0 0 0 0,-1 0 0 0 0,4 0 0 0 0,-3 0 0 0 0,17-14 135 0 0,-18 12-4226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4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8 25023 0 0,'0'0'125'0'0,"-1"-1"0"0"0,1 0 0 0 0,-1 1-1 0 0,1-1 1 0 0,-1 1 0 0 0,0-1 0 0 0,1 1-1 0 0,-1 0 1 0 0,1-1 0 0 0,-1 1 0 0 0,0-1-1 0 0,0 1 1 0 0,1 0 0 0 0,-1 0 0 0 0,0-1 0 0 0,1 1-1 0 0,-1 0 1 0 0,0 0 0 0 0,0 0 0 0 0,0 0-1 0 0,1 0 1 0 0,-1 0 0 0 0,0 0 0 0 0,0 0-1 0 0,1 0 1 0 0,-1 0 0 0 0,0 1 0 0 0,0-1 0 0 0,1 0-1 0 0,-2 1 1 0 0,-3-1 520 0 0,0 1-1 0 0,1 0 1 0 0,-1 1 0 0 0,0-1-1 0 0,-5 3 1 0 0,-81 33-645 0 0,72-27 0 0 0,-38 13 0 0 0,54-23 0 0 0,-5 4 0 0 0,-1 0 0 0 0,1 1 0 0 0,-15 10 0 0 0,-6 3 0 0 0,15-9 0 0 0,0 0 0 0 0,1 0 0 0 0,0 2 0 0 0,-16 16 0 0 0,29-27 0 0 0,0 1 0 0 0,0-1 0 0 0,0 0 0 0 0,0 0 0 0 0,0 0 0 0 0,0 1 0 0 0,0-1 0 0 0,0 0 0 0 0,0 0 0 0 0,0 0 0 0 0,0 0 0 0 0,1 1 0 0 0,-1-1 0 0 0,0 0 0 0 0,0 0 0 0 0,0 0 0 0 0,0 0 0 0 0,0 0 0 0 0,1 0 0 0 0,-1 1 0 0 0,0-1 0 0 0,0 0 0 0 0,0 0 0 0 0,0 0 0 0 0,1 0 0 0 0,-1 0 0 0 0,0 0 0 0 0,0 0 0 0 0,0 0 0 0 0,1 0 0 0 0,-1 0 0 0 0,0 0 0 0 0,0 0 0 0 0,0 0 0 0 0,1 0 0 0 0,-1 0 0 0 0,0 0 0 0 0,0 0 0 0 0,0 0 0 0 0,0 0 0 0 0,1 0 0 0 0,-1 0 0 0 0,10 0 0 0 0,53 1 0 0 0,5 0 0 0 0,108-13 0 0 0,-90 2 0 0 0,-85 10 0 0 0,0 0 0 0 0,0 0 0 0 0,0 0 0 0 0,0 0 0 0 0,0 0 0 0 0,0 0 0 0 0,0 0 0 0 0,1 0 0 0 0,-1 1 0 0 0,0-1 0 0 0,0 0 0 0 0,0 1 0 0 0,0-1 0 0 0,1 2 0 0 0,11 2 0 0 0,-10-5 0 0 0,-2-2-3956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4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24927 0 0,'2'36'2450'0'0,"8"47"1"0"0,1 2 480 0 0,-8-44-2931 0 0,-3 54 0 0 0,-1-56 0 0 0,7 60 0 0 0,-1-1 0 0 0,-5-90 247 0 0,1 0 0 0 0,0 0 0 0 0,3 12 0 0 0,-2-11-1484 0 0,0-1-1 0 0,-1 1 0 0 0,1 14 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4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25127 0 0,'0'-9'6245'0'0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5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24727 0 0,'1'18'8017'0'0,"12"-19"-8766"0"0,-11 1-2471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5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24727 0 0,'7'-27'8032'0'0,"-6"27"-8032"0"0,-1 0 0 0 0,1 0 0 0 0,0 0 0 0 0,-1 0 0 0 0,1 0 0 0 0,-1 0 0 0 0,1 0 0 0 0,0 0 0 0 0,-1 0 0 0 0,1 0 0 0 0,0 0 0 0 0,-1 1 0 0 0,1-1 0 0 0,-1 0 0 0 0,1 0 0 0 0,0 1 0 0 0,-1-1 0 0 0,1 0 0 0 0,-1 1 0 0 0,1-1 0 0 0,0 2 0 0 0,1 14 0 0 0,-2-8 0 0 0,0 14 0 0 0,-1 9 0 0 0,2 1 0 0 0,5 33 0 0 0,19 123 0 0 0,-13-84 0 0 0,-11-94 0 0 0,0 0 0 0 0,-2 20 0 0 0,0-22 0 0 0,1 1 0 0 0,0-1 0 0 0,1 0 0 0 0,2 15 0 0 0,3-15 930 0 0,-2-3-1557 0 0,-6-3-3639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3:59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25327 0 0,'0'0'7163'0'0,"3"0"-6917"0"0,5 1-244 0 0,0-1-1 0 0,0 2 1 0 0,0-1-1 0 0,0 1 1 0 0,0 1-1 0 0,-1-1 1 0 0,1 1-1 0 0,-1 1 1 0 0,0-1-1 0 0,0 1 1 0 0,0 0-1 0 0,0 1 1 0 0,-1 0-1 0 0,0 0 1 0 0,0 0-1 0 0,0 1 1 0 0,0-1-1 0 0,5 9 1 0 0,1 1-3 0 0,-1 1 0 0 0,-1 0 0 0 0,0 0 0 0 0,-1 1 1 0 0,-1 0-1 0 0,10 33 0 0 0,-14-39 1 0 0,0 1 0 0 0,-1 0 0 0 0,-1-1 0 0 0,0 1 0 0 0,0 0 0 0 0,-1 0 0 0 0,-1 0 0 0 0,0 0 0 0 0,0 0 0 0 0,-1 0 0 0 0,-1 0 0 0 0,0 0 0 0 0,-6 17 0 0 0,2-9 0 0 0,-2-1 0 0 0,0 0 0 0 0,-1 0 0 0 0,-12 19 0 0 0,14-27 0 0 0,-1 0 0 0 0,0-1 0 0 0,0 0 0 0 0,-1-1 0 0 0,0 0 0 0 0,-1 0 0 0 0,-18 13 0 0 0,-3 4 884 0 0,7-5-1861 0 0,3-12-2871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4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220 1 24823 0 0,'0'0'1359'0'0,"8"12"5218"0"0,-3-3-6577 0 0,0-1 0 0 0,-1 1 0 0 0,0 0 0 0 0,0 0 0 0 0,-1 0 0 0 0,0 1 0 0 0,2 13 0 0 0,8 24 0 0 0,34 104 0 0 0,-38-123 0 0 0,-5-18 0 0 0,0-1 0 0 0,-1 1 0 0 0,2 17 0 0 0,-4-25 0 0 0,-1 0 0 0 0,0 0 0 0 0,0 0 0 0 0,0 0 0 0 0,0 0 0 0 0,0 0 0 0 0,0 0 0 0 0,0 0 0 0 0,-1-1 0 0 0,1 1 0 0 0,-1 0 0 0 0,1 0 0 0 0,-1 0 0 0 0,0-1 0 0 0,0 1 0 0 0,0 0 0 0 0,0-1 0 0 0,0 1 0 0 0,0-1 0 0 0,0 1 0 0 0,0-1 0 0 0,-1 1 0 0 0,1-1 0 0 0,-1 0 0 0 0,-1 2 0 0 0,-4 0 0 0 0,0 0 0 0 0,0 0 0 0 0,-1-1 0 0 0,1 0 0 0 0,-9 1 0 0 0,2 0 0 0 0,4-1 0 0 0,0 0 0 0 0,0-1 0 0 0,0 0 0 0 0,0-1 0 0 0,0-1 0 0 0,0 1 0 0 0,-16-4 0 0 0,-5-3 0 0 0,-31-11 0 0 0,52 14 0 0 0,-6 1 0 0 0,-12-3 0 0 0,27 5 0 0 0,0 1 0 0 0,0 0 0 0 0,0-1 0 0 0,-1 1 0 0 0,1-1 0 0 0,0 1 0 0 0,0-1 0 0 0,0 0 0 0 0,0 1 0 0 0,0-1 0 0 0,0 0 0 0 0,0 0 0 0 0,0 1 0 0 0,1-1 0 0 0,-1 0 0 0 0,-1-2 0 0 0,2 0-3961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6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24927 0 0,'1'0'134'0'0,"-1"-1"0"0"0,0 0 0 0 0,0 1-1 0 0,0-1 1 0 0,0 0 0 0 0,0 1 0 0 0,1-1 0 0 0,-1 0-1 0 0,0 1 1 0 0,0-1 0 0 0,1 1 0 0 0,-1-1-1 0 0,1 1 1 0 0,-1-1 0 0 0,0 1 0 0 0,1-1 0 0 0,-1 1-1 0 0,1-1 1 0 0,0 0 0 0 0,21-9 5014 0 0,-21 10-5140 0 0,6-2-8 0 0,0 1 0 0 0,0 0 0 0 0,0 0 0 0 0,0 0 0 0 0,0 1 0 0 0,11 1 0 0 0,-9 0 0 0 0,-1-1 0 0 0,0 0 0 0 0,1 0 0 0 0,11-3 0 0 0,0 0 0 0 0,0 0 0 0 0,1 2 0 0 0,32 1 0 0 0,-21 1 0 0 0,-27-1 0 0 0,0 0 0 0 0,-1 1 0 0 0,1 0 0 0 0,-1 0 0 0 0,0 0 0 0 0,1 0 0 0 0,-1 1 0 0 0,0 0 0 0 0,0-1 0 0 0,0 2 0 0 0,0-1 0 0 0,6 4 0 0 0,-8-4 0 0 0,-1-1 0 0 0,1 0 0 0 0,-1 1 0 0 0,1-1 0 0 0,-1 1 0 0 0,1-1 0 0 0,-1 1 0 0 0,0 0 0 0 0,0-1 0 0 0,0 1 0 0 0,0 0 0 0 0,0 0 0 0 0,0 0 0 0 0,0 0 0 0 0,-1 0 0 0 0,1 0 0 0 0,-1 0 0 0 0,1 0 0 0 0,-1 0 0 0 0,0 0 0 0 0,0 1 0 0 0,0-1 0 0 0,0 0 0 0 0,0 0 0 0 0,0 0 0 0 0,-1 0 0 0 0,1 0 0 0 0,-2 4 0 0 0,0-3 0 0 0,0 0 0 0 0,0 1 0 0 0,0-1 0 0 0,0 0 0 0 0,-1 0 0 0 0,0 0 0 0 0,1 0 0 0 0,-4 2 0 0 0,-3 3 0 0 0,-2 2 0 0 0,0 0 0 0 0,-1-1 0 0 0,0 0 0 0 0,-1-1 0 0 0,1 0 0 0 0,-2-1 0 0 0,1 0 0 0 0,-1-1 0 0 0,-22 6 0 0 0,19-8 0 0 0,0-1 0 0 0,0-1 0 0 0,-1-1 0 0 0,-26 0 0 0 0,41-1 0 0 0,2 0 53 0 0,0-1 1 0 0,0 1-1 0 0,0 0 1 0 0,0 0-1 0 0,0 0 1 0 0,0-1-1 0 0,0 1 1 0 0,0 0-1 0 0,0-1 1 0 0,0 1-1 0 0,0-1 1 0 0,1 1-1 0 0,-1-1 1 0 0,0 1-1 0 0,-1-2 1 0 0,-2-7-4871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6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23 24727 0 0,'0'0'159'0'0,"0"-1"1"0"0,0 0-1 0 0,0 1 0 0 0,0-1 0 0 0,0 1 0 0 0,0-1 0 0 0,0 1 0 0 0,0-1 0 0 0,0 1 1 0 0,0-1-1 0 0,-1 0 0 0 0,1 1 0 0 0,0-1 0 0 0,0 1 0 0 0,-1-1 0 0 0,1 1 0 0 0,0 0 1 0 0,-1-1-1 0 0,1 1 0 0 0,-1-1 0 0 0,1 1 0 0 0,-1-1 0 0 0,-6-7 2358 0 0,6 7-2459 0 0,1 1-1 0 0,-1 0 1 0 0,0 0-1 0 0,0-1 0 0 0,1 1 1 0 0,-1 0-1 0 0,0 0 1 0 0,0 0-1 0 0,0 0 1 0 0,1 0-1 0 0,-1 0 0 0 0,0 0 1 0 0,0 0-1 0 0,0 0 1 0 0,0 0-1 0 0,1 0 0 0 0,-1 0 1 0 0,0 1-1 0 0,-1-1 1 0 0,-14 5 648 0 0,-12 8-706 0 0,0 1 0 0 0,2 1 0 0 0,-1 1 0 0 0,-34 29 0 0 0,51-37 0 0 0,1 2 0 0 0,1-1 0 0 0,0 1 0 0 0,0 1 0 0 0,0-1 0 0 0,2 1 0 0 0,-1 1 0 0 0,-4 13 0 0 0,-22 33 0 0 0,27-47 0 0 0,0 0 0 0 0,1 1 0 0 0,1 0 0 0 0,-1 0 0 0 0,2 0 0 0 0,0 0 0 0 0,0 1 0 0 0,1-1 0 0 0,1 1 0 0 0,0-1 0 0 0,1 1 0 0 0,0 0 0 0 0,1-1 0 0 0,3 21 0 0 0,-2-28 0 0 0,-1 0 0 0 0,0 0 0 0 0,1 0 0 0 0,0 0 0 0 0,0-1 0 0 0,1 1 0 0 0,-1-1 0 0 0,1 1 0 0 0,5 5 0 0 0,35 35 0 0 0,-18-19 0 0 0,-18-19 0 0 0,-1 0 0 0 0,1-1 0 0 0,13 10 0 0 0,-17-14 0 0 0,1 0 0 0 0,0 0 0 0 0,0 0 0 0 0,0-1 0 0 0,0 1 0 0 0,0-1 0 0 0,0 0 0 0 0,0 0 0 0 0,0-1 0 0 0,8 1 0 0 0,1 0 0 0 0,1 0 0 0 0,-1 0 0 0 0,26 7 0 0 0,-3-2 855 0 0,-14-7-5669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7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1 124 24823 0 0,'5'6'3968'0'0,"0"12"0"0"0,-4-10-3968 0 0,0 0 0 0 0,1 0 0 0 0,-1 0 0 0 0,2 0 0 0 0,-1 0 0 0 0,1 0 0 0 0,0-1 0 0 0,6 11 0 0 0,13 35 0 0 0,-21-46 0 0 0,1 0 0 0 0,0 0 0 0 0,1-1 0 0 0,-1 1 0 0 0,2 0 0 0 0,-1-1 0 0 0,7 10 0 0 0,-8-12 0 0 0,-4-15 0 0 0,30-188 0 0 0,-26 192 0 0 0,0 1 0 0 0,0-1 0 0 0,0 1 0 0 0,1 0 0 0 0,0 0 0 0 0,5-7 0 0 0,9-20 0 0 0,-17 32 0 0 0,0 1 0 0 0,1-1 0 0 0,-1 0 0 0 0,1 1 0 0 0,-1-1 0 0 0,0 0 0 0 0,1 1 0 0 0,-1-1 0 0 0,1 1 0 0 0,0-1 0 0 0,-1 1 0 0 0,1-1 0 0 0,-1 1 0 0 0,1-1 0 0 0,0 1 0 0 0,-1 0 0 0 0,1-1 0 0 0,0 1 0 0 0,-1 0 0 0 0,1 0 0 0 0,0-1 0 0 0,-1 1 0 0 0,1 0 0 0 0,0 0 0 0 0,0 0 0 0 0,-1 0 0 0 0,1 0 0 0 0,0 0 0 0 0,0 0 0 0 0,-1 0 0 0 0,1 0 0 0 0,0 0 0 0 0,0 0 0 0 0,-1 1 0 0 0,1-1 0 0 0,0 0 0 0 0,0 0 0 0 0,-1 1 0 0 0,1-1 0 0 0,1 1 0 0 0,1 1 0 0 0,0 0 0 0 0,0 0 0 0 0,0 0 0 0 0,0 0 0 0 0,0 0 0 0 0,-1 1 0 0 0,5 4 0 0 0,13 17 0 0 0,-7-8 0 0 0,-1 0 0 0 0,18 29 0 0 0,20 70 0 0 0,-50-114 0 0 0,1 0 0 0 0,-1-1 0 0 0,0 1 0 0 0,1-1 0 0 0,-1 1 0 0 0,0 0 0 0 0,0-1 0 0 0,0 1 0 0 0,1 0 0 0 0,-1 0 0 0 0,0-1 0 0 0,0 1 0 0 0,0 0 0 0 0,0-1 0 0 0,0 1 0 0 0,0 0 0 0 0,0 1 0 0 0,-1-2 0 0 0,1 0 0 0 0,0 0 0 0 0,-1 0 0 0 0,1 0 0 0 0,0 0 0 0 0,-1 0 0 0 0,1 0 0 0 0,0 0 0 0 0,-1 0 0 0 0,1-1 0 0 0,0 1 0 0 0,-1 0 0 0 0,1 0 0 0 0,0 0 0 0 0,-1 0 0 0 0,1 0 0 0 0,0-1 0 0 0,-1 1 0 0 0,1 0 0 0 0,0 0 0 0 0,0-1 0 0 0,-1 1 0 0 0,1 0 0 0 0,0 0 0 0 0,0-1 0 0 0,0 1 0 0 0,-1 0 0 0 0,1 0 0 0 0,0-1 0 0 0,0 1 0 0 0,0 0 0 0 0,0-1 0 0 0,0 1 0 0 0,0 0 0 0 0,0-1 0 0 0,-1 0 0 0 0,-1-5 0 0 0,-1-1 0 0 0,1 0 0 0 0,0-1 0 0 0,1 1 0 0 0,0 0 0 0 0,0 0 0 0 0,0-1 0 0 0,1 1 0 0 0,0 0 0 0 0,1-1 0 0 0,1-8 0 0 0,-1 4 0 0 0,0 4 0 0 0,0 1 0 0 0,0-1 0 0 0,1 1 0 0 0,0-1 0 0 0,0 1 0 0 0,0 0 0 0 0,1 0 0 0 0,5-8 0 0 0,2-1 0 0 0,22-29 0 0 0,-11 18 0 0 0,-19 25 0 0 0,0 0 0 0 0,0 0 0 0 0,1 0 0 0 0,-1 0 0 0 0,0 1 0 0 0,1-1 0 0 0,0 1 0 0 0,-1 0 0 0 0,1 0 0 0 0,-1 0 0 0 0,1 0 0 0 0,0 0 0 0 0,0 0 0 0 0,0 1 0 0 0,-1-1 0 0 0,1 1 0 0 0,0 0 0 0 0,0 0 0 0 0,0 0 0 0 0,0 0 0 0 0,0 1 0 0 0,0-1 0 0 0,-1 1 0 0 0,5 1 0 0 0,-2-1 0 0 0,-1 0 0 0 0,0 0 0 0 0,0 1 0 0 0,0-1 0 0 0,0 1 0 0 0,0 0 0 0 0,0 0 0 0 0,0 1 0 0 0,0-1 0 0 0,-1 1 0 0 0,1 0 0 0 0,-1 0 0 0 0,0 0 0 0 0,0 0 0 0 0,5 8 0 0 0,-4-4 0 0 0,-1 1 0 0 0,0 0 0 0 0,-1-1 0 0 0,0 1 0 0 0,0 0 0 0 0,0 1 0 0 0,0 11 0 0 0,-2 63 0 0 0,-1-44 0 0 0,1-33 0 0 0,0 0 0 0 0,0 0 0 0 0,1 1 0 0 0,0-1 0 0 0,0-1 0 0 0,0 1 0 0 0,5 12 0 0 0,-2 8 0 0 0,-4-24 0 0 0,0 0 0 0 0,0 0 0 0 0,0 0 0 0 0,0 0 0 0 0,0 0 0 0 0,1-1 0 0 0,-1 1 0 0 0,1 0 0 0 0,-1 0 0 0 0,1 0 0 0 0,0 0 0 0 0,-1 0 0 0 0,1 0 0 0 0,0-1 0 0 0,2 3 0 0 0,1 1 0 0 0,-3-4 723 0 0,-1-3-822 0 0,-1-3-4481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8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0 179 24623 0 0,'0'0'1394'0'0,"0"-34"5348"0"0,0 32-6742 0 0,1 1 0 0 0,-1-1 0 0 0,0 1 0 0 0,1-1 0 0 0,-1 1 0 0 0,1 0 0 0 0,-1-1 0 0 0,1 1 0 0 0,0-1 0 0 0,0 1 0 0 0,-1 0 0 0 0,1 0 0 0 0,0 0 0 0 0,0-1 0 0 0,0 1 0 0 0,0 0 0 0 0,2-1 0 0 0,-1 1 0 0 0,-1-1 0 0 0,1 0 0 0 0,-1 1 0 0 0,1-1 0 0 0,-1 0 0 0 0,0 0 0 0 0,1 0 0 0 0,-1 0 0 0 0,1-3 0 0 0,-2 3 0 0 0,3-6 0 0 0,-1 0 0 0 0,1 0 0 0 0,1 0 0 0 0,-1 1 0 0 0,6-8 0 0 0,-8 11 0 0 0,0 1 0 0 0,0 0 0 0 0,-1 0 0 0 0,1-1 0 0 0,-1 1 0 0 0,0 0 0 0 0,1 0 0 0 0,-2-6 0 0 0,1 4 0 0 0,1 5 0 0 0,0-1 0 0 0,0 1 0 0 0,0-1 0 0 0,0 1 0 0 0,-1 0 0 0 0,1 0 0 0 0,0-1 0 0 0,0 1 0 0 0,0 0 0 0 0,0 0 0 0 0,0 0 0 0 0,0 0 0 0 0,0 0 0 0 0,0 0 0 0 0,0 1 0 0 0,0-1 0 0 0,0 0 0 0 0,1 1 0 0 0,-1 0 0 0 0,0 0 0 0 0,0 1 0 0 0,0-1 0 0 0,0 0 0 0 0,0 1 0 0 0,0-1 0 0 0,-1 1 0 0 0,1-1 0 0 0,-1 1 0 0 0,1 0 0 0 0,0 2 0 0 0,7 17 0 0 0,-1-13 0 0 0,1 1 0 0 0,17 13 0 0 0,-17-15 0 0 0,1 0 0 0 0,-2 1 0 0 0,11 12 0 0 0,-17-19 0 0 0,-1 0 0 0 0,1 0 0 0 0,0 0 0 0 0,0 0 0 0 0,0-1 0 0 0,0 1 0 0 0,0 0 0 0 0,0 0 0 0 0,0-1 0 0 0,0 1 0 0 0,0-1 0 0 0,0 1 0 0 0,1-1 0 0 0,-1 1 0 0 0,0-1 0 0 0,0 0 0 0 0,0 0 0 0 0,1 1 0 0 0,-1-1 0 0 0,0 0 0 0 0,0 0 0 0 0,0 0 0 0 0,1 0 0 0 0,1-1 0 0 0,4 1 0 0 0,-6 0 21 0 0,-1 0 0 0 0,0 0 0 0 0,0 0-1 0 0,1 0 1 0 0,-1 0 0 0 0,0 0 0 0 0,0 0 0 0 0,0 0 0 0 0,1-1-1 0 0,-1 1 1 0 0,0 0 0 0 0,0 0 0 0 0,0 0 0 0 0,1 0 0 0 0,-1 0-1 0 0,0 0 1 0 0,0-1 0 0 0,0 1 0 0 0,0 0 0 0 0,1 0 0 0 0,-1 0-1 0 0,0 0 1 0 0,0-1 0 0 0,0 1 0 0 0,0 0 0 0 0,0 0 0 0 0,0 0 0 0 0,0-1-1 0 0,0 1 1 0 0,1 0 0 0 0,-1 0 0 0 0,0-1 0 0 0,0 1 0 0 0,0 0-1 0 0,0 0 1 0 0,0 0 0 0 0,0-1 0 0 0,0 1 0 0 0,0 0 0 0 0,0-1-1 0 0,-1-2-4830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8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24727 0 0,'-4'0'2754'0'0,"8"8"1663"0"0,2-8-4884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8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25127 0 0,'9'0'683'0'0,"0"0"0"0"0,0 0 0 0 0,0 1 0 0 0,0 0 0 0 0,-1 0 0 0 0,1 1-1 0 0,0 1 1 0 0,-1-1 0 0 0,1 1 0 0 0,10 6 0 0 0,34 13-568 0 0,34 16-84 0 0,-77-32-35 0 0,0 0 0 0 0,0 1 1 0 0,0 0-1 0 0,-1 0 0 0 0,0 1 1 0 0,10 12-1 0 0,-5-4 4 0 0,-2-3 0 0 0,-1 0 0 0 0,0 1 0 0 0,-1 0 0 0 0,10 18 0 0 0,-18-27 0 0 0,1 0 0 0 0,-1 1 0 0 0,-1-1 0 0 0,1 1 0 0 0,-1-1 0 0 0,0 1 0 0 0,0-1 0 0 0,0 1 0 0 0,-1-1 0 0 0,0 1 0 0 0,0 0 0 0 0,-1-1 0 0 0,1 1 0 0 0,-1-1 0 0 0,0 1 0 0 0,-1-1 0 0 0,-2 8 0 0 0,0-3 0 0 0,-1 1 0 0 0,-1-1 0 0 0,0 0 0 0 0,0 0 0 0 0,-1 0 0 0 0,-9 10 0 0 0,-3 0 0 0 0,-32 28 0 0 0,39-40 0 0 0,1 0 0 0 0,-20 9 0 0 0,-17 13 0 0 0,39-20-3963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9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24927 0 0,'5'-5'4429'0'0,"16"-2"-2587"0"0,-5 2-400 0 0,-4 2-1413 0 0,0 0-1 0 0,1 0 0 0 0,-1 2 0 0 0,19-2 0 0 0,10 0-50 0 0,14-3 22 0 0,-30 4 0 0 0,32-6 0 0 0,-42 6 31 0 0,-1 1 1 0 0,0 0-1 0 0,24 1 0 0 0,-10 1-4127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19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24927 0 0,'34'0'305'0'0,"2"1"1201"0"0,0-1-1 0 0,0-2 0 0 0,0-1 1 0 0,66-16-1 0 0,-82 13-646 0 0,-8 2-5693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0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33 23111 0 0,'-40'0'9593'0'0,"39"0"-9588"0"0,0 0 0 0 0,0-1 0 0 0,-1 1 0 0 0,1 0-1 0 0,0 0 1 0 0,0-1 0 0 0,0 1 0 0 0,0-1 0 0 0,-1 1-1 0 0,1-1 1 0 0,0 0 0 0 0,0 1 0 0 0,-1-2 0 0 0,-9-3-18 0 0,6 4 13 0 0,0 1 0 0 0,0-1 0 0 0,0 2 0 0 0,-1-1 0 0 0,1 0 0 0 0,0 1 0 0 0,0 0 0 0 0,0 0 0 0 0,0 1 0 0 0,0 0 0 0 0,0-1 0 0 0,-8 6 0 0 0,0 0 0 0 0,1 1 0 0 0,0 0 0 0 0,-15 14 0 0 0,15-9 0 0 0,0 0 0 0 0,1 1 0 0 0,-19 30 0 0 0,28-41 0 0 0,-1 3 0 0 0,0 1 0 0 0,1-1 0 0 0,-1 1 0 0 0,1 0 0 0 0,1 0 0 0 0,-1-1 0 0 0,1 1 0 0 0,0 0 0 0 0,1 0 0 0 0,-1 0 0 0 0,1 0 0 0 0,1 0 0 0 0,-1 0 0 0 0,1 0 0 0 0,1 0 0 0 0,-1 0 0 0 0,1 0 0 0 0,5 12 0 0 0,-3-12 0 0 0,0-1 0 0 0,0 0 0 0 0,0 0 0 0 0,1 0 0 0 0,0 0 0 0 0,0-1 0 0 0,0 0 0 0 0,1 0 0 0 0,-1-1 0 0 0,1 1 0 0 0,0-1 0 0 0,1 0 0 0 0,6 3 0 0 0,-3-3 0 0 0,0 0 0 0 0,0-1 0 0 0,1 0 0 0 0,-1-1 0 0 0,1 0 0 0 0,-1-1 0 0 0,1 0 0 0 0,12 0 0 0 0,0-2 0 0 0,1-1 0 0 0,-1-2 0 0 0,0 0 0 0 0,-1-1 0 0 0,1-1 0 0 0,-1-2 0 0 0,33-14 0 0 0,-50 19 0 0 0,0 0 0 0 0,0 0 0 0 0,0-1 0 0 0,-1 1 0 0 0,1-1 0 0 0,-1 0 0 0 0,0 0 0 0 0,0 0 0 0 0,0-1 0 0 0,-1 0 0 0 0,0 1 0 0 0,0-1 0 0 0,0 0 0 0 0,0 0 0 0 0,-1-1 0 0 0,1 1 0 0 0,-2-1 0 0 0,1 1 0 0 0,0-1 0 0 0,-1 1 0 0 0,0-1 0 0 0,0-11 0 0 0,-2 4 0 0 0,-1 1 0 0 0,-1-1 0 0 0,0 1 0 0 0,-1 0 0 0 0,0 0 0 0 0,0 0 0 0 0,-2 0 0 0 0,1 1 0 0 0,-1 0 0 0 0,-1 0 0 0 0,0 0 0 0 0,-1 1 0 0 0,0 0 0 0 0,0 1 0 0 0,-1 0 0 0 0,0 0 0 0 0,-1 1 0 0 0,-15-11 0 0 0,18 15 0 0 0,0 1 0 0 0,-1 0 0 0 0,0 1 0 0 0,1-1 0 0 0,-1 1 0 0 0,0 1 0 0 0,0 0 0 0 0,0 0 0 0 0,0 0 0 0 0,0 1 0 0 0,0 0 0 0 0,-15 3 0 0 0,22-3 41 0 0,0 0 0 0 0,0 1 0 0 0,0-1 0 0 0,0 1 0 0 0,0-1 0 0 0,-1 1 0 0 0,1-1 0 0 0,0 1 0 0 0,0 0 1 0 0,1-1-1 0 0,-1 1 0 0 0,0 0 0 0 0,0 0 0 0 0,0 0 0 0 0,0 0 0 0 0,1 0 0 0 0,-1 0 0 0 0,0 0 0 0 0,1 0 0 0 0,-1 0 0 0 0,1 0 0 0 0,-1 0 0 0 0,0 3 0 0 0,-2 26-4333 0 0,3-28 3648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0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24927 0 0,'3'7'2385'0'0,"10"-1"2413"0"0,-10 16-4149 0 0,7-17-296 0 0,-7-4-4674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4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116 25 24519 0 0,'-4'1'223'0'0,"-1"0"0"0"0,1-1 1 0 0,0 1-1 0 0,0 1 0 0 0,0-1 0 0 0,0 0 0 0 0,0 1 0 0 0,0 0 0 0 0,0 0 0 0 0,0 0 0 0 0,1 1 0 0 0,-1-1 0 0 0,1 1 1 0 0,0 0-1 0 0,0 0 0 0 0,0 0 0 0 0,0 0 0 0 0,0 0 0 0 0,-2 4 0 0 0,-1 2 249 0 0,1-1 1 0 0,0 1-1 0 0,0 0 0 0 0,0 0 0 0 0,1 0 1 0 0,1 1-1 0 0,-3 11 0 0 0,5-19-472 0 0,1 1 0 0 0,-1-1 0 0 0,1 1 0 0 0,0-1 0 0 0,0 1 0 0 0,0-1 0 0 0,1 1 0 0 0,-1-1 0 0 0,0 0 0 0 0,1 1 0 0 0,0-1 0 0 0,-1 1 0 0 0,1-1 0 0 0,0 0 0 0 0,0 0 0 0 0,1 1 0 0 0,-1-1 0 0 0,0 0 0 0 0,1 0 0 0 0,-1 0 0 0 0,1 0 0 0 0,0-1 0 0 0,-1 1 0 0 0,1 0 0 0 0,0-1 0 0 0,0 1 0 0 0,3 1 0 0 0,-1-1 0 0 0,0 1 0 0 0,0-1 0 0 0,0-1 0 0 0,0 1 0 0 0,0-1 0 0 0,0 1 0 0 0,0-1 0 0 0,1-1 0 0 0,-1 1 0 0 0,0 0 0 0 0,1-1 0 0 0,-1 0 0 0 0,0 0 0 0 0,9-1 0 0 0,6-5 0 0 0,0-1 0 0 0,-1 0 0 0 0,1-1 0 0 0,-2-1 0 0 0,25-16 0 0 0,-38 22 0 0 0,1 0 0 0 0,-1 0 0 0 0,0-1 0 0 0,1 1 0 0 0,-2-1 0 0 0,1 0 0 0 0,0 0 0 0 0,-1-1 0 0 0,0 1 0 0 0,1-1 0 0 0,-2 1 0 0 0,5-9 0 0 0,-7 11 0 0 0,1-1 0 0 0,0 1 0 0 0,-1 0 0 0 0,0 0 0 0 0,1 0 0 0 0,-1-1 0 0 0,0 1 0 0 0,0 0 0 0 0,-1-1 0 0 0,1 1 0 0 0,0 0 0 0 0,-1 0 0 0 0,1 0 0 0 0,-1-1 0 0 0,0 1 0 0 0,0 0 0 0 0,0 0 0 0 0,0 0 0 0 0,0 0 0 0 0,0 0 0 0 0,0 0 0 0 0,-1 0 0 0 0,1 1 0 0 0,-1-1 0 0 0,1 0 0 0 0,-1 1 0 0 0,0-1 0 0 0,1 1 0 0 0,-1 0 0 0 0,0-1 0 0 0,0 1 0 0 0,-4-2 0 0 0,-9-5 0 0 0,0 0 0 0 0,0 1 0 0 0,-17-6 0 0 0,27 12 0 0 0,0-1 0 0 0,0 1 0 0 0,0 0 0 0 0,0 0 0 0 0,0 0 0 0 0,0 1 0 0 0,0-1 0 0 0,0 1 0 0 0,0 1 0 0 0,0-1 0 0 0,0 1 0 0 0,0-1 0 0 0,0 2 0 0 0,-8 2 0 0 0,-2 1 383 0 0,13-4-342 0 0,1-1 1 0 0,-1 1-1 0 0,0 0 0 0 0,1-1 1 0 0,-1 1-1 0 0,0 0 0 0 0,1 0 0 0 0,-1 0 1 0 0,1 0-1 0 0,-2 2 0 0 0,3-2-225 0 0,-1-1-1 0 0,1 1 1 0 0,0 0-1 0 0,0 0 1 0 0,-1 0-1 0 0,1 0 1 0 0,0 0 0 0 0,0-1-1 0 0,0 1 1 0 0,0 0-1 0 0,0 0 1 0 0,0 0-1 0 0,0 0 1 0 0,1 0-1 0 0,-1-1 1 0 0,0 1 0 0 0,0 0-1 0 0,1 0 1 0 0,-1 0-1 0 0,0-1 1 0 0,1 1-1 0 0,-1 0 1 0 0,1 0-1 0 0,-1-1 1 0 0,2 2-1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0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25127 0 0,'0'0'7016'0'0,"0"7"-6400"0"0,0 145-616 0 0,0-150 0 0 0,1 0 0 0 0,0 0 0 0 0,-1 0 0 0 0,1 0 0 0 0,0 0 0 0 0,0-1 0 0 0,0 1 0 0 0,0 0 0 0 0,0 0 0 0 0,0 0 0 0 0,0-1 0 0 0,1 1 0 0 0,-1-1 0 0 0,1 1 0 0 0,-1-1 0 0 0,1 0 0 0 0,0 1 0 0 0,2 0 0 0 0,1 2 0 0 0,0-1 0 0 0,0 0 0 0 0,1-1 0 0 0,-1 1 0 0 0,8 2 0 0 0,27 4 0 0 0,54 5 0 0 0,-30-5 0 0 0,-54-7 0 0 0,1 1 0 0 0,0 0 0 0 0,14 7 0 0 0,-2-1 0 0 0,-18-7 0 0 0,1 1 0 0 0,0-1 0 0 0,-1 2 0 0 0,0-1 0 0 0,0 1 0 0 0,0-1 0 0 0,0 1 0 0 0,0 1 0 0 0,4 4 0 0 0,-9-9 0 0 0,1 1 0 0 0,-1 0 0 0 0,0-1 0 0 0,1 1 0 0 0,-1 0 0 0 0,0-1 0 0 0,1 1 0 0 0,-1 0 0 0 0,0-1 0 0 0,0 1 0 0 0,0 0 0 0 0,0-1 0 0 0,0 1 0 0 0,0 0 0 0 0,0 0 0 0 0,0-1 0 0 0,0 1 0 0 0,0 0 0 0 0,0-1 0 0 0,0 1 0 0 0,-1 0 0 0 0,1 0 0 0 0,0-1 0 0 0,0 1 0 0 0,-1-1 0 0 0,1 1 0 0 0,-1 0 0 0 0,1-1 0 0 0,0 1 0 0 0,-1-1 0 0 0,1 1 0 0 0,-1-1 0 0 0,0 2 0 0 0,-21 16 0 0 0,-71 33 0 0 0,82-46 0 0 0,1-1 0 0 0,-1 0 0 0 0,0-1 0 0 0,0 0 0 0 0,0 0 0 0 0,-1-1 0 0 0,-14 1 0 0 0,21-4 0 0 0,-1 0 0 0 0,1 0 0 0 0,0 0 0 0 0,0 0 0 0 0,0-1 0 0 0,1 0 0 0 0,-10-5 0 0 0,-11-3 0 0 0,0-4 0 0 0,22 13 0 0 0,1-1 0 0 0,-1 0 0 0 0,0 1 0 0 0,1-1 0 0 0,-1 1 0 0 0,0 0 0 0 0,0 0 0 0 0,0 0 0 0 0,-4-1 0 0 0,5 1-19 0 0,1 0 1 0 0,-1 0-1 0 0,1 0 0 0 0,0 0 0 0 0,-1-1 1 0 0,1 1-1 0 0,0 0 0 0 0,0-1 0 0 0,0 1 1 0 0,0-1-1 0 0,0 1 0 0 0,0-1 0 0 0,0 1 1 0 0,0-1-1 0 0,1 0 0 0 0,-1 0 0 0 0,1 1 1 0 0,-1-4-1 0 0,-1-2-3581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1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25127 0 0,'3'-2'282'0'0,"1"1"1"0"0,-1-1-1 0 0,1 1 0 0 0,0 0 0 0 0,0 0 0 0 0,0 0 0 0 0,6 0 0 0 0,-3 0 150 0 0,26-3 1086 0 0,-13 0 195 0 0,33 0-1 0 0,0 2-1712 0 0,-29 1 0 0 0,29 1 0 0 0,-45 1 0 0 0,-1-2 0 0 0,1 1 0 0 0,12-3 0 0 0,-15 2 0 0 0,0 0 0 0 0,0 0 0 0 0,1 1 0 0 0,-1-1 0 0 0,0 1 0 0 0,0 1 0 0 0,0-1 0 0 0,0 1 0 0 0,8 1 0 0 0,19 4 953 0 0,-8-6-4265 0 0,-18 0 1708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4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2 108 25023 0 0,'0'0'7064'0'0,"7"-5"-6497"0"0,17-10-541 0 0,2 0 0 0 0,0 2 1 0 0,34-12-1 0 0,-18 12-26 0 0,50-8 0 0 0,-90 21 0 0 0,0 0 0 0 0,1 0 0 0 0,-1 0 0 0 0,1 0 0 0 0,-1 0 0 0 0,1 1 0 0 0,-1-1 0 0 0,0 1 0 0 0,1 0 0 0 0,3 1 0 0 0,17 3 0 0 0,-22-5 0 0 0,-1 1 0 0 0,0-1 0 0 0,1 0 0 0 0,-1 1 0 0 0,1-1 0 0 0,-1 0 0 0 0,0 1 0 0 0,1-1 0 0 0,-1 1 0 0 0,0-1 0 0 0,0 0 0 0 0,1 1 0 0 0,-1-1 0 0 0,0 1 0 0 0,0-1 0 0 0,0 1 0 0 0,0-1 0 0 0,1 1 0 0 0,-1-1 0 0 0,0 1 0 0 0,0-1 0 0 0,0 1 0 0 0,0-1 0 0 0,0 1 0 0 0,0-1 0 0 0,0 1 0 0 0,0-1 0 0 0,0 1 0 0 0,-1-1 0 0 0,1 1 0 0 0,0-1 0 0 0,0 1 0 0 0,-5 22 0 0 0,2-12 0 0 0,0 0 0 0 0,-1-1 0 0 0,0 1 0 0 0,-1-1 0 0 0,0 0 0 0 0,-1 0 0 0 0,0 0 0 0 0,0 0 0 0 0,-15 14 0 0 0,-2 2 0 0 0,-33 31 0 0 0,27-28 0 0 0,23-22 0 0 0,0 0 0 0 0,-1 0 0 0 0,0-1 0 0 0,-8 6 0 0 0,-64 44 0 0 0,64-40 0 0 0,14-14 0 0 0,-1 0 0 0 0,1-1 0 0 0,-1 1 0 0 0,1 0 0 0 0,-1-1 0 0 0,1 1 0 0 0,-1-1 0 0 0,0 0 0 0 0,-4 3 0 0 0,0-3 0 0 0,10-1 0 0 0,0 1 0 0 0,0 0 0 0 0,0 1 0 0 0,0-1 0 0 0,7 4 0 0 0,22 8 0 0 0,19-1 0 0 0,1-1 0 0 0,100 6 0 0 0,-46-24 0 0 0,-106 7 81 0 0,1 0 1 0 0,-1-1-1 0 0,0 0 1 0 0,1 1-1 0 0,-1-1 1 0 0,0 0-1 0 0,0 1 0 0 0,0-1 1 0 0,1 0-1 0 0,-1 0 1 0 0,1-1-1 0 0,7-7-2731 0 0,-7 7 367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4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24927 0 0,'0'0'7183'0'0,"3"0"-7102"0"0,-1 0 0 0 0,1 0 0 0 0,-1 0 0 0 0,1 1 1 0 0,-1-1-1 0 0,1 1 0 0 0,2 0 0 0 0,-1 7 776 0 0,-2-3-5682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4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24727 0 0,'0'-1'71'0'0,"0"1"0"0"0,0-1 0 0 0,0 1 0 0 0,0-1 0 0 0,0 1 0 0 0,0-1 0 0 0,0 1 0 0 0,1-1-1 0 0,-1 1 1 0 0,0-1 0 0 0,0 1 0 0 0,0-1 0 0 0,1 1 0 0 0,-1-1 0 0 0,0 1 0 0 0,0 0 0 0 0,1-1 0 0 0,-1 1 0 0 0,0-1-1 0 0,1 1 1 0 0,-1 0 0 0 0,1-1 0 0 0,-1 1 0 0 0,0 0 0 0 0,1 0 0 0 0,-1-1 0 0 0,1 1 0 0 0,-1 0 0 0 0,1 0 0 0 0,-1 0-1 0 0,1-1 1 0 0,-1 1 0 0 0,1 0 0 0 0,-1 0 0 0 0,3 0 4647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5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25023 0 0,'0'6'967'0'0,"0"0"0"0"0,0 0 0 0 0,1 0 0 0 0,0 0 0 0 0,0 0 0 0 0,0 0 0 0 0,4 10 0 0 0,0 1-967 0 0,-1 0 0 0 0,0 0 0 0 0,-2 1 0 0 0,2 34 0 0 0,-3-32 0 0 0,-1 58 0 0 0,-1-50 0 0 0,2 30 0 0 0,10 131 0 0 0,-11-189 27 0 0,0 1-1 0 0,0-1 1 0 0,0 1 0 0 0,-1-1 0 0 0,1 1-1 0 0,0-1 1 0 0,0 1 0 0 0,-1-1-1 0 0,1 1 1 0 0,0-1 0 0 0,-1 1 0 0 0,1-1-1 0 0,0 0 1 0 0,-1 1 0 0 0,1-1-1 0 0,-1 1 1 0 0,1-1 0 0 0,-1 0-1 0 0,1 0 1 0 0,-1 1 0 0 0,1-1 0 0 0,-1 0-1 0 0,1 0 1 0 0,-1 1 0 0 0,1-1-1 0 0,-1 0 1 0 0,1 0 0 0 0,-1 0 0 0 0,1 0-1 0 0,-1 0 1 0 0,0 0 0 0 0,0 0-236 0 0,1 0-1 0 0,0 0 1 0 0,-1 0 0 0 0,1 0 0 0 0,-1 0-1 0 0,1 0 1 0 0,-1 0 0 0 0,1 0 0 0 0,0 0 0 0 0,-1 0-1 0 0,1 0 1 0 0,-1 0 0 0 0,1-1 0 0 0,0 1 0 0 0,-1 0-1 0 0,1 0 1 0 0,0 0 0 0 0,-1-1 0 0 0,1 1-1 0 0,0 0 1 0 0,-1 0 0 0 0,0-1 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5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47 25023 0 0,'-1'-1'2'0'0,"0"1"166"0"0,0-1-1 0 0,0 0 1 0 0,0 0 0 0 0,0 0-1 0 0,0 0 1 0 0,1 0 0 0 0,-1-1 0 0 0,0 1-1 0 0,0 0 1 0 0,1 0 0 0 0,-1 0 0 0 0,1-1-1 0 0,-1 1 1 0 0,1 0 0 0 0,-1-3 1339 0 0,4-7 2204 0 0,272-1-3711 0 0,-242 11 0 0 0,-21 0 0 0 0,0 1 0 0 0,0 0 0 0 0,0 0 0 0 0,0 1 0 0 0,0 1 0 0 0,0 0 0 0 0,0 0 0 0 0,-1 1 0 0 0,22 9 0 0 0,-25-8 0 0 0,-6-3 0 0 0,0-1 0 0 0,0 1 0 0 0,0 0 0 0 0,-1 1 0 0 0,1-1 0 0 0,0 0 0 0 0,-1 0 0 0 0,1 1 0 0 0,1 1 0 0 0,-2-2 0 0 0,-1 0 0 0 0,0-1 0 0 0,1 1 0 0 0,-1 0 0 0 0,0 0 0 0 0,0 0 0 0 0,0 0 0 0 0,0 0 0 0 0,0 0 0 0 0,0 0 0 0 0,0 0 0 0 0,0 0 0 0 0,0-1 0 0 0,0 1 0 0 0,0 0 0 0 0,-1 0 0 0 0,1 0 0 0 0,0 0 0 0 0,-1 0 0 0 0,1 0 0 0 0,0-1 0 0 0,-1 1 0 0 0,1 0 0 0 0,-1 0 0 0 0,1-1 0 0 0,-2 2 0 0 0,-5 6 0 0 0,0 0 0 0 0,-1 0 0 0 0,0 0 0 0 0,-1-1 0 0 0,1-1 0 0 0,-1 1 0 0 0,-1-2 0 0 0,-14 8 0 0 0,6-2 0 0 0,-3 1 0 0 0,-1 0 0 0 0,-1-1 0 0 0,0-2 0 0 0,0 0 0 0 0,-35 8 0 0 0,54-16 0 0 0,-5 1 0 0 0,-1 0 0 0 0,1 1 0 0 0,0 0 0 0 0,-17 8 0 0 0,24-11 0 0 0,1 1 0 0 0,-1-1 0 0 0,1 0 0 0 0,-1 0 0 0 0,1 0 0 0 0,0 0 0 0 0,-1 0 0 0 0,1 0 0 0 0,-1 0 0 0 0,1 0 0 0 0,-1-1 0 0 0,1 1 0 0 0,-2-1 0 0 0,-8-2 0 0 0,10 3 29 0 0,0 0 0 0 0,1-1 0 0 0,-1 1 0 0 0,0-1 1 0 0,1 1-1 0 0,-1-1 0 0 0,1 1 0 0 0,-1-1 0 0 0,0 1 0 0 0,1-1 0 0 0,-1 1 0 0 0,1-1 1 0 0,0 0-1 0 0,-1 1 0 0 0,1-1 0 0 0,-1 0 0 0 0,1 1 0 0 0,0-1 0 0 0,0 0 0 0 0,-1 1 1 0 0,1-1-1 0 0,0-1 0 0 0,-4-7-4655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6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322 11 24927 0 0,'0'-2'141'0'0,"0"1"-14"0"0,0 1 1 0 0,0 0-1 0 0,0 0 0 0 0,0-1 0 0 0,0 1 1 0 0,0 0-1 0 0,0 0 0 0 0,1-1 0 0 0,-1 1 1 0 0,0 0-1 0 0,0 0 0 0 0,0-1 0 0 0,-1 1 1 0 0,1 0-1 0 0,0 0 0 0 0,0-1 0 0 0,0 1 1 0 0,0 0-1 0 0,0 0 0 0 0,0-1 0 0 0,0 1 0 0 0,0 0 1 0 0,0 0-1 0 0,-1 0 0 0 0,1-1 0 0 0,0 1 1 0 0,0 0-1 0 0,0 0 0 0 0,0 0 0 0 0,-1-1 1 0 0,1 1-1 0 0,0 0 0 0 0,0 0 0 0 0,0 0 1 0 0,-1 0-1 0 0,1 0 0 0 0,0 0 0 0 0,0-1 1 0 0,-1 1-1 0 0,1 0 0 0 0,0 0 0 0 0,0 0 0 0 0,-1 0 1 0 0,1 0-1 0 0,0 0 0 0 0,-1 0 0 0 0,1 0 749 0 0,-2 1-178 0 0,-16 7-643 0 0,2 1 0 0 0,-17 11 0 0 0,-7 4-83 0 0,26-17 28 0 0,0 1 0 0 0,1 1 0 0 0,0-1 0 0 0,1 2 0 0 0,-1 0 0 0 0,2 0 0 0 0,0 1 0 0 0,0 1 0 0 0,1 0 0 0 0,0 0 0 0 0,1 1 0 0 0,-10 19 0 0 0,7-9 0 0 0,-11 30 0 0 0,20-43 0 0 0,1-1 0 0 0,0 1 0 0 0,0-1 0 0 0,1 1 0 0 0,0 0 0 0 0,0 14 0 0 0,2 1 0 0 0,6 37 0 0 0,-6-55 0 0 0,1 1 0 0 0,0-1 0 0 0,1 1 0 0 0,-1-1 0 0 0,1 0 0 0 0,1 0 0 0 0,-1 0 0 0 0,1 0 0 0 0,6 6 0 0 0,-2-2 0 0 0,4 4 0 0 0,0 0 0 0 0,17 15 0 0 0,-25-26 0 0 0,1 0 0 0 0,0-1 0 0 0,0 1 0 0 0,0-1 0 0 0,1 0 0 0 0,-1 0 0 0 0,0-1 0 0 0,1 0 0 0 0,0 0 0 0 0,11 3 0 0 0,-8-4 150 0 0,32 5 639 0 0,-39-5-1094 0 0,0-1-1 0 0,0 0 0 0 0,0 0 1 0 0,0 0-1 0 0,0 0 0 0 0,0 0 0 0 0,0-1 1 0 0,0 1-1 0 0,0 0 0 0 0,0-1 1 0 0,0 0-1 0 0,0 1 0 0 0,-1-1 1 0 0,1 0-1 0 0,3-2 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7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 24727 0 0,'23'2'3490'0'0,"-22"-1"-3154"0"0,0 0 0 0 0,0 0 0 0 0,0 0 0 0 0,0 0 0 0 0,-1 0 0 0 0,1 0 0 0 0,0 0 0 0 0,-1 0 0 0 0,1 0 0 0 0,0 1 0 0 0,-1-1 0 0 0,1 2 0 0 0,1 3-162 0 0,19 36-174 0 0,-13-27 0 0 0,-1 1 0 0 0,0-1 0 0 0,5 21 0 0 0,-6 7 0 0 0,-6-36 0 0 0,1 1 0 0 0,0-1 0 0 0,1 1 0 0 0,-1-1 0 0 0,1 1 0 0 0,1-1 0 0 0,5 14 0 0 0,-4-15 0 0 0,-3-5 0 0 0,0-1 0 0 0,-1 1 0 0 0,1 0 0 0 0,-1 0 0 0 0,1 0 0 0 0,-1 0 0 0 0,1 0 0 0 0,-1 0 0 0 0,0 0 0 0 0,1 0 0 0 0,-1 0 0 0 0,0 0 0 0 0,0 2 0 0 0,-1-5 0 0 0,0 1 0 0 0,0-1 0 0 0,0 1 0 0 0,0-1 0 0 0,0 0 0 0 0,0 0 0 0 0,0 1 0 0 0,0-1 0 0 0,0 0 0 0 0,1 0 0 0 0,-1 0 0 0 0,0-3 0 0 0,-1-35 0 0 0,1-1 0 0 0,7-52 0 0 0,15 2 0 0 0,-20 85 0 0 0,0 4 0 0 0,-1 0 0 0 0,1-1 0 0 0,0 1 0 0 0,-1 0 0 0 0,1 0 0 0 0,0 0 0 0 0,0 1 0 0 0,0-1 0 0 0,0 0 0 0 0,1 0 0 0 0,-1 0 0 0 0,0 1 0 0 0,1-1 0 0 0,-1 1 0 0 0,1-1 0 0 0,0 1 0 0 0,2-2 0 0 0,0 1 0 0 0,-1 1 0 0 0,1 0 0 0 0,-1 0 0 0 0,1 1 0 0 0,0-1 0 0 0,-1 1 0 0 0,1-1 0 0 0,7 2 0 0 0,-6-1 0 0 0,0 0 0 0 0,0 0 0 0 0,1 1 0 0 0,-1 0 0 0 0,0 0 0 0 0,0 0 0 0 0,0 1 0 0 0,1 0 0 0 0,-2 0 0 0 0,1 0 0 0 0,0 1 0 0 0,0-1 0 0 0,-1 1 0 0 0,0 0 0 0 0,1 0 0 0 0,-1 1 0 0 0,0-1 0 0 0,0 1 0 0 0,-1 0 0 0 0,1 0 0 0 0,-1 0 0 0 0,0 1 0 0 0,4 8 0 0 0,-2-4 0 0 0,0 1 0 0 0,-1 0 0 0 0,0 0 0 0 0,4 18 0 0 0,2 5 0 0 0,-8-25 0 0 0,0 0 0 0 0,0 0 0 0 0,-1 0 0 0 0,0 0 0 0 0,0 0 0 0 0,-1 0 0 0 0,0 0 0 0 0,0 1 0 0 0,-1-1 0 0 0,0 0 0 0 0,-1 0 0 0 0,0 0 0 0 0,0-1 0 0 0,-4 11 0 0 0,4-5 0 0 0,0-3 0 0 0,-5-20 0 0 0,6 5 0 0 0,0 0 0 0 0,0 0 0 0 0,0 0 0 0 0,1 1 0 0 0,-1-1 0 0 0,1 0 0 0 0,0 0 0 0 0,2-8 0 0 0,7-39 0 0 0,-9 51 0 0 0,6-24 0 0 0,26-104 0 0 0,-32 127 0 0 0,1 0 0 0 0,0 0 0 0 0,0-1 0 0 0,0 1 0 0 0,0 0 0 0 0,0 0 0 0 0,0 0 0 0 0,0 0 0 0 0,1 0 0 0 0,-1 0 0 0 0,1 1 0 0 0,-1-1 0 0 0,1 0 0 0 0,0 1 0 0 0,0-1 0 0 0,0 1 0 0 0,2-2 0 0 0,-4 3 0 0 0,1-1 0 0 0,-1 1 0 0 0,0-1 0 0 0,1 0 0 0 0,-1 1 0 0 0,0-1 0 0 0,1 1 0 0 0,-1-1 0 0 0,0 0 0 0 0,0 1 0 0 0,1-1 0 0 0,-1 0 0 0 0,0 1 0 0 0,0-1 0 0 0,0 0 0 0 0,0 0 0 0 0,0 1 0 0 0,0-1 0 0 0,0 0 0 0 0,0 1 0 0 0,-1-2 0 0 0,1 2 0 0 0,0-1 0 0 0,0 1 0 0 0,0 0 0 0 0,0-1 0 0 0,-1 1 0 0 0,1 0 0 0 0,0-1 0 0 0,0 1 0 0 0,0 0 0 0 0,0-1 0 0 0,0 1 0 0 0,0-1 0 0 0,0 1 0 0 0,0 0 0 0 0,0-1 0 0 0,0 1 0 0 0,0 0 0 0 0,0-1 0 0 0,1 1 0 0 0,-1 0 0 0 0,0-1 0 0 0,0 1 0 0 0,0 0 0 0 0,0 0 0 0 0,0-1 0 0 0,1 1 0 0 0,-1 0 0 0 0,0-1 0 0 0,0 1 0 0 0,1 0 0 0 0,-1 0 0 0 0,0-1 0 0 0,0 1 0 0 0,1 0 0 0 0,-1 0 0 0 0,0 0 0 0 0,1-1 0 0 0,-1 1 0 0 0,1 0 0 0 0,0 0 0 0 0,1 0 0 0 0,-1 1 0 0 0,1-1 0 0 0,-1 0 0 0 0,0 1 0 0 0,1-1 0 0 0,-1 1 0 0 0,0-1 0 0 0,1 1 0 0 0,-1 0 0 0 0,0 0 0 0 0,0-1 0 0 0,0 1 0 0 0,1 0 0 0 0,1 2 0 0 0,10 7 0 0 0,-5-5 0 0 0,0 1 0 0 0,0 0 0 0 0,0 0 0 0 0,0 1 0 0 0,-1 0 0 0 0,0 0 0 0 0,-1 1 0 0 0,1 0 0 0 0,-2 0 0 0 0,1 0 0 0 0,-1 1 0 0 0,0 0 0 0 0,-1 0 0 0 0,0 0 0 0 0,0 1 0 0 0,-1-1 0 0 0,3 17 0 0 0,2 71 887 0 0,-8-28-5251 0 0,0-65 3885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7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0 140 24727 0 0,'25'6'8032'0'0,"-8"-18"-8032"0"0,-14 11 0 0 0,0 0 0 0 0,-1-1 0 0 0,1 0 0 0 0,0 0 0 0 0,-1 1 0 0 0,0-2 0 0 0,0 1 0 0 0,1 0 0 0 0,-1 0 0 0 0,0-1 0 0 0,-1 1 0 0 0,1-1 0 0 0,0 1 0 0 0,-1-1 0 0 0,0 0 0 0 0,1 0 0 0 0,0-4 0 0 0,8-18 0 0 0,-8 19 0 0 0,0 1 0 0 0,0-1 0 0 0,0 1 0 0 0,0-1 0 0 0,-1 0 0 0 0,0 0 0 0 0,-1 0 0 0 0,1-8 0 0 0,0 13 0 0 0,0 1 0 0 0,0-1 0 0 0,0 1 0 0 0,0-1 0 0 0,0 1 0 0 0,0 0 0 0 0,0-1 0 0 0,-1 1 0 0 0,1 0 0 0 0,1 0 0 0 0,-1 0 0 0 0,0 0 0 0 0,0 0 0 0 0,0 0 0 0 0,0 0 0 0 0,0 0 0 0 0,1 1 0 0 0,17 0 0 0 0,-17 2 0 0 0,1-1 0 0 0,-1 1 0 0 0,0 0 0 0 0,0-1 0 0 0,0 1 0 0 0,0 0 0 0 0,0 0 0 0 0,2 6 0 0 0,4 7 0 0 0,2 0 0 0 0,-2 0 0 0 0,8 19 0 0 0,-13-31 0 0 0,0 0 0 0 0,0 0 0 0 0,0-1 0 0 0,0 1 0 0 0,1-1 0 0 0,0 1 0 0 0,0-1 0 0 0,0 0 0 0 0,8 4 0 0 0,0-11 959 0 0,-5-1-4097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4.9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25127 0 0,'0'0'41'0'0,"0"0"0"0"0,0 0 0 0 0,0-1-1 0 0,0 1 1 0 0,1 0 0 0 0,-1 0 0 0 0,0 0-1 0 0,0 0 1 0 0,0-1 0 0 0,0 1 0 0 0,0 0 0 0 0,0 0-1 0 0,0 0 1 0 0,1 0 0 0 0,-1-1 0 0 0,0 1-1 0 0,0 0 1 0 0,0 0 0 0 0,0 0 0 0 0,1 0-1 0 0,-1 0 1 0 0,0 0 0 0 0,0 0 0 0 0,0 0 0 0 0,1 0-1 0 0,-1-1 1 0 0,0 1 0 0 0,0 0 0 0 0,0 0-1 0 0,1 0 1 0 0,-1 0 0 0 0,0 0 0 0 0,0 0 0 0 0,0 0-1 0 0,1 0 1 0 0,-1 0 0 0 0,0 1 0 0 0,0-1-1 0 0,0 0 1 0 0,1 0 0 0 0,-1 0 0 0 0,0 0 0 0 0,0 0-1 0 0,0 0 1 0 0,1 0 0 0 0,-1 0 0 0 0,0 0-1 0 0,0 1 1 0 0,0-1 0 0 0,0 0 0 0 0,0 0-1 0 0,1 0 1 0 0,-1 0 0 0 0,0 1 0 0 0,0-1 0 0 0,0 0-1 0 0,2 16 3404 0 0,-1 0-1580 0 0,5-2-1864 0 0,0 0 0 0 0,-1 1 0 0 0,-1 0 0 0 0,2 15 0 0 0,-5-28 0 0 0,-1 2 0 0 0,1-2 0 0 0,-1 1 0 0 0,1 0 0 0 0,-1-1 0 0 0,1 1 0 0 0,0 0 0 0 0,0-1 0 0 0,0 1 0 0 0,1-1 0 0 0,-1 1 0 0 0,0-1 0 0 0,4 4 0 0 0,-5-6 294 0 0,1 2-32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7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25231 0 0,'0'0'58'0'0,"0"0"0"0"0,0-1-1 0 0,0 1 1 0 0,0 0 0 0 0,0-1 0 0 0,0 1 0 0 0,0 0-1 0 0,0-1 1 0 0,0 1 0 0 0,0 0 0 0 0,0-1-1 0 0,0 1 1 0 0,0 0 0 0 0,0-1 0 0 0,0 1-1 0 0,0 0 1 0 0,0 0 0 0 0,0-1 0 0 0,1 1-1 0 0,-1 0 1 0 0,0-1 0 0 0,0 1 0 0 0,0 0-1 0 0,1-1 1 0 0,-1 1 0 0 0,0 0 0 0 0,0 0-1 0 0,1 0 1 0 0,-1-1 0 0 0,1 1 0 0 0,8 5 3393 0 0,6 3-1165 0 0,11-6-2021 0 0,-18-2-4489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8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24623 0 0,'20'0'1162'0'0,"0"0"1"0"0,1 1-1 0 0,-1 1 0 0 0,0 1 0 0 0,0 1 1 0 0,22 7-1 0 0,-22-4-1162 0 0,-1 1 0 0 0,0 0 0 0 0,25 16 0 0 0,-38-19 0 0 0,0-1 0 0 0,0 1 0 0 0,-1-1 0 0 0,1 2 0 0 0,-1-1 0 0 0,-1 0 0 0 0,1 1 0 0 0,-1 0 0 0 0,0 0 0 0 0,0 1 0 0 0,0-1 0 0 0,4 14 0 0 0,-3-5 0 0 0,-1-1 0 0 0,0 1 0 0 0,-2 0 0 0 0,1 0 0 0 0,-2 0 0 0 0,0 0 0 0 0,-1 0 0 0 0,0 0 0 0 0,-2 0 0 0 0,1 0 0 0 0,-2 0 0 0 0,0-1 0 0 0,-1 1 0 0 0,0-1 0 0 0,-1 1 0 0 0,-13 24 0 0 0,13-30 0 0 0,0 0 0 0 0,-1-1 0 0 0,0 1 0 0 0,-1-1 0 0 0,-9 9 0 0 0,8-9 0 0 0,0 1 0 0 0,1-1 0 0 0,-10 18 0 0 0,14-22 198 0 0,0 0-1 0 0,0 0 1 0 0,-1-1 0 0 0,-6 8-1 0 0,6-9-1021 0 0,1 1 0 0 0,0 0 0 0 0,0 1-1 0 0,0-1 1 0 0,-4 8 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8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24727 0 0,'4'1'471'0'0,"-1"-1"-1"0"0,1 1 1 0 0,0-1 0 0 0,0 1-1 0 0,-1 0 1 0 0,5 2-1 0 0,-4-1-8 0 0,-1-1 1 0 0,1 0-1 0 0,-1 0 0 0 0,1 0 0 0 0,-1 0 0 0 0,1-1 0 0 0,0 0 1 0 0,-1 1-1 0 0,5-2 0 0 0,217-28-346 0 0,-178 19-116 0 0,-41 8 0 0 0,1 0 0 0 0,0 0 0 0 0,0 0 0 0 0,0 1 0 0 0,0 0 0 0 0,0 1 0 0 0,0 0 0 0 0,10 0 0 0 0,-5 6 976 0 0,-6-2-1792 0 0,1-2-3315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8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24927 0 0,'0'1'88'0'0,"-1"-1"-1"0"0,1 1 1 0 0,0 0-1 0 0,0-1 0 0 0,0 1 1 0 0,0-1-1 0 0,0 1 1 0 0,0-1-1 0 0,1 1 0 0 0,-1-1 1 0 0,0 1-1 0 0,0 0 1 0 0,0-1-1 0 0,0 1 1 0 0,1-1-1 0 0,-1 1 0 0 0,0-1 1 0 0,1 1-1 0 0,-1-1 1 0 0,0 1-1 0 0,1-1 1 0 0,-1 0-1 0 0,0 1 0 0 0,1-1 1 0 0,-1 1-1 0 0,1-1 1 0 0,-1 0-1 0 0,1 1 1 0 0,16-2 4074 0 0,-2-2-3028 0 0,1 3-1134 0 0,-1 1 0 0 0,31 4 0 0 0,11 1 0 0 0,-33-5 0 0 0,10 0 0 0 0,0-1 0 0 0,34-4 0 0 0,-56 1-3977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29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84 24623 0 0,'0'-3'412'0'0,"0"0"0"0"0,0 0-1 0 0,-1 1 1 0 0,1-1 0 0 0,-1 0-1 0 0,1 0 1 0 0,-1 0 0 0 0,-2-4 0 0 0,1 4-158 0 0,2 1-181 0 0,-1 1-1 0 0,0 0 1 0 0,0 0 0 0 0,0 0-1 0 0,0 0 1 0 0,0 0 0 0 0,0 0-1 0 0,0 0 1 0 0,0 0 0 0 0,0 0-1 0 0,0 0 1 0 0,0 0 0 0 0,-1 0-1 0 0,1 1 1 0 0,0-1-1 0 0,-1 1 1 0 0,1-1 0 0 0,0 1-1 0 0,-1-1 1 0 0,1 1 0 0 0,-1 0-1 0 0,1 0 1 0 0,0 0 0 0 0,-1 0-1 0 0,1 0 1 0 0,-1 0 0 0 0,-1 0-1 0 0,-6 1 422 0 0,0 0-1 0 0,0 1 1 0 0,-11 2 0 0 0,9-1-327 0 0,-7 1-167 0 0,2-1 0 0 0,1 1 0 0 0,-1 0 0 0 0,-15 7 0 0 0,26-8 0 0 0,0-1 0 0 0,0 1 0 0 0,0 0 0 0 0,1 1 0 0 0,-1-1 0 0 0,1 1 0 0 0,-1 0 0 0 0,1 0 0 0 0,0 0 0 0 0,1 1 0 0 0,-1-1 0 0 0,-3 7 0 0 0,3-3 0 0 0,0 1 0 0 0,1 0 0 0 0,0-1 0 0 0,1 1 0 0 0,0 0 0 0 0,0 0 0 0 0,1 0 0 0 0,0 1 0 0 0,0-1 0 0 0,1 0 0 0 0,1 0 0 0 0,-1 0 0 0 0,1 1 0 0 0,3 8 0 0 0,-4-13 0 0 0,1 0 0 0 0,-1 0 0 0 0,1 0 0 0 0,1 0 0 0 0,-1 0 0 0 0,1 0 0 0 0,-1-1 0 0 0,1 1 0 0 0,1 0 0 0 0,-1-1 0 0 0,1 0 0 0 0,-1 1 0 0 0,1-1 0 0 0,0 0 0 0 0,1 0 0 0 0,-1-1 0 0 0,7 6 0 0 0,-3-3 0 0 0,0-1 0 0 0,1 0 0 0 0,-1 0 0 0 0,1-1 0 0 0,0 0 0 0 0,0 0 0 0 0,1-1 0 0 0,-1 0 0 0 0,1 0 0 0 0,13 2 0 0 0,10-2 0 0 0,0-1 0 0 0,45-4 0 0 0,-64 1 0 0 0,0-1 0 0 0,0 0 0 0 0,0-1 0 0 0,0-1 0 0 0,-1 0 0 0 0,1-1 0 0 0,-1 0 0 0 0,20-12 0 0 0,-13 6 0 0 0,-15 9 0 0 0,1 0 0 0 0,-1 0 0 0 0,0-1 0 0 0,0 1 0 0 0,-1-1 0 0 0,1 0 0 0 0,-1 0 0 0 0,1 0 0 0 0,-1 0 0 0 0,0-1 0 0 0,0 0 0 0 0,0 1 0 0 0,-1-1 0 0 0,1 0 0 0 0,-1 0 0 0 0,0 0 0 0 0,3-8 0 0 0,-4 10 0 0 0,2-5 0 0 0,-1-1 0 0 0,1 0 0 0 0,-1 1 0 0 0,0-1 0 0 0,-1 0 0 0 0,0 0 0 0 0,0 0 0 0 0,-1 0 0 0 0,0 0 0 0 0,0 0 0 0 0,-1 0 0 0 0,0 0 0 0 0,-2-10 0 0 0,0 11 0 0 0,1 0 0 0 0,-1 0 0 0 0,0 0 0 0 0,0 1 0 0 0,-1 0 0 0 0,0-1 0 0 0,0 1 0 0 0,-1 0 0 0 0,0 1 0 0 0,0-1 0 0 0,0 1 0 0 0,-8-7 0 0 0,0 4 0 0 0,1 0 0 0 0,-1 0 0 0 0,0 1 0 0 0,-1 1 0 0 0,-18-6 0 0 0,11 3 0 0 0,12 5 0 0 0,-1 1 0 0 0,0 0 0 0 0,-10-3 0 0 0,17 6 0 0 0,-1-1 0 0 0,1 1 0 0 0,0 0 0 0 0,0 0 0 0 0,-1 0 0 0 0,1 0 0 0 0,0 1 0 0 0,0-1 0 0 0,0 1 0 0 0,-1 0 0 0 0,1 0 0 0 0,0 0 0 0 0,-5 3 0 0 0,-7 0 853 0 0,7-3-5655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0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59 24519 0 0,'0'0'7380'0'0,"6"-4"-6661"0"0,9-4-705 0 0,0 0 0 0 0,0 2 0 0 0,0 0 0 0 0,1 0 0 0 0,0 2 0 0 0,0 0 1 0 0,0 1-1 0 0,1 0 0 0 0,19 0 0 0 0,-15 1-14 0 0,11 1 0 0 0,-31 1 0 0 0,0 0 0 0 0,1 0 0 0 0,-1 1 0 0 0,1-1 0 0 0,-1 0 0 0 0,0 1 0 0 0,0 0 0 0 0,1-1 0 0 0,-1 1 0 0 0,0 0 0 0 0,0-1 0 0 0,0 1 0 0 0,0 0 0 0 0,1 0 0 0 0,-1 0 0 0 0,-1 0 0 0 0,1 0 0 0 0,0 0 0 0 0,1 2 0 0 0,12 10 0 0 0,-14-11 0 0 0,0-1 0 0 0,0 1 0 0 0,1-1 0 0 0,-1 0 0 0 0,0 1 0 0 0,0-1 0 0 0,0 1 0 0 0,-1-1 0 0 0,1 0 0 0 0,0 1 0 0 0,0-1 0 0 0,-1 0 0 0 0,1 1 0 0 0,-1-1 0 0 0,1 0 0 0 0,-1 0 0 0 0,0 1 0 0 0,1-1 0 0 0,-1 0 0 0 0,0 0 0 0 0,-1 2 0 0 0,-139 88 0 0 0,123-76 0 0 0,16-13 0 0 0,0 0 0 0 0,-1 0 0 0 0,1 0 0 0 0,0-1 0 0 0,0 1 0 0 0,-1 0 0 0 0,-3 1 0 0 0,7-2 0 0 0,0 1 0 0 0,0-1 0 0 0,0 0 0 0 0,0 0 0 0 0,0 0 0 0 0,0 0 0 0 0,1 0 0 0 0,-1 0 0 0 0,0 0 0 0 0,1 0 0 0 0,-1 0 0 0 0,1-1 0 0 0,-1 1 0 0 0,3 0 0 0 0,32 17 0 0 0,8 0 0 0 0,-27-12 0 0 0,0 0 0 0 0,-1 2 0 0 0,0 0 0 0 0,0 0 0 0 0,-1 2 0 0 0,0 0 0 0 0,17 15 0 0 0,-27-21 0 0 0,0 2 0 0 0,-1-1 0 0 0,1 0 0 0 0,-1 1 0 0 0,-1 0 0 0 0,1 0 0 0 0,5 13 0 0 0,-8-15 0 0 0,1 0 0 0 0,-1 1 0 0 0,0-1 0 0 0,-1 0 0 0 0,1 1 0 0 0,-1-1 0 0 0,0 1 0 0 0,0-1 0 0 0,0 1 0 0 0,-1-1 0 0 0,1 1 0 0 0,-1-1 0 0 0,-2 7 0 0 0,2-8 0 0 0,0 0 0 0 0,-1 0 0 0 0,1-1 0 0 0,-1 1 0 0 0,0 0 0 0 0,0 0 0 0 0,0-1 0 0 0,0 1 0 0 0,0-1 0 0 0,-1 0 0 0 0,1 0 0 0 0,0 0 0 0 0,-1 0 0 0 0,0 0 0 0 0,0 0 0 0 0,-3 1 0 0 0,-6 3 0 0 0,-1-1 0 0 0,-20 6 0 0 0,17-6 0 0 0,4-2 0 0 0,-1-1 0 0 0,1 0 0 0 0,0-1 0 0 0,-1 0 0 0 0,1-1 0 0 0,-1-1 0 0 0,1 1 0 0 0,0-2 0 0 0,-20-4 0 0 0,28 5 0 0 0,-1-1 0 0 0,0 0 0 0 0,1 0 0 0 0,0 0 0 0 0,-6-4 0 0 0,-11-5 0 0 0,7 5 0 0 0,-28-18 0 0 0,41 23 0 0 0,-1 0 0 0 0,1 0 0 0 0,0 0 0 0 0,0-1 0 0 0,0 1 0 0 0,0 0 0 0 0,1-1 0 0 0,-1 1 0 0 0,0-1 0 0 0,0 1 0 0 0,1-1 0 0 0,-1 1 0 0 0,1-1 0 0 0,-1-2 0 0 0,1 3 0 0 0,0 0 0 0 0,-1-1 0 0 0,1 1 0 0 0,0 0 0 0 0,-1-1 0 0 0,1 1 0 0 0,-1 0 0 0 0,0 0 0 0 0,1 0 0 0 0,-1-1 0 0 0,0 1 0 0 0,0 0 0 0 0,0 0 0 0 0,0 0 0 0 0,-1-1 0 0 0,1 2 57 0 0,1-1 0 0 0,-1 1 0 0 0,0-1 0 0 0,1 0 0 0 0,-1 1 0 0 0,0-1 0 0 0,1 0 0 0 0,-1 0 0 0 0,1 0 0 0 0,-1 1 0 0 0,1-1 0 0 0,-1 0 0 0 0,1 0 0 0 0,-1-1 0 0 0,-1-8-4869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1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24727 0 0,'1'0'218'0'0,"-1"-1"0"0"0,1 0-1 0 0,0 1 1 0 0,0-1 0 0 0,0 0-1 0 0,0 1 1 0 0,-1-1 0 0 0,1 1 0 0 0,0-1-1 0 0,0 1 1 0 0,0 0 0 0 0,0-1-1 0 0,0 1 1 0 0,0 0 0 0 0,0 0 0 0 0,0 0-1 0 0,0 0 1 0 0,0 0 0 0 0,0 0-1 0 0,1 0 1 0 0,-1 0 0 0 0,1 0-1 0 0,17 2 1465 0 0,-13 1-4304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1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25023 0 0,'0'0'2729'0'0,"5"23"2278"0"0,17 0-4256 0 0,-12-11-5467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2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15 24119 0 0,'-15'-14'8264'0'0,"15"28"-7888"0"0,1-4-376 0 0,-1 0 0 0 0,2 0 0 0 0,0-1 0 0 0,3 13 0 0 0,6 29 0 0 0,6 197 0 0 0,-15-214 0 0 0,0-11 0 0 0,6 35 0 0 0,-6-44 0 0 0,0 1 0 0 0,-1-1 0 0 0,-1 23 0 0 0,0-14 0 0 0,-2-21 988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2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25127 0 0,'0'-2'183'0'0,"0"1"0"0"0,0-1 0 0 0,0 0-1 0 0,0 1 1 0 0,0-1 0 0 0,0 0 0 0 0,0 1-1 0 0,1-1 1 0 0,-1 0 0 0 0,1 1 0 0 0,-1-1 0 0 0,1 1-1 0 0,0-1 1 0 0,0 1 0 0 0,-1-1 0 0 0,1 1-1 0 0,0 0 1 0 0,0-1 0 0 0,2-1 0 0 0,0 2 312 0 0,1-1-1 0 0,-1 0 1 0 0,0 1 0 0 0,1-1 0 0 0,-1 1 0 0 0,1 0 0 0 0,5-1-1 0 0,-6 1-476 0 0,8 0-18 0 0,1 0 0 0 0,-1 0 0 0 0,1 1 0 0 0,10 2 0 0 0,6-1 0 0 0,-14-1 0 0 0,-1 1 0 0 0,0 0 0 0 0,0 1 0 0 0,0 0 0 0 0,0 1 0 0 0,0 1 0 0 0,0 0 0 0 0,14 7 0 0 0,-5-2 0 0 0,-16-7 0 0 0,1 1 0 0 0,-1 0 0 0 0,12 7 0 0 0,-17-9 0 0 0,1 0 0 0 0,0 1 0 0 0,0 0 0 0 0,-1-1 0 0 0,1 1 0 0 0,-1 0 0 0 0,1 0 0 0 0,-1 0 0 0 0,0 0 0 0 0,1 0 0 0 0,-1 0 0 0 0,0 0 0 0 0,-1 0 0 0 0,1 0 0 0 0,1 4 0 0 0,-1-1 0 0 0,-1-1 0 0 0,1 1 0 0 0,-1-1 0 0 0,0 1 0 0 0,0 0 0 0 0,0-1 0 0 0,-1 1 0 0 0,1-1 0 0 0,-1 0 0 0 0,0 1 0 0 0,0-1 0 0 0,-1 1 0 0 0,1-1 0 0 0,-1 0 0 0 0,-3 5 0 0 0,1-2 0 0 0,-1 0 0 0 0,0-1 0 0 0,-1 0 0 0 0,1 0 0 0 0,-1 0 0 0 0,0 0 0 0 0,-13 8 0 0 0,-4 0 0 0 0,0 0 0 0 0,-1-2 0 0 0,-1-1 0 0 0,-30 9 0 0 0,40-15 0 0 0,-20 9 0 0 0,33-13 35 0 0,1-1 0 0 0,-1 1 1 0 0,0-1-1 0 0,0 0 0 0 0,0 1 0 0 0,0-1 0 0 0,1 0 1 0 0,-1 0-1 0 0,0 0 0 0 0,0 0 0 0 0,0-1 0 0 0,-3 0 1 0 0,-6 0-4453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5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25127 0 0,'0'8'440'0'0,"0"-6"-62"0"0,0 0 1 0 0,-1-1-1 0 0,1 1 1 0 0,0 0-1 0 0,1 0 1 0 0,-1 0 0 0 0,0 0-1 0 0,0 0 1 0 0,1 0-1 0 0,-1 0 1 0 0,1-1-1 0 0,0 1 1 0 0,-1 0-1 0 0,1 0 1 0 0,0-1-1 0 0,0 1 1 0 0,0 0-1 0 0,3 2 1 0 0,11 22-379 0 0,-4-6 0 0 0,-5-12-3976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2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10 24823 0 0,'-13'-7'4071'0'0,"10"7"-3773"0"0,0-1 1 0 0,0 0 0 0 0,0 1 0 0 0,0 0-1 0 0,0-1 1 0 0,0 1 0 0 0,0 0-1 0 0,0 1 1 0 0,-6 0 0 0 0,-11 1 579 0 0,12-2-878 0 0,0 1 0 0 0,0 0 0 0 0,1 1 0 0 0,-1 0 0 0 0,1 0 0 0 0,-1 0 0 0 0,1 1 0 0 0,0 0 0 0 0,0 1 0 0 0,-12 8 0 0 0,-5 4 0 0 0,-32 31 0 0 0,45-38 0 0 0,-8 10 0 0 0,1 0 0 0 0,1 1 0 0 0,-17 26 0 0 0,29-39 0 0 0,-3 5 0 0 0,1-1 0 0 0,1 1 0 0 0,0 1 0 0 0,1-1 0 0 0,0 1 0 0 0,1 0 0 0 0,-4 21 0 0 0,4-10 0 0 0,1 0 0 0 0,1 0 0 0 0,1 36 0 0 0,1-54 0 0 0,1-1 0 0 0,0 0 0 0 0,0 1 0 0 0,1-1 0 0 0,-1 0 0 0 0,1 0 0 0 0,0 0 0 0 0,1 0 0 0 0,-1-1 0 0 0,1 1 0 0 0,4 6 0 0 0,5 3 0 0 0,26 26 0 0 0,-27-28 0 0 0,-5-7 0 0 0,-1-1 0 0 0,1 1 0 0 0,0-1 0 0 0,0 0 0 0 0,0 0 0 0 0,1-1 0 0 0,-1 0 0 0 0,1 0 0 0 0,0-1 0 0 0,0 1 0 0 0,0-1 0 0 0,7 0 0 0 0,10 2 0 0 0,-1-2 0 0 0,33-2 0 0 0,-39 0 0 0 0,2-5 853 0 0,-10-1-5657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3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7 156 24327 0 0,'0'4'58'0'0,"0"-3"13"0"0,1-1 1 0 0,-1 0-1 0 0,0 1 0 0 0,0-1 1 0 0,0 1-1 0 0,0-1 0 0 0,0 1 1 0 0,0-1-1 0 0,0 0 0 0 0,0 1 1 0 0,0-1-1 0 0,0 1 0 0 0,0-1 1 0 0,0 1-1 0 0,0-1 0 0 0,0 1 1 0 0,0-1-1 0 0,0 0 0 0 0,-1 1 1 0 0,1-1-1 0 0,0 1 0 0 0,0-1 1 0 0,0 0-1 0 0,-1 1 0 0 0,1-1 1 0 0,0 1-1 0 0,-1-1 0 0 0,1 0 1 0 0,0 1-1 0 0,-1-1 0 0 0,1 0 1 0 0,0 0-1 0 0,-3 2 4733 0 0,3 0-4742 0 0,1 1-1 0 0,-1 0 1 0 0,1 0 0 0 0,0 0 0 0 0,0-1-1 0 0,0 1 1 0 0,0 0 0 0 0,0-1-1 0 0,0 1 1 0 0,1-1 0 0 0,0 1-1 0 0,-1-1 1 0 0,1 0 0 0 0,0 1-1 0 0,0-1 1 0 0,4 3 0 0 0,9 13 105 0 0,-9-9-167 0 0,-1 1 0 0 0,0 0 0 0 0,-1 1 0 0 0,0-1 0 0 0,0 1 0 0 0,-2-1 0 0 0,1 1 0 0 0,-1 0 0 0 0,-1 0 0 0 0,0 1 0 0 0,0 21 0 0 0,-1 68 0 0 0,0-101 0 0 0,0 0 0 0 0,0 0 0 0 0,0 0 0 0 0,0 1 0 0 0,0-1 0 0 0,-1 0 0 0 0,1 0 0 0 0,0 0 0 0 0,0 0 0 0 0,0 0 0 0 0,0 0 0 0 0,0 1 0 0 0,0-1 0 0 0,0 0 0 0 0,0 0 0 0 0,0 0 0 0 0,0 0 0 0 0,0 0 0 0 0,0 0 0 0 0,0 0 0 0 0,-1 0 0 0 0,1 1 0 0 0,0-1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0,0-1 0 0 0,0 1 0 0 0,0 0 0 0 0,0 0 0 0 0,-1 0 0 0 0,-4-8 0 0 0,5 4 0 0 0,-1 0 0 0 0,1 0 0 0 0,-1 0 0 0 0,0 1 0 0 0,0-1 0 0 0,-3-4 0 0 0,-4-21 0 0 0,0-15 0 0 0,2 1 0 0 0,0-48 0 0 0,8 48 0 0 0,-1 30 0 0 0,0 0 0 0 0,-2-24 0 0 0,1 34 0 0 0,0 0 0 0 0,-1 0 0 0 0,1 0 0 0 0,1 0 0 0 0,-1 0 0 0 0,0-1 0 0 0,1 1 0 0 0,0 0 0 0 0,0 0 0 0 0,0 0 0 0 0,0 1 0 0 0,0-1 0 0 0,0 0 0 0 0,1 0 0 0 0,-1 0 0 0 0,1 1 0 0 0,0-1 0 0 0,0 1 0 0 0,0 0 0 0 0,0-1 0 0 0,0 1 0 0 0,0 0 0 0 0,1 0 0 0 0,-1 0 0 0 0,1 0 0 0 0,0 1 0 0 0,-1-1 0 0 0,6-1 0 0 0,12-8 0 0 0,-19 10 0 0 0,0 0 0 0 0,1 0 0 0 0,-1 0 0 0 0,1 0 0 0 0,0 0 0 0 0,-1 0 0 0 0,1 0 0 0 0,0 1 0 0 0,-1-1 0 0 0,1 1 0 0 0,0-1 0 0 0,0 1 0 0 0,-1-1 0 0 0,1 1 0 0 0,0 0 0 0 0,0 0 0 0 0,0 0 0 0 0,0 0 0 0 0,-1 0 0 0 0,1 1 0 0 0,0-1 0 0 0,0 0 0 0 0,0 1 0 0 0,-1-1 0 0 0,1 1 0 0 0,0 0 0 0 0,0 0 0 0 0,1 1 0 0 0,4 2 0 0 0,-1 0 0 0 0,0 1 0 0 0,0 0 0 0 0,-1 0 0 0 0,1 1 0 0 0,-1 0 0 0 0,0-1 0 0 0,-1 2 0 0 0,1-1 0 0 0,-1 1 0 0 0,-1-1 0 0 0,1 1 0 0 0,-1 0 0 0 0,0 0 0 0 0,-1 1 0 0 0,1-1 0 0 0,-2 0 0 0 0,3 11 0 0 0,1 10 0 0 0,-2 1 0 0 0,0 0 0 0 0,-2 29 0 0 0,-2 1 0 0 0,3-34 0 0 0,-1-19 0 0 0,1-6 0 0 0,54-123 0 0 0,-18 35 0 0 0,-15 33 0 0 0,8-18 0 0 0,-28 67 0 0 0,1-1 0 0 0,0 1 0 0 0,0 0 0 0 0,0 1 0 0 0,1-1 0 0 0,0 1 0 0 0,0 0 0 0 0,8-7 0 0 0,1 10 0 0 0,-14 2 0 0 0,1 0 0 0 0,-1 0 0 0 0,0 0 0 0 0,1 0 0 0 0,-1 1 0 0 0,1-1 0 0 0,-1 0 0 0 0,1 0 0 0 0,-1 0 0 0 0,0 0 0 0 0,1 0 0 0 0,-1 0 0 0 0,1-1 0 0 0,-1 1 0 0 0,1 0 0 0 0,-1 0 0 0 0,1 0 0 0 0,-1 0 0 0 0,0 0 0 0 0,1-1 0 0 0,-1 1 0 0 0,0 0 0 0 0,1 0 0 0 0,-1-1 0 0 0,1 1 0 0 0,-1 0 0 0 0,0-1 0 0 0,0 1 0 0 0,1 0 0 0 0,-1-1 0 0 0,0 1 0 0 0,1 0 0 0 0,-1-1 0 0 0,0 1 0 0 0,0-1 0 0 0,0 1 0 0 0,0 0 0 0 0,1-1 0 0 0,-1 1 0 0 0,0-1 0 0 0,0 1 0 0 0,0-1 0 0 0,4 6 0 0 0,-1 1 0 0 0,0 0 0 0 0,0 0 0 0 0,0 1 0 0 0,0-1 0 0 0,1 8 0 0 0,13 264 0 0 0,-17-269 0 0 0,0 0 0 0 0,1 1 0 0 0,0-1 0 0 0,1 0 0 0 0,0 0 0 0 0,0 0 0 0 0,1 0 0 0 0,0 0 0 0 0,1 0 0 0 0,7 13 0 0 0,-7-18 642 0 0,3 2-1039 0 0,-5 1-3804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4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0 196 25127 0 0,'0'0'1344'0'0,"0"-29"4944"0"0,1 27-6288 0 0,0 0 0 0 0,0 0 0 0 0,0 0 0 0 0,0 0 0 0 0,0 0 0 0 0,1 0 0 0 0,-1 0 0 0 0,1 0 0 0 0,-1 1 0 0 0,4-3 0 0 0,2-5 0 0 0,-5 6 0 0 0,0-1 0 0 0,0 1 0 0 0,-1-1 0 0 0,1 1 0 0 0,1-8 0 0 0,-3 8 0 0 0,1 1 0 0 0,-1-1 0 0 0,1 1 0 0 0,0-1 0 0 0,0 1 0 0 0,0-1 0 0 0,1 1 0 0 0,-1 0 0 0 0,0 0 0 0 0,1-1 0 0 0,-1 1 0 0 0,1 0 0 0 0,3-3 0 0 0,-2 2 0 0 0,0-1 0 0 0,0 1 0 0 0,0-1 0 0 0,-1 0 0 0 0,1 0 0 0 0,-1 0 0 0 0,0 0 0 0 0,0 0 0 0 0,-1 0 0 0 0,2-7 0 0 0,-3 9 0 0 0,2-14 0 0 0,-2 16 0 0 0,0 0 0 0 0,1 0 0 0 0,-1-1 0 0 0,0 1 0 0 0,0 0 0 0 0,0 0 0 0 0,1-1 0 0 0,-1 1 0 0 0,0 0 0 0 0,1 0 0 0 0,-1 0 0 0 0,0-1 0 0 0,0 1 0 0 0,1 0 0 0 0,-1 0 0 0 0,0 0 0 0 0,1 0 0 0 0,-1 0 0 0 0,0 0 0 0 0,1 0 0 0 0,-1 0 0 0 0,0 0 0 0 0,1 0 0 0 0,-1 0 0 0 0,0 0 0 0 0,1 0 0 0 0,-1 0 0 0 0,0 0 0 0 0,1 0 0 0 0,-1 0 0 0 0,0 0 0 0 0,1 0 0 0 0,-1 0 0 0 0,0 0 0 0 0,1 1 0 0 0,-1-1 0 0 0,0 0 0 0 0,0 0 0 0 0,1 0 0 0 0,-1 1 0 0 0,5 13 0 0 0,0-10 0 0 0,-1 1 0 0 0,1 0 0 0 0,-1 0 0 0 0,0 1 0 0 0,0-1 0 0 0,0 1 0 0 0,-1 0 0 0 0,1 0 0 0 0,-1 0 0 0 0,2 7 0 0 0,-1-3 0 0 0,29 49 0 0 0,-27-50 989 0 0,-6-9-1060 0 0,0 0 1 0 0,0 0-1 0 0,0 1 0 0 0,1-1 1 0 0,-1 0-1 0 0,0 0 0 0 0,0 0 1 0 0,0 0-1 0 0,0 0 1 0 0,0 0-1 0 0,0 0 0 0 0,0 0 1 0 0,0 0-1 0 0,1 0 0 0 0,-1 0 1 0 0,0 0-1 0 0,0 0 0 0 0,0 0 1 0 0,0 0-1 0 0,0 0 0 0 0,0 0 1 0 0,0-1-1 0 0,0 1 1 0 0,1 0-1 0 0,-1 0 0 0 0,0 0 1 0 0,0 0-1 0 0,0 0 0 0 0,0 0 1 0 0,0 0-1 0 0,0 0 0 0 0,0 0 1 0 0,0 0-1 0 0,0 0 1 0 0,0 0-1 0 0,0 0 0 0 0,0-1 1 0 0,1 1-1 0 0,-1 0 0 0 0,0 0 1 0 0,0 0-1 0 0,0 0 0 0 0,0 0 1 0 0,0 0-1 0 0,0 0 0 0 0,0 0 1 0 0,0-1-1 0 0,0 1 1 0 0,0 0-1 0 0,0 0 0 0 0,0 0 1 0 0,0 0-1 0 0,0 0 0 0 0,0 0 1 0 0,0 0-1 0 0,0-1 0 0 0,0 1 1 0 0,0 0-1 0 0,-1 0 1 0 0,1 0-1 0 0,0 0 0 0 0,0 0 1 0 0,0 0-1 0 0,0 0 0 0 0,0 0 1 0 0,0 0-1 0 0,0 0 0 0 0,0-1 1 0 0,0 1-1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4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25127 0 0,'0'0'0'0'0,"-6"0"1344"0"0,2 0 1352 0 0,10 5-1352 0 0,-2-3-472 0 0,-1 2 504 0 0,1-4-1376 0 0,2 0 0 0 0,-2 0 0 0 0,5 0 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4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24823 0 0,'16'0'278'0'0,"-2"-1"816"0"0,0 1 0 0 0,0 1 0 0 0,0 0 0 0 0,0 1 0 0 0,0 0 0 0 0,24 8 0 0 0,-13 0-1094 0 0,0 1 0 0 0,-1 2 0 0 0,-1 0 0 0 0,38 28 0 0 0,-40-25 0 0 0,-11-10 0 0 0,0 1 0 0 0,0 0 0 0 0,-1 1 0 0 0,0 0 0 0 0,-1 1 0 0 0,0 0 0 0 0,0 0 0 0 0,-1 1 0 0 0,0 0 0 0 0,10 19 0 0 0,-9-14 0 0 0,-2 1 0 0 0,0-1 0 0 0,-1 1 0 0 0,-1 0 0 0 0,0 0 0 0 0,2 22 0 0 0,-6-31 0 0 0,0-1 0 0 0,0 1 0 0 0,-1 0 0 0 0,1 0 0 0 0,-2 0 0 0 0,1-1 0 0 0,-1 1 0 0 0,0-1 0 0 0,0 1 0 0 0,-1-1 0 0 0,0 0 0 0 0,0 0 0 0 0,0 0 0 0 0,-1 0 0 0 0,0 0 0 0 0,0-1 0 0 0,0 0 0 0 0,-7 7 0 0 0,-2 0 0 0 0,0 0 0 0 0,-2-1 0 0 0,1 0 0 0 0,-1-1 0 0 0,-1-1 0 0 0,0 0 0 0 0,0-1 0 0 0,0-1 0 0 0,-1 0 0 0 0,0-1 0 0 0,-18 3 0 0 0,15-4 865 0 0,2 1-1784 0 0,7-5-2979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5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24823 0 0,'0'0'7308'0'0,"14"0"-6680"0"0,14-1-628 0 0,27-5 0 0 0,2 0 0 0 0,199-20 0 0 0,-236 24 0 0 0,-7 0 0 0 0,-1 1 0 0 0,1 0 0 0 0,19 3 0 0 0,-14 6 990 0 0,-17-7-1371 0 0,0 0 0 0 0,0 0 1 0 0,0-1-1 0 0,0 1 0 0 0,0 0 1 0 0,0-1-1 0 0,0 1 1 0 0,1-1-1 0 0,-1 1 0 0 0,0-1 1 0 0,0 0-1 0 0,2 1 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5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25127 0 0,'1'0'104'0'0,"0"0"1"0"0,-1 0-1 0 0,1 0 0 0 0,-1 0 0 0 0,1 0 1 0 0,0 0-1 0 0,-1 0 0 0 0,1 0 0 0 0,0 1 1 0 0,-1-1-1 0 0,1 0 0 0 0,-1 0 0 0 0,1 1 1 0 0,0-1-1 0 0,-1 0 0 0 0,1 1 0 0 0,-1-1 1 0 0,1 0-1 0 0,-1 1 0 0 0,1-1 0 0 0,-1 1 1 0 0,1-1-1 0 0,-1 1 0 0 0,0-1 0 0 0,1 1 1 0 0,-1 0-1 0 0,1 0 20 0 0,-1-1 1 0 0,0 1-1 0 0,1-1 1 0 0,-1 1-1 0 0,1 0 1 0 0,-1-1-1 0 0,1 1 1 0 0,-1-1-1 0 0,1 0 1 0 0,-1 1-1 0 0,1-1 1 0 0,-1 1-1 0 0,1-1 1 0 0,0 0-1 0 0,-1 1 1 0 0,1-1-1 0 0,-1 0 1 0 0,1 0-1 0 0,0 0 1 0 0,-1 1-1 0 0,1-1 1 0 0,0 0-1 0 0,-1 0 1 0 0,1 0-1 0 0,0 0 1 0 0,0 0-1 0 0,172-7 1332 0 0,50 1-1456 0 0,-177 6 452 0 0,-25 0-4869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35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24927 0 0,'0'0'2567'0'0,"2"2"-1820"0"0,0 1 0 0 0,0-1 0 0 0,0 1 1 0 0,0 0-1 0 0,0 0 0 0 0,1 3 0 0 0,-5 6-705 0 0,0 16-49 0 0,5 78 7 0 0,-3-55 0 0 0,9 67 0 0 0,-6-88 0 0 0,-2 0 0 0 0,0 0 0 0 0,-5 30 0 0 0,1 21 0 0 0,-1-39 855 0 0,-2-17-5670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43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24423 0 0,'0'0'8051'0'0,"5"4"-7791"0"0,7 4-245 0 0,30 21 1 0 0,-34-23-17 0 0,-1 1 0 0 0,1-1 1 0 0,-1 1-1 0 0,0 0 0 0 0,-1 0 0 0 0,9 13 0 0 0,4 12 1 0 0,-1-2 0 0 0,-1 1 0 0 0,17 43 0 0 0,-19-36 0 0 0,-7-18 0 0 0,0 0 0 0 0,-2 0 0 0 0,9 41 0 0 0,-14-53 0 0 0,0-1 0 0 0,0 1 0 0 0,0 0 0 0 0,-1 0 0 0 0,0 0 0 0 0,-1 0 0 0 0,0 0 0 0 0,0 0 0 0 0,-1-1 0 0 0,0 1 0 0 0,0 0 0 0 0,-1-1 0 0 0,1 1 0 0 0,-2-1 0 0 0,1 0 0 0 0,-1 0 0 0 0,-5 6 0 0 0,-11 21 0 0 0,16-27 0 0 0,0-1 0 0 0,0 1 0 0 0,0-1 0 0 0,-1 0 0 0 0,0 0 0 0 0,-8 8 0 0 0,-20 8 0 0 0,26-17 0 0 0,-1-1 0 0 0,2 1 0 0 0,-11 8 0 0 0,15-9-3956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44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0 633 24223 0 0,'0'3'69'0'0,"2"12"3431"0"0,-2-14-3345 0 0,1-1-1 0 0,-1 1 1 0 0,1-1-1 0 0,-1 0 1 0 0,1 1-1 0 0,-1-1 1 0 0,1 0-1 0 0,-1 1 1 0 0,1-1-1 0 0,0 0 1 0 0,-1 0-1 0 0,1 1 1 0 0,-1-1-1 0 0,1 0 1 0 0,0 0-1 0 0,-1 0 1 0 0,1 0-1 0 0,0 0 1 0 0,-1 0-1 0 0,1 0 1 0 0,0 0-1 0 0,0 0 28 0 0,0-2 983 0 0,-1-3-944 0 0,-1-15-221 0 0,-2-9 0 0 0,-1-5 0 0 0,4 32 0 0 0,-6-238 0 0 0,9 216 0 0 0,1 0 0 0 0,1 0 0 0 0,1 0 0 0 0,12-29 0 0 0,-11 31 0 0 0,-1 7 0 0 0,1-1 0 0 0,0 1 0 0 0,1 0 0 0 0,1 0 0 0 0,0 1 0 0 0,14-16 0 0 0,-21 28 0 0 0,-1 0 0 0 0,2 0 0 0 0,-1 0 0 0 0,0 0 0 0 0,0 0 0 0 0,0 1 0 0 0,1-1 0 0 0,-1 1 0 0 0,1-1 0 0 0,-1 1 0 0 0,1 0 0 0 0,0 0 0 0 0,4-1 0 0 0,7-2 0 0 0,-13 3 0 0 0,1 0 0 0 0,-1 0 0 0 0,1 1 0 0 0,0-1 0 0 0,-1 1 0 0 0,1-1 0 0 0,0 1 0 0 0,0 0 0 0 0,-1 0 0 0 0,1-1 0 0 0,0 1 0 0 0,0 0 0 0 0,-1 1 0 0 0,1-1 0 0 0,0 0 0 0 0,0 1 0 0 0,-1-1 0 0 0,1 0 0 0 0,0 1 0 0 0,-1 0 0 0 0,1-1 0 0 0,0 1 0 0 0,-1 0 0 0 0,1 0 0 0 0,-1 0 0 0 0,0 0 0 0 0,1 0 0 0 0,-1 1 0 0 0,0-1 0 0 0,1 0 0 0 0,-1 0 0 0 0,0 1 0 0 0,0-1 0 0 0,0 1 0 0 0,0-1 0 0 0,0 1 0 0 0,-1-1 0 0 0,1 1 0 0 0,0 0 0 0 0,-1-1 0 0 0,1 1 0 0 0,-1 3 0 0 0,2-2 0 0 0,-1 2 0 0 0,1-1 0 0 0,-1 0 0 0 0,0 1 0 0 0,0-1 0 0 0,0 1 0 0 0,-1-1 0 0 0,0 1 0 0 0,0-1 0 0 0,0 1 0 0 0,0 0 0 0 0,0-1 0 0 0,-1 1 0 0 0,0-1 0 0 0,-2 6 0 0 0,0-1 0 0 0,0 0 0 0 0,-1 1 0 0 0,0-1 0 0 0,0-1 0 0 0,-1 1 0 0 0,0-1 0 0 0,-1 1 0 0 0,0-2 0 0 0,0 1 0 0 0,-1-1 0 0 0,-9 9 0 0 0,1 3 0 0 0,13-16 0 0 0,1-1 0 0 0,0 0 0 0 0,-1 0 0 0 0,1 0 0 0 0,-1 0 0 0 0,0-1 0 0 0,1 1 0 0 0,-1 0 0 0 0,0-1 0 0 0,0 1 0 0 0,-3 1 0 0 0,-4 3 0 0 0,6-2 0 0 0,5-2 0 0 0,34-7 0 0 0,-20 2 0 0 0,0 1 0 0 0,0 0 0 0 0,26 2 0 0 0,-1 12 0 0 0,-40-12 0 0 0,0 0 0 0 0,-1 0 0 0 0,1 0 0 0 0,0 0 0 0 0,-1 0 0 0 0,1 1 0 0 0,0-1 0 0 0,-1 0 0 0 0,1 0 0 0 0,0 1 0 0 0,-1-1 0 0 0,1 0 0 0 0,0 1 0 0 0,-1-1 0 0 0,1 1 0 0 0,-1-1 0 0 0,1 1 0 0 0,-1-1 0 0 0,1 1 0 0 0,-1-1 0 0 0,1 1 0 0 0,-1-1 0 0 0,0 1 0 0 0,1 0 0 0 0,-1-1 0 0 0,0 1 0 0 0,1 0 0 0 0,-1-1 0 0 0,0 1 0 0 0,0 0 0 0 0,0-1 0 0 0,1 1 0 0 0,-1 0 0 0 0,0-1 0 0 0,0 1 0 0 0,0 1 0 0 0,-3 24 0 0 0,3-25 0 0 0,-3 8 0 0 0,0 0 0 0 0,0 0 0 0 0,-1 0 0 0 0,0-1 0 0 0,0 1 0 0 0,-1-1 0 0 0,0 0 0 0 0,-1 0 0 0 0,1-1 0 0 0,-1 0 0 0 0,-1 0 0 0 0,0 0 0 0 0,0 0 0 0 0,0-1 0 0 0,-16 10 0 0 0,23-16 0 0 0,-5 3 0 0 0,1-1 0 0 0,0 0 0 0 0,-1 1 0 0 0,0-1 0 0 0,-4 1 0 0 0,7-3 0 0 0,0 1 0 0 0,0-1 0 0 0,0 0 0 0 0,0 0 0 0 0,1 0 0 0 0,-1 0 0 0 0,0 0 0 0 0,0 0 0 0 0,0-1 0 0 0,1 1 0 0 0,-1-1 0 0 0,0 1 0 0 0,0-1 0 0 0,1 0 0 0 0,-1 1 0 0 0,0-1 0 0 0,1 0 0 0 0,-3-2 0 0 0,-9-6 174 0 0,-40-31 304 0 0,49 37-1136 0 0,1-1 1 0 0,-1 0-1 0 0,1 0 1 0 0,0 0-1 0 0,0 0 1 0 0,-2-4-1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5.6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92 25023 0 0,'0'0'7064'0'0,"3"5"-6392"0"0,2 1-672 0 0,-1 0 0 0 0,0 1 0 0 0,0 0 0 0 0,0 0 0 0 0,-1 0 0 0 0,0 0 0 0 0,-1 0 0 0 0,0 1 0 0 0,0-1 0 0 0,1 9 0 0 0,4 12 0 0 0,-5-21 0 0 0,0-1 0 0 0,0 1 0 0 0,-1-1 0 0 0,0 11 0 0 0,-9-61 0 0 0,9 28 0 0 0,1 0 0 0 0,0 0 0 0 0,1 1 0 0 0,1-1 0 0 0,0 1 0 0 0,2 0 0 0 0,-1 0 0 0 0,9-16 0 0 0,-7 18 0 0 0,-6 10 0 0 0,1-1 0 0 0,0 1 0 0 0,0-1 0 0 0,0 1 0 0 0,0 0 0 0 0,0 0 0 0 0,1 0 0 0 0,-1 0 0 0 0,1 0 0 0 0,0 1 0 0 0,3-3 0 0 0,-5 4 0 0 0,-1 1 0 0 0,1 0 0 0 0,-1 0 0 0 0,1 0 0 0 0,0-1 0 0 0,-1 1 0 0 0,1 0 0 0 0,-1 0 0 0 0,1 0 0 0 0,0 0 0 0 0,-1 0 0 0 0,1 0 0 0 0,0 0 0 0 0,-1 0 0 0 0,1 0 0 0 0,-1 1 0 0 0,1-1 0 0 0,0 0 0 0 0,-1 0 0 0 0,1 0 0 0 0,-1 1 0 0 0,1-1 0 0 0,-1 0 0 0 0,1 1 0 0 0,-1-1 0 0 0,1 1 0 0 0,-1-1 0 0 0,2 1 0 0 0,10 14 0 0 0,-9-13 0 0 0,1 4 0 0 0,0 0 0 0 0,0 0 0 0 0,0 0 0 0 0,-1 1 0 0 0,1-1 0 0 0,-2 1 0 0 0,1-1 0 0 0,-1 1 0 0 0,2 7 0 0 0,12 31 0 0 0,-11-36 0 0 0,-2-1 0 0 0,2 0 0 0 0,-1 0 0 0 0,1 0 0 0 0,0 0 0 0 0,1-1 0 0 0,6 7 0 0 0,-12-13 33 0 0,1 0 0 0 0,0-1 0 0 0,0 1-1 0 0,-1 0 1 0 0,1-1 0 0 0,0 1 0 0 0,0 0 0 0 0,0-1 0 0 0,0 1 0 0 0,0-1-1 0 0,0 1 1 0 0,0-1 0 0 0,0 0 0 0 0,0 0 0 0 0,0 1 0 0 0,0-1 0 0 0,0 0 0 0 0,0 0-1 0 0,0 0 1 0 0,0 0 0 0 0,0 0 0 0 0,1 0 0 0 0,-1 0 0 0 0,0 0 0 0 0,2-1-1 0 0,13-10-4842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45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11 24327 0 0,'0'-2'-1628'0'0,"0"2"1878"0"0,0-1 0 0 0,0 1 0 0 0,0 0 1 0 0,0 0-1 0 0,0-1 0 0 0,-1 1 0 0 0,1 0 0 0 0,0 0 1 0 0,0-1-1 0 0,0 1 0 0 0,0 0 0 0 0,0 0 0 0 0,0-1 1 0 0,1 1-1 0 0,-1 0 0 0 0,0 0 0 0 0,0-1 0 0 0,0 1 1 0 0,0 0-1 0 0,0 0 0 0 0,0-1 0 0 0,0 1 0 0 0,0 0 1 0 0,1 0-1 0 0,-1 0 0 0 0,0-1 0 0 0,0 1 1 0 0,0 0-1 0 0,0 0 0 0 0,1 0 0 0 0,-1 0 0 0 0,0-1 1 0 0,0 1-1 0 0,0 0 0 0 0,1 0 0 0 0,-1 0 0 0 0,0 0 1 0 0,0 0-1 0 0,1 0 0 0 0,0 2-199 0 0,-4 8-38 0 0,1-3-25 0 0,-3 2 12 0 0,0 0 0 0 0,0 0 0 0 0,-1-1 0 0 0,0 1 0 0 0,-1-1 0 0 0,0-1 0 0 0,-11 11 0 0 0,-7 7 0 0 0,-70 72 0 0 0,93-95 0 0 0,0-1 0 0 0,1 1 0 0 0,0-1 0 0 0,-1 1 0 0 0,1 0 0 0 0,0-1 0 0 0,0 1 0 0 0,0 0 0 0 0,0 0 0 0 0,0 0 0 0 0,0 0 0 0 0,1 0 0 0 0,-1 0 0 0 0,0 2 0 0 0,-10 26 0 0 0,11-30 0 0 0,0 1 0 0 0,0-1 0 0 0,0 1 0 0 0,0-1 0 0 0,0 1 0 0 0,0-1 0 0 0,0 1 0 0 0,0 0 0 0 0,0-1 0 0 0,0 1 0 0 0,0-1 0 0 0,1 1 0 0 0,-1-1 0 0 0,0 1 0 0 0,0-1 0 0 0,0 1 0 0 0,1-1 0 0 0,-1 1 0 0 0,0-1 0 0 0,1 0 0 0 0,-1 1 0 0 0,0-1 0 0 0,1 1 0 0 0,-1-1 0 0 0,1 0 0 0 0,-1 1 0 0 0,0-1 0 0 0,1 0 0 0 0,-1 1 0 0 0,1-1 0 0 0,-1 0 0 0 0,1 0 0 0 0,-1 1 0 0 0,1-1 0 0 0,-1 0 0 0 0,1 0 0 0 0,-1 0 0 0 0,2 0 0 0 0,30 9 0 0 0,-18-6 0 0 0,-1 1 0 0 0,-1-1 0 0 0,1-1 0 0 0,-1 0 0 0 0,1-1 0 0 0,16 0 0 0 0,-27-1 0 0 0,0 0 0 0 0,1 1 0 0 0,-1-1 0 0 0,0 1 0 0 0,1-1 0 0 0,-1 1 0 0 0,0 0 0 0 0,0 0 0 0 0,0 0 0 0 0,0 1 0 0 0,0-1 0 0 0,0 0 0 0 0,0 1 0 0 0,2 1 0 0 0,12 8 0 0 0,-16-11 9 0 0,0 0 1 0 0,1 0-1 0 0,-1 0 1 0 0,0 1-1 0 0,0-1 1 0 0,0 0-1 0 0,1 0 1 0 0,-1 0-1 0 0,0 0 1 0 0,0 0-1 0 0,0 1 1 0 0,1-1-1 0 0,-1 0 1 0 0,0 0-1 0 0,0 0 1 0 0,0 1-1 0 0,0-1 1 0 0,0 0-1 0 0,0 0 1 0 0,0 0-1 0 0,1 1 1 0 0,-1-1-1 0 0,0 0 1 0 0,0 0-1 0 0,0 0 1 0 0,0 1-1 0 0,0-1 1 0 0,0 0-1 0 0,0 0 1 0 0,0 1-1 0 0,0-1 0 0 0,0 0 1 0 0,0 0-1 0 0,0 1 1 0 0,0-1-1 0 0,-1 0 1 0 0,1 6-4322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45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24823 0 0,'0'-1'95'0'0,"0"1"-1"0"0,0 0 0 0 0,0 0 1 0 0,-1-1-1 0 0,1 1 1 0 0,0 0-1 0 0,0-1 0 0 0,0 1 1 0 0,0 0-1 0 0,0-1 1 0 0,0 1-1 0 0,1 0 0 0 0,-1 0 1 0 0,0-1-1 0 0,0 1 1 0 0,0 0-1 0 0,0-1 0 0 0,0 1 1 0 0,0 0-1 0 0,0 0 1 0 0,1-1-1 0 0,-1 1 0 0 0,0 0 1 0 0,0 0-1 0 0,0-1 0 0 0,1 1 1 0 0,-1 0-1 0 0,0 0 1 0 0,0 0-1 0 0,1-1 0 0 0,-1 1 1 0 0,0 0-1 0 0,0 0 1 0 0,1 0-1 0 0,-1 0 0 0 0,0 0 1 0 0,0 0-1 0 0,1-1 1 0 0,-1 1-1 0 0,0 0 0 0 0,1 0 1 0 0,-1 0-1 0 0,0 0 1 0 0,1 0-1 0 0,-1 0 0 0 0,0 0 1 0 0,0 0-1 0 0,1 0 1 0 0,-1 0-1 0 0,0 1 0 0 0,1-1 1 0 0,-1 0-1 0 0,1 0 1 0 0,5 0 855 0 0,-5 0-118 0 0,26-2 224 0 0,-12-1-1056 0 0,-1-2 0 0 0,21-7 0 0 0,21-7 0 0 0,-29 12 0 0 0,45-18 0 0 0,3-2 0 0 0,17-9 0 0 0,-26 9 0 0 0,-24 10 0 0 0,-25 9 0 0 0,0 1 0 0 0,20-5 0 0 0,-14 5 0 0 0,0-2 0 0 0,26-12 0 0 0,-41 17 0 0 0,2 0 0 0 0,0 1 0 0 0,0 0 0 0 0,15-3 0 0 0,11-2 0 0 0,4 4 0 0 0,-45 4 885 0 0,-2-1-1853 0 0,4 1-2918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46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24015 0 0,'0'0'30'0'0,"0"0"0"0"0,0 0-1 0 0,0 1 1 0 0,0-1 0 0 0,1 0-1 0 0,-1 0 1 0 0,0 0 0 0 0,0 0 0 0 0,0 0-1 0 0,0 0 1 0 0,0 0 0 0 0,0 0-1 0 0,0 0 1 0 0,0 0 0 0 0,0 0-1 0 0,0 0 1 0 0,0 0 0 0 0,0 0 0 0 0,0 0-1 0 0,0 1 1 0 0,0-1 0 0 0,0 0-1 0 0,0 0 1 0 0,0 0 0 0 0,0 0-1 0 0,0 0 1 0 0,0 0 0 0 0,0 0 0 0 0,0 0-1 0 0,0 0 1 0 0,0 0 0 0 0,0 0-1 0 0,0 1 1 0 0,0-1 0 0 0,0 0-1 0 0,0 0 1 0 0,0 0 0 0 0,0 0 0 0 0,0 0-1 0 0,0 0 1 0 0,0 0 0 0 0,0 0-1 0 0,0 0 1 0 0,0 0 0 0 0,0 0-1 0 0,16 7 2977 0 0,11 0 457 0 0,-11-5-2554 0 0,10-4-909 0 0,-12 1 0 0 0,0 0 0 0 0,0 1 0 0 0,14 2 0 0 0,0 0 0 0 0,46-1 0 0 0,-35-2 0 0 0,-39 1 0 0 0,0 0 0 0 0,0 0 0 0 0,1 0 0 0 0,-1 0 0 0 0,0 1 0 0 0,0-1 0 0 0,1 0 0 0 0,-1 0 0 0 0,0 0 0 0 0,0 0 0 0 0,0 0 0 0 0,1 0 0 0 0,-1 1 0 0 0,0-1 0 0 0,0 0 0 0 0,0 0 0 0 0,1 0 0 0 0,-1 0 0 0 0,0 1 0 0 0,0-1 0 0 0,0 0 0 0 0,0 0 0 0 0,0 0 0 0 0,0 1 0 0 0,1-1 0 0 0,-1 0 0 0 0,0 0 0 0 0,0 1 0 0 0,0-1 0 0 0,0 0 0 0 0,0 0 0 0 0,0 1 0 0 0,0-1 0 0 0,0 0 0 0 0,0 0 0 0 0,0 0 0 0 0,0 1 0 0 0,0-1 0 0 0,0 0 0 0 0,0 0 0 0 0,0 1 0 0 0,0-1 0 0 0,-1 0 0 0 0,1 0 0 0 0,0 1 0 0 0,0-1 0 0 0,0 0 0 0 0,0 0 0 0 0,-1 1 0 0 0,-7 17 0 0 0,3-8 0 0 0,2-4 0 0 0,1 0 0 0 0,-1-1 0 0 0,0 1 0 0 0,-1 0 0 0 0,1-1 0 0 0,-1 0 0 0 0,0 0 0 0 0,0 0 0 0 0,-1 0 0 0 0,-7 6 0 0 0,-9 10 0 0 0,-66 77 0 0 0,69-84 0 0 0,16-13 0 0 0,1-1 0 0 0,-1 1 0 0 0,1 0 0 0 0,0 0 0 0 0,-1 0 0 0 0,1 0 0 0 0,0 0 0 0 0,0 0 0 0 0,0 0 0 0 0,0 1 0 0 0,0-1 0 0 0,0 0 0 0 0,0 1 0 0 0,0-1 0 0 0,0 0 0 0 0,0 1 0 0 0,0 1 0 0 0,0 2 72 0 0,-4 19 598 0 0,8-8-5369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2:50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436 0 24423 0 0,'0'0'7556'0'0,"-3"6"-6901"0"0,-79 155-499 0 0,8-17-187 0 0,65-129 31 0 0,0 0 0 0 0,-1 0 0 0 0,-17 19 0 0 0,-12 19 0 0 0,23-29 0 0 0,-30 35 0 0 0,37-48 0 0 0,-3 0 0 0 0,10-10 0 0 0,0 0 0 0 0,0 1 0 0 0,1-1 0 0 0,-1 0 0 0 0,1 1 0 0 0,-1-1 0 0 0,1 1 0 0 0,-1 0 0 0 0,1-1 0 0 0,0 1 0 0 0,0 0 0 0 0,0 0 0 0 0,0 0 0 0 0,-1 3 0 0 0,1-4 0 0 0,-1-1 0 0 0,1 0 0 0 0,-1 1 0 0 0,1-1 0 0 0,-1 0 0 0 0,1 0 0 0 0,0 0 0 0 0,-1 0 0 0 0,1 0 0 0 0,-1-1 0 0 0,1 1 0 0 0,-3-1 0 0 0,3 0 0 0 0,1-1 0 0 0,-1 0 0 0 0,1 1 0 0 0,-1-1 0 0 0,0 1 0 0 0,0 0 0 0 0,1-1 0 0 0,-1 1 0 0 0,0 0 0 0 0,0-1 0 0 0,-1 1 0 0 0,1 0 0 0 0,-2-2 0 0 0,-5-6 0 0 0,4 1 0 0 0,0 1 0 0 0,0-1 0 0 0,1-1 0 0 0,0 1 0 0 0,1 0 0 0 0,-3-14 0 0 0,-4-53 0 0 0,9 68 0 0 0,0-1 0 0 0,1 1 0 0 0,0 0 0 0 0,0 0 0 0 0,1 0 0 0 0,0 0 0 0 0,0 0 0 0 0,1 0 0 0 0,3-7 0 0 0,3-7 0 0 0,-8 18 0 0 0,1 1 0 0 0,-1-1 0 0 0,1 0 0 0 0,0 1 0 0 0,0-1 0 0 0,0 1 0 0 0,0 0 0 0 0,0 0 0 0 0,1 0 0 0 0,-1 0 0 0 0,1 0 0 0 0,-1 0 0 0 0,1 0 0 0 0,0 1 0 0 0,0-1 0 0 0,-1 1 0 0 0,5-1 0 0 0,4-2 0 0 0,0 1 0 0 0,1 0 0 0 0,11-1 0 0 0,-17 4 0 0 0,-1 0 0 0 0,0 0 0 0 0,0 0 0 0 0,0 1 0 0 0,0 0 0 0 0,0 0 0 0 0,0 0 0 0 0,0 1 0 0 0,0-1 0 0 0,0 1 0 0 0,0 1 0 0 0,-1-1 0 0 0,1 1 0 0 0,-1-1 0 0 0,0 1 0 0 0,8 7 0 0 0,-5-4 0 0 0,0 1 0 0 0,0-1 0 0 0,-1 1 0 0 0,0 1 0 0 0,0-1 0 0 0,-1 1 0 0 0,0 0 0 0 0,5 11 0 0 0,-7-14 0 0 0,0 0 0 0 0,1 1 0 0 0,-1-1 0 0 0,1 0 0 0 0,0-1 0 0 0,1 1 0 0 0,-1-1 0 0 0,9 6 0 0 0,17 21 0 0 0,21 31 0 0 0,-46-59-3947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3:29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1 167 24927 0 0,'0'0'4075'0'0,"4"-6"-2781"0"0,3-1-942 0 0,-1 1 0 0 0,2-1 0 0 0,-1 1 0 0 0,1 0-1 0 0,0 1 1 0 0,10-6 0 0 0,23-14-352 0 0,-29 17 0 0 0,0 0 0 0 0,1 1 0 0 0,23-10 0 0 0,-15 9 0 0 0,-15 5 0 0 0,0 0 0 0 0,0 1 0 0 0,1 0 0 0 0,0 0 0 0 0,-1 1 0 0 0,12-2 0 0 0,-15 3 0 0 0,1-1 0 0 0,0 0 0 0 0,-1 0 0 0 0,1 0 0 0 0,-1 0 0 0 0,0-1 0 0 0,7-3 0 0 0,-8 4 0 0 0,1-1 0 0 0,0 1 0 0 0,0-1 0 0 0,0 1 0 0 0,0 0 0 0 0,0 0 0 0 0,0 0 0 0 0,1 1 0 0 0,2-1 0 0 0,-2 1 0 0 0,0 1 0 0 0,0 0 0 0 0,0 0 0 0 0,0 0 0 0 0,6 3 0 0 0,1 0 0 0 0,-9-3 0 0 0,0 0 0 0 0,0 0 0 0 0,-1 0 0 0 0,1 0 0 0 0,0 0 0 0 0,-1 0 0 0 0,1 0 0 0 0,-1 0 0 0 0,3 3 0 0 0,-3-3 0 0 0,-1-1 0 0 0,1 1 0 0 0,-1 0 0 0 0,1-1 0 0 0,-1 1 0 0 0,0 0 0 0 0,1 0 0 0 0,-1-1 0 0 0,0 1 0 0 0,1 0 0 0 0,-1 0 0 0 0,0 0 0 0 0,0-1 0 0 0,1 1 0 0 0,-1 0 0 0 0,0 0 0 0 0,0 0 0 0 0,0 0 0 0 0,0-1 0 0 0,0 1 0 0 0,-1 0 0 0 0,1 0 0 0 0,0 0 0 0 0,0-1 0 0 0,0 1 0 0 0,-1 1 0 0 0,-13 28 0 0 0,9-17 0 0 0,-1-1 0 0 0,-13 23 0 0 0,-3-7 0 0 0,-46 47 0 0 0,10-11 0 0 0,49-49 0 0 0,7-12 0 0 0,0 0 0 0 0,0-1 0 0 0,0 1 0 0 0,0 0 0 0 0,0-1 0 0 0,-4 4 0 0 0,3-3 0 0 0,0-1 0 0 0,1 1 0 0 0,-1-1 0 0 0,1 1 0 0 0,-1 0 0 0 0,1 0 0 0 0,0 0 0 0 0,0 0 0 0 0,1 0 0 0 0,-1 0 0 0 0,1 1 0 0 0,-1-1 0 0 0,0 7 0 0 0,0 0 0 0 0,1 1 0 0 0,0-1 0 0 0,0 16 0 0 0,1-21 0 0 0,2-1 0 0 0,0 1 0 0 0,0-1 0 0 0,0 0 0 0 0,1 0 0 0 0,-1 0 0 0 0,1-1 0 0 0,0 1 0 0 0,0 0 0 0 0,0-1 0 0 0,7 6 0 0 0,-3-3 0 0 0,-4-3 0 0 0,0 0 0 0 0,0 0 0 0 0,1 0 0 0 0,-1-1 0 0 0,1 1 0 0 0,0-1 0 0 0,6 3 0 0 0,-7-3 0 0 0,1-1 0 0 0,-1 1 0 0 0,0 0 0 0 0,1 0 0 0 0,4 6 0 0 0,-4-6 0 0 0,-1 1 0 0 0,0-1 0 0 0,0 0 0 0 0,1 0 0 0 0,6 4 0 0 0,-3-4 171 0 0,0 0-1 0 0,0 0 1 0 0,0-1-1 0 0,8 1 1 0 0,15-1-4973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03:30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22 24623 0 0,'0'0'1394'0'0,"7"14"5220"0"0,-6-9-6593 0 0,-1 0 0 0 0,1 0 0 0 0,-1 1 1 0 0,0-1-1 0 0,0 0 0 0 0,-1 9 0 0 0,0 4-41 0 0,1-18 20 0 0,0 0 0 0 0,0 0 0 0 0,1 1 0 0 0,-1-1 0 0 0,0 0 0 0 0,1 0 0 0 0,-1 0 0 0 0,0 1 0 0 0,1-1 0 0 0,-1 0 0 0 0,0 0 0 0 0,1 0 0 0 0,-1 0 0 0 0,1 0 0 0 0,-1 0 0 0 0,0 0 0 0 0,1 0 0 0 0,-1 0 0 0 0,0 0 0 0 0,1 0 0 0 0,-1 0 0 0 0,1 0 0 0 0,-1 0 0 0 0,0 0 0 0 0,1 0 0 0 0,-1 0 0 0 0,0-1 0 0 0,1 1 0 0 0,-1 0 0 0 0,1-1 0 0 0,11-4 0 0 0,-6-1 0 0 0,-5 4 0 0 0,1 0 0 0 0,-1 1 0 0 0,1-1 0 0 0,-1 0 0 0 0,0 0 0 0 0,0 0 0 0 0,0 0 0 0 0,0 0 0 0 0,0 0 0 0 0,0 0 0 0 0,0 0 0 0 0,-1 0 0 0 0,1-1 0 0 0,-1 1 0 0 0,0 0 0 0 0,1 0 0 0 0,-1-1 0 0 0,0-2 0 0 0,-4-4 0 0 0,4 9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0,0-1 0 0 0,0 1 0 0 0,0 0 0 0 0,0 0 0 0 0,0 0 0 0 0,0 0 0 0 0,0 0 0 0 0,0 0 0 0 0,0 0 0 0 0,0 0 0 0 0,0 0 0 0 0,0 0 0 0 0,0 0 0 0 0,0 0 0 0 0,0 0 0 0 0,0-1 0 0 0,0 1 0 0 0,0 0 0 0 0,0 0 0 0 0,0 0 0 0 0,0 0 0 0 0,0 0 0 0 0,0-1 0 0 0,0 1 0 0 0,-1 0 0 0 0,1 0 0 0 0,0 0 0 0 0,0 0 0 0 0,0-1 0 0 0,0 1 0 0 0,0 0 0 0 0,0 0 0 0 0,-1 0 0 0 0,1 0 0 0 0,0 0 0 0 0,0 0 0 0 0,0 0 0 0 0,0 0 0 0 0,-1 0 0 0 0,1-1 0 0 0,0 1 0 0 0,0 0 0 0 0,0 0 0 0 0,-1 0 0 0 0,1 0 0 0 0,0 0 0 0 0,0 0 0 0 0,0 0 0 0 0,-1 0 0 0 0,1 0 0 0 0,0 0 0 0 0,0 0 0 0 0,0 1 0 0 0,0-1 0 0 0,-1 0 0 0 0,1 0 0 0 0,0 0 0 0 0,0 0 0 0 0,0 0 0 0 0,0 0 0 0 0,-1 0 0 0 0,1 0 0 0 0,0 0 0 0 0,0 1 0 0 0,0-1 0 0 0,0 0 0 0 0,-1 0 0 0 0,-1 1 0 0 0,-1 0 0 0 0,0-1 0 0 0,1 1 0 0 0,-1-1 0 0 0,0 0 0 0 0,1 0 0 0 0,-1 0 0 0 0,0 0 0 0 0,-4-1 0 0 0,-2 0 0 0 0,5 1 0 0 0,2 0 0 0 0,1 0 0 0 0,-1-1 0 0 0,0 1 0 0 0,1 1 0 0 0,-1-1 0 0 0,0 0 0 0 0,1 0 0 0 0,-1 1 0 0 0,0-1 0 0 0,1 0 0 0 0,-4 2 0 0 0,3 1 0 0 0,1 0 0 0 0,-1 0 0 0 0,0 0 0 0 0,1 1 0 0 0,0-1 0 0 0,-1 0 0 0 0,1 1 0 0 0,1-1 0 0 0,-1 1 0 0 0,0-1 0 0 0,1 4 0 0 0,1-6 0 0 0,1 0 0 0 0,0-1 0 0 0,0 1 0 0 0,0-1 0 0 0,0 0 0 0 0,-1 1 0 0 0,1-1 0 0 0,0 0 0 0 0,0 0 0 0 0,0 0 0 0 0,0 0 0 0 0,2-1 0 0 0,-2 1 0 0 0,4-1 0 0 0,-1 0 0 0 0,0 0 0 0 0,1 0 0 0 0,-1-1 0 0 0,0 0 0 0 0,0 0 0 0 0,8-5 0 0 0,7-2 0 0 0,-19 9 0 0 0,1 0 0 0 0,-1-1 0 0 0,1 0 0 0 0,-1 1 0 0 0,1-1 0 0 0,-1 0 0 0 0,1 0 0 0 0,-1 0 0 0 0,0 0 0 0 0,1 0 0 0 0,-1 0 0 0 0,0 0 0 0 0,0 0 0 0 0,0 0 0 0 0,0-1 0 0 0,0 1 0 0 0,0 0 0 0 0,0-1 0 0 0,0 1 0 0 0,-1-1 0 0 0,1 1 0 0 0,0-1 0 0 0,-1 1 0 0 0,0-1 0 0 0,1 0 0 0 0,-1 1 0 0 0,0-1 0 0 0,0 1 0 0 0,1-1 0 0 0,-1 0 0 0 0,-1 1 0 0 0,1-1 0 0 0,0 0 0 0 0,-1-2 0 0 0,-1 2 0 0 0,0 1 0 0 0,-1 0 0 0 0,1-1 0 0 0,0 1 0 0 0,-1 0 0 0 0,1 1 0 0 0,-1-1 0 0 0,1 0 0 0 0,-1 1 0 0 0,0-1 0 0 0,1 1 0 0 0,-1 0 0 0 0,0-1 0 0 0,1 1 0 0 0,-1 1 0 0 0,-4 0 0 0 0,-4 3 0 0 0,0 1 0 0 0,1 0 0 0 0,-14 9 0 0 0,24-14 8 0 0,-1 1 1 0 0,1-1-1 0 0,0 0 0 0 0,0 0 0 0 0,-1 0 1 0 0,1 0-1 0 0,0 0 0 0 0,-1 1 0 0 0,1-1 1 0 0,0 0-1 0 0,-1 0 0 0 0,1 0 0 0 0,0 1 1 0 0,0-1-1 0 0,0 0 0 0 0,-1 0 0 0 0,1 1 1 0 0,0-1-1 0 0,0 0 0 0 0,0 1 0 0 0,-1-1 1 0 0,1 0-1 0 0,0 0 0 0 0,0 1 0 0 0,0-1 1 0 0,0 0-1 0 0,0 1 0 0 0,0-1 0 0 0,0 0 1 0 0,0 1-1 0 0,0-1 0 0 0,0 0 1 0 0,0 1-1 0 0,0-1 0 0 0,0 1 0 0 0,0-1 1 0 0,1 5-4264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6.0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1 157 25127 0 0,'0'0'150'0'0,"1"0"0"0"0,0 0 0 0 0,-1 0 1 0 0,1 0-1 0 0,-1 0 0 0 0,1 0 0 0 0,-1 0 0 0 0,1 0 0 0 0,-1 0 0 0 0,1 0 0 0 0,-1 0 0 0 0,1 0 0 0 0,-1 1 0 0 0,1-1 1 0 0,-1 0-1 0 0,1 0 0 0 0,-1 0 0 0 0,1 1 0 0 0,-1-1 0 0 0,1 0 0 0 0,-1 1 0 0 0,1-1 0 0 0,-1 0 0 0 0,0 1 0 0 0,1-1 0 0 0,-1 1 1 0 0,0-1-1 0 0,1 0 0 0 0,-1 1 0 0 0,0-1 0 0 0,1 1 0 0 0,-1-1 0 0 0,0 1 0 0 0,0 0 0 0 0,6 9 2136 0 0,-2-9-2275 0 0,-1-1-1 0 0,0 1 1 0 0,1-1 0 0 0,-1 0 0 0 0,1 0 0 0 0,-1 0 0 0 0,1 0-1 0 0,3-2 1 0 0,-3 2-15 0 0,95-12 4 0 0,-80 11 787 0 0,4 0-1499 0 0,-11-2-3331 0 0</inkml:trace>
  <inkml:trace contextRef="#ctx0" brushRef="#br0" timeOffset="1">82 0 25231 0 0,'1'0'95'0'0,"-1"1"0"0"0,1-1 0 0 0,-1 0 0 0 0,1 1 0 0 0,-1-1 0 0 0,1 1 0 0 0,-1-1 0 0 0,1 1-1 0 0,-1-1 1 0 0,1 1 0 0 0,-1 0 0 0 0,1-1 0 0 0,-1 1 0 0 0,0-1 0 0 0,1 1 0 0 0,-1 0 0 0 0,0-1 0 0 0,0 1 0 0 0,1 0 0 0 0,-1-1-1 0 0,0 1 1 0 0,0 0 0 0 0,0 0 0 0 0,0-1 0 0 0,0 1 0 0 0,0 0 0 0 0,0-1 0 0 0,0 2 0 0 0,-1 30 4029 0 0,1-22-3473 0 0,2 37-651 0 0,1-1 0 0 0,17 78 0 0 0,-11-99 0 0 0,-7-21 0 0 0,-1-1 0 0 0,1 0 0 0 0,-1 1 0 0 0,0-1 0 0 0,0 1 0 0 0,0-1 0 0 0,-1 1 0 0 0,1 4 0 0 0,0 0 855 0 0,1-4-5669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3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24927 0 0,'0'0'1355'0'0,"0"4"7"0"0,0 8-936 0 0,-1-6-91 0 0,1 1 0 0 0,-1-1 0 0 0,2 1 0 0 0,-1-1 0 0 0,1 1 0 0 0,0-1 0 0 0,0 1 0 0 0,1-1 0 0 0,0 0-1 0 0,0 0 1 0 0,0 0 0 0 0,1 0 0 0 0,5 9 0 0 0,-2-7 280 0 0,1 1-953 0 0,-1-5-3914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3.7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24927 0 0,'0'0'0'0'0,"-6"7"0"0"0,5 8 1328 0 0,1 3 8 0 0,0-3 0 0 0,-3 10 8 0 0,3 3-488 0 0,3-4 16 0 0,4-5-112 0 0,1 1-760 0 0,3-7 0 0 0,1-5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6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25023 0 0,'0'0'337'0'0,"0"0"-228"0"0,-1 0 0 0 0,1 0-1 0 0,0 0 1 0 0,0 0 0 0 0,-1 0 0 0 0,1 1 0 0 0,0-1-1 0 0,0 0 1 0 0,-1 0 0 0 0,1 0 0 0 0,0 0 0 0 0,0 0-1 0 0,-1 0 1 0 0,1 1 0 0 0,0-1 0 0 0,0 0 0 0 0,0 0 0 0 0,-1 0-1 0 0,1 1 1 0 0,0-1 0 0 0,0 0 0 0 0,0 0 0 0 0,0 1-1 0 0,0-1 1 0 0,0 0 0 0 0,0 0 0 0 0,-1 1 0 0 0,1-1-1 0 0,0 0 1 0 0,0 0 0 0 0,0 1 0 0 0,0-1 0 0 0,0 0-1 0 0,0 0 1 0 0,0 1 0 0 0,0-1 0 0 0,0 0 0 0 0,0 0-1 0 0,0 1 1 0 0,1-1 0 0 0,-1 0 0 0 0,0 1 0 0 0,0-1 0 0 0,0 0-1 0 0,0 0 1 0 0,0 0 0 0 0,0 1 0 0 0,1-1 0 0 0,-1 0-1 0 0,0 0 1 0 0,0 0 0 0 0,0 1 0 0 0,0-1 0 0 0,1 0-1 0 0,-1 0 1 0 0,0 0 0 0 0,0 0 0 0 0,1 1 0 0 0,-1-1-1 0 0,0 0 1 0 0,0 0 0 0 0,1 0 0 0 0,-1 0 0 0 0,0 0 0 0 0,0 0-1 0 0,1 0 1 0 0,-1 0 0 0 0,2 2-109 0 0,-1 0 0 0 0,1 1 0 0 0,-1-1 0 0 0,0 0 0 0 0,1 0 0 0 0,-1 1 0 0 0,0-1 0 0 0,-1 1 0 0 0,1-1 0 0 0,0 1 0 0 0,-1-1 0 0 0,1 1 0 0 0,-1-1 0 0 0,0 5 0 0 0,1-3 0 0 0,0 2 0 0 0,5 28 0 0 0,-2 1 0 0 0,-1-1 0 0 0,-2 54 0 0 0,-4-9 975 0 0,2-25-3700 0 0,1-36 518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6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79 25231 0 0,'1'-3'209'0'0,"-1"1"0"0"0,1-1 1 0 0,0 1-1 0 0,-1-1 0 0 0,1 1 0 0 0,0 0 0 0 0,0-1 0 0 0,1 1 0 0 0,-1 0 0 0 0,0 0 0 0 0,1 0 0 0 0,-1 0 1 0 0,1 0-1 0 0,0 0 0 0 0,0 0 0 0 0,0 0 0 0 0,2-1 0 0 0,2-2 544 0 0,1 1 0 0 0,-1 0-1 0 0,0 0 1 0 0,11-5 0 0 0,-6 6-753 0 0,0 0 0 0 0,-1 1 0 0 0,1 0 0 0 0,0 1 0 0 0,0 0 0 0 0,0 1 0 0 0,0 0 0 0 0,0 1 0 0 0,0 0 0 0 0,-1 1 0 0 0,1 0 0 0 0,13 4 0 0 0,-15-4 0 0 0,-1 1 0 0 0,0 0 0 0 0,1 0 0 0 0,-1 1 0 0 0,-1 0 0 0 0,1 0 0 0 0,0 1 0 0 0,-1 0 0 0 0,10 9 0 0 0,55 47 0 0 0,-69-57 0 0 0,1-1 0 0 0,-2 1 0 0 0,1 0 0 0 0,0 0 0 0 0,-1 0 0 0 0,1 0 0 0 0,-1 0 0 0 0,0 1 0 0 0,-1-1 0 0 0,1 1 0 0 0,-1-1 0 0 0,0 1 0 0 0,0 0 0 0 0,0-1 0 0 0,-1 1 0 0 0,0 7 0 0 0,0-6 0 0 0,0 0 0 0 0,-1 0 0 0 0,1 0 0 0 0,-2-1 0 0 0,1 1 0 0 0,0 0 0 0 0,-1-1 0 0 0,0 1 0 0 0,-1-1 0 0 0,1 1 0 0 0,-1-1 0 0 0,0 0 0 0 0,-4 5 0 0 0,-3 1 0 0 0,0 0 0 0 0,-1 0 0 0 0,0-1 0 0 0,-1-1 0 0 0,0 0 0 0 0,-1 0 0 0 0,0-1 0 0 0,0-1 0 0 0,0 0 0 0 0,-29 9 0 0 0,20-9 0 0 0,-1-1 0 0 0,1-1 0 0 0,-1-1 0 0 0,0-1 0 0 0,0-1 0 0 0,-36-2 0 0 0,41-3 0 0 0,16 2 0 0 0,0 1 0 0 0,0-1 0 0 0,-1 1 0 0 0,1 0 0 0 0,0 0 0 0 0,-1-1 0 0 0,1 1 0 0 0,0 1 0 0 0,-1-1 0 0 0,-2 1 0 0 0,0-3 853 0 0,5-1-5655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05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738 0 25231 0 0,'0'0'7203'0'0,"0"4"-6913"0"0,-2 7-284 0 0,-1-1 0 0 0,0 1-1 0 0,-1 0 1 0 0,0-1-1 0 0,-1 0 1 0 0,-6 10 0 0 0,-3 9-11 0 0,-79 142 5 0 0,0-2 0 0 0,13-21 0 0 0,17-36 0 0 0,-60 106 0 0 0,101-176 0 0 0,-40 86 0 0 0,-2 18 0 0 0,44-98 0 0 0,-19 56 0 0 0,28-78 0 0 0,8-22 0 0 0,1 0 0 0 0,0 0 0 0 0,1 1 0 0 0,-1-1 0 0 0,1 0 0 0 0,-2 8 0 0 0,-1-4 975 0 0,0 1-5894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7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25023 0 0,'-2'121'7736'0'0,"2"-118"-7736"0"0,0 0 0 0 0,1 0 0 0 0,-1-1 0 0 0,1 1 0 0 0,0 0 0 0 0,0-1 0 0 0,0 1 0 0 0,0 0 0 0 0,0-1 0 0 0,0 1 0 0 0,1-1 0 0 0,-1 0 0 0 0,1 1 0 0 0,0-1 0 0 0,0 0 0 0 0,0 0 0 0 0,0 0 0 0 0,0 0 0 0 0,0-1 0 0 0,0 1 0 0 0,1 0 0 0 0,-1-1 0 0 0,5 2 0 0 0,-3 0 0 0 0,-1-3 970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7.6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25231 0 0,'0'0'2701'0'0,"7"10"2126"0"0,25 20-3971 0 0,-13-13-5676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8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214 4 25127 0 0,'-40'-2'3745'0'0,"-2"0"142"0"0,37 2-3887 0 0,1 1 0 0 0,-1-1 0 0 0,1 1 0 0 0,-1 0 0 0 0,1 0 0 0 0,-1 1 0 0 0,1-1 0 0 0,0 1 0 0 0,-1 0 0 0 0,1 0 0 0 0,0 0 0 0 0,1 1 0 0 0,-1-1 0 0 0,-4 4 0 0 0,-13 9 0 0 0,19-14 0 0 0,1-1 0 0 0,-1 1 0 0 0,1 0 0 0 0,-1 0 0 0 0,1-1 0 0 0,0 1 0 0 0,0 0 0 0 0,0 1 0 0 0,-1-1 0 0 0,1 0 0 0 0,0 0 0 0 0,0 0 0 0 0,0 1 0 0 0,1-1 0 0 0,-1 0 0 0 0,0 1 0 0 0,0-1 0 0 0,1 1 0 0 0,-1-1 0 0 0,1 1 0 0 0,-1-1 0 0 0,1 1 0 0 0,0-1 0 0 0,0 1 0 0 0,-1-1 0 0 0,1 1 0 0 0,0 0 0 0 0,0-1 0 0 0,1 1 0 0 0,-1 2 0 0 0,1 10 0 0 0,-1-13 0 0 0,0 0 0 0 0,1 0 0 0 0,-1 0 0 0 0,0 0 0 0 0,1 0 0 0 0,-1 0 0 0 0,1 0 0 0 0,-1 0 0 0 0,1 0 0 0 0,0 0 0 0 0,-1 0 0 0 0,1 0 0 0 0,0-1 0 0 0,0 1 0 0 0,-1 0 0 0 0,1 0 0 0 0,0-1 0 0 0,0 1 0 0 0,0-1 0 0 0,0 1 0 0 0,0-1 0 0 0,1 1 0 0 0,26 10 0 0 0,-26-10 0 0 0,79 16 0 0 0,-53-12 0 0 0,29 9 0 0 0,-47-11 0 0 0,-4-2 0 0 0,-1 1 0 0 0,1-1 0 0 0,-1 1 0 0 0,10 5 0 0 0,-15-7 0 0 0,0 0 0 0 0,1 1 0 0 0,-1-1 0 0 0,1 0 0 0 0,-1 1 0 0 0,1-1 0 0 0,-1 0 0 0 0,0 1 0 0 0,1-1 0 0 0,-1 0 0 0 0,0 1 0 0 0,1-1 0 0 0,-1 1 0 0 0,0-1 0 0 0,0 1 0 0 0,0-1 0 0 0,1 1 0 0 0,-1-1 0 0 0,0 1 0 0 0,0-1 0 0 0,0 1 0 0 0,0 0 0 0 0,0 0 0 0 0,0 0 0 0 0,-1 0 0 0 0,1 0 0 0 0,-1 0 0 0 0,1 0 0 0 0,-1 0 0 0 0,1 0 0 0 0,-1-1 0 0 0,1 1 0 0 0,-1 0 0 0 0,0 0 0 0 0,1-1 0 0 0,-1 1 0 0 0,0 0 0 0 0,0-1 0 0 0,-1 2 0 0 0,-8 4 0 0 0,0 0 0 0 0,-1 0 0 0 0,1-1 0 0 0,-1 0 0 0 0,0-1 0 0 0,-1-1 0 0 0,1 1 0 0 0,0-2 0 0 0,-13 2 0 0 0,-3-1 0 0 0,1-2 0 0 0,-52-3 0 0 0,61-2 987 0 0,16 4-1075 0 0,1 0 0 0 0,0 0 0 0 0,0 0 0 0 0,0 0 0 0 0,-1 0-1 0 0,1 0 1 0 0,0 0 0 0 0,0 0 0 0 0,0 0 0 0 0,-1 0 0 0 0,1 0-1 0 0,0 0 1 0 0,0 0 0 0 0,0 0 0 0 0,0 0 0 0 0,-1-1 0 0 0,1 1 0 0 0,0 0-1 0 0,0 0 1 0 0,0 0 0 0 0,0 0 0 0 0,0 0 0 0 0,0-1 0 0 0,-1 1 0 0 0,1 0-1 0 0,0 0 1 0 0,0 0 0 0 0,0 0 0 0 0,0-1 0 0 0,0 1 0 0 0,0 0-1 0 0,0 0 1 0 0,0 0 0 0 0,0-1 0 0 0,0 1 0 0 0,0 0 0 0 0,0 0 0 0 0,0 0-1 0 0,0-1 1 0 0,0 1 0 0 0,0 0 0 0 0,0 0 0 0 0,0 0 0 0 0,0-1-1 0 0,0 1 1 0 0,0 0 0 0 0,0 0 0 0 0,0 0 0 0 0,0 0 0 0 0,0-1 0 0 0,1 1-1 0 0,-1 0 1 0 0,0 0 0 0 0,0 0 0 0 0,0-1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8.3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44 25023 0 0,'-7'-2'3868'0'0,"11"3"0"0"0,39-12-3868 0 0,0 2 0 0 0,0 1 0 0 0,79-2 0 0 0,-119 10 0 0 0,22-2 0 0 0,-19 1 0 0 0,1 0 0 0 0,-1 0 0 0 0,0 1 0 0 0,0 0 0 0 0,1 1 0 0 0,9 1 0 0 0,-13-1 199 0 0,4 0 234 0 0,-2-1-5024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8.7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25327 0 0,'9'1'1523'0'0,"-9"5"1579"0"0,0 12-295 0 0,7 22-2807 0 0,-1 1 0 0 0,-2 0 0 0 0,-2 44 0 0 0,-1-78 0 0 0,0 36 0 0 0,3 0 0 0 0,12 56 0 0 0,-15-91 72 0 0,0 1 0 0 0,0 0 0 0 0,-2 16 0 0 0,1-3-4311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9.0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72 25127 0 0,'6'32'5297'0'0,"0"-13"-3038"0"0,2 22-2175 0 0,13 54-92 0 0,-10-83 8 0 0,-11-12 0 0 0,1 1 0 0 0,-1-1 0 0 0,1 0 0 0 0,0 1 0 0 0,-1-1 0 0 0,1 1 0 0 0,-1-1 0 0 0,1 1 0 0 0,-1-1 0 0 0,1 1 0 0 0,-1-1 0 0 0,0 1 0 0 0,1 0 0 0 0,-1-1 0 0 0,0 1 0 0 0,1 0 0 0 0,-1-1 0 0 0,0 1 0 0 0,0 0 0 0 0,1-1 0 0 0,-1 1 0 0 0,0 0 0 0 0,0-1 0 0 0,0 1 0 0 0,0 0 0 0 0,0 0 0 0 0,0-1 0 0 0,0 2 0 0 0,1 5 0 0 0,-1-7 0 0 0,-7-8 0 0 0,-2-4 0 0 0,0-1 0 0 0,1 0 0 0 0,0-1 0 0 0,1 0 0 0 0,0 0 0 0 0,1-1 0 0 0,1 1 0 0 0,-5-25 0 0 0,8 32 0 0 0,2 0 0 0 0,-1-1 0 0 0,1 1 0 0 0,0-8 0 0 0,-2-24 0 0 0,-2 13 0 0 0,4 25 0 0 0,0 0 0 0 0,0 1 0 0 0,0-1 0 0 0,0 0 0 0 0,0 0 0 0 0,0 0 0 0 0,0 0 0 0 0,0 0 0 0 0,0 1 0 0 0,0-1 0 0 0,0 0 0 0 0,0 0 0 0 0,1 0 0 0 0,-1 1 0 0 0,0-1 0 0 0,1 0 0 0 0,-1 0 0 0 0,0 0 0 0 0,2 0 0 0 0,25-7 0 0 0,-10 5 0 0 0,-1 2 0 0 0,2 0 0 0 0,-1 1 0 0 0,0 0 0 0 0,0 1 0 0 0,27 7 0 0 0,-25-4 0 0 0,-14-3 0 0 0,-1 0 0 0 0,1 0 0 0 0,0 1 0 0 0,-1 0 0 0 0,1 0 0 0 0,7 4 0 0 0,-2-6 35 0 0,-7 0-4026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49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1 229 25023 0 0,'0'0'115'0'0,"1"0"-1"0"0,0 1 0 0 0,0-1 1 0 0,0 1-1 0 0,-1-1 0 0 0,1 1 1 0 0,0 0-1 0 0,-1-1 0 0 0,1 1 1 0 0,0 0-1 0 0,-1-1 0 0 0,1 1 1 0 0,-1 0-1 0 0,1 0 0 0 0,-1-1 1 0 0,1 1-1 0 0,-1 0 0 0 0,0 0 1 0 0,1 0-1 0 0,-1 0 0 0 0,0 0 1 0 0,0 0-1 0 0,0-1 0 0 0,1 1 0 0 0,-1 0 1 0 0,0 0-1 0 0,0 0 0 0 0,0 0 1 0 0,-1 0-1 0 0,1 0 0 0 0,0 1 1 0 0,-3 37 3932 0 0,3-37-4017 0 0,-2 10-30 0 0,1 0 0 0 0,1 1 0 0 0,-1-1 0 0 0,2 0 0 0 0,0 0 0 0 0,3 14 0 0 0,-2-19 0 0 0,1 0 0 0 0,0-1 0 0 0,0 0 0 0 0,1 1 0 0 0,5 6 0 0 0,-7-12 988 0 0,0-1-3161 0 0</inkml:trace>
  <inkml:trace contextRef="#ctx0" brushRef="#br0" timeOffset="1">33 0 25231 0 0,'0'0'0'0'0,"0"3"1344"0"0,0 4 16 0 0,-4 1-16 0 0,2 0 16 0 0,2-1-536 0 0,0-4 0 0 0,0 1-352 0 0,0 3-472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0.1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25023 0 0,'0'0'2480'0'0,"17"13"2775"0"0,-10 0-5255 0 0,-2 1 0 0 0,0-1 0 0 0,0 1 1 0 0,-1 0-1 0 0,2 18 0 0 0,-4-21 0 0 0,14 77 0 0 0,-16-77 0 0 0,1-1 0 0 0,-1 1 0 0 0,-1 0 0 0 0,0-1 0 0 0,0 1 0 0 0,-4 12 0 0 0,4-15 0 0 0,-1 0 0 0 0,1 0 0 0 0,1 14 0 0 0,0-16 0 0 0,0 0 0 0 0,0 0 0 0 0,-1 0 0 0 0,0-1 0 0 0,0 1 0 0 0,0 0 0 0 0,-1 0 0 0 0,-2 7 0 0 0,2-7 0 0 0,3-17 0 0 0,0-2 0 0 0,0-1 0 0 0,2 1 0 0 0,-1 0 0 0 0,1 0 0 0 0,10-22 0 0 0,-6 12 0 0 0,-4 17 0 0 0,-1-1 0 0 0,1 1 0 0 0,0 0 0 0 0,0 0 0 0 0,1 0 0 0 0,0 1 0 0 0,0-1 0 0 0,0 1 0 0 0,1 0 0 0 0,0 0 0 0 0,0 0 0 0 0,0 1 0 0 0,0 0 0 0 0,1 0 0 0 0,-1 0 0 0 0,1 0 0 0 0,10-3 0 0 0,-11 6 0 0 0,0 1 0 0 0,0 0 0 0 0,0 0 0 0 0,0 1 0 0 0,1-1 0 0 0,-1 1 0 0 0,0 0 0 0 0,0 1 0 0 0,5 1 0 0 0,2 0 0 0 0,-6-1 0 0 0,0-1 0 0 0,-1 1 0 0 0,1 0 0 0 0,0 0 0 0 0,-1 1 0 0 0,10 5 0 0 0,-12-6 0 0 0,0 1 0 0 0,0 0 0 0 0,0 0 0 0 0,-1-1 0 0 0,1 2 0 0 0,-1-1 0 0 0,0 0 0 0 0,0 0 0 0 0,0 1 0 0 0,-1-1 0 0 0,1 1 0 0 0,1 4 0 0 0,0 2 0 0 0,0-1 0 0 0,0 1 0 0 0,-1 0 0 0 0,0 0 0 0 0,1 20 0 0 0,-3-27 0 0 0,0 1 0 0 0,0-1 0 0 0,-1 0 0 0 0,1 0 0 0 0,-1 0 0 0 0,1 0 0 0 0,-1 0 0 0 0,0 0 0 0 0,0 0 0 0 0,0 0 0 0 0,-1 0 0 0 0,1 0 0 0 0,-1 0 0 0 0,0-1 0 0 0,0 1 0 0 0,0-1 0 0 0,0 1 0 0 0,0-1 0 0 0,0 0 0 0 0,0 0 0 0 0,-1 0 0 0 0,1 0 0 0 0,-5 2 0 0 0,-2 0 0 0 0,0 0 0 0 0,-1-1 0 0 0,0 0 0 0 0,0 0 0 0 0,0-1 0 0 0,-14 1 0 0 0,10-1 0 0 0,7-2 0 0 0,0 0 0 0 0,0 0 0 0 0,0-1 0 0 0,0 0 0 0 0,0 0 0 0 0,1-1 0 0 0,-1 1 0 0 0,0-2 0 0 0,1 1 0 0 0,-1-1 0 0 0,-9-5 0 0 0,-20-7 0 0 0,22 4 854 0 0,9 0-5664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0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24927 0 0,'0'3'783'0'0,"0"-1"1"0"0,0 1-1 0 0,0 0 0 0 0,1 0 0 0 0,-1-1 0 0 0,1 1 0 0 0,0-1 1 0 0,-1 1-1 0 0,3 3 0 0 0,0 3-783 0 0,0 0 0 0 0,-1 0 0 0 0,0 0 0 0 0,0 0 0 0 0,-1 0 0 0 0,0 0 0 0 0,-1 0 0 0 0,-1 11 0 0 0,1 3 0 0 0,-1-17 0 0 0,1 0 0 0 0,-1 0 0 0 0,2 0 0 0 0,-1 0 0 0 0,1 0 0 0 0,0 1 0 0 0,0-1 0 0 0,4 10 0 0 0,-3-10 0 0 0,0-1 0 0 0,1 0 0 0 0,0 0 0 0 0,0 0 0 0 0,0-1 0 0 0,0 1 0 0 0,8 7 0 0 0,-9-11 0 0 0,-1 0 0 0 0,1 0 0 0 0,-1 0 0 0 0,1 0 0 0 0,-1-1 0 0 0,1 1 0 0 0,-1 0 0 0 0,1-1 0 0 0,0 1 0 0 0,-1-1 0 0 0,1 0 0 0 0,0 1 0 0 0,0-1 0 0 0,-1 0 0 0 0,1 0 0 0 0,0 0 0 0 0,0 0 0 0 0,-1 0 0 0 0,1-1 0 0 0,0 1 0 0 0,-1 0 0 0 0,1-1 0 0 0,0 0 0 0 0,-1 1 0 0 0,1-1 0 0 0,-1 0 0 0 0,1 0 0 0 0,-1 1 0 0 0,1-1 0 0 0,2-2 0 0 0,2-3 0 0 0,1 0 0 0 0,-1 0 0 0 0,0 0 0 0 0,0-1 0 0 0,0 1 0 0 0,-1-1 0 0 0,0-1 0 0 0,0 1 0 0 0,-1-1 0 0 0,4-10 0 0 0,4-11 0 0 0,11-44 0 0 0,-14 18 0 0 0,-9 69 0 0 0,1 0 0 0 0,1 0 0 0 0,0 0 0 0 0,0 0 0 0 0,2 0 0 0 0,7 21 0 0 0,-6-22 0 0 0,-4-8 0 0 0,1 0 0 0 0,0 0 0 0 0,0 0 0 0 0,0 0 0 0 0,1-1 0 0 0,3 5 0 0 0,-6-8 40 0 0,1 0-1 0 0,0 0 1 0 0,-1 0-1 0 0,1 0 1 0 0,0 0-1 0 0,0 0 1 0 0,0-1-1 0 0,0 1 1 0 0,0 0 0 0 0,0 0-1 0 0,0-1 1 0 0,0 1-1 0 0,0-1 1 0 0,0 1-1 0 0,0-1 1 0 0,0 0-1 0 0,0 1 1 0 0,1-1 0 0 0,-1 0-1 0 0,0 0 1 0 0,0 1-1 0 0,0-1 1 0 0,1 0-1 0 0,0-1 1 0 0,2 1-746 0 0,-1-1-1 0 0,0 0 1 0 0,0-1-1 0 0,0 1 1 0 0,0 0 0 0 0,6-5-1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1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18 25127 0 0,'6'4'1818'0'0,"-5"-4"-1614"0"0,0 1 0 0 0,0-1 0 0 0,0 1 0 0 0,0-1 0 0 0,0 1 0 0 0,0-1 0 0 0,1 0 0 0 0,-1 1 0 0 0,0-1 0 0 0,0 0 0 0 0,0 0 0 0 0,0 0 0 0 0,0 0 0 0 0,0 0 0 0 0,0 0 0 0 0,1 0 0 0 0,-1 0 0 0 0,0 0 0 0 0,0-1 0 0 0,0 1 0 0 0,0 0-1 0 0,0-1 1 0 0,0 1 0 0 0,1-1 0 0 0,4-1-100 0 0,0 1-1 0 0,-1 1 1 0 0,1-1-1 0 0,0 1 0 0 0,6 0 1 0 0,16-1-10 0 0,11-2-94 0 0,-15 1 0 0 0,32-6 0 0 0,-45 8 823 0 0,1-1-1624 0 0,-8-2-3189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8:24:06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25431 0 0,'0'-1'44'0'0,"0"1"0"0"0,0-1 0 0 0,0 1 0 0 0,0-1 0 0 0,0 1 0 0 0,0-1 0 0 0,1 1 1 0 0,-1-1-1 0 0,0 1 0 0 0,0-1 0 0 0,0 1 0 0 0,1 0 0 0 0,-1-1 0 0 0,0 1 0 0 0,1-1 0 0 0,-1 1 0 0 0,0 0 0 0 0,1-1 0 0 0,-1 1 0 0 0,0 0 0 0 0,1-1 0 0 0,-1 1 0 0 0,1 0 0 0 0,-1 0 0 0 0,1-1 0 0 0,5 10 2475 0 0,0 21 1145 0 0,-14 126-3664 0 0,27-167 0 0 0,-6 2 0 0 0,0 0 0 0 0,19-17 0 0 0,-23 17 0 0 0,1 1 0 0 0,0 0 0 0 0,0 1 0 0 0,1 0 0 0 0,17-9 0 0 0,-4-1 976 0 0,-22 15-1590 0 0,1-1 0 0 0,-1 1 0 0 0,1 0-1 0 0,0 0 1 0 0,-1 0 0 0 0,1 1 0 0 0,6-3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1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25127 0 0,'-10'111'7632'0'0,"19"88"-7632"0"0,-8-163 679 0 0,2 13-1154 0 0,-2-46-44 0 0,-1 1-1 0 0,1-1 1 0 0,1 0-1 0 0,-1 1 1 0 0,0-1-1 0 0,1 0 1 0 0,2 3-1 0 0</inkml:trace>
  <inkml:trace contextRef="#ctx0" brushRef="#br0" timeOffset="1">253 203 25231 0 0,'1'0'94'0'0,"0"1"-1"0"0,0-1 1 0 0,0 0-1 0 0,-1 1 1 0 0,1-1-1 0 0,0 1 1 0 0,0-1-1 0 0,0 1 1 0 0,0-1-1 0 0,0 1 1 0 0,-1-1-1 0 0,1 1 1 0 0,0 0 0 0 0,-1 0-1 0 0,1-1 1 0 0,0 1-1 0 0,-1 0 1 0 0,1 0-1 0 0,-1 0 1 0 0,1 0-1 0 0,-1 0 1 0 0,0-1-1 0 0,1 1 1 0 0,-1 0-1 0 0,0 0 1 0 0,0 0-1 0 0,1 0 1 0 0,-1 0-1 0 0,0 0 1 0 0,0 0-1 0 0,0 1 1 0 0,1 42 4053 0 0,-1-34-3759 0 0,1 10-388 0 0,0 1 0 0 0,6 23 0 0 0,3-24 989 0 0,-3-11-1978 0 0,-7-9 895 0 0,0 0 0 0 0,1 0-1 0 0,-1 0 1 0 0,0 0 0 0 0,0 0 0 0 0,0 0-1 0 0,0 0 1 0 0,1 0 0 0 0,-1 0 0 0 0,0 0 0 0 0,0 0-1 0 0,0 1 1 0 0,1-2 0 0 0,-1 1 0 0 0,0 0-1 0 0,0 0 1 0 0,0 0 0 0 0,0 0 0 0 0,1 0 0 0 0,-1 0-1 0 0,0 0 1 0 0,0 0 0 0 0,0 0 0 0 0,1 0-1 0 0,-1 0 1 0 0,0 0 0 0 0,0 0 0 0 0,0 0 0 0 0,0-1-1 0 0,0 1 1 0 0,1 0 0 0 0,-1 0 0 0 0,0 0 0 0 0,0 0-1 0 0,0 0 1 0 0,0-1 0 0 0,0 1 0 0 0,0 0-1 0 0,0 0 1 0 0,0 0 0 0 0,1-1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1.7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25231 0 0,'0'-2'3764'0'0,"3"9"0"0"0,11 23-2909 0 0,-6-12-5669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2.0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135 30 24927 0 0,'0'0'4075'0'0,"-12"11"-318"0"0,4-8-3757 0 0,-1-1 0 0 0,0 2 0 0 0,1-1 0 0 0,-1 1 0 0 0,1 0 0 0 0,0 1 0 0 0,1 0 0 0 0,-1 0 0 0 0,1 0 0 0 0,-10 11 0 0 0,15-14 0 0 0,-1 1 0 0 0,1-1 0 0 0,0 1 0 0 0,0 0 0 0 0,0 0 0 0 0,0 0 0 0 0,1 0 0 0 0,-1 0 0 0 0,1 1 0 0 0,0-1 0 0 0,0 0 0 0 0,0 1 0 0 0,0-1 0 0 0,1 1 0 0 0,-1-1 0 0 0,1 1 0 0 0,0-1 0 0 0,0 1 0 0 0,0-1 0 0 0,0 1 0 0 0,1-1 0 0 0,0 0 0 0 0,-1 1 0 0 0,1-1 0 0 0,0 1 0 0 0,1-1 0 0 0,-1 0 0 0 0,1 0 0 0 0,-1 0 0 0 0,1 0 0 0 0,0 0 0 0 0,0 0 0 0 0,0 0 0 0 0,0 0 0 0 0,1-1 0 0 0,-1 1 0 0 0,1-1 0 0 0,2 2 0 0 0,1 0 0 0 0,0-2 0 0 0,0 1 0 0 0,0-1 0 0 0,0 0 0 0 0,0 0 0 0 0,0 0 0 0 0,1-1 0 0 0,-1 0 0 0 0,0 0 0 0 0,1-1 0 0 0,10 0 0 0 0,5-2 0 0 0,0-1 0 0 0,22-6 0 0 0,-27 6 0 0 0,-12 1 0 0 0,-1 1 0 0 0,1-1 0 0 0,0 0 0 0 0,0 0 0 0 0,-1 0 0 0 0,0 0 0 0 0,1-1 0 0 0,-1 0 0 0 0,0 0 0 0 0,0 0 0 0 0,0-1 0 0 0,-1 1 0 0 0,1-1 0 0 0,-1 0 0 0 0,4-4 0 0 0,-7 4 0 0 0,0 0 0 0 0,-1 0 0 0 0,1 0 0 0 0,-1 0 0 0 0,0 1 0 0 0,0-1 0 0 0,0 0 0 0 0,0 1 0 0 0,-1-1 0 0 0,-1-3 0 0 0,-4-4 0 0 0,0 0 0 0 0,-1 1 0 0 0,0 0 0 0 0,-1 1 0 0 0,0 0 0 0 0,0 0 0 0 0,-1 1 0 0 0,0 0 0 0 0,-1 1 0 0 0,1 0 0 0 0,-1 1 0 0 0,-20-9 0 0 0,28 13 0 0 0,0 1 0 0 0,-1 0 0 0 0,1 0 0 0 0,0 0 0 0 0,-1 0 0 0 0,1 0 0 0 0,-1 1 0 0 0,-3 0 0 0 0,6 0 21 0 0,1 0 0 0 0,0 0 0 0 0,-1 0 0 0 0,1 0 0 0 0,0 0 0 0 0,0 1 0 0 0,-1-1 0 0 0,1 0 1 0 0,0 0-1 0 0,0 0 0 0 0,0 1 0 0 0,-1-1 0 0 0,1 0 0 0 0,0 0 0 0 0,0 1 0 0 0,0-1 0 0 0,0 0 0 0 0,-1 0 0 0 0,1 1 0 0 0,0-1 0 0 0,0 0 0 0 0,0 1 0 0 0,0-1 0 0 0,0 0 0 0 0,0 1 1 0 0,0-1-1 0 0,0 0 0 0 0,0 0 0 0 0,0 1 0 0 0,0-1 0 0 0,0 0 0 0 0,0 1 0 0 0,0-1 0 0 0,0 0 0 0 0,0 1 0 0 0,0-1 0 0 0,1 0 0 0 0,-1 0 0 0 0,0 1 0 0 0,0-1 0 0 0,0 0 0 0 0,1 1 0 0 0,5 14-1719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2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36 25127 0 0,'-2'58'1881'0'0,"1"-24"995"0"0,4 52-1 0 0,2-69-2875 0 0,1 6 0 0 0,-7-23 0 0 0,1-12 0 0 0,2 0 0 0 0,0 1 0 0 0,1-22 0 0 0,-2 22 0 0 0,0 0 0 0 0,0-1 0 0 0,5-14 0 0 0,-3 15 0 0 0,1 1 0 0 0,0 0 0 0 0,0 0 0 0 0,1 0 0 0 0,7-9 0 0 0,-9 14 0 0 0,0 1 0 0 0,1 0 0 0 0,-1 0 0 0 0,1 0 0 0 0,0 1 0 0 0,0-1 0 0 0,1 1 0 0 0,-1 0 0 0 0,1 0 0 0 0,-1 1 0 0 0,1-1 0 0 0,7-2 0 0 0,-6 3 0 0 0,0 0 0 0 0,0 1 0 0 0,1-1 0 0 0,-1 1 0 0 0,0 1 0 0 0,1-1 0 0 0,-1 1 0 0 0,1 0 0 0 0,-1 1 0 0 0,11 1 0 0 0,-14-1 0 0 0,-1-1 0 0 0,1 1 0 0 0,0 0 0 0 0,0 0 0 0 0,0 0 0 0 0,-1 1 0 0 0,1-1 0 0 0,-1 0 0 0 0,1 1 0 0 0,-1 0 0 0 0,1 0 0 0 0,-1 0 0 0 0,0 0 0 0 0,0 0 0 0 0,0 0 0 0 0,0 0 0 0 0,0 1 0 0 0,-1-1 0 0 0,1 1 0 0 0,-1-1 0 0 0,1 1 0 0 0,-1 0 0 0 0,0-1 0 0 0,2 6 0 0 0,-1 3 0 0 0,0-6 0 0 0,-1 0 0 0 0,0 1 0 0 0,0-1 0 0 0,-1 0 0 0 0,1 0 0 0 0,-1 7 0 0 0,-1 7 0 0 0,4 35 0 0 0,1-9 0 0 0,-4-44 8 0 0,0-1-1 0 0,1 1 1 0 0,-1 0-1 0 0,0-1 1 0 0,0 1 0 0 0,1-1-1 0 0,-1 1 1 0 0,0-1-1 0 0,1 1 1 0 0,-1-1-1 0 0,0 1 1 0 0,1-1 0 0 0,-1 1-1 0 0,1-1 1 0 0,-1 0-1 0 0,1 1 1 0 0,-1-1 0 0 0,2 1-1 0 0,1 2-4100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4.3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0 24927 0 0,'0'0'2717'0'0,"1"4"-1359"0"0,-1 1-1123 0 0,0 0-1 0 0,0 0 1 0 0,0 0 0 0 0,-1 0 0 0 0,0 0 0 0 0,0-1 0 0 0,0 1-1 0 0,-1 0 1 0 0,0-1 0 0 0,1 1 0 0 0,-2-1 0 0 0,1 1 0 0 0,0-1-1 0 0,-1 0 1 0 0,-3 4 0 0 0,-2 9 756 0 0,4-6-3230 0 0,3-8-488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3:54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137 0 25023 0 0,'0'1'76'0'0,"1"-1"1"0"0,-1 1-1 0 0,0 0 0 0 0,1 0 0 0 0,-1-1 0 0 0,0 1 0 0 0,1 0 1 0 0,-1 0-1 0 0,0-1 0 0 0,0 1 0 0 0,0 0 0 0 0,0 0 0 0 0,0 0 1 0 0,0 0-1 0 0,0-1 0 0 0,0 1 0 0 0,0 0 0 0 0,0 0 0 0 0,0 0 1 0 0,0-1-1 0 0,-1 1 0 0 0,1 0 0 0 0,0 0 0 0 0,0-1 0 0 0,-1 1 1 0 0,1 0-1 0 0,-1 0 0 0 0,1-1 0 0 0,-1 1 0 0 0,1 0 0 0 0,-1-1 1 0 0,1 1-1 0 0,-2 0 0 0 0,-27 27 4079 0 0,15-15-3164 0 0,3-1-840 0 0,-39 40 373 0 0,22-15-5175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11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24423 0 0,'0'0'7412'0'0,"4"6"-6641"0"0,-2-3-707 0 0,18 34 57 0 0,-19-33-126 0 0,1 0-1 0 0,-1 1 1 0 0,0-1 0 0 0,0 1-1 0 0,0 6 1 0 0,-4 104 5 0 0,2-101 0 0 0,0 0 0 0 0,-6 20 0 0 0,5-20 0 0 0,-1 0 0 0 0,0 20 0 0 0,3-30 0 0 0,-1 10 0 0 0,1 1 0 0 0,1 0 0 0 0,0-1 0 0 0,1 1 0 0 0,1 0 0 0 0,8 26 0 0 0,-4-16 0 0 0,-6-21 0 0 0,-1 0 0 0 0,1 0 0 0 0,0 0 0 0 0,1 0 0 0 0,-1-1 0 0 0,1 1 0 0 0,-1 0 0 0 0,1-1 0 0 0,5 7 0 0 0,-6-6 990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11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24823 0 0,'1'-2'379'0'0,"0"1"-1"0"0,1-1 0 0 0,-1 0 1 0 0,0 0-1 0 0,1 1 0 0 0,0-1 1 0 0,-1 0-1 0 0,1 1 1 0 0,3-3-1 0 0,10-8 2029 0 0,-13 10-2346 0 0,0 1 0 0 0,0-1 0 0 0,0 1 0 0 0,0 0 0 0 0,0-1 0 0 0,1 1 0 0 0,-1 0 0 0 0,0 0 0 0 0,1 1 0 0 0,-1-1 0 0 0,1 0 0 0 0,-1 1 0 0 0,1-1 0 0 0,2 1 0 0 0,40-1 692 0 0,-32 1-676 0 0,-3 1-77 0 0,-1 0 0 0 0,1 0 0 0 0,-1 1 0 0 0,0 0 0 0 0,0 0 0 0 0,0 1 0 0 0,0 0 0 0 0,-1 1 0 0 0,1 0 0 0 0,12 8 0 0 0,-15-8 0 0 0,-1-1 0 0 0,0 1 0 0 0,0 0 0 0 0,0 0 0 0 0,-1 0 0 0 0,0 1 0 0 0,1 0 0 0 0,-1-1 0 0 0,-1 2 0 0 0,1-1 0 0 0,-1 0 0 0 0,0 1 0 0 0,0-1 0 0 0,-1 1 0 0 0,1 0 0 0 0,2 12 0 0 0,-5-13 0 0 0,-1 0 0 0 0,1 0 0 0 0,-1 0 0 0 0,0 0 0 0 0,-1-1 0 0 0,1 1 0 0 0,-1 0 0 0 0,0-1 0 0 0,0 1 0 0 0,0-1 0 0 0,-1 1 0 0 0,1-1 0 0 0,-1 0 0 0 0,0 0 0 0 0,0 0 0 0 0,-7 6 0 0 0,2-3 0 0 0,2-1 0 0 0,0 0 0 0 0,0-1 0 0 0,0 0 0 0 0,0-1 0 0 0,-1 1 0 0 0,1-1 0 0 0,-1 0 0 0 0,0-1 0 0 0,-1 0 0 0 0,-8 3 0 0 0,-12 3 0 0 0,23-8 0 0 0,1 1 0 0 0,0-1 0 0 0,-1 1 0 0 0,1-1 0 0 0,-1-1 0 0 0,1 1 0 0 0,-1-1 0 0 0,0 1 0 0 0,1-1 0 0 0,-7-1 0 0 0,-1-1 267 0 0,7 2-215 0 0,1-1 0 0 0,0 0-1 0 0,0 1 1 0 0,0-2 0 0 0,-7-1 0 0 0,10 2-430 0 0,-1 0 0 0 0,1 0 0 0 0,-1 0 0 0 0,1 0 0 0 0,0 0 0 0 0,0 0 0 0 0,0 0 0 0 0,0 0 1 0 0,0 0-1 0 0,0-1 0 0 0,-2-1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12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4 24823 0 0,'-2'0'664'0'0,"2"-1"-301"0"0,-1 1 1 0 0,1 0 0 0 0,-1-1-1 0 0,0 1 1 0 0,0 0-1 0 0,1 0 1 0 0,-1 0 0 0 0,0-1-1 0 0,0 1 1 0 0,1 0 0 0 0,-1 0-1 0 0,0 0 1 0 0,0 0-1 0 0,1 0 1 0 0,-1 0 0 0 0,0 0-1 0 0,1 1 1 0 0,-1-1-1 0 0,-1 0 1 0 0,1 3-364 0 0,0-1 0 0 0,1 0 0 0 0,-1 1 0 0 0,0-1 0 0 0,0 0 0 0 0,0 0 0 0 0,-1 0 0 0 0,1 0 0 0 0,-1 0 0 0 0,1 0 0 0 0,-1 0 0 0 0,1 0 0 0 0,-1-1 0 0 0,-2 2 0 0 0,-33 34 0 0 0,2 2 0 0 0,-38 53 0 0 0,25-21 0 0 0,45-67 0 0 0,0 1 0 0 0,1-1 0 0 0,-1 1 0 0 0,1-1 0 0 0,0 1 0 0 0,1 0 0 0 0,-1-1 0 0 0,1 1 0 0 0,-1 10 0 0 0,0-4 0 0 0,1 1 0 0 0,1-1 0 0 0,1 16 0 0 0,0-21 0 0 0,0 1 0 0 0,1 0 0 0 0,-1-1 0 0 0,1 1 0 0 0,0-1 0 0 0,1 0 0 0 0,0 0 0 0 0,0 0 0 0 0,0 0 0 0 0,0 0 0 0 0,1 0 0 0 0,0-1 0 0 0,0 0 0 0 0,1 0 0 0 0,0 0 0 0 0,-1 0 0 0 0,1-1 0 0 0,1 0 0 0 0,-1 0 0 0 0,1 0 0 0 0,0-1 0 0 0,0 1 0 0 0,10 3 0 0 0,-7-4 0 0 0,0 0 0 0 0,1-1 0 0 0,-1 0 0 0 0,1-1 0 0 0,0 0 0 0 0,-1 0 0 0 0,1-1 0 0 0,10-1 0 0 0,-7 0 273 0 0,23-3 26 0 0,-17-3-4824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6T09:14:15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1 119 22607 0 0,'4'-4'4016'0'0,"-3"3"-3830"0"0,-1 1 0 0 0,0 0 0 0 0,1 0 0 0 0,-1 0 0 0 0,1-1 0 0 0,-1 1 0 0 0,1 0 0 0 0,-1 0-1 0 0,1 0 1 0 0,-1 0 0 0 0,1 0 0 0 0,-1-1 0 0 0,1 1 0 0 0,-1 0 0 0 0,1 0 0 0 0,-1 1 0 0 0,1-1 0 0 0,-1 0 0 0 0,1 0 0 0 0,-1 0 0 0 0,1 0 0 0 0,-1 0 0 0 0,1 0 0 0 0,-1 1-1 0 0,0-1 1 0 0,1 0 0 0 0,-1 0 0 0 0,1 1 0 0 0,-1-1 0 0 0,1 0 0 0 0,-1 1 0 0 0,1-1 0 0 0,-1 43-186 0 0,1-29 0 0 0,0 0 0 0 0,-1 0 0 0 0,0 0 0 0 0,-1-1 0 0 0,-4 19 0 0 0,2-16 0 0 0,1 1 0 0 0,1-1 0 0 0,1 21 0 0 0,3 61 0 0 0,-3-95 0 0 0,0-1 0 0 0,1 0 0 0 0,-1 0 0 0 0,1 0 0 0 0,0 0 0 0 0,0 0 0 0 0,0 0 0 0 0,0 0 0 0 0,0 0 0 0 0,0 0 0 0 0,2 3 0 0 0,-2-4 0 0 0,0 0 0 0 0,0 0 0 0 0,0 0 0 0 0,0 1 0 0 0,0-1 0 0 0,0 1 0 0 0,-1-1 0 0 0,1 1 0 0 0,0-1 0 0 0,-1 1 0 0 0,1-1 0 0 0,-1 1 0 0 0,0-1 0 0 0,0 1 0 0 0,1-1 0 0 0,-1 1 0 0 0,0 0 0 0 0,0-1 0 0 0,-1 3 0 0 0,5-2 0 0 0,-4-2 0 0 0,0 0 0 0 0,0-1 0 0 0,0 1 0 0 0,0 0 0 0 0,0-1 0 0 0,0 1 0 0 0,0 0 0 0 0,0 0 0 0 0,0-1 0 0 0,-1 1 0 0 0,1 0 0 0 0,0-1 0 0 0,0 1 0 0 0,0 0 0 0 0,0 0 0 0 0,0-1 0 0 0,-1 1 0 0 0,1 0 0 0 0,0 0 0 0 0,0 0 0 0 0,0-1 0 0 0,-1 1 0 0 0,1 0 0 0 0,0 0 0 0 0,0 0 0 0 0,-1 0 0 0 0,1-1 0 0 0,0 1 0 0 0,-1 0 0 0 0,1 0 0 0 0,0 0 0 0 0,0 0 0 0 0,-1 0 0 0 0,1 0 0 0 0,0 0 0 0 0,-1 0 0 0 0,1 0 0 0 0,-1 0 0 0 0,-1-25 0 0 0,4-97 0 0 0,-4 83 0 0 0,0 19 0 0 0,1 1 0 0 0,1-1 0 0 0,0 0 0 0 0,5-20 0 0 0,-1 8 0 0 0,-1 0 0 0 0,-1-42 0 0 0,-2 67 0 0 0,1 3 0 0 0,-1 1 0 0 0,-1-1 0 0 0,1 1 0 0 0,0-1 0 0 0,-1 0 0 0 0,1 1 0 0 0,-1 0 0 0 0,0-1 0 0 0,0 1 0 0 0,-4-7 0 0 0,4 8 0 0 0,12 33 0 0 0,-2-9 0 0 0,-2-1 0 0 0,6 26 0 0 0,10 33 0 0 0,-13-51 0 0 0,-9-23 0 0 0,1 0 0 0 0,0 0 0 0 0,0 0 0 0 0,1 0 0 0 0,0 0 0 0 0,0 0 0 0 0,0-1 0 0 0,1 1 0 0 0,-1-1 0 0 0,1 0 0 0 0,0 0 0 0 0,1-1 0 0 0,6 7 0 0 0,-10-11 0 0 0,0 1 0 0 0,0 0 0 0 0,0 0 0 0 0,0-1 0 0 0,0 1 0 0 0,0-1 0 0 0,0 1 0 0 0,0-1 0 0 0,0 1 0 0 0,0-1 0 0 0,0 0 0 0 0,1 0 0 0 0,-1 1 0 0 0,0-1 0 0 0,0 0 0 0 0,0 0 0 0 0,0 0 0 0 0,3 0 0 0 0,-3-1 0 0 0,1 0 0 0 0,-1 1 0 0 0,1-1 0 0 0,-1 0 0 0 0,1 0 0 0 0,-1 0 0 0 0,0 0 0 0 0,1 0 0 0 0,-1 0 0 0 0,0-1 0 0 0,0 1 0 0 0,0 0 0 0 0,0 0 0 0 0,1-3 0 0 0,10-11 0 0 0,-2 0 0 0 0,0-1 0 0 0,-1 0 0 0 0,-1-1 0 0 0,0 0 0 0 0,-2 0 0 0 0,1-1 0 0 0,4-27 0 0 0,-7 27 0 0 0,0-1 0 0 0,-1 0 0 0 0,0-32 0 0 0,-3 31 0 0 0,1 36 0 0 0,1-1 0 0 0,6 27 0 0 0,-4-25 0 0 0,-1-1 0 0 0,2 23 0 0 0,-6-12 0 0 0,0-17 0 0 0,1-1 0 0 0,0 0 0 0 0,3 18 0 0 0,-2-22 0 0 0,-1 0 0 0 0,0 0 0 0 0,0 0 0 0 0,0 0 0 0 0,-1 6 0 0 0,0-7 0 0 0,0 1 0 0 0,1-1 0 0 0,0 0 0 0 0,0 1 0 0 0,0-1 0 0 0,0 0 0 0 0,1 1 0 0 0,1 5 0 0 0,8 19 0 0 0,11 49 0 0 0,-6-27 0 0 0,-11-46 938 0 0,0-3-1606 0 0,-2 4-3547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CD3A1-3444-534C-A901-805D2849AF50}" type="datetimeFigureOut">
              <a:rPr kumimoji="1" lang="ko-KR" altLang="en-US" smtClean="0"/>
              <a:t>2020-12-16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87D4-4015-644B-86D8-B36E75AAB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63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87D4-4015-644B-86D8-B36E75AAB19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975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87D4-4015-644B-86D8-B36E75AAB19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882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87D4-4015-644B-86D8-B36E75AAB19B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395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87D4-4015-644B-86D8-B36E75AAB19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462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3E73-B386-4E42-9414-6C7CF8B99F2A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8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33F-98B3-4EAA-8EBD-C7B641F80D92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2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718-6E0D-4C7B-8E84-7DFD2B4E3389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4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21623" y="309360"/>
            <a:ext cx="11148753" cy="640715"/>
          </a:xfrm>
        </p:spPr>
        <p:txBody>
          <a:bodyPr/>
          <a:lstStyle>
            <a:lvl1pPr>
              <a:defRPr>
                <a:latin typeface="OCR A Extended" panose="02010509020102010303" pitchFamily="50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Nyala" panose="020B0604020202020204" pitchFamily="2" charset="0"/>
              </a:defRPr>
            </a:lvl1pPr>
            <a:lvl2pPr>
              <a:defRPr>
                <a:latin typeface="Nyala" panose="020B0604020202020204" pitchFamily="2" charset="0"/>
              </a:defRPr>
            </a:lvl2pPr>
            <a:lvl3pPr>
              <a:defRPr>
                <a:latin typeface="Nyala" panose="020B0604020202020204" pitchFamily="2" charset="0"/>
              </a:defRPr>
            </a:lvl3pPr>
            <a:lvl4pPr>
              <a:defRPr>
                <a:latin typeface="Nyala" panose="020B0604020202020204" pitchFamily="2" charset="0"/>
              </a:defRPr>
            </a:lvl4pPr>
            <a:lvl5pPr>
              <a:defRPr>
                <a:latin typeface="Nyala" panose="020B0604020202020204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AB9ADD1-A80C-43BF-BAA7-1F8A8255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58B-C566-488B-8BFC-1203F25A44E0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5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E69D-C1B2-4BA1-A1BF-04C070722390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1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7E9-82FB-4D32-9726-4221439AB75B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3B1-803E-4A9C-8893-EA09EC7B69BF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0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1E54-C973-4976-BC11-B2FE099B3E9F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2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5B1A-63BE-4174-983C-E8E6CA5A91BE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1A-5A67-45A1-93FC-80F63C752428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4869" y="136525"/>
            <a:ext cx="11862262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1623" y="1069167"/>
            <a:ext cx="11148753" cy="50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328753E3-6DBB-497E-8DA7-241523732297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8E7FEC7-521B-41D3-8066-768613A2B1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3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8.xml"/><Relationship Id="rId13" Type="http://schemas.openxmlformats.org/officeDocument/2006/relationships/image" Target="../media/image380.png"/><Relationship Id="rId3" Type="http://schemas.microsoft.com/office/2007/relationships/hdphoto" Target="../media/hdphoto9.wdp"/><Relationship Id="rId7" Type="http://schemas.microsoft.com/office/2007/relationships/hdphoto" Target="../media/hdphoto11.wdp"/><Relationship Id="rId12" Type="http://schemas.openxmlformats.org/officeDocument/2006/relationships/customXml" Target="../ink/ink470.xml"/><Relationship Id="rId17" Type="http://schemas.openxmlformats.org/officeDocument/2006/relationships/image" Target="../media/image382.png"/><Relationship Id="rId2" Type="http://schemas.openxmlformats.org/officeDocument/2006/relationships/image" Target="../media/image173.png"/><Relationship Id="rId16" Type="http://schemas.openxmlformats.org/officeDocument/2006/relationships/customXml" Target="../ink/ink4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379.png"/><Relationship Id="rId5" Type="http://schemas.microsoft.com/office/2007/relationships/hdphoto" Target="../media/hdphoto10.wdp"/><Relationship Id="rId15" Type="http://schemas.openxmlformats.org/officeDocument/2006/relationships/image" Target="../media/image381.png"/><Relationship Id="rId10" Type="http://schemas.openxmlformats.org/officeDocument/2006/relationships/customXml" Target="../ink/ink469.xml"/><Relationship Id="rId4" Type="http://schemas.openxmlformats.org/officeDocument/2006/relationships/image" Target="../media/image174.png"/><Relationship Id="rId9" Type="http://schemas.openxmlformats.org/officeDocument/2006/relationships/image" Target="../media/image378.png"/><Relationship Id="rId14" Type="http://schemas.openxmlformats.org/officeDocument/2006/relationships/customXml" Target="../ink/ink47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384.png"/><Relationship Id="rId5" Type="http://schemas.microsoft.com/office/2007/relationships/hdphoto" Target="../media/hdphoto10.wdp"/><Relationship Id="rId10" Type="http://schemas.openxmlformats.org/officeDocument/2006/relationships/customXml" Target="../ink/ink473.xml"/><Relationship Id="rId4" Type="http://schemas.openxmlformats.org/officeDocument/2006/relationships/image" Target="../media/image174.png"/><Relationship Id="rId9" Type="http://schemas.microsoft.com/office/2007/relationships/hdphoto" Target="../media/hdphoto12.wdp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3.png"/><Relationship Id="rId21" Type="http://schemas.openxmlformats.org/officeDocument/2006/relationships/customXml" Target="../ink/ink479.xml"/><Relationship Id="rId42" Type="http://schemas.openxmlformats.org/officeDocument/2006/relationships/image" Target="../media/image401.png"/><Relationship Id="rId47" Type="http://schemas.openxmlformats.org/officeDocument/2006/relationships/customXml" Target="../ink/ink492.xml"/><Relationship Id="rId63" Type="http://schemas.openxmlformats.org/officeDocument/2006/relationships/customXml" Target="../ink/ink500.xml"/><Relationship Id="rId68" Type="http://schemas.openxmlformats.org/officeDocument/2006/relationships/image" Target="../media/image414.png"/><Relationship Id="rId84" Type="http://schemas.openxmlformats.org/officeDocument/2006/relationships/image" Target="../media/image422.png"/><Relationship Id="rId89" Type="http://schemas.openxmlformats.org/officeDocument/2006/relationships/customXml" Target="../ink/ink513.xml"/><Relationship Id="rId16" Type="http://schemas.openxmlformats.org/officeDocument/2006/relationships/image" Target="../media/image388.png"/><Relationship Id="rId11" Type="http://schemas.openxmlformats.org/officeDocument/2006/relationships/customXml" Target="../ink/ink474.xml"/><Relationship Id="rId32" Type="http://schemas.openxmlformats.org/officeDocument/2006/relationships/image" Target="../media/image396.png"/><Relationship Id="rId37" Type="http://schemas.openxmlformats.org/officeDocument/2006/relationships/customXml" Target="../ink/ink487.xml"/><Relationship Id="rId53" Type="http://schemas.openxmlformats.org/officeDocument/2006/relationships/customXml" Target="../ink/ink495.xml"/><Relationship Id="rId58" Type="http://schemas.openxmlformats.org/officeDocument/2006/relationships/image" Target="../media/image409.png"/><Relationship Id="rId74" Type="http://schemas.openxmlformats.org/officeDocument/2006/relationships/image" Target="../media/image417.png"/><Relationship Id="rId79" Type="http://schemas.openxmlformats.org/officeDocument/2006/relationships/customXml" Target="../ink/ink508.xml"/><Relationship Id="rId5" Type="http://schemas.microsoft.com/office/2007/relationships/hdphoto" Target="../media/hdphoto10.wdp"/><Relationship Id="rId90" Type="http://schemas.openxmlformats.org/officeDocument/2006/relationships/image" Target="../media/image388.emf"/><Relationship Id="rId14" Type="http://schemas.openxmlformats.org/officeDocument/2006/relationships/image" Target="../media/image387.png"/><Relationship Id="rId22" Type="http://schemas.openxmlformats.org/officeDocument/2006/relationships/image" Target="../media/image391.png"/><Relationship Id="rId27" Type="http://schemas.openxmlformats.org/officeDocument/2006/relationships/customXml" Target="../ink/ink482.xml"/><Relationship Id="rId30" Type="http://schemas.openxmlformats.org/officeDocument/2006/relationships/image" Target="../media/image395.png"/><Relationship Id="rId35" Type="http://schemas.openxmlformats.org/officeDocument/2006/relationships/customXml" Target="../ink/ink486.xml"/><Relationship Id="rId43" Type="http://schemas.openxmlformats.org/officeDocument/2006/relationships/customXml" Target="../ink/ink490.xml"/><Relationship Id="rId48" Type="http://schemas.openxmlformats.org/officeDocument/2006/relationships/image" Target="../media/image404.png"/><Relationship Id="rId56" Type="http://schemas.openxmlformats.org/officeDocument/2006/relationships/image" Target="../media/image408.png"/><Relationship Id="rId64" Type="http://schemas.openxmlformats.org/officeDocument/2006/relationships/image" Target="../media/image412.png"/><Relationship Id="rId69" Type="http://schemas.openxmlformats.org/officeDocument/2006/relationships/customXml" Target="../ink/ink503.xml"/><Relationship Id="rId77" Type="http://schemas.openxmlformats.org/officeDocument/2006/relationships/customXml" Target="../ink/ink507.xml"/><Relationship Id="rId8" Type="http://schemas.openxmlformats.org/officeDocument/2006/relationships/image" Target="../media/image185.png"/><Relationship Id="rId51" Type="http://schemas.openxmlformats.org/officeDocument/2006/relationships/customXml" Target="../ink/ink494.xml"/><Relationship Id="rId72" Type="http://schemas.openxmlformats.org/officeDocument/2006/relationships/image" Target="../media/image416.png"/><Relationship Id="rId80" Type="http://schemas.openxmlformats.org/officeDocument/2006/relationships/image" Target="../media/image420.png"/><Relationship Id="rId85" Type="http://schemas.openxmlformats.org/officeDocument/2006/relationships/customXml" Target="../ink/ink511.xml"/><Relationship Id="rId3" Type="http://schemas.microsoft.com/office/2007/relationships/hdphoto" Target="../media/hdphoto9.wdp"/><Relationship Id="rId12" Type="http://schemas.openxmlformats.org/officeDocument/2006/relationships/image" Target="../media/image386.png"/><Relationship Id="rId17" Type="http://schemas.openxmlformats.org/officeDocument/2006/relationships/customXml" Target="../ink/ink477.xml"/><Relationship Id="rId25" Type="http://schemas.openxmlformats.org/officeDocument/2006/relationships/customXml" Target="../ink/ink481.xml"/><Relationship Id="rId33" Type="http://schemas.openxmlformats.org/officeDocument/2006/relationships/customXml" Target="../ink/ink485.xml"/><Relationship Id="rId38" Type="http://schemas.openxmlformats.org/officeDocument/2006/relationships/image" Target="../media/image399.png"/><Relationship Id="rId46" Type="http://schemas.openxmlformats.org/officeDocument/2006/relationships/image" Target="../media/image403.png"/><Relationship Id="rId59" Type="http://schemas.openxmlformats.org/officeDocument/2006/relationships/customXml" Target="../ink/ink498.xml"/><Relationship Id="rId67" Type="http://schemas.openxmlformats.org/officeDocument/2006/relationships/customXml" Target="../ink/ink502.xml"/><Relationship Id="rId20" Type="http://schemas.openxmlformats.org/officeDocument/2006/relationships/image" Target="../media/image390.png"/><Relationship Id="rId41" Type="http://schemas.openxmlformats.org/officeDocument/2006/relationships/customXml" Target="../ink/ink489.xml"/><Relationship Id="rId54" Type="http://schemas.openxmlformats.org/officeDocument/2006/relationships/image" Target="../media/image407.png"/><Relationship Id="rId62" Type="http://schemas.openxmlformats.org/officeDocument/2006/relationships/image" Target="../media/image411.png"/><Relationship Id="rId70" Type="http://schemas.openxmlformats.org/officeDocument/2006/relationships/image" Target="../media/image415.png"/><Relationship Id="rId75" Type="http://schemas.openxmlformats.org/officeDocument/2006/relationships/customXml" Target="../ink/ink506.xml"/><Relationship Id="rId83" Type="http://schemas.openxmlformats.org/officeDocument/2006/relationships/customXml" Target="../ink/ink510.xml"/><Relationship Id="rId88" Type="http://schemas.openxmlformats.org/officeDocument/2006/relationships/image" Target="../media/image387.emf"/><Relationship Id="rId91" Type="http://schemas.openxmlformats.org/officeDocument/2006/relationships/customXml" Target="../ink/ink5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5" Type="http://schemas.openxmlformats.org/officeDocument/2006/relationships/customXml" Target="../ink/ink476.xml"/><Relationship Id="rId23" Type="http://schemas.openxmlformats.org/officeDocument/2006/relationships/customXml" Target="../ink/ink480.xml"/><Relationship Id="rId28" Type="http://schemas.openxmlformats.org/officeDocument/2006/relationships/image" Target="../media/image394.png"/><Relationship Id="rId36" Type="http://schemas.openxmlformats.org/officeDocument/2006/relationships/image" Target="../media/image398.png"/><Relationship Id="rId49" Type="http://schemas.openxmlformats.org/officeDocument/2006/relationships/customXml" Target="../ink/ink493.xml"/><Relationship Id="rId57" Type="http://schemas.openxmlformats.org/officeDocument/2006/relationships/customXml" Target="../ink/ink497.xml"/><Relationship Id="rId10" Type="http://schemas.openxmlformats.org/officeDocument/2006/relationships/image" Target="../media/image186.png"/><Relationship Id="rId31" Type="http://schemas.openxmlformats.org/officeDocument/2006/relationships/customXml" Target="../ink/ink484.xml"/><Relationship Id="rId44" Type="http://schemas.openxmlformats.org/officeDocument/2006/relationships/image" Target="../media/image402.png"/><Relationship Id="rId52" Type="http://schemas.openxmlformats.org/officeDocument/2006/relationships/image" Target="../media/image406.png"/><Relationship Id="rId60" Type="http://schemas.openxmlformats.org/officeDocument/2006/relationships/image" Target="../media/image410.png"/><Relationship Id="rId65" Type="http://schemas.openxmlformats.org/officeDocument/2006/relationships/customXml" Target="../ink/ink501.xml"/><Relationship Id="rId73" Type="http://schemas.openxmlformats.org/officeDocument/2006/relationships/customXml" Target="../ink/ink505.xml"/><Relationship Id="rId78" Type="http://schemas.openxmlformats.org/officeDocument/2006/relationships/image" Target="../media/image419.png"/><Relationship Id="rId81" Type="http://schemas.openxmlformats.org/officeDocument/2006/relationships/customXml" Target="../ink/ink509.xml"/><Relationship Id="rId86" Type="http://schemas.openxmlformats.org/officeDocument/2006/relationships/image" Target="../media/image386.emf"/><Relationship Id="rId4" Type="http://schemas.openxmlformats.org/officeDocument/2006/relationships/image" Target="../media/image174.png"/><Relationship Id="rId9" Type="http://schemas.microsoft.com/office/2007/relationships/hdphoto" Target="../media/hdphoto12.wdp"/><Relationship Id="rId13" Type="http://schemas.openxmlformats.org/officeDocument/2006/relationships/customXml" Target="../ink/ink475.xml"/><Relationship Id="rId18" Type="http://schemas.openxmlformats.org/officeDocument/2006/relationships/image" Target="../media/image389.png"/><Relationship Id="rId39" Type="http://schemas.openxmlformats.org/officeDocument/2006/relationships/customXml" Target="../ink/ink488.xml"/><Relationship Id="rId34" Type="http://schemas.openxmlformats.org/officeDocument/2006/relationships/image" Target="../media/image397.png"/><Relationship Id="rId50" Type="http://schemas.openxmlformats.org/officeDocument/2006/relationships/image" Target="../media/image405.png"/><Relationship Id="rId55" Type="http://schemas.openxmlformats.org/officeDocument/2006/relationships/customXml" Target="../ink/ink496.xml"/><Relationship Id="rId76" Type="http://schemas.openxmlformats.org/officeDocument/2006/relationships/image" Target="../media/image418.png"/><Relationship Id="rId7" Type="http://schemas.microsoft.com/office/2007/relationships/hdphoto" Target="../media/hdphoto11.wdp"/><Relationship Id="rId71" Type="http://schemas.openxmlformats.org/officeDocument/2006/relationships/customXml" Target="../ink/ink504.xml"/><Relationship Id="rId92" Type="http://schemas.openxmlformats.org/officeDocument/2006/relationships/image" Target="../media/image389.emf"/><Relationship Id="rId2" Type="http://schemas.openxmlformats.org/officeDocument/2006/relationships/image" Target="../media/image173.png"/><Relationship Id="rId29" Type="http://schemas.openxmlformats.org/officeDocument/2006/relationships/customXml" Target="../ink/ink483.xml"/><Relationship Id="rId24" Type="http://schemas.openxmlformats.org/officeDocument/2006/relationships/image" Target="../media/image392.png"/><Relationship Id="rId40" Type="http://schemas.openxmlformats.org/officeDocument/2006/relationships/image" Target="../media/image400.png"/><Relationship Id="rId45" Type="http://schemas.openxmlformats.org/officeDocument/2006/relationships/customXml" Target="../ink/ink491.xml"/><Relationship Id="rId66" Type="http://schemas.openxmlformats.org/officeDocument/2006/relationships/image" Target="../media/image413.png"/><Relationship Id="rId87" Type="http://schemas.openxmlformats.org/officeDocument/2006/relationships/customXml" Target="../ink/ink512.xml"/><Relationship Id="rId61" Type="http://schemas.openxmlformats.org/officeDocument/2006/relationships/customXml" Target="../ink/ink499.xml"/><Relationship Id="rId82" Type="http://schemas.openxmlformats.org/officeDocument/2006/relationships/image" Target="../media/image421.png"/><Relationship Id="rId19" Type="http://schemas.openxmlformats.org/officeDocument/2006/relationships/customXml" Target="../ink/ink47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4.png"/><Relationship Id="rId21" Type="http://schemas.openxmlformats.org/officeDocument/2006/relationships/image" Target="../media/image436.png"/><Relationship Id="rId42" Type="http://schemas.openxmlformats.org/officeDocument/2006/relationships/customXml" Target="../ink/ink532.xml"/><Relationship Id="rId63" Type="http://schemas.openxmlformats.org/officeDocument/2006/relationships/image" Target="../media/image457.png"/><Relationship Id="rId84" Type="http://schemas.openxmlformats.org/officeDocument/2006/relationships/customXml" Target="../ink/ink553.xml"/><Relationship Id="rId138" Type="http://schemas.openxmlformats.org/officeDocument/2006/relationships/customXml" Target="../ink/ink580.xml"/><Relationship Id="rId107" Type="http://schemas.openxmlformats.org/officeDocument/2006/relationships/image" Target="../media/image479.png"/><Relationship Id="rId11" Type="http://schemas.openxmlformats.org/officeDocument/2006/relationships/image" Target="../media/image431.png"/><Relationship Id="rId32" Type="http://schemas.openxmlformats.org/officeDocument/2006/relationships/customXml" Target="../ink/ink527.xml"/><Relationship Id="rId53" Type="http://schemas.openxmlformats.org/officeDocument/2006/relationships/image" Target="../media/image452.png"/><Relationship Id="rId74" Type="http://schemas.openxmlformats.org/officeDocument/2006/relationships/customXml" Target="../ink/ink548.xml"/><Relationship Id="rId128" Type="http://schemas.openxmlformats.org/officeDocument/2006/relationships/customXml" Target="../ink/ink575.xml"/><Relationship Id="rId5" Type="http://schemas.microsoft.com/office/2007/relationships/hdphoto" Target="../media/hdphoto14.wdp"/><Relationship Id="rId90" Type="http://schemas.openxmlformats.org/officeDocument/2006/relationships/customXml" Target="../ink/ink556.xml"/><Relationship Id="rId95" Type="http://schemas.openxmlformats.org/officeDocument/2006/relationships/image" Target="../media/image473.png"/><Relationship Id="rId22" Type="http://schemas.openxmlformats.org/officeDocument/2006/relationships/customXml" Target="../ink/ink522.xml"/><Relationship Id="rId27" Type="http://schemas.openxmlformats.org/officeDocument/2006/relationships/image" Target="../media/image439.png"/><Relationship Id="rId43" Type="http://schemas.openxmlformats.org/officeDocument/2006/relationships/image" Target="../media/image447.png"/><Relationship Id="rId48" Type="http://schemas.openxmlformats.org/officeDocument/2006/relationships/customXml" Target="../ink/ink535.xml"/><Relationship Id="rId64" Type="http://schemas.openxmlformats.org/officeDocument/2006/relationships/customXml" Target="../ink/ink543.xml"/><Relationship Id="rId69" Type="http://schemas.openxmlformats.org/officeDocument/2006/relationships/image" Target="../media/image460.png"/><Relationship Id="rId113" Type="http://schemas.openxmlformats.org/officeDocument/2006/relationships/image" Target="../media/image482.png"/><Relationship Id="rId118" Type="http://schemas.openxmlformats.org/officeDocument/2006/relationships/customXml" Target="../ink/ink570.xml"/><Relationship Id="rId134" Type="http://schemas.openxmlformats.org/officeDocument/2006/relationships/customXml" Target="../ink/ink578.xml"/><Relationship Id="rId139" Type="http://schemas.openxmlformats.org/officeDocument/2006/relationships/image" Target="../media/image495.png"/><Relationship Id="rId80" Type="http://schemas.openxmlformats.org/officeDocument/2006/relationships/customXml" Target="../ink/ink551.xml"/><Relationship Id="rId85" Type="http://schemas.openxmlformats.org/officeDocument/2006/relationships/image" Target="../media/image468.png"/><Relationship Id="rId12" Type="http://schemas.openxmlformats.org/officeDocument/2006/relationships/customXml" Target="../ink/ink517.xml"/><Relationship Id="rId17" Type="http://schemas.openxmlformats.org/officeDocument/2006/relationships/image" Target="../media/image434.png"/><Relationship Id="rId33" Type="http://schemas.openxmlformats.org/officeDocument/2006/relationships/image" Target="../media/image442.png"/><Relationship Id="rId38" Type="http://schemas.openxmlformats.org/officeDocument/2006/relationships/customXml" Target="../ink/ink530.xml"/><Relationship Id="rId59" Type="http://schemas.openxmlformats.org/officeDocument/2006/relationships/image" Target="../media/image455.png"/><Relationship Id="rId103" Type="http://schemas.openxmlformats.org/officeDocument/2006/relationships/image" Target="../media/image477.png"/><Relationship Id="rId108" Type="http://schemas.openxmlformats.org/officeDocument/2006/relationships/customXml" Target="../ink/ink565.xml"/><Relationship Id="rId124" Type="http://schemas.openxmlformats.org/officeDocument/2006/relationships/customXml" Target="../ink/ink573.xml"/><Relationship Id="rId129" Type="http://schemas.openxmlformats.org/officeDocument/2006/relationships/image" Target="../media/image490.png"/><Relationship Id="rId54" Type="http://schemas.openxmlformats.org/officeDocument/2006/relationships/customXml" Target="../ink/ink538.xml"/><Relationship Id="rId70" Type="http://schemas.openxmlformats.org/officeDocument/2006/relationships/customXml" Target="../ink/ink546.xml"/><Relationship Id="rId75" Type="http://schemas.openxmlformats.org/officeDocument/2006/relationships/image" Target="../media/image463.png"/><Relationship Id="rId91" Type="http://schemas.openxmlformats.org/officeDocument/2006/relationships/image" Target="../media/image471.png"/><Relationship Id="rId96" Type="http://schemas.openxmlformats.org/officeDocument/2006/relationships/customXml" Target="../ink/ink559.xml"/><Relationship Id="rId140" Type="http://schemas.openxmlformats.org/officeDocument/2006/relationships/customXml" Target="../ink/ink581.xml"/><Relationship Id="rId145" Type="http://schemas.openxmlformats.org/officeDocument/2006/relationships/image" Target="../media/image4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5.png"/><Relationship Id="rId23" Type="http://schemas.openxmlformats.org/officeDocument/2006/relationships/image" Target="../media/image437.png"/><Relationship Id="rId28" Type="http://schemas.openxmlformats.org/officeDocument/2006/relationships/customXml" Target="../ink/ink525.xml"/><Relationship Id="rId49" Type="http://schemas.openxmlformats.org/officeDocument/2006/relationships/image" Target="../media/image450.png"/><Relationship Id="rId114" Type="http://schemas.openxmlformats.org/officeDocument/2006/relationships/customXml" Target="../ink/ink568.xml"/><Relationship Id="rId119" Type="http://schemas.openxmlformats.org/officeDocument/2006/relationships/image" Target="../media/image485.png"/><Relationship Id="rId44" Type="http://schemas.openxmlformats.org/officeDocument/2006/relationships/customXml" Target="../ink/ink533.xml"/><Relationship Id="rId60" Type="http://schemas.openxmlformats.org/officeDocument/2006/relationships/customXml" Target="../ink/ink541.xml"/><Relationship Id="rId65" Type="http://schemas.openxmlformats.org/officeDocument/2006/relationships/image" Target="../media/image458.png"/><Relationship Id="rId81" Type="http://schemas.openxmlformats.org/officeDocument/2006/relationships/image" Target="../media/image466.png"/><Relationship Id="rId86" Type="http://schemas.openxmlformats.org/officeDocument/2006/relationships/customXml" Target="../ink/ink554.xml"/><Relationship Id="rId130" Type="http://schemas.openxmlformats.org/officeDocument/2006/relationships/customXml" Target="../ink/ink576.xml"/><Relationship Id="rId135" Type="http://schemas.openxmlformats.org/officeDocument/2006/relationships/image" Target="../media/image493.png"/><Relationship Id="rId13" Type="http://schemas.openxmlformats.org/officeDocument/2006/relationships/image" Target="../media/image432.png"/><Relationship Id="rId18" Type="http://schemas.openxmlformats.org/officeDocument/2006/relationships/customXml" Target="../ink/ink520.xml"/><Relationship Id="rId39" Type="http://schemas.openxmlformats.org/officeDocument/2006/relationships/image" Target="../media/image445.png"/><Relationship Id="rId109" Type="http://schemas.openxmlformats.org/officeDocument/2006/relationships/image" Target="../media/image480.png"/><Relationship Id="rId34" Type="http://schemas.openxmlformats.org/officeDocument/2006/relationships/customXml" Target="../ink/ink528.xml"/><Relationship Id="rId50" Type="http://schemas.openxmlformats.org/officeDocument/2006/relationships/customXml" Target="../ink/ink536.xml"/><Relationship Id="rId55" Type="http://schemas.openxmlformats.org/officeDocument/2006/relationships/image" Target="../media/image453.png"/><Relationship Id="rId76" Type="http://schemas.openxmlformats.org/officeDocument/2006/relationships/customXml" Target="../ink/ink549.xml"/><Relationship Id="rId97" Type="http://schemas.openxmlformats.org/officeDocument/2006/relationships/image" Target="../media/image474.png"/><Relationship Id="rId104" Type="http://schemas.openxmlformats.org/officeDocument/2006/relationships/customXml" Target="../ink/ink563.xml"/><Relationship Id="rId120" Type="http://schemas.openxmlformats.org/officeDocument/2006/relationships/customXml" Target="../ink/ink571.xml"/><Relationship Id="rId125" Type="http://schemas.openxmlformats.org/officeDocument/2006/relationships/image" Target="../media/image488.png"/><Relationship Id="rId141" Type="http://schemas.openxmlformats.org/officeDocument/2006/relationships/image" Target="../media/image496.png"/><Relationship Id="rId7" Type="http://schemas.microsoft.com/office/2007/relationships/hdphoto" Target="../media/hdphoto15.wdp"/><Relationship Id="rId71" Type="http://schemas.openxmlformats.org/officeDocument/2006/relationships/image" Target="../media/image461.png"/><Relationship Id="rId92" Type="http://schemas.openxmlformats.org/officeDocument/2006/relationships/customXml" Target="../ink/ink557.xml"/><Relationship Id="rId2" Type="http://schemas.openxmlformats.org/officeDocument/2006/relationships/image" Target="../media/image377.png"/><Relationship Id="rId29" Type="http://schemas.openxmlformats.org/officeDocument/2006/relationships/image" Target="../media/image440.png"/><Relationship Id="rId24" Type="http://schemas.openxmlformats.org/officeDocument/2006/relationships/customXml" Target="../ink/ink523.xml"/><Relationship Id="rId40" Type="http://schemas.openxmlformats.org/officeDocument/2006/relationships/customXml" Target="../ink/ink531.xml"/><Relationship Id="rId45" Type="http://schemas.openxmlformats.org/officeDocument/2006/relationships/image" Target="../media/image448.png"/><Relationship Id="rId66" Type="http://schemas.openxmlformats.org/officeDocument/2006/relationships/customXml" Target="../ink/ink544.xml"/><Relationship Id="rId87" Type="http://schemas.openxmlformats.org/officeDocument/2006/relationships/image" Target="../media/image469.png"/><Relationship Id="rId110" Type="http://schemas.openxmlformats.org/officeDocument/2006/relationships/customXml" Target="../ink/ink566.xml"/><Relationship Id="rId115" Type="http://schemas.openxmlformats.org/officeDocument/2006/relationships/image" Target="../media/image483.png"/><Relationship Id="rId131" Type="http://schemas.openxmlformats.org/officeDocument/2006/relationships/image" Target="../media/image491.png"/><Relationship Id="rId136" Type="http://schemas.openxmlformats.org/officeDocument/2006/relationships/customXml" Target="../ink/ink579.xml"/><Relationship Id="rId61" Type="http://schemas.openxmlformats.org/officeDocument/2006/relationships/image" Target="../media/image456.png"/><Relationship Id="rId82" Type="http://schemas.openxmlformats.org/officeDocument/2006/relationships/customXml" Target="../ink/ink552.xml"/><Relationship Id="rId19" Type="http://schemas.openxmlformats.org/officeDocument/2006/relationships/image" Target="../media/image435.png"/><Relationship Id="rId14" Type="http://schemas.openxmlformats.org/officeDocument/2006/relationships/customXml" Target="../ink/ink518.xml"/><Relationship Id="rId30" Type="http://schemas.openxmlformats.org/officeDocument/2006/relationships/customXml" Target="../ink/ink526.xml"/><Relationship Id="rId35" Type="http://schemas.openxmlformats.org/officeDocument/2006/relationships/image" Target="../media/image443.png"/><Relationship Id="rId56" Type="http://schemas.openxmlformats.org/officeDocument/2006/relationships/customXml" Target="../ink/ink539.xml"/><Relationship Id="rId77" Type="http://schemas.openxmlformats.org/officeDocument/2006/relationships/image" Target="../media/image464.png"/><Relationship Id="rId100" Type="http://schemas.openxmlformats.org/officeDocument/2006/relationships/customXml" Target="../ink/ink561.xml"/><Relationship Id="rId105" Type="http://schemas.openxmlformats.org/officeDocument/2006/relationships/image" Target="../media/image478.png"/><Relationship Id="rId126" Type="http://schemas.openxmlformats.org/officeDocument/2006/relationships/customXml" Target="../ink/ink574.xml"/><Relationship Id="rId8" Type="http://schemas.openxmlformats.org/officeDocument/2006/relationships/customXml" Target="../ink/ink515.xml"/><Relationship Id="rId51" Type="http://schemas.openxmlformats.org/officeDocument/2006/relationships/image" Target="../media/image451.png"/><Relationship Id="rId72" Type="http://schemas.openxmlformats.org/officeDocument/2006/relationships/customXml" Target="../ink/ink547.xml"/><Relationship Id="rId93" Type="http://schemas.openxmlformats.org/officeDocument/2006/relationships/image" Target="../media/image472.png"/><Relationship Id="rId98" Type="http://schemas.openxmlformats.org/officeDocument/2006/relationships/customXml" Target="../ink/ink560.xml"/><Relationship Id="rId121" Type="http://schemas.openxmlformats.org/officeDocument/2006/relationships/image" Target="../media/image486.png"/><Relationship Id="rId142" Type="http://schemas.openxmlformats.org/officeDocument/2006/relationships/customXml" Target="../ink/ink582.xml"/><Relationship Id="rId3" Type="http://schemas.microsoft.com/office/2007/relationships/hdphoto" Target="../media/hdphoto13.wdp"/><Relationship Id="rId25" Type="http://schemas.openxmlformats.org/officeDocument/2006/relationships/image" Target="../media/image438.png"/><Relationship Id="rId46" Type="http://schemas.openxmlformats.org/officeDocument/2006/relationships/customXml" Target="../ink/ink534.xml"/><Relationship Id="rId67" Type="http://schemas.openxmlformats.org/officeDocument/2006/relationships/image" Target="../media/image459.png"/><Relationship Id="rId116" Type="http://schemas.openxmlformats.org/officeDocument/2006/relationships/customXml" Target="../ink/ink569.xml"/><Relationship Id="rId137" Type="http://schemas.openxmlformats.org/officeDocument/2006/relationships/image" Target="../media/image494.png"/><Relationship Id="rId20" Type="http://schemas.openxmlformats.org/officeDocument/2006/relationships/customXml" Target="../ink/ink521.xml"/><Relationship Id="rId41" Type="http://schemas.openxmlformats.org/officeDocument/2006/relationships/image" Target="../media/image446.png"/><Relationship Id="rId62" Type="http://schemas.openxmlformats.org/officeDocument/2006/relationships/customXml" Target="../ink/ink542.xml"/><Relationship Id="rId83" Type="http://schemas.openxmlformats.org/officeDocument/2006/relationships/image" Target="../media/image467.png"/><Relationship Id="rId88" Type="http://schemas.openxmlformats.org/officeDocument/2006/relationships/customXml" Target="../ink/ink555.xml"/><Relationship Id="rId111" Type="http://schemas.openxmlformats.org/officeDocument/2006/relationships/image" Target="../media/image481.png"/><Relationship Id="rId132" Type="http://schemas.openxmlformats.org/officeDocument/2006/relationships/customXml" Target="../ink/ink577.xml"/><Relationship Id="rId15" Type="http://schemas.openxmlformats.org/officeDocument/2006/relationships/image" Target="../media/image433.png"/><Relationship Id="rId36" Type="http://schemas.openxmlformats.org/officeDocument/2006/relationships/customXml" Target="../ink/ink529.xml"/><Relationship Id="rId57" Type="http://schemas.openxmlformats.org/officeDocument/2006/relationships/image" Target="../media/image454.png"/><Relationship Id="rId106" Type="http://schemas.openxmlformats.org/officeDocument/2006/relationships/customXml" Target="../ink/ink564.xml"/><Relationship Id="rId127" Type="http://schemas.openxmlformats.org/officeDocument/2006/relationships/image" Target="../media/image489.png"/><Relationship Id="rId10" Type="http://schemas.openxmlformats.org/officeDocument/2006/relationships/customXml" Target="../ink/ink516.xml"/><Relationship Id="rId31" Type="http://schemas.openxmlformats.org/officeDocument/2006/relationships/image" Target="../media/image441.png"/><Relationship Id="rId52" Type="http://schemas.openxmlformats.org/officeDocument/2006/relationships/customXml" Target="../ink/ink537.xml"/><Relationship Id="rId73" Type="http://schemas.openxmlformats.org/officeDocument/2006/relationships/image" Target="../media/image462.png"/><Relationship Id="rId78" Type="http://schemas.openxmlformats.org/officeDocument/2006/relationships/customXml" Target="../ink/ink550.xml"/><Relationship Id="rId94" Type="http://schemas.openxmlformats.org/officeDocument/2006/relationships/customXml" Target="../ink/ink558.xml"/><Relationship Id="rId99" Type="http://schemas.openxmlformats.org/officeDocument/2006/relationships/image" Target="../media/image475.png"/><Relationship Id="rId101" Type="http://schemas.openxmlformats.org/officeDocument/2006/relationships/image" Target="../media/image476.png"/><Relationship Id="rId122" Type="http://schemas.openxmlformats.org/officeDocument/2006/relationships/customXml" Target="../ink/ink572.xml"/><Relationship Id="rId143" Type="http://schemas.openxmlformats.org/officeDocument/2006/relationships/image" Target="../media/image497.png"/><Relationship Id="rId4" Type="http://schemas.openxmlformats.org/officeDocument/2006/relationships/image" Target="../media/image383.png"/><Relationship Id="rId9" Type="http://schemas.openxmlformats.org/officeDocument/2006/relationships/image" Target="../media/image430.png"/><Relationship Id="rId26" Type="http://schemas.openxmlformats.org/officeDocument/2006/relationships/customXml" Target="../ink/ink524.xml"/><Relationship Id="rId47" Type="http://schemas.openxmlformats.org/officeDocument/2006/relationships/image" Target="../media/image449.png"/><Relationship Id="rId68" Type="http://schemas.openxmlformats.org/officeDocument/2006/relationships/customXml" Target="../ink/ink545.xml"/><Relationship Id="rId89" Type="http://schemas.openxmlformats.org/officeDocument/2006/relationships/image" Target="../media/image470.png"/><Relationship Id="rId112" Type="http://schemas.openxmlformats.org/officeDocument/2006/relationships/customXml" Target="../ink/ink567.xml"/><Relationship Id="rId133" Type="http://schemas.openxmlformats.org/officeDocument/2006/relationships/image" Target="../media/image492.png"/><Relationship Id="rId16" Type="http://schemas.openxmlformats.org/officeDocument/2006/relationships/customXml" Target="../ink/ink519.xml"/><Relationship Id="rId37" Type="http://schemas.openxmlformats.org/officeDocument/2006/relationships/image" Target="../media/image444.png"/><Relationship Id="rId58" Type="http://schemas.openxmlformats.org/officeDocument/2006/relationships/customXml" Target="../ink/ink540.xml"/><Relationship Id="rId79" Type="http://schemas.openxmlformats.org/officeDocument/2006/relationships/image" Target="../media/image465.png"/><Relationship Id="rId102" Type="http://schemas.openxmlformats.org/officeDocument/2006/relationships/customXml" Target="../ink/ink562.xml"/><Relationship Id="rId123" Type="http://schemas.openxmlformats.org/officeDocument/2006/relationships/image" Target="../media/image487.png"/><Relationship Id="rId144" Type="http://schemas.openxmlformats.org/officeDocument/2006/relationships/customXml" Target="../ink/ink58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9.xml"/><Relationship Id="rId21" Type="http://schemas.openxmlformats.org/officeDocument/2006/relationships/customXml" Target="../ink/ink591.xml"/><Relationship Id="rId42" Type="http://schemas.openxmlformats.org/officeDocument/2006/relationships/image" Target="../media/image4650.png"/><Relationship Id="rId63" Type="http://schemas.openxmlformats.org/officeDocument/2006/relationships/customXml" Target="../ink/ink612.xml"/><Relationship Id="rId84" Type="http://schemas.openxmlformats.org/officeDocument/2006/relationships/image" Target="../media/image4860.png"/><Relationship Id="rId138" Type="http://schemas.openxmlformats.org/officeDocument/2006/relationships/image" Target="../media/image513.png"/><Relationship Id="rId107" Type="http://schemas.openxmlformats.org/officeDocument/2006/relationships/customXml" Target="../ink/ink634.xml"/><Relationship Id="rId11" Type="http://schemas.openxmlformats.org/officeDocument/2006/relationships/customXml" Target="../ink/ink586.xml"/><Relationship Id="rId32" Type="http://schemas.openxmlformats.org/officeDocument/2006/relationships/image" Target="../media/image4600.png"/><Relationship Id="rId53" Type="http://schemas.openxmlformats.org/officeDocument/2006/relationships/customXml" Target="../ink/ink607.xml"/><Relationship Id="rId74" Type="http://schemas.openxmlformats.org/officeDocument/2006/relationships/image" Target="../media/image4810.png"/><Relationship Id="rId128" Type="http://schemas.openxmlformats.org/officeDocument/2006/relationships/image" Target="../media/image508.png"/><Relationship Id="rId149" Type="http://schemas.openxmlformats.org/officeDocument/2006/relationships/customXml" Target="../ink/ink655.xml"/><Relationship Id="rId5" Type="http://schemas.microsoft.com/office/2007/relationships/hdphoto" Target="../media/hdphoto14.wdp"/><Relationship Id="rId95" Type="http://schemas.openxmlformats.org/officeDocument/2006/relationships/customXml" Target="../ink/ink628.xml"/><Relationship Id="rId22" Type="http://schemas.openxmlformats.org/officeDocument/2006/relationships/image" Target="../media/image4550.png"/><Relationship Id="rId43" Type="http://schemas.openxmlformats.org/officeDocument/2006/relationships/customXml" Target="../ink/ink602.xml"/><Relationship Id="rId64" Type="http://schemas.openxmlformats.org/officeDocument/2006/relationships/image" Target="../media/image4760.png"/><Relationship Id="rId118" Type="http://schemas.openxmlformats.org/officeDocument/2006/relationships/image" Target="../media/image503.png"/><Relationship Id="rId139" Type="http://schemas.openxmlformats.org/officeDocument/2006/relationships/customXml" Target="../ink/ink650.xml"/><Relationship Id="rId80" Type="http://schemas.openxmlformats.org/officeDocument/2006/relationships/image" Target="../media/image4840.png"/><Relationship Id="rId85" Type="http://schemas.openxmlformats.org/officeDocument/2006/relationships/customXml" Target="../ink/ink623.xml"/><Relationship Id="rId150" Type="http://schemas.openxmlformats.org/officeDocument/2006/relationships/image" Target="../media/image519.png"/><Relationship Id="rId155" Type="http://schemas.openxmlformats.org/officeDocument/2006/relationships/customXml" Target="../ink/ink658.xml"/><Relationship Id="rId12" Type="http://schemas.openxmlformats.org/officeDocument/2006/relationships/image" Target="../media/image4500.png"/><Relationship Id="rId17" Type="http://schemas.openxmlformats.org/officeDocument/2006/relationships/customXml" Target="../ink/ink589.xml"/><Relationship Id="rId33" Type="http://schemas.openxmlformats.org/officeDocument/2006/relationships/customXml" Target="../ink/ink597.xml"/><Relationship Id="rId38" Type="http://schemas.openxmlformats.org/officeDocument/2006/relationships/image" Target="../media/image4630.png"/><Relationship Id="rId59" Type="http://schemas.openxmlformats.org/officeDocument/2006/relationships/customXml" Target="../ink/ink610.xml"/><Relationship Id="rId103" Type="http://schemas.openxmlformats.org/officeDocument/2006/relationships/customXml" Target="../ink/ink632.xml"/><Relationship Id="rId108" Type="http://schemas.openxmlformats.org/officeDocument/2006/relationships/image" Target="../media/image4980.png"/><Relationship Id="rId124" Type="http://schemas.openxmlformats.org/officeDocument/2006/relationships/image" Target="../media/image430.emf"/><Relationship Id="rId129" Type="http://schemas.openxmlformats.org/officeDocument/2006/relationships/customXml" Target="../ink/ink645.xml"/><Relationship Id="rId54" Type="http://schemas.openxmlformats.org/officeDocument/2006/relationships/image" Target="../media/image4710.png"/><Relationship Id="rId70" Type="http://schemas.openxmlformats.org/officeDocument/2006/relationships/image" Target="../media/image4790.png"/><Relationship Id="rId75" Type="http://schemas.openxmlformats.org/officeDocument/2006/relationships/customXml" Target="../ink/ink618.xml"/><Relationship Id="rId91" Type="http://schemas.openxmlformats.org/officeDocument/2006/relationships/customXml" Target="../ink/ink626.xml"/><Relationship Id="rId96" Type="http://schemas.openxmlformats.org/officeDocument/2006/relationships/image" Target="../media/image4920.png"/><Relationship Id="rId140" Type="http://schemas.openxmlformats.org/officeDocument/2006/relationships/image" Target="../media/image514.png"/><Relationship Id="rId145" Type="http://schemas.openxmlformats.org/officeDocument/2006/relationships/customXml" Target="../ink/ink6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23" Type="http://schemas.openxmlformats.org/officeDocument/2006/relationships/customXml" Target="../ink/ink592.xml"/><Relationship Id="rId28" Type="http://schemas.openxmlformats.org/officeDocument/2006/relationships/image" Target="../media/image4580.png"/><Relationship Id="rId49" Type="http://schemas.openxmlformats.org/officeDocument/2006/relationships/customXml" Target="../ink/ink605.xml"/><Relationship Id="rId114" Type="http://schemas.openxmlformats.org/officeDocument/2006/relationships/image" Target="../media/image501.png"/><Relationship Id="rId119" Type="http://schemas.openxmlformats.org/officeDocument/2006/relationships/customXml" Target="../ink/ink640.xml"/><Relationship Id="rId44" Type="http://schemas.openxmlformats.org/officeDocument/2006/relationships/image" Target="../media/image4660.png"/><Relationship Id="rId60" Type="http://schemas.openxmlformats.org/officeDocument/2006/relationships/image" Target="../media/image4740.png"/><Relationship Id="rId65" Type="http://schemas.openxmlformats.org/officeDocument/2006/relationships/customXml" Target="../ink/ink613.xml"/><Relationship Id="rId81" Type="http://schemas.openxmlformats.org/officeDocument/2006/relationships/customXml" Target="../ink/ink621.xml"/><Relationship Id="rId86" Type="http://schemas.openxmlformats.org/officeDocument/2006/relationships/image" Target="../media/image4870.png"/><Relationship Id="rId130" Type="http://schemas.openxmlformats.org/officeDocument/2006/relationships/image" Target="../media/image509.png"/><Relationship Id="rId135" Type="http://schemas.openxmlformats.org/officeDocument/2006/relationships/customXml" Target="../ink/ink648.xml"/><Relationship Id="rId151" Type="http://schemas.openxmlformats.org/officeDocument/2006/relationships/customXml" Target="../ink/ink656.xml"/><Relationship Id="rId156" Type="http://schemas.openxmlformats.org/officeDocument/2006/relationships/image" Target="../media/image522.png"/><Relationship Id="rId13" Type="http://schemas.openxmlformats.org/officeDocument/2006/relationships/customXml" Target="../ink/ink587.xml"/><Relationship Id="rId18" Type="http://schemas.openxmlformats.org/officeDocument/2006/relationships/image" Target="../media/image4530.png"/><Relationship Id="rId39" Type="http://schemas.openxmlformats.org/officeDocument/2006/relationships/customXml" Target="../ink/ink600.xml"/><Relationship Id="rId109" Type="http://schemas.openxmlformats.org/officeDocument/2006/relationships/customXml" Target="../ink/ink635.xml"/><Relationship Id="rId34" Type="http://schemas.openxmlformats.org/officeDocument/2006/relationships/image" Target="../media/image4610.png"/><Relationship Id="rId50" Type="http://schemas.openxmlformats.org/officeDocument/2006/relationships/image" Target="../media/image4690.png"/><Relationship Id="rId55" Type="http://schemas.openxmlformats.org/officeDocument/2006/relationships/customXml" Target="../ink/ink608.xml"/><Relationship Id="rId76" Type="http://schemas.openxmlformats.org/officeDocument/2006/relationships/image" Target="../media/image4820.png"/><Relationship Id="rId97" Type="http://schemas.openxmlformats.org/officeDocument/2006/relationships/customXml" Target="../ink/ink629.xml"/><Relationship Id="rId104" Type="http://schemas.openxmlformats.org/officeDocument/2006/relationships/image" Target="../media/image4960.png"/><Relationship Id="rId120" Type="http://schemas.openxmlformats.org/officeDocument/2006/relationships/image" Target="../media/image504.png"/><Relationship Id="rId125" Type="http://schemas.openxmlformats.org/officeDocument/2006/relationships/customXml" Target="../ink/ink643.xml"/><Relationship Id="rId141" Type="http://schemas.openxmlformats.org/officeDocument/2006/relationships/customXml" Target="../ink/ink651.xml"/><Relationship Id="rId146" Type="http://schemas.openxmlformats.org/officeDocument/2006/relationships/image" Target="../media/image517.png"/><Relationship Id="rId7" Type="http://schemas.openxmlformats.org/officeDocument/2006/relationships/customXml" Target="../ink/ink584.xml"/><Relationship Id="rId71" Type="http://schemas.openxmlformats.org/officeDocument/2006/relationships/customXml" Target="../ink/ink616.xml"/><Relationship Id="rId92" Type="http://schemas.openxmlformats.org/officeDocument/2006/relationships/image" Target="../media/image4900.png"/><Relationship Id="rId2" Type="http://schemas.openxmlformats.org/officeDocument/2006/relationships/image" Target="../media/image385.png"/><Relationship Id="rId29" Type="http://schemas.openxmlformats.org/officeDocument/2006/relationships/customXml" Target="../ink/ink595.xml"/><Relationship Id="rId24" Type="http://schemas.openxmlformats.org/officeDocument/2006/relationships/image" Target="../media/image4560.png"/><Relationship Id="rId40" Type="http://schemas.openxmlformats.org/officeDocument/2006/relationships/image" Target="../media/image4640.png"/><Relationship Id="rId45" Type="http://schemas.openxmlformats.org/officeDocument/2006/relationships/customXml" Target="../ink/ink603.xml"/><Relationship Id="rId66" Type="http://schemas.openxmlformats.org/officeDocument/2006/relationships/image" Target="../media/image4770.png"/><Relationship Id="rId87" Type="http://schemas.openxmlformats.org/officeDocument/2006/relationships/customXml" Target="../ink/ink624.xml"/><Relationship Id="rId110" Type="http://schemas.openxmlformats.org/officeDocument/2006/relationships/image" Target="../media/image4990.png"/><Relationship Id="rId115" Type="http://schemas.openxmlformats.org/officeDocument/2006/relationships/customXml" Target="../ink/ink638.xml"/><Relationship Id="rId131" Type="http://schemas.openxmlformats.org/officeDocument/2006/relationships/customXml" Target="../ink/ink646.xml"/><Relationship Id="rId136" Type="http://schemas.openxmlformats.org/officeDocument/2006/relationships/image" Target="../media/image512.png"/><Relationship Id="rId157" Type="http://schemas.openxmlformats.org/officeDocument/2006/relationships/customXml" Target="../ink/ink659.xml"/><Relationship Id="rId61" Type="http://schemas.openxmlformats.org/officeDocument/2006/relationships/customXml" Target="../ink/ink611.xml"/><Relationship Id="rId82" Type="http://schemas.openxmlformats.org/officeDocument/2006/relationships/image" Target="../media/image4850.png"/><Relationship Id="rId152" Type="http://schemas.openxmlformats.org/officeDocument/2006/relationships/image" Target="../media/image520.png"/><Relationship Id="rId19" Type="http://schemas.openxmlformats.org/officeDocument/2006/relationships/customXml" Target="../ink/ink590.xml"/><Relationship Id="rId14" Type="http://schemas.openxmlformats.org/officeDocument/2006/relationships/image" Target="../media/image4510.png"/><Relationship Id="rId30" Type="http://schemas.openxmlformats.org/officeDocument/2006/relationships/image" Target="../media/image4590.png"/><Relationship Id="rId35" Type="http://schemas.openxmlformats.org/officeDocument/2006/relationships/customXml" Target="../ink/ink598.xml"/><Relationship Id="rId56" Type="http://schemas.openxmlformats.org/officeDocument/2006/relationships/image" Target="../media/image4720.png"/><Relationship Id="rId77" Type="http://schemas.openxmlformats.org/officeDocument/2006/relationships/customXml" Target="../ink/ink619.xml"/><Relationship Id="rId100" Type="http://schemas.openxmlformats.org/officeDocument/2006/relationships/image" Target="../media/image4940.png"/><Relationship Id="rId105" Type="http://schemas.openxmlformats.org/officeDocument/2006/relationships/customXml" Target="../ink/ink633.xml"/><Relationship Id="rId126" Type="http://schemas.openxmlformats.org/officeDocument/2006/relationships/image" Target="../media/image431.emf"/><Relationship Id="rId147" Type="http://schemas.openxmlformats.org/officeDocument/2006/relationships/customXml" Target="../ink/ink654.xml"/><Relationship Id="rId8" Type="http://schemas.openxmlformats.org/officeDocument/2006/relationships/image" Target="../media/image427.emf"/><Relationship Id="rId51" Type="http://schemas.openxmlformats.org/officeDocument/2006/relationships/customXml" Target="../ink/ink606.xml"/><Relationship Id="rId72" Type="http://schemas.openxmlformats.org/officeDocument/2006/relationships/image" Target="../media/image4800.png"/><Relationship Id="rId93" Type="http://schemas.openxmlformats.org/officeDocument/2006/relationships/customXml" Target="../ink/ink627.xml"/><Relationship Id="rId98" Type="http://schemas.openxmlformats.org/officeDocument/2006/relationships/image" Target="../media/image4930.png"/><Relationship Id="rId121" Type="http://schemas.openxmlformats.org/officeDocument/2006/relationships/customXml" Target="../ink/ink641.xml"/><Relationship Id="rId142" Type="http://schemas.openxmlformats.org/officeDocument/2006/relationships/image" Target="../media/image515.png"/><Relationship Id="rId3" Type="http://schemas.microsoft.com/office/2007/relationships/hdphoto" Target="../media/hdphoto15.wdp"/><Relationship Id="rId25" Type="http://schemas.openxmlformats.org/officeDocument/2006/relationships/customXml" Target="../ink/ink593.xml"/><Relationship Id="rId46" Type="http://schemas.openxmlformats.org/officeDocument/2006/relationships/image" Target="../media/image4670.png"/><Relationship Id="rId67" Type="http://schemas.openxmlformats.org/officeDocument/2006/relationships/customXml" Target="../ink/ink614.xml"/><Relationship Id="rId116" Type="http://schemas.openxmlformats.org/officeDocument/2006/relationships/image" Target="../media/image502.png"/><Relationship Id="rId137" Type="http://schemas.openxmlformats.org/officeDocument/2006/relationships/customXml" Target="../ink/ink649.xml"/><Relationship Id="rId158" Type="http://schemas.openxmlformats.org/officeDocument/2006/relationships/image" Target="../media/image432.emf"/><Relationship Id="rId20" Type="http://schemas.openxmlformats.org/officeDocument/2006/relationships/image" Target="../media/image4540.png"/><Relationship Id="rId41" Type="http://schemas.openxmlformats.org/officeDocument/2006/relationships/customXml" Target="../ink/ink601.xml"/><Relationship Id="rId62" Type="http://schemas.openxmlformats.org/officeDocument/2006/relationships/image" Target="../media/image4750.png"/><Relationship Id="rId83" Type="http://schemas.openxmlformats.org/officeDocument/2006/relationships/customXml" Target="../ink/ink622.xml"/><Relationship Id="rId88" Type="http://schemas.openxmlformats.org/officeDocument/2006/relationships/image" Target="../media/image4880.png"/><Relationship Id="rId111" Type="http://schemas.openxmlformats.org/officeDocument/2006/relationships/customXml" Target="../ink/ink636.xml"/><Relationship Id="rId132" Type="http://schemas.openxmlformats.org/officeDocument/2006/relationships/image" Target="../media/image510.png"/><Relationship Id="rId153" Type="http://schemas.openxmlformats.org/officeDocument/2006/relationships/customXml" Target="../ink/ink657.xml"/><Relationship Id="rId15" Type="http://schemas.openxmlformats.org/officeDocument/2006/relationships/customXml" Target="../ink/ink588.xml"/><Relationship Id="rId36" Type="http://schemas.openxmlformats.org/officeDocument/2006/relationships/image" Target="../media/image4620.png"/><Relationship Id="rId57" Type="http://schemas.openxmlformats.org/officeDocument/2006/relationships/customXml" Target="../ink/ink609.xml"/><Relationship Id="rId106" Type="http://schemas.openxmlformats.org/officeDocument/2006/relationships/image" Target="../media/image429.emf"/><Relationship Id="rId127" Type="http://schemas.openxmlformats.org/officeDocument/2006/relationships/customXml" Target="../ink/ink644.xml"/><Relationship Id="rId10" Type="http://schemas.openxmlformats.org/officeDocument/2006/relationships/image" Target="../media/image428.emf"/><Relationship Id="rId31" Type="http://schemas.openxmlformats.org/officeDocument/2006/relationships/customXml" Target="../ink/ink596.xml"/><Relationship Id="rId52" Type="http://schemas.openxmlformats.org/officeDocument/2006/relationships/image" Target="../media/image4700.png"/><Relationship Id="rId73" Type="http://schemas.openxmlformats.org/officeDocument/2006/relationships/customXml" Target="../ink/ink617.xml"/><Relationship Id="rId78" Type="http://schemas.openxmlformats.org/officeDocument/2006/relationships/image" Target="../media/image4830.png"/><Relationship Id="rId94" Type="http://schemas.openxmlformats.org/officeDocument/2006/relationships/image" Target="../media/image4910.png"/><Relationship Id="rId99" Type="http://schemas.openxmlformats.org/officeDocument/2006/relationships/customXml" Target="../ink/ink630.xml"/><Relationship Id="rId101" Type="http://schemas.openxmlformats.org/officeDocument/2006/relationships/customXml" Target="../ink/ink631.xml"/><Relationship Id="rId122" Type="http://schemas.openxmlformats.org/officeDocument/2006/relationships/image" Target="../media/image505.png"/><Relationship Id="rId143" Type="http://schemas.openxmlformats.org/officeDocument/2006/relationships/customXml" Target="../ink/ink652.xml"/><Relationship Id="rId148" Type="http://schemas.openxmlformats.org/officeDocument/2006/relationships/image" Target="../media/image518.png"/><Relationship Id="rId4" Type="http://schemas.openxmlformats.org/officeDocument/2006/relationships/image" Target="../media/image383.png"/><Relationship Id="rId9" Type="http://schemas.openxmlformats.org/officeDocument/2006/relationships/customXml" Target="../ink/ink585.xml"/><Relationship Id="rId26" Type="http://schemas.openxmlformats.org/officeDocument/2006/relationships/image" Target="../media/image4570.png"/><Relationship Id="rId47" Type="http://schemas.openxmlformats.org/officeDocument/2006/relationships/customXml" Target="../ink/ink604.xml"/><Relationship Id="rId68" Type="http://schemas.openxmlformats.org/officeDocument/2006/relationships/image" Target="../media/image4780.png"/><Relationship Id="rId89" Type="http://schemas.openxmlformats.org/officeDocument/2006/relationships/customXml" Target="../ink/ink625.xml"/><Relationship Id="rId112" Type="http://schemas.openxmlformats.org/officeDocument/2006/relationships/image" Target="../media/image500.png"/><Relationship Id="rId133" Type="http://schemas.openxmlformats.org/officeDocument/2006/relationships/customXml" Target="../ink/ink647.xml"/><Relationship Id="rId154" Type="http://schemas.openxmlformats.org/officeDocument/2006/relationships/image" Target="../media/image521.png"/><Relationship Id="rId16" Type="http://schemas.openxmlformats.org/officeDocument/2006/relationships/image" Target="../media/image4520.png"/><Relationship Id="rId37" Type="http://schemas.openxmlformats.org/officeDocument/2006/relationships/customXml" Target="../ink/ink599.xml"/><Relationship Id="rId58" Type="http://schemas.openxmlformats.org/officeDocument/2006/relationships/image" Target="../media/image4730.png"/><Relationship Id="rId79" Type="http://schemas.openxmlformats.org/officeDocument/2006/relationships/customXml" Target="../ink/ink620.xml"/><Relationship Id="rId102" Type="http://schemas.openxmlformats.org/officeDocument/2006/relationships/image" Target="../media/image4950.png"/><Relationship Id="rId123" Type="http://schemas.openxmlformats.org/officeDocument/2006/relationships/customXml" Target="../ink/ink642.xml"/><Relationship Id="rId144" Type="http://schemas.openxmlformats.org/officeDocument/2006/relationships/image" Target="../media/image516.png"/><Relationship Id="rId90" Type="http://schemas.openxmlformats.org/officeDocument/2006/relationships/image" Target="../media/image4890.png"/><Relationship Id="rId27" Type="http://schemas.openxmlformats.org/officeDocument/2006/relationships/customXml" Target="../ink/ink594.xml"/><Relationship Id="rId48" Type="http://schemas.openxmlformats.org/officeDocument/2006/relationships/image" Target="../media/image4680.png"/><Relationship Id="rId69" Type="http://schemas.openxmlformats.org/officeDocument/2006/relationships/customXml" Target="../ink/ink615.xml"/><Relationship Id="rId113" Type="http://schemas.openxmlformats.org/officeDocument/2006/relationships/customXml" Target="../ink/ink637.xml"/><Relationship Id="rId134" Type="http://schemas.openxmlformats.org/officeDocument/2006/relationships/image" Target="../media/image51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4.xml"/><Relationship Id="rId18" Type="http://schemas.openxmlformats.org/officeDocument/2006/relationships/image" Target="../media/image531.png"/><Relationship Id="rId26" Type="http://schemas.openxmlformats.org/officeDocument/2006/relationships/image" Target="../media/image535.png"/><Relationship Id="rId39" Type="http://schemas.openxmlformats.org/officeDocument/2006/relationships/customXml" Target="../ink/ink677.xml"/><Relationship Id="rId21" Type="http://schemas.openxmlformats.org/officeDocument/2006/relationships/customXml" Target="../ink/ink668.xml"/><Relationship Id="rId34" Type="http://schemas.openxmlformats.org/officeDocument/2006/relationships/image" Target="../media/image539.png"/><Relationship Id="rId42" Type="http://schemas.openxmlformats.org/officeDocument/2006/relationships/image" Target="../media/image543.png"/><Relationship Id="rId47" Type="http://schemas.openxmlformats.org/officeDocument/2006/relationships/customXml" Target="../ink/ink681.xml"/><Relationship Id="rId50" Type="http://schemas.openxmlformats.org/officeDocument/2006/relationships/image" Target="../media/image500.emf"/><Relationship Id="rId7" Type="http://schemas.openxmlformats.org/officeDocument/2006/relationships/customXml" Target="../ink/ink661.xml"/><Relationship Id="rId2" Type="http://schemas.openxmlformats.org/officeDocument/2006/relationships/image" Target="../media/image423.png"/><Relationship Id="rId16" Type="http://schemas.openxmlformats.org/officeDocument/2006/relationships/image" Target="../media/image530.png"/><Relationship Id="rId29" Type="http://schemas.openxmlformats.org/officeDocument/2006/relationships/customXml" Target="../ink/ink672.xml"/><Relationship Id="rId11" Type="http://schemas.openxmlformats.org/officeDocument/2006/relationships/customXml" Target="../ink/ink663.xml"/><Relationship Id="rId24" Type="http://schemas.openxmlformats.org/officeDocument/2006/relationships/image" Target="../media/image534.png"/><Relationship Id="rId32" Type="http://schemas.openxmlformats.org/officeDocument/2006/relationships/image" Target="../media/image538.png"/><Relationship Id="rId37" Type="http://schemas.openxmlformats.org/officeDocument/2006/relationships/customXml" Target="../ink/ink676.xml"/><Relationship Id="rId40" Type="http://schemas.openxmlformats.org/officeDocument/2006/relationships/image" Target="../media/image542.png"/><Relationship Id="rId45" Type="http://schemas.openxmlformats.org/officeDocument/2006/relationships/customXml" Target="../ink/ink680.xml"/><Relationship Id="rId5" Type="http://schemas.openxmlformats.org/officeDocument/2006/relationships/customXml" Target="../ink/ink660.xml"/><Relationship Id="rId15" Type="http://schemas.openxmlformats.org/officeDocument/2006/relationships/customXml" Target="../ink/ink665.xml"/><Relationship Id="rId23" Type="http://schemas.openxmlformats.org/officeDocument/2006/relationships/customXml" Target="../ink/ink669.xml"/><Relationship Id="rId28" Type="http://schemas.openxmlformats.org/officeDocument/2006/relationships/image" Target="../media/image536.png"/><Relationship Id="rId36" Type="http://schemas.openxmlformats.org/officeDocument/2006/relationships/image" Target="../media/image540.png"/><Relationship Id="rId49" Type="http://schemas.openxmlformats.org/officeDocument/2006/relationships/customXml" Target="../ink/ink682.xml"/><Relationship Id="rId10" Type="http://schemas.openxmlformats.org/officeDocument/2006/relationships/image" Target="../media/image527.png"/><Relationship Id="rId19" Type="http://schemas.openxmlformats.org/officeDocument/2006/relationships/customXml" Target="../ink/ink667.xml"/><Relationship Id="rId31" Type="http://schemas.openxmlformats.org/officeDocument/2006/relationships/customXml" Target="../ink/ink673.xml"/><Relationship Id="rId44" Type="http://schemas.openxmlformats.org/officeDocument/2006/relationships/image" Target="../media/image544.png"/><Relationship Id="rId4" Type="http://schemas.microsoft.com/office/2007/relationships/hdphoto" Target="../media/hdphoto16.wdp"/><Relationship Id="rId9" Type="http://schemas.openxmlformats.org/officeDocument/2006/relationships/customXml" Target="../ink/ink662.xml"/><Relationship Id="rId14" Type="http://schemas.openxmlformats.org/officeDocument/2006/relationships/image" Target="../media/image529.png"/><Relationship Id="rId22" Type="http://schemas.openxmlformats.org/officeDocument/2006/relationships/image" Target="../media/image533.png"/><Relationship Id="rId27" Type="http://schemas.openxmlformats.org/officeDocument/2006/relationships/customXml" Target="../ink/ink671.xml"/><Relationship Id="rId30" Type="http://schemas.openxmlformats.org/officeDocument/2006/relationships/image" Target="../media/image537.png"/><Relationship Id="rId35" Type="http://schemas.openxmlformats.org/officeDocument/2006/relationships/customXml" Target="../ink/ink675.xml"/><Relationship Id="rId43" Type="http://schemas.openxmlformats.org/officeDocument/2006/relationships/customXml" Target="../ink/ink679.xml"/><Relationship Id="rId48" Type="http://schemas.openxmlformats.org/officeDocument/2006/relationships/image" Target="../media/image546.png"/><Relationship Id="rId8" Type="http://schemas.openxmlformats.org/officeDocument/2006/relationships/image" Target="../media/image526.png"/><Relationship Id="rId3" Type="http://schemas.openxmlformats.org/officeDocument/2006/relationships/image" Target="../media/image424.png"/><Relationship Id="rId12" Type="http://schemas.openxmlformats.org/officeDocument/2006/relationships/image" Target="../media/image528.png"/><Relationship Id="rId17" Type="http://schemas.openxmlformats.org/officeDocument/2006/relationships/customXml" Target="../ink/ink666.xml"/><Relationship Id="rId25" Type="http://schemas.openxmlformats.org/officeDocument/2006/relationships/customXml" Target="../ink/ink670.xml"/><Relationship Id="rId33" Type="http://schemas.openxmlformats.org/officeDocument/2006/relationships/customXml" Target="../ink/ink674.xml"/><Relationship Id="rId38" Type="http://schemas.openxmlformats.org/officeDocument/2006/relationships/image" Target="../media/image541.png"/><Relationship Id="rId46" Type="http://schemas.openxmlformats.org/officeDocument/2006/relationships/image" Target="../media/image545.png"/><Relationship Id="rId20" Type="http://schemas.openxmlformats.org/officeDocument/2006/relationships/image" Target="../media/image532.png"/><Relationship Id="rId41" Type="http://schemas.openxmlformats.org/officeDocument/2006/relationships/customXml" Target="../ink/ink6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4.xml"/><Relationship Id="rId13" Type="http://schemas.openxmlformats.org/officeDocument/2006/relationships/image" Target="../media/image553.png"/><Relationship Id="rId18" Type="http://schemas.openxmlformats.org/officeDocument/2006/relationships/customXml" Target="../ink/ink689.xml"/><Relationship Id="rId3" Type="http://schemas.microsoft.com/office/2007/relationships/hdphoto" Target="../media/hdphoto17.wdp"/><Relationship Id="rId21" Type="http://schemas.openxmlformats.org/officeDocument/2006/relationships/image" Target="../media/image557.png"/><Relationship Id="rId7" Type="http://schemas.openxmlformats.org/officeDocument/2006/relationships/image" Target="../media/image550.png"/><Relationship Id="rId12" Type="http://schemas.openxmlformats.org/officeDocument/2006/relationships/customXml" Target="../ink/ink686.xml"/><Relationship Id="rId17" Type="http://schemas.openxmlformats.org/officeDocument/2006/relationships/image" Target="../media/image555.png"/><Relationship Id="rId2" Type="http://schemas.openxmlformats.org/officeDocument/2006/relationships/image" Target="../media/image426.png"/><Relationship Id="rId16" Type="http://schemas.openxmlformats.org/officeDocument/2006/relationships/customXml" Target="../ink/ink688.xml"/><Relationship Id="rId20" Type="http://schemas.openxmlformats.org/officeDocument/2006/relationships/customXml" Target="../ink/ink6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3.xml"/><Relationship Id="rId11" Type="http://schemas.openxmlformats.org/officeDocument/2006/relationships/image" Target="../media/image552.png"/><Relationship Id="rId5" Type="http://schemas.microsoft.com/office/2007/relationships/hdphoto" Target="../media/hdphoto16.wdp"/><Relationship Id="rId15" Type="http://schemas.openxmlformats.org/officeDocument/2006/relationships/image" Target="../media/image554.png"/><Relationship Id="rId10" Type="http://schemas.openxmlformats.org/officeDocument/2006/relationships/customXml" Target="../ink/ink685.xml"/><Relationship Id="rId19" Type="http://schemas.openxmlformats.org/officeDocument/2006/relationships/image" Target="../media/image556.png"/><Relationship Id="rId4" Type="http://schemas.openxmlformats.org/officeDocument/2006/relationships/image" Target="../media/image424.png"/><Relationship Id="rId9" Type="http://schemas.openxmlformats.org/officeDocument/2006/relationships/image" Target="../media/image551.png"/><Relationship Id="rId14" Type="http://schemas.openxmlformats.org/officeDocument/2006/relationships/customXml" Target="../ink/ink68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1.xml"/><Relationship Id="rId21" Type="http://schemas.openxmlformats.org/officeDocument/2006/relationships/image" Target="../media/image567.png"/><Relationship Id="rId42" Type="http://schemas.openxmlformats.org/officeDocument/2006/relationships/customXml" Target="../ink/ink709.xml"/><Relationship Id="rId47" Type="http://schemas.openxmlformats.org/officeDocument/2006/relationships/image" Target="../media/image580.png"/><Relationship Id="rId63" Type="http://schemas.openxmlformats.org/officeDocument/2006/relationships/image" Target="../media/image588.png"/><Relationship Id="rId68" Type="http://schemas.openxmlformats.org/officeDocument/2006/relationships/customXml" Target="../ink/ink722.xml"/><Relationship Id="rId84" Type="http://schemas.openxmlformats.org/officeDocument/2006/relationships/customXml" Target="../ink/ink730.xml"/><Relationship Id="rId89" Type="http://schemas.openxmlformats.org/officeDocument/2006/relationships/image" Target="../media/image601.png"/><Relationship Id="rId112" Type="http://schemas.openxmlformats.org/officeDocument/2006/relationships/customXml" Target="../ink/ink744.xml"/><Relationship Id="rId16" Type="http://schemas.openxmlformats.org/officeDocument/2006/relationships/customXml" Target="../ink/ink696.xml"/><Relationship Id="rId107" Type="http://schemas.openxmlformats.org/officeDocument/2006/relationships/image" Target="../media/image610.png"/><Relationship Id="rId11" Type="http://schemas.openxmlformats.org/officeDocument/2006/relationships/image" Target="../media/image562.png"/><Relationship Id="rId32" Type="http://schemas.openxmlformats.org/officeDocument/2006/relationships/customXml" Target="../ink/ink704.xml"/><Relationship Id="rId37" Type="http://schemas.openxmlformats.org/officeDocument/2006/relationships/image" Target="../media/image575.png"/><Relationship Id="rId53" Type="http://schemas.openxmlformats.org/officeDocument/2006/relationships/image" Target="../media/image583.png"/><Relationship Id="rId58" Type="http://schemas.openxmlformats.org/officeDocument/2006/relationships/customXml" Target="../ink/ink717.xml"/><Relationship Id="rId74" Type="http://schemas.openxmlformats.org/officeDocument/2006/relationships/customXml" Target="../ink/ink725.xml"/><Relationship Id="rId79" Type="http://schemas.openxmlformats.org/officeDocument/2006/relationships/image" Target="../media/image596.png"/><Relationship Id="rId102" Type="http://schemas.openxmlformats.org/officeDocument/2006/relationships/customXml" Target="../ink/ink739.xml"/><Relationship Id="rId5" Type="http://schemas.openxmlformats.org/officeDocument/2006/relationships/hyperlink" Target="https://www.researchgate.net/profile/Henrik_Andreasson" TargetMode="External"/><Relationship Id="rId90" Type="http://schemas.openxmlformats.org/officeDocument/2006/relationships/customXml" Target="../ink/ink733.xml"/><Relationship Id="rId95" Type="http://schemas.openxmlformats.org/officeDocument/2006/relationships/image" Target="../media/image604.png"/><Relationship Id="rId22" Type="http://schemas.openxmlformats.org/officeDocument/2006/relationships/customXml" Target="../ink/ink699.xml"/><Relationship Id="rId27" Type="http://schemas.openxmlformats.org/officeDocument/2006/relationships/image" Target="../media/image570.png"/><Relationship Id="rId43" Type="http://schemas.openxmlformats.org/officeDocument/2006/relationships/image" Target="../media/image578.png"/><Relationship Id="rId48" Type="http://schemas.openxmlformats.org/officeDocument/2006/relationships/customXml" Target="../ink/ink712.xml"/><Relationship Id="rId64" Type="http://schemas.openxmlformats.org/officeDocument/2006/relationships/customXml" Target="../ink/ink720.xml"/><Relationship Id="rId69" Type="http://schemas.openxmlformats.org/officeDocument/2006/relationships/image" Target="../media/image591.png"/><Relationship Id="rId113" Type="http://schemas.openxmlformats.org/officeDocument/2006/relationships/image" Target="../media/image613.png"/><Relationship Id="rId80" Type="http://schemas.openxmlformats.org/officeDocument/2006/relationships/customXml" Target="../ink/ink728.xml"/><Relationship Id="rId85" Type="http://schemas.openxmlformats.org/officeDocument/2006/relationships/image" Target="../media/image599.png"/><Relationship Id="rId12" Type="http://schemas.openxmlformats.org/officeDocument/2006/relationships/customXml" Target="../ink/ink694.xml"/><Relationship Id="rId17" Type="http://schemas.openxmlformats.org/officeDocument/2006/relationships/image" Target="../media/image565.png"/><Relationship Id="rId33" Type="http://schemas.openxmlformats.org/officeDocument/2006/relationships/image" Target="../media/image573.png"/><Relationship Id="rId38" Type="http://schemas.openxmlformats.org/officeDocument/2006/relationships/customXml" Target="../ink/ink707.xml"/><Relationship Id="rId59" Type="http://schemas.openxmlformats.org/officeDocument/2006/relationships/image" Target="../media/image586.png"/><Relationship Id="rId103" Type="http://schemas.openxmlformats.org/officeDocument/2006/relationships/image" Target="../media/image608.png"/><Relationship Id="rId108" Type="http://schemas.openxmlformats.org/officeDocument/2006/relationships/customXml" Target="../ink/ink742.xml"/><Relationship Id="rId54" Type="http://schemas.openxmlformats.org/officeDocument/2006/relationships/customXml" Target="../ink/ink715.xml"/><Relationship Id="rId70" Type="http://schemas.openxmlformats.org/officeDocument/2006/relationships/customXml" Target="../ink/ink723.xml"/><Relationship Id="rId75" Type="http://schemas.openxmlformats.org/officeDocument/2006/relationships/image" Target="../media/image594.png"/><Relationship Id="rId91" Type="http://schemas.openxmlformats.org/officeDocument/2006/relationships/image" Target="../media/image602.png"/><Relationship Id="rId96" Type="http://schemas.openxmlformats.org/officeDocument/2006/relationships/customXml" Target="../ink/ink7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1.xml"/><Relationship Id="rId15" Type="http://schemas.openxmlformats.org/officeDocument/2006/relationships/image" Target="../media/image564.png"/><Relationship Id="rId23" Type="http://schemas.openxmlformats.org/officeDocument/2006/relationships/image" Target="../media/image568.png"/><Relationship Id="rId28" Type="http://schemas.openxmlformats.org/officeDocument/2006/relationships/customXml" Target="../ink/ink702.xml"/><Relationship Id="rId36" Type="http://schemas.openxmlformats.org/officeDocument/2006/relationships/customXml" Target="../ink/ink706.xml"/><Relationship Id="rId49" Type="http://schemas.openxmlformats.org/officeDocument/2006/relationships/image" Target="../media/image581.png"/><Relationship Id="rId57" Type="http://schemas.openxmlformats.org/officeDocument/2006/relationships/image" Target="../media/image585.png"/><Relationship Id="rId106" Type="http://schemas.openxmlformats.org/officeDocument/2006/relationships/customXml" Target="../ink/ink741.xml"/><Relationship Id="rId114" Type="http://schemas.openxmlformats.org/officeDocument/2006/relationships/customXml" Target="../ink/ink745.xml"/><Relationship Id="rId10" Type="http://schemas.openxmlformats.org/officeDocument/2006/relationships/customXml" Target="../ink/ink693.xml"/><Relationship Id="rId31" Type="http://schemas.openxmlformats.org/officeDocument/2006/relationships/image" Target="../media/image572.png"/><Relationship Id="rId44" Type="http://schemas.openxmlformats.org/officeDocument/2006/relationships/customXml" Target="../ink/ink710.xml"/><Relationship Id="rId52" Type="http://schemas.openxmlformats.org/officeDocument/2006/relationships/customXml" Target="../ink/ink714.xml"/><Relationship Id="rId60" Type="http://schemas.openxmlformats.org/officeDocument/2006/relationships/customXml" Target="../ink/ink718.xml"/><Relationship Id="rId65" Type="http://schemas.openxmlformats.org/officeDocument/2006/relationships/image" Target="../media/image589.png"/><Relationship Id="rId73" Type="http://schemas.openxmlformats.org/officeDocument/2006/relationships/image" Target="../media/image593.png"/><Relationship Id="rId78" Type="http://schemas.openxmlformats.org/officeDocument/2006/relationships/customXml" Target="../ink/ink727.xml"/><Relationship Id="rId81" Type="http://schemas.openxmlformats.org/officeDocument/2006/relationships/image" Target="../media/image597.png"/><Relationship Id="rId86" Type="http://schemas.openxmlformats.org/officeDocument/2006/relationships/customXml" Target="../ink/ink731.xml"/><Relationship Id="rId94" Type="http://schemas.openxmlformats.org/officeDocument/2006/relationships/customXml" Target="../ink/ink735.xml"/><Relationship Id="rId99" Type="http://schemas.openxmlformats.org/officeDocument/2006/relationships/image" Target="../media/image606.png"/><Relationship Id="rId101" Type="http://schemas.openxmlformats.org/officeDocument/2006/relationships/image" Target="../media/image607.png"/><Relationship Id="rId4" Type="http://schemas.openxmlformats.org/officeDocument/2006/relationships/image" Target="../media/image428.png"/><Relationship Id="rId9" Type="http://schemas.openxmlformats.org/officeDocument/2006/relationships/image" Target="../media/image561.png"/><Relationship Id="rId13" Type="http://schemas.openxmlformats.org/officeDocument/2006/relationships/image" Target="../media/image563.png"/><Relationship Id="rId18" Type="http://schemas.openxmlformats.org/officeDocument/2006/relationships/customXml" Target="../ink/ink697.xml"/><Relationship Id="rId39" Type="http://schemas.openxmlformats.org/officeDocument/2006/relationships/image" Target="../media/image576.png"/><Relationship Id="rId109" Type="http://schemas.openxmlformats.org/officeDocument/2006/relationships/image" Target="../media/image611.png"/><Relationship Id="rId34" Type="http://schemas.openxmlformats.org/officeDocument/2006/relationships/customXml" Target="../ink/ink705.xml"/><Relationship Id="rId50" Type="http://schemas.openxmlformats.org/officeDocument/2006/relationships/customXml" Target="../ink/ink713.xml"/><Relationship Id="rId55" Type="http://schemas.openxmlformats.org/officeDocument/2006/relationships/image" Target="../media/image584.png"/><Relationship Id="rId76" Type="http://schemas.openxmlformats.org/officeDocument/2006/relationships/customXml" Target="../ink/ink726.xml"/><Relationship Id="rId97" Type="http://schemas.openxmlformats.org/officeDocument/2006/relationships/image" Target="../media/image605.png"/><Relationship Id="rId104" Type="http://schemas.openxmlformats.org/officeDocument/2006/relationships/customXml" Target="../ink/ink740.xml"/><Relationship Id="rId7" Type="http://schemas.openxmlformats.org/officeDocument/2006/relationships/image" Target="../media/image560.png"/><Relationship Id="rId71" Type="http://schemas.openxmlformats.org/officeDocument/2006/relationships/image" Target="../media/image592.png"/><Relationship Id="rId92" Type="http://schemas.openxmlformats.org/officeDocument/2006/relationships/customXml" Target="../ink/ink73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571.png"/><Relationship Id="rId24" Type="http://schemas.openxmlformats.org/officeDocument/2006/relationships/customXml" Target="../ink/ink700.xml"/><Relationship Id="rId40" Type="http://schemas.openxmlformats.org/officeDocument/2006/relationships/customXml" Target="../ink/ink708.xml"/><Relationship Id="rId45" Type="http://schemas.openxmlformats.org/officeDocument/2006/relationships/image" Target="../media/image579.png"/><Relationship Id="rId66" Type="http://schemas.openxmlformats.org/officeDocument/2006/relationships/customXml" Target="../ink/ink721.xml"/><Relationship Id="rId87" Type="http://schemas.openxmlformats.org/officeDocument/2006/relationships/image" Target="../media/image600.png"/><Relationship Id="rId110" Type="http://schemas.openxmlformats.org/officeDocument/2006/relationships/customXml" Target="../ink/ink743.xml"/><Relationship Id="rId115" Type="http://schemas.openxmlformats.org/officeDocument/2006/relationships/image" Target="../media/image614.png"/><Relationship Id="rId61" Type="http://schemas.openxmlformats.org/officeDocument/2006/relationships/image" Target="../media/image587.png"/><Relationship Id="rId82" Type="http://schemas.openxmlformats.org/officeDocument/2006/relationships/customXml" Target="../ink/ink729.xml"/><Relationship Id="rId19" Type="http://schemas.openxmlformats.org/officeDocument/2006/relationships/image" Target="../media/image566.png"/><Relationship Id="rId14" Type="http://schemas.openxmlformats.org/officeDocument/2006/relationships/customXml" Target="../ink/ink695.xml"/><Relationship Id="rId30" Type="http://schemas.openxmlformats.org/officeDocument/2006/relationships/customXml" Target="../ink/ink703.xml"/><Relationship Id="rId35" Type="http://schemas.openxmlformats.org/officeDocument/2006/relationships/image" Target="../media/image574.png"/><Relationship Id="rId56" Type="http://schemas.openxmlformats.org/officeDocument/2006/relationships/customXml" Target="../ink/ink716.xml"/><Relationship Id="rId77" Type="http://schemas.openxmlformats.org/officeDocument/2006/relationships/image" Target="../media/image595.png"/><Relationship Id="rId100" Type="http://schemas.openxmlformats.org/officeDocument/2006/relationships/customXml" Target="../ink/ink738.xml"/><Relationship Id="rId105" Type="http://schemas.openxmlformats.org/officeDocument/2006/relationships/image" Target="../media/image609.png"/><Relationship Id="rId8" Type="http://schemas.openxmlformats.org/officeDocument/2006/relationships/customXml" Target="../ink/ink692.xml"/><Relationship Id="rId51" Type="http://schemas.openxmlformats.org/officeDocument/2006/relationships/image" Target="../media/image582.png"/><Relationship Id="rId72" Type="http://schemas.openxmlformats.org/officeDocument/2006/relationships/customXml" Target="../ink/ink724.xml"/><Relationship Id="rId93" Type="http://schemas.openxmlformats.org/officeDocument/2006/relationships/image" Target="../media/image603.png"/><Relationship Id="rId98" Type="http://schemas.openxmlformats.org/officeDocument/2006/relationships/customXml" Target="../ink/ink737.xml"/><Relationship Id="rId3" Type="http://schemas.openxmlformats.org/officeDocument/2006/relationships/image" Target="../media/image427.png"/><Relationship Id="rId25" Type="http://schemas.openxmlformats.org/officeDocument/2006/relationships/image" Target="../media/image569.png"/><Relationship Id="rId46" Type="http://schemas.openxmlformats.org/officeDocument/2006/relationships/customXml" Target="../ink/ink711.xml"/><Relationship Id="rId67" Type="http://schemas.openxmlformats.org/officeDocument/2006/relationships/image" Target="../media/image590.png"/><Relationship Id="rId20" Type="http://schemas.openxmlformats.org/officeDocument/2006/relationships/customXml" Target="../ink/ink698.xml"/><Relationship Id="rId41" Type="http://schemas.openxmlformats.org/officeDocument/2006/relationships/image" Target="../media/image577.png"/><Relationship Id="rId62" Type="http://schemas.openxmlformats.org/officeDocument/2006/relationships/customXml" Target="../ink/ink719.xml"/><Relationship Id="rId83" Type="http://schemas.openxmlformats.org/officeDocument/2006/relationships/image" Target="../media/image598.png"/><Relationship Id="rId88" Type="http://schemas.openxmlformats.org/officeDocument/2006/relationships/customXml" Target="../ink/ink732.xml"/><Relationship Id="rId111" Type="http://schemas.openxmlformats.org/officeDocument/2006/relationships/image" Target="../media/image6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506.png"/><Relationship Id="rId5" Type="http://schemas.microsoft.com/office/2007/relationships/media" Target="../media/media3.mp4"/><Relationship Id="rId10" Type="http://schemas.openxmlformats.org/officeDocument/2006/relationships/image" Target="../media/image499.png"/><Relationship Id="rId4" Type="http://schemas.openxmlformats.org/officeDocument/2006/relationships/video" Target="../media/media2.mp4"/><Relationship Id="rId9" Type="http://schemas.openxmlformats.org/officeDocument/2006/relationships/image" Target="../media/image4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8.png"/><Relationship Id="rId5" Type="http://schemas.openxmlformats.org/officeDocument/2006/relationships/image" Target="../media/image523.png"/><Relationship Id="rId4" Type="http://schemas.openxmlformats.org/officeDocument/2006/relationships/image" Target="../media/image5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4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16" Type="http://schemas.openxmlformats.org/officeDocument/2006/relationships/customXml" Target="../ink/ink6.xml"/><Relationship Id="rId11" Type="http://schemas.openxmlformats.org/officeDocument/2006/relationships/image" Target="../media/image7.png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5" Type="http://schemas.microsoft.com/office/2007/relationships/hdphoto" Target="../media/hdphoto1.wdp"/><Relationship Id="rId61" Type="http://schemas.openxmlformats.org/officeDocument/2006/relationships/image" Target="../media/image32.png"/><Relationship Id="rId82" Type="http://schemas.openxmlformats.org/officeDocument/2006/relationships/customXml" Target="../ink/ink39.xml"/><Relationship Id="rId1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3" Type="http://schemas.openxmlformats.org/officeDocument/2006/relationships/image" Target="../media/image3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83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81" Type="http://schemas.openxmlformats.org/officeDocument/2006/relationships/image" Target="../media/image42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image" Target="../media/image2.png"/><Relationship Id="rId29" Type="http://schemas.openxmlformats.org/officeDocument/2006/relationships/image" Target="../media/image1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customXml" Target="../ink/ink3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4.xml"/><Relationship Id="rId21" Type="http://schemas.openxmlformats.org/officeDocument/2006/relationships/customXml" Target="../ink/ink46.xml"/><Relationship Id="rId42" Type="http://schemas.openxmlformats.org/officeDocument/2006/relationships/image" Target="../media/image65.png"/><Relationship Id="rId63" Type="http://schemas.openxmlformats.org/officeDocument/2006/relationships/customXml" Target="../ink/ink67.xml"/><Relationship Id="rId84" Type="http://schemas.openxmlformats.org/officeDocument/2006/relationships/image" Target="../media/image86.png"/><Relationship Id="rId138" Type="http://schemas.openxmlformats.org/officeDocument/2006/relationships/image" Target="../media/image113.png"/><Relationship Id="rId159" Type="http://schemas.openxmlformats.org/officeDocument/2006/relationships/customXml" Target="../ink/ink115.xml"/><Relationship Id="rId170" Type="http://schemas.openxmlformats.org/officeDocument/2006/relationships/image" Target="../media/image129.png"/><Relationship Id="rId191" Type="http://schemas.openxmlformats.org/officeDocument/2006/relationships/customXml" Target="../ink/ink131.xml"/><Relationship Id="rId205" Type="http://schemas.openxmlformats.org/officeDocument/2006/relationships/customXml" Target="../ink/ink138.xml"/><Relationship Id="rId226" Type="http://schemas.openxmlformats.org/officeDocument/2006/relationships/image" Target="../media/image157.png"/><Relationship Id="rId107" Type="http://schemas.openxmlformats.org/officeDocument/2006/relationships/customXml" Target="../ink/ink89.xml"/><Relationship Id="rId11" Type="http://schemas.openxmlformats.org/officeDocument/2006/relationships/customXml" Target="../ink/ink41.xml"/><Relationship Id="rId32" Type="http://schemas.openxmlformats.org/officeDocument/2006/relationships/image" Target="../media/image60.png"/><Relationship Id="rId53" Type="http://schemas.openxmlformats.org/officeDocument/2006/relationships/customXml" Target="../ink/ink62.xml"/><Relationship Id="rId74" Type="http://schemas.openxmlformats.org/officeDocument/2006/relationships/image" Target="../media/image81.png"/><Relationship Id="rId128" Type="http://schemas.openxmlformats.org/officeDocument/2006/relationships/image" Target="../media/image108.png"/><Relationship Id="rId149" Type="http://schemas.openxmlformats.org/officeDocument/2006/relationships/customXml" Target="../ink/ink110.xml"/><Relationship Id="rId5" Type="http://schemas.openxmlformats.org/officeDocument/2006/relationships/image" Target="../media/image45.png"/><Relationship Id="rId95" Type="http://schemas.openxmlformats.org/officeDocument/2006/relationships/customXml" Target="../ink/ink83.xml"/><Relationship Id="rId160" Type="http://schemas.openxmlformats.org/officeDocument/2006/relationships/image" Target="../media/image124.png"/><Relationship Id="rId181" Type="http://schemas.openxmlformats.org/officeDocument/2006/relationships/customXml" Target="../ink/ink126.xml"/><Relationship Id="rId216" Type="http://schemas.openxmlformats.org/officeDocument/2006/relationships/image" Target="../media/image152.png"/><Relationship Id="rId237" Type="http://schemas.openxmlformats.org/officeDocument/2006/relationships/customXml" Target="../ink/ink154.xml"/><Relationship Id="rId22" Type="http://schemas.openxmlformats.org/officeDocument/2006/relationships/image" Target="../media/image55.png"/><Relationship Id="rId43" Type="http://schemas.openxmlformats.org/officeDocument/2006/relationships/customXml" Target="../ink/ink57.xml"/><Relationship Id="rId64" Type="http://schemas.openxmlformats.org/officeDocument/2006/relationships/image" Target="../media/image76.png"/><Relationship Id="rId118" Type="http://schemas.openxmlformats.org/officeDocument/2006/relationships/image" Target="../media/image103.png"/><Relationship Id="rId139" Type="http://schemas.openxmlformats.org/officeDocument/2006/relationships/customXml" Target="../ink/ink105.xml"/><Relationship Id="rId85" Type="http://schemas.openxmlformats.org/officeDocument/2006/relationships/customXml" Target="../ink/ink78.xml"/><Relationship Id="rId150" Type="http://schemas.openxmlformats.org/officeDocument/2006/relationships/image" Target="../media/image119.png"/><Relationship Id="rId171" Type="http://schemas.openxmlformats.org/officeDocument/2006/relationships/customXml" Target="../ink/ink121.xml"/><Relationship Id="rId192" Type="http://schemas.openxmlformats.org/officeDocument/2006/relationships/image" Target="../media/image140.png"/><Relationship Id="rId206" Type="http://schemas.openxmlformats.org/officeDocument/2006/relationships/image" Target="../media/image147.png"/><Relationship Id="rId227" Type="http://schemas.openxmlformats.org/officeDocument/2006/relationships/customXml" Target="../ink/ink149.xml"/><Relationship Id="rId12" Type="http://schemas.openxmlformats.org/officeDocument/2006/relationships/image" Target="../media/image50.png"/><Relationship Id="rId33" Type="http://schemas.openxmlformats.org/officeDocument/2006/relationships/customXml" Target="../ink/ink52.xml"/><Relationship Id="rId108" Type="http://schemas.openxmlformats.org/officeDocument/2006/relationships/image" Target="../media/image98.png"/><Relationship Id="rId129" Type="http://schemas.openxmlformats.org/officeDocument/2006/relationships/customXml" Target="../ink/ink100.xml"/><Relationship Id="rId54" Type="http://schemas.openxmlformats.org/officeDocument/2006/relationships/image" Target="../media/image71.png"/><Relationship Id="rId75" Type="http://schemas.openxmlformats.org/officeDocument/2006/relationships/customXml" Target="../ink/ink73.xml"/><Relationship Id="rId96" Type="http://schemas.openxmlformats.org/officeDocument/2006/relationships/image" Target="../media/image92.png"/><Relationship Id="rId140" Type="http://schemas.openxmlformats.org/officeDocument/2006/relationships/image" Target="../media/image114.png"/><Relationship Id="rId161" Type="http://schemas.openxmlformats.org/officeDocument/2006/relationships/customXml" Target="../ink/ink116.xml"/><Relationship Id="rId182" Type="http://schemas.openxmlformats.org/officeDocument/2006/relationships/image" Target="../media/image135.png"/><Relationship Id="rId217" Type="http://schemas.openxmlformats.org/officeDocument/2006/relationships/customXml" Target="../ink/ink144.xml"/><Relationship Id="rId6" Type="http://schemas.openxmlformats.org/officeDocument/2006/relationships/image" Target="../media/image46.png"/><Relationship Id="rId238" Type="http://schemas.openxmlformats.org/officeDocument/2006/relationships/image" Target="../media/image163.png"/><Relationship Id="rId23" Type="http://schemas.openxmlformats.org/officeDocument/2006/relationships/customXml" Target="../ink/ink47.xml"/><Relationship Id="rId119" Type="http://schemas.openxmlformats.org/officeDocument/2006/relationships/customXml" Target="../ink/ink95.xml"/><Relationship Id="rId44" Type="http://schemas.openxmlformats.org/officeDocument/2006/relationships/image" Target="../media/image66.png"/><Relationship Id="rId65" Type="http://schemas.openxmlformats.org/officeDocument/2006/relationships/customXml" Target="../ink/ink68.xml"/><Relationship Id="rId86" Type="http://schemas.openxmlformats.org/officeDocument/2006/relationships/image" Target="../media/image87.png"/><Relationship Id="rId130" Type="http://schemas.openxmlformats.org/officeDocument/2006/relationships/image" Target="../media/image109.png"/><Relationship Id="rId151" Type="http://schemas.openxmlformats.org/officeDocument/2006/relationships/customXml" Target="../ink/ink111.xml"/><Relationship Id="rId172" Type="http://schemas.openxmlformats.org/officeDocument/2006/relationships/image" Target="../media/image130.png"/><Relationship Id="rId193" Type="http://schemas.openxmlformats.org/officeDocument/2006/relationships/customXml" Target="../ink/ink132.xml"/><Relationship Id="rId207" Type="http://schemas.openxmlformats.org/officeDocument/2006/relationships/customXml" Target="../ink/ink139.xml"/><Relationship Id="rId228" Type="http://schemas.openxmlformats.org/officeDocument/2006/relationships/image" Target="../media/image158.png"/><Relationship Id="rId13" Type="http://schemas.openxmlformats.org/officeDocument/2006/relationships/customXml" Target="../ink/ink42.xml"/><Relationship Id="rId109" Type="http://schemas.openxmlformats.org/officeDocument/2006/relationships/customXml" Target="../ink/ink90.xml"/><Relationship Id="rId34" Type="http://schemas.openxmlformats.org/officeDocument/2006/relationships/image" Target="../media/image61.png"/><Relationship Id="rId55" Type="http://schemas.openxmlformats.org/officeDocument/2006/relationships/customXml" Target="../ink/ink63.xml"/><Relationship Id="rId76" Type="http://schemas.openxmlformats.org/officeDocument/2006/relationships/image" Target="../media/image82.png"/><Relationship Id="rId97" Type="http://schemas.openxmlformats.org/officeDocument/2006/relationships/customXml" Target="../ink/ink84.xml"/><Relationship Id="rId120" Type="http://schemas.openxmlformats.org/officeDocument/2006/relationships/image" Target="../media/image104.png"/><Relationship Id="rId141" Type="http://schemas.openxmlformats.org/officeDocument/2006/relationships/customXml" Target="../ink/ink106.xml"/><Relationship Id="rId7" Type="http://schemas.openxmlformats.org/officeDocument/2006/relationships/image" Target="../media/image47.png"/><Relationship Id="rId162" Type="http://schemas.openxmlformats.org/officeDocument/2006/relationships/image" Target="../media/image125.png"/><Relationship Id="rId183" Type="http://schemas.openxmlformats.org/officeDocument/2006/relationships/customXml" Target="../ink/ink127.xml"/><Relationship Id="rId218" Type="http://schemas.openxmlformats.org/officeDocument/2006/relationships/image" Target="../media/image153.png"/><Relationship Id="rId239" Type="http://schemas.openxmlformats.org/officeDocument/2006/relationships/customXml" Target="../ink/ink155.xml"/><Relationship Id="rId24" Type="http://schemas.openxmlformats.org/officeDocument/2006/relationships/image" Target="../media/image56.png"/><Relationship Id="rId45" Type="http://schemas.openxmlformats.org/officeDocument/2006/relationships/customXml" Target="../ink/ink58.xml"/><Relationship Id="rId66" Type="http://schemas.openxmlformats.org/officeDocument/2006/relationships/image" Target="../media/image77.png"/><Relationship Id="rId87" Type="http://schemas.openxmlformats.org/officeDocument/2006/relationships/customXml" Target="../ink/ink79.xml"/><Relationship Id="rId110" Type="http://schemas.openxmlformats.org/officeDocument/2006/relationships/image" Target="../media/image99.png"/><Relationship Id="rId131" Type="http://schemas.openxmlformats.org/officeDocument/2006/relationships/customXml" Target="../ink/ink101.xml"/><Relationship Id="rId152" Type="http://schemas.openxmlformats.org/officeDocument/2006/relationships/image" Target="../media/image120.png"/><Relationship Id="rId173" Type="http://schemas.openxmlformats.org/officeDocument/2006/relationships/customXml" Target="../ink/ink122.xml"/><Relationship Id="rId194" Type="http://schemas.openxmlformats.org/officeDocument/2006/relationships/image" Target="../media/image141.png"/><Relationship Id="rId208" Type="http://schemas.openxmlformats.org/officeDocument/2006/relationships/image" Target="../media/image148.png"/><Relationship Id="rId229" Type="http://schemas.openxmlformats.org/officeDocument/2006/relationships/customXml" Target="../ink/ink150.xml"/><Relationship Id="rId240" Type="http://schemas.openxmlformats.org/officeDocument/2006/relationships/image" Target="../media/image164.png"/><Relationship Id="rId14" Type="http://schemas.openxmlformats.org/officeDocument/2006/relationships/image" Target="../media/image51.png"/><Relationship Id="rId35" Type="http://schemas.openxmlformats.org/officeDocument/2006/relationships/customXml" Target="../ink/ink53.xml"/><Relationship Id="rId56" Type="http://schemas.openxmlformats.org/officeDocument/2006/relationships/image" Target="../media/image72.png"/><Relationship Id="rId77" Type="http://schemas.openxmlformats.org/officeDocument/2006/relationships/customXml" Target="../ink/ink74.xml"/><Relationship Id="rId100" Type="http://schemas.openxmlformats.org/officeDocument/2006/relationships/image" Target="../media/image94.png"/><Relationship Id="rId8" Type="http://schemas.microsoft.com/office/2007/relationships/hdphoto" Target="../media/hdphoto3.wdp"/><Relationship Id="rId98" Type="http://schemas.openxmlformats.org/officeDocument/2006/relationships/image" Target="../media/image93.png"/><Relationship Id="rId121" Type="http://schemas.openxmlformats.org/officeDocument/2006/relationships/customXml" Target="../ink/ink96.xml"/><Relationship Id="rId142" Type="http://schemas.openxmlformats.org/officeDocument/2006/relationships/image" Target="../media/image115.png"/><Relationship Id="rId163" Type="http://schemas.openxmlformats.org/officeDocument/2006/relationships/customXml" Target="../ink/ink117.xml"/><Relationship Id="rId184" Type="http://schemas.openxmlformats.org/officeDocument/2006/relationships/image" Target="../media/image136.png"/><Relationship Id="rId219" Type="http://schemas.openxmlformats.org/officeDocument/2006/relationships/customXml" Target="../ink/ink145.xml"/><Relationship Id="rId230" Type="http://schemas.openxmlformats.org/officeDocument/2006/relationships/image" Target="../media/image159.png"/><Relationship Id="rId25" Type="http://schemas.openxmlformats.org/officeDocument/2006/relationships/customXml" Target="../ink/ink48.xml"/><Relationship Id="rId46" Type="http://schemas.openxmlformats.org/officeDocument/2006/relationships/image" Target="../media/image67.png"/><Relationship Id="rId67" Type="http://schemas.openxmlformats.org/officeDocument/2006/relationships/customXml" Target="../ink/ink69.xml"/><Relationship Id="rId88" Type="http://schemas.openxmlformats.org/officeDocument/2006/relationships/image" Target="../media/image88.png"/><Relationship Id="rId111" Type="http://schemas.openxmlformats.org/officeDocument/2006/relationships/customXml" Target="../ink/ink91.xml"/><Relationship Id="rId132" Type="http://schemas.openxmlformats.org/officeDocument/2006/relationships/image" Target="../media/image110.png"/><Relationship Id="rId153" Type="http://schemas.openxmlformats.org/officeDocument/2006/relationships/customXml" Target="../ink/ink112.xml"/><Relationship Id="rId174" Type="http://schemas.openxmlformats.org/officeDocument/2006/relationships/image" Target="../media/image131.png"/><Relationship Id="rId195" Type="http://schemas.openxmlformats.org/officeDocument/2006/relationships/customXml" Target="../ink/ink133.xml"/><Relationship Id="rId209" Type="http://schemas.openxmlformats.org/officeDocument/2006/relationships/customXml" Target="../ink/ink140.xml"/><Relationship Id="rId190" Type="http://schemas.openxmlformats.org/officeDocument/2006/relationships/image" Target="../media/image139.png"/><Relationship Id="rId204" Type="http://schemas.openxmlformats.org/officeDocument/2006/relationships/image" Target="../media/image146.png"/><Relationship Id="rId220" Type="http://schemas.openxmlformats.org/officeDocument/2006/relationships/image" Target="../media/image154.png"/><Relationship Id="rId225" Type="http://schemas.openxmlformats.org/officeDocument/2006/relationships/customXml" Target="../ink/ink148.xml"/><Relationship Id="rId15" Type="http://schemas.openxmlformats.org/officeDocument/2006/relationships/customXml" Target="../ink/ink43.xml"/><Relationship Id="rId36" Type="http://schemas.openxmlformats.org/officeDocument/2006/relationships/image" Target="../media/image62.png"/><Relationship Id="rId57" Type="http://schemas.openxmlformats.org/officeDocument/2006/relationships/customXml" Target="../ink/ink64.xml"/><Relationship Id="rId106" Type="http://schemas.openxmlformats.org/officeDocument/2006/relationships/image" Target="../media/image97.png"/><Relationship Id="rId127" Type="http://schemas.openxmlformats.org/officeDocument/2006/relationships/customXml" Target="../ink/ink99.xml"/><Relationship Id="rId10" Type="http://schemas.openxmlformats.org/officeDocument/2006/relationships/image" Target="../media/image49.png"/><Relationship Id="rId31" Type="http://schemas.openxmlformats.org/officeDocument/2006/relationships/customXml" Target="../ink/ink51.xml"/><Relationship Id="rId52" Type="http://schemas.openxmlformats.org/officeDocument/2006/relationships/image" Target="../media/image70.png"/><Relationship Id="rId73" Type="http://schemas.openxmlformats.org/officeDocument/2006/relationships/customXml" Target="../ink/ink72.xml"/><Relationship Id="rId78" Type="http://schemas.openxmlformats.org/officeDocument/2006/relationships/image" Target="../media/image83.png"/><Relationship Id="rId94" Type="http://schemas.openxmlformats.org/officeDocument/2006/relationships/image" Target="../media/image91.png"/><Relationship Id="rId99" Type="http://schemas.openxmlformats.org/officeDocument/2006/relationships/customXml" Target="../ink/ink85.xml"/><Relationship Id="rId101" Type="http://schemas.openxmlformats.org/officeDocument/2006/relationships/customXml" Target="../ink/ink86.xml"/><Relationship Id="rId122" Type="http://schemas.openxmlformats.org/officeDocument/2006/relationships/image" Target="../media/image105.png"/><Relationship Id="rId143" Type="http://schemas.openxmlformats.org/officeDocument/2006/relationships/customXml" Target="../ink/ink107.xml"/><Relationship Id="rId148" Type="http://schemas.openxmlformats.org/officeDocument/2006/relationships/image" Target="../media/image118.png"/><Relationship Id="rId164" Type="http://schemas.openxmlformats.org/officeDocument/2006/relationships/image" Target="../media/image126.png"/><Relationship Id="rId169" Type="http://schemas.openxmlformats.org/officeDocument/2006/relationships/customXml" Target="../ink/ink120.xml"/><Relationship Id="rId185" Type="http://schemas.openxmlformats.org/officeDocument/2006/relationships/customXml" Target="../ink/ink128.xml"/><Relationship Id="rId4" Type="http://schemas.openxmlformats.org/officeDocument/2006/relationships/image" Target="../media/image44.png"/><Relationship Id="rId9" Type="http://schemas.openxmlformats.org/officeDocument/2006/relationships/customXml" Target="../ink/ink40.xml"/><Relationship Id="rId180" Type="http://schemas.openxmlformats.org/officeDocument/2006/relationships/image" Target="../media/image134.png"/><Relationship Id="rId210" Type="http://schemas.openxmlformats.org/officeDocument/2006/relationships/image" Target="../media/image149.png"/><Relationship Id="rId215" Type="http://schemas.openxmlformats.org/officeDocument/2006/relationships/customXml" Target="../ink/ink143.xml"/><Relationship Id="rId236" Type="http://schemas.openxmlformats.org/officeDocument/2006/relationships/image" Target="../media/image162.png"/><Relationship Id="rId26" Type="http://schemas.openxmlformats.org/officeDocument/2006/relationships/image" Target="../media/image57.png"/><Relationship Id="rId231" Type="http://schemas.openxmlformats.org/officeDocument/2006/relationships/customXml" Target="../ink/ink151.xml"/><Relationship Id="rId47" Type="http://schemas.openxmlformats.org/officeDocument/2006/relationships/customXml" Target="../ink/ink59.xml"/><Relationship Id="rId68" Type="http://schemas.openxmlformats.org/officeDocument/2006/relationships/image" Target="../media/image78.png"/><Relationship Id="rId89" Type="http://schemas.openxmlformats.org/officeDocument/2006/relationships/customXml" Target="../ink/ink80.xml"/><Relationship Id="rId112" Type="http://schemas.openxmlformats.org/officeDocument/2006/relationships/image" Target="../media/image100.png"/><Relationship Id="rId133" Type="http://schemas.openxmlformats.org/officeDocument/2006/relationships/customXml" Target="../ink/ink102.xml"/><Relationship Id="rId154" Type="http://schemas.openxmlformats.org/officeDocument/2006/relationships/image" Target="../media/image121.png"/><Relationship Id="rId175" Type="http://schemas.openxmlformats.org/officeDocument/2006/relationships/customXml" Target="../ink/ink123.xml"/><Relationship Id="rId196" Type="http://schemas.openxmlformats.org/officeDocument/2006/relationships/image" Target="../media/image142.png"/><Relationship Id="rId200" Type="http://schemas.openxmlformats.org/officeDocument/2006/relationships/image" Target="../media/image144.png"/><Relationship Id="rId16" Type="http://schemas.openxmlformats.org/officeDocument/2006/relationships/image" Target="../media/image52.png"/><Relationship Id="rId221" Type="http://schemas.openxmlformats.org/officeDocument/2006/relationships/customXml" Target="../ink/ink146.xml"/><Relationship Id="rId37" Type="http://schemas.openxmlformats.org/officeDocument/2006/relationships/customXml" Target="../ink/ink54.xml"/><Relationship Id="rId58" Type="http://schemas.openxmlformats.org/officeDocument/2006/relationships/image" Target="../media/image73.png"/><Relationship Id="rId79" Type="http://schemas.openxmlformats.org/officeDocument/2006/relationships/customXml" Target="../ink/ink75.xml"/><Relationship Id="rId102" Type="http://schemas.openxmlformats.org/officeDocument/2006/relationships/image" Target="../media/image95.png"/><Relationship Id="rId123" Type="http://schemas.openxmlformats.org/officeDocument/2006/relationships/customXml" Target="../ink/ink97.xml"/><Relationship Id="rId144" Type="http://schemas.openxmlformats.org/officeDocument/2006/relationships/image" Target="../media/image116.png"/><Relationship Id="rId90" Type="http://schemas.openxmlformats.org/officeDocument/2006/relationships/image" Target="../media/image89.png"/><Relationship Id="rId165" Type="http://schemas.openxmlformats.org/officeDocument/2006/relationships/customXml" Target="../ink/ink118.xml"/><Relationship Id="rId186" Type="http://schemas.openxmlformats.org/officeDocument/2006/relationships/image" Target="../media/image137.png"/><Relationship Id="rId211" Type="http://schemas.openxmlformats.org/officeDocument/2006/relationships/customXml" Target="../ink/ink141.xml"/><Relationship Id="rId232" Type="http://schemas.openxmlformats.org/officeDocument/2006/relationships/image" Target="../media/image160.png"/><Relationship Id="rId27" Type="http://schemas.openxmlformats.org/officeDocument/2006/relationships/customXml" Target="../ink/ink49.xml"/><Relationship Id="rId48" Type="http://schemas.openxmlformats.org/officeDocument/2006/relationships/image" Target="../media/image68.png"/><Relationship Id="rId69" Type="http://schemas.openxmlformats.org/officeDocument/2006/relationships/customXml" Target="../ink/ink70.xml"/><Relationship Id="rId113" Type="http://schemas.openxmlformats.org/officeDocument/2006/relationships/customXml" Target="../ink/ink92.xml"/><Relationship Id="rId134" Type="http://schemas.openxmlformats.org/officeDocument/2006/relationships/image" Target="../media/image111.png"/><Relationship Id="rId80" Type="http://schemas.openxmlformats.org/officeDocument/2006/relationships/image" Target="../media/image84.png"/><Relationship Id="rId155" Type="http://schemas.openxmlformats.org/officeDocument/2006/relationships/customXml" Target="../ink/ink113.xml"/><Relationship Id="rId176" Type="http://schemas.openxmlformats.org/officeDocument/2006/relationships/image" Target="../media/image132.png"/><Relationship Id="rId197" Type="http://schemas.openxmlformats.org/officeDocument/2006/relationships/customXml" Target="../ink/ink134.xml"/><Relationship Id="rId201" Type="http://schemas.openxmlformats.org/officeDocument/2006/relationships/customXml" Target="../ink/ink136.xml"/><Relationship Id="rId222" Type="http://schemas.openxmlformats.org/officeDocument/2006/relationships/image" Target="../media/image155.png"/><Relationship Id="rId17" Type="http://schemas.openxmlformats.org/officeDocument/2006/relationships/customXml" Target="../ink/ink44.xml"/><Relationship Id="rId38" Type="http://schemas.openxmlformats.org/officeDocument/2006/relationships/image" Target="../media/image63.png"/><Relationship Id="rId59" Type="http://schemas.openxmlformats.org/officeDocument/2006/relationships/customXml" Target="../ink/ink65.xml"/><Relationship Id="rId103" Type="http://schemas.openxmlformats.org/officeDocument/2006/relationships/customXml" Target="../ink/ink87.xml"/><Relationship Id="rId124" Type="http://schemas.openxmlformats.org/officeDocument/2006/relationships/image" Target="../media/image106.png"/><Relationship Id="rId70" Type="http://schemas.openxmlformats.org/officeDocument/2006/relationships/image" Target="../media/image79.png"/><Relationship Id="rId91" Type="http://schemas.openxmlformats.org/officeDocument/2006/relationships/customXml" Target="../ink/ink81.xml"/><Relationship Id="rId145" Type="http://schemas.openxmlformats.org/officeDocument/2006/relationships/customXml" Target="../ink/ink108.xml"/><Relationship Id="rId166" Type="http://schemas.openxmlformats.org/officeDocument/2006/relationships/image" Target="../media/image127.png"/><Relationship Id="rId187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0.png"/><Relationship Id="rId233" Type="http://schemas.openxmlformats.org/officeDocument/2006/relationships/customXml" Target="../ink/ink152.xml"/><Relationship Id="rId28" Type="http://schemas.openxmlformats.org/officeDocument/2006/relationships/image" Target="../media/image58.png"/><Relationship Id="rId49" Type="http://schemas.openxmlformats.org/officeDocument/2006/relationships/customXml" Target="../ink/ink60.xml"/><Relationship Id="rId114" Type="http://schemas.openxmlformats.org/officeDocument/2006/relationships/image" Target="../media/image101.png"/><Relationship Id="rId60" Type="http://schemas.openxmlformats.org/officeDocument/2006/relationships/image" Target="../media/image74.png"/><Relationship Id="rId81" Type="http://schemas.openxmlformats.org/officeDocument/2006/relationships/customXml" Target="../ink/ink76.xml"/><Relationship Id="rId135" Type="http://schemas.openxmlformats.org/officeDocument/2006/relationships/customXml" Target="../ink/ink103.xml"/><Relationship Id="rId156" Type="http://schemas.openxmlformats.org/officeDocument/2006/relationships/image" Target="../media/image122.png"/><Relationship Id="rId177" Type="http://schemas.openxmlformats.org/officeDocument/2006/relationships/customXml" Target="../ink/ink124.xml"/><Relationship Id="rId198" Type="http://schemas.openxmlformats.org/officeDocument/2006/relationships/image" Target="../media/image143.png"/><Relationship Id="rId202" Type="http://schemas.openxmlformats.org/officeDocument/2006/relationships/image" Target="../media/image145.png"/><Relationship Id="rId223" Type="http://schemas.openxmlformats.org/officeDocument/2006/relationships/customXml" Target="../ink/ink147.xml"/><Relationship Id="rId18" Type="http://schemas.openxmlformats.org/officeDocument/2006/relationships/image" Target="../media/image53.png"/><Relationship Id="rId39" Type="http://schemas.openxmlformats.org/officeDocument/2006/relationships/customXml" Target="../ink/ink55.xml"/><Relationship Id="rId50" Type="http://schemas.openxmlformats.org/officeDocument/2006/relationships/image" Target="../media/image69.png"/><Relationship Id="rId104" Type="http://schemas.openxmlformats.org/officeDocument/2006/relationships/image" Target="../media/image96.png"/><Relationship Id="rId125" Type="http://schemas.openxmlformats.org/officeDocument/2006/relationships/customXml" Target="../ink/ink98.xml"/><Relationship Id="rId146" Type="http://schemas.openxmlformats.org/officeDocument/2006/relationships/image" Target="../media/image117.png"/><Relationship Id="rId167" Type="http://schemas.openxmlformats.org/officeDocument/2006/relationships/customXml" Target="../ink/ink119.xml"/><Relationship Id="rId188" Type="http://schemas.openxmlformats.org/officeDocument/2006/relationships/image" Target="../media/image138.png"/><Relationship Id="rId71" Type="http://schemas.openxmlformats.org/officeDocument/2006/relationships/customXml" Target="../ink/ink71.xml"/><Relationship Id="rId92" Type="http://schemas.openxmlformats.org/officeDocument/2006/relationships/image" Target="../media/image90.png"/><Relationship Id="rId213" Type="http://schemas.openxmlformats.org/officeDocument/2006/relationships/customXml" Target="../ink/ink142.xml"/><Relationship Id="rId234" Type="http://schemas.openxmlformats.org/officeDocument/2006/relationships/image" Target="../media/image161.png"/><Relationship Id="rId2" Type="http://schemas.openxmlformats.org/officeDocument/2006/relationships/image" Target="../media/image43.png"/><Relationship Id="rId29" Type="http://schemas.openxmlformats.org/officeDocument/2006/relationships/customXml" Target="../ink/ink50.xml"/><Relationship Id="rId40" Type="http://schemas.openxmlformats.org/officeDocument/2006/relationships/image" Target="../media/image64.png"/><Relationship Id="rId115" Type="http://schemas.openxmlformats.org/officeDocument/2006/relationships/customXml" Target="../ink/ink93.xml"/><Relationship Id="rId136" Type="http://schemas.openxmlformats.org/officeDocument/2006/relationships/image" Target="../media/image112.png"/><Relationship Id="rId157" Type="http://schemas.openxmlformats.org/officeDocument/2006/relationships/customXml" Target="../ink/ink114.xml"/><Relationship Id="rId178" Type="http://schemas.openxmlformats.org/officeDocument/2006/relationships/image" Target="../media/image133.png"/><Relationship Id="rId61" Type="http://schemas.openxmlformats.org/officeDocument/2006/relationships/customXml" Target="../ink/ink66.xml"/><Relationship Id="rId82" Type="http://schemas.openxmlformats.org/officeDocument/2006/relationships/image" Target="../media/image85.png"/><Relationship Id="rId199" Type="http://schemas.openxmlformats.org/officeDocument/2006/relationships/customXml" Target="../ink/ink135.xml"/><Relationship Id="rId203" Type="http://schemas.openxmlformats.org/officeDocument/2006/relationships/customXml" Target="../ink/ink137.xml"/><Relationship Id="rId19" Type="http://schemas.openxmlformats.org/officeDocument/2006/relationships/customXml" Target="../ink/ink45.xml"/><Relationship Id="rId224" Type="http://schemas.openxmlformats.org/officeDocument/2006/relationships/image" Target="../media/image156.png"/><Relationship Id="rId30" Type="http://schemas.openxmlformats.org/officeDocument/2006/relationships/image" Target="../media/image59.png"/><Relationship Id="rId105" Type="http://schemas.openxmlformats.org/officeDocument/2006/relationships/customXml" Target="../ink/ink88.xml"/><Relationship Id="rId126" Type="http://schemas.openxmlformats.org/officeDocument/2006/relationships/image" Target="../media/image107.png"/><Relationship Id="rId147" Type="http://schemas.openxmlformats.org/officeDocument/2006/relationships/customXml" Target="../ink/ink109.xml"/><Relationship Id="rId168" Type="http://schemas.openxmlformats.org/officeDocument/2006/relationships/image" Target="../media/image128.png"/><Relationship Id="rId51" Type="http://schemas.openxmlformats.org/officeDocument/2006/relationships/customXml" Target="../ink/ink61.xml"/><Relationship Id="rId72" Type="http://schemas.openxmlformats.org/officeDocument/2006/relationships/image" Target="../media/image80.png"/><Relationship Id="rId93" Type="http://schemas.openxmlformats.org/officeDocument/2006/relationships/customXml" Target="../ink/ink82.xml"/><Relationship Id="rId189" Type="http://schemas.openxmlformats.org/officeDocument/2006/relationships/customXml" Target="../ink/ink130.xml"/><Relationship Id="rId3" Type="http://schemas.microsoft.com/office/2007/relationships/hdphoto" Target="../media/hdphoto2.wdp"/><Relationship Id="rId214" Type="http://schemas.openxmlformats.org/officeDocument/2006/relationships/image" Target="../media/image151.png"/><Relationship Id="rId235" Type="http://schemas.openxmlformats.org/officeDocument/2006/relationships/customXml" Target="../ink/ink153.xml"/><Relationship Id="rId116" Type="http://schemas.openxmlformats.org/officeDocument/2006/relationships/image" Target="../media/image102.png"/><Relationship Id="rId137" Type="http://schemas.openxmlformats.org/officeDocument/2006/relationships/customXml" Target="../ink/ink104.xml"/><Relationship Id="rId158" Type="http://schemas.openxmlformats.org/officeDocument/2006/relationships/image" Target="../media/image123.png"/><Relationship Id="rId20" Type="http://schemas.openxmlformats.org/officeDocument/2006/relationships/image" Target="../media/image54.png"/><Relationship Id="rId41" Type="http://schemas.openxmlformats.org/officeDocument/2006/relationships/customXml" Target="../ink/ink56.xml"/><Relationship Id="rId62" Type="http://schemas.openxmlformats.org/officeDocument/2006/relationships/image" Target="../media/image75.png"/><Relationship Id="rId83" Type="http://schemas.openxmlformats.org/officeDocument/2006/relationships/customXml" Target="../ink/ink77.xml"/><Relationship Id="rId179" Type="http://schemas.openxmlformats.org/officeDocument/2006/relationships/customXml" Target="../ink/ink12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8.xml"/><Relationship Id="rId21" Type="http://schemas.openxmlformats.org/officeDocument/2006/relationships/customXml" Target="../ink/ink161.xml"/><Relationship Id="rId42" Type="http://schemas.openxmlformats.org/officeDocument/2006/relationships/image" Target="../media/image720.png"/><Relationship Id="rId84" Type="http://schemas.openxmlformats.org/officeDocument/2006/relationships/image" Target="../media/image930.png"/><Relationship Id="rId138" Type="http://schemas.openxmlformats.org/officeDocument/2006/relationships/image" Target="../media/image1200.png"/><Relationship Id="rId159" Type="http://schemas.openxmlformats.org/officeDocument/2006/relationships/customXml" Target="../ink/ink224.xml"/><Relationship Id="rId107" Type="http://schemas.openxmlformats.org/officeDocument/2006/relationships/customXml" Target="../ink/ink193.xml"/><Relationship Id="rId11" Type="http://schemas.openxmlformats.org/officeDocument/2006/relationships/customXml" Target="../ink/ink156.xml"/><Relationship Id="rId32" Type="http://schemas.openxmlformats.org/officeDocument/2006/relationships/image" Target="../media/image670.png"/><Relationship Id="rId53" Type="http://schemas.openxmlformats.org/officeDocument/2006/relationships/customXml" Target="../ink/ink177.xml"/><Relationship Id="rId128" Type="http://schemas.openxmlformats.org/officeDocument/2006/relationships/image" Target="../media/image1150.png"/><Relationship Id="rId149" Type="http://schemas.openxmlformats.org/officeDocument/2006/relationships/customXml" Target="../ink/ink217.xml"/><Relationship Id="rId74" Type="http://schemas.openxmlformats.org/officeDocument/2006/relationships/image" Target="../media/image880.png"/><Relationship Id="rId5" Type="http://schemas.openxmlformats.org/officeDocument/2006/relationships/image" Target="../media/image4.png"/><Relationship Id="rId95" Type="http://schemas.openxmlformats.org/officeDocument/2006/relationships/customXml" Target="../ink/ink187.xml"/><Relationship Id="rId160" Type="http://schemas.openxmlformats.org/officeDocument/2006/relationships/image" Target="../media/image1250.png"/><Relationship Id="rId22" Type="http://schemas.openxmlformats.org/officeDocument/2006/relationships/image" Target="../media/image620.png"/><Relationship Id="rId27" Type="http://schemas.openxmlformats.org/officeDocument/2006/relationships/customXml" Target="../ink/ink164.xml"/><Relationship Id="rId43" Type="http://schemas.openxmlformats.org/officeDocument/2006/relationships/customXml" Target="../ink/ink172.xml"/><Relationship Id="rId48" Type="http://schemas.openxmlformats.org/officeDocument/2006/relationships/image" Target="../media/image750.png"/><Relationship Id="rId113" Type="http://schemas.openxmlformats.org/officeDocument/2006/relationships/customXml" Target="../ink/ink196.xml"/><Relationship Id="rId118" Type="http://schemas.openxmlformats.org/officeDocument/2006/relationships/image" Target="../media/image1100.png"/><Relationship Id="rId134" Type="http://schemas.openxmlformats.org/officeDocument/2006/relationships/image" Target="../media/image1180.png"/><Relationship Id="rId139" Type="http://schemas.openxmlformats.org/officeDocument/2006/relationships/customXml" Target="../ink/ink209.xml"/><Relationship Id="rId64" Type="http://schemas.openxmlformats.org/officeDocument/2006/relationships/image" Target="../media/image830.png"/><Relationship Id="rId85" Type="http://schemas.openxmlformats.org/officeDocument/2006/relationships/customXml" Target="../ink/ink182.xml"/><Relationship Id="rId150" Type="http://schemas.openxmlformats.org/officeDocument/2006/relationships/customXml" Target="../ink/ink218.xml"/><Relationship Id="rId80" Type="http://schemas.openxmlformats.org/officeDocument/2006/relationships/image" Target="../media/image910.png"/><Relationship Id="rId155" Type="http://schemas.openxmlformats.org/officeDocument/2006/relationships/customXml" Target="../ink/ink222.xml"/><Relationship Id="rId12" Type="http://schemas.openxmlformats.org/officeDocument/2006/relationships/image" Target="../media/image5710.png"/><Relationship Id="rId17" Type="http://schemas.openxmlformats.org/officeDocument/2006/relationships/customXml" Target="../ink/ink159.xml"/><Relationship Id="rId33" Type="http://schemas.openxmlformats.org/officeDocument/2006/relationships/customXml" Target="../ink/ink167.xml"/><Relationship Id="rId38" Type="http://schemas.openxmlformats.org/officeDocument/2006/relationships/image" Target="../media/image700.png"/><Relationship Id="rId59" Type="http://schemas.openxmlformats.org/officeDocument/2006/relationships/customXml" Target="../ink/ink180.xml"/><Relationship Id="rId103" Type="http://schemas.openxmlformats.org/officeDocument/2006/relationships/customXml" Target="../ink/ink191.xml"/><Relationship Id="rId108" Type="http://schemas.openxmlformats.org/officeDocument/2006/relationships/image" Target="../media/image1050.png"/><Relationship Id="rId124" Type="http://schemas.openxmlformats.org/officeDocument/2006/relationships/image" Target="../media/image1130.png"/><Relationship Id="rId129" Type="http://schemas.openxmlformats.org/officeDocument/2006/relationships/customXml" Target="../ink/ink204.xml"/><Relationship Id="rId54" Type="http://schemas.openxmlformats.org/officeDocument/2006/relationships/image" Target="../media/image780.png"/><Relationship Id="rId91" Type="http://schemas.openxmlformats.org/officeDocument/2006/relationships/customXml" Target="../ink/ink185.xml"/><Relationship Id="rId96" Type="http://schemas.openxmlformats.org/officeDocument/2006/relationships/image" Target="../media/image990.png"/><Relationship Id="rId140" Type="http://schemas.openxmlformats.org/officeDocument/2006/relationships/image" Target="../media/image1210.png"/><Relationship Id="rId145" Type="http://schemas.openxmlformats.org/officeDocument/2006/relationships/customXml" Target="../ink/ink213.xml"/><Relationship Id="rId70" Type="http://schemas.openxmlformats.org/officeDocument/2006/relationships/image" Target="../media/image860.png"/><Relationship Id="rId161" Type="http://schemas.openxmlformats.org/officeDocument/2006/relationships/customXml" Target="../ink/ink225.xml"/><Relationship Id="rId166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23" Type="http://schemas.openxmlformats.org/officeDocument/2006/relationships/customXml" Target="../ink/ink162.xml"/><Relationship Id="rId28" Type="http://schemas.openxmlformats.org/officeDocument/2006/relationships/image" Target="../media/image650.png"/><Relationship Id="rId49" Type="http://schemas.openxmlformats.org/officeDocument/2006/relationships/customXml" Target="../ink/ink175.xml"/><Relationship Id="rId114" Type="http://schemas.openxmlformats.org/officeDocument/2006/relationships/image" Target="../media/image1080.png"/><Relationship Id="rId119" Type="http://schemas.openxmlformats.org/officeDocument/2006/relationships/customXml" Target="../ink/ink199.xml"/><Relationship Id="rId44" Type="http://schemas.openxmlformats.org/officeDocument/2006/relationships/image" Target="../media/image730.png"/><Relationship Id="rId60" Type="http://schemas.openxmlformats.org/officeDocument/2006/relationships/image" Target="../media/image168.emf"/><Relationship Id="rId86" Type="http://schemas.openxmlformats.org/officeDocument/2006/relationships/image" Target="../media/image940.png"/><Relationship Id="rId130" Type="http://schemas.openxmlformats.org/officeDocument/2006/relationships/image" Target="../media/image1160.png"/><Relationship Id="rId135" Type="http://schemas.openxmlformats.org/officeDocument/2006/relationships/customXml" Target="../ink/ink207.xml"/><Relationship Id="rId151" Type="http://schemas.openxmlformats.org/officeDocument/2006/relationships/customXml" Target="../ink/ink219.xml"/><Relationship Id="rId156" Type="http://schemas.openxmlformats.org/officeDocument/2006/relationships/image" Target="../media/image1230.png"/><Relationship Id="rId13" Type="http://schemas.openxmlformats.org/officeDocument/2006/relationships/customXml" Target="../ink/ink157.xml"/><Relationship Id="rId18" Type="http://schemas.openxmlformats.org/officeDocument/2006/relationships/image" Target="../media/image6010.png"/><Relationship Id="rId39" Type="http://schemas.openxmlformats.org/officeDocument/2006/relationships/customXml" Target="../ink/ink170.xml"/><Relationship Id="rId109" Type="http://schemas.openxmlformats.org/officeDocument/2006/relationships/customXml" Target="../ink/ink194.xml"/><Relationship Id="rId34" Type="http://schemas.openxmlformats.org/officeDocument/2006/relationships/image" Target="../media/image680.png"/><Relationship Id="rId50" Type="http://schemas.openxmlformats.org/officeDocument/2006/relationships/image" Target="../media/image760.png"/><Relationship Id="rId55" Type="http://schemas.openxmlformats.org/officeDocument/2006/relationships/customXml" Target="../ink/ink178.xml"/><Relationship Id="rId97" Type="http://schemas.openxmlformats.org/officeDocument/2006/relationships/customXml" Target="../ink/ink188.xml"/><Relationship Id="rId104" Type="http://schemas.openxmlformats.org/officeDocument/2006/relationships/image" Target="../media/image1030.png"/><Relationship Id="rId120" Type="http://schemas.openxmlformats.org/officeDocument/2006/relationships/image" Target="../media/image1110.png"/><Relationship Id="rId125" Type="http://schemas.openxmlformats.org/officeDocument/2006/relationships/customXml" Target="../ink/ink202.xml"/><Relationship Id="rId141" Type="http://schemas.openxmlformats.org/officeDocument/2006/relationships/customXml" Target="../ink/ink210.xml"/><Relationship Id="rId146" Type="http://schemas.openxmlformats.org/officeDocument/2006/relationships/customXml" Target="../ink/ink214.xml"/><Relationship Id="rId76" Type="http://schemas.openxmlformats.org/officeDocument/2006/relationships/image" Target="../media/image890.png"/><Relationship Id="rId167" Type="http://schemas.openxmlformats.org/officeDocument/2006/relationships/customXml" Target="../ink/ink228.xml"/><Relationship Id="rId7" Type="http://schemas.openxmlformats.org/officeDocument/2006/relationships/image" Target="../media/image166.png"/><Relationship Id="rId92" Type="http://schemas.openxmlformats.org/officeDocument/2006/relationships/image" Target="../media/image970.png"/><Relationship Id="rId162" Type="http://schemas.openxmlformats.org/officeDocument/2006/relationships/image" Target="../media/image1260.png"/><Relationship Id="rId2" Type="http://schemas.openxmlformats.org/officeDocument/2006/relationships/image" Target="../media/image48.png"/><Relationship Id="rId29" Type="http://schemas.openxmlformats.org/officeDocument/2006/relationships/customXml" Target="../ink/ink165.xml"/><Relationship Id="rId24" Type="http://schemas.openxmlformats.org/officeDocument/2006/relationships/image" Target="../media/image630.png"/><Relationship Id="rId40" Type="http://schemas.openxmlformats.org/officeDocument/2006/relationships/image" Target="../media/image710.png"/><Relationship Id="rId45" Type="http://schemas.openxmlformats.org/officeDocument/2006/relationships/customXml" Target="../ink/ink173.xml"/><Relationship Id="rId87" Type="http://schemas.openxmlformats.org/officeDocument/2006/relationships/customXml" Target="../ink/ink183.xml"/><Relationship Id="rId110" Type="http://schemas.openxmlformats.org/officeDocument/2006/relationships/image" Target="../media/image1060.png"/><Relationship Id="rId115" Type="http://schemas.openxmlformats.org/officeDocument/2006/relationships/customXml" Target="../ink/ink197.xml"/><Relationship Id="rId131" Type="http://schemas.openxmlformats.org/officeDocument/2006/relationships/customXml" Target="../ink/ink205.xml"/><Relationship Id="rId136" Type="http://schemas.openxmlformats.org/officeDocument/2006/relationships/image" Target="../media/image1190.png"/><Relationship Id="rId66" Type="http://schemas.openxmlformats.org/officeDocument/2006/relationships/image" Target="../media/image840.png"/><Relationship Id="rId157" Type="http://schemas.openxmlformats.org/officeDocument/2006/relationships/customXml" Target="../ink/ink223.xml"/><Relationship Id="rId61" Type="http://schemas.openxmlformats.org/officeDocument/2006/relationships/customXml" Target="../ink/ink181.xml"/><Relationship Id="rId152" Type="http://schemas.openxmlformats.org/officeDocument/2006/relationships/customXml" Target="../ink/ink220.xml"/><Relationship Id="rId19" Type="http://schemas.openxmlformats.org/officeDocument/2006/relationships/customXml" Target="../ink/ink160.xml"/><Relationship Id="rId14" Type="http://schemas.openxmlformats.org/officeDocument/2006/relationships/image" Target="../media/image5810.png"/><Relationship Id="rId30" Type="http://schemas.openxmlformats.org/officeDocument/2006/relationships/image" Target="../media/image660.png"/><Relationship Id="rId35" Type="http://schemas.openxmlformats.org/officeDocument/2006/relationships/customXml" Target="../ink/ink168.xml"/><Relationship Id="rId56" Type="http://schemas.openxmlformats.org/officeDocument/2006/relationships/image" Target="../media/image790.png"/><Relationship Id="rId100" Type="http://schemas.openxmlformats.org/officeDocument/2006/relationships/image" Target="../media/image1010.png"/><Relationship Id="rId105" Type="http://schemas.openxmlformats.org/officeDocument/2006/relationships/customXml" Target="../ink/ink192.xml"/><Relationship Id="rId126" Type="http://schemas.openxmlformats.org/officeDocument/2006/relationships/image" Target="../media/image1140.png"/><Relationship Id="rId147" Type="http://schemas.openxmlformats.org/officeDocument/2006/relationships/customXml" Target="../ink/ink215.xml"/><Relationship Id="rId168" Type="http://schemas.openxmlformats.org/officeDocument/2006/relationships/image" Target="../media/image1290.png"/><Relationship Id="rId8" Type="http://schemas.microsoft.com/office/2007/relationships/hdphoto" Target="../media/hdphoto4.wdp"/><Relationship Id="rId51" Type="http://schemas.openxmlformats.org/officeDocument/2006/relationships/customXml" Target="../ink/ink176.xml"/><Relationship Id="rId93" Type="http://schemas.openxmlformats.org/officeDocument/2006/relationships/customXml" Target="../ink/ink186.xml"/><Relationship Id="rId98" Type="http://schemas.openxmlformats.org/officeDocument/2006/relationships/image" Target="../media/image1000.png"/><Relationship Id="rId121" Type="http://schemas.openxmlformats.org/officeDocument/2006/relationships/customXml" Target="../ink/ink200.xml"/><Relationship Id="rId142" Type="http://schemas.openxmlformats.org/officeDocument/2006/relationships/image" Target="../media/image169.emf"/><Relationship Id="rId72" Type="http://schemas.openxmlformats.org/officeDocument/2006/relationships/image" Target="../media/image870.png"/><Relationship Id="rId163" Type="http://schemas.openxmlformats.org/officeDocument/2006/relationships/customXml" Target="../ink/ink226.xml"/><Relationship Id="rId3" Type="http://schemas.openxmlformats.org/officeDocument/2006/relationships/image" Target="../media/image165.png"/><Relationship Id="rId25" Type="http://schemas.openxmlformats.org/officeDocument/2006/relationships/customXml" Target="../ink/ink163.xml"/><Relationship Id="rId46" Type="http://schemas.openxmlformats.org/officeDocument/2006/relationships/image" Target="../media/image740.png"/><Relationship Id="rId116" Type="http://schemas.openxmlformats.org/officeDocument/2006/relationships/image" Target="../media/image1090.png"/><Relationship Id="rId137" Type="http://schemas.openxmlformats.org/officeDocument/2006/relationships/customXml" Target="../ink/ink208.xml"/><Relationship Id="rId158" Type="http://schemas.openxmlformats.org/officeDocument/2006/relationships/image" Target="../media/image1240.png"/><Relationship Id="rId20" Type="http://schemas.openxmlformats.org/officeDocument/2006/relationships/image" Target="../media/image615.png"/><Relationship Id="rId41" Type="http://schemas.openxmlformats.org/officeDocument/2006/relationships/customXml" Target="../ink/ink171.xml"/><Relationship Id="rId88" Type="http://schemas.openxmlformats.org/officeDocument/2006/relationships/image" Target="../media/image950.png"/><Relationship Id="rId111" Type="http://schemas.openxmlformats.org/officeDocument/2006/relationships/customXml" Target="../ink/ink195.xml"/><Relationship Id="rId132" Type="http://schemas.openxmlformats.org/officeDocument/2006/relationships/image" Target="../media/image1170.png"/><Relationship Id="rId62" Type="http://schemas.openxmlformats.org/officeDocument/2006/relationships/image" Target="../media/image820.png"/><Relationship Id="rId153" Type="http://schemas.openxmlformats.org/officeDocument/2006/relationships/customXml" Target="../ink/ink221.xml"/><Relationship Id="rId15" Type="http://schemas.openxmlformats.org/officeDocument/2006/relationships/customXml" Target="../ink/ink158.xml"/><Relationship Id="rId36" Type="http://schemas.openxmlformats.org/officeDocument/2006/relationships/image" Target="../media/image690.png"/><Relationship Id="rId57" Type="http://schemas.openxmlformats.org/officeDocument/2006/relationships/customXml" Target="../ink/ink179.xml"/><Relationship Id="rId106" Type="http://schemas.openxmlformats.org/officeDocument/2006/relationships/image" Target="../media/image1040.png"/><Relationship Id="rId127" Type="http://schemas.openxmlformats.org/officeDocument/2006/relationships/customXml" Target="../ink/ink203.xml"/><Relationship Id="rId10" Type="http://schemas.microsoft.com/office/2007/relationships/hdphoto" Target="../media/hdphoto5.wdp"/><Relationship Id="rId31" Type="http://schemas.openxmlformats.org/officeDocument/2006/relationships/customXml" Target="../ink/ink166.xml"/><Relationship Id="rId52" Type="http://schemas.openxmlformats.org/officeDocument/2006/relationships/image" Target="../media/image770.png"/><Relationship Id="rId94" Type="http://schemas.openxmlformats.org/officeDocument/2006/relationships/image" Target="../media/image980.png"/><Relationship Id="rId99" Type="http://schemas.openxmlformats.org/officeDocument/2006/relationships/customXml" Target="../ink/ink189.xml"/><Relationship Id="rId101" Type="http://schemas.openxmlformats.org/officeDocument/2006/relationships/customXml" Target="../ink/ink190.xml"/><Relationship Id="rId122" Type="http://schemas.openxmlformats.org/officeDocument/2006/relationships/image" Target="../media/image1120.png"/><Relationship Id="rId143" Type="http://schemas.openxmlformats.org/officeDocument/2006/relationships/customXml" Target="../ink/ink211.xml"/><Relationship Id="rId148" Type="http://schemas.openxmlformats.org/officeDocument/2006/relationships/customXml" Target="../ink/ink216.xml"/><Relationship Id="rId78" Type="http://schemas.openxmlformats.org/officeDocument/2006/relationships/image" Target="../media/image900.png"/><Relationship Id="rId164" Type="http://schemas.openxmlformats.org/officeDocument/2006/relationships/image" Target="../media/image1270.png"/><Relationship Id="rId4" Type="http://schemas.openxmlformats.org/officeDocument/2006/relationships/image" Target="../media/image3.png"/><Relationship Id="rId9" Type="http://schemas.openxmlformats.org/officeDocument/2006/relationships/image" Target="../media/image167.png"/><Relationship Id="rId26" Type="http://schemas.openxmlformats.org/officeDocument/2006/relationships/image" Target="../media/image640.png"/><Relationship Id="rId47" Type="http://schemas.openxmlformats.org/officeDocument/2006/relationships/customXml" Target="../ink/ink174.xml"/><Relationship Id="rId89" Type="http://schemas.openxmlformats.org/officeDocument/2006/relationships/customXml" Target="../ink/ink184.xml"/><Relationship Id="rId112" Type="http://schemas.openxmlformats.org/officeDocument/2006/relationships/image" Target="../media/image1070.png"/><Relationship Id="rId133" Type="http://schemas.openxmlformats.org/officeDocument/2006/relationships/customXml" Target="../ink/ink206.xml"/><Relationship Id="rId68" Type="http://schemas.openxmlformats.org/officeDocument/2006/relationships/image" Target="../media/image850.png"/><Relationship Id="rId154" Type="http://schemas.openxmlformats.org/officeDocument/2006/relationships/image" Target="../media/image1220.png"/><Relationship Id="rId16" Type="http://schemas.openxmlformats.org/officeDocument/2006/relationships/image" Target="../media/image5910.png"/><Relationship Id="rId37" Type="http://schemas.openxmlformats.org/officeDocument/2006/relationships/customXml" Target="../ink/ink169.xml"/><Relationship Id="rId58" Type="http://schemas.openxmlformats.org/officeDocument/2006/relationships/image" Target="../media/image800.png"/><Relationship Id="rId102" Type="http://schemas.openxmlformats.org/officeDocument/2006/relationships/image" Target="../media/image1020.png"/><Relationship Id="rId123" Type="http://schemas.openxmlformats.org/officeDocument/2006/relationships/customXml" Target="../ink/ink201.xml"/><Relationship Id="rId144" Type="http://schemas.openxmlformats.org/officeDocument/2006/relationships/customXml" Target="../ink/ink212.xml"/><Relationship Id="rId90" Type="http://schemas.openxmlformats.org/officeDocument/2006/relationships/image" Target="../media/image960.png"/><Relationship Id="rId165" Type="http://schemas.openxmlformats.org/officeDocument/2006/relationships/customXml" Target="../ink/ink2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0.xml"/><Relationship Id="rId13" Type="http://schemas.openxmlformats.org/officeDocument/2006/relationships/image" Target="../media/image1340.png"/><Relationship Id="rId3" Type="http://schemas.microsoft.com/office/2007/relationships/hdphoto" Target="../media/hdphoto6.wdp"/><Relationship Id="rId7" Type="http://schemas.openxmlformats.org/officeDocument/2006/relationships/image" Target="../media/image1310.png"/><Relationship Id="rId12" Type="http://schemas.openxmlformats.org/officeDocument/2006/relationships/customXml" Target="../ink/ink232.xml"/><Relationship Id="rId17" Type="http://schemas.openxmlformats.org/officeDocument/2006/relationships/image" Target="../media/image171.emf"/><Relationship Id="rId2" Type="http://schemas.openxmlformats.org/officeDocument/2006/relationships/image" Target="../media/image168.png"/><Relationship Id="rId16" Type="http://schemas.openxmlformats.org/officeDocument/2006/relationships/customXml" Target="../ink/ink2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9.xml"/><Relationship Id="rId11" Type="http://schemas.openxmlformats.org/officeDocument/2006/relationships/image" Target="../media/image1330.png"/><Relationship Id="rId5" Type="http://schemas.microsoft.com/office/2007/relationships/hdphoto" Target="../media/hdphoto5.wdp"/><Relationship Id="rId15" Type="http://schemas.openxmlformats.org/officeDocument/2006/relationships/image" Target="../media/image1350.png"/><Relationship Id="rId10" Type="http://schemas.openxmlformats.org/officeDocument/2006/relationships/customXml" Target="../ink/ink231.xml"/><Relationship Id="rId4" Type="http://schemas.openxmlformats.org/officeDocument/2006/relationships/image" Target="../media/image167.png"/><Relationship Id="rId9" Type="http://schemas.openxmlformats.org/officeDocument/2006/relationships/image" Target="../media/image1320.png"/><Relationship Id="rId14" Type="http://schemas.openxmlformats.org/officeDocument/2006/relationships/customXml" Target="../ink/ink23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3.xml"/><Relationship Id="rId21" Type="http://schemas.openxmlformats.org/officeDocument/2006/relationships/image" Target="../media/image179.emf"/><Relationship Id="rId34" Type="http://schemas.openxmlformats.org/officeDocument/2006/relationships/customXml" Target="../ink/ink247.xml"/><Relationship Id="rId42" Type="http://schemas.openxmlformats.org/officeDocument/2006/relationships/customXml" Target="../ink/ink251.xml"/><Relationship Id="rId47" Type="http://schemas.openxmlformats.org/officeDocument/2006/relationships/image" Target="../media/image1600.png"/><Relationship Id="rId50" Type="http://schemas.openxmlformats.org/officeDocument/2006/relationships/customXml" Target="../ink/ink255.xml"/><Relationship Id="rId55" Type="http://schemas.openxmlformats.org/officeDocument/2006/relationships/image" Target="../media/image1640.png"/><Relationship Id="rId63" Type="http://schemas.openxmlformats.org/officeDocument/2006/relationships/image" Target="../media/image1680.png"/><Relationship Id="rId7" Type="http://schemas.microsoft.com/office/2007/relationships/hdphoto" Target="../media/hdphoto8.wdp"/><Relationship Id="rId2" Type="http://schemas.openxmlformats.org/officeDocument/2006/relationships/image" Target="../media/image169.png"/><Relationship Id="rId16" Type="http://schemas.openxmlformats.org/officeDocument/2006/relationships/customXml" Target="../ink/ink238.xml"/><Relationship Id="rId29" Type="http://schemas.openxmlformats.org/officeDocument/2006/relationships/image" Target="../media/image1510.png"/><Relationship Id="rId11" Type="http://schemas.openxmlformats.org/officeDocument/2006/relationships/image" Target="../media/image1420.png"/><Relationship Id="rId24" Type="http://schemas.openxmlformats.org/officeDocument/2006/relationships/customXml" Target="../ink/ink242.xml"/><Relationship Id="rId32" Type="http://schemas.openxmlformats.org/officeDocument/2006/relationships/customXml" Target="../ink/ink246.xml"/><Relationship Id="rId37" Type="http://schemas.openxmlformats.org/officeDocument/2006/relationships/image" Target="../media/image182.emf"/><Relationship Id="rId40" Type="http://schemas.openxmlformats.org/officeDocument/2006/relationships/customXml" Target="../ink/ink250.xml"/><Relationship Id="rId45" Type="http://schemas.openxmlformats.org/officeDocument/2006/relationships/image" Target="../media/image1590.png"/><Relationship Id="rId53" Type="http://schemas.openxmlformats.org/officeDocument/2006/relationships/image" Target="../media/image1630.png"/><Relationship Id="rId58" Type="http://schemas.openxmlformats.org/officeDocument/2006/relationships/customXml" Target="../ink/ink259.xml"/><Relationship Id="rId66" Type="http://schemas.openxmlformats.org/officeDocument/2006/relationships/customXml" Target="../ink/ink263.xml"/><Relationship Id="rId5" Type="http://schemas.microsoft.com/office/2007/relationships/hdphoto" Target="../media/hdphoto7.wdp"/><Relationship Id="rId61" Type="http://schemas.openxmlformats.org/officeDocument/2006/relationships/image" Target="../media/image1670.png"/><Relationship Id="rId19" Type="http://schemas.openxmlformats.org/officeDocument/2006/relationships/image" Target="../media/image178.emf"/><Relationship Id="rId14" Type="http://schemas.openxmlformats.org/officeDocument/2006/relationships/customXml" Target="../ink/ink237.xml"/><Relationship Id="rId22" Type="http://schemas.openxmlformats.org/officeDocument/2006/relationships/customXml" Target="../ink/ink241.xml"/><Relationship Id="rId27" Type="http://schemas.openxmlformats.org/officeDocument/2006/relationships/image" Target="../media/image1500.png"/><Relationship Id="rId30" Type="http://schemas.openxmlformats.org/officeDocument/2006/relationships/customXml" Target="../ink/ink245.xml"/><Relationship Id="rId35" Type="http://schemas.openxmlformats.org/officeDocument/2006/relationships/image" Target="../media/image181.emf"/><Relationship Id="rId43" Type="http://schemas.openxmlformats.org/officeDocument/2006/relationships/image" Target="../media/image1580.png"/><Relationship Id="rId48" Type="http://schemas.openxmlformats.org/officeDocument/2006/relationships/customXml" Target="../ink/ink254.xml"/><Relationship Id="rId56" Type="http://schemas.openxmlformats.org/officeDocument/2006/relationships/customXml" Target="../ink/ink258.xml"/><Relationship Id="rId64" Type="http://schemas.openxmlformats.org/officeDocument/2006/relationships/customXml" Target="../ink/ink262.xml"/><Relationship Id="rId8" Type="http://schemas.openxmlformats.org/officeDocument/2006/relationships/image" Target="../media/image168.png"/><Relationship Id="rId51" Type="http://schemas.openxmlformats.org/officeDocument/2006/relationships/image" Target="../media/image1620.png"/><Relationship Id="rId3" Type="http://schemas.openxmlformats.org/officeDocument/2006/relationships/image" Target="../media/image170.png"/><Relationship Id="rId12" Type="http://schemas.openxmlformats.org/officeDocument/2006/relationships/customXml" Target="../ink/ink236.xml"/><Relationship Id="rId17" Type="http://schemas.openxmlformats.org/officeDocument/2006/relationships/image" Target="../media/image177.emf"/><Relationship Id="rId25" Type="http://schemas.openxmlformats.org/officeDocument/2006/relationships/image" Target="../media/image1490.png"/><Relationship Id="rId33" Type="http://schemas.openxmlformats.org/officeDocument/2006/relationships/image" Target="../media/image1530.png"/><Relationship Id="rId38" Type="http://schemas.openxmlformats.org/officeDocument/2006/relationships/customXml" Target="../ink/ink249.xml"/><Relationship Id="rId46" Type="http://schemas.openxmlformats.org/officeDocument/2006/relationships/customXml" Target="../ink/ink253.xml"/><Relationship Id="rId59" Type="http://schemas.openxmlformats.org/officeDocument/2006/relationships/image" Target="../media/image1660.png"/><Relationship Id="rId67" Type="http://schemas.openxmlformats.org/officeDocument/2006/relationships/image" Target="../media/image1700.png"/><Relationship Id="rId20" Type="http://schemas.openxmlformats.org/officeDocument/2006/relationships/customXml" Target="../ink/ink240.xml"/><Relationship Id="rId41" Type="http://schemas.openxmlformats.org/officeDocument/2006/relationships/image" Target="../media/image184.emf"/><Relationship Id="rId54" Type="http://schemas.openxmlformats.org/officeDocument/2006/relationships/customXml" Target="../ink/ink257.xml"/><Relationship Id="rId62" Type="http://schemas.openxmlformats.org/officeDocument/2006/relationships/customXml" Target="../ink/ink2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5" Type="http://schemas.openxmlformats.org/officeDocument/2006/relationships/image" Target="../media/image176.emf"/><Relationship Id="rId23" Type="http://schemas.openxmlformats.org/officeDocument/2006/relationships/image" Target="../media/image180.emf"/><Relationship Id="rId28" Type="http://schemas.openxmlformats.org/officeDocument/2006/relationships/customXml" Target="../ink/ink244.xml"/><Relationship Id="rId36" Type="http://schemas.openxmlformats.org/officeDocument/2006/relationships/customXml" Target="../ink/ink248.xml"/><Relationship Id="rId49" Type="http://schemas.openxmlformats.org/officeDocument/2006/relationships/image" Target="../media/image1610.png"/><Relationship Id="rId57" Type="http://schemas.openxmlformats.org/officeDocument/2006/relationships/image" Target="../media/image1650.png"/><Relationship Id="rId10" Type="http://schemas.openxmlformats.org/officeDocument/2006/relationships/customXml" Target="../ink/ink235.xml"/><Relationship Id="rId31" Type="http://schemas.openxmlformats.org/officeDocument/2006/relationships/image" Target="../media/image1520.png"/><Relationship Id="rId44" Type="http://schemas.openxmlformats.org/officeDocument/2006/relationships/customXml" Target="../ink/ink252.xml"/><Relationship Id="rId52" Type="http://schemas.openxmlformats.org/officeDocument/2006/relationships/customXml" Target="../ink/ink256.xml"/><Relationship Id="rId60" Type="http://schemas.openxmlformats.org/officeDocument/2006/relationships/customXml" Target="../ink/ink260.xml"/><Relationship Id="rId65" Type="http://schemas.openxmlformats.org/officeDocument/2006/relationships/image" Target="../media/image1690.png"/><Relationship Id="rId4" Type="http://schemas.openxmlformats.org/officeDocument/2006/relationships/image" Target="../media/image171.png"/><Relationship Id="rId9" Type="http://schemas.microsoft.com/office/2007/relationships/hdphoto" Target="../media/hdphoto6.wdp"/><Relationship Id="rId13" Type="http://schemas.openxmlformats.org/officeDocument/2006/relationships/image" Target="../media/image1430.png"/><Relationship Id="rId18" Type="http://schemas.openxmlformats.org/officeDocument/2006/relationships/customXml" Target="../ink/ink239.xml"/><Relationship Id="rId39" Type="http://schemas.openxmlformats.org/officeDocument/2006/relationships/image" Target="../media/image183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74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8.png"/><Relationship Id="rId299" Type="http://schemas.openxmlformats.org/officeDocument/2006/relationships/image" Target="../media/image319.png"/><Relationship Id="rId21" Type="http://schemas.openxmlformats.org/officeDocument/2006/relationships/image" Target="../media/image180.png"/><Relationship Id="rId63" Type="http://schemas.openxmlformats.org/officeDocument/2006/relationships/image" Target="../media/image201.png"/><Relationship Id="rId159" Type="http://schemas.openxmlformats.org/officeDocument/2006/relationships/image" Target="../media/image249.png"/><Relationship Id="rId324" Type="http://schemas.openxmlformats.org/officeDocument/2006/relationships/customXml" Target="../ink/ink423.xml"/><Relationship Id="rId366" Type="http://schemas.openxmlformats.org/officeDocument/2006/relationships/customXml" Target="../ink/ink444.xml"/><Relationship Id="rId170" Type="http://schemas.openxmlformats.org/officeDocument/2006/relationships/customXml" Target="../ink/ink346.xml"/><Relationship Id="rId226" Type="http://schemas.openxmlformats.org/officeDocument/2006/relationships/customXml" Target="../ink/ink374.xml"/><Relationship Id="rId268" Type="http://schemas.openxmlformats.org/officeDocument/2006/relationships/customXml" Target="../ink/ink395.xml"/><Relationship Id="rId32" Type="http://schemas.openxmlformats.org/officeDocument/2006/relationships/customXml" Target="../ink/ink277.xml"/><Relationship Id="rId74" Type="http://schemas.openxmlformats.org/officeDocument/2006/relationships/customXml" Target="../ink/ink298.xml"/><Relationship Id="rId128" Type="http://schemas.openxmlformats.org/officeDocument/2006/relationships/customXml" Target="../ink/ink325.xml"/><Relationship Id="rId335" Type="http://schemas.openxmlformats.org/officeDocument/2006/relationships/image" Target="../media/image337.png"/><Relationship Id="rId377" Type="http://schemas.openxmlformats.org/officeDocument/2006/relationships/image" Target="../media/image358.png"/><Relationship Id="rId5" Type="http://schemas.microsoft.com/office/2007/relationships/hdphoto" Target="../media/hdphoto10.wdp"/><Relationship Id="rId181" Type="http://schemas.openxmlformats.org/officeDocument/2006/relationships/image" Target="../media/image260.png"/><Relationship Id="rId237" Type="http://schemas.openxmlformats.org/officeDocument/2006/relationships/image" Target="../media/image288.png"/><Relationship Id="rId402" Type="http://schemas.openxmlformats.org/officeDocument/2006/relationships/customXml" Target="../ink/ink462.xml"/><Relationship Id="rId279" Type="http://schemas.openxmlformats.org/officeDocument/2006/relationships/image" Target="../media/image309.png"/><Relationship Id="rId43" Type="http://schemas.openxmlformats.org/officeDocument/2006/relationships/image" Target="../media/image191.png"/><Relationship Id="rId139" Type="http://schemas.openxmlformats.org/officeDocument/2006/relationships/image" Target="../media/image239.png"/><Relationship Id="rId290" Type="http://schemas.openxmlformats.org/officeDocument/2006/relationships/customXml" Target="../ink/ink406.xml"/><Relationship Id="rId304" Type="http://schemas.openxmlformats.org/officeDocument/2006/relationships/customXml" Target="../ink/ink413.xml"/><Relationship Id="rId346" Type="http://schemas.openxmlformats.org/officeDocument/2006/relationships/customXml" Target="../ink/ink434.xml"/><Relationship Id="rId388" Type="http://schemas.openxmlformats.org/officeDocument/2006/relationships/customXml" Target="../ink/ink455.xml"/><Relationship Id="rId85" Type="http://schemas.openxmlformats.org/officeDocument/2006/relationships/image" Target="../media/image212.png"/><Relationship Id="rId150" Type="http://schemas.openxmlformats.org/officeDocument/2006/relationships/customXml" Target="../ink/ink336.xml"/><Relationship Id="rId192" Type="http://schemas.openxmlformats.org/officeDocument/2006/relationships/customXml" Target="../ink/ink357.xml"/><Relationship Id="rId206" Type="http://schemas.openxmlformats.org/officeDocument/2006/relationships/customXml" Target="../ink/ink364.xml"/><Relationship Id="rId413" Type="http://schemas.openxmlformats.org/officeDocument/2006/relationships/image" Target="../media/image376.png"/><Relationship Id="rId248" Type="http://schemas.openxmlformats.org/officeDocument/2006/relationships/customXml" Target="../ink/ink385.xml"/><Relationship Id="rId12" Type="http://schemas.openxmlformats.org/officeDocument/2006/relationships/customXml" Target="../ink/ink267.xml"/><Relationship Id="rId108" Type="http://schemas.openxmlformats.org/officeDocument/2006/relationships/customXml" Target="../ink/ink315.xml"/><Relationship Id="rId315" Type="http://schemas.openxmlformats.org/officeDocument/2006/relationships/image" Target="../media/image327.png"/><Relationship Id="rId357" Type="http://schemas.openxmlformats.org/officeDocument/2006/relationships/image" Target="../media/image348.png"/><Relationship Id="rId54" Type="http://schemas.openxmlformats.org/officeDocument/2006/relationships/customXml" Target="../ink/ink288.xml"/><Relationship Id="rId96" Type="http://schemas.openxmlformats.org/officeDocument/2006/relationships/customXml" Target="../ink/ink309.xml"/><Relationship Id="rId161" Type="http://schemas.openxmlformats.org/officeDocument/2006/relationships/image" Target="../media/image250.png"/><Relationship Id="rId217" Type="http://schemas.openxmlformats.org/officeDocument/2006/relationships/image" Target="../media/image278.png"/><Relationship Id="rId399" Type="http://schemas.openxmlformats.org/officeDocument/2006/relationships/image" Target="../media/image369.png"/><Relationship Id="rId259" Type="http://schemas.openxmlformats.org/officeDocument/2006/relationships/image" Target="../media/image299.png"/><Relationship Id="rId23" Type="http://schemas.openxmlformats.org/officeDocument/2006/relationships/image" Target="../media/image181.png"/><Relationship Id="rId119" Type="http://schemas.openxmlformats.org/officeDocument/2006/relationships/image" Target="../media/image229.png"/><Relationship Id="rId270" Type="http://schemas.openxmlformats.org/officeDocument/2006/relationships/customXml" Target="../ink/ink396.xml"/><Relationship Id="rId326" Type="http://schemas.openxmlformats.org/officeDocument/2006/relationships/customXml" Target="../ink/ink424.xml"/><Relationship Id="rId65" Type="http://schemas.openxmlformats.org/officeDocument/2006/relationships/image" Target="../media/image202.png"/><Relationship Id="rId130" Type="http://schemas.openxmlformats.org/officeDocument/2006/relationships/customXml" Target="../ink/ink326.xml"/><Relationship Id="rId368" Type="http://schemas.openxmlformats.org/officeDocument/2006/relationships/customXml" Target="../ink/ink445.xml"/><Relationship Id="rId172" Type="http://schemas.openxmlformats.org/officeDocument/2006/relationships/customXml" Target="../ink/ink347.xml"/><Relationship Id="rId228" Type="http://schemas.openxmlformats.org/officeDocument/2006/relationships/customXml" Target="../ink/ink375.xml"/><Relationship Id="rId281" Type="http://schemas.openxmlformats.org/officeDocument/2006/relationships/image" Target="../media/image310.png"/><Relationship Id="rId337" Type="http://schemas.openxmlformats.org/officeDocument/2006/relationships/image" Target="../media/image338.png"/><Relationship Id="rId34" Type="http://schemas.openxmlformats.org/officeDocument/2006/relationships/customXml" Target="../ink/ink278.xml"/><Relationship Id="rId76" Type="http://schemas.openxmlformats.org/officeDocument/2006/relationships/customXml" Target="../ink/ink299.xml"/><Relationship Id="rId141" Type="http://schemas.openxmlformats.org/officeDocument/2006/relationships/image" Target="../media/image240.png"/><Relationship Id="rId379" Type="http://schemas.openxmlformats.org/officeDocument/2006/relationships/image" Target="../media/image359.png"/><Relationship Id="rId7" Type="http://schemas.openxmlformats.org/officeDocument/2006/relationships/image" Target="../media/image1730.png"/><Relationship Id="rId183" Type="http://schemas.openxmlformats.org/officeDocument/2006/relationships/image" Target="../media/image261.png"/><Relationship Id="rId239" Type="http://schemas.openxmlformats.org/officeDocument/2006/relationships/image" Target="../media/image289.png"/><Relationship Id="rId390" Type="http://schemas.openxmlformats.org/officeDocument/2006/relationships/customXml" Target="../ink/ink456.xml"/><Relationship Id="rId404" Type="http://schemas.openxmlformats.org/officeDocument/2006/relationships/customXml" Target="../ink/ink463.xml"/><Relationship Id="rId250" Type="http://schemas.openxmlformats.org/officeDocument/2006/relationships/customXml" Target="../ink/ink386.xml"/><Relationship Id="rId292" Type="http://schemas.openxmlformats.org/officeDocument/2006/relationships/customXml" Target="../ink/ink407.xml"/><Relationship Id="rId306" Type="http://schemas.openxmlformats.org/officeDocument/2006/relationships/customXml" Target="../ink/ink414.xml"/><Relationship Id="rId45" Type="http://schemas.openxmlformats.org/officeDocument/2006/relationships/image" Target="../media/image192.png"/><Relationship Id="rId87" Type="http://schemas.openxmlformats.org/officeDocument/2006/relationships/image" Target="../media/image213.png"/><Relationship Id="rId110" Type="http://schemas.openxmlformats.org/officeDocument/2006/relationships/customXml" Target="../ink/ink316.xml"/><Relationship Id="rId348" Type="http://schemas.openxmlformats.org/officeDocument/2006/relationships/customXml" Target="../ink/ink435.xml"/><Relationship Id="rId152" Type="http://schemas.openxmlformats.org/officeDocument/2006/relationships/customXml" Target="../ink/ink337.xml"/><Relationship Id="rId194" Type="http://schemas.openxmlformats.org/officeDocument/2006/relationships/customXml" Target="../ink/ink358.xml"/><Relationship Id="rId208" Type="http://schemas.openxmlformats.org/officeDocument/2006/relationships/customXml" Target="../ink/ink365.xml"/><Relationship Id="rId261" Type="http://schemas.openxmlformats.org/officeDocument/2006/relationships/image" Target="../media/image300.png"/><Relationship Id="rId14" Type="http://schemas.openxmlformats.org/officeDocument/2006/relationships/customXml" Target="../ink/ink268.xml"/><Relationship Id="rId56" Type="http://schemas.openxmlformats.org/officeDocument/2006/relationships/customXml" Target="../ink/ink289.xml"/><Relationship Id="rId317" Type="http://schemas.openxmlformats.org/officeDocument/2006/relationships/image" Target="../media/image328.png"/><Relationship Id="rId359" Type="http://schemas.openxmlformats.org/officeDocument/2006/relationships/image" Target="../media/image349.png"/><Relationship Id="rId98" Type="http://schemas.openxmlformats.org/officeDocument/2006/relationships/customXml" Target="../ink/ink310.xml"/><Relationship Id="rId121" Type="http://schemas.openxmlformats.org/officeDocument/2006/relationships/image" Target="../media/image230.png"/><Relationship Id="rId163" Type="http://schemas.openxmlformats.org/officeDocument/2006/relationships/image" Target="../media/image251.png"/><Relationship Id="rId219" Type="http://schemas.openxmlformats.org/officeDocument/2006/relationships/image" Target="../media/image279.png"/><Relationship Id="rId370" Type="http://schemas.openxmlformats.org/officeDocument/2006/relationships/customXml" Target="../ink/ink446.xml"/><Relationship Id="rId230" Type="http://schemas.openxmlformats.org/officeDocument/2006/relationships/customXml" Target="../ink/ink376.xml"/><Relationship Id="rId25" Type="http://schemas.openxmlformats.org/officeDocument/2006/relationships/image" Target="../media/image182.png"/><Relationship Id="rId67" Type="http://schemas.openxmlformats.org/officeDocument/2006/relationships/image" Target="../media/image203.png"/><Relationship Id="rId272" Type="http://schemas.openxmlformats.org/officeDocument/2006/relationships/customXml" Target="../ink/ink397.xml"/><Relationship Id="rId328" Type="http://schemas.openxmlformats.org/officeDocument/2006/relationships/customXml" Target="../ink/ink425.xml"/><Relationship Id="rId132" Type="http://schemas.openxmlformats.org/officeDocument/2006/relationships/customXml" Target="../ink/ink327.xml"/><Relationship Id="rId174" Type="http://schemas.openxmlformats.org/officeDocument/2006/relationships/customXml" Target="../ink/ink348.xml"/><Relationship Id="rId381" Type="http://schemas.openxmlformats.org/officeDocument/2006/relationships/image" Target="../media/image360.png"/><Relationship Id="rId241" Type="http://schemas.openxmlformats.org/officeDocument/2006/relationships/image" Target="../media/image290.png"/><Relationship Id="rId36" Type="http://schemas.openxmlformats.org/officeDocument/2006/relationships/customXml" Target="../ink/ink279.xml"/><Relationship Id="rId283" Type="http://schemas.openxmlformats.org/officeDocument/2006/relationships/image" Target="../media/image311.png"/><Relationship Id="rId339" Type="http://schemas.openxmlformats.org/officeDocument/2006/relationships/image" Target="../media/image339.png"/><Relationship Id="rId78" Type="http://schemas.openxmlformats.org/officeDocument/2006/relationships/customXml" Target="../ink/ink300.xml"/><Relationship Id="rId101" Type="http://schemas.openxmlformats.org/officeDocument/2006/relationships/image" Target="../media/image220.png"/><Relationship Id="rId143" Type="http://schemas.openxmlformats.org/officeDocument/2006/relationships/image" Target="../media/image241.png"/><Relationship Id="rId185" Type="http://schemas.openxmlformats.org/officeDocument/2006/relationships/image" Target="../media/image262.png"/><Relationship Id="rId350" Type="http://schemas.openxmlformats.org/officeDocument/2006/relationships/customXml" Target="../ink/ink436.xml"/><Relationship Id="rId406" Type="http://schemas.openxmlformats.org/officeDocument/2006/relationships/customXml" Target="../ink/ink464.xml"/><Relationship Id="rId9" Type="http://schemas.openxmlformats.org/officeDocument/2006/relationships/image" Target="../media/image1740.png"/><Relationship Id="rId210" Type="http://schemas.openxmlformats.org/officeDocument/2006/relationships/customXml" Target="../ink/ink366.xml"/><Relationship Id="rId392" Type="http://schemas.openxmlformats.org/officeDocument/2006/relationships/customXml" Target="../ink/ink457.xml"/><Relationship Id="rId252" Type="http://schemas.openxmlformats.org/officeDocument/2006/relationships/customXml" Target="../ink/ink387.xml"/><Relationship Id="rId294" Type="http://schemas.openxmlformats.org/officeDocument/2006/relationships/customXml" Target="../ink/ink408.xml"/><Relationship Id="rId308" Type="http://schemas.openxmlformats.org/officeDocument/2006/relationships/customXml" Target="../ink/ink415.xml"/><Relationship Id="rId47" Type="http://schemas.openxmlformats.org/officeDocument/2006/relationships/image" Target="../media/image193.png"/><Relationship Id="rId89" Type="http://schemas.openxmlformats.org/officeDocument/2006/relationships/image" Target="../media/image214.png"/><Relationship Id="rId112" Type="http://schemas.openxmlformats.org/officeDocument/2006/relationships/customXml" Target="../ink/ink317.xml"/><Relationship Id="rId154" Type="http://schemas.openxmlformats.org/officeDocument/2006/relationships/customXml" Target="../ink/ink338.xml"/><Relationship Id="rId361" Type="http://schemas.openxmlformats.org/officeDocument/2006/relationships/image" Target="../media/image350.png"/><Relationship Id="rId196" Type="http://schemas.openxmlformats.org/officeDocument/2006/relationships/customXml" Target="../ink/ink359.xml"/><Relationship Id="rId16" Type="http://schemas.openxmlformats.org/officeDocument/2006/relationships/customXml" Target="../ink/ink269.xml"/><Relationship Id="rId221" Type="http://schemas.openxmlformats.org/officeDocument/2006/relationships/image" Target="../media/image280.png"/><Relationship Id="rId263" Type="http://schemas.openxmlformats.org/officeDocument/2006/relationships/image" Target="../media/image301.png"/><Relationship Id="rId319" Type="http://schemas.openxmlformats.org/officeDocument/2006/relationships/image" Target="../media/image329.png"/><Relationship Id="rId58" Type="http://schemas.openxmlformats.org/officeDocument/2006/relationships/customXml" Target="../ink/ink290.xml"/><Relationship Id="rId123" Type="http://schemas.openxmlformats.org/officeDocument/2006/relationships/image" Target="../media/image231.png"/><Relationship Id="rId330" Type="http://schemas.openxmlformats.org/officeDocument/2006/relationships/customXml" Target="../ink/ink426.xml"/><Relationship Id="rId165" Type="http://schemas.openxmlformats.org/officeDocument/2006/relationships/image" Target="../media/image252.png"/><Relationship Id="rId372" Type="http://schemas.openxmlformats.org/officeDocument/2006/relationships/customXml" Target="../ink/ink447.xml"/><Relationship Id="rId232" Type="http://schemas.openxmlformats.org/officeDocument/2006/relationships/customXml" Target="../ink/ink377.xml"/><Relationship Id="rId274" Type="http://schemas.openxmlformats.org/officeDocument/2006/relationships/customXml" Target="../ink/ink398.xml"/><Relationship Id="rId27" Type="http://schemas.openxmlformats.org/officeDocument/2006/relationships/image" Target="../media/image183.png"/><Relationship Id="rId69" Type="http://schemas.openxmlformats.org/officeDocument/2006/relationships/image" Target="../media/image204.png"/><Relationship Id="rId134" Type="http://schemas.openxmlformats.org/officeDocument/2006/relationships/customXml" Target="../ink/ink328.xml"/><Relationship Id="rId80" Type="http://schemas.openxmlformats.org/officeDocument/2006/relationships/customXml" Target="../ink/ink301.xml"/><Relationship Id="rId155" Type="http://schemas.openxmlformats.org/officeDocument/2006/relationships/image" Target="../media/image247.png"/><Relationship Id="rId176" Type="http://schemas.openxmlformats.org/officeDocument/2006/relationships/customXml" Target="../ink/ink349.xml"/><Relationship Id="rId197" Type="http://schemas.openxmlformats.org/officeDocument/2006/relationships/image" Target="../media/image268.png"/><Relationship Id="rId341" Type="http://schemas.openxmlformats.org/officeDocument/2006/relationships/image" Target="../media/image340.png"/><Relationship Id="rId362" Type="http://schemas.openxmlformats.org/officeDocument/2006/relationships/customXml" Target="../ink/ink442.xml"/><Relationship Id="rId383" Type="http://schemas.openxmlformats.org/officeDocument/2006/relationships/image" Target="../media/image361.png"/><Relationship Id="rId201" Type="http://schemas.openxmlformats.org/officeDocument/2006/relationships/image" Target="../media/image270.png"/><Relationship Id="rId222" Type="http://schemas.openxmlformats.org/officeDocument/2006/relationships/customXml" Target="../ink/ink372.xml"/><Relationship Id="rId243" Type="http://schemas.openxmlformats.org/officeDocument/2006/relationships/image" Target="../media/image291.png"/><Relationship Id="rId264" Type="http://schemas.openxmlformats.org/officeDocument/2006/relationships/customXml" Target="../ink/ink393.xml"/><Relationship Id="rId285" Type="http://schemas.openxmlformats.org/officeDocument/2006/relationships/image" Target="../media/image312.png"/><Relationship Id="rId17" Type="http://schemas.openxmlformats.org/officeDocument/2006/relationships/image" Target="../media/image178.png"/><Relationship Id="rId38" Type="http://schemas.openxmlformats.org/officeDocument/2006/relationships/customXml" Target="../ink/ink280.xml"/><Relationship Id="rId59" Type="http://schemas.openxmlformats.org/officeDocument/2006/relationships/image" Target="../media/image199.png"/><Relationship Id="rId103" Type="http://schemas.openxmlformats.org/officeDocument/2006/relationships/image" Target="../media/image221.png"/><Relationship Id="rId124" Type="http://schemas.openxmlformats.org/officeDocument/2006/relationships/customXml" Target="../ink/ink323.xml"/><Relationship Id="rId310" Type="http://schemas.openxmlformats.org/officeDocument/2006/relationships/customXml" Target="../ink/ink416.xml"/><Relationship Id="rId70" Type="http://schemas.openxmlformats.org/officeDocument/2006/relationships/customXml" Target="../ink/ink296.xml"/><Relationship Id="rId91" Type="http://schemas.openxmlformats.org/officeDocument/2006/relationships/image" Target="../media/image215.png"/><Relationship Id="rId145" Type="http://schemas.openxmlformats.org/officeDocument/2006/relationships/image" Target="../media/image242.png"/><Relationship Id="rId166" Type="http://schemas.openxmlformats.org/officeDocument/2006/relationships/customXml" Target="../ink/ink344.xml"/><Relationship Id="rId187" Type="http://schemas.openxmlformats.org/officeDocument/2006/relationships/image" Target="../media/image263.png"/><Relationship Id="rId331" Type="http://schemas.openxmlformats.org/officeDocument/2006/relationships/image" Target="../media/image335.png"/><Relationship Id="rId352" Type="http://schemas.openxmlformats.org/officeDocument/2006/relationships/customXml" Target="../ink/ink437.xml"/><Relationship Id="rId373" Type="http://schemas.openxmlformats.org/officeDocument/2006/relationships/image" Target="../media/image356.png"/><Relationship Id="rId394" Type="http://schemas.openxmlformats.org/officeDocument/2006/relationships/customXml" Target="../ink/ink458.xml"/><Relationship Id="rId408" Type="http://schemas.openxmlformats.org/officeDocument/2006/relationships/customXml" Target="../ink/ink46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67.xml"/><Relationship Id="rId233" Type="http://schemas.openxmlformats.org/officeDocument/2006/relationships/image" Target="../media/image286.png"/><Relationship Id="rId254" Type="http://schemas.openxmlformats.org/officeDocument/2006/relationships/customXml" Target="../ink/ink388.xml"/><Relationship Id="rId28" Type="http://schemas.openxmlformats.org/officeDocument/2006/relationships/customXml" Target="../ink/ink275.xml"/><Relationship Id="rId49" Type="http://schemas.openxmlformats.org/officeDocument/2006/relationships/image" Target="../media/image194.png"/><Relationship Id="rId114" Type="http://schemas.openxmlformats.org/officeDocument/2006/relationships/customXml" Target="../ink/ink318.xml"/><Relationship Id="rId275" Type="http://schemas.openxmlformats.org/officeDocument/2006/relationships/image" Target="../media/image307.png"/><Relationship Id="rId296" Type="http://schemas.openxmlformats.org/officeDocument/2006/relationships/customXml" Target="../ink/ink409.xml"/><Relationship Id="rId300" Type="http://schemas.openxmlformats.org/officeDocument/2006/relationships/customXml" Target="../ink/ink411.xml"/><Relationship Id="rId60" Type="http://schemas.openxmlformats.org/officeDocument/2006/relationships/customXml" Target="../ink/ink291.xml"/><Relationship Id="rId81" Type="http://schemas.openxmlformats.org/officeDocument/2006/relationships/image" Target="../media/image210.png"/><Relationship Id="rId135" Type="http://schemas.openxmlformats.org/officeDocument/2006/relationships/image" Target="../media/image237.png"/><Relationship Id="rId156" Type="http://schemas.openxmlformats.org/officeDocument/2006/relationships/customXml" Target="../ink/ink339.xml"/><Relationship Id="rId177" Type="http://schemas.openxmlformats.org/officeDocument/2006/relationships/image" Target="../media/image258.png"/><Relationship Id="rId198" Type="http://schemas.openxmlformats.org/officeDocument/2006/relationships/customXml" Target="../ink/ink360.xml"/><Relationship Id="rId321" Type="http://schemas.openxmlformats.org/officeDocument/2006/relationships/image" Target="../media/image330.png"/><Relationship Id="rId342" Type="http://schemas.openxmlformats.org/officeDocument/2006/relationships/customXml" Target="../ink/ink432.xml"/><Relationship Id="rId363" Type="http://schemas.openxmlformats.org/officeDocument/2006/relationships/image" Target="../media/image351.png"/><Relationship Id="rId384" Type="http://schemas.openxmlformats.org/officeDocument/2006/relationships/customXml" Target="../ink/ink453.xml"/><Relationship Id="rId202" Type="http://schemas.openxmlformats.org/officeDocument/2006/relationships/customXml" Target="../ink/ink362.xml"/><Relationship Id="rId223" Type="http://schemas.openxmlformats.org/officeDocument/2006/relationships/image" Target="../media/image281.png"/><Relationship Id="rId244" Type="http://schemas.openxmlformats.org/officeDocument/2006/relationships/customXml" Target="../ink/ink383.xml"/><Relationship Id="rId18" Type="http://schemas.openxmlformats.org/officeDocument/2006/relationships/customXml" Target="../ink/ink270.xml"/><Relationship Id="rId39" Type="http://schemas.openxmlformats.org/officeDocument/2006/relationships/image" Target="../media/image189.png"/><Relationship Id="rId265" Type="http://schemas.openxmlformats.org/officeDocument/2006/relationships/image" Target="../media/image302.png"/><Relationship Id="rId286" Type="http://schemas.openxmlformats.org/officeDocument/2006/relationships/customXml" Target="../ink/ink404.xml"/><Relationship Id="rId50" Type="http://schemas.openxmlformats.org/officeDocument/2006/relationships/customXml" Target="../ink/ink286.xml"/><Relationship Id="rId104" Type="http://schemas.openxmlformats.org/officeDocument/2006/relationships/customXml" Target="../ink/ink313.xml"/><Relationship Id="rId125" Type="http://schemas.openxmlformats.org/officeDocument/2006/relationships/image" Target="../media/image232.png"/><Relationship Id="rId146" Type="http://schemas.openxmlformats.org/officeDocument/2006/relationships/customXml" Target="../ink/ink334.xml"/><Relationship Id="rId167" Type="http://schemas.openxmlformats.org/officeDocument/2006/relationships/image" Target="../media/image253.png"/><Relationship Id="rId188" Type="http://schemas.openxmlformats.org/officeDocument/2006/relationships/customXml" Target="../ink/ink355.xml"/><Relationship Id="rId311" Type="http://schemas.openxmlformats.org/officeDocument/2006/relationships/image" Target="../media/image325.png"/><Relationship Id="rId332" Type="http://schemas.openxmlformats.org/officeDocument/2006/relationships/customXml" Target="../ink/ink427.xml"/><Relationship Id="rId353" Type="http://schemas.openxmlformats.org/officeDocument/2006/relationships/image" Target="../media/image346.png"/><Relationship Id="rId374" Type="http://schemas.openxmlformats.org/officeDocument/2006/relationships/customXml" Target="../ink/ink448.xml"/><Relationship Id="rId395" Type="http://schemas.openxmlformats.org/officeDocument/2006/relationships/image" Target="../media/image367.png"/><Relationship Id="rId409" Type="http://schemas.openxmlformats.org/officeDocument/2006/relationships/image" Target="../media/image374.png"/><Relationship Id="rId71" Type="http://schemas.openxmlformats.org/officeDocument/2006/relationships/image" Target="../media/image205.png"/><Relationship Id="rId92" Type="http://schemas.openxmlformats.org/officeDocument/2006/relationships/customXml" Target="../ink/ink307.xml"/><Relationship Id="rId213" Type="http://schemas.openxmlformats.org/officeDocument/2006/relationships/image" Target="../media/image276.png"/><Relationship Id="rId234" Type="http://schemas.openxmlformats.org/officeDocument/2006/relationships/customXml" Target="../ink/ink378.xml"/><Relationship Id="rId2" Type="http://schemas.openxmlformats.org/officeDocument/2006/relationships/image" Target="../media/image173.png"/><Relationship Id="rId29" Type="http://schemas.openxmlformats.org/officeDocument/2006/relationships/image" Target="../media/image184.png"/><Relationship Id="rId255" Type="http://schemas.openxmlformats.org/officeDocument/2006/relationships/image" Target="../media/image297.png"/><Relationship Id="rId276" Type="http://schemas.openxmlformats.org/officeDocument/2006/relationships/customXml" Target="../ink/ink399.xml"/><Relationship Id="rId297" Type="http://schemas.openxmlformats.org/officeDocument/2006/relationships/image" Target="../media/image318.png"/><Relationship Id="rId40" Type="http://schemas.openxmlformats.org/officeDocument/2006/relationships/customXml" Target="../ink/ink281.xml"/><Relationship Id="rId115" Type="http://schemas.openxmlformats.org/officeDocument/2006/relationships/image" Target="../media/image227.png"/><Relationship Id="rId136" Type="http://schemas.openxmlformats.org/officeDocument/2006/relationships/customXml" Target="../ink/ink329.xml"/><Relationship Id="rId157" Type="http://schemas.openxmlformats.org/officeDocument/2006/relationships/image" Target="../media/image248.png"/><Relationship Id="rId178" Type="http://schemas.openxmlformats.org/officeDocument/2006/relationships/customXml" Target="../ink/ink350.xml"/><Relationship Id="rId301" Type="http://schemas.openxmlformats.org/officeDocument/2006/relationships/image" Target="../media/image320.png"/><Relationship Id="rId322" Type="http://schemas.openxmlformats.org/officeDocument/2006/relationships/customXml" Target="../ink/ink422.xml"/><Relationship Id="rId343" Type="http://schemas.openxmlformats.org/officeDocument/2006/relationships/image" Target="../media/image341.png"/><Relationship Id="rId364" Type="http://schemas.openxmlformats.org/officeDocument/2006/relationships/customXml" Target="../ink/ink443.xml"/><Relationship Id="rId61" Type="http://schemas.openxmlformats.org/officeDocument/2006/relationships/image" Target="../media/image200.png"/><Relationship Id="rId82" Type="http://schemas.openxmlformats.org/officeDocument/2006/relationships/customXml" Target="../ink/ink302.xml"/><Relationship Id="rId199" Type="http://schemas.openxmlformats.org/officeDocument/2006/relationships/image" Target="../media/image269.png"/><Relationship Id="rId203" Type="http://schemas.openxmlformats.org/officeDocument/2006/relationships/image" Target="../media/image271.png"/><Relationship Id="rId385" Type="http://schemas.openxmlformats.org/officeDocument/2006/relationships/image" Target="../media/image362.png"/><Relationship Id="rId19" Type="http://schemas.openxmlformats.org/officeDocument/2006/relationships/image" Target="../media/image179.png"/><Relationship Id="rId224" Type="http://schemas.openxmlformats.org/officeDocument/2006/relationships/customXml" Target="../ink/ink373.xml"/><Relationship Id="rId245" Type="http://schemas.openxmlformats.org/officeDocument/2006/relationships/image" Target="../media/image292.png"/><Relationship Id="rId266" Type="http://schemas.openxmlformats.org/officeDocument/2006/relationships/customXml" Target="../ink/ink394.xml"/><Relationship Id="rId287" Type="http://schemas.openxmlformats.org/officeDocument/2006/relationships/image" Target="../media/image313.png"/><Relationship Id="rId410" Type="http://schemas.openxmlformats.org/officeDocument/2006/relationships/customXml" Target="../ink/ink466.xml"/><Relationship Id="rId30" Type="http://schemas.openxmlformats.org/officeDocument/2006/relationships/customXml" Target="../ink/ink276.xml"/><Relationship Id="rId105" Type="http://schemas.openxmlformats.org/officeDocument/2006/relationships/image" Target="../media/image222.png"/><Relationship Id="rId126" Type="http://schemas.openxmlformats.org/officeDocument/2006/relationships/customXml" Target="../ink/ink324.xml"/><Relationship Id="rId147" Type="http://schemas.openxmlformats.org/officeDocument/2006/relationships/image" Target="../media/image243.png"/><Relationship Id="rId168" Type="http://schemas.openxmlformats.org/officeDocument/2006/relationships/customXml" Target="../ink/ink345.xml"/><Relationship Id="rId312" Type="http://schemas.openxmlformats.org/officeDocument/2006/relationships/customXml" Target="../ink/ink417.xml"/><Relationship Id="rId333" Type="http://schemas.openxmlformats.org/officeDocument/2006/relationships/image" Target="../media/image336.png"/><Relationship Id="rId354" Type="http://schemas.openxmlformats.org/officeDocument/2006/relationships/customXml" Target="../ink/ink438.xml"/><Relationship Id="rId51" Type="http://schemas.openxmlformats.org/officeDocument/2006/relationships/image" Target="../media/image195.png"/><Relationship Id="rId72" Type="http://schemas.openxmlformats.org/officeDocument/2006/relationships/customXml" Target="../ink/ink297.xml"/><Relationship Id="rId93" Type="http://schemas.openxmlformats.org/officeDocument/2006/relationships/image" Target="../media/image216.png"/><Relationship Id="rId189" Type="http://schemas.openxmlformats.org/officeDocument/2006/relationships/image" Target="../media/image264.png"/><Relationship Id="rId375" Type="http://schemas.openxmlformats.org/officeDocument/2006/relationships/image" Target="../media/image357.png"/><Relationship Id="rId396" Type="http://schemas.openxmlformats.org/officeDocument/2006/relationships/customXml" Target="../ink/ink459.xml"/><Relationship Id="rId3" Type="http://schemas.microsoft.com/office/2007/relationships/hdphoto" Target="../media/hdphoto9.wdp"/><Relationship Id="rId214" Type="http://schemas.openxmlformats.org/officeDocument/2006/relationships/customXml" Target="../ink/ink368.xml"/><Relationship Id="rId235" Type="http://schemas.openxmlformats.org/officeDocument/2006/relationships/image" Target="../media/image287.png"/><Relationship Id="rId256" Type="http://schemas.openxmlformats.org/officeDocument/2006/relationships/customXml" Target="../ink/ink389.xml"/><Relationship Id="rId277" Type="http://schemas.openxmlformats.org/officeDocument/2006/relationships/image" Target="../media/image308.png"/><Relationship Id="rId298" Type="http://schemas.openxmlformats.org/officeDocument/2006/relationships/customXml" Target="../ink/ink410.xml"/><Relationship Id="rId400" Type="http://schemas.openxmlformats.org/officeDocument/2006/relationships/customXml" Target="../ink/ink461.xml"/><Relationship Id="rId116" Type="http://schemas.openxmlformats.org/officeDocument/2006/relationships/customXml" Target="../ink/ink319.xml"/><Relationship Id="rId137" Type="http://schemas.openxmlformats.org/officeDocument/2006/relationships/image" Target="../media/image238.png"/><Relationship Id="rId158" Type="http://schemas.openxmlformats.org/officeDocument/2006/relationships/customXml" Target="../ink/ink340.xml"/><Relationship Id="rId302" Type="http://schemas.openxmlformats.org/officeDocument/2006/relationships/customXml" Target="../ink/ink412.xml"/><Relationship Id="rId323" Type="http://schemas.openxmlformats.org/officeDocument/2006/relationships/image" Target="../media/image331.png"/><Relationship Id="rId344" Type="http://schemas.openxmlformats.org/officeDocument/2006/relationships/customXml" Target="../ink/ink433.xml"/><Relationship Id="rId20" Type="http://schemas.openxmlformats.org/officeDocument/2006/relationships/customXml" Target="../ink/ink271.xml"/><Relationship Id="rId41" Type="http://schemas.openxmlformats.org/officeDocument/2006/relationships/image" Target="../media/image190.png"/><Relationship Id="rId62" Type="http://schemas.openxmlformats.org/officeDocument/2006/relationships/customXml" Target="../ink/ink292.xml"/><Relationship Id="rId83" Type="http://schemas.openxmlformats.org/officeDocument/2006/relationships/image" Target="../media/image211.png"/><Relationship Id="rId179" Type="http://schemas.openxmlformats.org/officeDocument/2006/relationships/image" Target="../media/image259.png"/><Relationship Id="rId365" Type="http://schemas.openxmlformats.org/officeDocument/2006/relationships/image" Target="../media/image352.png"/><Relationship Id="rId386" Type="http://schemas.openxmlformats.org/officeDocument/2006/relationships/customXml" Target="../ink/ink454.xml"/><Relationship Id="rId190" Type="http://schemas.openxmlformats.org/officeDocument/2006/relationships/customXml" Target="../ink/ink356.xml"/><Relationship Id="rId204" Type="http://schemas.openxmlformats.org/officeDocument/2006/relationships/customXml" Target="../ink/ink363.xml"/><Relationship Id="rId225" Type="http://schemas.openxmlformats.org/officeDocument/2006/relationships/image" Target="../media/image282.png"/><Relationship Id="rId246" Type="http://schemas.openxmlformats.org/officeDocument/2006/relationships/customXml" Target="../ink/ink384.xml"/><Relationship Id="rId267" Type="http://schemas.openxmlformats.org/officeDocument/2006/relationships/image" Target="../media/image303.png"/><Relationship Id="rId288" Type="http://schemas.openxmlformats.org/officeDocument/2006/relationships/customXml" Target="../ink/ink405.xml"/><Relationship Id="rId411" Type="http://schemas.openxmlformats.org/officeDocument/2006/relationships/image" Target="../media/image375.png"/><Relationship Id="rId106" Type="http://schemas.openxmlformats.org/officeDocument/2006/relationships/customXml" Target="../ink/ink314.xml"/><Relationship Id="rId127" Type="http://schemas.openxmlformats.org/officeDocument/2006/relationships/image" Target="../media/image233.png"/><Relationship Id="rId313" Type="http://schemas.openxmlformats.org/officeDocument/2006/relationships/image" Target="../media/image326.png"/><Relationship Id="rId10" Type="http://schemas.openxmlformats.org/officeDocument/2006/relationships/customXml" Target="../ink/ink266.xml"/><Relationship Id="rId31" Type="http://schemas.openxmlformats.org/officeDocument/2006/relationships/image" Target="../media/image1850.png"/><Relationship Id="rId52" Type="http://schemas.openxmlformats.org/officeDocument/2006/relationships/customXml" Target="../ink/ink287.xml"/><Relationship Id="rId73" Type="http://schemas.openxmlformats.org/officeDocument/2006/relationships/image" Target="../media/image206.png"/><Relationship Id="rId94" Type="http://schemas.openxmlformats.org/officeDocument/2006/relationships/customXml" Target="../ink/ink308.xml"/><Relationship Id="rId148" Type="http://schemas.openxmlformats.org/officeDocument/2006/relationships/customXml" Target="../ink/ink335.xml"/><Relationship Id="rId169" Type="http://schemas.openxmlformats.org/officeDocument/2006/relationships/image" Target="../media/image254.png"/><Relationship Id="rId334" Type="http://schemas.openxmlformats.org/officeDocument/2006/relationships/customXml" Target="../ink/ink428.xml"/><Relationship Id="rId355" Type="http://schemas.openxmlformats.org/officeDocument/2006/relationships/image" Target="../media/image347.png"/><Relationship Id="rId376" Type="http://schemas.openxmlformats.org/officeDocument/2006/relationships/customXml" Target="../ink/ink449.xml"/><Relationship Id="rId397" Type="http://schemas.openxmlformats.org/officeDocument/2006/relationships/image" Target="../media/image368.png"/><Relationship Id="rId4" Type="http://schemas.openxmlformats.org/officeDocument/2006/relationships/image" Target="../media/image174.png"/><Relationship Id="rId180" Type="http://schemas.openxmlformats.org/officeDocument/2006/relationships/customXml" Target="../ink/ink351.xml"/><Relationship Id="rId215" Type="http://schemas.openxmlformats.org/officeDocument/2006/relationships/image" Target="../media/image277.png"/><Relationship Id="rId236" Type="http://schemas.openxmlformats.org/officeDocument/2006/relationships/customXml" Target="../ink/ink379.xml"/><Relationship Id="rId257" Type="http://schemas.openxmlformats.org/officeDocument/2006/relationships/image" Target="../media/image298.png"/><Relationship Id="rId278" Type="http://schemas.openxmlformats.org/officeDocument/2006/relationships/customXml" Target="../ink/ink400.xml"/><Relationship Id="rId401" Type="http://schemas.openxmlformats.org/officeDocument/2006/relationships/image" Target="../media/image370.png"/><Relationship Id="rId303" Type="http://schemas.openxmlformats.org/officeDocument/2006/relationships/image" Target="../media/image321.png"/><Relationship Id="rId42" Type="http://schemas.openxmlformats.org/officeDocument/2006/relationships/customXml" Target="../ink/ink282.xml"/><Relationship Id="rId84" Type="http://schemas.openxmlformats.org/officeDocument/2006/relationships/customXml" Target="../ink/ink303.xml"/><Relationship Id="rId138" Type="http://schemas.openxmlformats.org/officeDocument/2006/relationships/customXml" Target="../ink/ink330.xml"/><Relationship Id="rId345" Type="http://schemas.openxmlformats.org/officeDocument/2006/relationships/image" Target="../media/image342.png"/><Relationship Id="rId387" Type="http://schemas.openxmlformats.org/officeDocument/2006/relationships/image" Target="../media/image363.png"/><Relationship Id="rId191" Type="http://schemas.openxmlformats.org/officeDocument/2006/relationships/image" Target="../media/image265.png"/><Relationship Id="rId205" Type="http://schemas.openxmlformats.org/officeDocument/2006/relationships/image" Target="../media/image272.png"/><Relationship Id="rId247" Type="http://schemas.openxmlformats.org/officeDocument/2006/relationships/image" Target="../media/image293.png"/><Relationship Id="rId412" Type="http://schemas.openxmlformats.org/officeDocument/2006/relationships/customXml" Target="../ink/ink467.xml"/><Relationship Id="rId107" Type="http://schemas.openxmlformats.org/officeDocument/2006/relationships/image" Target="../media/image223.png"/><Relationship Id="rId289" Type="http://schemas.openxmlformats.org/officeDocument/2006/relationships/image" Target="../media/image314.png"/><Relationship Id="rId11" Type="http://schemas.openxmlformats.org/officeDocument/2006/relationships/image" Target="../media/image1750.png"/><Relationship Id="rId53" Type="http://schemas.openxmlformats.org/officeDocument/2006/relationships/image" Target="../media/image196.png"/><Relationship Id="rId149" Type="http://schemas.openxmlformats.org/officeDocument/2006/relationships/image" Target="../media/image244.png"/><Relationship Id="rId314" Type="http://schemas.openxmlformats.org/officeDocument/2006/relationships/customXml" Target="../ink/ink418.xml"/><Relationship Id="rId356" Type="http://schemas.openxmlformats.org/officeDocument/2006/relationships/customXml" Target="../ink/ink439.xml"/><Relationship Id="rId398" Type="http://schemas.openxmlformats.org/officeDocument/2006/relationships/customXml" Target="../ink/ink460.xml"/><Relationship Id="rId95" Type="http://schemas.openxmlformats.org/officeDocument/2006/relationships/image" Target="../media/image217.png"/><Relationship Id="rId160" Type="http://schemas.openxmlformats.org/officeDocument/2006/relationships/customXml" Target="../ink/ink341.xml"/><Relationship Id="rId216" Type="http://schemas.openxmlformats.org/officeDocument/2006/relationships/customXml" Target="../ink/ink369.xml"/><Relationship Id="rId258" Type="http://schemas.openxmlformats.org/officeDocument/2006/relationships/customXml" Target="../ink/ink390.xml"/><Relationship Id="rId22" Type="http://schemas.openxmlformats.org/officeDocument/2006/relationships/customXml" Target="../ink/ink272.xml"/><Relationship Id="rId64" Type="http://schemas.openxmlformats.org/officeDocument/2006/relationships/customXml" Target="../ink/ink293.xml"/><Relationship Id="rId118" Type="http://schemas.openxmlformats.org/officeDocument/2006/relationships/customXml" Target="../ink/ink320.xml"/><Relationship Id="rId325" Type="http://schemas.openxmlformats.org/officeDocument/2006/relationships/image" Target="../media/image332.png"/><Relationship Id="rId367" Type="http://schemas.openxmlformats.org/officeDocument/2006/relationships/image" Target="../media/image353.png"/><Relationship Id="rId171" Type="http://schemas.openxmlformats.org/officeDocument/2006/relationships/image" Target="../media/image255.png"/><Relationship Id="rId227" Type="http://schemas.openxmlformats.org/officeDocument/2006/relationships/image" Target="../media/image283.png"/><Relationship Id="rId269" Type="http://schemas.openxmlformats.org/officeDocument/2006/relationships/image" Target="../media/image304.png"/><Relationship Id="rId33" Type="http://schemas.openxmlformats.org/officeDocument/2006/relationships/image" Target="../media/image1860.png"/><Relationship Id="rId129" Type="http://schemas.openxmlformats.org/officeDocument/2006/relationships/image" Target="../media/image234.png"/><Relationship Id="rId280" Type="http://schemas.openxmlformats.org/officeDocument/2006/relationships/customXml" Target="../ink/ink401.xml"/><Relationship Id="rId336" Type="http://schemas.openxmlformats.org/officeDocument/2006/relationships/customXml" Target="../ink/ink429.xml"/><Relationship Id="rId75" Type="http://schemas.openxmlformats.org/officeDocument/2006/relationships/image" Target="../media/image207.png"/><Relationship Id="rId140" Type="http://schemas.openxmlformats.org/officeDocument/2006/relationships/customXml" Target="../ink/ink331.xml"/><Relationship Id="rId182" Type="http://schemas.openxmlformats.org/officeDocument/2006/relationships/customXml" Target="../ink/ink352.xml"/><Relationship Id="rId378" Type="http://schemas.openxmlformats.org/officeDocument/2006/relationships/customXml" Target="../ink/ink450.xml"/><Relationship Id="rId403" Type="http://schemas.openxmlformats.org/officeDocument/2006/relationships/image" Target="../media/image371.png"/><Relationship Id="rId6" Type="http://schemas.openxmlformats.org/officeDocument/2006/relationships/customXml" Target="../ink/ink264.xml"/><Relationship Id="rId238" Type="http://schemas.openxmlformats.org/officeDocument/2006/relationships/customXml" Target="../ink/ink380.xml"/><Relationship Id="rId291" Type="http://schemas.openxmlformats.org/officeDocument/2006/relationships/image" Target="../media/image315.png"/><Relationship Id="rId305" Type="http://schemas.openxmlformats.org/officeDocument/2006/relationships/image" Target="../media/image322.png"/><Relationship Id="rId347" Type="http://schemas.openxmlformats.org/officeDocument/2006/relationships/image" Target="../media/image343.png"/><Relationship Id="rId44" Type="http://schemas.openxmlformats.org/officeDocument/2006/relationships/customXml" Target="../ink/ink283.xml"/><Relationship Id="rId86" Type="http://schemas.openxmlformats.org/officeDocument/2006/relationships/customXml" Target="../ink/ink304.xml"/><Relationship Id="rId151" Type="http://schemas.openxmlformats.org/officeDocument/2006/relationships/image" Target="../media/image245.png"/><Relationship Id="rId389" Type="http://schemas.openxmlformats.org/officeDocument/2006/relationships/image" Target="../media/image364.png"/><Relationship Id="rId193" Type="http://schemas.openxmlformats.org/officeDocument/2006/relationships/image" Target="../media/image266.png"/><Relationship Id="rId207" Type="http://schemas.openxmlformats.org/officeDocument/2006/relationships/image" Target="../media/image273.png"/><Relationship Id="rId249" Type="http://schemas.openxmlformats.org/officeDocument/2006/relationships/image" Target="../media/image294.png"/><Relationship Id="rId13" Type="http://schemas.openxmlformats.org/officeDocument/2006/relationships/image" Target="../media/image176.png"/><Relationship Id="rId109" Type="http://schemas.openxmlformats.org/officeDocument/2006/relationships/image" Target="../media/image224.png"/><Relationship Id="rId260" Type="http://schemas.openxmlformats.org/officeDocument/2006/relationships/customXml" Target="../ink/ink391.xml"/><Relationship Id="rId316" Type="http://schemas.openxmlformats.org/officeDocument/2006/relationships/customXml" Target="../ink/ink419.xml"/><Relationship Id="rId55" Type="http://schemas.openxmlformats.org/officeDocument/2006/relationships/image" Target="../media/image197.png"/><Relationship Id="rId97" Type="http://schemas.openxmlformats.org/officeDocument/2006/relationships/image" Target="../media/image218.png"/><Relationship Id="rId120" Type="http://schemas.openxmlformats.org/officeDocument/2006/relationships/customXml" Target="../ink/ink321.xml"/><Relationship Id="rId358" Type="http://schemas.openxmlformats.org/officeDocument/2006/relationships/customXml" Target="../ink/ink440.xml"/><Relationship Id="rId162" Type="http://schemas.openxmlformats.org/officeDocument/2006/relationships/customXml" Target="../ink/ink342.xml"/><Relationship Id="rId218" Type="http://schemas.openxmlformats.org/officeDocument/2006/relationships/customXml" Target="../ink/ink370.xml"/><Relationship Id="rId271" Type="http://schemas.openxmlformats.org/officeDocument/2006/relationships/image" Target="../media/image305.png"/><Relationship Id="rId24" Type="http://schemas.openxmlformats.org/officeDocument/2006/relationships/customXml" Target="../ink/ink273.xml"/><Relationship Id="rId66" Type="http://schemas.openxmlformats.org/officeDocument/2006/relationships/customXml" Target="../ink/ink294.xml"/><Relationship Id="rId131" Type="http://schemas.openxmlformats.org/officeDocument/2006/relationships/image" Target="../media/image235.png"/><Relationship Id="rId327" Type="http://schemas.openxmlformats.org/officeDocument/2006/relationships/image" Target="../media/image333.png"/><Relationship Id="rId369" Type="http://schemas.openxmlformats.org/officeDocument/2006/relationships/image" Target="../media/image354.png"/><Relationship Id="rId173" Type="http://schemas.openxmlformats.org/officeDocument/2006/relationships/image" Target="../media/image256.png"/><Relationship Id="rId229" Type="http://schemas.openxmlformats.org/officeDocument/2006/relationships/image" Target="../media/image284.png"/><Relationship Id="rId380" Type="http://schemas.openxmlformats.org/officeDocument/2006/relationships/customXml" Target="../ink/ink451.xml"/><Relationship Id="rId240" Type="http://schemas.openxmlformats.org/officeDocument/2006/relationships/customXml" Target="../ink/ink381.xml"/><Relationship Id="rId35" Type="http://schemas.openxmlformats.org/officeDocument/2006/relationships/image" Target="../media/image187.png"/><Relationship Id="rId77" Type="http://schemas.openxmlformats.org/officeDocument/2006/relationships/image" Target="../media/image208.png"/><Relationship Id="rId100" Type="http://schemas.openxmlformats.org/officeDocument/2006/relationships/customXml" Target="../ink/ink311.xml"/><Relationship Id="rId282" Type="http://schemas.openxmlformats.org/officeDocument/2006/relationships/customXml" Target="../ink/ink402.xml"/><Relationship Id="rId338" Type="http://schemas.openxmlformats.org/officeDocument/2006/relationships/customXml" Target="../ink/ink430.xml"/><Relationship Id="rId8" Type="http://schemas.openxmlformats.org/officeDocument/2006/relationships/customXml" Target="../ink/ink265.xml"/><Relationship Id="rId142" Type="http://schemas.openxmlformats.org/officeDocument/2006/relationships/customXml" Target="../ink/ink332.xml"/><Relationship Id="rId184" Type="http://schemas.openxmlformats.org/officeDocument/2006/relationships/customXml" Target="../ink/ink353.xml"/><Relationship Id="rId391" Type="http://schemas.openxmlformats.org/officeDocument/2006/relationships/image" Target="../media/image365.png"/><Relationship Id="rId405" Type="http://schemas.openxmlformats.org/officeDocument/2006/relationships/image" Target="../media/image372.png"/><Relationship Id="rId251" Type="http://schemas.openxmlformats.org/officeDocument/2006/relationships/image" Target="../media/image295.png"/><Relationship Id="rId46" Type="http://schemas.openxmlformats.org/officeDocument/2006/relationships/customXml" Target="../ink/ink284.xml"/><Relationship Id="rId293" Type="http://schemas.openxmlformats.org/officeDocument/2006/relationships/image" Target="../media/image316.png"/><Relationship Id="rId307" Type="http://schemas.openxmlformats.org/officeDocument/2006/relationships/image" Target="../media/image323.png"/><Relationship Id="rId349" Type="http://schemas.openxmlformats.org/officeDocument/2006/relationships/image" Target="../media/image344.png"/><Relationship Id="rId88" Type="http://schemas.openxmlformats.org/officeDocument/2006/relationships/customXml" Target="../ink/ink305.xml"/><Relationship Id="rId111" Type="http://schemas.openxmlformats.org/officeDocument/2006/relationships/image" Target="../media/image225.png"/><Relationship Id="rId153" Type="http://schemas.openxmlformats.org/officeDocument/2006/relationships/image" Target="../media/image246.png"/><Relationship Id="rId195" Type="http://schemas.openxmlformats.org/officeDocument/2006/relationships/image" Target="../media/image267.png"/><Relationship Id="rId209" Type="http://schemas.openxmlformats.org/officeDocument/2006/relationships/image" Target="../media/image274.png"/><Relationship Id="rId360" Type="http://schemas.openxmlformats.org/officeDocument/2006/relationships/customXml" Target="../ink/ink441.xml"/><Relationship Id="rId220" Type="http://schemas.openxmlformats.org/officeDocument/2006/relationships/customXml" Target="../ink/ink371.xml"/><Relationship Id="rId15" Type="http://schemas.openxmlformats.org/officeDocument/2006/relationships/image" Target="../media/image177.png"/><Relationship Id="rId57" Type="http://schemas.openxmlformats.org/officeDocument/2006/relationships/image" Target="../media/image198.png"/><Relationship Id="rId262" Type="http://schemas.openxmlformats.org/officeDocument/2006/relationships/customXml" Target="../ink/ink392.xml"/><Relationship Id="rId318" Type="http://schemas.openxmlformats.org/officeDocument/2006/relationships/customXml" Target="../ink/ink420.xml"/><Relationship Id="rId99" Type="http://schemas.openxmlformats.org/officeDocument/2006/relationships/image" Target="../media/image219.png"/><Relationship Id="rId122" Type="http://schemas.openxmlformats.org/officeDocument/2006/relationships/customXml" Target="../ink/ink322.xml"/><Relationship Id="rId164" Type="http://schemas.openxmlformats.org/officeDocument/2006/relationships/customXml" Target="../ink/ink343.xml"/><Relationship Id="rId371" Type="http://schemas.openxmlformats.org/officeDocument/2006/relationships/image" Target="../media/image355.png"/><Relationship Id="rId26" Type="http://schemas.openxmlformats.org/officeDocument/2006/relationships/customXml" Target="../ink/ink274.xml"/><Relationship Id="rId231" Type="http://schemas.openxmlformats.org/officeDocument/2006/relationships/image" Target="../media/image285.png"/><Relationship Id="rId273" Type="http://schemas.openxmlformats.org/officeDocument/2006/relationships/image" Target="../media/image306.png"/><Relationship Id="rId329" Type="http://schemas.openxmlformats.org/officeDocument/2006/relationships/image" Target="../media/image334.png"/><Relationship Id="rId68" Type="http://schemas.openxmlformats.org/officeDocument/2006/relationships/customXml" Target="../ink/ink295.xml"/><Relationship Id="rId133" Type="http://schemas.openxmlformats.org/officeDocument/2006/relationships/image" Target="../media/image236.png"/><Relationship Id="rId175" Type="http://schemas.openxmlformats.org/officeDocument/2006/relationships/image" Target="../media/image257.png"/><Relationship Id="rId340" Type="http://schemas.openxmlformats.org/officeDocument/2006/relationships/customXml" Target="../ink/ink431.xml"/><Relationship Id="rId200" Type="http://schemas.openxmlformats.org/officeDocument/2006/relationships/customXml" Target="../ink/ink361.xml"/><Relationship Id="rId382" Type="http://schemas.openxmlformats.org/officeDocument/2006/relationships/customXml" Target="../ink/ink452.xml"/><Relationship Id="rId242" Type="http://schemas.openxmlformats.org/officeDocument/2006/relationships/customXml" Target="../ink/ink382.xml"/><Relationship Id="rId284" Type="http://schemas.openxmlformats.org/officeDocument/2006/relationships/customXml" Target="../ink/ink403.xml"/><Relationship Id="rId37" Type="http://schemas.openxmlformats.org/officeDocument/2006/relationships/image" Target="../media/image188.png"/><Relationship Id="rId79" Type="http://schemas.openxmlformats.org/officeDocument/2006/relationships/image" Target="../media/image209.png"/><Relationship Id="rId102" Type="http://schemas.openxmlformats.org/officeDocument/2006/relationships/customXml" Target="../ink/ink312.xml"/><Relationship Id="rId144" Type="http://schemas.openxmlformats.org/officeDocument/2006/relationships/customXml" Target="../ink/ink333.xml"/><Relationship Id="rId90" Type="http://schemas.openxmlformats.org/officeDocument/2006/relationships/customXml" Target="../ink/ink306.xml"/><Relationship Id="rId186" Type="http://schemas.openxmlformats.org/officeDocument/2006/relationships/customXml" Target="../ink/ink354.xml"/><Relationship Id="rId351" Type="http://schemas.openxmlformats.org/officeDocument/2006/relationships/image" Target="../media/image345.png"/><Relationship Id="rId393" Type="http://schemas.openxmlformats.org/officeDocument/2006/relationships/image" Target="../media/image366.png"/><Relationship Id="rId407" Type="http://schemas.openxmlformats.org/officeDocument/2006/relationships/image" Target="../media/image373.png"/><Relationship Id="rId211" Type="http://schemas.openxmlformats.org/officeDocument/2006/relationships/image" Target="../media/image275.png"/><Relationship Id="rId253" Type="http://schemas.openxmlformats.org/officeDocument/2006/relationships/image" Target="../media/image296.png"/><Relationship Id="rId295" Type="http://schemas.openxmlformats.org/officeDocument/2006/relationships/image" Target="../media/image317.png"/><Relationship Id="rId309" Type="http://schemas.openxmlformats.org/officeDocument/2006/relationships/image" Target="../media/image324.png"/><Relationship Id="rId48" Type="http://schemas.openxmlformats.org/officeDocument/2006/relationships/customXml" Target="../ink/ink285.xml"/><Relationship Id="rId113" Type="http://schemas.openxmlformats.org/officeDocument/2006/relationships/image" Target="../media/image226.png"/><Relationship Id="rId320" Type="http://schemas.openxmlformats.org/officeDocument/2006/relationships/customXml" Target="../ink/ink4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장난감, 테이블, 하얀색, 남자이(가) 표시된 사진&#10;&#10;자동 생성된 설명">
            <a:extLst>
              <a:ext uri="{FF2B5EF4-FFF2-40B4-BE49-F238E27FC236}">
                <a16:creationId xmlns:a16="http://schemas.microsoft.com/office/drawing/2014/main" id="{66A2CCD0-2C51-C442-9FFB-7819F2CD1C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215900"/>
            <a:ext cx="11569700" cy="64262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A56F5B70-7828-F44A-861F-5682AE35A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ore-KR"/>
              <a:t>Occupancy Grid Maps</a:t>
            </a:r>
            <a:endParaRPr lang="ko-Kore-KR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65C7AA8-1DB1-5D46-AA10-48C71F5F3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2020</a:t>
            </a:r>
            <a:r>
              <a:rPr lang="ko-KR" altLang="en-US"/>
              <a:t>년 </a:t>
            </a:r>
            <a:r>
              <a:rPr lang="en-US" altLang="ko-KR"/>
              <a:t>12</a:t>
            </a:r>
            <a:r>
              <a:rPr lang="ko-KR" altLang="en-US"/>
              <a:t>월</a:t>
            </a:r>
            <a:r>
              <a:rPr lang="ko-Kore-KR"/>
              <a:t> </a:t>
            </a:r>
            <a:r>
              <a:rPr lang="en-US"/>
              <a:t>20</a:t>
            </a:r>
            <a:r>
              <a:rPr lang="ko-Kore-KR" altLang="en-US"/>
              <a:t>일</a:t>
            </a:r>
            <a:endParaRPr lang="ko-Kore-KR"/>
          </a:p>
          <a:p>
            <a:r>
              <a:rPr lang="en-US" altLang="ko-KR"/>
              <a:t> </a:t>
            </a:r>
            <a:r>
              <a:rPr lang="ko-KR" altLang="en-US"/>
              <a:t>우희도</a:t>
            </a:r>
            <a:endParaRPr lang="en-US" altLang="ko-KR"/>
          </a:p>
          <a:p>
            <a:r>
              <a:rPr lang="en-GB"/>
              <a:t>hw527@cam.ac.uk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69961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Bayesian Log Odds Single Cell Update Derivation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FDDC5-7B41-4FD7-8ECC-B7258E51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1838" y="1326961"/>
            <a:ext cx="85534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B1056-EE67-4381-A938-D489D9A7F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2158" y="2466431"/>
            <a:ext cx="5553075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F05F5-C912-4CBF-AB57-11CE504AC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5011" y="3586851"/>
            <a:ext cx="6915150" cy="838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0DB9B-80F6-4C65-B4C7-87F1DBC0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AC8063-F938-4AE2-9EBB-A817DAE25E42}"/>
                  </a:ext>
                </a:extLst>
              </p14:cNvPr>
              <p14:cNvContentPartPr/>
              <p14:nvPr/>
            </p14:nvContentPartPr>
            <p14:xfrm>
              <a:off x="5090001" y="3863541"/>
              <a:ext cx="1659960" cy="19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AC8063-F938-4AE2-9EBB-A817DAE25E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4361" y="3791541"/>
                <a:ext cx="17316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F758FD-A36C-4850-BFC5-9D9B17B3174A}"/>
                  </a:ext>
                </a:extLst>
              </p14:cNvPr>
              <p14:cNvContentPartPr/>
              <p14:nvPr/>
            </p14:nvContentPartPr>
            <p14:xfrm>
              <a:off x="6819801" y="3845181"/>
              <a:ext cx="1104480" cy="33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F758FD-A36C-4850-BFC5-9D9B17B317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4161" y="3773181"/>
                <a:ext cx="1176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F6D81C-3B2F-418E-B2E2-036CCA3DEF3F}"/>
                  </a:ext>
                </a:extLst>
              </p14:cNvPr>
              <p14:cNvContentPartPr/>
              <p14:nvPr/>
            </p14:nvContentPartPr>
            <p14:xfrm>
              <a:off x="6065961" y="4210941"/>
              <a:ext cx="1268640" cy="4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F6D81C-3B2F-418E-B2E2-036CCA3DEF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0321" y="4139301"/>
                <a:ext cx="13402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570FDC-7F61-4BA9-A9C5-1667120A56BD}"/>
                  </a:ext>
                </a:extLst>
              </p14:cNvPr>
              <p14:cNvContentPartPr/>
              <p14:nvPr/>
            </p14:nvContentPartPr>
            <p14:xfrm>
              <a:off x="5073081" y="2702910"/>
              <a:ext cx="1671840" cy="4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570FDC-7F61-4BA9-A9C5-1667120A56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7081" y="2631270"/>
                <a:ext cx="1743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7FA817-02F3-43EF-BD10-5EBB380EFF96}"/>
                  </a:ext>
                </a:extLst>
              </p14:cNvPr>
              <p14:cNvContentPartPr/>
              <p14:nvPr/>
            </p14:nvContentPartPr>
            <p14:xfrm>
              <a:off x="5678961" y="2974350"/>
              <a:ext cx="124200" cy="717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7FA817-02F3-43EF-BD10-5EBB380EFF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74641" y="2970030"/>
                <a:ext cx="132840" cy="7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452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Bayesian Log Odds Single Cell Update Derivation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FDDC5-7B41-4FD7-8ECC-B7258E51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1838" y="1326961"/>
            <a:ext cx="85534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B1056-EE67-4381-A938-D489D9A7F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2158" y="2466431"/>
            <a:ext cx="5553075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F05F5-C912-4CBF-AB57-11CE504AC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5011" y="3586851"/>
            <a:ext cx="691515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B82FE1-C945-4862-B9AD-EF7CEA1C9C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6166" y="4697746"/>
            <a:ext cx="6381553" cy="8068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0DB9B-80F6-4C65-B4C7-87F1DBC0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04F7A9-A5FF-4EF0-BC7A-173F0057D426}"/>
                  </a:ext>
                </a:extLst>
              </p14:cNvPr>
              <p14:cNvContentPartPr/>
              <p14:nvPr/>
            </p14:nvContentPartPr>
            <p14:xfrm>
              <a:off x="6892532" y="4184332"/>
              <a:ext cx="407880" cy="7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04F7A9-A5FF-4EF0-BC7A-173F0057D4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8212" y="4180012"/>
                <a:ext cx="41652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611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Bayesian Log Odds Single Cell Update Derivation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FDDC5-7B41-4FD7-8ECC-B7258E51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1838" y="1326961"/>
            <a:ext cx="85534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B1056-EE67-4381-A938-D489D9A7F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2158" y="2466431"/>
            <a:ext cx="5553075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F05F5-C912-4CBF-AB57-11CE504AC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5011" y="3586851"/>
            <a:ext cx="691515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B82FE1-C945-4862-B9AD-EF7CEA1C9C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6166" y="4697746"/>
            <a:ext cx="6381553" cy="806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5133F5-AA8B-49ED-B0FA-7B6ECB1DE0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9672" y="5662409"/>
            <a:ext cx="8588047" cy="866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0DB9B-80F6-4C65-B4C7-87F1DBC0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922B76-7D35-44E7-B15D-52358D9F7D55}"/>
              </a:ext>
            </a:extLst>
          </p:cNvPr>
          <p:cNvGrpSpPr/>
          <p:nvPr/>
        </p:nvGrpSpPr>
        <p:grpSpPr>
          <a:xfrm>
            <a:off x="10712865" y="4941266"/>
            <a:ext cx="726120" cy="1202400"/>
            <a:chOff x="10712865" y="4941266"/>
            <a:chExt cx="726120" cy="12024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AF1875-7F3B-411B-A949-49B5157561E0}"/>
                </a:ext>
              </a:extLst>
            </p:cNvPr>
            <p:cNvGrpSpPr/>
            <p:nvPr/>
          </p:nvGrpSpPr>
          <p:grpSpPr>
            <a:xfrm>
              <a:off x="10712865" y="4941266"/>
              <a:ext cx="661320" cy="352800"/>
              <a:chOff x="10712865" y="4941266"/>
              <a:chExt cx="661320" cy="35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094D3F45-BD14-4976-8F8D-8F90D1DD7D84}"/>
                      </a:ext>
                    </a:extLst>
                  </p14:cNvPr>
                  <p14:cNvContentPartPr/>
                  <p14:nvPr/>
                </p14:nvContentPartPr>
                <p14:xfrm>
                  <a:off x="10712865" y="5093186"/>
                  <a:ext cx="7920" cy="122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094D3F45-BD14-4976-8F8D-8F90D1DD7D8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708545" y="5088866"/>
                    <a:ext cx="1656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9CEFAA6-D3AD-4075-B263-62D8DBB5F944}"/>
                      </a:ext>
                    </a:extLst>
                  </p14:cNvPr>
                  <p14:cNvContentPartPr/>
                  <p14:nvPr/>
                </p14:nvContentPartPr>
                <p14:xfrm>
                  <a:off x="10781265" y="5075546"/>
                  <a:ext cx="29520" cy="126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9CEFAA6-D3AD-4075-B263-62D8DBB5F94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0776945" y="5071226"/>
                    <a:ext cx="3816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2B6B4D2-6D0D-4EBC-93FB-E7C0A5A36D13}"/>
                      </a:ext>
                    </a:extLst>
                  </p14:cNvPr>
                  <p14:cNvContentPartPr/>
                  <p14:nvPr/>
                </p14:nvContentPartPr>
                <p14:xfrm>
                  <a:off x="10885305" y="5087786"/>
                  <a:ext cx="16560" cy="97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2B6B4D2-6D0D-4EBC-93FB-E7C0A5A36D1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0880985" y="5083466"/>
                    <a:ext cx="2520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153991FF-C26C-4A26-B59F-09D43C8AE02A}"/>
                      </a:ext>
                    </a:extLst>
                  </p14:cNvPr>
                  <p14:cNvContentPartPr/>
                  <p14:nvPr/>
                </p14:nvContentPartPr>
                <p14:xfrm>
                  <a:off x="11202105" y="5009666"/>
                  <a:ext cx="19080" cy="1792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153991FF-C26C-4A26-B59F-09D43C8AE02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1197785" y="5005346"/>
                    <a:ext cx="2772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B8B09328-C8CE-44AE-94A3-AD8B8611435B}"/>
                      </a:ext>
                    </a:extLst>
                  </p14:cNvPr>
                  <p14:cNvContentPartPr/>
                  <p14:nvPr/>
                </p14:nvContentPartPr>
                <p14:xfrm>
                  <a:off x="10978905" y="4941266"/>
                  <a:ext cx="395280" cy="352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B8B09328-C8CE-44AE-94A3-AD8B8611435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974585" y="4936946"/>
                    <a:ext cx="403920" cy="361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E4E55C-23EE-4A30-BD72-29D726B04B52}"/>
                </a:ext>
              </a:extLst>
            </p:cNvPr>
            <p:cNvGrpSpPr/>
            <p:nvPr/>
          </p:nvGrpSpPr>
          <p:grpSpPr>
            <a:xfrm>
              <a:off x="10757505" y="5777546"/>
              <a:ext cx="681480" cy="366120"/>
              <a:chOff x="10757505" y="5777546"/>
              <a:chExt cx="681480" cy="366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398C61C4-ABAB-4121-A310-5CEBD7D3C5FE}"/>
                      </a:ext>
                    </a:extLst>
                  </p14:cNvPr>
                  <p14:cNvContentPartPr/>
                  <p14:nvPr/>
                </p14:nvContentPartPr>
                <p14:xfrm>
                  <a:off x="10757505" y="5973746"/>
                  <a:ext cx="16200" cy="43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98C61C4-ABAB-4121-A310-5CEBD7D3C5F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753185" y="5969426"/>
                    <a:ext cx="2484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4959EA81-0C3D-4020-8047-2C89765F775F}"/>
                      </a:ext>
                    </a:extLst>
                  </p14:cNvPr>
                  <p14:cNvContentPartPr/>
                  <p14:nvPr/>
                </p14:nvContentPartPr>
                <p14:xfrm>
                  <a:off x="10865865" y="5968706"/>
                  <a:ext cx="25200" cy="129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4959EA81-0C3D-4020-8047-2C89765F775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0861545" y="5964386"/>
                    <a:ext cx="338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C3C9C11D-0075-439B-96FC-F4884F22B443}"/>
                      </a:ext>
                    </a:extLst>
                  </p14:cNvPr>
                  <p14:cNvContentPartPr/>
                  <p14:nvPr/>
                </p14:nvContentPartPr>
                <p14:xfrm>
                  <a:off x="10964145" y="5972666"/>
                  <a:ext cx="11520" cy="36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C3C9C11D-0075-439B-96FC-F4884F22B443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0959825" y="5968346"/>
                    <a:ext cx="2016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89AD262-62A0-41D8-88A2-860FC3166DC0}"/>
                      </a:ext>
                    </a:extLst>
                  </p14:cNvPr>
                  <p14:cNvContentPartPr/>
                  <p14:nvPr/>
                </p14:nvContentPartPr>
                <p14:xfrm>
                  <a:off x="11174385" y="5882306"/>
                  <a:ext cx="137160" cy="1602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89AD262-62A0-41D8-88A2-860FC3166DC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1170065" y="5877986"/>
                    <a:ext cx="14580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9E7AFA7-55AB-49FC-8ECD-CE99ED14B6C2}"/>
                      </a:ext>
                    </a:extLst>
                  </p14:cNvPr>
                  <p14:cNvContentPartPr/>
                  <p14:nvPr/>
                </p14:nvContentPartPr>
                <p14:xfrm>
                  <a:off x="11046585" y="5777546"/>
                  <a:ext cx="392400" cy="366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7AFA7-55AB-49FC-8ECD-CE99ED14B6C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1042265" y="5773226"/>
                    <a:ext cx="401040" cy="374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1ABBCDA-9ED6-4F5B-B44C-8E983984C1DC}"/>
              </a:ext>
            </a:extLst>
          </p:cNvPr>
          <p:cNvGrpSpPr/>
          <p:nvPr/>
        </p:nvGrpSpPr>
        <p:grpSpPr>
          <a:xfrm>
            <a:off x="360006" y="4659903"/>
            <a:ext cx="3401640" cy="1239447"/>
            <a:chOff x="360006" y="4659903"/>
            <a:chExt cx="3401640" cy="123944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5DAAC75-F6C1-4504-A56D-C269D45683B0}"/>
                </a:ext>
              </a:extLst>
            </p:cNvPr>
            <p:cNvGrpSpPr/>
            <p:nvPr/>
          </p:nvGrpSpPr>
          <p:grpSpPr>
            <a:xfrm>
              <a:off x="2219252" y="5266830"/>
              <a:ext cx="111240" cy="632520"/>
              <a:chOff x="2219252" y="5266830"/>
              <a:chExt cx="111240" cy="63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9B6AC91-C65A-428D-B23E-36BE5053AD42}"/>
                      </a:ext>
                    </a:extLst>
                  </p14:cNvPr>
                  <p14:cNvContentPartPr/>
                  <p14:nvPr/>
                </p14:nvContentPartPr>
                <p14:xfrm>
                  <a:off x="2219252" y="5266830"/>
                  <a:ext cx="83520" cy="5918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9B6AC91-C65A-428D-B23E-36BE5053AD42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214932" y="5262510"/>
                    <a:ext cx="92160" cy="60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C5D8C0E8-7DA3-41E4-BA7F-F42A5562CE7F}"/>
                      </a:ext>
                    </a:extLst>
                  </p14:cNvPr>
                  <p14:cNvContentPartPr/>
                  <p14:nvPr/>
                </p14:nvContentPartPr>
                <p14:xfrm>
                  <a:off x="2231852" y="5761110"/>
                  <a:ext cx="98640" cy="1382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C5D8C0E8-7DA3-41E4-BA7F-F42A5562CE7F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227532" y="5756790"/>
                    <a:ext cx="107280" cy="14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24D5DC-F0F0-4AAE-AE37-7D8482A22325}"/>
                </a:ext>
              </a:extLst>
            </p:cNvPr>
            <p:cNvGrpSpPr/>
            <p:nvPr/>
          </p:nvGrpSpPr>
          <p:grpSpPr>
            <a:xfrm>
              <a:off x="912966" y="4697703"/>
              <a:ext cx="837000" cy="275760"/>
              <a:chOff x="912966" y="4697703"/>
              <a:chExt cx="837000" cy="275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4EAE02A2-7476-43D9-8E94-2F697F41CE05}"/>
                      </a:ext>
                    </a:extLst>
                  </p14:cNvPr>
                  <p14:cNvContentPartPr/>
                  <p14:nvPr/>
                </p14:nvContentPartPr>
                <p14:xfrm>
                  <a:off x="912966" y="4820823"/>
                  <a:ext cx="145440" cy="124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4EAE02A2-7476-43D9-8E94-2F697F41CE0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08646" y="4816503"/>
                    <a:ext cx="15408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ABF5F9BF-F858-4CF8-AFEC-9A5A583257D8}"/>
                      </a:ext>
                    </a:extLst>
                  </p14:cNvPr>
                  <p14:cNvContentPartPr/>
                  <p14:nvPr/>
                </p14:nvContentPartPr>
                <p14:xfrm>
                  <a:off x="1065246" y="4815423"/>
                  <a:ext cx="114480" cy="1116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ABF5F9BF-F858-4CF8-AFEC-9A5A583257D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060926" y="4811103"/>
                    <a:ext cx="12312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4C6A0DA6-C8FA-4261-85C8-735E23368D79}"/>
                      </a:ext>
                    </a:extLst>
                  </p14:cNvPr>
                  <p14:cNvContentPartPr/>
                  <p14:nvPr/>
                </p14:nvContentPartPr>
                <p14:xfrm>
                  <a:off x="1199166" y="4829823"/>
                  <a:ext cx="118800" cy="1126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4C6A0DA6-C8FA-4261-85C8-735E23368D79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194846" y="4825503"/>
                    <a:ext cx="12744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073FF5EF-7394-43A2-9233-3C0CF9F874AE}"/>
                      </a:ext>
                    </a:extLst>
                  </p14:cNvPr>
                  <p14:cNvContentPartPr/>
                  <p14:nvPr/>
                </p14:nvContentPartPr>
                <p14:xfrm>
                  <a:off x="1353606" y="4827303"/>
                  <a:ext cx="99000" cy="892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073FF5EF-7394-43A2-9233-3C0CF9F874AE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49286" y="4822983"/>
                    <a:ext cx="10764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BBF41A5-130A-4FF4-90BB-5C82D4E1F150}"/>
                      </a:ext>
                    </a:extLst>
                  </p14:cNvPr>
                  <p14:cNvContentPartPr/>
                  <p14:nvPr/>
                </p14:nvContentPartPr>
                <p14:xfrm>
                  <a:off x="1473486" y="4840983"/>
                  <a:ext cx="110520" cy="212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BBF41A5-130A-4FF4-90BB-5C82D4E1F15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69166" y="4836663"/>
                    <a:ext cx="11916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FA69B18-F45C-4442-AAEE-A418322143BA}"/>
                      </a:ext>
                    </a:extLst>
                  </p14:cNvPr>
                  <p14:cNvContentPartPr/>
                  <p14:nvPr/>
                </p14:nvContentPartPr>
                <p14:xfrm>
                  <a:off x="1510926" y="4747023"/>
                  <a:ext cx="25200" cy="2001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FA69B18-F45C-4442-AAEE-A418322143B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506606" y="4742703"/>
                    <a:ext cx="3384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08832E1-5F7C-40A4-AD11-DDD38C7CE43F}"/>
                      </a:ext>
                    </a:extLst>
                  </p14:cNvPr>
                  <p14:cNvContentPartPr/>
                  <p14:nvPr/>
                </p14:nvContentPartPr>
                <p14:xfrm>
                  <a:off x="1651686" y="4697703"/>
                  <a:ext cx="98280" cy="2757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08832E1-5F7C-40A4-AD11-DDD38C7CE43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647366" y="4693383"/>
                    <a:ext cx="106920" cy="284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52072E2-7588-47E9-A43A-7BC1723FC878}"/>
                </a:ext>
              </a:extLst>
            </p:cNvPr>
            <p:cNvGrpSpPr/>
            <p:nvPr/>
          </p:nvGrpSpPr>
          <p:grpSpPr>
            <a:xfrm>
              <a:off x="360006" y="4700223"/>
              <a:ext cx="465480" cy="391680"/>
              <a:chOff x="360006" y="4700223"/>
              <a:chExt cx="465480" cy="39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2BB7E70-F5E7-4761-ACBC-3C6F2EDD3B22}"/>
                      </a:ext>
                    </a:extLst>
                  </p14:cNvPr>
                  <p14:cNvContentPartPr/>
                  <p14:nvPr/>
                </p14:nvContentPartPr>
                <p14:xfrm>
                  <a:off x="363606" y="4829823"/>
                  <a:ext cx="26280" cy="2620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2BB7E70-F5E7-4761-ACBC-3C6F2EDD3B2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59286" y="4825503"/>
                    <a:ext cx="3492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35D3E079-7B7D-4C42-B5EF-CEBB5E625034}"/>
                      </a:ext>
                    </a:extLst>
                  </p14:cNvPr>
                  <p14:cNvContentPartPr/>
                  <p14:nvPr/>
                </p14:nvContentPartPr>
                <p14:xfrm>
                  <a:off x="360006" y="4826223"/>
                  <a:ext cx="126720" cy="1292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35D3E079-7B7D-4C42-B5EF-CEBB5E625034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55686" y="4821903"/>
                    <a:ext cx="13536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C195F02E-59FB-4E07-8A66-038670A364C5}"/>
                      </a:ext>
                    </a:extLst>
                  </p14:cNvPr>
                  <p14:cNvContentPartPr/>
                  <p14:nvPr/>
                </p14:nvContentPartPr>
                <p14:xfrm>
                  <a:off x="521286" y="4700223"/>
                  <a:ext cx="93240" cy="2772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C195F02E-59FB-4E07-8A66-038670A364C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16966" y="4695903"/>
                    <a:ext cx="101880" cy="28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00D1986D-2CA2-44A7-9710-88D2067917E9}"/>
                      </a:ext>
                    </a:extLst>
                  </p14:cNvPr>
                  <p14:cNvContentPartPr/>
                  <p14:nvPr/>
                </p14:nvContentPartPr>
                <p14:xfrm>
                  <a:off x="677526" y="4843863"/>
                  <a:ext cx="147960" cy="968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00D1986D-2CA2-44A7-9710-88D2067917E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3206" y="4839543"/>
                    <a:ext cx="156600" cy="10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2B1E4C7-56C7-47EA-95A3-C8FEC8761B43}"/>
                </a:ext>
              </a:extLst>
            </p:cNvPr>
            <p:cNvGrpSpPr/>
            <p:nvPr/>
          </p:nvGrpSpPr>
          <p:grpSpPr>
            <a:xfrm>
              <a:off x="1881726" y="4815423"/>
              <a:ext cx="113040" cy="55800"/>
              <a:chOff x="1881726" y="4815423"/>
              <a:chExt cx="113040" cy="55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9516BBD6-5C59-41D9-AB4C-EF3EDE9E0724}"/>
                      </a:ext>
                    </a:extLst>
                  </p14:cNvPr>
                  <p14:cNvContentPartPr/>
                  <p14:nvPr/>
                </p14:nvContentPartPr>
                <p14:xfrm>
                  <a:off x="1881726" y="4815423"/>
                  <a:ext cx="113040" cy="54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9516BBD6-5C59-41D9-AB4C-EF3EDE9E0724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877406" y="4811103"/>
                    <a:ext cx="12168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3D997627-644B-46FF-969F-A0E5460F6458}"/>
                      </a:ext>
                    </a:extLst>
                  </p14:cNvPr>
                  <p14:cNvContentPartPr/>
                  <p14:nvPr/>
                </p14:nvContentPartPr>
                <p14:xfrm>
                  <a:off x="1891086" y="4862583"/>
                  <a:ext cx="97920" cy="86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3D997627-644B-46FF-969F-A0E5460F6458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886766" y="4858263"/>
                    <a:ext cx="106560" cy="17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605B993-B504-462C-856C-D6721FB74104}"/>
                </a:ext>
              </a:extLst>
            </p:cNvPr>
            <p:cNvGrpSpPr/>
            <p:nvPr/>
          </p:nvGrpSpPr>
          <p:grpSpPr>
            <a:xfrm>
              <a:off x="2217606" y="4659903"/>
              <a:ext cx="1544040" cy="352800"/>
              <a:chOff x="2217606" y="4659903"/>
              <a:chExt cx="1544040" cy="35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E69D189C-CDD6-463B-8E01-61A8A0F29C79}"/>
                      </a:ext>
                    </a:extLst>
                  </p14:cNvPr>
                  <p14:cNvContentPartPr/>
                  <p14:nvPr/>
                </p14:nvContentPartPr>
                <p14:xfrm>
                  <a:off x="2217606" y="4765743"/>
                  <a:ext cx="16560" cy="175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E69D189C-CDD6-463B-8E01-61A8A0F29C7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213286" y="4761423"/>
                    <a:ext cx="2520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8A537DC6-9BE8-440E-B66A-06B4F3AB9FAE}"/>
                      </a:ext>
                    </a:extLst>
                  </p14:cNvPr>
                  <p14:cNvContentPartPr/>
                  <p14:nvPr/>
                </p14:nvContentPartPr>
                <p14:xfrm>
                  <a:off x="2326326" y="4860063"/>
                  <a:ext cx="149040" cy="111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8A537DC6-9BE8-440E-B66A-06B4F3AB9FAE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322006" y="4855743"/>
                    <a:ext cx="15768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AD20079-B44E-41E7-BEFC-E1CA6D0785D5}"/>
                      </a:ext>
                    </a:extLst>
                  </p14:cNvPr>
                  <p14:cNvContentPartPr/>
                  <p14:nvPr/>
                </p14:nvContentPartPr>
                <p14:xfrm>
                  <a:off x="2592726" y="4821183"/>
                  <a:ext cx="8640" cy="1915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AD20079-B44E-41E7-BEFC-E1CA6D0785D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588406" y="4816863"/>
                    <a:ext cx="1728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32ABBD1-2C07-43E1-8EBC-AF4CB95524AC}"/>
                      </a:ext>
                    </a:extLst>
                  </p14:cNvPr>
                  <p14:cNvContentPartPr/>
                  <p14:nvPr/>
                </p14:nvContentPartPr>
                <p14:xfrm>
                  <a:off x="2590566" y="4803543"/>
                  <a:ext cx="130320" cy="111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32ABBD1-2C07-43E1-8EBC-AF4CB95524AC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586246" y="4799223"/>
                    <a:ext cx="13896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4DE762D4-8D5F-4430-B815-332BE3EC3D35}"/>
                      </a:ext>
                    </a:extLst>
                  </p14:cNvPr>
                  <p14:cNvContentPartPr/>
                  <p14:nvPr/>
                </p14:nvContentPartPr>
                <p14:xfrm>
                  <a:off x="2797926" y="4708863"/>
                  <a:ext cx="74160" cy="2570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4DE762D4-8D5F-4430-B815-332BE3EC3D3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793606" y="4704543"/>
                    <a:ext cx="8280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6718C5F-E923-4F36-8C32-6EF2D87F3FDC}"/>
                      </a:ext>
                    </a:extLst>
                  </p14:cNvPr>
                  <p14:cNvContentPartPr/>
                  <p14:nvPr/>
                </p14:nvContentPartPr>
                <p14:xfrm>
                  <a:off x="2930766" y="4810023"/>
                  <a:ext cx="101160" cy="1260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76718C5F-E923-4F36-8C32-6EF2D87F3FD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926446" y="4805703"/>
                    <a:ext cx="1098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86BBEC7-19C8-4CE5-AC24-685ED970B46C}"/>
                      </a:ext>
                    </a:extLst>
                  </p14:cNvPr>
                  <p14:cNvContentPartPr/>
                  <p14:nvPr/>
                </p14:nvContentPartPr>
                <p14:xfrm>
                  <a:off x="3063606" y="4797783"/>
                  <a:ext cx="125280" cy="1342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86BBEC7-19C8-4CE5-AC24-685ED970B46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059286" y="4793463"/>
                    <a:ext cx="13392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0B5D53C-028F-426C-AFC5-AF4DF9989F08}"/>
                      </a:ext>
                    </a:extLst>
                  </p14:cNvPr>
                  <p14:cNvContentPartPr/>
                  <p14:nvPr/>
                </p14:nvContentPartPr>
                <p14:xfrm>
                  <a:off x="3190326" y="4828383"/>
                  <a:ext cx="112320" cy="123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E0B5D53C-028F-426C-AFC5-AF4DF9989F08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186006" y="4824063"/>
                    <a:ext cx="12096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85B0FF1-8E56-4519-ABC3-CD712F6F3C6B}"/>
                      </a:ext>
                    </a:extLst>
                  </p14:cNvPr>
                  <p14:cNvContentPartPr/>
                  <p14:nvPr/>
                </p14:nvContentPartPr>
                <p14:xfrm>
                  <a:off x="3339006" y="4814343"/>
                  <a:ext cx="119880" cy="1180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85B0FF1-8E56-4519-ABC3-CD712F6F3C6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334686" y="4810023"/>
                    <a:ext cx="12852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F28933E-FC13-4187-B292-DC66C3F85AFB}"/>
                      </a:ext>
                    </a:extLst>
                  </p14:cNvPr>
                  <p14:cNvContentPartPr/>
                  <p14:nvPr/>
                </p14:nvContentPartPr>
                <p14:xfrm>
                  <a:off x="3458886" y="4829823"/>
                  <a:ext cx="101880" cy="1260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F28933E-FC13-4187-B292-DC66C3F85AFB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454566" y="4825503"/>
                    <a:ext cx="1105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F4745EF9-57A3-4003-96D3-F65D388EC05C}"/>
                      </a:ext>
                    </a:extLst>
                  </p14:cNvPr>
                  <p14:cNvContentPartPr/>
                  <p14:nvPr/>
                </p14:nvContentPartPr>
                <p14:xfrm>
                  <a:off x="3491646" y="4738383"/>
                  <a:ext cx="28440" cy="19548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F4745EF9-57A3-4003-96D3-F65D388EC05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487326" y="4734063"/>
                    <a:ext cx="3708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A57FC64-1B32-459D-AA34-9E02E788DA3C}"/>
                      </a:ext>
                    </a:extLst>
                  </p14:cNvPr>
                  <p14:cNvContentPartPr/>
                  <p14:nvPr/>
                </p14:nvContentPartPr>
                <p14:xfrm>
                  <a:off x="3633846" y="4659903"/>
                  <a:ext cx="127800" cy="3283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A57FC64-1B32-459D-AA34-9E02E788DA3C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629526" y="4655583"/>
                    <a:ext cx="136440" cy="336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14E2B9-FC5F-4B23-B378-B868F8EC39D1}"/>
              </a:ext>
            </a:extLst>
          </p:cNvPr>
          <p:cNvGrpSpPr/>
          <p:nvPr/>
        </p:nvGrpSpPr>
        <p:grpSpPr>
          <a:xfrm>
            <a:off x="6676371" y="4887825"/>
            <a:ext cx="2396880" cy="418320"/>
            <a:chOff x="6676371" y="4887825"/>
            <a:chExt cx="239688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FDC632-B9C0-4A49-A605-DABCE12B4114}"/>
                    </a:ext>
                  </a:extLst>
                </p14:cNvPr>
                <p14:cNvContentPartPr/>
                <p14:nvPr/>
              </p14:nvContentPartPr>
              <p14:xfrm>
                <a:off x="6676371" y="4887825"/>
                <a:ext cx="1057320" cy="9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FDC632-B9C0-4A49-A605-DABCE12B41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40371" y="4815825"/>
                  <a:ext cx="1128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BAC977-BA01-41C8-85E5-7DE0BBA3570F}"/>
                    </a:ext>
                  </a:extLst>
                </p14:cNvPr>
                <p14:cNvContentPartPr/>
                <p14:nvPr/>
              </p14:nvContentPartPr>
              <p14:xfrm>
                <a:off x="7053651" y="5270865"/>
                <a:ext cx="2019600" cy="35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BAC977-BA01-41C8-85E5-7DE0BBA3570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17651" y="5199592"/>
                  <a:ext cx="2091240" cy="1774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87634B-76EF-4230-858D-8DB58F9B7CCF}"/>
              </a:ext>
            </a:extLst>
          </p:cNvPr>
          <p:cNvGrpSpPr/>
          <p:nvPr/>
        </p:nvGrpSpPr>
        <p:grpSpPr>
          <a:xfrm>
            <a:off x="6688611" y="5873505"/>
            <a:ext cx="2298600" cy="392040"/>
            <a:chOff x="6688611" y="5873505"/>
            <a:chExt cx="229860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96A7BF-687D-4F7E-A32E-64711ABDE9EF}"/>
                    </a:ext>
                  </a:extLst>
                </p14:cNvPr>
                <p14:cNvContentPartPr/>
                <p14:nvPr/>
              </p14:nvContentPartPr>
              <p14:xfrm>
                <a:off x="6688611" y="5873505"/>
                <a:ext cx="1022400" cy="30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96A7BF-687D-4F7E-A32E-64711ABDE9E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2611" y="5801505"/>
                  <a:ext cx="1094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1362365-BA50-4B86-9819-4F1D00CB8DDC}"/>
                    </a:ext>
                  </a:extLst>
                </p14:cNvPr>
                <p14:cNvContentPartPr/>
                <p14:nvPr/>
              </p14:nvContentPartPr>
              <p14:xfrm>
                <a:off x="7142571" y="6241425"/>
                <a:ext cx="1844640" cy="24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1362365-BA50-4B86-9819-4F1D00CB8D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06571" y="6169425"/>
                  <a:ext cx="191628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537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Bayesian Log Odds Single Cell Update Derivation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DE705-A767-4776-B5FD-8806000FD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971" y="1628583"/>
            <a:ext cx="817245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A736C-DAA9-4E04-8985-7519524BF3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4839" b="20697"/>
          <a:stretch/>
        </p:blipFill>
        <p:spPr>
          <a:xfrm>
            <a:off x="3412502" y="3056241"/>
            <a:ext cx="7963389" cy="734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1484A0-55D7-4D31-AB78-27CDFA33F4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59" t="288" r="65943" b="75248"/>
          <a:stretch/>
        </p:blipFill>
        <p:spPr>
          <a:xfrm>
            <a:off x="816109" y="3056241"/>
            <a:ext cx="2683498" cy="73470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ECC1BB6-578C-4B05-A79E-301B8C838865}"/>
              </a:ext>
            </a:extLst>
          </p:cNvPr>
          <p:cNvGrpSpPr/>
          <p:nvPr/>
        </p:nvGrpSpPr>
        <p:grpSpPr>
          <a:xfrm>
            <a:off x="521621" y="5350860"/>
            <a:ext cx="11148753" cy="881063"/>
            <a:chOff x="426372" y="1090612"/>
            <a:chExt cx="11326348" cy="90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463B88-11FA-4897-96A7-DEA06C6EC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6372" y="1090612"/>
              <a:ext cx="3471429" cy="9000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A56E14-D599-4301-9103-45B8054DDF8D}"/>
                </a:ext>
              </a:extLst>
            </p:cNvPr>
            <p:cNvGrpSpPr/>
            <p:nvPr/>
          </p:nvGrpSpPr>
          <p:grpSpPr>
            <a:xfrm>
              <a:off x="4454681" y="1090612"/>
              <a:ext cx="7298039" cy="900000"/>
              <a:chOff x="1407447" y="2985444"/>
              <a:chExt cx="8109942" cy="100012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5C7B034-08EA-4BBF-8E98-392C735CA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l="10135" t="54839" b="20697"/>
              <a:stretch/>
            </p:blipFill>
            <p:spPr>
              <a:xfrm>
                <a:off x="2238375" y="3061645"/>
                <a:ext cx="7156316" cy="73470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5C33390-93E4-43D5-B3A0-0CA56E6BDD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r="78460"/>
              <a:stretch/>
            </p:blipFill>
            <p:spPr>
              <a:xfrm>
                <a:off x="1407447" y="2985444"/>
                <a:ext cx="830928" cy="10001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2883E0C-FA39-4C5D-B468-7423C4FB08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l="93639"/>
              <a:stretch/>
            </p:blipFill>
            <p:spPr>
              <a:xfrm>
                <a:off x="9271992" y="2985444"/>
                <a:ext cx="245397" cy="100012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F61A87-5045-427E-B4DE-CBFFA9C2C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4154" t="64397" r="92497" b="27357"/>
            <a:stretch/>
          </p:blipFill>
          <p:spPr>
            <a:xfrm>
              <a:off x="4064017" y="1416787"/>
              <a:ext cx="266700" cy="247650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74611-491B-4337-BFC8-C7E8A52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F84A2B-8466-4534-8028-461F6BEFA2EB}"/>
              </a:ext>
            </a:extLst>
          </p:cNvPr>
          <p:cNvGrpSpPr/>
          <p:nvPr/>
        </p:nvGrpSpPr>
        <p:grpSpPr>
          <a:xfrm>
            <a:off x="4917670" y="4374429"/>
            <a:ext cx="2940840" cy="592200"/>
            <a:chOff x="4944835" y="4274687"/>
            <a:chExt cx="2940840" cy="5922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1B6DD6-148C-4CEF-BBC0-B4242E4F9D7C}"/>
                </a:ext>
              </a:extLst>
            </p:cNvPr>
            <p:cNvGrpSpPr/>
            <p:nvPr/>
          </p:nvGrpSpPr>
          <p:grpSpPr>
            <a:xfrm>
              <a:off x="4944835" y="4274687"/>
              <a:ext cx="220680" cy="592200"/>
              <a:chOff x="4944835" y="4274687"/>
              <a:chExt cx="220680" cy="592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7087F34C-B14F-46DD-A744-21E56BCC1381}"/>
                      </a:ext>
                    </a:extLst>
                  </p14:cNvPr>
                  <p14:cNvContentPartPr/>
                  <p14:nvPr/>
                </p14:nvContentPartPr>
                <p14:xfrm>
                  <a:off x="5020795" y="4278647"/>
                  <a:ext cx="10080" cy="4838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7087F34C-B14F-46DD-A744-21E56BCC138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016475" y="4274327"/>
                    <a:ext cx="18720" cy="49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DB740444-BE9E-434C-81DD-FA7F97D797E7}"/>
                      </a:ext>
                    </a:extLst>
                  </p14:cNvPr>
                  <p14:cNvContentPartPr/>
                  <p14:nvPr/>
                </p14:nvContentPartPr>
                <p14:xfrm>
                  <a:off x="5090275" y="4274687"/>
                  <a:ext cx="10800" cy="5464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B740444-BE9E-434C-81DD-FA7F97D797E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085955" y="4270367"/>
                    <a:ext cx="19440" cy="55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4584200-4501-4420-8032-919DBE2E817C}"/>
                      </a:ext>
                    </a:extLst>
                  </p14:cNvPr>
                  <p14:cNvContentPartPr/>
                  <p14:nvPr/>
                </p14:nvContentPartPr>
                <p14:xfrm>
                  <a:off x="4944835" y="4624247"/>
                  <a:ext cx="220680" cy="2426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4584200-4501-4420-8032-919DBE2E817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940515" y="4619927"/>
                    <a:ext cx="229320" cy="251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777364-F2CB-4DAE-9662-A2B58368A607}"/>
                </a:ext>
              </a:extLst>
            </p:cNvPr>
            <p:cNvGrpSpPr/>
            <p:nvPr/>
          </p:nvGrpSpPr>
          <p:grpSpPr>
            <a:xfrm>
              <a:off x="5550715" y="4434887"/>
              <a:ext cx="353160" cy="385200"/>
              <a:chOff x="5550715" y="4434887"/>
              <a:chExt cx="353160" cy="38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41AF4D64-8F67-473F-B856-8FAF5B35B6FE}"/>
                      </a:ext>
                    </a:extLst>
                  </p14:cNvPr>
                  <p14:cNvContentPartPr/>
                  <p14:nvPr/>
                </p14:nvContentPartPr>
                <p14:xfrm>
                  <a:off x="5550715" y="4434887"/>
                  <a:ext cx="19080" cy="2322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1AF4D64-8F67-473F-B856-8FAF5B35B6F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546395" y="4430567"/>
                    <a:ext cx="2772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E9EAE4A-2A8F-467E-A91C-03B08B096A48}"/>
                      </a:ext>
                    </a:extLst>
                  </p14:cNvPr>
                  <p14:cNvContentPartPr/>
                  <p14:nvPr/>
                </p14:nvContentPartPr>
                <p14:xfrm>
                  <a:off x="5630635" y="4527767"/>
                  <a:ext cx="118440" cy="135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E9EAE4A-2A8F-467E-A91C-03B08B096A4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626315" y="4523447"/>
                    <a:ext cx="12708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0511090B-E6DE-4E22-ABF0-24E16E2163E3}"/>
                      </a:ext>
                    </a:extLst>
                  </p14:cNvPr>
                  <p14:cNvContentPartPr/>
                  <p14:nvPr/>
                </p14:nvContentPartPr>
                <p14:xfrm>
                  <a:off x="5767795" y="4519487"/>
                  <a:ext cx="136080" cy="300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0511090B-E6DE-4E22-ABF0-24E16E2163E3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763475" y="4515167"/>
                    <a:ext cx="144720" cy="309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23BD1B-BB1C-4156-8CC6-478B8CEFB441}"/>
                </a:ext>
              </a:extLst>
            </p:cNvPr>
            <p:cNvGrpSpPr/>
            <p:nvPr/>
          </p:nvGrpSpPr>
          <p:grpSpPr>
            <a:xfrm>
              <a:off x="6282955" y="4363967"/>
              <a:ext cx="580320" cy="301320"/>
              <a:chOff x="6282955" y="4363967"/>
              <a:chExt cx="58032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13144CB-7919-4F88-B51B-532789837BE8}"/>
                      </a:ext>
                    </a:extLst>
                  </p14:cNvPr>
                  <p14:cNvContentPartPr/>
                  <p14:nvPr/>
                </p14:nvContentPartPr>
                <p14:xfrm>
                  <a:off x="6282955" y="4397807"/>
                  <a:ext cx="157680" cy="2469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13144CB-7919-4F88-B51B-532789837BE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278635" y="4393487"/>
                    <a:ext cx="1663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EFABC7DF-F426-4892-9DD9-9B532AB2C6F4}"/>
                      </a:ext>
                    </a:extLst>
                  </p14:cNvPr>
                  <p14:cNvContentPartPr/>
                  <p14:nvPr/>
                </p14:nvContentPartPr>
                <p14:xfrm>
                  <a:off x="6495355" y="4509407"/>
                  <a:ext cx="245880" cy="1411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EFABC7DF-F426-4892-9DD9-9B532AB2C6F4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491035" y="4505087"/>
                    <a:ext cx="25452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706B825-C505-43EF-82C3-9EB09FF7C8B6}"/>
                      </a:ext>
                    </a:extLst>
                  </p14:cNvPr>
                  <p14:cNvContentPartPr/>
                  <p14:nvPr/>
                </p14:nvContentPartPr>
                <p14:xfrm>
                  <a:off x="6663475" y="4403207"/>
                  <a:ext cx="12960" cy="2415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9706B825-C505-43EF-82C3-9EB09FF7C8B6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659155" y="4398887"/>
                    <a:ext cx="21600" cy="25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C6764645-EAD3-4166-987C-154FF019046D}"/>
                      </a:ext>
                    </a:extLst>
                  </p14:cNvPr>
                  <p14:cNvContentPartPr/>
                  <p14:nvPr/>
                </p14:nvContentPartPr>
                <p14:xfrm>
                  <a:off x="6736915" y="4363967"/>
                  <a:ext cx="126360" cy="3013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C6764645-EAD3-4166-987C-154FF019046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732595" y="4359647"/>
                    <a:ext cx="135000" cy="30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29DEB4-2572-4624-A221-458088AA3DA9}"/>
                </a:ext>
              </a:extLst>
            </p:cNvPr>
            <p:cNvGrpSpPr/>
            <p:nvPr/>
          </p:nvGrpSpPr>
          <p:grpSpPr>
            <a:xfrm>
              <a:off x="7201315" y="4410047"/>
              <a:ext cx="684360" cy="263880"/>
              <a:chOff x="7201315" y="4410047"/>
              <a:chExt cx="684360" cy="26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E9E126A-BDBB-480E-A7F0-EAA66DBA911B}"/>
                      </a:ext>
                    </a:extLst>
                  </p14:cNvPr>
                  <p14:cNvContentPartPr/>
                  <p14:nvPr/>
                </p14:nvContentPartPr>
                <p14:xfrm>
                  <a:off x="7201315" y="4493927"/>
                  <a:ext cx="134280" cy="1630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E9E126A-BDBB-480E-A7F0-EAA66DBA911B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196995" y="4489607"/>
                    <a:ext cx="14292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98CD199-AE91-4FD3-A64B-A39B9C8252A3}"/>
                      </a:ext>
                    </a:extLst>
                  </p14:cNvPr>
                  <p14:cNvContentPartPr/>
                  <p14:nvPr/>
                </p14:nvContentPartPr>
                <p14:xfrm>
                  <a:off x="7378435" y="4544687"/>
                  <a:ext cx="36720" cy="961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98CD199-AE91-4FD3-A64B-A39B9C8252A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374115" y="4540367"/>
                    <a:ext cx="4536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6C5F607-42EF-4D1B-B571-EFF9FE0AC993}"/>
                      </a:ext>
                    </a:extLst>
                  </p14:cNvPr>
                  <p14:cNvContentPartPr/>
                  <p14:nvPr/>
                </p14:nvContentPartPr>
                <p14:xfrm>
                  <a:off x="7383115" y="4444607"/>
                  <a:ext cx="37080" cy="234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6C5F607-42EF-4D1B-B571-EFF9FE0AC993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378795" y="4440287"/>
                    <a:ext cx="4572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658F9294-56C5-4F38-8237-871AA2586948}"/>
                      </a:ext>
                    </a:extLst>
                  </p14:cNvPr>
                  <p14:cNvContentPartPr/>
                  <p14:nvPr/>
                </p14:nvContentPartPr>
                <p14:xfrm>
                  <a:off x="7418395" y="4543607"/>
                  <a:ext cx="112680" cy="100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658F9294-56C5-4F38-8237-871AA258694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14075" y="4539287"/>
                    <a:ext cx="12132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B93A2EB-8126-4EE4-988A-FF1C6F669782}"/>
                      </a:ext>
                    </a:extLst>
                  </p14:cNvPr>
                  <p14:cNvContentPartPr/>
                  <p14:nvPr/>
                </p14:nvContentPartPr>
                <p14:xfrm>
                  <a:off x="7526395" y="4410047"/>
                  <a:ext cx="18000" cy="2426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B93A2EB-8126-4EE4-988A-FF1C6F669782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22075" y="4405727"/>
                    <a:ext cx="2664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B45A966-6196-43FC-B8D6-2806E6CB0A0E}"/>
                      </a:ext>
                    </a:extLst>
                  </p14:cNvPr>
                  <p14:cNvContentPartPr/>
                  <p14:nvPr/>
                </p14:nvContentPartPr>
                <p14:xfrm>
                  <a:off x="7604515" y="4536047"/>
                  <a:ext cx="133200" cy="13608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B45A966-6196-43FC-B8D6-2806E6CB0A0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600195" y="4531727"/>
                    <a:ext cx="1418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E0B51A5-E9F8-4444-8717-989EA51352DA}"/>
                      </a:ext>
                    </a:extLst>
                  </p14:cNvPr>
                  <p14:cNvContentPartPr/>
                  <p14:nvPr/>
                </p14:nvContentPartPr>
                <p14:xfrm>
                  <a:off x="7738795" y="4519487"/>
                  <a:ext cx="146880" cy="1544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E0B51A5-E9F8-4444-8717-989EA51352DA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34475" y="4515167"/>
                    <a:ext cx="15552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30D0E8EC-88CF-42C6-80A2-4CFBEC492DCD}"/>
              </a:ext>
            </a:extLst>
          </p:cNvPr>
          <p:cNvGrpSpPr/>
          <p:nvPr/>
        </p:nvGrpSpPr>
        <p:grpSpPr>
          <a:xfrm>
            <a:off x="3855890" y="4065573"/>
            <a:ext cx="2935440" cy="961200"/>
            <a:chOff x="3855890" y="4065573"/>
            <a:chExt cx="293544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AC1F41B-3B38-41E3-A0FC-6BEFBB968A5A}"/>
                    </a:ext>
                  </a:extLst>
                </p14:cNvPr>
                <p14:cNvContentPartPr/>
                <p14:nvPr/>
              </p14:nvContentPartPr>
              <p14:xfrm>
                <a:off x="4330010" y="4065573"/>
                <a:ext cx="1938600" cy="130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AC1F41B-3B38-41E3-A0FC-6BEFBB968A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25690" y="4061253"/>
                  <a:ext cx="1947240" cy="139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EB54E8D-E5D5-4F92-BEB8-363E6CAA23E6}"/>
                </a:ext>
              </a:extLst>
            </p:cNvPr>
            <p:cNvGrpSpPr/>
            <p:nvPr/>
          </p:nvGrpSpPr>
          <p:grpSpPr>
            <a:xfrm>
              <a:off x="4193930" y="4435653"/>
              <a:ext cx="499680" cy="141840"/>
              <a:chOff x="4193930" y="4435653"/>
              <a:chExt cx="499680" cy="141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A295B545-7731-41E1-8CC6-67255163B81B}"/>
                      </a:ext>
                    </a:extLst>
                  </p14:cNvPr>
                  <p14:cNvContentPartPr/>
                  <p14:nvPr/>
                </p14:nvContentPartPr>
                <p14:xfrm>
                  <a:off x="4193930" y="4435653"/>
                  <a:ext cx="124920" cy="12096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A295B545-7731-41E1-8CC6-67255163B81B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189610" y="4431333"/>
                    <a:ext cx="13356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83E36B30-C8AE-409C-A496-7D0B2455E554}"/>
                      </a:ext>
                    </a:extLst>
                  </p14:cNvPr>
                  <p14:cNvContentPartPr/>
                  <p14:nvPr/>
                </p14:nvContentPartPr>
                <p14:xfrm>
                  <a:off x="4335770" y="4457613"/>
                  <a:ext cx="102240" cy="9756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83E36B30-C8AE-409C-A496-7D0B2455E55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331450" y="4453293"/>
                    <a:ext cx="11088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D4E125EB-FBB3-4501-8B2D-C4FE2C4EE771}"/>
                      </a:ext>
                    </a:extLst>
                  </p14:cNvPr>
                  <p14:cNvContentPartPr/>
                  <p14:nvPr/>
                </p14:nvContentPartPr>
                <p14:xfrm>
                  <a:off x="4445570" y="4465173"/>
                  <a:ext cx="122040" cy="9612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D4E125EB-FBB3-4501-8B2D-C4FE2C4EE771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441250" y="4460853"/>
                    <a:ext cx="13068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A7BAE02E-7976-4A2E-9B26-BC76B38F17B8}"/>
                      </a:ext>
                    </a:extLst>
                  </p14:cNvPr>
                  <p14:cNvContentPartPr/>
                  <p14:nvPr/>
                </p14:nvContentPartPr>
                <p14:xfrm>
                  <a:off x="4564010" y="4478853"/>
                  <a:ext cx="129600" cy="9864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A7BAE02E-7976-4A2E-9B26-BC76B38F17B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559690" y="4474533"/>
                    <a:ext cx="138240" cy="107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0BD3838-E512-47F8-8186-AFAC3911345A}"/>
                </a:ext>
              </a:extLst>
            </p:cNvPr>
            <p:cNvGrpSpPr/>
            <p:nvPr/>
          </p:nvGrpSpPr>
          <p:grpSpPr>
            <a:xfrm>
              <a:off x="5032010" y="4393173"/>
              <a:ext cx="279000" cy="175320"/>
              <a:chOff x="5032010" y="4393173"/>
              <a:chExt cx="279000" cy="17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1F647881-15E1-4F18-8903-1F79E0CB29FF}"/>
                      </a:ext>
                    </a:extLst>
                  </p14:cNvPr>
                  <p14:cNvContentPartPr/>
                  <p14:nvPr/>
                </p14:nvContentPartPr>
                <p14:xfrm>
                  <a:off x="5043890" y="4393173"/>
                  <a:ext cx="149040" cy="15624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1F647881-15E1-4F18-8903-1F79E0CB29FF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039570" y="4388853"/>
                    <a:ext cx="15768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23A36F34-3584-42C5-9B60-D8C80C9B0B4B}"/>
                      </a:ext>
                    </a:extLst>
                  </p14:cNvPr>
                  <p14:cNvContentPartPr/>
                  <p14:nvPr/>
                </p14:nvContentPartPr>
                <p14:xfrm>
                  <a:off x="5032010" y="4466973"/>
                  <a:ext cx="121680" cy="12240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23A36F34-3584-42C5-9B60-D8C80C9B0B4B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027690" y="4462653"/>
                    <a:ext cx="13032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D80CE9CF-B3B7-495F-9537-CC18446432D0}"/>
                      </a:ext>
                    </a:extLst>
                  </p14:cNvPr>
                  <p14:cNvContentPartPr/>
                  <p14:nvPr/>
                </p14:nvContentPartPr>
                <p14:xfrm>
                  <a:off x="5213090" y="4515933"/>
                  <a:ext cx="92880" cy="792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D80CE9CF-B3B7-495F-9537-CC18446432D0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208770" y="4511613"/>
                    <a:ext cx="10152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0558FB06-1E14-4838-AF38-B5A4ED59BD42}"/>
                      </a:ext>
                    </a:extLst>
                  </p14:cNvPr>
                  <p14:cNvContentPartPr/>
                  <p14:nvPr/>
                </p14:nvContentPartPr>
                <p14:xfrm>
                  <a:off x="5241170" y="4472733"/>
                  <a:ext cx="69840" cy="9576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0558FB06-1E14-4838-AF38-B5A4ED59BD4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5236850" y="4468413"/>
                    <a:ext cx="78480" cy="104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580EBAC-3451-46A6-A302-99A237C39BCE}"/>
                    </a:ext>
                  </a:extLst>
                </p14:cNvPr>
                <p14:cNvContentPartPr/>
                <p14:nvPr/>
              </p14:nvContentPartPr>
              <p14:xfrm>
                <a:off x="3855890" y="4789173"/>
                <a:ext cx="178560" cy="2192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580EBAC-3451-46A6-A302-99A237C39B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51570" y="4784853"/>
                  <a:ext cx="187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B722F2D-920B-425D-ABE2-40EF9D1DF991}"/>
                    </a:ext>
                  </a:extLst>
                </p14:cNvPr>
                <p14:cNvContentPartPr/>
                <p14:nvPr/>
              </p14:nvContentPartPr>
              <p14:xfrm>
                <a:off x="4004210" y="4890333"/>
                <a:ext cx="116280" cy="101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B722F2D-920B-425D-ABE2-40EF9D1DF99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99890" y="4886013"/>
                  <a:ext cx="124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4A33BAD-0B29-4398-BD84-12AB3FBD2B46}"/>
                    </a:ext>
                  </a:extLst>
                </p14:cNvPr>
                <p14:cNvContentPartPr/>
                <p14:nvPr/>
              </p14:nvContentPartPr>
              <p14:xfrm>
                <a:off x="4168010" y="4906533"/>
                <a:ext cx="132480" cy="91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4A33BAD-0B29-4398-BD84-12AB3FBD2B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3690" y="4902213"/>
                  <a:ext cx="141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C750DBE-5513-40A6-804D-F0687C68364F}"/>
                    </a:ext>
                  </a:extLst>
                </p14:cNvPr>
                <p14:cNvContentPartPr/>
                <p14:nvPr/>
              </p14:nvContentPartPr>
              <p14:xfrm>
                <a:off x="4329290" y="4900773"/>
                <a:ext cx="105120" cy="80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C750DBE-5513-40A6-804D-F0687C6836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4970" y="4896453"/>
                  <a:ext cx="113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92A0E5B-40C6-412B-9ED8-4D172C614260}"/>
                    </a:ext>
                  </a:extLst>
                </p14:cNvPr>
                <p14:cNvContentPartPr/>
                <p14:nvPr/>
              </p14:nvContentPartPr>
              <p14:xfrm>
                <a:off x="4456730" y="4902213"/>
                <a:ext cx="199080" cy="112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92A0E5B-40C6-412B-9ED8-4D172C6142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52410" y="4897893"/>
                  <a:ext cx="207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946A58F-98A4-47EF-B69E-716ABDC29481}"/>
                    </a:ext>
                  </a:extLst>
                </p14:cNvPr>
                <p14:cNvContentPartPr/>
                <p14:nvPr/>
              </p14:nvContentPartPr>
              <p14:xfrm>
                <a:off x="4692890" y="4909773"/>
                <a:ext cx="94320" cy="81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946A58F-98A4-47EF-B69E-716ABDC294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88570" y="4905453"/>
                  <a:ext cx="102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2039B69-0520-4AD9-9180-4DA24188E929}"/>
                    </a:ext>
                  </a:extLst>
                </p14:cNvPr>
                <p14:cNvContentPartPr/>
                <p14:nvPr/>
              </p14:nvContentPartPr>
              <p14:xfrm>
                <a:off x="4818170" y="4925973"/>
                <a:ext cx="75240" cy="4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2039B69-0520-4AD9-9180-4DA24188E9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13850" y="4921653"/>
                  <a:ext cx="838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75079AF-BC3D-4887-9EAE-85C887839397}"/>
                    </a:ext>
                  </a:extLst>
                </p14:cNvPr>
                <p14:cNvContentPartPr/>
                <p14:nvPr/>
              </p14:nvContentPartPr>
              <p14:xfrm>
                <a:off x="4852730" y="4836333"/>
                <a:ext cx="13320" cy="171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75079AF-BC3D-4887-9EAE-85C8878393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48410" y="4832013"/>
                  <a:ext cx="21960" cy="180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4B7D8FBF-2EFB-4C12-A86E-DECDD659E747}"/>
                </a:ext>
              </a:extLst>
            </p:cNvPr>
            <p:cNvGrpSpPr/>
            <p:nvPr/>
          </p:nvGrpSpPr>
          <p:grpSpPr>
            <a:xfrm>
              <a:off x="5105810" y="4760733"/>
              <a:ext cx="1685520" cy="266040"/>
              <a:chOff x="5105810" y="4760733"/>
              <a:chExt cx="1685520" cy="26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7C7B34D6-C8B7-401C-8A25-446B24F14CA3}"/>
                      </a:ext>
                    </a:extLst>
                  </p14:cNvPr>
                  <p14:cNvContentPartPr/>
                  <p14:nvPr/>
                </p14:nvContentPartPr>
                <p14:xfrm>
                  <a:off x="5105810" y="4886733"/>
                  <a:ext cx="158040" cy="113040"/>
                </p14:xfrm>
              </p:contentPart>
            </mc:Choice>
            <mc:Fallback xmlns=""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7C7B34D6-C8B7-401C-8A25-446B24F14CA3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5101490" y="4882413"/>
                    <a:ext cx="16668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5D1F070B-0152-44BA-ABDD-09D11B4DD850}"/>
                      </a:ext>
                    </a:extLst>
                  </p14:cNvPr>
                  <p14:cNvContentPartPr/>
                  <p14:nvPr/>
                </p14:nvContentPartPr>
                <p14:xfrm>
                  <a:off x="5305250" y="4889613"/>
                  <a:ext cx="111960" cy="12132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5D1F070B-0152-44BA-ABDD-09D11B4DD85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300930" y="4885293"/>
                    <a:ext cx="12060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1A477BAA-72EE-4D34-96B3-366CF5644027}"/>
                      </a:ext>
                    </a:extLst>
                  </p14:cNvPr>
                  <p14:cNvContentPartPr/>
                  <p14:nvPr/>
                </p14:nvContentPartPr>
                <p14:xfrm>
                  <a:off x="5422610" y="4882413"/>
                  <a:ext cx="130320" cy="10224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1A477BAA-72EE-4D34-96B3-366CF5644027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5418290" y="4878093"/>
                    <a:ext cx="13896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9ACFD5D7-EA5A-45D2-B1EB-EB04DF3575D9}"/>
                      </a:ext>
                    </a:extLst>
                  </p14:cNvPr>
                  <p14:cNvContentPartPr/>
                  <p14:nvPr/>
                </p14:nvContentPartPr>
                <p14:xfrm>
                  <a:off x="5564090" y="4880973"/>
                  <a:ext cx="106560" cy="10692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9ACFD5D7-EA5A-45D2-B1EB-EB04DF3575D9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5559770" y="4876653"/>
                    <a:ext cx="1152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69170F7C-43C5-411E-BA11-6A306B7A3346}"/>
                      </a:ext>
                    </a:extLst>
                  </p14:cNvPr>
                  <p14:cNvContentPartPr/>
                  <p14:nvPr/>
                </p14:nvContentPartPr>
                <p14:xfrm>
                  <a:off x="5711690" y="4890693"/>
                  <a:ext cx="99000" cy="10008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69170F7C-43C5-411E-BA11-6A306B7A3346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5707370" y="4886373"/>
                    <a:ext cx="1076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112C7933-923D-4C12-AC69-374B3224420A}"/>
                      </a:ext>
                    </a:extLst>
                  </p14:cNvPr>
                  <p14:cNvContentPartPr/>
                  <p14:nvPr/>
                </p14:nvContentPartPr>
                <p14:xfrm>
                  <a:off x="5849570" y="4886373"/>
                  <a:ext cx="216000" cy="12204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112C7933-923D-4C12-AC69-374B3224420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5845250" y="4882053"/>
                    <a:ext cx="22464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372F5AFB-E3C0-47AB-87D1-01DF3CFBFDA6}"/>
                      </a:ext>
                    </a:extLst>
                  </p14:cNvPr>
                  <p14:cNvContentPartPr/>
                  <p14:nvPr/>
                </p14:nvContentPartPr>
                <p14:xfrm>
                  <a:off x="6113090" y="4895013"/>
                  <a:ext cx="156600" cy="9864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372F5AFB-E3C0-47AB-87D1-01DF3CFBFDA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6108770" y="4890693"/>
                    <a:ext cx="16524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5286C981-FE3F-49A1-AF67-9091752F9077}"/>
                      </a:ext>
                    </a:extLst>
                  </p14:cNvPr>
                  <p14:cNvContentPartPr/>
                  <p14:nvPr/>
                </p14:nvContentPartPr>
                <p14:xfrm>
                  <a:off x="6298490" y="4899333"/>
                  <a:ext cx="101520" cy="1065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5286C981-FE3F-49A1-AF67-9091752F9077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6294170" y="4895013"/>
                    <a:ext cx="11016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FE57BED2-7D7C-4C0C-A525-A8E4E573549E}"/>
                      </a:ext>
                    </a:extLst>
                  </p14:cNvPr>
                  <p14:cNvContentPartPr/>
                  <p14:nvPr/>
                </p14:nvContentPartPr>
                <p14:xfrm>
                  <a:off x="6428450" y="4884573"/>
                  <a:ext cx="97560" cy="10944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FE57BED2-7D7C-4C0C-A525-A8E4E573549E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6424130" y="4880253"/>
                    <a:ext cx="10620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F77C0919-627C-4168-9490-FD425E6E6F56}"/>
                      </a:ext>
                    </a:extLst>
                  </p14:cNvPr>
                  <p14:cNvContentPartPr/>
                  <p14:nvPr/>
                </p14:nvContentPartPr>
                <p14:xfrm>
                  <a:off x="6529970" y="4910493"/>
                  <a:ext cx="86400" cy="756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F77C0919-627C-4168-9490-FD425E6E6F56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6525650" y="4906173"/>
                    <a:ext cx="950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940A376E-A431-4AF2-8CFA-785A24AF82C4}"/>
                      </a:ext>
                    </a:extLst>
                  </p14:cNvPr>
                  <p14:cNvContentPartPr/>
                  <p14:nvPr/>
                </p14:nvContentPartPr>
                <p14:xfrm>
                  <a:off x="6554810" y="4824093"/>
                  <a:ext cx="11160" cy="18108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940A376E-A431-4AF2-8CFA-785A24AF82C4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6550490" y="4819773"/>
                    <a:ext cx="198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EF530A13-C910-4B80-A919-CD8318C2353D}"/>
                      </a:ext>
                    </a:extLst>
                  </p14:cNvPr>
                  <p14:cNvContentPartPr/>
                  <p14:nvPr/>
                </p14:nvContentPartPr>
                <p14:xfrm>
                  <a:off x="6679010" y="4760733"/>
                  <a:ext cx="112320" cy="266040"/>
                </p14:xfrm>
              </p:contentPart>
            </mc:Choice>
            <mc:Fallback xmlns=""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EF530A13-C910-4B80-A919-CD8318C2353D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6674690" y="4756413"/>
                    <a:ext cx="120960" cy="274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B798345-D39E-41C3-81DF-96B55CAF4F0C}"/>
              </a:ext>
            </a:extLst>
          </p:cNvPr>
          <p:cNvGrpSpPr/>
          <p:nvPr/>
        </p:nvGrpSpPr>
        <p:grpSpPr>
          <a:xfrm>
            <a:off x="6854470" y="4103710"/>
            <a:ext cx="2647800" cy="461520"/>
            <a:chOff x="6854470" y="4103710"/>
            <a:chExt cx="264780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F9E1022-5FFF-4181-B2BC-468C7EC65C58}"/>
                    </a:ext>
                  </a:extLst>
                </p14:cNvPr>
                <p14:cNvContentPartPr/>
                <p14:nvPr/>
              </p14:nvContentPartPr>
              <p14:xfrm>
                <a:off x="6854470" y="4103710"/>
                <a:ext cx="2647800" cy="138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F9E1022-5FFF-4181-B2BC-468C7EC65C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50150" y="4099390"/>
                  <a:ext cx="2656440" cy="147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2D97E8DC-678F-4105-ACFB-AFDC5AB8B5EA}"/>
                </a:ext>
              </a:extLst>
            </p:cNvPr>
            <p:cNvGrpSpPr/>
            <p:nvPr/>
          </p:nvGrpSpPr>
          <p:grpSpPr>
            <a:xfrm>
              <a:off x="7342990" y="4385590"/>
              <a:ext cx="1873440" cy="179640"/>
              <a:chOff x="7342990" y="4385590"/>
              <a:chExt cx="1873440" cy="17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5DB1B213-9C29-4FCF-9F40-D869313403AC}"/>
                      </a:ext>
                    </a:extLst>
                  </p14:cNvPr>
                  <p14:cNvContentPartPr/>
                  <p14:nvPr/>
                </p14:nvContentPartPr>
                <p14:xfrm>
                  <a:off x="7342990" y="4435270"/>
                  <a:ext cx="211320" cy="110880"/>
                </p14:xfrm>
              </p:contentPart>
            </mc:Choice>
            <mc:Fallback xmlns=""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5DB1B213-9C29-4FCF-9F40-D869313403AC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7338670" y="4430950"/>
                    <a:ext cx="21996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C94D654F-9B37-44F6-A28E-29D01481D535}"/>
                      </a:ext>
                    </a:extLst>
                  </p14:cNvPr>
                  <p14:cNvContentPartPr/>
                  <p14:nvPr/>
                </p14:nvContentPartPr>
                <p14:xfrm>
                  <a:off x="7593550" y="4448590"/>
                  <a:ext cx="122760" cy="95400"/>
                </p14:xfrm>
              </p:contentPart>
            </mc:Choice>
            <mc:Fallback xmlns=""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C94D654F-9B37-44F6-A28E-29D01481D535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7589230" y="4444270"/>
                    <a:ext cx="13140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4E07536C-7EB9-4B19-A89B-2CCC5E1058F5}"/>
                      </a:ext>
                    </a:extLst>
                  </p14:cNvPr>
                  <p14:cNvContentPartPr/>
                  <p14:nvPr/>
                </p14:nvContentPartPr>
                <p14:xfrm>
                  <a:off x="7742950" y="4447510"/>
                  <a:ext cx="119880" cy="103680"/>
                </p14:xfrm>
              </p:contentPart>
            </mc:Choice>
            <mc:Fallback xmlns=""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4E07536C-7EB9-4B19-A89B-2CCC5E1058F5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7738630" y="4443190"/>
                    <a:ext cx="12852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783EA0B7-3245-4817-9DC1-F73A3F4BEF64}"/>
                      </a:ext>
                    </a:extLst>
                  </p14:cNvPr>
                  <p14:cNvContentPartPr/>
                  <p14:nvPr/>
                </p14:nvContentPartPr>
                <p14:xfrm>
                  <a:off x="7899190" y="4437070"/>
                  <a:ext cx="83880" cy="99720"/>
                </p14:xfrm>
              </p:contentPart>
            </mc:Choice>
            <mc:Fallback xmlns=""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783EA0B7-3245-4817-9DC1-F73A3F4BEF64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7894870" y="4432750"/>
                    <a:ext cx="9252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2F8A0DC9-9AF2-409E-B1A9-ED4EA99CE8F4}"/>
                      </a:ext>
                    </a:extLst>
                  </p14:cNvPr>
                  <p14:cNvContentPartPr/>
                  <p14:nvPr/>
                </p14:nvContentPartPr>
                <p14:xfrm>
                  <a:off x="7990270" y="4455430"/>
                  <a:ext cx="99360" cy="84960"/>
                </p14:xfrm>
              </p:contentPart>
            </mc:Choice>
            <mc:Fallback xmlns=""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2F8A0DC9-9AF2-409E-B1A9-ED4EA99CE8F4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7985950" y="4451110"/>
                    <a:ext cx="10800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8E4EE343-E4E9-4BB1-826C-7FC409971FF8}"/>
                      </a:ext>
                    </a:extLst>
                  </p14:cNvPr>
                  <p14:cNvContentPartPr/>
                  <p14:nvPr/>
                </p14:nvContentPartPr>
                <p14:xfrm>
                  <a:off x="8104030" y="4484950"/>
                  <a:ext cx="24840" cy="64440"/>
                </p14:xfrm>
              </p:contentPart>
            </mc:Choice>
            <mc:Fallback xmlns=""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8E4EE343-E4E9-4BB1-826C-7FC409971FF8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099710" y="4480630"/>
                    <a:ext cx="334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125119EE-6054-4303-8F45-87A6EED61453}"/>
                      </a:ext>
                    </a:extLst>
                  </p14:cNvPr>
                  <p14:cNvContentPartPr/>
                  <p14:nvPr/>
                </p14:nvContentPartPr>
                <p14:xfrm>
                  <a:off x="8116270" y="4414750"/>
                  <a:ext cx="15120" cy="16920"/>
                </p14:xfrm>
              </p:contentPart>
            </mc:Choice>
            <mc:Fallback xmlns=""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125119EE-6054-4303-8F45-87A6EED61453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8111950" y="4410430"/>
                    <a:ext cx="2376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9882B933-4EF9-489D-82BC-F5CCB7C80308}"/>
                      </a:ext>
                    </a:extLst>
                  </p14:cNvPr>
                  <p14:cNvContentPartPr/>
                  <p14:nvPr/>
                </p14:nvContentPartPr>
                <p14:xfrm>
                  <a:off x="8170630" y="4449310"/>
                  <a:ext cx="103680" cy="108000"/>
                </p14:xfrm>
              </p:contentPart>
            </mc:Choice>
            <mc:Fallback xmlns=""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9882B933-4EF9-489D-82BC-F5CCB7C80308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8166310" y="4444990"/>
                    <a:ext cx="11232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E6D3E1B8-E536-4FDA-87BD-2198F1D418EE}"/>
                      </a:ext>
                    </a:extLst>
                  </p14:cNvPr>
                  <p14:cNvContentPartPr/>
                  <p14:nvPr/>
                </p14:nvContentPartPr>
                <p14:xfrm>
                  <a:off x="8306710" y="4448950"/>
                  <a:ext cx="95400" cy="10404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E6D3E1B8-E536-4FDA-87BD-2198F1D418EE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8302390" y="4444630"/>
                    <a:ext cx="10404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4C7D0A3B-4B6A-420C-A90C-77EA5228B2D0}"/>
                      </a:ext>
                    </a:extLst>
                  </p14:cNvPr>
                  <p14:cNvContentPartPr/>
                  <p14:nvPr/>
                </p14:nvContentPartPr>
                <p14:xfrm>
                  <a:off x="8641870" y="4461550"/>
                  <a:ext cx="100080" cy="1080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4C7D0A3B-4B6A-420C-A90C-77EA5228B2D0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8637550" y="4457230"/>
                    <a:ext cx="1087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FA095BA2-FA0A-4CE5-AAA4-32118DE374C1}"/>
                      </a:ext>
                    </a:extLst>
                  </p14:cNvPr>
                  <p14:cNvContentPartPr/>
                  <p14:nvPr/>
                </p14:nvContentPartPr>
                <p14:xfrm>
                  <a:off x="8665630" y="4385590"/>
                  <a:ext cx="43560" cy="17964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FA095BA2-FA0A-4CE5-AAA4-32118DE374C1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8661310" y="4381270"/>
                    <a:ext cx="522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C381EEF2-6BF9-4BCA-B3AA-D73AB21B3802}"/>
                      </a:ext>
                    </a:extLst>
                  </p14:cNvPr>
                  <p14:cNvContentPartPr/>
                  <p14:nvPr/>
                </p14:nvContentPartPr>
                <p14:xfrm>
                  <a:off x="8741950" y="4450030"/>
                  <a:ext cx="139680" cy="11160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C381EEF2-6BF9-4BCA-B3AA-D73AB21B380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737630" y="4445710"/>
                    <a:ext cx="14832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4AC3BD90-F4FD-4794-8F3F-8D2EED8E05C7}"/>
                      </a:ext>
                    </a:extLst>
                  </p14:cNvPr>
                  <p14:cNvContentPartPr/>
                  <p14:nvPr/>
                </p14:nvContentPartPr>
                <p14:xfrm>
                  <a:off x="8899990" y="4446790"/>
                  <a:ext cx="91080" cy="11052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4AC3BD90-F4FD-4794-8F3F-8D2EED8E05C7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8895670" y="4442470"/>
                    <a:ext cx="9972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A311019E-7209-434F-A451-717FDB5EE2A8}"/>
                      </a:ext>
                    </a:extLst>
                  </p14:cNvPr>
                  <p14:cNvContentPartPr/>
                  <p14:nvPr/>
                </p14:nvContentPartPr>
                <p14:xfrm>
                  <a:off x="9028510" y="4451470"/>
                  <a:ext cx="187920" cy="11052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A311019E-7209-434F-A451-717FDB5EE2A8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9024190" y="4447150"/>
                    <a:ext cx="19656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E8C25A5-5616-4F04-87F9-E3E5C178871D}"/>
              </a:ext>
            </a:extLst>
          </p:cNvPr>
          <p:cNvGrpSpPr/>
          <p:nvPr/>
        </p:nvGrpSpPr>
        <p:grpSpPr>
          <a:xfrm>
            <a:off x="10203910" y="4108750"/>
            <a:ext cx="904320" cy="459000"/>
            <a:chOff x="10203910" y="4108750"/>
            <a:chExt cx="90432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56A67CA-4A51-476A-A661-D1F58763389E}"/>
                    </a:ext>
                  </a:extLst>
                </p14:cNvPr>
                <p14:cNvContentPartPr/>
                <p14:nvPr/>
              </p14:nvContentPartPr>
              <p14:xfrm>
                <a:off x="10203910" y="4108750"/>
                <a:ext cx="904320" cy="63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56A67CA-4A51-476A-A661-D1F5876338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99590" y="4104430"/>
                  <a:ext cx="912960" cy="72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2484B07B-708F-47D1-9879-CD516A0E85CC}"/>
                </a:ext>
              </a:extLst>
            </p:cNvPr>
            <p:cNvGrpSpPr/>
            <p:nvPr/>
          </p:nvGrpSpPr>
          <p:grpSpPr>
            <a:xfrm>
              <a:off x="10342870" y="4343830"/>
              <a:ext cx="552240" cy="223920"/>
              <a:chOff x="10342870" y="4343830"/>
              <a:chExt cx="552240" cy="223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0C0C2993-F887-4798-B7A1-1AE33C9014FF}"/>
                      </a:ext>
                    </a:extLst>
                  </p14:cNvPr>
                  <p14:cNvContentPartPr/>
                  <p14:nvPr/>
                </p14:nvContentPartPr>
                <p14:xfrm>
                  <a:off x="10343950" y="4397470"/>
                  <a:ext cx="11880" cy="17028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0C0C2993-F887-4798-B7A1-1AE33C9014FF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10339630" y="4393150"/>
                    <a:ext cx="205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9B22D7F7-DFD3-4B05-8A42-6957DD26C570}"/>
                      </a:ext>
                    </a:extLst>
                  </p14:cNvPr>
                  <p14:cNvContentPartPr/>
                  <p14:nvPr/>
                </p14:nvContentPartPr>
                <p14:xfrm>
                  <a:off x="10342870" y="4392790"/>
                  <a:ext cx="122400" cy="7308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9B22D7F7-DFD3-4B05-8A42-6957DD26C570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10338550" y="4388470"/>
                    <a:ext cx="13104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4BE81332-3A27-4A4C-AB6A-0625E475C8AD}"/>
                      </a:ext>
                    </a:extLst>
                  </p14:cNvPr>
                  <p14:cNvContentPartPr/>
                  <p14:nvPr/>
                </p14:nvContentPartPr>
                <p14:xfrm>
                  <a:off x="10466710" y="4363990"/>
                  <a:ext cx="125280" cy="10224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4BE81332-3A27-4A4C-AB6A-0625E475C8AD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10462390" y="4359670"/>
                    <a:ext cx="1339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66890CD5-995E-4CFA-A248-A290D6E49302}"/>
                      </a:ext>
                    </a:extLst>
                  </p14:cNvPr>
                  <p14:cNvContentPartPr/>
                  <p14:nvPr/>
                </p14:nvContentPartPr>
                <p14:xfrm>
                  <a:off x="10602070" y="4409350"/>
                  <a:ext cx="28080" cy="6372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66890CD5-995E-4CFA-A248-A290D6E49302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10597750" y="4405030"/>
                    <a:ext cx="3672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F7DF2DD6-5EC8-44BA-8213-2F0DFA0881D6}"/>
                      </a:ext>
                    </a:extLst>
                  </p14:cNvPr>
                  <p14:cNvContentPartPr/>
                  <p14:nvPr/>
                </p14:nvContentPartPr>
                <p14:xfrm>
                  <a:off x="10621870" y="4343830"/>
                  <a:ext cx="5760" cy="900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F7DF2DD6-5EC8-44BA-8213-2F0DFA0881D6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0617550" y="4339510"/>
                    <a:ext cx="144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A31DDF9F-0E42-4CE7-8DA7-E29E3E01074F}"/>
                      </a:ext>
                    </a:extLst>
                  </p14:cNvPr>
                  <p14:cNvContentPartPr/>
                  <p14:nvPr/>
                </p14:nvContentPartPr>
                <p14:xfrm>
                  <a:off x="10647790" y="4379830"/>
                  <a:ext cx="101520" cy="90720"/>
                </p14:xfrm>
              </p:contentPart>
            </mc:Choice>
            <mc:Fallback xmlns=""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A31DDF9F-0E42-4CE7-8DA7-E29E3E01074F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0643470" y="4375510"/>
                    <a:ext cx="11016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62680517-0081-401B-9AC3-07DB33D88325}"/>
                      </a:ext>
                    </a:extLst>
                  </p14:cNvPr>
                  <p14:cNvContentPartPr/>
                  <p14:nvPr/>
                </p14:nvContentPartPr>
                <p14:xfrm>
                  <a:off x="10769830" y="4364350"/>
                  <a:ext cx="125280" cy="9828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62680517-0081-401B-9AC3-07DB33D88325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0765510" y="4360030"/>
                    <a:ext cx="133920" cy="106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53708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Bayesian Log Odds Single Cell Update Derivation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F24091-1551-4036-BB7E-B247CD3573F4}"/>
              </a:ext>
            </a:extLst>
          </p:cNvPr>
          <p:cNvGrpSpPr/>
          <p:nvPr/>
        </p:nvGrpSpPr>
        <p:grpSpPr>
          <a:xfrm>
            <a:off x="521623" y="1347787"/>
            <a:ext cx="11148753" cy="881063"/>
            <a:chOff x="426372" y="1090612"/>
            <a:chExt cx="11326348" cy="90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CAB3D5-1E16-4B52-B562-39D6A1713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6372" y="1090612"/>
              <a:ext cx="3471429" cy="900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6C1B2E-4D4A-40E6-897B-A8784A0D3BD7}"/>
                </a:ext>
              </a:extLst>
            </p:cNvPr>
            <p:cNvGrpSpPr/>
            <p:nvPr/>
          </p:nvGrpSpPr>
          <p:grpSpPr>
            <a:xfrm>
              <a:off x="4454681" y="1090612"/>
              <a:ext cx="7298039" cy="900000"/>
              <a:chOff x="1407447" y="2985444"/>
              <a:chExt cx="8109942" cy="100012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4B59D09-DF15-416C-8F9C-2B5C3AF30E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l="10135" t="54839" b="20697"/>
              <a:stretch/>
            </p:blipFill>
            <p:spPr>
              <a:xfrm>
                <a:off x="2238375" y="3061645"/>
                <a:ext cx="7156316" cy="73470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B2F71D9-5FA8-41B1-88D6-F9BB6078B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r="78460"/>
              <a:stretch/>
            </p:blipFill>
            <p:spPr>
              <a:xfrm>
                <a:off x="1407447" y="2985444"/>
                <a:ext cx="830928" cy="10001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1A30DEE-E37D-4C20-A6FF-9171BE5A23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l="93639"/>
              <a:stretch/>
            </p:blipFill>
            <p:spPr>
              <a:xfrm>
                <a:off x="9271992" y="2985444"/>
                <a:ext cx="245397" cy="1000125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7765CA-03C0-4B99-9559-354CE1527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4154" t="64397" r="92497" b="27357"/>
            <a:stretch/>
          </p:blipFill>
          <p:spPr>
            <a:xfrm>
              <a:off x="4064017" y="1416787"/>
              <a:ext cx="266700" cy="24765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5D6D9DB-357E-4CBC-938B-E3E6AF43E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547" y="4990872"/>
            <a:ext cx="6338906" cy="7710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0EE8D-BE21-4F56-80D1-04350858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8FFCC3-5116-4264-A085-B6BE683A564F}"/>
              </a:ext>
            </a:extLst>
          </p:cNvPr>
          <p:cNvGrpSpPr/>
          <p:nvPr/>
        </p:nvGrpSpPr>
        <p:grpSpPr>
          <a:xfrm>
            <a:off x="4088373" y="2597387"/>
            <a:ext cx="7742974" cy="1202400"/>
            <a:chOff x="4088373" y="2597387"/>
            <a:chExt cx="7742974" cy="12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077762-7518-4DD8-A8F0-9C0AD215824D}"/>
                    </a:ext>
                  </a:extLst>
                </p14:cNvPr>
                <p14:cNvContentPartPr/>
                <p14:nvPr/>
              </p14:nvContentPartPr>
              <p14:xfrm>
                <a:off x="4093053" y="2887053"/>
                <a:ext cx="140760" cy="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077762-7518-4DD8-A8F0-9C0AD21582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88733" y="2882733"/>
                  <a:ext cx="149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B6F668-8D43-45B4-BF99-F417256CD52C}"/>
                    </a:ext>
                  </a:extLst>
                </p14:cNvPr>
                <p14:cNvContentPartPr/>
                <p14:nvPr/>
              </p14:nvContentPartPr>
              <p14:xfrm>
                <a:off x="4088373" y="2953293"/>
                <a:ext cx="132120" cy="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B6F668-8D43-45B4-BF99-F417256CD5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84053" y="2948793"/>
                  <a:ext cx="14076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CBE6A6-C162-4E0B-BEBF-C5E61B5D58B8}"/>
                </a:ext>
              </a:extLst>
            </p:cNvPr>
            <p:cNvGrpSpPr/>
            <p:nvPr/>
          </p:nvGrpSpPr>
          <p:grpSpPr>
            <a:xfrm>
              <a:off x="4670853" y="2759253"/>
              <a:ext cx="561960" cy="358920"/>
              <a:chOff x="4670853" y="2759253"/>
              <a:chExt cx="561960" cy="358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68F7573-E4E1-4BCA-8AFB-BBDD005D6EAD}"/>
                      </a:ext>
                    </a:extLst>
                  </p14:cNvPr>
                  <p14:cNvContentPartPr/>
                  <p14:nvPr/>
                </p14:nvContentPartPr>
                <p14:xfrm>
                  <a:off x="4670853" y="2759253"/>
                  <a:ext cx="20520" cy="2124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68F7573-E4E1-4BCA-8AFB-BBDD005D6EA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666533" y="2754933"/>
                    <a:ext cx="2916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15026D7-47AB-4F88-B144-228F64CCCE1E}"/>
                      </a:ext>
                    </a:extLst>
                  </p14:cNvPr>
                  <p14:cNvContentPartPr/>
                  <p14:nvPr/>
                </p14:nvContentPartPr>
                <p14:xfrm>
                  <a:off x="4744293" y="2869413"/>
                  <a:ext cx="114840" cy="1047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15026D7-47AB-4F88-B144-228F64CCCE1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739973" y="2865093"/>
                    <a:ext cx="12348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F203189A-A91F-42A9-97EA-5A128B1D071D}"/>
                      </a:ext>
                    </a:extLst>
                  </p14:cNvPr>
                  <p14:cNvContentPartPr/>
                  <p14:nvPr/>
                </p14:nvContentPartPr>
                <p14:xfrm>
                  <a:off x="4838253" y="2875533"/>
                  <a:ext cx="158400" cy="2426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F203189A-A91F-42A9-97EA-5A128B1D07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833933" y="2871213"/>
                    <a:ext cx="16704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2319E59F-984C-46FC-8722-76FD79E32827}"/>
                      </a:ext>
                    </a:extLst>
                  </p14:cNvPr>
                  <p14:cNvContentPartPr/>
                  <p14:nvPr/>
                </p14:nvContentPartPr>
                <p14:xfrm>
                  <a:off x="5047413" y="2900013"/>
                  <a:ext cx="16560" cy="561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2319E59F-984C-46FC-8722-76FD79E3282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043093" y="2895693"/>
                    <a:ext cx="2520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31F671CD-A0D3-4A80-81E0-6DDDE970AC34}"/>
                      </a:ext>
                    </a:extLst>
                  </p14:cNvPr>
                  <p14:cNvContentPartPr/>
                  <p14:nvPr/>
                </p14:nvContentPartPr>
                <p14:xfrm>
                  <a:off x="5041653" y="2799213"/>
                  <a:ext cx="9720" cy="61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31F671CD-A0D3-4A80-81E0-6DDDE970AC3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037333" y="2794893"/>
                    <a:ext cx="18360" cy="1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BE09725-DB2C-415B-98DE-B13BE14447CC}"/>
                      </a:ext>
                    </a:extLst>
                  </p14:cNvPr>
                  <p14:cNvContentPartPr/>
                  <p14:nvPr/>
                </p14:nvContentPartPr>
                <p14:xfrm>
                  <a:off x="5088453" y="2887053"/>
                  <a:ext cx="144360" cy="15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BE09725-DB2C-415B-98DE-B13BE14447C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084133" y="2882733"/>
                    <a:ext cx="15300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702D219-A23C-4030-A001-EA44124A8D94}"/>
                      </a:ext>
                    </a:extLst>
                  </p14:cNvPr>
                  <p14:cNvContentPartPr/>
                  <p14:nvPr/>
                </p14:nvContentPartPr>
                <p14:xfrm>
                  <a:off x="5146413" y="2796693"/>
                  <a:ext cx="33120" cy="1839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702D219-A23C-4030-A001-EA44124A8D94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5142093" y="2792373"/>
                    <a:ext cx="41760" cy="19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77F2D9-5A3C-4F49-B18F-42EDA369367B}"/>
                </a:ext>
              </a:extLst>
            </p:cNvPr>
            <p:cNvGrpSpPr/>
            <p:nvPr/>
          </p:nvGrpSpPr>
          <p:grpSpPr>
            <a:xfrm>
              <a:off x="5434413" y="2653773"/>
              <a:ext cx="2125440" cy="416160"/>
              <a:chOff x="5434413" y="2653773"/>
              <a:chExt cx="2125440" cy="41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DEF15B3-8AC5-4AB8-A2CD-533BC56B3F9F}"/>
                      </a:ext>
                    </a:extLst>
                  </p14:cNvPr>
                  <p14:cNvContentPartPr/>
                  <p14:nvPr/>
                </p14:nvContentPartPr>
                <p14:xfrm>
                  <a:off x="5434413" y="2693013"/>
                  <a:ext cx="167400" cy="2836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DEF15B3-8AC5-4AB8-A2CD-533BC56B3F9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430093" y="2688693"/>
                    <a:ext cx="17604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C7E0AD14-5BBF-4EEB-BB19-DC3FDD977710}"/>
                      </a:ext>
                    </a:extLst>
                  </p14:cNvPr>
                  <p14:cNvContentPartPr/>
                  <p14:nvPr/>
                </p14:nvContentPartPr>
                <p14:xfrm>
                  <a:off x="5692893" y="2860413"/>
                  <a:ext cx="8640" cy="2095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C7E0AD14-5BBF-4EEB-BB19-DC3FDD9777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5688573" y="2856093"/>
                    <a:ext cx="1728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77BF4CC-2C7C-471D-9D2D-8ABAFEBEC8D6}"/>
                      </a:ext>
                    </a:extLst>
                  </p14:cNvPr>
                  <p14:cNvContentPartPr/>
                  <p14:nvPr/>
                </p14:nvContentPartPr>
                <p14:xfrm>
                  <a:off x="5682813" y="2830533"/>
                  <a:ext cx="119880" cy="1054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77BF4CC-2C7C-471D-9D2D-8ABAFEBEC8D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678493" y="2826213"/>
                    <a:ext cx="12852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6F19BCFD-4E69-4C4A-8599-3C51F65B1CB1}"/>
                      </a:ext>
                    </a:extLst>
                  </p14:cNvPr>
                  <p14:cNvContentPartPr/>
                  <p14:nvPr/>
                </p14:nvContentPartPr>
                <p14:xfrm>
                  <a:off x="5850573" y="2730453"/>
                  <a:ext cx="95400" cy="2426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F19BCFD-4E69-4C4A-8599-3C51F65B1CB1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846253" y="2726133"/>
                    <a:ext cx="10404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C88ACB6-E47D-49EF-8949-10F79B40BD59}"/>
                      </a:ext>
                    </a:extLst>
                  </p14:cNvPr>
                  <p14:cNvContentPartPr/>
                  <p14:nvPr/>
                </p14:nvContentPartPr>
                <p14:xfrm>
                  <a:off x="5989893" y="2825853"/>
                  <a:ext cx="147600" cy="15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C88ACB6-E47D-49EF-8949-10F79B40BD59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85573" y="2821533"/>
                    <a:ext cx="15624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9493ADD6-144E-47CC-9B77-8608B765E54B}"/>
                      </a:ext>
                    </a:extLst>
                  </p14:cNvPr>
                  <p14:cNvContentPartPr/>
                  <p14:nvPr/>
                </p14:nvContentPartPr>
                <p14:xfrm>
                  <a:off x="6174933" y="2933133"/>
                  <a:ext cx="84960" cy="594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9493ADD6-144E-47CC-9B77-8608B765E54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70613" y="2928813"/>
                    <a:ext cx="9360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291BB99-F84B-4D3A-9344-B2A52654CCFB}"/>
                      </a:ext>
                    </a:extLst>
                  </p14:cNvPr>
                  <p14:cNvContentPartPr/>
                  <p14:nvPr/>
                </p14:nvContentPartPr>
                <p14:xfrm>
                  <a:off x="6239733" y="2856093"/>
                  <a:ext cx="3240" cy="61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291BB99-F84B-4D3A-9344-B2A52654CCF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35413" y="2851773"/>
                    <a:ext cx="11880" cy="1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A6C382A-B616-4063-A35A-F57DD47391A8}"/>
                      </a:ext>
                    </a:extLst>
                  </p14:cNvPr>
                  <p14:cNvContentPartPr/>
                  <p14:nvPr/>
                </p14:nvContentPartPr>
                <p14:xfrm>
                  <a:off x="6327213" y="2713533"/>
                  <a:ext cx="37080" cy="29988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A6C382A-B616-4063-A35A-F57DD47391A8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22893" y="2709213"/>
                    <a:ext cx="4572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E3DC79B-D6BF-470F-B0E0-70FDF400CF5A}"/>
                      </a:ext>
                    </a:extLst>
                  </p14:cNvPr>
                  <p14:cNvContentPartPr/>
                  <p14:nvPr/>
                </p14:nvContentPartPr>
                <p14:xfrm>
                  <a:off x="6469413" y="2846373"/>
                  <a:ext cx="152640" cy="1461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E3DC79B-D6BF-470F-B0E0-70FDF400CF5A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465093" y="2842053"/>
                    <a:ext cx="16128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444D2588-8AF0-45AA-9268-072DEB29AD4E}"/>
                      </a:ext>
                    </a:extLst>
                  </p14:cNvPr>
                  <p14:cNvContentPartPr/>
                  <p14:nvPr/>
                </p14:nvContentPartPr>
                <p14:xfrm>
                  <a:off x="6482373" y="2884893"/>
                  <a:ext cx="135720" cy="136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444D2588-8AF0-45AA-9268-072DEB29AD4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478053" y="2880573"/>
                    <a:ext cx="14436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36408AFD-6C81-45D8-B05D-50C06A6A012F}"/>
                      </a:ext>
                    </a:extLst>
                  </p14:cNvPr>
                  <p14:cNvContentPartPr/>
                  <p14:nvPr/>
                </p14:nvContentPartPr>
                <p14:xfrm>
                  <a:off x="6644733" y="2929893"/>
                  <a:ext cx="90720" cy="79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36408AFD-6C81-45D8-B05D-50C06A6A012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640413" y="2925573"/>
                    <a:ext cx="9936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21D08019-02C1-47C6-AECB-366B0BB756F1}"/>
                      </a:ext>
                    </a:extLst>
                  </p14:cNvPr>
                  <p14:cNvContentPartPr/>
                  <p14:nvPr/>
                </p14:nvContentPartPr>
                <p14:xfrm>
                  <a:off x="6679293" y="2870493"/>
                  <a:ext cx="74160" cy="1321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21D08019-02C1-47C6-AECB-366B0BB756F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674973" y="2866173"/>
                    <a:ext cx="8280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A32938E-C9CB-40B3-A0B6-95DFB08045AD}"/>
                      </a:ext>
                    </a:extLst>
                  </p14:cNvPr>
                  <p14:cNvContentPartPr/>
                  <p14:nvPr/>
                </p14:nvContentPartPr>
                <p14:xfrm>
                  <a:off x="6863613" y="2980653"/>
                  <a:ext cx="1080" cy="291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A32938E-C9CB-40B3-A0B6-95DFB08045AD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859293" y="2976333"/>
                    <a:ext cx="972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AD410CC6-7EC8-4AC6-890A-C767B82B5FBC}"/>
                      </a:ext>
                    </a:extLst>
                  </p14:cNvPr>
                  <p14:cNvContentPartPr/>
                  <p14:nvPr/>
                </p14:nvContentPartPr>
                <p14:xfrm>
                  <a:off x="6969453" y="2856813"/>
                  <a:ext cx="106920" cy="1080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AD410CC6-7EC8-4AC6-890A-C767B82B5FB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965133" y="2852493"/>
                    <a:ext cx="11556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A085591C-81F7-458F-A4C4-5E0F518A915D}"/>
                      </a:ext>
                    </a:extLst>
                  </p14:cNvPr>
                  <p14:cNvContentPartPr/>
                  <p14:nvPr/>
                </p14:nvContentPartPr>
                <p14:xfrm>
                  <a:off x="7054773" y="2784813"/>
                  <a:ext cx="53640" cy="189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A085591C-81F7-458F-A4C4-5E0F518A915D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7050453" y="2780493"/>
                    <a:ext cx="62280" cy="19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2886C3F7-097E-406F-ACC0-DE850B56F73F}"/>
                      </a:ext>
                    </a:extLst>
                  </p14:cNvPr>
                  <p14:cNvContentPartPr/>
                  <p14:nvPr/>
                </p14:nvContentPartPr>
                <p14:xfrm>
                  <a:off x="7142613" y="2894253"/>
                  <a:ext cx="113760" cy="957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2886C3F7-097E-406F-ACC0-DE850B56F73F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7138293" y="2889933"/>
                    <a:ext cx="12240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7049BD7-CA01-43C5-A360-838B41D5A7C6}"/>
                      </a:ext>
                    </a:extLst>
                  </p14:cNvPr>
                  <p14:cNvContentPartPr/>
                  <p14:nvPr/>
                </p14:nvContentPartPr>
                <p14:xfrm>
                  <a:off x="7330533" y="2749533"/>
                  <a:ext cx="83160" cy="243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7049BD7-CA01-43C5-A360-838B41D5A7C6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7326213" y="2745213"/>
                    <a:ext cx="9180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3C762818-389B-4B89-862E-236F51114D4C}"/>
                      </a:ext>
                    </a:extLst>
                  </p14:cNvPr>
                  <p14:cNvContentPartPr/>
                  <p14:nvPr/>
                </p14:nvContentPartPr>
                <p14:xfrm>
                  <a:off x="7452573" y="2653773"/>
                  <a:ext cx="107280" cy="4104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3C762818-389B-4B89-862E-236F51114D4C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448253" y="2649453"/>
                    <a:ext cx="115920" cy="419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ADCE2DA-D305-44B0-AD92-9DBF102C4A81}"/>
                </a:ext>
              </a:extLst>
            </p:cNvPr>
            <p:cNvGrpSpPr/>
            <p:nvPr/>
          </p:nvGrpSpPr>
          <p:grpSpPr>
            <a:xfrm>
              <a:off x="7850013" y="2773653"/>
              <a:ext cx="144360" cy="134640"/>
              <a:chOff x="7850013" y="2773653"/>
              <a:chExt cx="144360" cy="13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1E5AC99-33E5-4977-AC68-5DDC187F3F81}"/>
                      </a:ext>
                    </a:extLst>
                  </p14:cNvPr>
                  <p14:cNvContentPartPr/>
                  <p14:nvPr/>
                </p14:nvContentPartPr>
                <p14:xfrm>
                  <a:off x="7850013" y="2839893"/>
                  <a:ext cx="144360" cy="64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61E5AC99-33E5-4977-AC68-5DDC187F3F81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845693" y="2835573"/>
                    <a:ext cx="15300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D1C61B2-1352-4022-A486-F0FD521B5E2C}"/>
                      </a:ext>
                    </a:extLst>
                  </p14:cNvPr>
                  <p14:cNvContentPartPr/>
                  <p14:nvPr/>
                </p14:nvContentPartPr>
                <p14:xfrm>
                  <a:off x="7915893" y="2773653"/>
                  <a:ext cx="11880" cy="1346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D1C61B2-1352-4022-A486-F0FD521B5E2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911573" y="2769333"/>
                    <a:ext cx="20520" cy="14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B8D06B3-1A2C-4A68-8386-3EEF7D722711}"/>
                </a:ext>
              </a:extLst>
            </p:cNvPr>
            <p:cNvGrpSpPr/>
            <p:nvPr/>
          </p:nvGrpSpPr>
          <p:grpSpPr>
            <a:xfrm>
              <a:off x="8278867" y="2632667"/>
              <a:ext cx="1564560" cy="417600"/>
              <a:chOff x="8278867" y="2632667"/>
              <a:chExt cx="1564560" cy="41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B70213F-DA2E-4BD5-8924-6495E336B25C}"/>
                      </a:ext>
                    </a:extLst>
                  </p14:cNvPr>
                  <p14:cNvContentPartPr/>
                  <p14:nvPr/>
                </p14:nvContentPartPr>
                <p14:xfrm>
                  <a:off x="8278867" y="2687387"/>
                  <a:ext cx="18360" cy="238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B70213F-DA2E-4BD5-8924-6495E336B25C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8274547" y="2683067"/>
                    <a:ext cx="2700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390EBB3-51AC-413C-A95F-1D22A0D5DE57}"/>
                      </a:ext>
                    </a:extLst>
                  </p14:cNvPr>
                  <p14:cNvContentPartPr/>
                  <p14:nvPr/>
                </p14:nvContentPartPr>
                <p14:xfrm>
                  <a:off x="8331787" y="2801147"/>
                  <a:ext cx="118440" cy="1220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390EBB3-51AC-413C-A95F-1D22A0D5DE5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8327467" y="2796827"/>
                    <a:ext cx="12708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04CDBCE-F22C-46F7-AAA8-770808DE8957}"/>
                      </a:ext>
                    </a:extLst>
                  </p14:cNvPr>
                  <p14:cNvContentPartPr/>
                  <p14:nvPr/>
                </p14:nvContentPartPr>
                <p14:xfrm>
                  <a:off x="8456347" y="2809427"/>
                  <a:ext cx="106200" cy="2368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04CDBCE-F22C-46F7-AAA8-770808DE8957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452027" y="2805107"/>
                    <a:ext cx="114840" cy="24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AC3BA41-E4CA-46D7-A0E8-F02D4C75B282}"/>
                      </a:ext>
                    </a:extLst>
                  </p14:cNvPr>
                  <p14:cNvContentPartPr/>
                  <p14:nvPr/>
                </p14:nvContentPartPr>
                <p14:xfrm>
                  <a:off x="8645707" y="2795387"/>
                  <a:ext cx="17280" cy="1094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AC3BA41-E4CA-46D7-A0E8-F02D4C75B282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8641387" y="2791067"/>
                    <a:ext cx="2592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E4F3492-CB98-4556-BDCE-934915C40E9A}"/>
                      </a:ext>
                    </a:extLst>
                  </p14:cNvPr>
                  <p14:cNvContentPartPr/>
                  <p14:nvPr/>
                </p14:nvContentPartPr>
                <p14:xfrm>
                  <a:off x="8672347" y="2718707"/>
                  <a:ext cx="169560" cy="831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E4F3492-CB98-4556-BDCE-934915C40E9A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8668027" y="2714387"/>
                    <a:ext cx="17820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1B3E40B-1A41-40FF-B458-E1AF8BF25337}"/>
                      </a:ext>
                    </a:extLst>
                  </p14:cNvPr>
                  <p14:cNvContentPartPr/>
                  <p14:nvPr/>
                </p14:nvContentPartPr>
                <p14:xfrm>
                  <a:off x="8791867" y="2703587"/>
                  <a:ext cx="17280" cy="1922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1B3E40B-1A41-40FF-B458-E1AF8BF25337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8787547" y="2699267"/>
                    <a:ext cx="2592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AEF05E7-B600-43B8-B238-4B4F59753500}"/>
                      </a:ext>
                    </a:extLst>
                  </p14:cNvPr>
                  <p14:cNvContentPartPr/>
                  <p14:nvPr/>
                </p14:nvContentPartPr>
                <p14:xfrm>
                  <a:off x="8943427" y="2656427"/>
                  <a:ext cx="121320" cy="2800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AEF05E7-B600-43B8-B238-4B4F5975350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8939107" y="2652107"/>
                    <a:ext cx="129960" cy="28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A0E718FC-ADAF-4F59-96B0-9004041D6FC9}"/>
                      </a:ext>
                    </a:extLst>
                  </p14:cNvPr>
                  <p14:cNvContentPartPr/>
                  <p14:nvPr/>
                </p14:nvContentPartPr>
                <p14:xfrm>
                  <a:off x="9143587" y="2786747"/>
                  <a:ext cx="11880" cy="263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A0E718FC-ADAF-4F59-96B0-9004041D6FC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9139267" y="2782427"/>
                    <a:ext cx="2052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7E25A7B-E476-4E76-90B9-D16A3B8B8FB4}"/>
                      </a:ext>
                    </a:extLst>
                  </p14:cNvPr>
                  <p14:cNvContentPartPr/>
                  <p14:nvPr/>
                </p14:nvContentPartPr>
                <p14:xfrm>
                  <a:off x="9139267" y="2782427"/>
                  <a:ext cx="102960" cy="1234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7E25A7B-E476-4E76-90B9-D16A3B8B8FB4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9134947" y="2778107"/>
                    <a:ext cx="11160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6F3232C4-D148-445D-A5A6-5EB1B37FCCE0}"/>
                      </a:ext>
                    </a:extLst>
                  </p14:cNvPr>
                  <p14:cNvContentPartPr/>
                  <p14:nvPr/>
                </p14:nvContentPartPr>
                <p14:xfrm>
                  <a:off x="9310627" y="2663267"/>
                  <a:ext cx="104400" cy="2595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6F3232C4-D148-445D-A5A6-5EB1B37FCCE0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9306307" y="2658947"/>
                    <a:ext cx="113040" cy="26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1BB576A4-B3F1-47FE-8E70-BFDCE5BEC379}"/>
                      </a:ext>
                    </a:extLst>
                  </p14:cNvPr>
                  <p14:cNvContentPartPr/>
                  <p14:nvPr/>
                </p14:nvContentPartPr>
                <p14:xfrm>
                  <a:off x="9454267" y="2775587"/>
                  <a:ext cx="159480" cy="11808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1BB576A4-B3F1-47FE-8E70-BFDCE5BEC37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9449947" y="2771267"/>
                    <a:ext cx="16812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4376CB2A-9B99-4F37-882D-282811ACD9ED}"/>
                      </a:ext>
                    </a:extLst>
                  </p14:cNvPr>
                  <p14:cNvContentPartPr/>
                  <p14:nvPr/>
                </p14:nvContentPartPr>
                <p14:xfrm>
                  <a:off x="9641467" y="2877107"/>
                  <a:ext cx="94680" cy="532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4376CB2A-9B99-4F37-882D-282811ACD9ED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9637147" y="2872787"/>
                    <a:ext cx="10332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A89C15E-FB03-48D7-AAE9-9D4F87ED9153}"/>
                      </a:ext>
                    </a:extLst>
                  </p14:cNvPr>
                  <p14:cNvContentPartPr/>
                  <p14:nvPr/>
                </p14:nvContentPartPr>
                <p14:xfrm>
                  <a:off x="9696187" y="2796467"/>
                  <a:ext cx="8280" cy="111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A89C15E-FB03-48D7-AAE9-9D4F87ED9153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9691867" y="2792147"/>
                    <a:ext cx="169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3CFB9AD-235D-4AE5-BF5E-88B129B182FB}"/>
                      </a:ext>
                    </a:extLst>
                  </p14:cNvPr>
                  <p14:cNvContentPartPr/>
                  <p14:nvPr/>
                </p14:nvContentPartPr>
                <p14:xfrm>
                  <a:off x="9829027" y="2632667"/>
                  <a:ext cx="14400" cy="3474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3CFB9AD-235D-4AE5-BF5E-88B129B182FB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9824707" y="2628347"/>
                    <a:ext cx="23040" cy="35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7D8888-B515-418C-BAF0-D11A70B95C96}"/>
                </a:ext>
              </a:extLst>
            </p:cNvPr>
            <p:cNvGrpSpPr/>
            <p:nvPr/>
          </p:nvGrpSpPr>
          <p:grpSpPr>
            <a:xfrm>
              <a:off x="10020907" y="2760107"/>
              <a:ext cx="439560" cy="209160"/>
              <a:chOff x="10020907" y="2760107"/>
              <a:chExt cx="439560" cy="20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8476B44-FDAB-4AD7-B7C2-0F4BDB6C7AE8}"/>
                      </a:ext>
                    </a:extLst>
                  </p14:cNvPr>
                  <p14:cNvContentPartPr/>
                  <p14:nvPr/>
                </p14:nvContentPartPr>
                <p14:xfrm>
                  <a:off x="10020907" y="2760107"/>
                  <a:ext cx="145800" cy="1796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58476B44-FDAB-4AD7-B7C2-0F4BDB6C7AE8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0016587" y="2755787"/>
                    <a:ext cx="15444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AF0A1F00-17BE-49FF-A58A-08C7302B4E23}"/>
                      </a:ext>
                    </a:extLst>
                  </p14:cNvPr>
                  <p14:cNvContentPartPr/>
                  <p14:nvPr/>
                </p14:nvContentPartPr>
                <p14:xfrm>
                  <a:off x="10023787" y="2832827"/>
                  <a:ext cx="137880" cy="129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AF0A1F00-17BE-49FF-A58A-08C7302B4E2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0019467" y="2828507"/>
                    <a:ext cx="14652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BB0E5593-D62B-4899-AD56-5219223EDB0D}"/>
                      </a:ext>
                    </a:extLst>
                  </p14:cNvPr>
                  <p14:cNvContentPartPr/>
                  <p14:nvPr/>
                </p14:nvContentPartPr>
                <p14:xfrm>
                  <a:off x="10212427" y="2868107"/>
                  <a:ext cx="7560" cy="867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BB0E5593-D62B-4899-AD56-5219223EDB0D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0208107" y="2863787"/>
                    <a:ext cx="1620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38D77E5C-E71F-47CF-8CED-BB738751005C}"/>
                      </a:ext>
                    </a:extLst>
                  </p14:cNvPr>
                  <p14:cNvContentPartPr/>
                  <p14:nvPr/>
                </p14:nvContentPartPr>
                <p14:xfrm>
                  <a:off x="10283347" y="2882867"/>
                  <a:ext cx="13680" cy="579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38D77E5C-E71F-47CF-8CED-BB738751005C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0279027" y="2878547"/>
                    <a:ext cx="2232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A88E56C-4886-458F-A22F-86E5B2FE5F4E}"/>
                      </a:ext>
                    </a:extLst>
                  </p14:cNvPr>
                  <p14:cNvContentPartPr/>
                  <p14:nvPr/>
                </p14:nvContentPartPr>
                <p14:xfrm>
                  <a:off x="10349227" y="2901587"/>
                  <a:ext cx="83520" cy="43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BA88E56C-4886-458F-A22F-86E5B2FE5F4E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344907" y="2897267"/>
                    <a:ext cx="9216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531C0C-BB7D-4105-BDEC-F26D5E751F37}"/>
                      </a:ext>
                    </a:extLst>
                  </p14:cNvPr>
                  <p14:cNvContentPartPr/>
                  <p14:nvPr/>
                </p14:nvContentPartPr>
                <p14:xfrm>
                  <a:off x="10366507" y="2849027"/>
                  <a:ext cx="93960" cy="12024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531C0C-BB7D-4105-BDEC-F26D5E751F37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362187" y="2844707"/>
                    <a:ext cx="102600" cy="128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19F50C-6318-4FF4-B24B-1CC47B2F14C7}"/>
                    </a:ext>
                  </a:extLst>
                </p14:cNvPr>
                <p14:cNvContentPartPr/>
                <p14:nvPr/>
              </p14:nvContentPartPr>
              <p14:xfrm>
                <a:off x="10643707" y="2889707"/>
                <a:ext cx="22320" cy="67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19F50C-6318-4FF4-B24B-1CC47B2F14C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39387" y="2885387"/>
                  <a:ext cx="30960" cy="7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7FB9F19-527B-446E-B96A-F0B3E79DC747}"/>
                </a:ext>
              </a:extLst>
            </p:cNvPr>
            <p:cNvGrpSpPr/>
            <p:nvPr/>
          </p:nvGrpSpPr>
          <p:grpSpPr>
            <a:xfrm>
              <a:off x="10795627" y="2723747"/>
              <a:ext cx="750960" cy="197640"/>
              <a:chOff x="10795627" y="2723747"/>
              <a:chExt cx="750960" cy="197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FB8F1DB-B3FF-4FDA-BCED-1CF43D9AF338}"/>
                      </a:ext>
                    </a:extLst>
                  </p14:cNvPr>
                  <p14:cNvContentPartPr/>
                  <p14:nvPr/>
                </p14:nvContentPartPr>
                <p14:xfrm>
                  <a:off x="10795627" y="2762267"/>
                  <a:ext cx="99360" cy="1198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FB8F1DB-B3FF-4FDA-BCED-1CF43D9AF338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791307" y="2757947"/>
                    <a:ext cx="10800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5456846-C2B8-4622-8683-99194652FB3B}"/>
                      </a:ext>
                    </a:extLst>
                  </p14:cNvPr>
                  <p14:cNvContentPartPr/>
                  <p14:nvPr/>
                </p14:nvContentPartPr>
                <p14:xfrm>
                  <a:off x="10877347" y="2723747"/>
                  <a:ext cx="83160" cy="1465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45456846-C2B8-4622-8683-99194652FB3B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873027" y="2719427"/>
                    <a:ext cx="9180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05B79B7-C0D3-498A-B929-28A5094FCB79}"/>
                      </a:ext>
                    </a:extLst>
                  </p14:cNvPr>
                  <p14:cNvContentPartPr/>
                  <p14:nvPr/>
                </p14:nvContentPartPr>
                <p14:xfrm>
                  <a:off x="11032147" y="2835707"/>
                  <a:ext cx="10440" cy="8568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F05B79B7-C0D3-498A-B929-28A5094FCB79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1027827" y="2831387"/>
                    <a:ext cx="1908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CA4CCA87-2B29-42A9-ACD3-7492BCE78CC4}"/>
                      </a:ext>
                    </a:extLst>
                  </p14:cNvPr>
                  <p14:cNvContentPartPr/>
                  <p14:nvPr/>
                </p14:nvContentPartPr>
                <p14:xfrm>
                  <a:off x="11125747" y="2829947"/>
                  <a:ext cx="6840" cy="7128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CA4CCA87-2B29-42A9-ACD3-7492BCE78CC4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1121427" y="2825627"/>
                    <a:ext cx="1548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1CA58733-C28D-4A35-AE1B-DB839AE0A0BF}"/>
                      </a:ext>
                    </a:extLst>
                  </p14:cNvPr>
                  <p14:cNvContentPartPr/>
                  <p14:nvPr/>
                </p14:nvContentPartPr>
                <p14:xfrm>
                  <a:off x="11230867" y="2864147"/>
                  <a:ext cx="87840" cy="75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1CA58733-C28D-4A35-AE1B-DB839AE0A0BF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1226547" y="2859827"/>
                    <a:ext cx="9648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927257DA-C4E4-4B3B-B9BE-D1B8C1FDF28A}"/>
                      </a:ext>
                    </a:extLst>
                  </p14:cNvPr>
                  <p14:cNvContentPartPr/>
                  <p14:nvPr/>
                </p14:nvContentPartPr>
                <p14:xfrm>
                  <a:off x="11254627" y="2814827"/>
                  <a:ext cx="79920" cy="10512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927257DA-C4E4-4B3B-B9BE-D1B8C1FDF28A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1250307" y="2810507"/>
                    <a:ext cx="8856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17163ED5-8E8C-408C-A746-60C9445338FE}"/>
                      </a:ext>
                    </a:extLst>
                  </p14:cNvPr>
                  <p14:cNvContentPartPr/>
                  <p14:nvPr/>
                </p14:nvContentPartPr>
                <p14:xfrm>
                  <a:off x="11393587" y="2873867"/>
                  <a:ext cx="99720" cy="504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17163ED5-8E8C-408C-A746-60C9445338FE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1389267" y="2869547"/>
                    <a:ext cx="108360" cy="1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ADCDA289-6C87-4371-A9D3-3541A303707D}"/>
                      </a:ext>
                    </a:extLst>
                  </p14:cNvPr>
                  <p14:cNvContentPartPr/>
                  <p14:nvPr/>
                </p14:nvContentPartPr>
                <p14:xfrm>
                  <a:off x="11539027" y="2822027"/>
                  <a:ext cx="7560" cy="918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ADCDA289-6C87-4371-A9D3-3541A303707D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11534707" y="2817707"/>
                    <a:ext cx="16200" cy="100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509EF0-9577-43C3-9F8E-D10759D9B0A0}"/>
                    </a:ext>
                  </a:extLst>
                </p14:cNvPr>
                <p14:cNvContentPartPr/>
                <p14:nvPr/>
              </p14:nvContentPartPr>
              <p14:xfrm>
                <a:off x="11691307" y="2597387"/>
                <a:ext cx="140040" cy="336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F509EF0-9577-43C3-9F8E-D10759D9B0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86998" y="2593072"/>
                  <a:ext cx="148658" cy="345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7891032-03E0-43B8-854F-1CA7205A041A}"/>
                    </a:ext>
                  </a:extLst>
                </p14:cNvPr>
                <p14:cNvContentPartPr/>
                <p14:nvPr/>
              </p14:nvContentPartPr>
              <p14:xfrm>
                <a:off x="4622707" y="3598187"/>
                <a:ext cx="147240" cy="2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7891032-03E0-43B8-854F-1CA7205A041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18387" y="3593003"/>
                  <a:ext cx="155880" cy="125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BF06870-01DA-41E0-A64F-B4C076179342}"/>
                </a:ext>
              </a:extLst>
            </p:cNvPr>
            <p:cNvGrpSpPr/>
            <p:nvPr/>
          </p:nvGrpSpPr>
          <p:grpSpPr>
            <a:xfrm>
              <a:off x="5034907" y="3427187"/>
              <a:ext cx="569520" cy="372600"/>
              <a:chOff x="5034907" y="3427187"/>
              <a:chExt cx="569520" cy="372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FDC418C6-2AEA-48B6-862E-C06369B51521}"/>
                      </a:ext>
                    </a:extLst>
                  </p14:cNvPr>
                  <p14:cNvContentPartPr/>
                  <p14:nvPr/>
                </p14:nvContentPartPr>
                <p14:xfrm>
                  <a:off x="5034907" y="3427187"/>
                  <a:ext cx="23760" cy="26640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FDC418C6-2AEA-48B6-862E-C06369B51521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5030587" y="3422867"/>
                    <a:ext cx="3240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B4CC76F4-77CD-4489-AE49-E9F282A51A46}"/>
                      </a:ext>
                    </a:extLst>
                  </p14:cNvPr>
                  <p14:cNvContentPartPr/>
                  <p14:nvPr/>
                </p14:nvContentPartPr>
                <p14:xfrm>
                  <a:off x="5124547" y="3547787"/>
                  <a:ext cx="113040" cy="13392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B4CC76F4-77CD-4489-AE49-E9F282A51A46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120227" y="3543467"/>
                    <a:ext cx="12168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DF97C030-A203-4F74-A496-D30357135510}"/>
                      </a:ext>
                    </a:extLst>
                  </p14:cNvPr>
                  <p14:cNvContentPartPr/>
                  <p14:nvPr/>
                </p14:nvContentPartPr>
                <p14:xfrm>
                  <a:off x="5241547" y="3570827"/>
                  <a:ext cx="94320" cy="22896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DF97C030-A203-4F74-A496-D3035713551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237227" y="3566507"/>
                    <a:ext cx="10296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74C5F7A8-B574-4D41-A8E9-0E614F59DA9C}"/>
                      </a:ext>
                    </a:extLst>
                  </p14:cNvPr>
                  <p14:cNvContentPartPr/>
                  <p14:nvPr/>
                </p14:nvContentPartPr>
                <p14:xfrm>
                  <a:off x="5429467" y="3571907"/>
                  <a:ext cx="18720" cy="10368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74C5F7A8-B574-4D41-A8E9-0E614F59DA9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425147" y="3567587"/>
                    <a:ext cx="2736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237011D9-96D9-43E3-BFB1-BDD05C07684E}"/>
                      </a:ext>
                    </a:extLst>
                  </p14:cNvPr>
                  <p14:cNvContentPartPr/>
                  <p14:nvPr/>
                </p14:nvContentPartPr>
                <p14:xfrm>
                  <a:off x="5424067" y="3486947"/>
                  <a:ext cx="180360" cy="982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237011D9-96D9-43E3-BFB1-BDD05C07684E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5419747" y="3482627"/>
                    <a:ext cx="18900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29480D2B-02B8-4B4D-9F67-DFD470BDEA86}"/>
                      </a:ext>
                    </a:extLst>
                  </p14:cNvPr>
                  <p14:cNvContentPartPr/>
                  <p14:nvPr/>
                </p14:nvContentPartPr>
                <p14:xfrm>
                  <a:off x="5532787" y="3470387"/>
                  <a:ext cx="8280" cy="2289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29480D2B-02B8-4B4D-9F67-DFD470BDEA86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528467" y="3466067"/>
                    <a:ext cx="16920" cy="23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4371736-194D-40A4-8E0B-B074B55BEAEC}"/>
                </a:ext>
              </a:extLst>
            </p:cNvPr>
            <p:cNvGrpSpPr/>
            <p:nvPr/>
          </p:nvGrpSpPr>
          <p:grpSpPr>
            <a:xfrm>
              <a:off x="5761387" y="3391187"/>
              <a:ext cx="1253160" cy="398880"/>
              <a:chOff x="5761387" y="3391187"/>
              <a:chExt cx="1253160" cy="39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3D23F793-DD50-4FC8-BD8D-39E99E737D29}"/>
                      </a:ext>
                    </a:extLst>
                  </p14:cNvPr>
                  <p14:cNvContentPartPr/>
                  <p14:nvPr/>
                </p14:nvContentPartPr>
                <p14:xfrm>
                  <a:off x="5761387" y="3431507"/>
                  <a:ext cx="135000" cy="27252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3D23F793-DD50-4FC8-BD8D-39E99E737D29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757067" y="3427187"/>
                    <a:ext cx="143640" cy="28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111EFF77-3FEA-4CB6-BBDB-A8CD3C6E7917}"/>
                      </a:ext>
                    </a:extLst>
                  </p14:cNvPr>
                  <p14:cNvContentPartPr/>
                  <p14:nvPr/>
                </p14:nvContentPartPr>
                <p14:xfrm>
                  <a:off x="5967667" y="3597827"/>
                  <a:ext cx="12960" cy="19224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111EFF77-3FEA-4CB6-BBDB-A8CD3C6E7917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5963347" y="3593507"/>
                    <a:ext cx="2160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05ED0584-3CE0-40F3-B8F7-42D8813689A0}"/>
                      </a:ext>
                    </a:extLst>
                  </p14:cNvPr>
                  <p14:cNvContentPartPr/>
                  <p14:nvPr/>
                </p14:nvContentPartPr>
                <p14:xfrm>
                  <a:off x="5985667" y="3563267"/>
                  <a:ext cx="112680" cy="925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05ED0584-3CE0-40F3-B8F7-42D8813689A0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5981347" y="3558947"/>
                    <a:ext cx="12132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D7D68D00-7C8E-44BC-ADCD-3FFCE2E7A1E2}"/>
                      </a:ext>
                    </a:extLst>
                  </p14:cNvPr>
                  <p14:cNvContentPartPr/>
                  <p14:nvPr/>
                </p14:nvContentPartPr>
                <p14:xfrm>
                  <a:off x="6192667" y="3440507"/>
                  <a:ext cx="138240" cy="24372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D7D68D00-7C8E-44BC-ADCD-3FFCE2E7A1E2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6188347" y="3436187"/>
                    <a:ext cx="14688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B4D76C0B-2766-4F8B-A160-33849D58291A}"/>
                      </a:ext>
                    </a:extLst>
                  </p14:cNvPr>
                  <p14:cNvContentPartPr/>
                  <p14:nvPr/>
                </p14:nvContentPartPr>
                <p14:xfrm>
                  <a:off x="6322987" y="3535547"/>
                  <a:ext cx="215640" cy="135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B4D76C0B-2766-4F8B-A160-33849D58291A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6318667" y="3531227"/>
                    <a:ext cx="22428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D3E0AA97-35D9-4A85-9C1E-37A20348F9C5}"/>
                      </a:ext>
                    </a:extLst>
                  </p14:cNvPr>
                  <p14:cNvContentPartPr/>
                  <p14:nvPr/>
                </p14:nvContentPartPr>
                <p14:xfrm>
                  <a:off x="6591187" y="3621227"/>
                  <a:ext cx="88560" cy="6120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D3E0AA97-35D9-4A85-9C1E-37A20348F9C5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6586867" y="3616907"/>
                    <a:ext cx="9720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A6C9FE2F-A6E0-4DEE-A43B-3EB553B79DFD}"/>
                      </a:ext>
                    </a:extLst>
                  </p14:cNvPr>
                  <p14:cNvContentPartPr/>
                  <p14:nvPr/>
                </p14:nvContentPartPr>
                <p14:xfrm>
                  <a:off x="6653107" y="3512507"/>
                  <a:ext cx="11160" cy="1764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A6C9FE2F-A6E0-4DEE-A43B-3EB553B79DFD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6648787" y="3508187"/>
                    <a:ext cx="1980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84C9DC4D-8908-421A-BFC5-1D90DD355CB9}"/>
                      </a:ext>
                    </a:extLst>
                  </p14:cNvPr>
                  <p14:cNvContentPartPr/>
                  <p14:nvPr/>
                </p14:nvContentPartPr>
                <p14:xfrm>
                  <a:off x="6754627" y="3480827"/>
                  <a:ext cx="60120" cy="20628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84C9DC4D-8908-421A-BFC5-1D90DD355CB9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6750307" y="3476507"/>
                    <a:ext cx="6876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2BB5283A-7D90-485D-AC4C-009E8197EF67}"/>
                      </a:ext>
                    </a:extLst>
                  </p14:cNvPr>
                  <p14:cNvContentPartPr/>
                  <p14:nvPr/>
                </p14:nvContentPartPr>
                <p14:xfrm>
                  <a:off x="6922027" y="3391187"/>
                  <a:ext cx="92520" cy="3369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2BB5283A-7D90-485D-AC4C-009E8197EF67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6917707" y="3386867"/>
                    <a:ext cx="101160" cy="345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ADBCE52-1EEB-4E8C-919F-477FBA8274CA}"/>
                  </a:ext>
                </a:extLst>
              </p14:cNvPr>
              <p14:cNvContentPartPr/>
              <p14:nvPr/>
            </p14:nvContentPartPr>
            <p14:xfrm>
              <a:off x="4001147" y="4090467"/>
              <a:ext cx="374400" cy="678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ADBCE52-1EEB-4E8C-919F-477FBA8274C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996827" y="4086147"/>
                <a:ext cx="383040" cy="6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778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Bayesian Log Odds Single Cell Update Derivation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27DF1-009B-4492-8E6D-A565C519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4" y="1633537"/>
            <a:ext cx="7439025" cy="90487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B3B9E1B-24BF-4F77-8A21-99901E4E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3" y="4595813"/>
            <a:ext cx="11148753" cy="90487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</a:rPr>
              <a:t>Numerically Stable</a:t>
            </a:r>
          </a:p>
          <a:p>
            <a:r>
              <a:rPr lang="en-GB" sz="2400" dirty="0">
                <a:latin typeface="Open Sans" panose="020B0606030504020204" pitchFamily="34" charset="0"/>
              </a:rPr>
              <a:t>Computationally Efficient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730981-CD66-41BA-87D8-3C7619E1206D}"/>
              </a:ext>
            </a:extLst>
          </p:cNvPr>
          <p:cNvGrpSpPr/>
          <p:nvPr/>
        </p:nvGrpSpPr>
        <p:grpSpPr>
          <a:xfrm>
            <a:off x="3429000" y="3114675"/>
            <a:ext cx="5362575" cy="904875"/>
            <a:chOff x="3429000" y="3114675"/>
            <a:chExt cx="5362575" cy="90487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F90617-88EE-46D4-8C93-0F239EEE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79017" y="3378002"/>
              <a:ext cx="5033962" cy="42629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A42BDA-6D12-4D3F-A50F-41500FDAA5E4}"/>
                </a:ext>
              </a:extLst>
            </p:cNvPr>
            <p:cNvSpPr/>
            <p:nvPr/>
          </p:nvSpPr>
          <p:spPr>
            <a:xfrm>
              <a:off x="3429000" y="3114675"/>
              <a:ext cx="5362575" cy="9048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4BFE3-C158-4BCF-854B-20F26F2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1DCFFC-0350-42A1-B013-855C45DF6924}"/>
              </a:ext>
            </a:extLst>
          </p:cNvPr>
          <p:cNvGrpSpPr/>
          <p:nvPr/>
        </p:nvGrpSpPr>
        <p:grpSpPr>
          <a:xfrm>
            <a:off x="1015651" y="2967909"/>
            <a:ext cx="2282400" cy="717120"/>
            <a:chOff x="1015651" y="2967909"/>
            <a:chExt cx="2282400" cy="71712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85B48FB-A4C6-411F-ADD8-E45FC9F20371}"/>
                </a:ext>
              </a:extLst>
            </p:cNvPr>
            <p:cNvGrpSpPr/>
            <p:nvPr/>
          </p:nvGrpSpPr>
          <p:grpSpPr>
            <a:xfrm>
              <a:off x="1015651" y="2967909"/>
              <a:ext cx="1615320" cy="273600"/>
              <a:chOff x="1015651" y="2967909"/>
              <a:chExt cx="1615320" cy="273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59F5B29D-E8D0-4C7C-929D-F079CD364310}"/>
                      </a:ext>
                    </a:extLst>
                  </p14:cNvPr>
                  <p14:cNvContentPartPr/>
                  <p14:nvPr/>
                </p14:nvContentPartPr>
                <p14:xfrm>
                  <a:off x="1015651" y="2969349"/>
                  <a:ext cx="218520" cy="25812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59F5B29D-E8D0-4C7C-929D-F079CD36431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11331" y="2965029"/>
                    <a:ext cx="22716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0AAA1AF-E835-48AD-813B-FEBD46DC2F5A}"/>
                      </a:ext>
                    </a:extLst>
                  </p14:cNvPr>
                  <p14:cNvContentPartPr/>
                  <p14:nvPr/>
                </p14:nvContentPartPr>
                <p14:xfrm>
                  <a:off x="1241011" y="2987709"/>
                  <a:ext cx="101520" cy="2329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0AAA1AF-E835-48AD-813B-FEBD46DC2F5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36691" y="2983389"/>
                    <a:ext cx="11016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83782D2-75BB-477F-A0D6-25DF54AC00B3}"/>
                      </a:ext>
                    </a:extLst>
                  </p14:cNvPr>
                  <p14:cNvContentPartPr/>
                  <p14:nvPr/>
                </p14:nvContentPartPr>
                <p14:xfrm>
                  <a:off x="1358731" y="3106509"/>
                  <a:ext cx="104400" cy="1047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83782D2-75BB-477F-A0D6-25DF54AC00B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354411" y="3102189"/>
                    <a:ext cx="11304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96796F5-BE51-4CA1-8B9C-A8251380ED33}"/>
                      </a:ext>
                    </a:extLst>
                  </p14:cNvPr>
                  <p14:cNvContentPartPr/>
                  <p14:nvPr/>
                </p14:nvContentPartPr>
                <p14:xfrm>
                  <a:off x="1482211" y="3069789"/>
                  <a:ext cx="129600" cy="1368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96796F5-BE51-4CA1-8B9C-A8251380ED3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477891" y="3065469"/>
                    <a:ext cx="13824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926888A-42CE-4787-8076-D72E2262FC98}"/>
                      </a:ext>
                    </a:extLst>
                  </p14:cNvPr>
                  <p14:cNvContentPartPr/>
                  <p14:nvPr/>
                </p14:nvContentPartPr>
                <p14:xfrm>
                  <a:off x="1609651" y="3093189"/>
                  <a:ext cx="117720" cy="133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926888A-42CE-4787-8076-D72E2262FC9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605331" y="3088869"/>
                    <a:ext cx="12636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83FD9AE-55CD-40BB-9C14-8155CD544FEB}"/>
                      </a:ext>
                    </a:extLst>
                  </p14:cNvPr>
                  <p14:cNvContentPartPr/>
                  <p14:nvPr/>
                </p14:nvContentPartPr>
                <p14:xfrm>
                  <a:off x="1667611" y="2997069"/>
                  <a:ext cx="17280" cy="227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83FD9AE-55CD-40BB-9C14-8155CD544FE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663291" y="2992749"/>
                    <a:ext cx="2592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E8BC77C-1C79-4922-A9FB-EE2E681AD29B}"/>
                      </a:ext>
                    </a:extLst>
                  </p14:cNvPr>
                  <p14:cNvContentPartPr/>
                  <p14:nvPr/>
                </p14:nvContentPartPr>
                <p14:xfrm>
                  <a:off x="1830691" y="3113349"/>
                  <a:ext cx="79920" cy="43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E8BC77C-1C79-4922-A9FB-EE2E681AD29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826371" y="3109029"/>
                    <a:ext cx="8856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6542CEB2-1B6A-4EF9-9E2F-F9589BB5997A}"/>
                      </a:ext>
                    </a:extLst>
                  </p14:cNvPr>
                  <p14:cNvContentPartPr/>
                  <p14:nvPr/>
                </p14:nvContentPartPr>
                <p14:xfrm>
                  <a:off x="1993411" y="2967909"/>
                  <a:ext cx="168840" cy="2527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6542CEB2-1B6A-4EF9-9E2F-F9589BB5997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989091" y="2963589"/>
                    <a:ext cx="177480" cy="26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E1A6AEF-8795-4553-83AC-DBDC75F12ED3}"/>
                      </a:ext>
                    </a:extLst>
                  </p14:cNvPr>
                  <p14:cNvContentPartPr/>
                  <p14:nvPr/>
                </p14:nvContentPartPr>
                <p14:xfrm>
                  <a:off x="2169451" y="3092109"/>
                  <a:ext cx="154440" cy="1400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E1A6AEF-8795-4553-83AC-DBDC75F12ED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165131" y="3087789"/>
                    <a:ext cx="16308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56FAC3E0-7FB8-41F1-8CDC-DD95C7BE1020}"/>
                      </a:ext>
                    </a:extLst>
                  </p14:cNvPr>
                  <p14:cNvContentPartPr/>
                  <p14:nvPr/>
                </p14:nvContentPartPr>
                <p14:xfrm>
                  <a:off x="2340811" y="3100029"/>
                  <a:ext cx="115200" cy="1087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56FAC3E0-7FB8-41F1-8CDC-DD95C7BE102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336491" y="3095709"/>
                    <a:ext cx="12384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A0EB3B0-48E9-43E5-941D-09F19000ACDC}"/>
                      </a:ext>
                    </a:extLst>
                  </p14:cNvPr>
                  <p14:cNvContentPartPr/>
                  <p14:nvPr/>
                </p14:nvContentPartPr>
                <p14:xfrm>
                  <a:off x="2476531" y="3100389"/>
                  <a:ext cx="126000" cy="1267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A0EB3B0-48E9-43E5-941D-09F19000ACD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472211" y="3096069"/>
                    <a:ext cx="13464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51B59C02-3D2C-4ED7-9E3E-2090657BE9F6}"/>
                      </a:ext>
                    </a:extLst>
                  </p14:cNvPr>
                  <p14:cNvContentPartPr/>
                  <p14:nvPr/>
                </p14:nvContentPartPr>
                <p14:xfrm>
                  <a:off x="2572651" y="2979789"/>
                  <a:ext cx="58320" cy="2617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51B59C02-3D2C-4ED7-9E3E-2090657BE9F6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568331" y="2975469"/>
                    <a:ext cx="66960" cy="270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B21721-E0A4-44C3-90B9-286E35DC0946}"/>
                </a:ext>
              </a:extLst>
            </p:cNvPr>
            <p:cNvGrpSpPr/>
            <p:nvPr/>
          </p:nvGrpSpPr>
          <p:grpSpPr>
            <a:xfrm>
              <a:off x="1104571" y="3408189"/>
              <a:ext cx="1091520" cy="276840"/>
              <a:chOff x="1104571" y="3408189"/>
              <a:chExt cx="1091520" cy="276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265FED41-D1A4-43E8-95D7-2696B8A51CAB}"/>
                      </a:ext>
                    </a:extLst>
                  </p14:cNvPr>
                  <p14:cNvContentPartPr/>
                  <p14:nvPr/>
                </p14:nvContentPartPr>
                <p14:xfrm>
                  <a:off x="1104571" y="3483789"/>
                  <a:ext cx="99000" cy="1486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265FED41-D1A4-43E8-95D7-2696B8A51CA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100251" y="3479469"/>
                    <a:ext cx="10764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CD0E889-96D9-459C-BDC4-3382AE373B3B}"/>
                      </a:ext>
                    </a:extLst>
                  </p14:cNvPr>
                  <p14:cNvContentPartPr/>
                  <p14:nvPr/>
                </p14:nvContentPartPr>
                <p14:xfrm>
                  <a:off x="1235971" y="3507549"/>
                  <a:ext cx="93960" cy="1148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CD0E889-96D9-459C-BDC4-3382AE373B3B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231651" y="3503229"/>
                    <a:ext cx="10260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B6D05F6F-D1EC-44F7-BE9D-482E6763A220}"/>
                      </a:ext>
                    </a:extLst>
                  </p14:cNvPr>
                  <p14:cNvContentPartPr/>
                  <p14:nvPr/>
                </p14:nvContentPartPr>
                <p14:xfrm>
                  <a:off x="1344691" y="3517629"/>
                  <a:ext cx="137520" cy="43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B6D05F6F-D1EC-44F7-BE9D-482E6763A22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340371" y="3513309"/>
                    <a:ext cx="14616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27BA2C6-2FE8-42C0-9E45-584EAC5AF272}"/>
                      </a:ext>
                    </a:extLst>
                  </p14:cNvPr>
                  <p14:cNvContentPartPr/>
                  <p14:nvPr/>
                </p14:nvContentPartPr>
                <p14:xfrm>
                  <a:off x="1404091" y="3408189"/>
                  <a:ext cx="34920" cy="251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27BA2C6-2FE8-42C0-9E45-584EAC5AF27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399771" y="3403869"/>
                    <a:ext cx="43560" cy="26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8C372CE-8612-4819-BDD3-B85C25618043}"/>
                      </a:ext>
                    </a:extLst>
                  </p14:cNvPr>
                  <p14:cNvContentPartPr/>
                  <p14:nvPr/>
                </p14:nvContentPartPr>
                <p14:xfrm>
                  <a:off x="1516411" y="3521589"/>
                  <a:ext cx="173520" cy="1202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8C372CE-8612-4819-BDD3-B85C25618043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512091" y="3517269"/>
                    <a:ext cx="18216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8BC6A5B0-389B-4E8A-9907-2C24A63E3EFF}"/>
                      </a:ext>
                    </a:extLst>
                  </p14:cNvPr>
                  <p14:cNvContentPartPr/>
                  <p14:nvPr/>
                </p14:nvContentPartPr>
                <p14:xfrm>
                  <a:off x="1672651" y="3541749"/>
                  <a:ext cx="100080" cy="39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8BC6A5B0-389B-4E8A-9907-2C24A63E3EF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668331" y="3537429"/>
                    <a:ext cx="10872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894C5E0-C3CF-4785-A9B7-A15BCA27DE65}"/>
                      </a:ext>
                    </a:extLst>
                  </p14:cNvPr>
                  <p14:cNvContentPartPr/>
                  <p14:nvPr/>
                </p14:nvContentPartPr>
                <p14:xfrm>
                  <a:off x="1704331" y="3411789"/>
                  <a:ext cx="121320" cy="2602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894C5E0-C3CF-4785-A9B7-A15BCA27DE6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700011" y="3407469"/>
                    <a:ext cx="129960" cy="26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171F31B6-4C57-45EA-8C4A-AB710F8B9AB1}"/>
                      </a:ext>
                    </a:extLst>
                  </p14:cNvPr>
                  <p14:cNvContentPartPr/>
                  <p14:nvPr/>
                </p14:nvContentPartPr>
                <p14:xfrm>
                  <a:off x="1847251" y="3443469"/>
                  <a:ext cx="10440" cy="19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171F31B6-4C57-45EA-8C4A-AB710F8B9AB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842931" y="3439149"/>
                    <a:ext cx="1908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72438E98-FE01-449D-8E3D-CABF45730023}"/>
                      </a:ext>
                    </a:extLst>
                  </p14:cNvPr>
                  <p14:cNvContentPartPr/>
                  <p14:nvPr/>
                </p14:nvContentPartPr>
                <p14:xfrm>
                  <a:off x="1903051" y="3547869"/>
                  <a:ext cx="111600" cy="1198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72438E98-FE01-449D-8E3D-CABF4573002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898731" y="3543549"/>
                    <a:ext cx="1202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25E4C6E-67BF-4B59-8F24-8E117EFD51C4}"/>
                      </a:ext>
                    </a:extLst>
                  </p14:cNvPr>
                  <p14:cNvContentPartPr/>
                  <p14:nvPr/>
                </p14:nvContentPartPr>
                <p14:xfrm>
                  <a:off x="2061811" y="3527709"/>
                  <a:ext cx="134280" cy="1573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25E4C6E-67BF-4B59-8F24-8E117EFD51C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2057491" y="3523389"/>
                    <a:ext cx="142920" cy="165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7DC964-89D0-4120-AFFD-AE621AB8A1E0}"/>
                    </a:ext>
                  </a:extLst>
                </p14:cNvPr>
                <p14:cNvContentPartPr/>
                <p14:nvPr/>
              </p14:nvContentPartPr>
              <p14:xfrm>
                <a:off x="2646811" y="3465069"/>
                <a:ext cx="651240" cy="156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7DC964-89D0-4120-AFFD-AE621AB8A1E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2491" y="3460749"/>
                  <a:ext cx="659880" cy="16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9B0C0C0-5487-41A6-9238-64B139F535C0}"/>
              </a:ext>
            </a:extLst>
          </p:cNvPr>
          <p:cNvSpPr txBox="1"/>
          <p:nvPr/>
        </p:nvSpPr>
        <p:spPr>
          <a:xfrm>
            <a:off x="4210260" y="4098211"/>
            <a:ext cx="248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Inverse_Sensor_Model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3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Bayesian Log Odds Single Cell Update Derivation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33131-D31D-42A8-B298-EAB4F951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0" y="1390650"/>
            <a:ext cx="7953375" cy="4591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33E52-D5EB-40BA-929B-EDD2D5A8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9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Inverse Measurement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7B8A-7782-4768-BCBD-63F690F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2" y="1104187"/>
            <a:ext cx="11148753" cy="5049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</a:rPr>
              <a:t>So far we have only seen the following measurement model:</a:t>
            </a:r>
          </a:p>
          <a:p>
            <a:endParaRPr lang="en-GB" sz="24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</a:rPr>
              <a:t>But…</a:t>
            </a:r>
          </a:p>
          <a:p>
            <a:endParaRPr lang="en-GB" sz="240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Open Sans" panose="020B0606030504020204" pitchFamily="34" charset="0"/>
            </a:endParaRPr>
          </a:p>
          <a:p>
            <a:r>
              <a:rPr lang="en-GB" sz="2400" dirty="0" err="1">
                <a:latin typeface="Open Sans" panose="020B0606030504020204" pitchFamily="34" charset="0"/>
              </a:rPr>
              <a:t>Bresenham’s</a:t>
            </a:r>
            <a:r>
              <a:rPr lang="en-GB" sz="2400" dirty="0">
                <a:latin typeface="Open Sans" panose="020B0606030504020204" pitchFamily="34" charset="0"/>
              </a:rPr>
              <a:t> Line Algorithm (Ray Tracing)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D5687-5689-4605-A000-50305AB6C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6152" y="1695450"/>
            <a:ext cx="1179692" cy="4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082A3B-2E97-4F7C-B96C-2CD8ADDF1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5357" y="2997000"/>
            <a:ext cx="5101282" cy="43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3FEB-BAA9-496B-88F1-E3AB1A14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D06A0A-EE98-45F1-B1E3-940131F26943}"/>
                  </a:ext>
                </a:extLst>
              </p14:cNvPr>
              <p14:cNvContentPartPr/>
              <p14:nvPr/>
            </p14:nvContentPartPr>
            <p14:xfrm>
              <a:off x="6088960" y="3163680"/>
              <a:ext cx="299160" cy="15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D06A0A-EE98-45F1-B1E3-940131F269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4640" y="3159360"/>
                <a:ext cx="30780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18AEF-4DF1-4562-8232-C89CC53F8467}"/>
              </a:ext>
            </a:extLst>
          </p:cNvPr>
          <p:cNvGrpSpPr/>
          <p:nvPr/>
        </p:nvGrpSpPr>
        <p:grpSpPr>
          <a:xfrm>
            <a:off x="6104440" y="3447360"/>
            <a:ext cx="234000" cy="192600"/>
            <a:chOff x="6104440" y="3447360"/>
            <a:chExt cx="23400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E803F4A-AFE7-40BF-915A-0DF7683B8289}"/>
                    </a:ext>
                  </a:extLst>
                </p14:cNvPr>
                <p14:cNvContentPartPr/>
                <p14:nvPr/>
              </p14:nvContentPartPr>
              <p14:xfrm>
                <a:off x="6104440" y="3447360"/>
                <a:ext cx="110520" cy="186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E803F4A-AFE7-40BF-915A-0DF7683B82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00120" y="3443040"/>
                  <a:ext cx="119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57AC19-2F5F-4CB5-A56E-AF8D0B3D2AF3}"/>
                    </a:ext>
                  </a:extLst>
                </p14:cNvPr>
                <p14:cNvContentPartPr/>
                <p14:nvPr/>
              </p14:nvContentPartPr>
              <p14:xfrm>
                <a:off x="6108040" y="3534480"/>
                <a:ext cx="109440" cy="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57AC19-2F5F-4CB5-A56E-AF8D0B3D2A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03720" y="3530160"/>
                  <a:ext cx="1180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4A9C9C-AD88-449E-B92A-07069F3FA3E5}"/>
                    </a:ext>
                  </a:extLst>
                </p14:cNvPr>
                <p14:cNvContentPartPr/>
                <p14:nvPr/>
              </p14:nvContentPartPr>
              <p14:xfrm>
                <a:off x="6230440" y="3584160"/>
                <a:ext cx="95400" cy="7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4A9C9C-AD88-449E-B92A-07069F3FA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26120" y="3579840"/>
                  <a:ext cx="104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2085E1-057C-4C2E-B1E0-B8A582F58FC5}"/>
                    </a:ext>
                  </a:extLst>
                </p14:cNvPr>
                <p14:cNvContentPartPr/>
                <p14:nvPr/>
              </p14:nvContentPartPr>
              <p14:xfrm>
                <a:off x="6256360" y="3538440"/>
                <a:ext cx="82080" cy="10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2085E1-057C-4C2E-B1E0-B8A582F58F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2040" y="3534120"/>
                  <a:ext cx="9072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BE029E-5442-4843-BC92-1D8AFDED79B5}"/>
              </a:ext>
            </a:extLst>
          </p:cNvPr>
          <p:cNvGrpSpPr/>
          <p:nvPr/>
        </p:nvGrpSpPr>
        <p:grpSpPr>
          <a:xfrm>
            <a:off x="5697891" y="2126985"/>
            <a:ext cx="683640" cy="832680"/>
            <a:chOff x="5697891" y="2126985"/>
            <a:chExt cx="683640" cy="83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3465E7-3858-4739-B9CE-30AF9EC84D49}"/>
                    </a:ext>
                  </a:extLst>
                </p14:cNvPr>
                <p14:cNvContentPartPr/>
                <p14:nvPr/>
              </p14:nvContentPartPr>
              <p14:xfrm>
                <a:off x="5697891" y="2148945"/>
                <a:ext cx="683640" cy="79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3465E7-3858-4739-B9CE-30AF9EC84D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3571" y="2144625"/>
                  <a:ext cx="69228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58DDC0-46E6-45A6-9358-1C0E8CA69868}"/>
                    </a:ext>
                  </a:extLst>
                </p14:cNvPr>
                <p14:cNvContentPartPr/>
                <p14:nvPr/>
              </p14:nvContentPartPr>
              <p14:xfrm>
                <a:off x="6033411" y="2126985"/>
                <a:ext cx="249120" cy="83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58DDC0-46E6-45A6-9358-1C0E8CA698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29091" y="2122665"/>
                  <a:ext cx="257760" cy="84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BB98AE5-0074-4863-89FC-F13A121A7A5F}"/>
                  </a:ext>
                </a:extLst>
              </p14:cNvPr>
              <p14:cNvContentPartPr/>
              <p14:nvPr/>
            </p14:nvContentPartPr>
            <p14:xfrm>
              <a:off x="571849" y="860932"/>
              <a:ext cx="3971880" cy="128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BB98AE5-0074-4863-89FC-F13A121A7A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7529" y="856612"/>
                <a:ext cx="3980520" cy="1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546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Inverse Measurement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7B8A-7782-4768-BCBD-63F690F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2" y="1104187"/>
            <a:ext cx="11148753" cy="5049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</a:rPr>
              <a:t>For LIDARs:</a:t>
            </a:r>
          </a:p>
          <a:p>
            <a:endParaRPr lang="en-GB" sz="2400" dirty="0"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3FEB-BAA9-496B-88F1-E3AB1A14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26" name="Picture 2" descr="Illustration of cell update with an inverse sensor model for occupancy... |  Download Scientific Diagram">
            <a:extLst>
              <a:ext uri="{FF2B5EF4-FFF2-40B4-BE49-F238E27FC236}">
                <a16:creationId xmlns:a16="http://schemas.microsoft.com/office/drawing/2014/main" id="{1EA187EB-54FF-4E97-956B-AC3F6AF2E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091" y="1172694"/>
            <a:ext cx="3283018" cy="504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ping 1 Occupancy Mapping">
            <a:extLst>
              <a:ext uri="{FF2B5EF4-FFF2-40B4-BE49-F238E27FC236}">
                <a16:creationId xmlns:a16="http://schemas.microsoft.com/office/drawing/2014/main" id="{C4E0B3DF-72BA-40E7-9898-90F4A260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14" y="2790487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045CC7-B66C-4E62-808D-EC33E5EE37D8}"/>
              </a:ext>
            </a:extLst>
          </p:cNvPr>
          <p:cNvSpPr txBox="1"/>
          <p:nvPr/>
        </p:nvSpPr>
        <p:spPr>
          <a:xfrm>
            <a:off x="521622" y="6287843"/>
            <a:ext cx="5250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Courtesy: </a:t>
            </a:r>
            <a:r>
              <a:rPr lang="en-GB" sz="1400" dirty="0">
                <a:latin typeface="Open Sans" panose="020B0606030504020204" pitchFamily="34" charset="0"/>
              </a:rPr>
              <a:t>Probabilistic Robotics,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b="0" i="0" u="sng" dirty="0">
                <a:effectLst/>
                <a:latin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Henrik </a:t>
            </a:r>
            <a:r>
              <a:rPr lang="en-GB" sz="1400" b="0" i="0" u="sng" dirty="0" err="1">
                <a:effectLst/>
                <a:latin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Andreasson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3A52D0-AC51-4409-8C0B-AB8CD590A5B8}"/>
              </a:ext>
            </a:extLst>
          </p:cNvPr>
          <p:cNvGrpSpPr/>
          <p:nvPr/>
        </p:nvGrpSpPr>
        <p:grpSpPr>
          <a:xfrm>
            <a:off x="4990491" y="3602625"/>
            <a:ext cx="160200" cy="234360"/>
            <a:chOff x="4990491" y="3602625"/>
            <a:chExt cx="16020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659C95-44C2-43ED-8AF4-54FA2AF93268}"/>
                    </a:ext>
                  </a:extLst>
                </p14:cNvPr>
                <p14:cNvContentPartPr/>
                <p14:nvPr/>
              </p14:nvContentPartPr>
              <p14:xfrm>
                <a:off x="4990491" y="3628905"/>
                <a:ext cx="160200" cy="9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659C95-44C2-43ED-8AF4-54FA2AF932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86171" y="3624585"/>
                  <a:ext cx="168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2DC03D-7F2A-4EC1-8152-5B9AB9B0DDFC}"/>
                    </a:ext>
                  </a:extLst>
                </p14:cNvPr>
                <p14:cNvContentPartPr/>
                <p14:nvPr/>
              </p14:nvContentPartPr>
              <p14:xfrm>
                <a:off x="5069691" y="3602625"/>
                <a:ext cx="11880" cy="234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2DC03D-7F2A-4EC1-8152-5B9AB9B0DD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65371" y="3598305"/>
                  <a:ext cx="2052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0B33C5-1580-42EC-90F8-6FE64F9C4AE3}"/>
                  </a:ext>
                </a:extLst>
              </p14:cNvPr>
              <p14:cNvContentPartPr/>
              <p14:nvPr/>
            </p14:nvContentPartPr>
            <p14:xfrm>
              <a:off x="1167651" y="4751025"/>
              <a:ext cx="26280" cy="183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0B33C5-1580-42EC-90F8-6FE64F9C4A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3331" y="4746705"/>
                <a:ext cx="34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7F9961-E065-4EA1-AF09-77C737B55EDD}"/>
                  </a:ext>
                </a:extLst>
              </p14:cNvPr>
              <p14:cNvContentPartPr/>
              <p14:nvPr/>
            </p14:nvContentPartPr>
            <p14:xfrm>
              <a:off x="1349091" y="4774425"/>
              <a:ext cx="118080" cy="174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7F9961-E065-4EA1-AF09-77C737B55E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4771" y="4770105"/>
                <a:ext cx="12672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9440297-DA49-477D-9F74-0CC71599C24F}"/>
              </a:ext>
            </a:extLst>
          </p:cNvPr>
          <p:cNvGrpSpPr/>
          <p:nvPr/>
        </p:nvGrpSpPr>
        <p:grpSpPr>
          <a:xfrm>
            <a:off x="1614771" y="4737345"/>
            <a:ext cx="160200" cy="241200"/>
            <a:chOff x="1614771" y="4737345"/>
            <a:chExt cx="1602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65F6AE-B444-4A27-AE1D-82F973D2A1C0}"/>
                    </a:ext>
                  </a:extLst>
                </p14:cNvPr>
                <p14:cNvContentPartPr/>
                <p14:nvPr/>
              </p14:nvContentPartPr>
              <p14:xfrm>
                <a:off x="1614771" y="4810065"/>
                <a:ext cx="160200" cy="7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65F6AE-B444-4A27-AE1D-82F973D2A1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10451" y="4805745"/>
                  <a:ext cx="168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F5FEA3-F378-4B36-8E44-EF84550C7C39}"/>
                    </a:ext>
                  </a:extLst>
                </p14:cNvPr>
                <p14:cNvContentPartPr/>
                <p14:nvPr/>
              </p14:nvContentPartPr>
              <p14:xfrm>
                <a:off x="1732851" y="4737345"/>
                <a:ext cx="17640" cy="241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F5FEA3-F378-4B36-8E44-EF84550C7C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8531" y="4733025"/>
                  <a:ext cx="2628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86F66C-02C9-42BF-A7D8-6F17C9C2CEC0}"/>
              </a:ext>
            </a:extLst>
          </p:cNvPr>
          <p:cNvGrpSpPr/>
          <p:nvPr/>
        </p:nvGrpSpPr>
        <p:grpSpPr>
          <a:xfrm>
            <a:off x="2055411" y="4848225"/>
            <a:ext cx="6480" cy="70920"/>
            <a:chOff x="2055411" y="4848225"/>
            <a:chExt cx="648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878D16-7402-4B85-A5E5-6E7571F82E8B}"/>
                    </a:ext>
                  </a:extLst>
                </p14:cNvPr>
                <p14:cNvContentPartPr/>
                <p14:nvPr/>
              </p14:nvContentPartPr>
              <p14:xfrm>
                <a:off x="2061531" y="4848225"/>
                <a:ext cx="360" cy="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878D16-7402-4B85-A5E5-6E7571F82E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7211" y="484390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0F176F-C901-477B-86E7-EA7943C71D04}"/>
                    </a:ext>
                  </a:extLst>
                </p14:cNvPr>
                <p14:cNvContentPartPr/>
                <p14:nvPr/>
              </p14:nvContentPartPr>
              <p14:xfrm>
                <a:off x="2055411" y="4912665"/>
                <a:ext cx="6120" cy="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0F176F-C901-477B-86E7-EA7943C71D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1091" y="4908345"/>
                  <a:ext cx="1476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29457E-4FB8-4437-97A2-A55A182283F6}"/>
              </a:ext>
            </a:extLst>
          </p:cNvPr>
          <p:cNvGrpSpPr/>
          <p:nvPr/>
        </p:nvGrpSpPr>
        <p:grpSpPr>
          <a:xfrm>
            <a:off x="2559771" y="4719345"/>
            <a:ext cx="942840" cy="327240"/>
            <a:chOff x="2559771" y="4719345"/>
            <a:chExt cx="9428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D39BC4-70E6-4644-9D0D-BF2704A6D828}"/>
                    </a:ext>
                  </a:extLst>
                </p14:cNvPr>
                <p14:cNvContentPartPr/>
                <p14:nvPr/>
              </p14:nvContentPartPr>
              <p14:xfrm>
                <a:off x="2560491" y="4833105"/>
                <a:ext cx="29520" cy="21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D39BC4-70E6-4644-9D0D-BF2704A6D8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56171" y="4828785"/>
                  <a:ext cx="38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7350E2-C176-4C90-890C-B25D04439F93}"/>
                    </a:ext>
                  </a:extLst>
                </p14:cNvPr>
                <p14:cNvContentPartPr/>
                <p14:nvPr/>
              </p14:nvContentPartPr>
              <p14:xfrm>
                <a:off x="2559771" y="4822305"/>
                <a:ext cx="134640" cy="77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7350E2-C176-4C90-890C-B25D04439F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55451" y="4817985"/>
                  <a:ext cx="143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A909D7F-8713-45A6-8E85-572CCFEE3DFC}"/>
                    </a:ext>
                  </a:extLst>
                </p14:cNvPr>
                <p14:cNvContentPartPr/>
                <p14:nvPr/>
              </p14:nvContentPartPr>
              <p14:xfrm>
                <a:off x="2772171" y="4719345"/>
                <a:ext cx="131040" cy="24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A909D7F-8713-45A6-8E85-572CCFEE3D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7851" y="4715025"/>
                  <a:ext cx="139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490FA4-0921-4965-8CC0-183F30DB45C9}"/>
                    </a:ext>
                  </a:extLst>
                </p14:cNvPr>
                <p14:cNvContentPartPr/>
                <p14:nvPr/>
              </p14:nvContentPartPr>
              <p14:xfrm>
                <a:off x="2942091" y="4798545"/>
                <a:ext cx="209520" cy="13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490FA4-0921-4965-8CC0-183F30DB45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7771" y="4794225"/>
                  <a:ext cx="218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E3469B-D6A3-4FA9-BDA2-42BDA0C66A6C}"/>
                    </a:ext>
                  </a:extLst>
                </p14:cNvPr>
                <p14:cNvContentPartPr/>
                <p14:nvPr/>
              </p14:nvContentPartPr>
              <p14:xfrm>
                <a:off x="3230811" y="4907265"/>
                <a:ext cx="78480" cy="6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E3469B-D6A3-4FA9-BDA2-42BDA0C66A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6491" y="4902945"/>
                  <a:ext cx="87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2D5368-1E35-4792-9242-6C6C3D0CC000}"/>
                    </a:ext>
                  </a:extLst>
                </p14:cNvPr>
                <p14:cNvContentPartPr/>
                <p14:nvPr/>
              </p14:nvContentPartPr>
              <p14:xfrm>
                <a:off x="3255291" y="4839945"/>
                <a:ext cx="3600" cy="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2D5368-1E35-4792-9242-6C6C3D0CC0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50971" y="4835625"/>
                  <a:ext cx="122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98240D-7DE7-4116-90A3-0A64A8266E71}"/>
                    </a:ext>
                  </a:extLst>
                </p14:cNvPr>
                <p14:cNvContentPartPr/>
                <p14:nvPr/>
              </p14:nvContentPartPr>
              <p14:xfrm>
                <a:off x="3352491" y="4742385"/>
                <a:ext cx="150120" cy="206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98240D-7DE7-4116-90A3-0A64A8266E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8171" y="4738065"/>
                  <a:ext cx="15876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5C1B9D-2556-49D0-B229-8FBF79B5F68F}"/>
              </a:ext>
            </a:extLst>
          </p:cNvPr>
          <p:cNvGrpSpPr/>
          <p:nvPr/>
        </p:nvGrpSpPr>
        <p:grpSpPr>
          <a:xfrm>
            <a:off x="3729771" y="4863705"/>
            <a:ext cx="147960" cy="63360"/>
            <a:chOff x="3729771" y="4863705"/>
            <a:chExt cx="14796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A22F09-0D38-4B3F-860A-276EEB62C790}"/>
                    </a:ext>
                  </a:extLst>
                </p14:cNvPr>
                <p14:cNvContentPartPr/>
                <p14:nvPr/>
              </p14:nvContentPartPr>
              <p14:xfrm>
                <a:off x="3729771" y="4863705"/>
                <a:ext cx="147960" cy="1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A22F09-0D38-4B3F-860A-276EEB62C7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25451" y="4859385"/>
                  <a:ext cx="156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3F1449-3A9A-4D08-9876-E3CC5BCAB3DB}"/>
                    </a:ext>
                  </a:extLst>
                </p14:cNvPr>
                <p14:cNvContentPartPr/>
                <p14:nvPr/>
              </p14:nvContentPartPr>
              <p14:xfrm>
                <a:off x="3756411" y="4914465"/>
                <a:ext cx="112320" cy="12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3F1449-3A9A-4D08-9876-E3CC5BCAB3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2091" y="4910145"/>
                  <a:ext cx="120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D83BDA-29F3-4D86-9E47-A249AC8B776D}"/>
              </a:ext>
            </a:extLst>
          </p:cNvPr>
          <p:cNvGrpSpPr/>
          <p:nvPr/>
        </p:nvGrpSpPr>
        <p:grpSpPr>
          <a:xfrm>
            <a:off x="4160331" y="4823745"/>
            <a:ext cx="514440" cy="164160"/>
            <a:chOff x="4160331" y="4823745"/>
            <a:chExt cx="51444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46F22E-D20A-42A2-A11B-3847C05A00D8}"/>
                    </a:ext>
                  </a:extLst>
                </p14:cNvPr>
                <p14:cNvContentPartPr/>
                <p14:nvPr/>
              </p14:nvContentPartPr>
              <p14:xfrm>
                <a:off x="4160331" y="4835985"/>
                <a:ext cx="175680" cy="146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46F22E-D20A-42A2-A11B-3847C05A00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6011" y="4831665"/>
                  <a:ext cx="18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4F1B7E-A358-4E20-AD20-A693FF0FB77D}"/>
                    </a:ext>
                  </a:extLst>
                </p14:cNvPr>
                <p14:cNvContentPartPr/>
                <p14:nvPr/>
              </p14:nvContentPartPr>
              <p14:xfrm>
                <a:off x="4418811" y="4971345"/>
                <a:ext cx="11880" cy="15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4F1B7E-A358-4E20-AD20-A693FF0FB7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14491" y="4967025"/>
                  <a:ext cx="20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FFDE27-2539-496F-B886-1467F94FE456}"/>
                    </a:ext>
                  </a:extLst>
                </p14:cNvPr>
                <p14:cNvContentPartPr/>
                <p14:nvPr/>
              </p14:nvContentPartPr>
              <p14:xfrm>
                <a:off x="4530411" y="4833105"/>
                <a:ext cx="144360" cy="15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FFDE27-2539-496F-B886-1467F94FE4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26091" y="4828785"/>
                  <a:ext cx="153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8CB2B7-5159-4B66-AF05-5544DC0B19AB}"/>
                    </a:ext>
                  </a:extLst>
                </p14:cNvPr>
                <p14:cNvContentPartPr/>
                <p14:nvPr/>
              </p14:nvContentPartPr>
              <p14:xfrm>
                <a:off x="4513491" y="4823745"/>
                <a:ext cx="159840" cy="1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8CB2B7-5159-4B66-AF05-5544DC0B19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9171" y="4819425"/>
                  <a:ext cx="1684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606AB53-CC42-445B-98D1-E3CDF839D370}"/>
                  </a:ext>
                </a:extLst>
              </p14:cNvPr>
              <p14:cNvContentPartPr/>
              <p14:nvPr/>
            </p14:nvContentPartPr>
            <p14:xfrm>
              <a:off x="1400571" y="5275185"/>
              <a:ext cx="164160" cy="169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606AB53-CC42-445B-98D1-E3CDF839D3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96251" y="5270865"/>
                <a:ext cx="1728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149820-BBED-4C35-8A3D-1C82EF69E856}"/>
                  </a:ext>
                </a:extLst>
              </p14:cNvPr>
              <p14:cNvContentPartPr/>
              <p14:nvPr/>
            </p14:nvContentPartPr>
            <p14:xfrm>
              <a:off x="1971171" y="5341065"/>
              <a:ext cx="10800" cy="6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149820-BBED-4C35-8A3D-1C82EF69E8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66851" y="5336745"/>
                <a:ext cx="1944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B2C7D8-77CC-439E-AF2A-C63A4DB0089D}"/>
                  </a:ext>
                </a:extLst>
              </p14:cNvPr>
              <p14:cNvContentPartPr/>
              <p14:nvPr/>
            </p14:nvContentPartPr>
            <p14:xfrm>
              <a:off x="1979811" y="5431785"/>
              <a:ext cx="5040" cy="5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B2C7D8-77CC-439E-AF2A-C63A4DB008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75491" y="5427465"/>
                <a:ext cx="13680" cy="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3973944-5C8E-4611-A932-65DD37862261}"/>
              </a:ext>
            </a:extLst>
          </p:cNvPr>
          <p:cNvGrpSpPr/>
          <p:nvPr/>
        </p:nvGrpSpPr>
        <p:grpSpPr>
          <a:xfrm>
            <a:off x="2629251" y="5225505"/>
            <a:ext cx="973080" cy="330840"/>
            <a:chOff x="2629251" y="5225505"/>
            <a:chExt cx="97308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66E7E4-22C0-4369-B74C-999A797ECD65}"/>
                    </a:ext>
                  </a:extLst>
                </p14:cNvPr>
                <p14:cNvContentPartPr/>
                <p14:nvPr/>
              </p14:nvContentPartPr>
              <p14:xfrm>
                <a:off x="2631771" y="5353665"/>
                <a:ext cx="14760" cy="20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66E7E4-22C0-4369-B74C-999A797ECD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27451" y="5349345"/>
                  <a:ext cx="23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48F0EF-FDD6-4C8F-AA83-1B97C8B92B9B}"/>
                    </a:ext>
                  </a:extLst>
                </p14:cNvPr>
                <p14:cNvContentPartPr/>
                <p14:nvPr/>
              </p14:nvContentPartPr>
              <p14:xfrm>
                <a:off x="2629251" y="5336385"/>
                <a:ext cx="173160" cy="86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48F0EF-FDD6-4C8F-AA83-1B97C8B92B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24931" y="5332065"/>
                  <a:ext cx="181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F0C2D5-2299-440B-8862-5508CDE62DFE}"/>
                    </a:ext>
                  </a:extLst>
                </p14:cNvPr>
                <p14:cNvContentPartPr/>
                <p14:nvPr/>
              </p14:nvContentPartPr>
              <p14:xfrm>
                <a:off x="2878011" y="5225505"/>
                <a:ext cx="116280" cy="235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F0C2D5-2299-440B-8862-5508CDE62D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73691" y="5221185"/>
                  <a:ext cx="124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1C1914-C205-45CB-B398-ACAEB77C8DEF}"/>
                    </a:ext>
                  </a:extLst>
                </p14:cNvPr>
                <p14:cNvContentPartPr/>
                <p14:nvPr/>
              </p14:nvContentPartPr>
              <p14:xfrm>
                <a:off x="3063411" y="5316945"/>
                <a:ext cx="202680" cy="125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1C1914-C205-45CB-B398-ACAEB77C8D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9091" y="5312625"/>
                  <a:ext cx="211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727AD3-4E4E-4A4E-9DD8-FD7BD52106AE}"/>
                    </a:ext>
                  </a:extLst>
                </p14:cNvPr>
                <p14:cNvContentPartPr/>
                <p14:nvPr/>
              </p14:nvContentPartPr>
              <p14:xfrm>
                <a:off x="3324051" y="5391825"/>
                <a:ext cx="96120" cy="56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727AD3-4E4E-4A4E-9DD8-FD7BD52106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19731" y="5387505"/>
                  <a:ext cx="104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A1A3EA-EC9A-487E-A1F4-554607AF95C8}"/>
                    </a:ext>
                  </a:extLst>
                </p14:cNvPr>
                <p14:cNvContentPartPr/>
                <p14:nvPr/>
              </p14:nvContentPartPr>
              <p14:xfrm>
                <a:off x="3369051" y="5285985"/>
                <a:ext cx="22680" cy="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A1A3EA-EC9A-487E-A1F4-554607AF95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64731" y="5281665"/>
                  <a:ext cx="31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543663-E205-4DC3-865C-3FCEC35FBA00}"/>
                    </a:ext>
                  </a:extLst>
                </p14:cNvPr>
                <p14:cNvContentPartPr/>
                <p14:nvPr/>
              </p14:nvContentPartPr>
              <p14:xfrm>
                <a:off x="3475251" y="5258265"/>
                <a:ext cx="127080" cy="21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543663-E205-4DC3-865C-3FCEC35FBA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70931" y="5253945"/>
                  <a:ext cx="1357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FB6BE5-A337-4626-8FED-0330EF5FC0B9}"/>
              </a:ext>
            </a:extLst>
          </p:cNvPr>
          <p:cNvGrpSpPr/>
          <p:nvPr/>
        </p:nvGrpSpPr>
        <p:grpSpPr>
          <a:xfrm>
            <a:off x="3803931" y="5337105"/>
            <a:ext cx="160920" cy="67680"/>
            <a:chOff x="3803931" y="5337105"/>
            <a:chExt cx="16092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079DA2-73B4-4372-B175-7BFE8B59756D}"/>
                    </a:ext>
                  </a:extLst>
                </p14:cNvPr>
                <p14:cNvContentPartPr/>
                <p14:nvPr/>
              </p14:nvContentPartPr>
              <p14:xfrm>
                <a:off x="3803931" y="5337105"/>
                <a:ext cx="158400" cy="1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079DA2-73B4-4372-B175-7BFE8B5975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99611" y="5332785"/>
                  <a:ext cx="167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624F1E-E4C5-4B63-BFE5-1C9FA86AFC4C}"/>
                    </a:ext>
                  </a:extLst>
                </p14:cNvPr>
                <p14:cNvContentPartPr/>
                <p14:nvPr/>
              </p14:nvContentPartPr>
              <p14:xfrm>
                <a:off x="3840291" y="5395425"/>
                <a:ext cx="124560" cy="9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624F1E-E4C5-4B63-BFE5-1C9FA86AFC4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35971" y="5391105"/>
                  <a:ext cx="1332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4B1E3C6-6832-4C3D-9474-4E40A6B4BDD7}"/>
                  </a:ext>
                </a:extLst>
              </p14:cNvPr>
              <p14:cNvContentPartPr/>
              <p14:nvPr/>
            </p14:nvContentPartPr>
            <p14:xfrm>
              <a:off x="4203171" y="5316945"/>
              <a:ext cx="187920" cy="146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4B1E3C6-6832-4C3D-9474-4E40A6B4BD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98851" y="5312625"/>
                <a:ext cx="196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10FE697-AFF9-40B5-9AC7-1491F4E23C07}"/>
                  </a:ext>
                </a:extLst>
              </p14:cNvPr>
              <p14:cNvContentPartPr/>
              <p14:nvPr/>
            </p14:nvContentPartPr>
            <p14:xfrm>
              <a:off x="1419291" y="5828505"/>
              <a:ext cx="146160" cy="186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10FE697-AFF9-40B5-9AC7-1491F4E23C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14971" y="5824185"/>
                <a:ext cx="15480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D7CC5190-B0DF-453B-B3F1-08FB9A312317}"/>
              </a:ext>
            </a:extLst>
          </p:cNvPr>
          <p:cNvGrpSpPr/>
          <p:nvPr/>
        </p:nvGrpSpPr>
        <p:grpSpPr>
          <a:xfrm>
            <a:off x="2036331" y="5869185"/>
            <a:ext cx="25200" cy="83880"/>
            <a:chOff x="2036331" y="5869185"/>
            <a:chExt cx="252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EE2508D-529D-4FB1-9095-A34F3313E1CB}"/>
                    </a:ext>
                  </a:extLst>
                </p14:cNvPr>
                <p14:cNvContentPartPr/>
                <p14:nvPr/>
              </p14:nvContentPartPr>
              <p14:xfrm>
                <a:off x="2036331" y="5869185"/>
                <a:ext cx="17640" cy="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EE2508D-529D-4FB1-9095-A34F3313E1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32011" y="5864865"/>
                  <a:ext cx="262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06AC36-585B-437F-872F-D1A778D239A9}"/>
                    </a:ext>
                  </a:extLst>
                </p14:cNvPr>
                <p14:cNvContentPartPr/>
                <p14:nvPr/>
              </p14:nvContentPartPr>
              <p14:xfrm>
                <a:off x="2047851" y="5931825"/>
                <a:ext cx="13680" cy="21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06AC36-585B-437F-872F-D1A778D239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43531" y="5927505"/>
                  <a:ext cx="223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CA32E44-D85C-4420-905F-8D0324A31A10}"/>
              </a:ext>
            </a:extLst>
          </p:cNvPr>
          <p:cNvGrpSpPr/>
          <p:nvPr/>
        </p:nvGrpSpPr>
        <p:grpSpPr>
          <a:xfrm>
            <a:off x="2673531" y="5758305"/>
            <a:ext cx="1057680" cy="321840"/>
            <a:chOff x="2673531" y="5758305"/>
            <a:chExt cx="105768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3DDABC-6FCF-484B-8592-E2ED4D5BFE7E}"/>
                    </a:ext>
                  </a:extLst>
                </p14:cNvPr>
                <p14:cNvContentPartPr/>
                <p14:nvPr/>
              </p14:nvContentPartPr>
              <p14:xfrm>
                <a:off x="2673531" y="5865945"/>
                <a:ext cx="20160" cy="21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3DDABC-6FCF-484B-8592-E2ED4D5BFE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69211" y="5861625"/>
                  <a:ext cx="28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3CCC86-D601-4B9F-B90B-206DD0176403}"/>
                    </a:ext>
                  </a:extLst>
                </p14:cNvPr>
                <p14:cNvContentPartPr/>
                <p14:nvPr/>
              </p14:nvContentPartPr>
              <p14:xfrm>
                <a:off x="2686851" y="5841825"/>
                <a:ext cx="129600" cy="114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3CCC86-D601-4B9F-B90B-206DD01764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82531" y="5837505"/>
                  <a:ext cx="138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697858-D34A-4F07-ABDE-AAF333B43B55}"/>
                    </a:ext>
                  </a:extLst>
                </p14:cNvPr>
                <p14:cNvContentPartPr/>
                <p14:nvPr/>
              </p14:nvContentPartPr>
              <p14:xfrm>
                <a:off x="2904291" y="5758305"/>
                <a:ext cx="146520" cy="235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697858-D34A-4F07-ABDE-AAF333B43B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99971" y="5753985"/>
                  <a:ext cx="155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334376-0B86-4B0E-ADD5-0AA526FC905D}"/>
                    </a:ext>
                  </a:extLst>
                </p14:cNvPr>
                <p14:cNvContentPartPr/>
                <p14:nvPr/>
              </p14:nvContentPartPr>
              <p14:xfrm>
                <a:off x="3124611" y="5840385"/>
                <a:ext cx="199440" cy="17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334376-0B86-4B0E-ADD5-0AA526FC90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20291" y="5836065"/>
                  <a:ext cx="208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7DE3A9-9C88-418C-9481-547AEC680D30}"/>
                    </a:ext>
                  </a:extLst>
                </p14:cNvPr>
                <p14:cNvContentPartPr/>
                <p14:nvPr/>
              </p14:nvContentPartPr>
              <p14:xfrm>
                <a:off x="3413331" y="5949105"/>
                <a:ext cx="69840" cy="70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7DE3A9-9C88-418C-9481-547AEC680D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09011" y="5944785"/>
                  <a:ext cx="78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93C6DE-B908-4450-A159-3E0B6306CDBD}"/>
                    </a:ext>
                  </a:extLst>
                </p14:cNvPr>
                <p14:cNvContentPartPr/>
                <p14:nvPr/>
              </p14:nvContentPartPr>
              <p14:xfrm>
                <a:off x="3440331" y="5855505"/>
                <a:ext cx="13320" cy="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93C6DE-B908-4450-A159-3E0B6306CD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6011" y="5851185"/>
                  <a:ext cx="21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5F286B-C5CD-40B5-A4CA-BB5AEDAAB10E}"/>
                    </a:ext>
                  </a:extLst>
                </p14:cNvPr>
                <p14:cNvContentPartPr/>
                <p14:nvPr/>
              </p14:nvContentPartPr>
              <p14:xfrm>
                <a:off x="3565611" y="5807625"/>
                <a:ext cx="165600" cy="220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5F286B-C5CD-40B5-A4CA-BB5AEDAAB1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1291" y="5803305"/>
                  <a:ext cx="17424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D0F1BDD2-D06B-43C3-A209-DA974DD66BA7}"/>
              </a:ext>
            </a:extLst>
          </p:cNvPr>
          <p:cNvGrpSpPr/>
          <p:nvPr/>
        </p:nvGrpSpPr>
        <p:grpSpPr>
          <a:xfrm>
            <a:off x="3945771" y="5905185"/>
            <a:ext cx="192600" cy="68400"/>
            <a:chOff x="3945771" y="5905185"/>
            <a:chExt cx="192600" cy="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90760E-C936-490A-B63D-EBCF9151396A}"/>
                    </a:ext>
                  </a:extLst>
                </p14:cNvPr>
                <p14:cNvContentPartPr/>
                <p14:nvPr/>
              </p14:nvContentPartPr>
              <p14:xfrm>
                <a:off x="3945771" y="5905185"/>
                <a:ext cx="19260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90760E-C936-490A-B63D-EBCF9151396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41451" y="5900865"/>
                  <a:ext cx="201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67D5B4E7-440F-4209-A214-EC3A9A60742E}"/>
                    </a:ext>
                  </a:extLst>
                </p14:cNvPr>
                <p14:cNvContentPartPr/>
                <p14:nvPr/>
              </p14:nvContentPartPr>
              <p14:xfrm>
                <a:off x="3954051" y="5967105"/>
                <a:ext cx="178200" cy="64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67D5B4E7-440F-4209-A214-EC3A9A6074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49731" y="5962785"/>
                  <a:ext cx="186840" cy="1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2F99CB4D-5673-4EA2-8600-69A20FEB9651}"/>
                  </a:ext>
                </a:extLst>
              </p14:cNvPr>
              <p14:cNvContentPartPr/>
              <p14:nvPr/>
            </p14:nvContentPartPr>
            <p14:xfrm>
              <a:off x="4368051" y="5819865"/>
              <a:ext cx="10440" cy="22932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2F99CB4D-5673-4EA2-8600-69A20FEB965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63731" y="5815545"/>
                <a:ext cx="190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44AA3B07-D0D3-4F8C-A520-37EE9C7A5DF4}"/>
                  </a:ext>
                </a:extLst>
              </p14:cNvPr>
              <p14:cNvContentPartPr/>
              <p14:nvPr/>
            </p14:nvContentPartPr>
            <p14:xfrm>
              <a:off x="2845971" y="3518745"/>
              <a:ext cx="94320" cy="255600"/>
            </p14:xfrm>
          </p:contentPart>
        </mc:Choice>
        <mc:Fallback xmlns=""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44AA3B07-D0D3-4F8C-A520-37EE9C7A5DF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41651" y="3514425"/>
                <a:ext cx="102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C0EB8145-E886-4507-A093-ECA8F733F492}"/>
                  </a:ext>
                </a:extLst>
              </p14:cNvPr>
              <p14:cNvContentPartPr/>
              <p14:nvPr/>
            </p14:nvContentPartPr>
            <p14:xfrm>
              <a:off x="3083211" y="3561585"/>
              <a:ext cx="106920" cy="236520"/>
            </p14:xfrm>
          </p:contentPart>
        </mc:Choice>
        <mc:Fallback xmlns=""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C0EB8145-E886-4507-A093-ECA8F733F4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78891" y="3557265"/>
                <a:ext cx="11556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9104F27E-AD71-4F8F-A929-6E4E7179D02C}"/>
              </a:ext>
            </a:extLst>
          </p:cNvPr>
          <p:cNvGrpSpPr/>
          <p:nvPr/>
        </p:nvGrpSpPr>
        <p:grpSpPr>
          <a:xfrm>
            <a:off x="3965931" y="2652945"/>
            <a:ext cx="344880" cy="207000"/>
            <a:chOff x="3965931" y="2652945"/>
            <a:chExt cx="34488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D406226-BFBB-4BED-A4E5-990F0DDCDA39}"/>
                    </a:ext>
                  </a:extLst>
                </p14:cNvPr>
                <p14:cNvContentPartPr/>
                <p14:nvPr/>
              </p14:nvContentPartPr>
              <p14:xfrm>
                <a:off x="3973131" y="2731425"/>
                <a:ext cx="76680" cy="12852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D406226-BFBB-4BED-A4E5-990F0DDCDA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68811" y="2727105"/>
                  <a:ext cx="85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155A62FF-3980-4B74-8BD7-09764F7171F8}"/>
                    </a:ext>
                  </a:extLst>
                </p14:cNvPr>
                <p14:cNvContentPartPr/>
                <p14:nvPr/>
              </p14:nvContentPartPr>
              <p14:xfrm>
                <a:off x="3965931" y="2721705"/>
                <a:ext cx="304200" cy="10296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155A62FF-3980-4B74-8BD7-09764F7171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61611" y="2717385"/>
                  <a:ext cx="312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91C48053-8F96-4599-AD72-746691D3FC19}"/>
                    </a:ext>
                  </a:extLst>
                </p14:cNvPr>
                <p14:cNvContentPartPr/>
                <p14:nvPr/>
              </p14:nvContentPartPr>
              <p14:xfrm>
                <a:off x="4201731" y="2652945"/>
                <a:ext cx="109080" cy="1159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91C48053-8F96-4599-AD72-746691D3FC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97411" y="2648625"/>
                  <a:ext cx="11772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B16F7DD5-519C-439A-B85C-EB2E56FD630A}"/>
                  </a:ext>
                </a:extLst>
              </p14:cNvPr>
              <p14:cNvContentPartPr/>
              <p14:nvPr/>
            </p14:nvContentPartPr>
            <p14:xfrm>
              <a:off x="4011651" y="2385465"/>
              <a:ext cx="156960" cy="20772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B16F7DD5-519C-439A-B85C-EB2E56FD630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07331" y="2381145"/>
                <a:ext cx="16560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E43B546E-DB81-4217-89CC-F926F6251D66}"/>
              </a:ext>
            </a:extLst>
          </p:cNvPr>
          <p:cNvGrpSpPr/>
          <p:nvPr/>
        </p:nvGrpSpPr>
        <p:grpSpPr>
          <a:xfrm>
            <a:off x="8162811" y="2249745"/>
            <a:ext cx="140760" cy="315360"/>
            <a:chOff x="8162811" y="2249745"/>
            <a:chExt cx="1407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E5170434-4FF6-4AD0-BF6C-C58F031E23E1}"/>
                    </a:ext>
                  </a:extLst>
                </p14:cNvPr>
                <p14:cNvContentPartPr/>
                <p14:nvPr/>
              </p14:nvContentPartPr>
              <p14:xfrm>
                <a:off x="8162811" y="2249745"/>
                <a:ext cx="140760" cy="20664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E5170434-4FF6-4AD0-BF6C-C58F031E23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58491" y="2245425"/>
                  <a:ext cx="149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B95D177B-E597-4465-8E2D-77F3F558620B}"/>
                    </a:ext>
                  </a:extLst>
                </p14:cNvPr>
                <p14:cNvContentPartPr/>
                <p14:nvPr/>
              </p14:nvContentPartPr>
              <p14:xfrm>
                <a:off x="8251371" y="2528385"/>
                <a:ext cx="46080" cy="3672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B95D177B-E597-4465-8E2D-77F3F558620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47051" y="2524065"/>
                  <a:ext cx="54720" cy="4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28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Open Sans" panose="020B0606030504020204" pitchFamily="34" charset="0"/>
              </a:rPr>
              <a:t>Jupyter</a:t>
            </a:r>
            <a:r>
              <a:rPr lang="en-GB" b="1" dirty="0">
                <a:latin typeface="Open Sans" panose="020B0606030504020204" pitchFamily="34" charset="0"/>
              </a:rPr>
              <a:t> Notebook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3FEB-BAA9-496B-88F1-E3AB1A14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belief_update">
            <a:hlinkClick r:id="" action="ppaction://media"/>
            <a:extLst>
              <a:ext uri="{FF2B5EF4-FFF2-40B4-BE49-F238E27FC236}">
                <a16:creationId xmlns:a16="http://schemas.microsoft.com/office/drawing/2014/main" id="{DCA42DB9-8CD3-472E-9A79-078C4FF9E4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906048" y="2109635"/>
            <a:ext cx="3960000" cy="2638727"/>
          </a:xfrm>
          <a:prstGeom prst="rect">
            <a:avLst/>
          </a:prstGeom>
        </p:spPr>
      </p:pic>
      <p:pic>
        <p:nvPicPr>
          <p:cNvPr id="6" name="invmod_update">
            <a:hlinkClick r:id="" action="ppaction://media"/>
            <a:extLst>
              <a:ext uri="{FF2B5EF4-FFF2-40B4-BE49-F238E27FC236}">
                <a16:creationId xmlns:a16="http://schemas.microsoft.com/office/drawing/2014/main" id="{B46B49A4-A6A7-45F5-B8DE-DB9481C03F6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115998" y="2109636"/>
            <a:ext cx="3960000" cy="2638727"/>
          </a:xfrm>
          <a:prstGeom prst="rect">
            <a:avLst/>
          </a:prstGeom>
        </p:spPr>
      </p:pic>
      <p:pic>
        <p:nvPicPr>
          <p:cNvPr id="7" name="map_update">
            <a:hlinkClick r:id="" action="ppaction://media"/>
            <a:extLst>
              <a:ext uri="{FF2B5EF4-FFF2-40B4-BE49-F238E27FC236}">
                <a16:creationId xmlns:a16="http://schemas.microsoft.com/office/drawing/2014/main" id="{17688CC7-96AA-419C-954C-6A4CE688DAAE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25954" y="2109635"/>
            <a:ext cx="3960000" cy="26387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E86E13-5C44-4EBA-8E11-639F828F203F}"/>
              </a:ext>
            </a:extLst>
          </p:cNvPr>
          <p:cNvSpPr txBox="1"/>
          <p:nvPr/>
        </p:nvSpPr>
        <p:spPr>
          <a:xfrm>
            <a:off x="1477840" y="4748362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Ground Truth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D9FD65-2407-470A-82B5-194E59C8BD7F}"/>
              </a:ext>
            </a:extLst>
          </p:cNvPr>
          <p:cNvSpPr txBox="1"/>
          <p:nvPr/>
        </p:nvSpPr>
        <p:spPr>
          <a:xfrm>
            <a:off x="5261472" y="474836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Sensor Model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E0EED1-99FC-4879-8DEC-1B103523EEBA}"/>
              </a:ext>
            </a:extLst>
          </p:cNvPr>
          <p:cNvSpPr txBox="1"/>
          <p:nvPr/>
        </p:nvSpPr>
        <p:spPr>
          <a:xfrm>
            <a:off x="9308822" y="47483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Belief Map</a:t>
            </a:r>
          </a:p>
        </p:txBody>
      </p:sp>
    </p:spTree>
    <p:extLst>
      <p:ext uri="{BB962C8B-B14F-4D97-AF65-F5344CB8AC3E}">
        <p14:creationId xmlns:p14="http://schemas.microsoft.com/office/powerpoint/2010/main" val="1470192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7B8A-7782-4768-BCBD-63F690F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2" y="1104187"/>
            <a:ext cx="11148753" cy="5049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</a:rPr>
              <a:t>Define occupancy grid</a:t>
            </a:r>
          </a:p>
          <a:p>
            <a:r>
              <a:rPr lang="en-GB" sz="2400" dirty="0">
                <a:latin typeface="Open Sans" panose="020B0606030504020204" pitchFamily="34" charset="0"/>
              </a:rPr>
              <a:t>Handling noisy data by using Bayesian updates</a:t>
            </a:r>
          </a:p>
          <a:p>
            <a:endParaRPr lang="en-GB" sz="2400" dirty="0">
              <a:latin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</a:rPr>
              <a:t>Issue with the Bayesian Probability Update</a:t>
            </a:r>
          </a:p>
          <a:p>
            <a:r>
              <a:rPr lang="en-GB" sz="2400" dirty="0">
                <a:latin typeface="Open Sans" panose="020B0606030504020204" pitchFamily="34" charset="0"/>
              </a:rPr>
              <a:t>Present a solution utilizing log odds</a:t>
            </a:r>
          </a:p>
          <a:p>
            <a:r>
              <a:rPr lang="en-GB" sz="2400" dirty="0">
                <a:latin typeface="Open Sans" panose="020B0606030504020204" pitchFamily="34" charset="0"/>
              </a:rPr>
              <a:t>Bayesian log odds update derivation</a:t>
            </a:r>
          </a:p>
          <a:p>
            <a:endParaRPr lang="en-GB" sz="2400" dirty="0">
              <a:latin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</a:rPr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53F1-06A1-4598-819E-34A77034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7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Open Sans" panose="020B0606030504020204" pitchFamily="34" charset="0"/>
              </a:rPr>
              <a:t>Jupyter</a:t>
            </a:r>
            <a:r>
              <a:rPr lang="en-GB" b="1" dirty="0">
                <a:latin typeface="Open Sans" panose="020B0606030504020204" pitchFamily="34" charset="0"/>
              </a:rPr>
              <a:t> Notebook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3FEB-BAA9-496B-88F1-E3AB1A14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6480DC-3FB4-4C3A-B2F4-4A342F5EB690}"/>
              </a:ext>
            </a:extLst>
          </p:cNvPr>
          <p:cNvGrpSpPr/>
          <p:nvPr/>
        </p:nvGrpSpPr>
        <p:grpSpPr>
          <a:xfrm>
            <a:off x="1278155" y="2087781"/>
            <a:ext cx="3747354" cy="3519650"/>
            <a:chOff x="1619799" y="2087781"/>
            <a:chExt cx="3747354" cy="3519650"/>
          </a:xfrm>
        </p:grpSpPr>
        <p:pic>
          <p:nvPicPr>
            <p:cNvPr id="9" name="Picture 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9DB1BE0-779C-42D0-9E04-F45BA071D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799" y="2087781"/>
              <a:ext cx="3747354" cy="315031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421258-2CEF-4A7B-8102-555BDB213093}"/>
                </a:ext>
              </a:extLst>
            </p:cNvPr>
            <p:cNvSpPr txBox="1"/>
            <p:nvPr/>
          </p:nvSpPr>
          <p:spPr>
            <a:xfrm>
              <a:off x="2831275" y="5238099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Belief Map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8F64F2-981A-46A2-8149-3EDF9F5B1908}"/>
              </a:ext>
            </a:extLst>
          </p:cNvPr>
          <p:cNvGrpSpPr/>
          <p:nvPr/>
        </p:nvGrpSpPr>
        <p:grpSpPr>
          <a:xfrm>
            <a:off x="7166491" y="2087781"/>
            <a:ext cx="3747354" cy="3519650"/>
            <a:chOff x="6824847" y="2087781"/>
            <a:chExt cx="3747354" cy="3519650"/>
          </a:xfrm>
        </p:grpSpPr>
        <p:pic>
          <p:nvPicPr>
            <p:cNvPr id="11" name="Picture 1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88171D48-A51D-4E14-BE8C-FF153C311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847" y="2087781"/>
              <a:ext cx="3747354" cy="31503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8ADF62-922B-4816-9490-12837D383238}"/>
                </a:ext>
              </a:extLst>
            </p:cNvPr>
            <p:cNvSpPr txBox="1"/>
            <p:nvPr/>
          </p:nvSpPr>
          <p:spPr>
            <a:xfrm>
              <a:off x="7382298" y="5238099"/>
              <a:ext cx="2632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Binary Occupancy Grid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C4C7F2-FCF3-4B27-BCCB-7F9B8C600CF3}"/>
              </a:ext>
            </a:extLst>
          </p:cNvPr>
          <p:cNvGrpSpPr/>
          <p:nvPr/>
        </p:nvGrpSpPr>
        <p:grpSpPr>
          <a:xfrm>
            <a:off x="5347235" y="3229559"/>
            <a:ext cx="1497526" cy="558986"/>
            <a:chOff x="5347235" y="3229559"/>
            <a:chExt cx="1497526" cy="558986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4FE0142-209F-40AC-88B3-0258BF8A8682}"/>
                </a:ext>
              </a:extLst>
            </p:cNvPr>
            <p:cNvSpPr/>
            <p:nvPr/>
          </p:nvSpPr>
          <p:spPr>
            <a:xfrm>
              <a:off x="5416726" y="3537336"/>
              <a:ext cx="1358544" cy="25120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F4DDBE-9F77-4811-87CF-58D02338CDAB}"/>
                </a:ext>
              </a:extLst>
            </p:cNvPr>
            <p:cNvSpPr txBox="1"/>
            <p:nvPr/>
          </p:nvSpPr>
          <p:spPr>
            <a:xfrm>
              <a:off x="5347235" y="3229559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Threshold 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600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Open Sans" panose="020B0606030504020204" pitchFamily="34" charset="0"/>
              </a:rPr>
              <a:t>Jupyter</a:t>
            </a:r>
            <a:r>
              <a:rPr lang="en-GB" b="1" dirty="0">
                <a:latin typeface="Open Sans" panose="020B0606030504020204" pitchFamily="34" charset="0"/>
              </a:rPr>
              <a:t> Notebook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3FEB-BAA9-496B-88F1-E3AB1A14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1083" y="6346621"/>
            <a:ext cx="2743200" cy="365125"/>
          </a:xfrm>
        </p:spPr>
        <p:txBody>
          <a:bodyPr/>
          <a:lstStyle/>
          <a:p>
            <a:fld id="{B8E7FEC7-521B-41D3-8066-768613A2B132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579744-A084-41DA-9942-B37A2AEA8999}"/>
              </a:ext>
            </a:extLst>
          </p:cNvPr>
          <p:cNvGrpSpPr/>
          <p:nvPr/>
        </p:nvGrpSpPr>
        <p:grpSpPr>
          <a:xfrm>
            <a:off x="2657668" y="1052820"/>
            <a:ext cx="6876659" cy="5476363"/>
            <a:chOff x="2081406" y="969531"/>
            <a:chExt cx="6876659" cy="547636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1B20988-5900-474B-8688-19003D53CAF9}"/>
                </a:ext>
              </a:extLst>
            </p:cNvPr>
            <p:cNvGrpSpPr/>
            <p:nvPr/>
          </p:nvGrpSpPr>
          <p:grpSpPr>
            <a:xfrm>
              <a:off x="2081406" y="969531"/>
              <a:ext cx="2838750" cy="2679659"/>
              <a:chOff x="781267" y="1119978"/>
              <a:chExt cx="3240000" cy="3058422"/>
            </a:xfrm>
          </p:grpSpPr>
          <p:pic>
            <p:nvPicPr>
              <p:cNvPr id="7" name="Picture 6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82C05562-31B8-410A-9FCD-154194BC4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267" y="1454603"/>
                <a:ext cx="3240000" cy="272379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31B0D6-BA05-455A-88D1-507D92A928C0}"/>
                  </a:ext>
                </a:extLst>
              </p:cNvPr>
              <p:cNvSpPr txBox="1"/>
              <p:nvPr/>
            </p:nvSpPr>
            <p:spPr>
              <a:xfrm>
                <a:off x="1513043" y="1119978"/>
                <a:ext cx="1776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Threshold = 0.05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B537A2D-9F09-4160-A1AB-B8FD6FFF5E1C}"/>
                </a:ext>
              </a:extLst>
            </p:cNvPr>
            <p:cNvGrpSpPr/>
            <p:nvPr/>
          </p:nvGrpSpPr>
          <p:grpSpPr>
            <a:xfrm>
              <a:off x="6119315" y="969531"/>
              <a:ext cx="2838750" cy="2679658"/>
              <a:chOff x="6119315" y="969531"/>
              <a:chExt cx="2838750" cy="2679658"/>
            </a:xfrm>
          </p:grpSpPr>
          <p:pic>
            <p:nvPicPr>
              <p:cNvPr id="5" name="Picture 4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0F9CF3FC-DA4C-4E88-AD34-388766CC0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9315" y="1262714"/>
                <a:ext cx="2838750" cy="238647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E9D068-B68D-476E-9747-9868169E2A7B}"/>
                  </a:ext>
                </a:extLst>
              </p:cNvPr>
              <p:cNvSpPr txBox="1"/>
              <p:nvPr/>
            </p:nvSpPr>
            <p:spPr>
              <a:xfrm>
                <a:off x="6760466" y="969531"/>
                <a:ext cx="1556448" cy="29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Threshold = 0.15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ADC667-4579-434E-928C-D33D17918978}"/>
                </a:ext>
              </a:extLst>
            </p:cNvPr>
            <p:cNvGrpSpPr/>
            <p:nvPr/>
          </p:nvGrpSpPr>
          <p:grpSpPr>
            <a:xfrm>
              <a:off x="2081406" y="3763638"/>
              <a:ext cx="2838750" cy="2679658"/>
              <a:chOff x="6931499" y="1969465"/>
              <a:chExt cx="3240000" cy="3058421"/>
            </a:xfrm>
          </p:grpSpPr>
          <p:pic>
            <p:nvPicPr>
              <p:cNvPr id="26" name="Picture 25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43DDE364-A858-4367-9D8E-9AEEF1699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1499" y="2304089"/>
                <a:ext cx="3240000" cy="2723797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E8871B-CEDB-4C21-B695-596196C459AE}"/>
                  </a:ext>
                </a:extLst>
              </p:cNvPr>
              <p:cNvSpPr txBox="1"/>
              <p:nvPr/>
            </p:nvSpPr>
            <p:spPr>
              <a:xfrm>
                <a:off x="7663275" y="1969465"/>
                <a:ext cx="1776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Threshold = 0.20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B812C14-2273-4B28-B5B9-A61B4978AAB4}"/>
                </a:ext>
              </a:extLst>
            </p:cNvPr>
            <p:cNvGrpSpPr/>
            <p:nvPr/>
          </p:nvGrpSpPr>
          <p:grpSpPr>
            <a:xfrm>
              <a:off x="6119315" y="3763638"/>
              <a:ext cx="2838750" cy="2682256"/>
              <a:chOff x="3638273" y="5158512"/>
              <a:chExt cx="3240000" cy="3061386"/>
            </a:xfrm>
          </p:grpSpPr>
          <p:pic>
            <p:nvPicPr>
              <p:cNvPr id="22" name="Picture 21" descr="Diagram&#10;&#10;Description automatically generated">
                <a:extLst>
                  <a:ext uri="{FF2B5EF4-FFF2-40B4-BE49-F238E27FC236}">
                    <a16:creationId xmlns:a16="http://schemas.microsoft.com/office/drawing/2014/main" id="{32443695-B018-4ACC-9AA6-A945E596B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273" y="5496101"/>
                <a:ext cx="3240000" cy="272379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A4D82D-2224-4EDC-BDFB-BF3E783840B9}"/>
                  </a:ext>
                </a:extLst>
              </p:cNvPr>
              <p:cNvSpPr txBox="1"/>
              <p:nvPr/>
            </p:nvSpPr>
            <p:spPr>
              <a:xfrm>
                <a:off x="4370049" y="5158512"/>
                <a:ext cx="1776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Threshold = 0.50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836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7B8A-7782-4768-BCBD-63F690F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2" y="1104187"/>
            <a:ext cx="11148753" cy="5049000"/>
          </a:xfrm>
        </p:spPr>
        <p:txBody>
          <a:bodyPr>
            <a:normAutofit/>
          </a:bodyPr>
          <a:lstStyle/>
          <a:p>
            <a:r>
              <a:rPr lang="en-GB" sz="1800" dirty="0" err="1">
                <a:latin typeface="Open Sans" panose="020B0606030504020204" pitchFamily="34" charset="0"/>
              </a:rPr>
              <a:t>Cyrill</a:t>
            </a:r>
            <a:r>
              <a:rPr lang="en-GB" sz="1800" dirty="0">
                <a:latin typeface="Open Sans" panose="020B0606030504020204" pitchFamily="34" charset="0"/>
              </a:rPr>
              <a:t> </a:t>
            </a:r>
            <a:r>
              <a:rPr lang="en-GB" sz="1800" dirty="0" err="1">
                <a:latin typeface="Open Sans" panose="020B0606030504020204" pitchFamily="34" charset="0"/>
              </a:rPr>
              <a:t>Stachniss</a:t>
            </a:r>
            <a:r>
              <a:rPr lang="en-GB" sz="1800" dirty="0">
                <a:latin typeface="Open Sans" panose="020B0606030504020204" pitchFamily="34" charset="0"/>
              </a:rPr>
              <a:t>, 2020, “Occupancy Grid Maps” [YouTube]</a:t>
            </a:r>
          </a:p>
          <a:p>
            <a:r>
              <a:rPr lang="en-GB" sz="1800" dirty="0">
                <a:latin typeface="Open Sans" panose="020B0606030504020204" pitchFamily="34" charset="0"/>
              </a:rPr>
              <a:t>Steven </a:t>
            </a:r>
            <a:r>
              <a:rPr lang="en-GB" sz="1800" dirty="0" err="1">
                <a:latin typeface="Open Sans" panose="020B0606030504020204" pitchFamily="34" charset="0"/>
              </a:rPr>
              <a:t>Waslander</a:t>
            </a:r>
            <a:r>
              <a:rPr lang="en-GB" sz="1800" dirty="0">
                <a:latin typeface="Open Sans" panose="020B0606030504020204" pitchFamily="34" charset="0"/>
              </a:rPr>
              <a:t> et al., “Motion Planning for Self-Driving Cars”, University of Toronto [Coursera]</a:t>
            </a:r>
          </a:p>
          <a:p>
            <a:r>
              <a:rPr lang="en-GB" sz="1800" dirty="0">
                <a:latin typeface="Open Sans" panose="020B0606030504020204" pitchFamily="34" charset="0"/>
              </a:rPr>
              <a:t>Sebastian </a:t>
            </a:r>
            <a:r>
              <a:rPr lang="en-GB" sz="1800" dirty="0" err="1">
                <a:latin typeface="Open Sans" panose="020B0606030504020204" pitchFamily="34" charset="0"/>
              </a:rPr>
              <a:t>Thrun</a:t>
            </a:r>
            <a:r>
              <a:rPr lang="en-GB" sz="1800" dirty="0">
                <a:latin typeface="Open Sans" panose="020B0606030504020204" pitchFamily="34" charset="0"/>
              </a:rPr>
              <a:t> et al., “Probabilistic Robotics,  Chapter 9”</a:t>
            </a:r>
          </a:p>
          <a:p>
            <a:r>
              <a:rPr lang="en-GB" sz="1800" dirty="0">
                <a:latin typeface="Open Sans" panose="020B0606030504020204" pitchFamily="34" charset="0"/>
              </a:rPr>
              <a:t>Alex Styler, 2012, “Statistical Techniques in Robotics, Lecture 5” [Carnegie Mellon]</a:t>
            </a:r>
          </a:p>
          <a:p>
            <a:endParaRPr lang="en-GB" sz="2400" dirty="0"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386F9-8055-4FF5-BC76-54497124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6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697DD98-238C-6646-B928-D5684D220E8C}"/>
              </a:ext>
            </a:extLst>
          </p:cNvPr>
          <p:cNvGrpSpPr/>
          <p:nvPr/>
        </p:nvGrpSpPr>
        <p:grpSpPr>
          <a:xfrm>
            <a:off x="3829050" y="1810992"/>
            <a:ext cx="4533900" cy="4533900"/>
            <a:chOff x="3829050" y="1162050"/>
            <a:chExt cx="4533900" cy="4533900"/>
          </a:xfrm>
        </p:grpSpPr>
        <p:pic>
          <p:nvPicPr>
            <p:cNvPr id="7" name="그림 6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C2911FEB-5882-C94D-8F1D-E1CC0CCFC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9050" y="1162050"/>
              <a:ext cx="4533900" cy="45339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254AFA-D217-0B4E-BBD4-852CE466D72F}"/>
                </a:ext>
              </a:extLst>
            </p:cNvPr>
            <p:cNvSpPr/>
            <p:nvPr/>
          </p:nvSpPr>
          <p:spPr>
            <a:xfrm>
              <a:off x="4563368" y="5045112"/>
              <a:ext cx="30652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err="1">
                  <a:latin typeface="Open Sans" panose="020B0606030504020204" pitchFamily="34" charset="0"/>
                  <a:cs typeface="Open Sans" panose="020B0606030504020204" pitchFamily="34" charset="0"/>
                </a:rPr>
                <a:t>facebook.com</a:t>
              </a:r>
              <a:r>
                <a:rPr lang="ko-KR" altLang="en-US" sz="1600" dirty="0">
                  <a:latin typeface="Open Sans" panose="020B0606030504020204" pitchFamily="34" charset="0"/>
                  <a:cs typeface="Open Sans" panose="020B0606030504020204" pitchFamily="34" charset="0"/>
                </a:rPr>
                <a:t>/</a:t>
              </a:r>
              <a:r>
                <a:rPr lang="ko-KR" altLang="en-US" sz="1600" dirty="0" err="1">
                  <a:latin typeface="Open Sans" panose="020B0606030504020204" pitchFamily="34" charset="0"/>
                  <a:cs typeface="Open Sans" panose="020B0606030504020204" pitchFamily="34" charset="0"/>
                </a:rPr>
                <a:t>groups</a:t>
              </a:r>
              <a:r>
                <a:rPr lang="ko-KR" altLang="en-US" sz="1600" dirty="0">
                  <a:latin typeface="Open Sans" panose="020B0606030504020204" pitchFamily="34" charset="0"/>
                  <a:cs typeface="Open Sans" panose="020B0606030504020204" pitchFamily="34" charset="0"/>
                </a:rPr>
                <a:t>/</a:t>
              </a:r>
              <a:r>
                <a:rPr lang="ko-KR" altLang="en-US" sz="1600" dirty="0" err="1">
                  <a:latin typeface="Open Sans" panose="020B0606030504020204" pitchFamily="34" charset="0"/>
                  <a:cs typeface="Open Sans" panose="020B0606030504020204" pitchFamily="34" charset="0"/>
                </a:rPr>
                <a:t>slamkr</a:t>
              </a:r>
              <a:r>
                <a:rPr lang="ko-KR" altLang="en-US" sz="1600" dirty="0">
                  <a:latin typeface="Open Sans" panose="020B0606030504020204" pitchFamily="34" charset="0"/>
                  <a:cs typeface="Open Sans" panose="020B0606030504020204" pitchFamily="34" charset="0"/>
                </a:rPr>
                <a:t>/</a:t>
              </a:r>
              <a:endPara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59FA3AB-0FB8-744D-96E0-5A2234F7A72C}"/>
              </a:ext>
            </a:extLst>
          </p:cNvPr>
          <p:cNvSpPr txBox="1"/>
          <p:nvPr/>
        </p:nvSpPr>
        <p:spPr>
          <a:xfrm>
            <a:off x="3885298" y="1303160"/>
            <a:ext cx="4421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ko-KR" altLang="en-US" sz="6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그림 5" descr="장난감, 테이블, 하얀색, 남자이(가) 표시된 사진&#10;&#10;자동 생성된 설명">
            <a:extLst>
              <a:ext uri="{FF2B5EF4-FFF2-40B4-BE49-F238E27FC236}">
                <a16:creationId xmlns:a16="http://schemas.microsoft.com/office/drawing/2014/main" id="{88E0E00F-08A9-444A-81E1-5C10AD28A5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9" y="215900"/>
            <a:ext cx="115697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7B8A-7782-4768-BCBD-63F690F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2" y="1104187"/>
            <a:ext cx="11148753" cy="5049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</a:rPr>
              <a:t>Discretized fine grain grid map of space</a:t>
            </a:r>
          </a:p>
          <a:p>
            <a:r>
              <a:rPr lang="en-GB" sz="2400" dirty="0">
                <a:latin typeface="Open Sans" panose="020B0606030504020204" pitchFamily="34" charset="0"/>
              </a:rPr>
              <a:t>Occupancy by </a:t>
            </a:r>
            <a:r>
              <a:rPr lang="en-GB" sz="2400" u="sng" dirty="0">
                <a:latin typeface="Open Sans" panose="020B0606030504020204" pitchFamily="34" charset="0"/>
              </a:rPr>
              <a:t>static objects</a:t>
            </a:r>
          </a:p>
          <a:p>
            <a:pPr lvl="1"/>
            <a:r>
              <a:rPr lang="en-GB" sz="2000" dirty="0">
                <a:latin typeface="Open Sans" panose="020B0606030504020204" pitchFamily="34" charset="0"/>
              </a:rPr>
              <a:t>Trees, buildings, curbs, walls</a:t>
            </a:r>
          </a:p>
          <a:p>
            <a:pPr lvl="1"/>
            <a:endParaRPr lang="en-GB" sz="2000" dirty="0">
              <a:latin typeface="Open Sans" panose="020B0606030504020204" pitchFamily="34" charset="0"/>
            </a:endParaRPr>
          </a:p>
          <a:p>
            <a:pPr lvl="1"/>
            <a:endParaRPr lang="en-GB" sz="2000" dirty="0">
              <a:latin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</a:rPr>
              <a:t>A belief map is built</a:t>
            </a:r>
          </a:p>
          <a:p>
            <a:endParaRPr lang="en-GB" sz="24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</a:rPr>
              <a:t>Threshold of certainty will be</a:t>
            </a:r>
          </a:p>
          <a:p>
            <a:pPr marL="0" indent="0">
              <a:buNone/>
            </a:pPr>
            <a:r>
              <a:rPr lang="en-GB" sz="2400" dirty="0">
                <a:latin typeface="Open Sans" panose="020B0606030504020204" pitchFamily="34" charset="0"/>
              </a:rPr>
              <a:t>   used to establish occupancy</a:t>
            </a:r>
            <a:endParaRPr lang="en-GB" sz="2000" dirty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What is an occupancy grid?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DB43C-6536-40AF-8826-A3078878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18" y="2153813"/>
            <a:ext cx="6030457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39FDE-DF68-4B2F-8B81-7CBF9C78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76" y="2144288"/>
            <a:ext cx="6018274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C60667-6441-4A97-ABEE-92BDA1210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384" y="3629813"/>
            <a:ext cx="2462400" cy="324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C6069-01EA-453D-9502-EA57AEEC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EE374-D4E2-4AA8-AAEC-CA71B3638EBD}"/>
              </a:ext>
            </a:extLst>
          </p:cNvPr>
          <p:cNvSpPr txBox="1"/>
          <p:nvPr/>
        </p:nvSpPr>
        <p:spPr>
          <a:xfrm>
            <a:off x="521622" y="6287843"/>
            <a:ext cx="7565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Courtesy: </a:t>
            </a:r>
            <a:r>
              <a:rPr lang="en-GB" sz="1400" dirty="0">
                <a:latin typeface="Open Sans" panose="020B0606030504020204" pitchFamily="34" charset="0"/>
              </a:rPr>
              <a:t>Motion Planning for Self-Driving Cars, Probabilistic Robotics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6D0BE8-4613-4AD4-BEC9-353AD3D20CB6}"/>
              </a:ext>
            </a:extLst>
          </p:cNvPr>
          <p:cNvGrpSpPr/>
          <p:nvPr/>
        </p:nvGrpSpPr>
        <p:grpSpPr>
          <a:xfrm>
            <a:off x="1160871" y="2765460"/>
            <a:ext cx="622080" cy="247680"/>
            <a:chOff x="1160871" y="2765460"/>
            <a:chExt cx="62208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04B315-10AA-4B66-B328-D47E452AD840}"/>
                    </a:ext>
                  </a:extLst>
                </p14:cNvPr>
                <p14:cNvContentPartPr/>
                <p14:nvPr/>
              </p14:nvContentPartPr>
              <p14:xfrm>
                <a:off x="1160871" y="2765460"/>
                <a:ext cx="107280" cy="20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04B315-10AA-4B66-B328-D47E452AD8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6551" y="2761140"/>
                  <a:ext cx="115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33EBD9-5FBF-4EAB-9399-041CE2DBBCAC}"/>
                    </a:ext>
                  </a:extLst>
                </p14:cNvPr>
                <p14:cNvContentPartPr/>
                <p14:nvPr/>
              </p14:nvContentPartPr>
              <p14:xfrm>
                <a:off x="1251951" y="2846460"/>
                <a:ext cx="86760" cy="10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33EBD9-5FBF-4EAB-9399-041CE2DBBC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7631" y="2842140"/>
                  <a:ext cx="95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736678-DF26-4677-9AD7-A9610022C7B2}"/>
                    </a:ext>
                  </a:extLst>
                </p14:cNvPr>
                <p14:cNvContentPartPr/>
                <p14:nvPr/>
              </p14:nvContentPartPr>
              <p14:xfrm>
                <a:off x="1357431" y="2864100"/>
                <a:ext cx="99720" cy="76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736678-DF26-4677-9AD7-A9610022C7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3111" y="2859780"/>
                  <a:ext cx="108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D5AA87-A91C-4254-806D-F5310FBCDD50}"/>
                    </a:ext>
                  </a:extLst>
                </p14:cNvPr>
                <p14:cNvContentPartPr/>
                <p14:nvPr/>
              </p14:nvContentPartPr>
              <p14:xfrm>
                <a:off x="1480551" y="2855100"/>
                <a:ext cx="8928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D5AA87-A91C-4254-806D-F5310FBCDD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6231" y="2850780"/>
                  <a:ext cx="97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5BCB09-75E2-4045-88F7-AF93EB379698}"/>
                    </a:ext>
                  </a:extLst>
                </p14:cNvPr>
                <p14:cNvContentPartPr/>
                <p14:nvPr/>
              </p14:nvContentPartPr>
              <p14:xfrm>
                <a:off x="1571991" y="2868780"/>
                <a:ext cx="9936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5BCB09-75E2-4045-88F7-AF93EB3796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7671" y="2864460"/>
                  <a:ext cx="10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CD1A6F-B792-4F22-81FB-ED5D72AFFB63}"/>
                    </a:ext>
                  </a:extLst>
                </p14:cNvPr>
                <p14:cNvContentPartPr/>
                <p14:nvPr/>
              </p14:nvContentPartPr>
              <p14:xfrm>
                <a:off x="1618431" y="2801100"/>
                <a:ext cx="16920" cy="15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CD1A6F-B792-4F22-81FB-ED5D72AFFB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4111" y="2796780"/>
                  <a:ext cx="25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3EF6A0-197D-4A80-A12D-0F6BF9CCFD84}"/>
                    </a:ext>
                  </a:extLst>
                </p14:cNvPr>
                <p14:cNvContentPartPr/>
                <p14:nvPr/>
              </p14:nvContentPartPr>
              <p14:xfrm>
                <a:off x="1696551" y="2773020"/>
                <a:ext cx="86400" cy="240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3EF6A0-197D-4A80-A12D-0F6BF9CCFD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92231" y="2768700"/>
                  <a:ext cx="950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79355C-FD00-4457-B94C-99CFC6B0F4C2}"/>
              </a:ext>
            </a:extLst>
          </p:cNvPr>
          <p:cNvGrpSpPr/>
          <p:nvPr/>
        </p:nvGrpSpPr>
        <p:grpSpPr>
          <a:xfrm>
            <a:off x="3463551" y="2725106"/>
            <a:ext cx="1310040" cy="907234"/>
            <a:chOff x="3463551" y="2725106"/>
            <a:chExt cx="1310040" cy="90723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7606DAF-49D3-411C-98AE-4A2A421D36F1}"/>
                </a:ext>
              </a:extLst>
            </p:cNvPr>
            <p:cNvGrpSpPr/>
            <p:nvPr/>
          </p:nvGrpSpPr>
          <p:grpSpPr>
            <a:xfrm>
              <a:off x="3696711" y="3098460"/>
              <a:ext cx="275400" cy="533880"/>
              <a:chOff x="3696711" y="3098460"/>
              <a:chExt cx="275400" cy="53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AF271A26-EDD7-4E99-B9F7-9454F8289423}"/>
                      </a:ext>
                    </a:extLst>
                  </p14:cNvPr>
                  <p14:cNvContentPartPr/>
                  <p14:nvPr/>
                </p14:nvContentPartPr>
                <p14:xfrm>
                  <a:off x="3706071" y="3098460"/>
                  <a:ext cx="266040" cy="5338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AF271A26-EDD7-4E99-B9F7-9454F8289423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701751" y="3094140"/>
                    <a:ext cx="274680" cy="54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E705C130-121D-4D21-A527-6EB390C46558}"/>
                      </a:ext>
                    </a:extLst>
                  </p14:cNvPr>
                  <p14:cNvContentPartPr/>
                  <p14:nvPr/>
                </p14:nvContentPartPr>
                <p14:xfrm>
                  <a:off x="3696711" y="3548100"/>
                  <a:ext cx="78480" cy="70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E705C130-121D-4D21-A527-6EB390C4655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692391" y="3543780"/>
                    <a:ext cx="8712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B772EB5-0926-488F-AED6-A6915CEE1B7D}"/>
                </a:ext>
              </a:extLst>
            </p:cNvPr>
            <p:cNvGrpSpPr/>
            <p:nvPr/>
          </p:nvGrpSpPr>
          <p:grpSpPr>
            <a:xfrm>
              <a:off x="3463551" y="2725106"/>
              <a:ext cx="1310040" cy="168120"/>
              <a:chOff x="3463551" y="2725106"/>
              <a:chExt cx="1310040" cy="16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654BF46-CCB1-4D2C-8982-83FB37FFDFCC}"/>
                      </a:ext>
                    </a:extLst>
                  </p14:cNvPr>
                  <p14:cNvContentPartPr/>
                  <p14:nvPr/>
                </p14:nvContentPartPr>
                <p14:xfrm>
                  <a:off x="3463551" y="2797466"/>
                  <a:ext cx="128520" cy="817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654BF46-CCB1-4D2C-8982-83FB37FFDFC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459231" y="2793146"/>
                    <a:ext cx="13716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FDEA938-F17F-4284-A919-BBC855E02C22}"/>
                      </a:ext>
                    </a:extLst>
                  </p14:cNvPr>
                  <p14:cNvContentPartPr/>
                  <p14:nvPr/>
                </p14:nvContentPartPr>
                <p14:xfrm>
                  <a:off x="3605031" y="2807186"/>
                  <a:ext cx="83160" cy="860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9FDEA938-F17F-4284-A919-BBC855E02C2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600711" y="2802866"/>
                    <a:ext cx="918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0B2B0AA4-61D1-41C2-889B-F3DE4670C7FA}"/>
                      </a:ext>
                    </a:extLst>
                  </p14:cNvPr>
                  <p14:cNvContentPartPr/>
                  <p14:nvPr/>
                </p14:nvContentPartPr>
                <p14:xfrm>
                  <a:off x="3707271" y="2788466"/>
                  <a:ext cx="112320" cy="997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0B2B0AA4-61D1-41C2-889B-F3DE4670C7FA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02951" y="2784146"/>
                    <a:ext cx="12096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E36A40B-C3A8-49C3-889D-BB716B026037}"/>
                      </a:ext>
                    </a:extLst>
                  </p14:cNvPr>
                  <p14:cNvContentPartPr/>
                  <p14:nvPr/>
                </p14:nvContentPartPr>
                <p14:xfrm>
                  <a:off x="3820311" y="2781986"/>
                  <a:ext cx="77400" cy="954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E36A40B-C3A8-49C3-889D-BB716B026037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815991" y="2777666"/>
                    <a:ext cx="8604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6CE6489-1705-49F3-B863-C07765AEB1B0}"/>
                      </a:ext>
                    </a:extLst>
                  </p14:cNvPr>
                  <p14:cNvContentPartPr/>
                  <p14:nvPr/>
                </p14:nvContentPartPr>
                <p14:xfrm>
                  <a:off x="3917151" y="2792426"/>
                  <a:ext cx="96840" cy="8748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6CE6489-1705-49F3-B863-C07765AEB1B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912831" y="2788106"/>
                    <a:ext cx="10548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4BCD1526-C054-462C-B3DA-A4314E9F5DF3}"/>
                      </a:ext>
                    </a:extLst>
                  </p14:cNvPr>
                  <p14:cNvContentPartPr/>
                  <p14:nvPr/>
                </p14:nvContentPartPr>
                <p14:xfrm>
                  <a:off x="4021551" y="2805386"/>
                  <a:ext cx="160560" cy="802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4BCD1526-C054-462C-B3DA-A4314E9F5DF3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17231" y="2801066"/>
                    <a:ext cx="16920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6F3F5718-2F77-44A6-B576-C5A14330C76A}"/>
                      </a:ext>
                    </a:extLst>
                  </p14:cNvPr>
                  <p14:cNvContentPartPr/>
                  <p14:nvPr/>
                </p14:nvContentPartPr>
                <p14:xfrm>
                  <a:off x="4203351" y="2796746"/>
                  <a:ext cx="137160" cy="846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6F3F5718-2F77-44A6-B576-C5A14330C76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199031" y="2792426"/>
                    <a:ext cx="1458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5FF6B3E-2415-4503-B8CF-5A2E576414CD}"/>
                      </a:ext>
                    </a:extLst>
                  </p14:cNvPr>
                  <p14:cNvContentPartPr/>
                  <p14:nvPr/>
                </p14:nvContentPartPr>
                <p14:xfrm>
                  <a:off x="4385151" y="2794586"/>
                  <a:ext cx="79560" cy="838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B5FF6B3E-2415-4503-B8CF-5A2E576414CD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380831" y="2790266"/>
                    <a:ext cx="8820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D7E12FDC-04B8-4D4E-BFE9-5D8813E26D26}"/>
                      </a:ext>
                    </a:extLst>
                  </p14:cNvPr>
                  <p14:cNvContentPartPr/>
                  <p14:nvPr/>
                </p14:nvContentPartPr>
                <p14:xfrm>
                  <a:off x="4484511" y="2774066"/>
                  <a:ext cx="93600" cy="853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D7E12FDC-04B8-4D4E-BFE9-5D8813E26D26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80191" y="2769746"/>
                    <a:ext cx="10224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AD6B200B-4F52-4152-8F84-BECD3FE56A9A}"/>
                      </a:ext>
                    </a:extLst>
                  </p14:cNvPr>
                  <p14:cNvContentPartPr/>
                  <p14:nvPr/>
                </p14:nvContentPartPr>
                <p14:xfrm>
                  <a:off x="4592871" y="2795666"/>
                  <a:ext cx="86040" cy="5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AD6B200B-4F52-4152-8F84-BECD3FE56A9A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588551" y="2791346"/>
                    <a:ext cx="94680" cy="1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8EC9DB43-262D-4374-A2D0-7E3F756BCDF4}"/>
                      </a:ext>
                    </a:extLst>
                  </p14:cNvPr>
                  <p14:cNvContentPartPr/>
                  <p14:nvPr/>
                </p14:nvContentPartPr>
                <p14:xfrm>
                  <a:off x="4613031" y="2725106"/>
                  <a:ext cx="13320" cy="144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8EC9DB43-262D-4374-A2D0-7E3F756BCDF4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608711" y="2720786"/>
                    <a:ext cx="2196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09EE256C-BF9B-4851-8152-9A358BECAC67}"/>
                      </a:ext>
                    </a:extLst>
                  </p14:cNvPr>
                  <p14:cNvContentPartPr/>
                  <p14:nvPr/>
                </p14:nvContentPartPr>
                <p14:xfrm>
                  <a:off x="4708431" y="2788106"/>
                  <a:ext cx="65160" cy="838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09EE256C-BF9B-4851-8152-9A358BECAC6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04111" y="2783786"/>
                    <a:ext cx="73800" cy="92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8544F7-1B2A-47C7-9E4A-39FB8CAD4000}"/>
              </a:ext>
            </a:extLst>
          </p:cNvPr>
          <p:cNvGrpSpPr/>
          <p:nvPr/>
        </p:nvGrpSpPr>
        <p:grpSpPr>
          <a:xfrm>
            <a:off x="4008951" y="3224426"/>
            <a:ext cx="1239876" cy="419040"/>
            <a:chOff x="4008951" y="3224426"/>
            <a:chExt cx="1239876" cy="41904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E61658E-50A7-4173-96D8-EDB60FF5A672}"/>
                </a:ext>
              </a:extLst>
            </p:cNvPr>
            <p:cNvGrpSpPr/>
            <p:nvPr/>
          </p:nvGrpSpPr>
          <p:grpSpPr>
            <a:xfrm>
              <a:off x="4008951" y="3412346"/>
              <a:ext cx="370800" cy="231120"/>
              <a:chOff x="4008951" y="3412346"/>
              <a:chExt cx="370800" cy="23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7875C5F-8B67-4D9C-9CFB-19049BDE5F7F}"/>
                      </a:ext>
                    </a:extLst>
                  </p14:cNvPr>
                  <p14:cNvContentPartPr/>
                  <p14:nvPr/>
                </p14:nvContentPartPr>
                <p14:xfrm>
                  <a:off x="4031991" y="3412346"/>
                  <a:ext cx="347760" cy="2160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7875C5F-8B67-4D9C-9CFB-19049BDE5F7F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027671" y="3408026"/>
                    <a:ext cx="356400" cy="22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88DD452-1F87-4E8B-A2A6-63E4DA05F30B}"/>
                      </a:ext>
                    </a:extLst>
                  </p14:cNvPr>
                  <p14:cNvContentPartPr/>
                  <p14:nvPr/>
                </p14:nvContentPartPr>
                <p14:xfrm>
                  <a:off x="4008951" y="3562826"/>
                  <a:ext cx="113040" cy="80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88DD452-1F87-4E8B-A2A6-63E4DA05F30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004631" y="3558506"/>
                    <a:ext cx="121680" cy="89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7E4E299-F568-48A3-A379-1E8771550FB1}"/>
                </a:ext>
              </a:extLst>
            </p:cNvPr>
            <p:cNvGrpSpPr/>
            <p:nvPr/>
          </p:nvGrpSpPr>
          <p:grpSpPr>
            <a:xfrm>
              <a:off x="4466871" y="3224426"/>
              <a:ext cx="682920" cy="393480"/>
              <a:chOff x="4466871" y="3224426"/>
              <a:chExt cx="682920" cy="393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8CF494E-5BA8-483A-865B-3EFEBE6639DF}"/>
                      </a:ext>
                    </a:extLst>
                  </p14:cNvPr>
                  <p14:cNvContentPartPr/>
                  <p14:nvPr/>
                </p14:nvContentPartPr>
                <p14:xfrm>
                  <a:off x="4466871" y="3279146"/>
                  <a:ext cx="73080" cy="1026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8CF494E-5BA8-483A-865B-3EFEBE6639DF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4462551" y="3274826"/>
                    <a:ext cx="8172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8F4087D-1450-4CA9-8F61-B2725201F5F4}"/>
                      </a:ext>
                    </a:extLst>
                  </p14:cNvPr>
                  <p14:cNvContentPartPr/>
                  <p14:nvPr/>
                </p14:nvContentPartPr>
                <p14:xfrm>
                  <a:off x="4542831" y="3285626"/>
                  <a:ext cx="106560" cy="99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8F4087D-1450-4CA9-8F61-B2725201F5F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4538511" y="3281306"/>
                    <a:ext cx="115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104AC04-1CAF-48A7-B6E3-8EFED0FE9FD1}"/>
                      </a:ext>
                    </a:extLst>
                  </p14:cNvPr>
                  <p14:cNvContentPartPr/>
                  <p14:nvPr/>
                </p14:nvContentPartPr>
                <p14:xfrm>
                  <a:off x="4676391" y="3224426"/>
                  <a:ext cx="75960" cy="1609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104AC04-1CAF-48A7-B6E3-8EFED0FE9FD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4672071" y="3220106"/>
                    <a:ext cx="84600" cy="16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002E35E-8B3C-4A5D-97DC-7D0C4053A30C}"/>
                      </a:ext>
                    </a:extLst>
                  </p14:cNvPr>
                  <p14:cNvContentPartPr/>
                  <p14:nvPr/>
                </p14:nvContentPartPr>
                <p14:xfrm>
                  <a:off x="4777551" y="3299666"/>
                  <a:ext cx="26640" cy="680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002E35E-8B3C-4A5D-97DC-7D0C4053A30C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773231" y="3295346"/>
                    <a:ext cx="3528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110A7B3-EC3A-4CBE-A41A-3DA1DEC32F6A}"/>
                      </a:ext>
                    </a:extLst>
                  </p14:cNvPr>
                  <p14:cNvContentPartPr/>
                  <p14:nvPr/>
                </p14:nvContentPartPr>
                <p14:xfrm>
                  <a:off x="4791951" y="3253226"/>
                  <a:ext cx="9360" cy="3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110A7B3-EC3A-4CBE-A41A-3DA1DEC32F6A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787631" y="3248906"/>
                    <a:ext cx="1800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30A15EA0-6C04-4AE4-AAD8-BCC36240BB0F}"/>
                      </a:ext>
                    </a:extLst>
                  </p14:cNvPr>
                  <p14:cNvContentPartPr/>
                  <p14:nvPr/>
                </p14:nvContentPartPr>
                <p14:xfrm>
                  <a:off x="4821831" y="3231626"/>
                  <a:ext cx="124560" cy="15732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30A15EA0-6C04-4AE4-AAD8-BCC36240BB0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4817511" y="3227306"/>
                    <a:ext cx="13320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CD953E1-378A-4C21-9000-2605E358B54A}"/>
                      </a:ext>
                    </a:extLst>
                  </p14:cNvPr>
                  <p14:cNvContentPartPr/>
                  <p14:nvPr/>
                </p14:nvContentPartPr>
                <p14:xfrm>
                  <a:off x="4976271" y="3292466"/>
                  <a:ext cx="86040" cy="96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CD953E1-378A-4C21-9000-2605E358B54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4971951" y="3288146"/>
                    <a:ext cx="9468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5989B27-B733-487C-9E48-0C79D86A8E5E}"/>
                      </a:ext>
                    </a:extLst>
                  </p14:cNvPr>
                  <p14:cNvContentPartPr/>
                  <p14:nvPr/>
                </p14:nvContentPartPr>
                <p14:xfrm>
                  <a:off x="4534551" y="3472466"/>
                  <a:ext cx="14760" cy="1454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5989B27-B733-487C-9E48-0C79D86A8E5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4530231" y="3468146"/>
                    <a:ext cx="2340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0F38A1B-279D-4AE7-A014-142A5E25D725}"/>
                      </a:ext>
                    </a:extLst>
                  </p14:cNvPr>
                  <p14:cNvContentPartPr/>
                  <p14:nvPr/>
                </p14:nvContentPartPr>
                <p14:xfrm>
                  <a:off x="4583871" y="3540866"/>
                  <a:ext cx="104760" cy="6948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0F38A1B-279D-4AE7-A014-142A5E25D725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4579551" y="3536546"/>
                    <a:ext cx="11340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D0D49577-A093-45A3-AAE8-960C6EBEE502}"/>
                      </a:ext>
                    </a:extLst>
                  </p14:cNvPr>
                  <p14:cNvContentPartPr/>
                  <p14:nvPr/>
                </p14:nvContentPartPr>
                <p14:xfrm>
                  <a:off x="4719591" y="3545186"/>
                  <a:ext cx="77760" cy="705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D0D49577-A093-45A3-AAE8-960C6EBEE502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715271" y="3540866"/>
                    <a:ext cx="8640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793B743-7FDD-4A0D-BC6D-BD17306C897F}"/>
                      </a:ext>
                    </a:extLst>
                  </p14:cNvPr>
                  <p14:cNvContentPartPr/>
                  <p14:nvPr/>
                </p14:nvContentPartPr>
                <p14:xfrm>
                  <a:off x="4813551" y="3553106"/>
                  <a:ext cx="130320" cy="594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793B743-7FDD-4A0D-BC6D-BD17306C897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4809231" y="3548786"/>
                    <a:ext cx="1389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4F89520-7872-457D-BB29-D0965576C3B4}"/>
                      </a:ext>
                    </a:extLst>
                  </p14:cNvPr>
                  <p14:cNvContentPartPr/>
                  <p14:nvPr/>
                </p14:nvContentPartPr>
                <p14:xfrm>
                  <a:off x="4942791" y="3545546"/>
                  <a:ext cx="81720" cy="3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4F89520-7872-457D-BB29-D0965576C3B4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4938471" y="3541226"/>
                    <a:ext cx="9036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95D885C-5DFB-473B-AADB-AC74A4A989CD}"/>
                      </a:ext>
                    </a:extLst>
                  </p14:cNvPr>
                  <p14:cNvContentPartPr/>
                  <p14:nvPr/>
                </p14:nvContentPartPr>
                <p14:xfrm>
                  <a:off x="4956831" y="3496946"/>
                  <a:ext cx="15480" cy="1188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95D885C-5DFB-473B-AADB-AC74A4A989C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4952511" y="3492626"/>
                    <a:ext cx="241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6D26D6C-72EA-4DD5-8596-B1F99C601B25}"/>
                      </a:ext>
                    </a:extLst>
                  </p14:cNvPr>
                  <p14:cNvContentPartPr/>
                  <p14:nvPr/>
                </p14:nvContentPartPr>
                <p14:xfrm>
                  <a:off x="5032431" y="3505586"/>
                  <a:ext cx="20160" cy="9540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46D26D6C-72EA-4DD5-8596-B1F99C601B2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028111" y="3501266"/>
                    <a:ext cx="2880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911504D5-7162-4582-927D-2E06A4DBBBD5}"/>
                      </a:ext>
                    </a:extLst>
                  </p14:cNvPr>
                  <p14:cNvContentPartPr/>
                  <p14:nvPr/>
                </p14:nvContentPartPr>
                <p14:xfrm>
                  <a:off x="5073831" y="3538706"/>
                  <a:ext cx="75960" cy="705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911504D5-7162-4582-927D-2E06A4DBBBD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5069511" y="3534386"/>
                    <a:ext cx="8460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107B42-AC24-4094-A665-D8B53B70AFBA}"/>
                    </a:ext>
                  </a:extLst>
                </p14:cNvPr>
                <p14:cNvContentPartPr/>
                <p14:nvPr/>
              </p14:nvContentPartPr>
              <p14:xfrm>
                <a:off x="5180067" y="3531627"/>
                <a:ext cx="68760" cy="70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107B42-AC24-4094-A665-D8B53B70AF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75747" y="3527307"/>
                  <a:ext cx="77400" cy="7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152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7B8A-7782-4768-BCBD-63F690F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2" y="1104187"/>
            <a:ext cx="11148753" cy="5049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Open Sans" panose="020B0606030504020204" pitchFamily="34" charset="0"/>
              </a:rPr>
              <a:t>Either occupied or free</a:t>
            </a:r>
          </a:p>
          <a:p>
            <a:pPr marL="457200" lvl="1" indent="0">
              <a:buNone/>
            </a:pPr>
            <a:endParaRPr lang="en-GB" dirty="0"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Open Sans" panose="020B0606030504020204" pitchFamily="34" charset="0"/>
              </a:rPr>
              <a:t>The world is static</a:t>
            </a:r>
          </a:p>
          <a:p>
            <a:pPr marL="457200" lvl="1" indent="0">
              <a:buNone/>
            </a:pPr>
            <a:endParaRPr lang="en-GB" sz="2000" dirty="0"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Open Sans" panose="020B0606030504020204" pitchFamily="34" charset="0"/>
              </a:rPr>
              <a:t>Cells are independent of each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9AEF-C31E-43B3-9573-09379BE4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9598" y="3353515"/>
            <a:ext cx="19728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858A2-D6EA-4F9D-B39D-915FA0A46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677" y="2390719"/>
            <a:ext cx="3841550" cy="1243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662834-B76A-4ED1-8D88-053CD09B7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375" y="3637764"/>
            <a:ext cx="3094006" cy="1348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646F97-A5B8-418D-8790-B49F4FA86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545" y="4935729"/>
            <a:ext cx="3330690" cy="13521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E2A8FC-A769-4D48-986D-8E3AC2076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0419" y="1585940"/>
            <a:ext cx="1431162" cy="3231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47A14-C8EF-4323-AFA4-1C6DCCF2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95B128-3158-418A-8893-B70FA774597E}"/>
                  </a:ext>
                </a:extLst>
              </p14:cNvPr>
              <p14:cNvContentPartPr/>
              <p14:nvPr/>
            </p14:nvContentPartPr>
            <p14:xfrm>
              <a:off x="1963806" y="1302680"/>
              <a:ext cx="1279800" cy="31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95B128-3158-418A-8893-B70FA77459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7806" y="1231040"/>
                <a:ext cx="13514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ED05EF-43DC-45F6-854B-B9905410008A}"/>
                  </a:ext>
                </a:extLst>
              </p14:cNvPr>
              <p14:cNvContentPartPr/>
              <p14:nvPr/>
            </p14:nvContentPartPr>
            <p14:xfrm>
              <a:off x="3688926" y="1300160"/>
              <a:ext cx="584280" cy="7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ED05EF-43DC-45F6-854B-B990541000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53286" y="1228160"/>
                <a:ext cx="6559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455443-79A5-4CF0-843C-616780A1CFBB}"/>
                  </a:ext>
                </a:extLst>
              </p14:cNvPr>
              <p14:cNvContentPartPr/>
              <p14:nvPr/>
            </p14:nvContentPartPr>
            <p14:xfrm>
              <a:off x="2825385" y="2176065"/>
              <a:ext cx="798120" cy="30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455443-79A5-4CF0-843C-616780A1CF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89385" y="2104065"/>
                <a:ext cx="869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DCDE937-EB7F-4F2E-B183-67CB575BD42F}"/>
                  </a:ext>
                </a:extLst>
              </p14:cNvPr>
              <p14:cNvContentPartPr/>
              <p14:nvPr/>
            </p14:nvContentPartPr>
            <p14:xfrm>
              <a:off x="2346945" y="2916225"/>
              <a:ext cx="1837440" cy="47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DCDE937-EB7F-4F2E-B183-67CB575BD4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10945" y="2844585"/>
                <a:ext cx="190908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E17BA29-C108-482D-BCC8-785AC090E876}"/>
              </a:ext>
            </a:extLst>
          </p:cNvPr>
          <p:cNvGrpSpPr/>
          <p:nvPr/>
        </p:nvGrpSpPr>
        <p:grpSpPr>
          <a:xfrm>
            <a:off x="4881986" y="3819359"/>
            <a:ext cx="552600" cy="919440"/>
            <a:chOff x="4881986" y="3819359"/>
            <a:chExt cx="552600" cy="9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650F60-FF0D-4162-8E65-930B866BD866}"/>
                    </a:ext>
                  </a:extLst>
                </p14:cNvPr>
                <p14:cNvContentPartPr/>
                <p14:nvPr/>
              </p14:nvContentPartPr>
              <p14:xfrm>
                <a:off x="5188346" y="3828719"/>
                <a:ext cx="224640" cy="61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650F60-FF0D-4162-8E65-930B866BD8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84026" y="3824399"/>
                  <a:ext cx="2332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FC3F8D-1A75-4599-800E-B324561D1876}"/>
                    </a:ext>
                  </a:extLst>
                </p14:cNvPr>
                <p14:cNvContentPartPr/>
                <p14:nvPr/>
              </p14:nvContentPartPr>
              <p14:xfrm>
                <a:off x="5341706" y="3819359"/>
                <a:ext cx="92880" cy="9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FC3F8D-1A75-4599-800E-B324561D18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37386" y="3815039"/>
                  <a:ext cx="101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BE9702-4EE6-4CA9-A7E1-8D1DDEFD891F}"/>
                    </a:ext>
                  </a:extLst>
                </p14:cNvPr>
                <p14:cNvContentPartPr/>
                <p14:nvPr/>
              </p14:nvContentPartPr>
              <p14:xfrm>
                <a:off x="4881986" y="4556639"/>
                <a:ext cx="144360" cy="10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BE9702-4EE6-4CA9-A7E1-8D1DDEFD89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77666" y="4552319"/>
                  <a:ext cx="153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50CC8B-596E-4949-B30D-8EE393A03A97}"/>
                    </a:ext>
                  </a:extLst>
                </p14:cNvPr>
                <p14:cNvContentPartPr/>
                <p14:nvPr/>
              </p14:nvContentPartPr>
              <p14:xfrm>
                <a:off x="5042546" y="4555199"/>
                <a:ext cx="104760" cy="107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50CC8B-596E-4949-B30D-8EE393A03A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38226" y="4550879"/>
                  <a:ext cx="113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003A57-C2FC-4FE8-A8D2-573CCF0A069E}"/>
                    </a:ext>
                  </a:extLst>
                </p14:cNvPr>
                <p14:cNvContentPartPr/>
                <p14:nvPr/>
              </p14:nvContentPartPr>
              <p14:xfrm>
                <a:off x="5174666" y="4561319"/>
                <a:ext cx="22320" cy="17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003A57-C2FC-4FE8-A8D2-573CCF0A06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70346" y="4556999"/>
                  <a:ext cx="30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F5B104-4AE1-407F-BF55-6F7D63BEC85C}"/>
                    </a:ext>
                  </a:extLst>
                </p14:cNvPr>
                <p14:cNvContentPartPr/>
                <p14:nvPr/>
              </p14:nvContentPartPr>
              <p14:xfrm>
                <a:off x="5169626" y="4561679"/>
                <a:ext cx="100080" cy="79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F5B104-4AE1-407F-BF55-6F7D63BEC8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65306" y="4557359"/>
                  <a:ext cx="1087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CCCDC5-25A5-474B-8EF8-5FA97B43E087}"/>
              </a:ext>
            </a:extLst>
          </p:cNvPr>
          <p:cNvGrpSpPr/>
          <p:nvPr/>
        </p:nvGrpSpPr>
        <p:grpSpPr>
          <a:xfrm>
            <a:off x="6286346" y="3777239"/>
            <a:ext cx="859680" cy="1081800"/>
            <a:chOff x="6286346" y="3777239"/>
            <a:chExt cx="859680" cy="10818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67306-5F38-440D-88F8-5C67465EF8E9}"/>
                </a:ext>
              </a:extLst>
            </p:cNvPr>
            <p:cNvGrpSpPr/>
            <p:nvPr/>
          </p:nvGrpSpPr>
          <p:grpSpPr>
            <a:xfrm>
              <a:off x="6286346" y="3777239"/>
              <a:ext cx="859680" cy="1046520"/>
              <a:chOff x="6286346" y="3777239"/>
              <a:chExt cx="859680" cy="104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B4C3B18E-EE79-4F3E-A78A-57D40F569014}"/>
                      </a:ext>
                    </a:extLst>
                  </p14:cNvPr>
                  <p14:cNvContentPartPr/>
                  <p14:nvPr/>
                </p14:nvContentPartPr>
                <p14:xfrm>
                  <a:off x="6725186" y="3778319"/>
                  <a:ext cx="98280" cy="567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B4C3B18E-EE79-4F3E-A78A-57D40F56901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720866" y="3773999"/>
                    <a:ext cx="10692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18CD72A0-BB75-461A-B68B-8DFC7B669C3C}"/>
                      </a:ext>
                    </a:extLst>
                  </p14:cNvPr>
                  <p14:cNvContentPartPr/>
                  <p14:nvPr/>
                </p14:nvContentPartPr>
                <p14:xfrm>
                  <a:off x="6705746" y="3777239"/>
                  <a:ext cx="87120" cy="972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18CD72A0-BB75-461A-B68B-8DFC7B669C3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701426" y="3772919"/>
                    <a:ext cx="9576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C580DBBA-A1FD-4773-8DC3-BBCCAEAC29B3}"/>
                      </a:ext>
                    </a:extLst>
                  </p14:cNvPr>
                  <p14:cNvContentPartPr/>
                  <p14:nvPr/>
                </p14:nvContentPartPr>
                <p14:xfrm>
                  <a:off x="6286346" y="4473119"/>
                  <a:ext cx="12240" cy="77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C580DBBA-A1FD-4773-8DC3-BBCCAEAC29B3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282026" y="4468799"/>
                    <a:ext cx="2088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F1B8665-C030-41E7-90E0-C4D518751CA0}"/>
                      </a:ext>
                    </a:extLst>
                  </p14:cNvPr>
                  <p14:cNvContentPartPr/>
                  <p14:nvPr/>
                </p14:nvContentPartPr>
                <p14:xfrm>
                  <a:off x="6302186" y="4377359"/>
                  <a:ext cx="5760" cy="36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F1B8665-C030-41E7-90E0-C4D518751CA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297866" y="4373039"/>
                    <a:ext cx="1440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81EC2B0-CFFD-42AE-803A-93E3C50A7B12}"/>
                      </a:ext>
                    </a:extLst>
                  </p14:cNvPr>
                  <p14:cNvContentPartPr/>
                  <p14:nvPr/>
                </p14:nvContentPartPr>
                <p14:xfrm>
                  <a:off x="6337466" y="4449359"/>
                  <a:ext cx="93960" cy="88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81EC2B0-CFFD-42AE-803A-93E3C50A7B12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333146" y="4445039"/>
                    <a:ext cx="1026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B5DA9A9F-64D9-4AFA-910E-0CCD67C74F7C}"/>
                      </a:ext>
                    </a:extLst>
                  </p14:cNvPr>
                  <p14:cNvContentPartPr/>
                  <p14:nvPr/>
                </p14:nvContentPartPr>
                <p14:xfrm>
                  <a:off x="6436106" y="4455479"/>
                  <a:ext cx="95400" cy="928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B5DA9A9F-64D9-4AFA-910E-0CCD67C74F7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1786" y="4451159"/>
                    <a:ext cx="10404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0C409AA9-A988-44C2-A6DF-D90F5E017A13}"/>
                      </a:ext>
                    </a:extLst>
                  </p14:cNvPr>
                  <p14:cNvContentPartPr/>
                  <p14:nvPr/>
                </p14:nvContentPartPr>
                <p14:xfrm>
                  <a:off x="6508466" y="4362959"/>
                  <a:ext cx="32400" cy="1926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0C409AA9-A988-44C2-A6DF-D90F5E017A1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04146" y="4358639"/>
                    <a:ext cx="4104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4FC86694-3801-47C5-A00C-EB672304C8DE}"/>
                      </a:ext>
                    </a:extLst>
                  </p14:cNvPr>
                  <p14:cNvContentPartPr/>
                  <p14:nvPr/>
                </p14:nvContentPartPr>
                <p14:xfrm>
                  <a:off x="6573266" y="4399319"/>
                  <a:ext cx="18000" cy="151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4FC86694-3801-47C5-A00C-EB672304C8D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568946" y="4394999"/>
                    <a:ext cx="2664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2DF7DCBB-1C66-4900-B467-B8B790506F61}"/>
                      </a:ext>
                    </a:extLst>
                  </p14:cNvPr>
                  <p14:cNvContentPartPr/>
                  <p14:nvPr/>
                </p14:nvContentPartPr>
                <p14:xfrm>
                  <a:off x="6609986" y="4450079"/>
                  <a:ext cx="78480" cy="928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2DF7DCBB-1C66-4900-B467-B8B790506F6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605666" y="4445759"/>
                    <a:ext cx="8712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ED89E5B-1F17-4A53-83C1-620FA7E64FD4}"/>
                      </a:ext>
                    </a:extLst>
                  </p14:cNvPr>
                  <p14:cNvContentPartPr/>
                  <p14:nvPr/>
                </p14:nvContentPartPr>
                <p14:xfrm>
                  <a:off x="6707906" y="4463039"/>
                  <a:ext cx="27360" cy="694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ED89E5B-1F17-4A53-83C1-620FA7E64FD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703586" y="4458719"/>
                    <a:ext cx="3600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E468B7F7-A067-4501-AC56-C39218CB4BFF}"/>
                      </a:ext>
                    </a:extLst>
                  </p14:cNvPr>
                  <p14:cNvContentPartPr/>
                  <p14:nvPr/>
                </p14:nvContentPartPr>
                <p14:xfrm>
                  <a:off x="6717626" y="4392479"/>
                  <a:ext cx="18360" cy="1224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E468B7F7-A067-4501-AC56-C39218CB4BFF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713306" y="4388159"/>
                    <a:ext cx="270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51E1686D-3227-411E-9D2A-2BA93586D3EF}"/>
                      </a:ext>
                    </a:extLst>
                  </p14:cNvPr>
                  <p14:cNvContentPartPr/>
                  <p14:nvPr/>
                </p14:nvContentPartPr>
                <p14:xfrm>
                  <a:off x="6767666" y="4371239"/>
                  <a:ext cx="86760" cy="1839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51E1686D-3227-411E-9D2A-2BA93586D3EF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763346" y="4366919"/>
                    <a:ext cx="95400" cy="19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1D755FF6-DC6B-4EA2-A660-FEC3EE53A532}"/>
                      </a:ext>
                    </a:extLst>
                  </p14:cNvPr>
                  <p14:cNvContentPartPr/>
                  <p14:nvPr/>
                </p14:nvContentPartPr>
                <p14:xfrm>
                  <a:off x="6879266" y="4455839"/>
                  <a:ext cx="118080" cy="1008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1D755FF6-DC6B-4EA2-A660-FEC3EE53A532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874946" y="4451519"/>
                    <a:ext cx="12672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20EBEFE-639B-471B-9225-85B6604C12AA}"/>
                      </a:ext>
                    </a:extLst>
                  </p14:cNvPr>
                  <p14:cNvContentPartPr/>
                  <p14:nvPr/>
                </p14:nvContentPartPr>
                <p14:xfrm>
                  <a:off x="6995546" y="4455479"/>
                  <a:ext cx="108000" cy="878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20EBEFE-639B-471B-9225-85B6604C12AA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991226" y="4451159"/>
                    <a:ext cx="11664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7681D78E-0723-48B1-B16F-455C8CBE9F58}"/>
                      </a:ext>
                    </a:extLst>
                  </p14:cNvPr>
                  <p14:cNvContentPartPr/>
                  <p14:nvPr/>
                </p14:nvContentPartPr>
                <p14:xfrm>
                  <a:off x="7134146" y="4366559"/>
                  <a:ext cx="11880" cy="2005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7681D78E-0723-48B1-B16F-455C8CBE9F58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7129826" y="4362239"/>
                    <a:ext cx="2052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E2CB2BA-B392-4D87-ABBC-2BB515551252}"/>
                      </a:ext>
                    </a:extLst>
                  </p14:cNvPr>
                  <p14:cNvContentPartPr/>
                  <p14:nvPr/>
                </p14:nvContentPartPr>
                <p14:xfrm>
                  <a:off x="6350426" y="4702439"/>
                  <a:ext cx="102960" cy="1213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6E2CB2BA-B392-4D87-ABBC-2BB515551252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346106" y="4698119"/>
                    <a:ext cx="111600" cy="12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419CFE8-96B4-40DE-9B43-C0847C7509CC}"/>
                </a:ext>
              </a:extLst>
            </p:cNvPr>
            <p:cNvGrpSpPr/>
            <p:nvPr/>
          </p:nvGrpSpPr>
          <p:grpSpPr>
            <a:xfrm>
              <a:off x="6480026" y="4676159"/>
              <a:ext cx="229680" cy="182880"/>
              <a:chOff x="6480026" y="4676159"/>
              <a:chExt cx="229680" cy="18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14708DD6-BED0-48AE-9D6B-576866B41B59}"/>
                      </a:ext>
                    </a:extLst>
                  </p14:cNvPr>
                  <p14:cNvContentPartPr/>
                  <p14:nvPr/>
                </p14:nvContentPartPr>
                <p14:xfrm>
                  <a:off x="6480026" y="4730159"/>
                  <a:ext cx="92880" cy="982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14708DD6-BED0-48AE-9D6B-576866B41B5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475706" y="4725839"/>
                    <a:ext cx="10152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737C145-0D9C-4B50-91A5-AB743C9B6FAC}"/>
                      </a:ext>
                    </a:extLst>
                  </p14:cNvPr>
                  <p14:cNvContentPartPr/>
                  <p14:nvPr/>
                </p14:nvContentPartPr>
                <p14:xfrm>
                  <a:off x="6627626" y="4682999"/>
                  <a:ext cx="6120" cy="1598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737C145-0D9C-4B50-91A5-AB743C9B6FA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6623306" y="4678679"/>
                    <a:ext cx="147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8B968D5-4040-4D1B-B692-CB18484A50BC}"/>
                      </a:ext>
                    </a:extLst>
                  </p14:cNvPr>
                  <p14:cNvContentPartPr/>
                  <p14:nvPr/>
                </p14:nvContentPartPr>
                <p14:xfrm>
                  <a:off x="6696746" y="4676159"/>
                  <a:ext cx="12960" cy="1828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8B968D5-4040-4D1B-B692-CB18484A50BC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6692426" y="4671839"/>
                    <a:ext cx="21600" cy="191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1FF71E-FC60-4B5F-ACED-3AD0F85766E2}"/>
              </a:ext>
            </a:extLst>
          </p:cNvPr>
          <p:cNvGrpSpPr/>
          <p:nvPr/>
        </p:nvGrpSpPr>
        <p:grpSpPr>
          <a:xfrm>
            <a:off x="3868031" y="5059157"/>
            <a:ext cx="2619720" cy="294120"/>
            <a:chOff x="3868031" y="5059157"/>
            <a:chExt cx="2619720" cy="29412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EB93F67-57A6-4505-9FC2-F960300E475D}"/>
                </a:ext>
              </a:extLst>
            </p:cNvPr>
            <p:cNvGrpSpPr/>
            <p:nvPr/>
          </p:nvGrpSpPr>
          <p:grpSpPr>
            <a:xfrm>
              <a:off x="4064951" y="5155277"/>
              <a:ext cx="524160" cy="198000"/>
              <a:chOff x="4064951" y="5155277"/>
              <a:chExt cx="524160" cy="19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06AC122D-609D-4067-A652-10451BF3B3A3}"/>
                      </a:ext>
                    </a:extLst>
                  </p14:cNvPr>
                  <p14:cNvContentPartPr/>
                  <p14:nvPr/>
                </p14:nvContentPartPr>
                <p14:xfrm>
                  <a:off x="4064951" y="5155277"/>
                  <a:ext cx="169920" cy="187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06AC122D-609D-4067-A652-10451BF3B3A3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4060631" y="5150957"/>
                    <a:ext cx="1785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F59E26F-1589-441B-86FA-9A1B2BC80A76}"/>
                      </a:ext>
                    </a:extLst>
                  </p14:cNvPr>
                  <p14:cNvContentPartPr/>
                  <p14:nvPr/>
                </p14:nvContentPartPr>
                <p14:xfrm>
                  <a:off x="4064951" y="5178317"/>
                  <a:ext cx="125280" cy="162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F59E26F-1589-441B-86FA-9A1B2BC80A76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4060631" y="5173997"/>
                    <a:ext cx="13392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6666416-952B-4404-92F1-3BA1860A5196}"/>
                      </a:ext>
                    </a:extLst>
                  </p14:cNvPr>
                  <p14:cNvContentPartPr/>
                  <p14:nvPr/>
                </p14:nvContentPartPr>
                <p14:xfrm>
                  <a:off x="4213991" y="5269397"/>
                  <a:ext cx="104040" cy="838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6666416-952B-4404-92F1-3BA1860A5196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4209671" y="5265077"/>
                    <a:ext cx="11268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9B22E167-E29D-4BCF-81D7-5795CDAD4EB5}"/>
                      </a:ext>
                    </a:extLst>
                  </p14:cNvPr>
                  <p14:cNvContentPartPr/>
                  <p14:nvPr/>
                </p14:nvContentPartPr>
                <p14:xfrm>
                  <a:off x="4350431" y="5283437"/>
                  <a:ext cx="20520" cy="594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9B22E167-E29D-4BCF-81D7-5795CDAD4EB5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346111" y="5279117"/>
                    <a:ext cx="291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772EB94E-FB86-4B07-A639-B0E8218F67F9}"/>
                      </a:ext>
                    </a:extLst>
                  </p14:cNvPr>
                  <p14:cNvContentPartPr/>
                  <p14:nvPr/>
                </p14:nvContentPartPr>
                <p14:xfrm>
                  <a:off x="4355471" y="5213237"/>
                  <a:ext cx="16200" cy="360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772EB94E-FB86-4B07-A639-B0E8218F67F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351151" y="5208917"/>
                    <a:ext cx="2484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5836E0C-5D19-435D-A4BD-26A99DA03A7D}"/>
                      </a:ext>
                    </a:extLst>
                  </p14:cNvPr>
                  <p14:cNvContentPartPr/>
                  <p14:nvPr/>
                </p14:nvContentPartPr>
                <p14:xfrm>
                  <a:off x="4398671" y="5241677"/>
                  <a:ext cx="106560" cy="9144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5836E0C-5D19-435D-A4BD-26A99DA03A7D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394351" y="5237357"/>
                    <a:ext cx="11520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3D39C27F-23DC-4132-879F-4B3A27858B7C}"/>
                      </a:ext>
                    </a:extLst>
                  </p14:cNvPr>
                  <p14:cNvContentPartPr/>
                  <p14:nvPr/>
                </p14:nvContentPartPr>
                <p14:xfrm>
                  <a:off x="4512071" y="5205677"/>
                  <a:ext cx="77040" cy="1263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3D39C27F-23DC-4132-879F-4B3A27858B7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07751" y="5201357"/>
                    <a:ext cx="85680" cy="135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7B7B07D-4E9A-4F0E-9617-21D725EFB290}"/>
                </a:ext>
              </a:extLst>
            </p:cNvPr>
            <p:cNvGrpSpPr/>
            <p:nvPr/>
          </p:nvGrpSpPr>
          <p:grpSpPr>
            <a:xfrm>
              <a:off x="3868031" y="5059157"/>
              <a:ext cx="65520" cy="86400"/>
              <a:chOff x="3868031" y="5059157"/>
              <a:chExt cx="65520" cy="86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D0535ECB-D465-4E13-91CF-681FDF2801EE}"/>
                      </a:ext>
                    </a:extLst>
                  </p14:cNvPr>
                  <p14:cNvContentPartPr/>
                  <p14:nvPr/>
                </p14:nvContentPartPr>
                <p14:xfrm>
                  <a:off x="3868031" y="5059157"/>
                  <a:ext cx="15120" cy="4896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D0535ECB-D465-4E13-91CF-681FDF2801EE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863711" y="5054837"/>
                    <a:ext cx="2376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14A1EE3B-FDD4-4B03-9F2F-C50808474EDF}"/>
                      </a:ext>
                    </a:extLst>
                  </p14:cNvPr>
                  <p14:cNvContentPartPr/>
                  <p14:nvPr/>
                </p14:nvContentPartPr>
                <p14:xfrm>
                  <a:off x="3918431" y="5076077"/>
                  <a:ext cx="15120" cy="6948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14A1EE3B-FDD4-4B03-9F2F-C50808474ED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914111" y="5071757"/>
                    <a:ext cx="23760" cy="7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890D2BF-104C-4022-AFD2-373BF3664EE4}"/>
                </a:ext>
              </a:extLst>
            </p:cNvPr>
            <p:cNvGrpSpPr/>
            <p:nvPr/>
          </p:nvGrpSpPr>
          <p:grpSpPr>
            <a:xfrm>
              <a:off x="4913471" y="5116397"/>
              <a:ext cx="1574280" cy="233640"/>
              <a:chOff x="4913471" y="5116397"/>
              <a:chExt cx="1574280" cy="23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26B46B6-0B53-4ECF-BC70-E96FBE0FCEFD}"/>
                      </a:ext>
                    </a:extLst>
                  </p14:cNvPr>
                  <p14:cNvContentPartPr/>
                  <p14:nvPr/>
                </p14:nvContentPartPr>
                <p14:xfrm>
                  <a:off x="4913471" y="5172917"/>
                  <a:ext cx="13320" cy="14580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26B46B6-0B53-4ECF-BC70-E96FBE0FCEFD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909151" y="5168597"/>
                    <a:ext cx="2196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EF432B17-E3B2-475F-8556-893FDD8BA04D}"/>
                      </a:ext>
                    </a:extLst>
                  </p14:cNvPr>
                  <p14:cNvContentPartPr/>
                  <p14:nvPr/>
                </p14:nvContentPartPr>
                <p14:xfrm>
                  <a:off x="4913471" y="5164997"/>
                  <a:ext cx="156600" cy="15084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EF432B17-E3B2-475F-8556-893FDD8BA04D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909151" y="5160677"/>
                    <a:ext cx="16524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BFD9D3F-8066-44AD-9745-64964122295D}"/>
                      </a:ext>
                    </a:extLst>
                  </p14:cNvPr>
                  <p14:cNvContentPartPr/>
                  <p14:nvPr/>
                </p14:nvContentPartPr>
                <p14:xfrm>
                  <a:off x="5113991" y="5264717"/>
                  <a:ext cx="16920" cy="651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ABFD9D3F-8066-44AD-9745-64964122295D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5109671" y="5260397"/>
                    <a:ext cx="2556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13B37327-CBA2-44D6-B9F2-F64A56BEF8F1}"/>
                      </a:ext>
                    </a:extLst>
                  </p14:cNvPr>
                  <p14:cNvContentPartPr/>
                  <p14:nvPr/>
                </p14:nvContentPartPr>
                <p14:xfrm>
                  <a:off x="5151071" y="5192357"/>
                  <a:ext cx="20880" cy="208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13B37327-CBA2-44D6-B9F2-F64A56BEF8F1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5146751" y="5188037"/>
                    <a:ext cx="2952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93305BF-349E-4DAB-B9E3-7DC86D0440A9}"/>
                      </a:ext>
                    </a:extLst>
                  </p14:cNvPr>
                  <p14:cNvContentPartPr/>
                  <p14:nvPr/>
                </p14:nvContentPartPr>
                <p14:xfrm>
                  <a:off x="5169431" y="5238077"/>
                  <a:ext cx="103320" cy="918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B93305BF-349E-4DAB-B9E3-7DC86D0440A9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165111" y="5233757"/>
                    <a:ext cx="11196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A5DEA33F-D81F-4357-9A46-503791FE2D71}"/>
                      </a:ext>
                    </a:extLst>
                  </p14:cNvPr>
                  <p14:cNvContentPartPr/>
                  <p14:nvPr/>
                </p14:nvContentPartPr>
                <p14:xfrm>
                  <a:off x="5275991" y="5261837"/>
                  <a:ext cx="127080" cy="1620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A5DEA33F-D81F-4357-9A46-503791FE2D7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271671" y="5257517"/>
                    <a:ext cx="13572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CA33A02D-0A98-40E1-8F11-61FF91E95412}"/>
                      </a:ext>
                    </a:extLst>
                  </p14:cNvPr>
                  <p14:cNvContentPartPr/>
                  <p14:nvPr/>
                </p14:nvContentPartPr>
                <p14:xfrm>
                  <a:off x="5325311" y="5170397"/>
                  <a:ext cx="19440" cy="17964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CA33A02D-0A98-40E1-8F11-61FF91E9541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5320991" y="5166077"/>
                    <a:ext cx="280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FE647AE8-B3CA-44FA-ABA5-CC8EF1682415}"/>
                      </a:ext>
                    </a:extLst>
                  </p14:cNvPr>
                  <p14:cNvContentPartPr/>
                  <p14:nvPr/>
                </p14:nvContentPartPr>
                <p14:xfrm>
                  <a:off x="5394431" y="5231597"/>
                  <a:ext cx="90000" cy="1069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FE647AE8-B3CA-44FA-ABA5-CC8EF1682415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5390111" y="5227277"/>
                    <a:ext cx="986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F2282F86-0CB6-4C3A-8A79-615CD78E8D87}"/>
                      </a:ext>
                    </a:extLst>
                  </p14:cNvPr>
                  <p14:cNvContentPartPr/>
                  <p14:nvPr/>
                </p14:nvContentPartPr>
                <p14:xfrm>
                  <a:off x="5519351" y="5168237"/>
                  <a:ext cx="14400" cy="1591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F2282F86-0CB6-4C3A-8A79-615CD78E8D8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515031" y="5163917"/>
                    <a:ext cx="2304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96F6A57-4246-44A5-A89B-47EA0010ADEC}"/>
                      </a:ext>
                    </a:extLst>
                  </p14:cNvPr>
                  <p14:cNvContentPartPr/>
                  <p14:nvPr/>
                </p14:nvContentPartPr>
                <p14:xfrm>
                  <a:off x="5591351" y="5163557"/>
                  <a:ext cx="118080" cy="15372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F96F6A57-4246-44A5-A89B-47EA0010ADEC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587031" y="5159237"/>
                    <a:ext cx="1267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0A0EC59-3155-4608-9470-25ED36E9F418}"/>
                      </a:ext>
                    </a:extLst>
                  </p14:cNvPr>
                  <p14:cNvContentPartPr/>
                  <p14:nvPr/>
                </p14:nvContentPartPr>
                <p14:xfrm>
                  <a:off x="5749031" y="5224397"/>
                  <a:ext cx="114120" cy="961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0A0EC59-3155-4608-9470-25ED36E9F41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744711" y="5220077"/>
                    <a:ext cx="12276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27C97448-6AA5-44EC-B98A-B04B601735AF}"/>
                      </a:ext>
                    </a:extLst>
                  </p14:cNvPr>
                  <p14:cNvContentPartPr/>
                  <p14:nvPr/>
                </p14:nvContentPartPr>
                <p14:xfrm>
                  <a:off x="5876111" y="5239517"/>
                  <a:ext cx="90000" cy="9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27C97448-6AA5-44EC-B98A-B04B601735AF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871791" y="5235197"/>
                    <a:ext cx="986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FB511AED-B72E-4AE0-9867-180A995B6F38}"/>
                      </a:ext>
                    </a:extLst>
                  </p14:cNvPr>
                  <p14:cNvContentPartPr/>
                  <p14:nvPr/>
                </p14:nvContentPartPr>
                <p14:xfrm>
                  <a:off x="5911391" y="5166077"/>
                  <a:ext cx="109800" cy="1533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FB511AED-B72E-4AE0-9867-180A995B6F38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907071" y="5161757"/>
                    <a:ext cx="11844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AF8501CB-CDFF-412B-8C6B-3EC6AFDB88E8}"/>
                      </a:ext>
                    </a:extLst>
                  </p14:cNvPr>
                  <p14:cNvContentPartPr/>
                  <p14:nvPr/>
                </p14:nvContentPartPr>
                <p14:xfrm>
                  <a:off x="6028751" y="5175077"/>
                  <a:ext cx="9360" cy="201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AF8501CB-CDFF-412B-8C6B-3EC6AFDB88E8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6024431" y="5170757"/>
                    <a:ext cx="1800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7A845E53-C4E9-4AA9-B920-FFD207E50501}"/>
                      </a:ext>
                    </a:extLst>
                  </p14:cNvPr>
                  <p14:cNvContentPartPr/>
                  <p14:nvPr/>
                </p14:nvContentPartPr>
                <p14:xfrm>
                  <a:off x="6078071" y="5229797"/>
                  <a:ext cx="105840" cy="8640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7A845E53-C4E9-4AA9-B920-FFD207E5050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6073751" y="5225477"/>
                    <a:ext cx="11448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C6777823-CD1A-4C48-A046-C3FAD0961900}"/>
                      </a:ext>
                    </a:extLst>
                  </p14:cNvPr>
                  <p14:cNvContentPartPr/>
                  <p14:nvPr/>
                </p14:nvContentPartPr>
                <p14:xfrm>
                  <a:off x="6214151" y="5222597"/>
                  <a:ext cx="101520" cy="9180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C6777823-CD1A-4C48-A046-C3FAD0961900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209831" y="5218277"/>
                    <a:ext cx="11016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86596835-A946-4256-90B2-EC3F072DE606}"/>
                      </a:ext>
                    </a:extLst>
                  </p14:cNvPr>
                  <p14:cNvContentPartPr/>
                  <p14:nvPr/>
                </p14:nvContentPartPr>
                <p14:xfrm>
                  <a:off x="6416471" y="5116397"/>
                  <a:ext cx="14040" cy="4104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86596835-A946-4256-90B2-EC3F072DE606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6412151" y="5112077"/>
                    <a:ext cx="2268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F9471F52-CCC2-46C6-B6D2-AE5E872ED090}"/>
                      </a:ext>
                    </a:extLst>
                  </p14:cNvPr>
                  <p14:cNvContentPartPr/>
                  <p14:nvPr/>
                </p14:nvContentPartPr>
                <p14:xfrm>
                  <a:off x="6436991" y="5117477"/>
                  <a:ext cx="50760" cy="6084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F9471F52-CCC2-46C6-B6D2-AE5E872ED090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432671" y="5113157"/>
                    <a:ext cx="59400" cy="69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961F993-0C63-452E-8117-E21113AC45FB}"/>
              </a:ext>
            </a:extLst>
          </p:cNvPr>
          <p:cNvGrpSpPr/>
          <p:nvPr/>
        </p:nvGrpSpPr>
        <p:grpSpPr>
          <a:xfrm>
            <a:off x="614968" y="5516705"/>
            <a:ext cx="4064760" cy="800656"/>
            <a:chOff x="509807" y="3626692"/>
            <a:chExt cx="4064760" cy="80065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4A169D4-67BF-47BC-A96B-86A44AFEB6E8}"/>
                </a:ext>
              </a:extLst>
            </p:cNvPr>
            <p:cNvGrpSpPr/>
            <p:nvPr/>
          </p:nvGrpSpPr>
          <p:grpSpPr>
            <a:xfrm>
              <a:off x="509807" y="3769628"/>
              <a:ext cx="1029240" cy="336960"/>
              <a:chOff x="509807" y="3769628"/>
              <a:chExt cx="1029240" cy="33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8BF1E75-886C-474A-9217-6E1B8D3CB483}"/>
                      </a:ext>
                    </a:extLst>
                  </p14:cNvPr>
                  <p14:cNvContentPartPr/>
                  <p14:nvPr/>
                </p14:nvContentPartPr>
                <p14:xfrm>
                  <a:off x="509807" y="3917948"/>
                  <a:ext cx="20520" cy="1886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C8BF1E75-886C-474A-9217-6E1B8D3CB483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505487" y="3913628"/>
                    <a:ext cx="2916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0DFE53EA-B4D8-4F8F-BA99-F3A3C5A2FE9C}"/>
                      </a:ext>
                    </a:extLst>
                  </p14:cNvPr>
                  <p14:cNvContentPartPr/>
                  <p14:nvPr/>
                </p14:nvContentPartPr>
                <p14:xfrm>
                  <a:off x="509807" y="3908948"/>
                  <a:ext cx="111600" cy="1036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0DFE53EA-B4D8-4F8F-BA99-F3A3C5A2FE9C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505487" y="3904628"/>
                    <a:ext cx="12024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6CD3F681-E953-4E66-AB0B-D1C309184F75}"/>
                      </a:ext>
                    </a:extLst>
                  </p14:cNvPr>
                  <p14:cNvContentPartPr/>
                  <p14:nvPr/>
                </p14:nvContentPartPr>
                <p14:xfrm>
                  <a:off x="680087" y="3826148"/>
                  <a:ext cx="95760" cy="1918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6CD3F681-E953-4E66-AB0B-D1C309184F75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675767" y="3821828"/>
                    <a:ext cx="10440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51EF44D-827E-421E-9598-EC513706A407}"/>
                      </a:ext>
                    </a:extLst>
                  </p14:cNvPr>
                  <p14:cNvContentPartPr/>
                  <p14:nvPr/>
                </p14:nvContentPartPr>
                <p14:xfrm>
                  <a:off x="816167" y="3839828"/>
                  <a:ext cx="133920" cy="18216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51EF44D-827E-421E-9598-EC513706A407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811847" y="3835508"/>
                    <a:ext cx="14256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AC6EFF8D-D55F-4B13-9811-6D9DABA5BEAC}"/>
                      </a:ext>
                    </a:extLst>
                  </p14:cNvPr>
                  <p14:cNvContentPartPr/>
                  <p14:nvPr/>
                </p14:nvContentPartPr>
                <p14:xfrm>
                  <a:off x="1047647" y="3902828"/>
                  <a:ext cx="74880" cy="1476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AC6EFF8D-D55F-4B13-9811-6D9DABA5BEAC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043327" y="3898508"/>
                    <a:ext cx="8352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7811CA37-5902-4330-8338-DEDE0CE0FF93}"/>
                      </a:ext>
                    </a:extLst>
                  </p14:cNvPr>
                  <p14:cNvContentPartPr/>
                  <p14:nvPr/>
                </p14:nvContentPartPr>
                <p14:xfrm>
                  <a:off x="1065647" y="3944588"/>
                  <a:ext cx="6444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7811CA37-5902-4330-8338-DEDE0CE0FF93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061327" y="3940268"/>
                    <a:ext cx="7308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57223F4F-5453-40C8-BC02-6249C96A9EF7}"/>
                      </a:ext>
                    </a:extLst>
                  </p14:cNvPr>
                  <p14:cNvContentPartPr/>
                  <p14:nvPr/>
                </p14:nvContentPartPr>
                <p14:xfrm>
                  <a:off x="1279127" y="3769628"/>
                  <a:ext cx="102240" cy="10944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57223F4F-5453-40C8-BC02-6249C96A9EF7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274807" y="3765308"/>
                    <a:ext cx="11088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DB998065-9380-4841-BE48-57D234CFE2A4}"/>
                      </a:ext>
                    </a:extLst>
                  </p14:cNvPr>
                  <p14:cNvContentPartPr/>
                  <p14:nvPr/>
                </p14:nvContentPartPr>
                <p14:xfrm>
                  <a:off x="1425647" y="3779348"/>
                  <a:ext cx="102600" cy="9900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DB998065-9380-4841-BE48-57D234CFE2A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421327" y="3775028"/>
                    <a:ext cx="11124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D3707774-4BA2-439E-8DDB-0070CED49B13}"/>
                      </a:ext>
                    </a:extLst>
                  </p14:cNvPr>
                  <p14:cNvContentPartPr/>
                  <p14:nvPr/>
                </p14:nvContentPartPr>
                <p14:xfrm>
                  <a:off x="1254287" y="3950348"/>
                  <a:ext cx="126720" cy="10944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D3707774-4BA2-439E-8DDB-0070CED49B13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249967" y="3946028"/>
                    <a:ext cx="13536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875BCE94-FBEA-4C5E-92A4-D206925BFEF0}"/>
                      </a:ext>
                    </a:extLst>
                  </p14:cNvPr>
                  <p14:cNvContentPartPr/>
                  <p14:nvPr/>
                </p14:nvContentPartPr>
                <p14:xfrm>
                  <a:off x="1432847" y="3967268"/>
                  <a:ext cx="106200" cy="1058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875BCE94-FBEA-4C5E-92A4-D206925BFEF0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428527" y="3962948"/>
                    <a:ext cx="11484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75F6E527-5891-4EBD-A043-6E7E558E485E}"/>
                      </a:ext>
                    </a:extLst>
                  </p14:cNvPr>
                  <p14:cNvContentPartPr/>
                  <p14:nvPr/>
                </p14:nvContentPartPr>
                <p14:xfrm>
                  <a:off x="1286327" y="3778628"/>
                  <a:ext cx="94680" cy="9720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75F6E527-5891-4EBD-A043-6E7E558E485E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282007" y="3774308"/>
                    <a:ext cx="10332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5AF9AFDC-850C-4A87-8EA1-4C36E15AAEAC}"/>
                      </a:ext>
                    </a:extLst>
                  </p14:cNvPr>
                  <p14:cNvContentPartPr/>
                  <p14:nvPr/>
                </p14:nvContentPartPr>
                <p14:xfrm>
                  <a:off x="1269767" y="3962948"/>
                  <a:ext cx="100440" cy="889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5AF9AFDC-850C-4A87-8EA1-4C36E15AAEAC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265447" y="3958628"/>
                    <a:ext cx="10908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4C8AA9EA-C0FC-44AF-A41E-D279824ADB42}"/>
                      </a:ext>
                    </a:extLst>
                  </p14:cNvPr>
                  <p14:cNvContentPartPr/>
                  <p14:nvPr/>
                </p14:nvContentPartPr>
                <p14:xfrm>
                  <a:off x="1428887" y="3790148"/>
                  <a:ext cx="101160" cy="8640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4C8AA9EA-C0FC-44AF-A41E-D279824ADB42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424567" y="3785828"/>
                    <a:ext cx="109800" cy="95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8E8C51-2156-4776-8D9D-3371370569AB}"/>
                    </a:ext>
                  </a:extLst>
                </p14:cNvPr>
                <p14:cNvContentPartPr/>
                <p14:nvPr/>
              </p14:nvContentPartPr>
              <p14:xfrm>
                <a:off x="1680167" y="3785108"/>
                <a:ext cx="91800" cy="258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8E8C51-2156-4776-8D9D-3371370569A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675847" y="3780788"/>
                  <a:ext cx="100440" cy="267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C6E4AD6-B699-4648-9BFA-EC9E069FE81E}"/>
                </a:ext>
              </a:extLst>
            </p:cNvPr>
            <p:cNvGrpSpPr/>
            <p:nvPr/>
          </p:nvGrpSpPr>
          <p:grpSpPr>
            <a:xfrm>
              <a:off x="1961327" y="3888428"/>
              <a:ext cx="138240" cy="51480"/>
              <a:chOff x="1961327" y="3888428"/>
              <a:chExt cx="138240" cy="51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D576FD26-0934-4E2A-B9DD-30C28E395A14}"/>
                      </a:ext>
                    </a:extLst>
                  </p14:cNvPr>
                  <p14:cNvContentPartPr/>
                  <p14:nvPr/>
                </p14:nvContentPartPr>
                <p14:xfrm>
                  <a:off x="1961327" y="3888428"/>
                  <a:ext cx="138240" cy="360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D576FD26-0934-4E2A-B9DD-30C28E395A14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957007" y="3884108"/>
                    <a:ext cx="14688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6B931F19-6C81-49E9-8F6B-33F3C9E493EA}"/>
                      </a:ext>
                    </a:extLst>
                  </p14:cNvPr>
                  <p14:cNvContentPartPr/>
                  <p14:nvPr/>
                </p14:nvContentPartPr>
                <p14:xfrm>
                  <a:off x="1984727" y="3930548"/>
                  <a:ext cx="107280" cy="9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6B931F19-6C81-49E9-8F6B-33F3C9E493EA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1980407" y="3926228"/>
                    <a:ext cx="11592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63977F9-17C1-4122-B6D9-EA0C095ADBF3}"/>
                </a:ext>
              </a:extLst>
            </p:cNvPr>
            <p:cNvGrpSpPr/>
            <p:nvPr/>
          </p:nvGrpSpPr>
          <p:grpSpPr>
            <a:xfrm>
              <a:off x="4254167" y="3787268"/>
              <a:ext cx="238680" cy="202680"/>
              <a:chOff x="4254167" y="3787268"/>
              <a:chExt cx="238680" cy="20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98855A75-E0AC-4B16-A7CE-E3474EF13C19}"/>
                      </a:ext>
                    </a:extLst>
                  </p14:cNvPr>
                  <p14:cNvContentPartPr/>
                  <p14:nvPr/>
                </p14:nvContentPartPr>
                <p14:xfrm>
                  <a:off x="4254167" y="3844868"/>
                  <a:ext cx="8280" cy="12600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98855A75-E0AC-4B16-A7CE-E3474EF13C19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4249847" y="3840548"/>
                    <a:ext cx="1692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FDF5B29C-AB6D-4951-8027-93A269A46F26}"/>
                      </a:ext>
                    </a:extLst>
                  </p14:cNvPr>
                  <p14:cNvContentPartPr/>
                  <p14:nvPr/>
                </p14:nvContentPartPr>
                <p14:xfrm>
                  <a:off x="4351367" y="3787268"/>
                  <a:ext cx="141480" cy="20268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FDF5B29C-AB6D-4951-8027-93A269A46F26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4347047" y="3782948"/>
                    <a:ext cx="150120" cy="211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11AD8BB-36F8-4A73-B900-3E54B846B4D2}"/>
                </a:ext>
              </a:extLst>
            </p:cNvPr>
            <p:cNvGrpSpPr/>
            <p:nvPr/>
          </p:nvGrpSpPr>
          <p:grpSpPr>
            <a:xfrm>
              <a:off x="2300087" y="3766388"/>
              <a:ext cx="1793160" cy="302040"/>
              <a:chOff x="2300087" y="3766388"/>
              <a:chExt cx="1793160" cy="30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5EA0AA4C-B251-4B87-925A-7EDEE30A0A4A}"/>
                      </a:ext>
                    </a:extLst>
                  </p14:cNvPr>
                  <p14:cNvContentPartPr/>
                  <p14:nvPr/>
                </p14:nvContentPartPr>
                <p14:xfrm>
                  <a:off x="2300087" y="3825068"/>
                  <a:ext cx="9360" cy="243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5EA0AA4C-B251-4B87-925A-7EDEE30A0A4A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295767" y="3820748"/>
                    <a:ext cx="1800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DEFB7F12-E799-4249-9F5C-28E0715E7236}"/>
                      </a:ext>
                    </a:extLst>
                  </p14:cNvPr>
                  <p14:cNvContentPartPr/>
                  <p14:nvPr/>
                </p14:nvContentPartPr>
                <p14:xfrm>
                  <a:off x="2317007" y="3853508"/>
                  <a:ext cx="88560" cy="914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DEFB7F12-E799-4249-9F5C-28E0715E7236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2312687" y="3849188"/>
                    <a:ext cx="9720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660F4AC4-C50C-44D5-898E-9784DA019E17}"/>
                      </a:ext>
                    </a:extLst>
                  </p14:cNvPr>
                  <p14:cNvContentPartPr/>
                  <p14:nvPr/>
                </p14:nvContentPartPr>
                <p14:xfrm>
                  <a:off x="2437247" y="3766388"/>
                  <a:ext cx="88200" cy="19584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660F4AC4-C50C-44D5-898E-9784DA019E17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2432927" y="3762068"/>
                    <a:ext cx="9684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D663EE6-092E-4252-BDAA-9E7925757C36}"/>
                      </a:ext>
                    </a:extLst>
                  </p14:cNvPr>
                  <p14:cNvContentPartPr/>
                  <p14:nvPr/>
                </p14:nvContentPartPr>
                <p14:xfrm>
                  <a:off x="2549927" y="3815348"/>
                  <a:ext cx="164160" cy="11988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D663EE6-092E-4252-BDAA-9E7925757C36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2545607" y="3811028"/>
                    <a:ext cx="17280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8AC3F0A5-FF8D-405E-848D-C1E747A48CEF}"/>
                      </a:ext>
                    </a:extLst>
                  </p14:cNvPr>
                  <p14:cNvContentPartPr/>
                  <p14:nvPr/>
                </p14:nvContentPartPr>
                <p14:xfrm>
                  <a:off x="2773487" y="3892028"/>
                  <a:ext cx="9360" cy="846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8AC3F0A5-FF8D-405E-848D-C1E747A48CEF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769167" y="3887708"/>
                    <a:ext cx="18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DB2AE1F1-9C64-4E96-8E13-0123D241E9B9}"/>
                      </a:ext>
                    </a:extLst>
                  </p14:cNvPr>
                  <p14:cNvContentPartPr/>
                  <p14:nvPr/>
                </p14:nvContentPartPr>
                <p14:xfrm>
                  <a:off x="2865287" y="3844148"/>
                  <a:ext cx="78120" cy="108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DB2AE1F1-9C64-4E96-8E13-0123D241E9B9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2860967" y="3839828"/>
                    <a:ext cx="8676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E3CD30D9-ACCD-4AC5-A534-D2E14BB727CC}"/>
                      </a:ext>
                    </a:extLst>
                  </p14:cNvPr>
                  <p14:cNvContentPartPr/>
                  <p14:nvPr/>
                </p14:nvContentPartPr>
                <p14:xfrm>
                  <a:off x="2875007" y="3889868"/>
                  <a:ext cx="82440" cy="900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E3CD30D9-ACCD-4AC5-A534-D2E14BB727C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870687" y="3885548"/>
                    <a:ext cx="9108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120FA7AE-A83E-4B60-ACA2-825CE7B85B02}"/>
                      </a:ext>
                    </a:extLst>
                  </p14:cNvPr>
                  <p14:cNvContentPartPr/>
                  <p14:nvPr/>
                </p14:nvContentPartPr>
                <p14:xfrm>
                  <a:off x="3084167" y="3790148"/>
                  <a:ext cx="17280" cy="1317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20FA7AE-A83E-4B60-ACA2-825CE7B85B02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079847" y="3785828"/>
                    <a:ext cx="2592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8B4ED027-538B-4FAE-A897-DD78CCA1F33D}"/>
                      </a:ext>
                    </a:extLst>
                  </p14:cNvPr>
                  <p14:cNvContentPartPr/>
                  <p14:nvPr/>
                </p14:nvContentPartPr>
                <p14:xfrm>
                  <a:off x="3205847" y="3780428"/>
                  <a:ext cx="101520" cy="19116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8B4ED027-538B-4FAE-A897-DD78CCA1F33D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201527" y="3776108"/>
                    <a:ext cx="11016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55D03E7A-695C-4345-B81B-96E56EFB4C3D}"/>
                      </a:ext>
                    </a:extLst>
                  </p14:cNvPr>
                  <p14:cNvContentPartPr/>
                  <p14:nvPr/>
                </p14:nvContentPartPr>
                <p14:xfrm>
                  <a:off x="3418247" y="3868988"/>
                  <a:ext cx="6480" cy="171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55D03E7A-695C-4345-B81B-96E56EFB4C3D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413927" y="3864668"/>
                    <a:ext cx="1512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142F687B-809A-4D43-9C81-A407800ADE7E}"/>
                      </a:ext>
                    </a:extLst>
                  </p14:cNvPr>
                  <p14:cNvContentPartPr/>
                  <p14:nvPr/>
                </p14:nvContentPartPr>
                <p14:xfrm>
                  <a:off x="3407087" y="3838748"/>
                  <a:ext cx="88200" cy="10008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142F687B-809A-4D43-9C81-A407800ADE7E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402767" y="3834428"/>
                    <a:ext cx="968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A732321F-F06D-40F9-9C3F-7867E2C31BF0}"/>
                      </a:ext>
                    </a:extLst>
                  </p14:cNvPr>
                  <p14:cNvContentPartPr/>
                  <p14:nvPr/>
                </p14:nvContentPartPr>
                <p14:xfrm>
                  <a:off x="3560807" y="3771428"/>
                  <a:ext cx="87480" cy="18468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A732321F-F06D-40F9-9C3F-7867E2C31BF0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556487" y="3767108"/>
                    <a:ext cx="9612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C493271E-67C3-4C43-A3C0-2FC5CF3017CC}"/>
                      </a:ext>
                    </a:extLst>
                  </p14:cNvPr>
                  <p14:cNvContentPartPr/>
                  <p14:nvPr/>
                </p14:nvContentPartPr>
                <p14:xfrm>
                  <a:off x="3646487" y="3827588"/>
                  <a:ext cx="165600" cy="11088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C493271E-67C3-4C43-A3C0-2FC5CF3017CC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42167" y="3823268"/>
                    <a:ext cx="17424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6DB6A306-BECD-4A3C-8BCF-E8C3461B785B}"/>
                      </a:ext>
                    </a:extLst>
                  </p14:cNvPr>
                  <p14:cNvContentPartPr/>
                  <p14:nvPr/>
                </p14:nvContentPartPr>
                <p14:xfrm>
                  <a:off x="3839807" y="3905708"/>
                  <a:ext cx="75600" cy="579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6DB6A306-BECD-4A3C-8BCF-E8C3461B785B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35487" y="3901388"/>
                    <a:ext cx="8424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ADB0E33F-94F2-4172-9189-929EC64139F7}"/>
                      </a:ext>
                    </a:extLst>
                  </p14:cNvPr>
                  <p14:cNvContentPartPr/>
                  <p14:nvPr/>
                </p14:nvContentPartPr>
                <p14:xfrm>
                  <a:off x="3995687" y="3857468"/>
                  <a:ext cx="97560" cy="828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ADB0E33F-94F2-4172-9189-929EC64139F7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991367" y="3853148"/>
                    <a:ext cx="106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367298F2-3BA0-47F0-8AD5-BCD2187EB77B}"/>
                      </a:ext>
                    </a:extLst>
                  </p14:cNvPr>
                  <p14:cNvContentPartPr/>
                  <p14:nvPr/>
                </p14:nvContentPartPr>
                <p14:xfrm>
                  <a:off x="3991367" y="3902828"/>
                  <a:ext cx="88200" cy="360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367298F2-3BA0-47F0-8AD5-BCD2187EB77B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987047" y="3898508"/>
                    <a:ext cx="9684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36909473-8F60-4966-8C48-8A3FBD83993E}"/>
                      </a:ext>
                    </a:extLst>
                  </p14:cNvPr>
                  <p14:cNvContentPartPr/>
                  <p14:nvPr/>
                </p14:nvContentPartPr>
                <p14:xfrm>
                  <a:off x="3349847" y="3877988"/>
                  <a:ext cx="21960" cy="360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36909473-8F60-4966-8C48-8A3FBD83993E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345527" y="3873668"/>
                    <a:ext cx="30600" cy="44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1D4635FF-A8D4-4CC2-986D-F340A345E186}"/>
                </a:ext>
              </a:extLst>
            </p:cNvPr>
            <p:cNvGrpSpPr/>
            <p:nvPr/>
          </p:nvGrpSpPr>
          <p:grpSpPr>
            <a:xfrm>
              <a:off x="2205407" y="4139348"/>
              <a:ext cx="2369160" cy="288000"/>
              <a:chOff x="2205407" y="4139348"/>
              <a:chExt cx="2369160" cy="28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CA75DA7C-9904-4ED4-9150-7103A4BDF23A}"/>
                      </a:ext>
                    </a:extLst>
                  </p14:cNvPr>
                  <p14:cNvContentPartPr/>
                  <p14:nvPr/>
                </p14:nvContentPartPr>
                <p14:xfrm>
                  <a:off x="2322047" y="4223228"/>
                  <a:ext cx="9720" cy="17136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CA75DA7C-9904-4ED4-9150-7103A4BDF23A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2317727" y="4218908"/>
                    <a:ext cx="1836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921C3B8B-98C8-40BD-8373-B5707F635BBA}"/>
                      </a:ext>
                    </a:extLst>
                  </p14:cNvPr>
                  <p14:cNvContentPartPr/>
                  <p14:nvPr/>
                </p14:nvContentPartPr>
                <p14:xfrm>
                  <a:off x="2322047" y="4206668"/>
                  <a:ext cx="90000" cy="936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921C3B8B-98C8-40BD-8373-B5707F635BBA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2317727" y="4202348"/>
                    <a:ext cx="9864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05DB2695-54E9-4139-81ED-FF043CE1F871}"/>
                      </a:ext>
                    </a:extLst>
                  </p14:cNvPr>
                  <p14:cNvContentPartPr/>
                  <p14:nvPr/>
                </p14:nvContentPartPr>
                <p14:xfrm>
                  <a:off x="2466767" y="4139348"/>
                  <a:ext cx="134280" cy="19440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05DB2695-54E9-4139-81ED-FF043CE1F871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2462447" y="4135028"/>
                    <a:ext cx="14292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FF1FC167-8806-4591-B2D8-FF2313817397}"/>
                      </a:ext>
                    </a:extLst>
                  </p14:cNvPr>
                  <p14:cNvContentPartPr/>
                  <p14:nvPr/>
                </p14:nvContentPartPr>
                <p14:xfrm>
                  <a:off x="2597447" y="4202348"/>
                  <a:ext cx="147240" cy="11052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FF1FC167-8806-4591-B2D8-FF2313817397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2593127" y="4198028"/>
                    <a:ext cx="15588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6EB41CC4-3D9F-497D-98B3-1621B7380A30}"/>
                      </a:ext>
                    </a:extLst>
                  </p14:cNvPr>
                  <p14:cNvContentPartPr/>
                  <p14:nvPr/>
                </p14:nvContentPartPr>
                <p14:xfrm>
                  <a:off x="2784647" y="4264628"/>
                  <a:ext cx="104040" cy="9432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6EB41CC4-3D9F-497D-98B3-1621B7380A30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780327" y="4260308"/>
                    <a:ext cx="11268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E95224E9-AC9C-4942-B072-C4C31A3C91A7}"/>
                      </a:ext>
                    </a:extLst>
                  </p14:cNvPr>
                  <p14:cNvContentPartPr/>
                  <p14:nvPr/>
                </p14:nvContentPartPr>
                <p14:xfrm>
                  <a:off x="2928647" y="4233308"/>
                  <a:ext cx="117000" cy="972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E95224E9-AC9C-4942-B072-C4C31A3C91A7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924327" y="4228988"/>
                    <a:ext cx="12564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B6A71143-BC5E-4DC2-B6A4-6B5615AF027C}"/>
                      </a:ext>
                    </a:extLst>
                  </p14:cNvPr>
                  <p14:cNvContentPartPr/>
                  <p14:nvPr/>
                </p14:nvContentPartPr>
                <p14:xfrm>
                  <a:off x="2929727" y="4267508"/>
                  <a:ext cx="97560" cy="540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B6A71143-BC5E-4DC2-B6A4-6B5615AF027C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2925407" y="4263188"/>
                    <a:ext cx="10620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7FE01EA8-739E-4E37-B696-80CE579F0861}"/>
                      </a:ext>
                    </a:extLst>
                  </p14:cNvPr>
                  <p14:cNvContentPartPr/>
                  <p14:nvPr/>
                </p14:nvContentPartPr>
                <p14:xfrm>
                  <a:off x="3151847" y="4192268"/>
                  <a:ext cx="10800" cy="13428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7FE01EA8-739E-4E37-B696-80CE579F0861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3147527" y="4187948"/>
                    <a:ext cx="1944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0EE3B85D-910E-4C61-A238-6B9A6D442252}"/>
                      </a:ext>
                    </a:extLst>
                  </p14:cNvPr>
                  <p14:cNvContentPartPr/>
                  <p14:nvPr/>
                </p14:nvContentPartPr>
                <p14:xfrm>
                  <a:off x="3242207" y="4163828"/>
                  <a:ext cx="88920" cy="18972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0EE3B85D-910E-4C61-A238-6B9A6D442252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3237887" y="4159508"/>
                    <a:ext cx="9756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D7DD47A2-2670-40DE-A854-3BFA8D15B3BE}"/>
                      </a:ext>
                    </a:extLst>
                  </p14:cNvPr>
                  <p14:cNvContentPartPr/>
                  <p14:nvPr/>
                </p14:nvContentPartPr>
                <p14:xfrm>
                  <a:off x="3457487" y="4228628"/>
                  <a:ext cx="7200" cy="19872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D7DD47A2-2670-40DE-A854-3BFA8D15B3BE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3453167" y="4224308"/>
                    <a:ext cx="15840" cy="20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1F892BC1-7C20-466B-B1E5-366C58EB2470}"/>
                      </a:ext>
                    </a:extLst>
                  </p14:cNvPr>
                  <p14:cNvContentPartPr/>
                  <p14:nvPr/>
                </p14:nvContentPartPr>
                <p14:xfrm>
                  <a:off x="3465407" y="4235828"/>
                  <a:ext cx="106560" cy="9288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1F892BC1-7C20-466B-B1E5-366C58EB2470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3461087" y="4231508"/>
                    <a:ext cx="11520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C6715428-4D34-4BE8-87AF-85EA5D910BE4}"/>
                      </a:ext>
                    </a:extLst>
                  </p14:cNvPr>
                  <p14:cNvContentPartPr/>
                  <p14:nvPr/>
                </p14:nvContentPartPr>
                <p14:xfrm>
                  <a:off x="3639287" y="4146548"/>
                  <a:ext cx="69120" cy="19800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C6715428-4D34-4BE8-87AF-85EA5D910BE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3634967" y="4142228"/>
                    <a:ext cx="7776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D0ED2E61-546A-4A1B-83D1-992640F6EB4F}"/>
                      </a:ext>
                    </a:extLst>
                  </p14:cNvPr>
                  <p14:cNvContentPartPr/>
                  <p14:nvPr/>
                </p14:nvContentPartPr>
                <p14:xfrm>
                  <a:off x="3744407" y="4200188"/>
                  <a:ext cx="136080" cy="11952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D0ED2E61-546A-4A1B-83D1-992640F6EB4F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3740087" y="4195868"/>
                    <a:ext cx="14472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B383158B-7080-4F65-B45D-4F9C40585F9B}"/>
                      </a:ext>
                    </a:extLst>
                  </p14:cNvPr>
                  <p14:cNvContentPartPr/>
                  <p14:nvPr/>
                </p14:nvContentPartPr>
                <p14:xfrm>
                  <a:off x="3923687" y="4241588"/>
                  <a:ext cx="90000" cy="6948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B383158B-7080-4F65-B45D-4F9C40585F9B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3919367" y="4237268"/>
                    <a:ext cx="986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71F7C105-ECF7-48ED-BC8E-D15AD211589A}"/>
                      </a:ext>
                    </a:extLst>
                  </p14:cNvPr>
                  <p14:cNvContentPartPr/>
                  <p14:nvPr/>
                </p14:nvContentPartPr>
                <p14:xfrm>
                  <a:off x="3985247" y="4231148"/>
                  <a:ext cx="14400" cy="1227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71F7C105-ECF7-48ED-BC8E-D15AD211589A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3980927" y="4226828"/>
                    <a:ext cx="230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5E724511-DE6C-4832-B925-C1537CF560E5}"/>
                      </a:ext>
                    </a:extLst>
                  </p14:cNvPr>
                  <p14:cNvContentPartPr/>
                  <p14:nvPr/>
                </p14:nvContentPartPr>
                <p14:xfrm>
                  <a:off x="4107647" y="4241588"/>
                  <a:ext cx="128880" cy="4212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5E724511-DE6C-4832-B925-C1537CF560E5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4103327" y="4237268"/>
                    <a:ext cx="1375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D03392C8-6B09-4303-B379-CB780BB58866}"/>
                      </a:ext>
                    </a:extLst>
                  </p14:cNvPr>
                  <p14:cNvContentPartPr/>
                  <p14:nvPr/>
                </p14:nvContentPartPr>
                <p14:xfrm>
                  <a:off x="4299167" y="4218548"/>
                  <a:ext cx="114480" cy="8964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D03392C8-6B09-4303-B379-CB780BB58866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4294847" y="4214228"/>
                    <a:ext cx="12312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5E7A41B2-2730-4C01-9C8B-51F57F46E278}"/>
                      </a:ext>
                    </a:extLst>
                  </p14:cNvPr>
                  <p14:cNvContentPartPr/>
                  <p14:nvPr/>
                </p14:nvContentPartPr>
                <p14:xfrm>
                  <a:off x="4448927" y="4151948"/>
                  <a:ext cx="125640" cy="2271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5E7A41B2-2730-4C01-9C8B-51F57F46E278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4444607" y="4147628"/>
                    <a:ext cx="13428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39335BD5-509D-4A18-AB4F-4D5086ACF5D7}"/>
                      </a:ext>
                    </a:extLst>
                  </p14:cNvPr>
                  <p14:cNvContentPartPr/>
                  <p14:nvPr/>
                </p14:nvContentPartPr>
                <p14:xfrm>
                  <a:off x="2205407" y="4257068"/>
                  <a:ext cx="25560" cy="324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39335BD5-509D-4A18-AB4F-4D5086ACF5D7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201087" y="4252748"/>
                    <a:ext cx="342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12AFEE2C-AF75-4AB1-8683-4B9F6FB53796}"/>
                      </a:ext>
                    </a:extLst>
                  </p14:cNvPr>
                  <p14:cNvContentPartPr/>
                  <p14:nvPr/>
                </p14:nvContentPartPr>
                <p14:xfrm>
                  <a:off x="3376487" y="4252028"/>
                  <a:ext cx="31680" cy="3348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12AFEE2C-AF75-4AB1-8683-4B9F6FB53796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3372167" y="4247708"/>
                    <a:ext cx="40320" cy="42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731D0E8-F249-44F8-8F19-C6CB4EE3878A}"/>
                </a:ext>
              </a:extLst>
            </p:cNvPr>
            <p:cNvGrpSpPr/>
            <p:nvPr/>
          </p:nvGrpSpPr>
          <p:grpSpPr>
            <a:xfrm>
              <a:off x="1339967" y="3626692"/>
              <a:ext cx="197640" cy="89280"/>
              <a:chOff x="1339967" y="3626692"/>
              <a:chExt cx="197640" cy="8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B656DC06-1DA6-424A-B13B-C9EE14C0D781}"/>
                      </a:ext>
                    </a:extLst>
                  </p14:cNvPr>
                  <p14:cNvContentPartPr/>
                  <p14:nvPr/>
                </p14:nvContentPartPr>
                <p14:xfrm>
                  <a:off x="1339967" y="3626692"/>
                  <a:ext cx="6480" cy="6696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B656DC06-1DA6-424A-B13B-C9EE14C0D781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1335647" y="3622372"/>
                    <a:ext cx="1512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41F58C90-2BE2-47A1-8E61-AD039F8306AC}"/>
                      </a:ext>
                    </a:extLst>
                  </p14:cNvPr>
                  <p14:cNvContentPartPr/>
                  <p14:nvPr/>
                </p14:nvContentPartPr>
                <p14:xfrm>
                  <a:off x="1469567" y="3637492"/>
                  <a:ext cx="68040" cy="784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41F58C90-2BE2-47A1-8E61-AD039F8306AC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1465247" y="3633172"/>
                    <a:ext cx="76680" cy="87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8D7F864-4937-4E47-BC11-A83C820C4F5E}"/>
                </a:ext>
              </a:extLst>
            </p:cNvPr>
            <p:cNvGrpSpPr/>
            <p:nvPr/>
          </p:nvGrpSpPr>
          <p:grpSpPr>
            <a:xfrm>
              <a:off x="1283087" y="4115572"/>
              <a:ext cx="233280" cy="133560"/>
              <a:chOff x="1283087" y="4115572"/>
              <a:chExt cx="233280" cy="13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904D9EA4-F713-40EC-AE6A-7986598FBF7E}"/>
                      </a:ext>
                    </a:extLst>
                  </p14:cNvPr>
                  <p14:cNvContentPartPr/>
                  <p14:nvPr/>
                </p14:nvContentPartPr>
                <p14:xfrm>
                  <a:off x="1283087" y="4120612"/>
                  <a:ext cx="47160" cy="10980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904D9EA4-F713-40EC-AE6A-7986598FBF7E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1278767" y="4116292"/>
                    <a:ext cx="5580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FD8AEA86-105C-4CD6-828E-FCB14F706708}"/>
                      </a:ext>
                    </a:extLst>
                  </p14:cNvPr>
                  <p14:cNvContentPartPr/>
                  <p14:nvPr/>
                </p14:nvContentPartPr>
                <p14:xfrm>
                  <a:off x="1431047" y="4149412"/>
                  <a:ext cx="85320" cy="4356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FD8AEA86-105C-4CD6-828E-FCB14F706708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1426727" y="4145092"/>
                    <a:ext cx="939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DB508C40-DB20-42CD-AB76-72CAAF08A100}"/>
                      </a:ext>
                    </a:extLst>
                  </p14:cNvPr>
                  <p14:cNvContentPartPr/>
                  <p14:nvPr/>
                </p14:nvContentPartPr>
                <p14:xfrm>
                  <a:off x="1491527" y="4115572"/>
                  <a:ext cx="7920" cy="13356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DB508C40-DB20-42CD-AB76-72CAAF08A100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487207" y="4111252"/>
                    <a:ext cx="1656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6108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7B8A-7782-4768-BCBD-63F690F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2" y="1104187"/>
            <a:ext cx="11148753" cy="5049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</a:rPr>
              <a:t>To improve robustness multiple timesteps are used to produce the current map</a:t>
            </a:r>
          </a:p>
          <a:p>
            <a:endParaRPr lang="en-GB" sz="24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</a:rPr>
              <a:t>Bayes’ theorem is applied at </a:t>
            </a:r>
          </a:p>
          <a:p>
            <a:pPr marL="0" indent="0">
              <a:buNone/>
            </a:pPr>
            <a:r>
              <a:rPr lang="en-GB" sz="2400" dirty="0">
                <a:latin typeface="Open Sans" panose="020B0606030504020204" pitchFamily="34" charset="0"/>
              </a:rPr>
              <a:t>   each update step for each cell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764E1-0E5E-44B1-8E6F-815DB407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427" y="2338125"/>
            <a:ext cx="5874023" cy="3290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5C996-41B9-4E96-8EB2-CF9AA559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01" y="2288681"/>
            <a:ext cx="6018274" cy="3367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39FDE-DF68-4B2F-8B81-7CBF9C788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01" y="2153813"/>
            <a:ext cx="6018274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Handling noisy data by Bayesian Updates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60667-6441-4A97-ABEE-92BDA1210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2885" y="2185650"/>
            <a:ext cx="2462400" cy="3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EA79E-4697-42F8-8404-E03F5E095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3360" y="3019275"/>
            <a:ext cx="2923200" cy="3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44F990-C763-46D1-A282-675E8A4D0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2885" y="4962938"/>
            <a:ext cx="3402000" cy="3240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2924DAE-D231-48B2-8820-FD4E62EE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BCBC71-60D4-48CE-AC77-A93FAF9EB2A7}"/>
              </a:ext>
            </a:extLst>
          </p:cNvPr>
          <p:cNvGrpSpPr/>
          <p:nvPr/>
        </p:nvGrpSpPr>
        <p:grpSpPr>
          <a:xfrm>
            <a:off x="1395456" y="5263510"/>
            <a:ext cx="1180080" cy="814320"/>
            <a:chOff x="1395456" y="5263510"/>
            <a:chExt cx="118008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AAEEE6-CDC7-4BF7-AE99-1AABE65AD451}"/>
                    </a:ext>
                  </a:extLst>
                </p14:cNvPr>
                <p14:cNvContentPartPr/>
                <p14:nvPr/>
              </p14:nvContentPartPr>
              <p14:xfrm>
                <a:off x="2238936" y="5287990"/>
                <a:ext cx="301320" cy="40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AAEEE6-CDC7-4BF7-AE99-1AABE65AD4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34616" y="5283670"/>
                  <a:ext cx="3099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35CFFF-B1CD-4832-8502-81692B604E29}"/>
                    </a:ext>
                  </a:extLst>
                </p14:cNvPr>
                <p14:cNvContentPartPr/>
                <p14:nvPr/>
              </p14:nvContentPartPr>
              <p14:xfrm>
                <a:off x="2464656" y="5263510"/>
                <a:ext cx="110880" cy="79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35CFFF-B1CD-4832-8502-81692B604E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60336" y="5259190"/>
                  <a:ext cx="119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D327CC-F505-423A-8C67-3A406C02B081}"/>
                    </a:ext>
                  </a:extLst>
                </p14:cNvPr>
                <p14:cNvContentPartPr/>
                <p14:nvPr/>
              </p14:nvContentPartPr>
              <p14:xfrm>
                <a:off x="1395456" y="5700910"/>
                <a:ext cx="72000" cy="115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D327CC-F505-423A-8C67-3A406C02B0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91136" y="5696590"/>
                  <a:ext cx="80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2ACBC7-4C50-4AFB-89A1-BAC5D222CB6F}"/>
                    </a:ext>
                  </a:extLst>
                </p14:cNvPr>
                <p14:cNvContentPartPr/>
                <p14:nvPr/>
              </p14:nvContentPartPr>
              <p14:xfrm>
                <a:off x="1472496" y="5730430"/>
                <a:ext cx="98280" cy="7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2ACBC7-4C50-4AFB-89A1-BAC5D222CB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68176" y="5726110"/>
                  <a:ext cx="106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8D94FB-E5E5-4023-8C84-1EE33FF3DC16}"/>
                    </a:ext>
                  </a:extLst>
                </p14:cNvPr>
                <p14:cNvContentPartPr/>
                <p14:nvPr/>
              </p14:nvContentPartPr>
              <p14:xfrm>
                <a:off x="1592736" y="5735830"/>
                <a:ext cx="65520" cy="9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8D94FB-E5E5-4023-8C84-1EE33FF3DC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88416" y="5731510"/>
                  <a:ext cx="74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313526-4407-43E4-A303-33554FD7F67F}"/>
                    </a:ext>
                  </a:extLst>
                </p14:cNvPr>
                <p14:cNvContentPartPr/>
                <p14:nvPr/>
              </p14:nvContentPartPr>
              <p14:xfrm>
                <a:off x="1680936" y="5740510"/>
                <a:ext cx="141480" cy="76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313526-4407-43E4-A303-33554FD7F6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76616" y="5736190"/>
                  <a:ext cx="150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E1EF24-EE28-414A-B025-888CBBC126F4}"/>
                    </a:ext>
                  </a:extLst>
                </p14:cNvPr>
                <p14:cNvContentPartPr/>
                <p14:nvPr/>
              </p14:nvContentPartPr>
              <p14:xfrm>
                <a:off x="1845816" y="5734390"/>
                <a:ext cx="127080" cy="79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E1EF24-EE28-414A-B025-888CBBC126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41496" y="5730070"/>
                  <a:ext cx="135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68217F-096F-486A-BBA7-0673E7B9EC3E}"/>
                    </a:ext>
                  </a:extLst>
                </p14:cNvPr>
                <p14:cNvContentPartPr/>
                <p14:nvPr/>
              </p14:nvContentPartPr>
              <p14:xfrm>
                <a:off x="1999896" y="5659150"/>
                <a:ext cx="12600" cy="13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68217F-096F-486A-BBA7-0673E7B9EC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95576" y="5654830"/>
                  <a:ext cx="21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9D1674-9A93-47D7-B5CA-76378FC94134}"/>
                    </a:ext>
                  </a:extLst>
                </p14:cNvPr>
                <p14:cNvContentPartPr/>
                <p14:nvPr/>
              </p14:nvContentPartPr>
              <p14:xfrm>
                <a:off x="2049576" y="5683270"/>
                <a:ext cx="21600" cy="121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9D1674-9A93-47D7-B5CA-76378FC9413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45256" y="5678950"/>
                  <a:ext cx="30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E7DA5F-0C0C-4900-B5DE-62DBCE0BE789}"/>
                    </a:ext>
                  </a:extLst>
                </p14:cNvPr>
                <p14:cNvContentPartPr/>
                <p14:nvPr/>
              </p14:nvContentPartPr>
              <p14:xfrm>
                <a:off x="2119056" y="5698030"/>
                <a:ext cx="68040" cy="115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E7DA5F-0C0C-4900-B5DE-62DBCE0BE7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14736" y="5693710"/>
                  <a:ext cx="76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03FD51-6CC4-4692-9C93-ECF48E897928}"/>
                    </a:ext>
                  </a:extLst>
                </p14:cNvPr>
                <p14:cNvContentPartPr/>
                <p14:nvPr/>
              </p14:nvContentPartPr>
              <p14:xfrm>
                <a:off x="2086296" y="5745190"/>
                <a:ext cx="110880" cy="1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03FD51-6CC4-4692-9C93-ECF48E89792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81976" y="5740870"/>
                  <a:ext cx="119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8A8587-9ACD-4CA4-97F5-6EEEE75B531E}"/>
                    </a:ext>
                  </a:extLst>
                </p14:cNvPr>
                <p14:cNvContentPartPr/>
                <p14:nvPr/>
              </p14:nvContentPartPr>
              <p14:xfrm>
                <a:off x="2240016" y="5674630"/>
                <a:ext cx="10080" cy="11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8A8587-9ACD-4CA4-97F5-6EEEE75B53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35696" y="5670310"/>
                  <a:ext cx="18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230520-15B0-4C62-A160-755EB62F43CF}"/>
                    </a:ext>
                  </a:extLst>
                </p14:cNvPr>
                <p14:cNvContentPartPr/>
                <p14:nvPr/>
              </p14:nvContentPartPr>
              <p14:xfrm>
                <a:off x="2277456" y="5711710"/>
                <a:ext cx="86040" cy="9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230520-15B0-4C62-A160-755EB62F43C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73136" y="5707390"/>
                  <a:ext cx="94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AD785B-E7F6-4E64-B310-A469386E3E79}"/>
                    </a:ext>
                  </a:extLst>
                </p14:cNvPr>
                <p14:cNvContentPartPr/>
                <p14:nvPr/>
              </p14:nvContentPartPr>
              <p14:xfrm>
                <a:off x="2339376" y="5722510"/>
                <a:ext cx="116640" cy="19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AD785B-E7F6-4E64-B310-A469386E3E7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5056" y="5718190"/>
                  <a:ext cx="125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106EB1-2767-4270-8F1C-817B9E1A3874}"/>
                    </a:ext>
                  </a:extLst>
                </p14:cNvPr>
                <p14:cNvContentPartPr/>
                <p14:nvPr/>
              </p14:nvContentPartPr>
              <p14:xfrm>
                <a:off x="1525416" y="5965510"/>
                <a:ext cx="120960" cy="96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106EB1-2767-4270-8F1C-817B9E1A38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21096" y="5961190"/>
                  <a:ext cx="129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0BD832-3207-41A1-B601-6DD3696516FF}"/>
                    </a:ext>
                  </a:extLst>
                </p14:cNvPr>
                <p14:cNvContentPartPr/>
                <p14:nvPr/>
              </p14:nvContentPartPr>
              <p14:xfrm>
                <a:off x="1652856" y="5985310"/>
                <a:ext cx="77760" cy="72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0BD832-3207-41A1-B601-6DD3696516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48536" y="5980990"/>
                  <a:ext cx="86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76DBA7-3394-4466-8458-DD713298FE80}"/>
                    </a:ext>
                  </a:extLst>
                </p14:cNvPr>
                <p14:cNvContentPartPr/>
                <p14:nvPr/>
              </p14:nvContentPartPr>
              <p14:xfrm>
                <a:off x="1766976" y="5978470"/>
                <a:ext cx="86400" cy="77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76DBA7-3394-4466-8458-DD713298FE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62656" y="5974150"/>
                  <a:ext cx="95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80EE10-372C-46D6-BD63-5C941765AF57}"/>
                    </a:ext>
                  </a:extLst>
                </p14:cNvPr>
                <p14:cNvContentPartPr/>
                <p14:nvPr/>
              </p14:nvContentPartPr>
              <p14:xfrm>
                <a:off x="1866696" y="5991070"/>
                <a:ext cx="80640" cy="79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80EE10-372C-46D6-BD63-5C941765AF5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62376" y="5986750"/>
                  <a:ext cx="89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6AFF33C-A9B0-4BDE-9FA9-71232044693A}"/>
                    </a:ext>
                  </a:extLst>
                </p14:cNvPr>
                <p14:cNvContentPartPr/>
                <p14:nvPr/>
              </p14:nvContentPartPr>
              <p14:xfrm>
                <a:off x="1948056" y="5993950"/>
                <a:ext cx="84600" cy="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6AFF33C-A9B0-4BDE-9FA9-7123204469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43736" y="5989630"/>
                  <a:ext cx="93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50E26C-6027-43F2-B3FE-65CB3D1A5A57}"/>
                    </a:ext>
                  </a:extLst>
                </p14:cNvPr>
                <p14:cNvContentPartPr/>
                <p14:nvPr/>
              </p14:nvContentPartPr>
              <p14:xfrm>
                <a:off x="1971456" y="5921950"/>
                <a:ext cx="25200" cy="155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50E26C-6027-43F2-B3FE-65CB3D1A5A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67136" y="5917630"/>
                  <a:ext cx="33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B74172-0878-4B23-B132-6FA9C85A5BD6}"/>
                    </a:ext>
                  </a:extLst>
                </p14:cNvPr>
                <p14:cNvContentPartPr/>
                <p14:nvPr/>
              </p14:nvContentPartPr>
              <p14:xfrm>
                <a:off x="2028696" y="5993590"/>
                <a:ext cx="106920" cy="71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B74172-0878-4B23-B132-6FA9C85A5BD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24376" y="5989270"/>
                  <a:ext cx="115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776EF0-6394-4666-81E0-D6CFF548C21A}"/>
                    </a:ext>
                  </a:extLst>
                </p14:cNvPr>
                <p14:cNvContentPartPr/>
                <p14:nvPr/>
              </p14:nvContentPartPr>
              <p14:xfrm>
                <a:off x="2149296" y="5984230"/>
                <a:ext cx="73800" cy="8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776EF0-6394-4666-81E0-D6CFF548C21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44976" y="5979910"/>
                  <a:ext cx="8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5741C61-819B-4D1A-9F9F-F34ABDA0106B}"/>
                    </a:ext>
                  </a:extLst>
                </p14:cNvPr>
                <p14:cNvContentPartPr/>
                <p14:nvPr/>
              </p14:nvContentPartPr>
              <p14:xfrm>
                <a:off x="2253336" y="5991790"/>
                <a:ext cx="94320" cy="5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5741C61-819B-4D1A-9F9F-F34ABDA010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49016" y="5987470"/>
                  <a:ext cx="102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0F7C42-358A-4A37-A3B1-8C83DDAA799F}"/>
                    </a:ext>
                  </a:extLst>
                </p14:cNvPr>
                <p14:cNvContentPartPr/>
                <p14:nvPr/>
              </p14:nvContentPartPr>
              <p14:xfrm>
                <a:off x="2301216" y="5911150"/>
                <a:ext cx="7200" cy="165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0F7C42-358A-4A37-A3B1-8C83DDAA79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96896" y="5906830"/>
                  <a:ext cx="158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35B0F2-D1B3-41C5-8E2B-D45176A83B21}"/>
              </a:ext>
            </a:extLst>
          </p:cNvPr>
          <p:cNvGrpSpPr/>
          <p:nvPr/>
        </p:nvGrpSpPr>
        <p:grpSpPr>
          <a:xfrm>
            <a:off x="3511636" y="5303470"/>
            <a:ext cx="1305360" cy="583920"/>
            <a:chOff x="3511636" y="5303470"/>
            <a:chExt cx="1305360" cy="5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6E7557-DA08-49A4-B73B-2A2689E70341}"/>
                    </a:ext>
                  </a:extLst>
                </p14:cNvPr>
                <p14:cNvContentPartPr/>
                <p14:nvPr/>
              </p14:nvContentPartPr>
              <p14:xfrm>
                <a:off x="3555556" y="5303470"/>
                <a:ext cx="96444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6E7557-DA08-49A4-B73B-2A2689E7034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51238" y="5299150"/>
                  <a:ext cx="973077" cy="68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D5459D2-BAB5-47C7-9097-AA285F411FE0}"/>
                </a:ext>
              </a:extLst>
            </p:cNvPr>
            <p:cNvGrpSpPr/>
            <p:nvPr/>
          </p:nvGrpSpPr>
          <p:grpSpPr>
            <a:xfrm>
              <a:off x="3511636" y="5442790"/>
              <a:ext cx="1305360" cy="444600"/>
              <a:chOff x="3511636" y="5442790"/>
              <a:chExt cx="1305360" cy="44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28A4C2EA-8F3E-4344-B757-4289C44FACAD}"/>
                      </a:ext>
                    </a:extLst>
                  </p14:cNvPr>
                  <p14:cNvContentPartPr/>
                  <p14:nvPr/>
                </p14:nvContentPartPr>
                <p14:xfrm>
                  <a:off x="3530356" y="5489950"/>
                  <a:ext cx="9360" cy="1414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28A4C2EA-8F3E-4344-B757-4289C44FACAD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526036" y="5485630"/>
                    <a:ext cx="1800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F911DFCB-B3D5-48BB-AEB2-456AD1FD50A8}"/>
                      </a:ext>
                    </a:extLst>
                  </p14:cNvPr>
                  <p14:cNvContentPartPr/>
                  <p14:nvPr/>
                </p14:nvContentPartPr>
                <p14:xfrm>
                  <a:off x="3511636" y="5491030"/>
                  <a:ext cx="100440" cy="622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F911DFCB-B3D5-48BB-AEB2-456AD1FD50A8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3507316" y="5486710"/>
                    <a:ext cx="10908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3197685C-6535-48DC-B249-4C5B3E4835CC}"/>
                      </a:ext>
                    </a:extLst>
                  </p14:cNvPr>
                  <p14:cNvContentPartPr/>
                  <p14:nvPr/>
                </p14:nvContentPartPr>
                <p14:xfrm>
                  <a:off x="3638356" y="5467270"/>
                  <a:ext cx="210240" cy="882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3197685C-6535-48DC-B249-4C5B3E4835CC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3634036" y="5462950"/>
                    <a:ext cx="218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F9D8B766-90A4-4613-8301-DCCB6D89BC9A}"/>
                      </a:ext>
                    </a:extLst>
                  </p14:cNvPr>
                  <p14:cNvContentPartPr/>
                  <p14:nvPr/>
                </p14:nvContentPartPr>
                <p14:xfrm>
                  <a:off x="3857596" y="5473750"/>
                  <a:ext cx="87480" cy="770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F9D8B766-90A4-4613-8301-DCCB6D89BC9A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3853276" y="5469430"/>
                    <a:ext cx="9612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60E1A509-1734-4616-8D39-8D0353ADA32A}"/>
                      </a:ext>
                    </a:extLst>
                  </p14:cNvPr>
                  <p14:cNvContentPartPr/>
                  <p14:nvPr/>
                </p14:nvContentPartPr>
                <p14:xfrm>
                  <a:off x="3958036" y="5494630"/>
                  <a:ext cx="32760" cy="608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60E1A509-1734-4616-8D39-8D0353ADA32A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3953716" y="5490310"/>
                    <a:ext cx="4140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CFE6F1F-856D-44E9-8C11-F11527D4D7DF}"/>
                      </a:ext>
                    </a:extLst>
                  </p14:cNvPr>
                  <p14:cNvContentPartPr/>
                  <p14:nvPr/>
                </p14:nvContentPartPr>
                <p14:xfrm>
                  <a:off x="3994396" y="5442790"/>
                  <a:ext cx="11160" cy="108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BCFE6F1F-856D-44E9-8C11-F11527D4D7DF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3990076" y="5438470"/>
                    <a:ext cx="198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E70B630C-F306-42B1-B5AD-709731015617}"/>
                      </a:ext>
                    </a:extLst>
                  </p14:cNvPr>
                  <p14:cNvContentPartPr/>
                  <p14:nvPr/>
                </p14:nvContentPartPr>
                <p14:xfrm>
                  <a:off x="4021756" y="5470870"/>
                  <a:ext cx="81360" cy="63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E70B630C-F306-42B1-B5AD-70973101561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4017436" y="5466550"/>
                    <a:ext cx="90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8C23E8E-CA0E-4FB6-B799-3F81E6721248}"/>
                      </a:ext>
                    </a:extLst>
                  </p14:cNvPr>
                  <p14:cNvContentPartPr/>
                  <p14:nvPr/>
                </p14:nvContentPartPr>
                <p14:xfrm>
                  <a:off x="4152436" y="5475910"/>
                  <a:ext cx="119160" cy="73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8C23E8E-CA0E-4FB6-B799-3F81E672124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148116" y="5471590"/>
                    <a:ext cx="12780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C907637-3FBD-49BA-A234-BA076C403856}"/>
                      </a:ext>
                    </a:extLst>
                  </p14:cNvPr>
                  <p14:cNvContentPartPr/>
                  <p14:nvPr/>
                </p14:nvContentPartPr>
                <p14:xfrm>
                  <a:off x="4264756" y="5471950"/>
                  <a:ext cx="76680" cy="75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DC907637-3FBD-49BA-A234-BA076C40385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260436" y="5467630"/>
                    <a:ext cx="8532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4759349-E6C0-4A6E-AE52-A977BFA29960}"/>
                      </a:ext>
                    </a:extLst>
                  </p14:cNvPr>
                  <p14:cNvContentPartPr/>
                  <p14:nvPr/>
                </p14:nvContentPartPr>
                <p14:xfrm>
                  <a:off x="3555556" y="5662030"/>
                  <a:ext cx="132840" cy="139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4759349-E6C0-4A6E-AE52-A977BFA2996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3551236" y="5657710"/>
                    <a:ext cx="14148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9073E79-EC10-44B2-8B85-C5B8EF5FD542}"/>
                      </a:ext>
                    </a:extLst>
                  </p14:cNvPr>
                  <p14:cNvContentPartPr/>
                  <p14:nvPr/>
                </p14:nvContentPartPr>
                <p14:xfrm>
                  <a:off x="3706756" y="5714950"/>
                  <a:ext cx="100440" cy="8712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29073E79-EC10-44B2-8B85-C5B8EF5FD542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3702436" y="5710630"/>
                    <a:ext cx="10908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0BEBBAEC-1EF3-40C8-9CFA-5165FDA0A947}"/>
                      </a:ext>
                    </a:extLst>
                  </p14:cNvPr>
                  <p14:cNvContentPartPr/>
                  <p14:nvPr/>
                </p14:nvContentPartPr>
                <p14:xfrm>
                  <a:off x="3843916" y="5679670"/>
                  <a:ext cx="16560" cy="1303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0BEBBAEC-1EF3-40C8-9CFA-5165FDA0A947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3839596" y="5675350"/>
                    <a:ext cx="2520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EF110B3A-2DA6-4E91-AA90-3839B93CF32C}"/>
                      </a:ext>
                    </a:extLst>
                  </p14:cNvPr>
                  <p14:cNvContentPartPr/>
                  <p14:nvPr/>
                </p14:nvContentPartPr>
                <p14:xfrm>
                  <a:off x="3889636" y="5690830"/>
                  <a:ext cx="52920" cy="9720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EF110B3A-2DA6-4E91-AA90-3839B93CF32C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3885316" y="5686510"/>
                    <a:ext cx="6156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56B22129-F8A7-409B-9DED-99E2C69FEB5F}"/>
                      </a:ext>
                    </a:extLst>
                  </p14:cNvPr>
                  <p14:cNvContentPartPr/>
                  <p14:nvPr/>
                </p14:nvContentPartPr>
                <p14:xfrm>
                  <a:off x="3958396" y="5714230"/>
                  <a:ext cx="114840" cy="8784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56B22129-F8A7-409B-9DED-99E2C69FEB5F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954076" y="5709910"/>
                    <a:ext cx="12348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C3556A43-34FE-4AA3-950B-D30313D5CF32}"/>
                      </a:ext>
                    </a:extLst>
                  </p14:cNvPr>
                  <p14:cNvContentPartPr/>
                  <p14:nvPr/>
                </p14:nvContentPartPr>
                <p14:xfrm>
                  <a:off x="4100236" y="5651950"/>
                  <a:ext cx="82440" cy="1587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C3556A43-34FE-4AA3-950B-D30313D5CF32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4095916" y="5647630"/>
                    <a:ext cx="9108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C70754BF-2D4A-4EE6-A1FD-49B4030E4799}"/>
                      </a:ext>
                    </a:extLst>
                  </p14:cNvPr>
                  <p14:cNvContentPartPr/>
                  <p14:nvPr/>
                </p14:nvContentPartPr>
                <p14:xfrm>
                  <a:off x="4078996" y="5747710"/>
                  <a:ext cx="102960" cy="792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C70754BF-2D4A-4EE6-A1FD-49B4030E4799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4074676" y="5743390"/>
                    <a:ext cx="11160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F5EF56EB-B97D-4CFA-8F80-59CEFE9C8091}"/>
                      </a:ext>
                    </a:extLst>
                  </p14:cNvPr>
                  <p14:cNvContentPartPr/>
                  <p14:nvPr/>
                </p14:nvContentPartPr>
                <p14:xfrm>
                  <a:off x="4377076" y="5719990"/>
                  <a:ext cx="147600" cy="8460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F5EF56EB-B97D-4CFA-8F80-59CEFE9C8091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372756" y="5715670"/>
                    <a:ext cx="15624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15B0A682-BE68-49A8-849D-B479C7EDA709}"/>
                      </a:ext>
                    </a:extLst>
                  </p14:cNvPr>
                  <p14:cNvContentPartPr/>
                  <p14:nvPr/>
                </p14:nvContentPartPr>
                <p14:xfrm>
                  <a:off x="4541236" y="5730430"/>
                  <a:ext cx="122760" cy="7884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15B0A682-BE68-49A8-849D-B479C7EDA709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4536916" y="5726110"/>
                    <a:ext cx="131400" cy="8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87FB6139-3F40-4300-B80F-C559F62A90F6}"/>
                      </a:ext>
                    </a:extLst>
                  </p14:cNvPr>
                  <p14:cNvContentPartPr/>
                  <p14:nvPr/>
                </p14:nvContentPartPr>
                <p14:xfrm>
                  <a:off x="4701796" y="5730430"/>
                  <a:ext cx="17280" cy="1569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87FB6139-3F40-4300-B80F-C559F62A90F6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697476" y="5726110"/>
                    <a:ext cx="2592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0E0487D6-0A9B-4A49-9DE6-23EFEB305DE4}"/>
                      </a:ext>
                    </a:extLst>
                  </p14:cNvPr>
                  <p14:cNvContentPartPr/>
                  <p14:nvPr/>
                </p14:nvContentPartPr>
                <p14:xfrm>
                  <a:off x="4706476" y="5717110"/>
                  <a:ext cx="110520" cy="802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0E0487D6-0A9B-4A49-9DE6-23EFEB305DE4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4702156" y="5712790"/>
                    <a:ext cx="119160" cy="8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802567A-6903-4631-9AE8-CC741D195FAB}"/>
              </a:ext>
            </a:extLst>
          </p:cNvPr>
          <p:cNvGrpSpPr/>
          <p:nvPr/>
        </p:nvGrpSpPr>
        <p:grpSpPr>
          <a:xfrm>
            <a:off x="3383116" y="6056950"/>
            <a:ext cx="993600" cy="194760"/>
            <a:chOff x="3383116" y="6056950"/>
            <a:chExt cx="99360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5C8DCE-B92A-4746-911B-83EC896A9F2C}"/>
                    </a:ext>
                  </a:extLst>
                </p14:cNvPr>
                <p14:cNvContentPartPr/>
                <p14:nvPr/>
              </p14:nvContentPartPr>
              <p14:xfrm>
                <a:off x="3383116" y="6060550"/>
                <a:ext cx="15300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5C8DCE-B92A-4746-911B-83EC896A9F2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378796" y="6056230"/>
                  <a:ext cx="161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1FB8018-2EDF-4052-82D5-ED4E087D6147}"/>
                    </a:ext>
                  </a:extLst>
                </p14:cNvPr>
                <p14:cNvContentPartPr/>
                <p14:nvPr/>
              </p14:nvContentPartPr>
              <p14:xfrm>
                <a:off x="3561676" y="6089350"/>
                <a:ext cx="127800" cy="142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1FB8018-2EDF-4052-82D5-ED4E087D614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57356" y="6085030"/>
                  <a:ext cx="136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1B4B45-415D-4D2E-B134-34EF384FE916}"/>
                    </a:ext>
                  </a:extLst>
                </p14:cNvPr>
                <p14:cNvContentPartPr/>
                <p14:nvPr/>
              </p14:nvContentPartPr>
              <p14:xfrm>
                <a:off x="3699916" y="6154150"/>
                <a:ext cx="116280" cy="78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1B4B45-415D-4D2E-B134-34EF384FE91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5596" y="6149830"/>
                  <a:ext cx="124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36217E5-408D-4549-9CC5-6703D1ACF95D}"/>
                    </a:ext>
                  </a:extLst>
                </p14:cNvPr>
                <p14:cNvContentPartPr/>
                <p14:nvPr/>
              </p14:nvContentPartPr>
              <p14:xfrm>
                <a:off x="3829516" y="6145150"/>
                <a:ext cx="67320" cy="86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36217E5-408D-4549-9CC5-6703D1ACF95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25196" y="6140830"/>
                  <a:ext cx="75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8551745-DF31-4DDD-A91F-F6450AFBCE74}"/>
                    </a:ext>
                  </a:extLst>
                </p14:cNvPr>
                <p14:cNvContentPartPr/>
                <p14:nvPr/>
              </p14:nvContentPartPr>
              <p14:xfrm>
                <a:off x="3946156" y="6063790"/>
                <a:ext cx="8640" cy="180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8551745-DF31-4DDD-A91F-F6450AFBCE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41836" y="6059470"/>
                  <a:ext cx="17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2D0A7-2676-483C-9D97-ADB8E8B872BF}"/>
                    </a:ext>
                  </a:extLst>
                </p14:cNvPr>
                <p14:cNvContentPartPr/>
                <p14:nvPr/>
              </p14:nvContentPartPr>
              <p14:xfrm>
                <a:off x="3950116" y="6164230"/>
                <a:ext cx="92160" cy="61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2D0A7-2676-483C-9D97-ADB8E8B872B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45796" y="6159910"/>
                  <a:ext cx="100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07DEA3-4358-4D97-A4C4-354AD0ED5446}"/>
                    </a:ext>
                  </a:extLst>
                </p14:cNvPr>
                <p14:cNvContentPartPr/>
                <p14:nvPr/>
              </p14:nvContentPartPr>
              <p14:xfrm>
                <a:off x="4059556" y="6159910"/>
                <a:ext cx="76320" cy="74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07DEA3-4358-4D97-A4C4-354AD0ED544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55236" y="6155590"/>
                  <a:ext cx="84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E453454-D730-4A6F-82A9-A9D14894D2F9}"/>
                    </a:ext>
                  </a:extLst>
                </p14:cNvPr>
                <p14:cNvContentPartPr/>
                <p14:nvPr/>
              </p14:nvContentPartPr>
              <p14:xfrm>
                <a:off x="4159636" y="6135790"/>
                <a:ext cx="63360" cy="112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E453454-D730-4A6F-82A9-A9D14894D2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55316" y="6131470"/>
                  <a:ext cx="72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0AFFCC-0EC4-4F94-8DEE-2B25973D35F4}"/>
                    </a:ext>
                  </a:extLst>
                </p14:cNvPr>
                <p14:cNvContentPartPr/>
                <p14:nvPr/>
              </p14:nvContentPartPr>
              <p14:xfrm>
                <a:off x="4272676" y="6056950"/>
                <a:ext cx="104040" cy="194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0AFFCC-0EC4-4F94-8DEE-2B25973D35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68356" y="6052630"/>
                  <a:ext cx="11268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040AACA-0A44-4582-AD02-79106E329695}"/>
                  </a:ext>
                </a:extLst>
              </p14:cNvPr>
              <p14:cNvContentPartPr/>
              <p14:nvPr/>
            </p14:nvContentPartPr>
            <p14:xfrm>
              <a:off x="2703436" y="4911790"/>
              <a:ext cx="792000" cy="71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040AACA-0A44-4582-AD02-79106E32969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699116" y="4907448"/>
                <a:ext cx="800640" cy="80324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463F7209-2543-4105-A0B5-79123275780E}"/>
              </a:ext>
            </a:extLst>
          </p:cNvPr>
          <p:cNvGrpSpPr/>
          <p:nvPr/>
        </p:nvGrpSpPr>
        <p:grpSpPr>
          <a:xfrm>
            <a:off x="2775436" y="4637110"/>
            <a:ext cx="1254240" cy="156960"/>
            <a:chOff x="2775436" y="4637110"/>
            <a:chExt cx="12542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18BC57-E4BC-4852-BBFF-623D7CD1BEA5}"/>
                    </a:ext>
                  </a:extLst>
                </p14:cNvPr>
                <p14:cNvContentPartPr/>
                <p14:nvPr/>
              </p14:nvContentPartPr>
              <p14:xfrm>
                <a:off x="2775436" y="4684270"/>
                <a:ext cx="126000" cy="91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18BC57-E4BC-4852-BBFF-623D7CD1BEA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71116" y="4679950"/>
                  <a:ext cx="134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2EE002-C708-4E14-8991-1CFACF62BF22}"/>
                    </a:ext>
                  </a:extLst>
                </p14:cNvPr>
                <p14:cNvContentPartPr/>
                <p14:nvPr/>
              </p14:nvContentPartPr>
              <p14:xfrm>
                <a:off x="2937436" y="4687870"/>
                <a:ext cx="87120" cy="97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2EE002-C708-4E14-8991-1CFACF62BF2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33116" y="4683550"/>
                  <a:ext cx="95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B2B91E-A610-4275-9727-033687BDA7A4}"/>
                    </a:ext>
                  </a:extLst>
                </p14:cNvPr>
                <p14:cNvContentPartPr/>
                <p14:nvPr/>
              </p14:nvContentPartPr>
              <p14:xfrm>
                <a:off x="3027436" y="4692190"/>
                <a:ext cx="98640" cy="9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B2B91E-A610-4275-9727-033687BDA7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23116" y="4687870"/>
                  <a:ext cx="107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B14920-A509-4D3E-8755-D0AEDCB04D6E}"/>
                    </a:ext>
                  </a:extLst>
                </p14:cNvPr>
                <p14:cNvContentPartPr/>
                <p14:nvPr/>
              </p14:nvContentPartPr>
              <p14:xfrm>
                <a:off x="3139036" y="4693630"/>
                <a:ext cx="85680" cy="100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B14920-A509-4D3E-8755-D0AEDCB04D6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34716" y="4689310"/>
                  <a:ext cx="94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B7BCFF-E1E7-4F34-B6E8-4E9096D7EA57}"/>
                    </a:ext>
                  </a:extLst>
                </p14:cNvPr>
                <p14:cNvContentPartPr/>
                <p14:nvPr/>
              </p14:nvContentPartPr>
              <p14:xfrm>
                <a:off x="3248476" y="4682830"/>
                <a:ext cx="95760" cy="109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B7BCFF-E1E7-4F34-B6E8-4E9096D7EA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44156" y="4678510"/>
                  <a:ext cx="104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EFE308-1ED4-4752-A803-09F4C4B99756}"/>
                    </a:ext>
                  </a:extLst>
                </p14:cNvPr>
                <p14:cNvContentPartPr/>
                <p14:nvPr/>
              </p14:nvContentPartPr>
              <p14:xfrm>
                <a:off x="3364396" y="4693630"/>
                <a:ext cx="188640" cy="9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EFE308-1ED4-4752-A803-09F4C4B997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60076" y="4689310"/>
                  <a:ext cx="197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0C48E6-1745-4C72-9687-E1EADE3E4125}"/>
                    </a:ext>
                  </a:extLst>
                </p14:cNvPr>
                <p14:cNvContentPartPr/>
                <p14:nvPr/>
              </p14:nvContentPartPr>
              <p14:xfrm>
                <a:off x="3560956" y="4695790"/>
                <a:ext cx="140760" cy="87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0C48E6-1745-4C72-9687-E1EADE3E412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56636" y="4691470"/>
                  <a:ext cx="149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6710E68-446E-4D39-BA06-400D5B9CC0D4}"/>
                    </a:ext>
                  </a:extLst>
                </p14:cNvPr>
                <p14:cNvContentPartPr/>
                <p14:nvPr/>
              </p14:nvContentPartPr>
              <p14:xfrm>
                <a:off x="3727996" y="4689670"/>
                <a:ext cx="214920" cy="9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6710E68-446E-4D39-BA06-400D5B9CC0D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23676" y="4685350"/>
                  <a:ext cx="223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56A630-0555-4E28-99E3-B57DE648DBA3}"/>
                    </a:ext>
                  </a:extLst>
                </p14:cNvPr>
                <p14:cNvContentPartPr/>
                <p14:nvPr/>
              </p14:nvContentPartPr>
              <p14:xfrm>
                <a:off x="3941116" y="4701190"/>
                <a:ext cx="88560" cy="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56A630-0555-4E28-99E3-B57DE648DBA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36796" y="4696870"/>
                  <a:ext cx="97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D6964F-3AE5-45F6-97D3-149DCA874AC6}"/>
                    </a:ext>
                  </a:extLst>
                </p14:cNvPr>
                <p14:cNvContentPartPr/>
                <p14:nvPr/>
              </p14:nvContentPartPr>
              <p14:xfrm>
                <a:off x="3980716" y="4637110"/>
                <a:ext cx="4680" cy="151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D6964F-3AE5-45F6-97D3-149DCA874AC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76396" y="4632790"/>
                  <a:ext cx="133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DFEA8DE-5CD2-4035-8336-ED1094209AF7}"/>
              </a:ext>
            </a:extLst>
          </p:cNvPr>
          <p:cNvGrpSpPr/>
          <p:nvPr/>
        </p:nvGrpSpPr>
        <p:grpSpPr>
          <a:xfrm>
            <a:off x="1800501" y="4588915"/>
            <a:ext cx="759240" cy="189360"/>
            <a:chOff x="1800501" y="4588915"/>
            <a:chExt cx="75924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82D8B1F-7281-4768-8C52-BAD0A6A017E5}"/>
                    </a:ext>
                  </a:extLst>
                </p14:cNvPr>
                <p14:cNvContentPartPr/>
                <p14:nvPr/>
              </p14:nvContentPartPr>
              <p14:xfrm>
                <a:off x="1800501" y="4655155"/>
                <a:ext cx="109080" cy="114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82D8B1F-7281-4768-8C52-BAD0A6A017E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96181" y="4650835"/>
                  <a:ext cx="117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8358256-4795-4383-B384-3E26B18D5379}"/>
                    </a:ext>
                  </a:extLst>
                </p14:cNvPr>
                <p14:cNvContentPartPr/>
                <p14:nvPr/>
              </p14:nvContentPartPr>
              <p14:xfrm>
                <a:off x="1937301" y="4668835"/>
                <a:ext cx="116640" cy="98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8358256-4795-4383-B384-3E26B18D53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932981" y="4664515"/>
                  <a:ext cx="125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1A3708A-AD4C-4113-B2B1-7FBA1BABFA0E}"/>
                    </a:ext>
                  </a:extLst>
                </p14:cNvPr>
                <p14:cNvContentPartPr/>
                <p14:nvPr/>
              </p14:nvContentPartPr>
              <p14:xfrm>
                <a:off x="2057181" y="4684315"/>
                <a:ext cx="94320" cy="80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1A3708A-AD4C-4113-B2B1-7FBA1BABFA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052861" y="4679995"/>
                  <a:ext cx="102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0AE5851-447D-4724-AF3F-78EF64EE37FA}"/>
                    </a:ext>
                  </a:extLst>
                </p14:cNvPr>
                <p14:cNvContentPartPr/>
                <p14:nvPr/>
              </p14:nvContentPartPr>
              <p14:xfrm>
                <a:off x="2143581" y="4677475"/>
                <a:ext cx="86760" cy="89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0AE5851-447D-4724-AF3F-78EF64EE37F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39261" y="4673155"/>
                  <a:ext cx="95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08F569-A6C5-46F6-9409-B6414A61700C}"/>
                    </a:ext>
                  </a:extLst>
                </p14:cNvPr>
                <p14:cNvContentPartPr/>
                <p14:nvPr/>
              </p14:nvContentPartPr>
              <p14:xfrm>
                <a:off x="2231061" y="4674235"/>
                <a:ext cx="106920" cy="104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08F569-A6C5-46F6-9409-B6414A61700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26741" y="4669915"/>
                  <a:ext cx="115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8B0184-2E87-44E8-AE22-396AE81A09D2}"/>
                    </a:ext>
                  </a:extLst>
                </p14:cNvPr>
                <p14:cNvContentPartPr/>
                <p14:nvPr/>
              </p14:nvContentPartPr>
              <p14:xfrm>
                <a:off x="2358501" y="4687915"/>
                <a:ext cx="89640" cy="85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8B0184-2E87-44E8-AE22-396AE81A09D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354181" y="4683595"/>
                  <a:ext cx="98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5A5DBF7-9ADF-4544-A71A-27EDE198E000}"/>
                    </a:ext>
                  </a:extLst>
                </p14:cNvPr>
                <p14:cNvContentPartPr/>
                <p14:nvPr/>
              </p14:nvContentPartPr>
              <p14:xfrm>
                <a:off x="2451741" y="4692595"/>
                <a:ext cx="108000" cy="8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5A5DBF7-9ADF-4544-A71A-27EDE198E00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47421" y="4688275"/>
                  <a:ext cx="116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A1B183-C62A-46D3-A8FF-91AC401791F8}"/>
                    </a:ext>
                  </a:extLst>
                </p14:cNvPr>
                <p14:cNvContentPartPr/>
                <p14:nvPr/>
              </p14:nvContentPartPr>
              <p14:xfrm>
                <a:off x="2502141" y="4588915"/>
                <a:ext cx="8280" cy="184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A1B183-C62A-46D3-A8FF-91AC401791F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97821" y="4584595"/>
                  <a:ext cx="1692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781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Issue with the Standard Bayesian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7B8A-7782-4768-BCBD-63F690F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2" y="1104187"/>
            <a:ext cx="11148753" cy="5049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</a:rPr>
              <a:t>Update a single unoccupied grid cell</a:t>
            </a:r>
          </a:p>
          <a:p>
            <a:endParaRPr lang="en-GB" sz="24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</a:rPr>
              <a:t>Multiplication of numbers close to zero is hard for computers</a:t>
            </a:r>
          </a:p>
          <a:p>
            <a:pPr lvl="1"/>
            <a:r>
              <a:rPr lang="en-GB" sz="2000" dirty="0">
                <a:latin typeface="Open Sans" panose="020B0606030504020204" pitchFamily="34" charset="0"/>
              </a:rPr>
              <a:t>An </a:t>
            </a:r>
            <a:r>
              <a:rPr lang="en-GB" sz="2000" u="sng" dirty="0">
                <a:solidFill>
                  <a:srgbClr val="FF0000"/>
                </a:solidFill>
                <a:latin typeface="Open Sans" panose="020B0606030504020204" pitchFamily="34" charset="0"/>
              </a:rPr>
              <a:t>inefficient</a:t>
            </a:r>
            <a:r>
              <a:rPr lang="en-GB" sz="2000" dirty="0">
                <a:latin typeface="Open Sans" panose="020B0606030504020204" pitchFamily="34" charset="0"/>
              </a:rPr>
              <a:t> way to perform belief updates</a:t>
            </a:r>
          </a:p>
          <a:p>
            <a:pPr lvl="1"/>
            <a:r>
              <a:rPr lang="en-GB" sz="2000" dirty="0">
                <a:latin typeface="Open Sans" panose="020B0606030504020204" pitchFamily="34" charset="0"/>
              </a:rPr>
              <a:t>Significant rounding errors of very small floating point numbers lead to </a:t>
            </a:r>
            <a:r>
              <a:rPr lang="en-GB" sz="2000" u="sng" dirty="0">
                <a:solidFill>
                  <a:srgbClr val="FF0000"/>
                </a:solidFill>
                <a:latin typeface="Open Sans" panose="020B0606030504020204" pitchFamily="34" charset="0"/>
              </a:rPr>
              <a:t>instabilities</a:t>
            </a:r>
          </a:p>
          <a:p>
            <a:pPr lvl="1"/>
            <a:endParaRPr lang="en-GB" sz="2000" u="sng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r>
              <a:rPr lang="en-GB" sz="2400" dirty="0">
                <a:latin typeface="Open Sans" panose="020B0606030504020204" pitchFamily="34" charset="0"/>
              </a:rPr>
              <a:t>Store the log odds ratio rather than probability</a:t>
            </a:r>
          </a:p>
          <a:p>
            <a:pPr lvl="1"/>
            <a:endParaRPr lang="en-GB" sz="2000" u="sng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pPr lvl="1"/>
            <a:endParaRPr lang="en-GB" sz="2000" dirty="0">
              <a:latin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3AFFDE-59AB-4E9F-A9BA-7CF2C7E74FB9}"/>
              </a:ext>
            </a:extLst>
          </p:cNvPr>
          <p:cNvGrpSpPr/>
          <p:nvPr/>
        </p:nvGrpSpPr>
        <p:grpSpPr>
          <a:xfrm>
            <a:off x="3015901" y="2356702"/>
            <a:ext cx="1122423" cy="1066915"/>
            <a:chOff x="3015901" y="2356702"/>
            <a:chExt cx="1122423" cy="10669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759E7CE-764D-43A8-8297-6EEFA782C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5342" y="2356702"/>
              <a:ext cx="203542" cy="6975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813FB6-2DB8-47C5-9285-99D6CF86A043}"/>
                </a:ext>
              </a:extLst>
            </p:cNvPr>
            <p:cNvSpPr txBox="1"/>
            <p:nvPr/>
          </p:nvSpPr>
          <p:spPr>
            <a:xfrm>
              <a:off x="3015901" y="3054285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0.000012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518E58-A2C0-4E44-9240-24486F77535A}"/>
              </a:ext>
            </a:extLst>
          </p:cNvPr>
          <p:cNvGrpSpPr/>
          <p:nvPr/>
        </p:nvGrpSpPr>
        <p:grpSpPr>
          <a:xfrm>
            <a:off x="4322169" y="2356702"/>
            <a:ext cx="1122423" cy="1066915"/>
            <a:chOff x="4322169" y="2356702"/>
            <a:chExt cx="1122423" cy="106691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7521CE-80CA-4C59-94F2-57F7BBD24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9839" y="2356702"/>
              <a:ext cx="203542" cy="6975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EC697E-AD79-42E1-9104-E427D9A0F73E}"/>
                </a:ext>
              </a:extLst>
            </p:cNvPr>
            <p:cNvSpPr txBox="1"/>
            <p:nvPr/>
          </p:nvSpPr>
          <p:spPr>
            <a:xfrm>
              <a:off x="4322169" y="3054285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0.000638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1792B8-0F09-424A-AACD-83FA1F4414BF}"/>
              </a:ext>
            </a:extLst>
          </p:cNvPr>
          <p:cNvGrpSpPr/>
          <p:nvPr/>
        </p:nvGrpSpPr>
        <p:grpSpPr>
          <a:xfrm>
            <a:off x="967274" y="2356702"/>
            <a:ext cx="1502334" cy="1072298"/>
            <a:chOff x="967274" y="2356702"/>
            <a:chExt cx="1502334" cy="107229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51387F-C454-410C-8533-459835A2D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0539" y="2356702"/>
              <a:ext cx="381637" cy="6975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E5F9F6-EB2E-4621-B426-DCF64863AC5F}"/>
                </a:ext>
              </a:extLst>
            </p:cNvPr>
            <p:cNvSpPr txBox="1"/>
            <p:nvPr/>
          </p:nvSpPr>
          <p:spPr>
            <a:xfrm>
              <a:off x="967274" y="3059668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0.000000008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99F72E6-F394-4D07-B94F-48052B807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8447" y="5927843"/>
            <a:ext cx="2395102" cy="3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5849E3-E4E7-4D25-AFB8-8AE760343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8441" y="1897472"/>
            <a:ext cx="3402000" cy="324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3AE7E3-9302-4E47-8BAB-4BDE2DA5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FF893A-AA2A-4928-8805-3D55F2FEDC8F}"/>
              </a:ext>
            </a:extLst>
          </p:cNvPr>
          <p:cNvGrpSpPr/>
          <p:nvPr/>
        </p:nvGrpSpPr>
        <p:grpSpPr>
          <a:xfrm>
            <a:off x="4797349" y="6345179"/>
            <a:ext cx="843840" cy="230040"/>
            <a:chOff x="4797349" y="6345179"/>
            <a:chExt cx="843840" cy="23004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0E4257-C2CD-4ACC-A0CD-5876989F19CA}"/>
                </a:ext>
              </a:extLst>
            </p:cNvPr>
            <p:cNvGrpSpPr/>
            <p:nvPr/>
          </p:nvGrpSpPr>
          <p:grpSpPr>
            <a:xfrm>
              <a:off x="4797349" y="6345179"/>
              <a:ext cx="430200" cy="230040"/>
              <a:chOff x="4797349" y="6345179"/>
              <a:chExt cx="430200" cy="23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F3EE2977-EB38-4FD2-BEBA-009B6F1B576A}"/>
                      </a:ext>
                    </a:extLst>
                  </p14:cNvPr>
                  <p14:cNvContentPartPr/>
                  <p14:nvPr/>
                </p14:nvContentPartPr>
                <p14:xfrm>
                  <a:off x="4797349" y="6345179"/>
                  <a:ext cx="99000" cy="2048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F3EE2977-EB38-4FD2-BEBA-009B6F1B576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93029" y="6340859"/>
                    <a:ext cx="10764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BF7F3065-C601-466B-9D62-EAFA2B3B2231}"/>
                      </a:ext>
                    </a:extLst>
                  </p14:cNvPr>
                  <p14:cNvContentPartPr/>
                  <p14:nvPr/>
                </p14:nvContentPartPr>
                <p14:xfrm>
                  <a:off x="4952149" y="6404939"/>
                  <a:ext cx="146520" cy="115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F7F3065-C601-466B-9D62-EAFA2B3B223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47829" y="6400619"/>
                    <a:ext cx="15516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CBD0E15A-2EF4-4D04-8D79-0E441BD6ED7F}"/>
                      </a:ext>
                    </a:extLst>
                  </p14:cNvPr>
                  <p14:cNvContentPartPr/>
                  <p14:nvPr/>
                </p14:nvContentPartPr>
                <p14:xfrm>
                  <a:off x="5207029" y="6521579"/>
                  <a:ext cx="20520" cy="536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CBD0E15A-2EF4-4D04-8D79-0E441BD6ED7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202709" y="6517259"/>
                    <a:ext cx="29160" cy="62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077421-8E3E-4F5F-904F-2B5E88EEEE5A}"/>
                </a:ext>
              </a:extLst>
            </p:cNvPr>
            <p:cNvGrpSpPr/>
            <p:nvPr/>
          </p:nvGrpSpPr>
          <p:grpSpPr>
            <a:xfrm>
              <a:off x="5409709" y="6371099"/>
              <a:ext cx="231480" cy="176760"/>
              <a:chOff x="5409709" y="6371099"/>
              <a:chExt cx="231480" cy="17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F848E7D-EB66-4D08-A42A-5ECD1DFD1E67}"/>
                      </a:ext>
                    </a:extLst>
                  </p14:cNvPr>
                  <p14:cNvContentPartPr/>
                  <p14:nvPr/>
                </p14:nvContentPartPr>
                <p14:xfrm>
                  <a:off x="5409709" y="6394499"/>
                  <a:ext cx="7560" cy="119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F848E7D-EB66-4D08-A42A-5ECD1DFD1E67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405389" y="6390179"/>
                    <a:ext cx="16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C33AD8AA-35C5-457E-B4E4-66E4367855DF}"/>
                      </a:ext>
                    </a:extLst>
                  </p14:cNvPr>
                  <p14:cNvContentPartPr/>
                  <p14:nvPr/>
                </p14:nvContentPartPr>
                <p14:xfrm>
                  <a:off x="5501509" y="6371099"/>
                  <a:ext cx="139680" cy="1767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C33AD8AA-35C5-457E-B4E4-66E4367855DF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497189" y="6366779"/>
                    <a:ext cx="1483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77F046-2FE5-4870-BA5C-64903F4B44AD}"/>
                  </a:ext>
                </a:extLst>
              </p14:cNvPr>
              <p14:cNvContentPartPr/>
              <p14:nvPr/>
            </p14:nvContentPartPr>
            <p14:xfrm>
              <a:off x="2603331" y="3093585"/>
              <a:ext cx="65520" cy="475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77F046-2FE5-4870-BA5C-64903F4B44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9011" y="3089265"/>
                <a:ext cx="74160" cy="4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78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Logit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F3C93-4078-48A1-AA1E-1093318F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33" y="1468687"/>
            <a:ext cx="4341316" cy="43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BA2DE2-A96E-4C96-9104-13126A2C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50" y="1468687"/>
            <a:ext cx="4569917" cy="43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FC09C-138B-4564-9E90-F940177EB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8713" y="1169313"/>
            <a:ext cx="2166791" cy="3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F74A3-ED11-4E82-B051-479182C0A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0109" y="5681675"/>
            <a:ext cx="1344000" cy="4680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4A1149F-7573-47CE-9B77-FB36918D7002}"/>
              </a:ext>
            </a:extLst>
          </p:cNvPr>
          <p:cNvSpPr/>
          <p:nvPr/>
        </p:nvSpPr>
        <p:spPr>
          <a:xfrm>
            <a:off x="5471131" y="1725239"/>
            <a:ext cx="1361957" cy="122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3F27294-9324-4A6C-96BB-834171229DBE}"/>
              </a:ext>
            </a:extLst>
          </p:cNvPr>
          <p:cNvSpPr/>
          <p:nvPr/>
        </p:nvSpPr>
        <p:spPr>
          <a:xfrm rot="10800000">
            <a:off x="5471131" y="5412297"/>
            <a:ext cx="1361957" cy="122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C21B0F-FB4A-43C8-881E-ECE67578B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2165" y="6149675"/>
            <a:ext cx="2395102" cy="36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956AD-1186-4E83-BE1D-E8391EB2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C5BCF8-6C4C-4364-A93C-97B6670BB657}"/>
              </a:ext>
            </a:extLst>
          </p:cNvPr>
          <p:cNvGrpSpPr/>
          <p:nvPr/>
        </p:nvGrpSpPr>
        <p:grpSpPr>
          <a:xfrm>
            <a:off x="1476939" y="2963536"/>
            <a:ext cx="3734280" cy="881640"/>
            <a:chOff x="1476939" y="2963536"/>
            <a:chExt cx="3734280" cy="8816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48E6E4-470D-4319-938B-8249EDA1CB64}"/>
                </a:ext>
              </a:extLst>
            </p:cNvPr>
            <p:cNvGrpSpPr/>
            <p:nvPr/>
          </p:nvGrpSpPr>
          <p:grpSpPr>
            <a:xfrm>
              <a:off x="1476939" y="3562216"/>
              <a:ext cx="173880" cy="282960"/>
              <a:chOff x="1476939" y="3562216"/>
              <a:chExt cx="173880" cy="28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277F798B-69B9-4AD1-9EE7-369D2D68A39C}"/>
                      </a:ext>
                    </a:extLst>
                  </p14:cNvPr>
                  <p14:cNvContentPartPr/>
                  <p14:nvPr/>
                </p14:nvContentPartPr>
                <p14:xfrm>
                  <a:off x="1476939" y="3562216"/>
                  <a:ext cx="78120" cy="702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277F798B-69B9-4AD1-9EE7-369D2D68A39C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472619" y="3557896"/>
                    <a:ext cx="8676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9E9D3E95-B785-4B16-A27D-79C79D464533}"/>
                      </a:ext>
                    </a:extLst>
                  </p14:cNvPr>
                  <p14:cNvContentPartPr/>
                  <p14:nvPr/>
                </p14:nvContentPartPr>
                <p14:xfrm>
                  <a:off x="1481259" y="3699736"/>
                  <a:ext cx="169560" cy="1454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9E9D3E95-B785-4B16-A27D-79C79D4645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476939" y="3695416"/>
                    <a:ext cx="178200" cy="154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A39E66-B8A4-49F1-95A8-183D2D117DFE}"/>
                    </a:ext>
                  </a:extLst>
                </p14:cNvPr>
                <p14:cNvContentPartPr/>
                <p14:nvPr/>
              </p14:nvContentPartPr>
              <p14:xfrm>
                <a:off x="5070099" y="3241456"/>
                <a:ext cx="80280" cy="54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A39E66-B8A4-49F1-95A8-183D2D117D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5779" y="3237136"/>
                  <a:ext cx="88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4B447D-C15E-4CF4-B002-4C8233BEAE61}"/>
                    </a:ext>
                  </a:extLst>
                </p14:cNvPr>
                <p14:cNvContentPartPr/>
                <p14:nvPr/>
              </p14:nvContentPartPr>
              <p14:xfrm>
                <a:off x="5200059" y="2963536"/>
                <a:ext cx="11160" cy="16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4B447D-C15E-4CF4-B002-4C8233BEAE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874" y="2959216"/>
                  <a:ext cx="1953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987C7E-D3DC-4EDA-BDBA-87AA12C65C49}"/>
              </a:ext>
            </a:extLst>
          </p:cNvPr>
          <p:cNvGrpSpPr/>
          <p:nvPr/>
        </p:nvGrpSpPr>
        <p:grpSpPr>
          <a:xfrm>
            <a:off x="7003101" y="1052207"/>
            <a:ext cx="4192518" cy="5136725"/>
            <a:chOff x="7003101" y="1052207"/>
            <a:chExt cx="4192518" cy="51367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145FFD-F697-49EF-B150-FE8A5817666E}"/>
                    </a:ext>
                  </a:extLst>
                </p14:cNvPr>
                <p14:cNvContentPartPr/>
                <p14:nvPr/>
              </p14:nvContentPartPr>
              <p14:xfrm>
                <a:off x="7116141" y="5525995"/>
                <a:ext cx="126360" cy="39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145FFD-F697-49EF-B150-FE8A581766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11821" y="5521675"/>
                  <a:ext cx="135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FF2BDE-C715-455B-B099-4C838F2DF2AF}"/>
                    </a:ext>
                  </a:extLst>
                </p14:cNvPr>
                <p14:cNvContentPartPr/>
                <p14:nvPr/>
              </p14:nvContentPartPr>
              <p14:xfrm>
                <a:off x="7003101" y="6144115"/>
                <a:ext cx="137160" cy="1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FF2BDE-C715-455B-B099-4C838F2DF2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98781" y="6139795"/>
                  <a:ext cx="145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78F8EB-C4B1-4C52-98C5-E1CE2156C5E6}"/>
                    </a:ext>
                  </a:extLst>
                </p14:cNvPr>
                <p14:cNvContentPartPr/>
                <p14:nvPr/>
              </p14:nvContentPartPr>
              <p14:xfrm>
                <a:off x="7294534" y="6079852"/>
                <a:ext cx="222480" cy="10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78F8EB-C4B1-4C52-98C5-E1CE2156C5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90221" y="6075518"/>
                  <a:ext cx="231106" cy="11774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ED18DBC-D5CB-436A-A7EE-614C1A341AA6}"/>
                </a:ext>
              </a:extLst>
            </p:cNvPr>
            <p:cNvGrpSpPr/>
            <p:nvPr/>
          </p:nvGrpSpPr>
          <p:grpSpPr>
            <a:xfrm>
              <a:off x="10715739" y="1281887"/>
              <a:ext cx="133200" cy="356040"/>
              <a:chOff x="10715739" y="1281887"/>
              <a:chExt cx="133200" cy="35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9DD328-2F44-42F8-97C1-08527C465E97}"/>
                      </a:ext>
                    </a:extLst>
                  </p14:cNvPr>
                  <p14:cNvContentPartPr/>
                  <p14:nvPr/>
                </p14:nvContentPartPr>
                <p14:xfrm>
                  <a:off x="10792419" y="1346687"/>
                  <a:ext cx="12240" cy="2912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9DD328-2F44-42F8-97C1-08527C465E97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0788099" y="1342367"/>
                    <a:ext cx="2088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F7B11748-8EFD-4BAF-AB13-B09C72895998}"/>
                      </a:ext>
                    </a:extLst>
                  </p14:cNvPr>
                  <p14:cNvContentPartPr/>
                  <p14:nvPr/>
                </p14:nvContentPartPr>
                <p14:xfrm>
                  <a:off x="10715739" y="1281887"/>
                  <a:ext cx="133200" cy="162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F7B11748-8EFD-4BAF-AB13-B09C72895998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711419" y="1277567"/>
                    <a:ext cx="141840" cy="171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6E7537-8ECA-462C-B84A-425A3B176509}"/>
                </a:ext>
              </a:extLst>
            </p:cNvPr>
            <p:cNvGrpSpPr/>
            <p:nvPr/>
          </p:nvGrpSpPr>
          <p:grpSpPr>
            <a:xfrm>
              <a:off x="10770819" y="1052207"/>
              <a:ext cx="424800" cy="125280"/>
              <a:chOff x="10770819" y="1052207"/>
              <a:chExt cx="424800" cy="12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FE69995-D584-46FD-9B35-5967AE64E632}"/>
                      </a:ext>
                    </a:extLst>
                  </p14:cNvPr>
                  <p14:cNvContentPartPr/>
                  <p14:nvPr/>
                </p14:nvContentPartPr>
                <p14:xfrm>
                  <a:off x="10770819" y="1085687"/>
                  <a:ext cx="150120" cy="237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FE69995-D584-46FD-9B35-5967AE64E63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0766499" y="1081367"/>
                    <a:ext cx="15876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188B095-4F55-4DB3-9AEA-DD94FDB8DBB9}"/>
                      </a:ext>
                    </a:extLst>
                  </p14:cNvPr>
                  <p14:cNvContentPartPr/>
                  <p14:nvPr/>
                </p14:nvContentPartPr>
                <p14:xfrm>
                  <a:off x="10840299" y="1052207"/>
                  <a:ext cx="12960" cy="1252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188B095-4F55-4DB3-9AEA-DD94FDB8DBB9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0835979" y="1047887"/>
                    <a:ext cx="2160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9287E90-5203-435E-B454-4D5692588FCD}"/>
                      </a:ext>
                    </a:extLst>
                  </p14:cNvPr>
                  <p14:cNvContentPartPr/>
                  <p14:nvPr/>
                </p14:nvContentPartPr>
                <p14:xfrm>
                  <a:off x="10946859" y="1063727"/>
                  <a:ext cx="248760" cy="1087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9287E90-5203-435E-B454-4D5692588FCD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0942539" y="1059407"/>
                    <a:ext cx="25740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73A8E6-CFBB-409B-8622-6BA04BB88CB5}"/>
              </a:ext>
            </a:extLst>
          </p:cNvPr>
          <p:cNvGrpSpPr/>
          <p:nvPr/>
        </p:nvGrpSpPr>
        <p:grpSpPr>
          <a:xfrm>
            <a:off x="6627355" y="386854"/>
            <a:ext cx="2441760" cy="1130468"/>
            <a:chOff x="6627355" y="386854"/>
            <a:chExt cx="2441760" cy="11304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738E44-32F9-4A4F-9CB2-DAAD71CDA08C}"/>
                    </a:ext>
                  </a:extLst>
                </p14:cNvPr>
                <p14:cNvContentPartPr/>
                <p14:nvPr/>
              </p14:nvContentPartPr>
              <p14:xfrm>
                <a:off x="6627355" y="1162002"/>
                <a:ext cx="255600" cy="264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738E44-32F9-4A4F-9CB2-DAAD71CDA0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1304" y="1090002"/>
                  <a:ext cx="327341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940356-0D7B-4DB2-A5A9-17522E48ED5A}"/>
                    </a:ext>
                  </a:extLst>
                </p14:cNvPr>
                <p14:cNvContentPartPr/>
                <p14:nvPr/>
              </p14:nvContentPartPr>
              <p14:xfrm>
                <a:off x="6733555" y="1166322"/>
                <a:ext cx="252720" cy="333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940356-0D7B-4DB2-A5A9-17522E48ED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7555" y="1094244"/>
                  <a:ext cx="324360" cy="476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CB3A82-C502-454F-A08F-8179BDAF64C8}"/>
                    </a:ext>
                  </a:extLst>
                </p14:cNvPr>
                <p14:cNvContentPartPr/>
                <p14:nvPr/>
              </p14:nvContentPartPr>
              <p14:xfrm>
                <a:off x="6859195" y="1239762"/>
                <a:ext cx="231480" cy="277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CB3A82-C502-454F-A08F-8179BDAF64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3195" y="1167762"/>
                  <a:ext cx="303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04D010-9F19-4D23-BAFA-0EE97A2C3980}"/>
                    </a:ext>
                  </a:extLst>
                </p14:cNvPr>
                <p14:cNvContentPartPr/>
                <p14:nvPr/>
              </p14:nvContentPartPr>
              <p14:xfrm>
                <a:off x="7001395" y="1392402"/>
                <a:ext cx="87840" cy="114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04D010-9F19-4D23-BAFA-0EE97A2C39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65395" y="1320175"/>
                  <a:ext cx="159480" cy="25857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B60ABC5-AD16-4552-8F2E-6A0E4DB24F7C}"/>
                </a:ext>
              </a:extLst>
            </p:cNvPr>
            <p:cNvGrpSpPr/>
            <p:nvPr/>
          </p:nvGrpSpPr>
          <p:grpSpPr>
            <a:xfrm>
              <a:off x="6934075" y="407082"/>
              <a:ext cx="1338480" cy="668880"/>
              <a:chOff x="6934075" y="407082"/>
              <a:chExt cx="1338480" cy="66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48DA413-5062-44E8-9CF9-13648CDF830D}"/>
                      </a:ext>
                    </a:extLst>
                  </p14:cNvPr>
                  <p14:cNvContentPartPr/>
                  <p14:nvPr/>
                </p14:nvContentPartPr>
                <p14:xfrm>
                  <a:off x="6934075" y="582042"/>
                  <a:ext cx="534240" cy="4939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48DA413-5062-44E8-9CF9-13648CDF830D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29755" y="577722"/>
                    <a:ext cx="542880" cy="50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A824CE92-84A6-4F33-AE48-85A35E06F3FA}"/>
                      </a:ext>
                    </a:extLst>
                  </p14:cNvPr>
                  <p14:cNvContentPartPr/>
                  <p14:nvPr/>
                </p14:nvContentPartPr>
                <p14:xfrm>
                  <a:off x="7399915" y="558642"/>
                  <a:ext cx="124560" cy="1159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A824CE92-84A6-4F33-AE48-85A35E06F3FA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395595" y="554322"/>
                    <a:ext cx="13320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7CBC5A9-94C6-4E5B-B677-6C18E40C4868}"/>
                      </a:ext>
                    </a:extLst>
                  </p14:cNvPr>
                  <p14:cNvContentPartPr/>
                  <p14:nvPr/>
                </p14:nvContentPartPr>
                <p14:xfrm>
                  <a:off x="7682515" y="422562"/>
                  <a:ext cx="208800" cy="18324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D7CBC5A9-94C6-4E5B-B677-6C18E40C4868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78195" y="418242"/>
                    <a:ext cx="21744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2E945B6A-2912-454A-8E2C-7AC757D3625D}"/>
                      </a:ext>
                    </a:extLst>
                  </p14:cNvPr>
                  <p14:cNvContentPartPr/>
                  <p14:nvPr/>
                </p14:nvContentPartPr>
                <p14:xfrm>
                  <a:off x="7917595" y="420762"/>
                  <a:ext cx="123120" cy="180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2E945B6A-2912-454A-8E2C-7AC757D3625D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7913275" y="416442"/>
                    <a:ext cx="13176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FF26C15-1D9F-4481-9BA2-BFCD992E12F0}"/>
                      </a:ext>
                    </a:extLst>
                  </p14:cNvPr>
                  <p14:cNvContentPartPr/>
                  <p14:nvPr/>
                </p14:nvContentPartPr>
                <p14:xfrm>
                  <a:off x="8042515" y="493122"/>
                  <a:ext cx="100800" cy="96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FF26C15-1D9F-4481-9BA2-BFCD992E12F0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038195" y="488802"/>
                    <a:ext cx="10944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3132450-043F-4209-AF11-0480E7398E7D}"/>
                      </a:ext>
                    </a:extLst>
                  </p14:cNvPr>
                  <p14:cNvContentPartPr/>
                  <p14:nvPr/>
                </p14:nvContentPartPr>
                <p14:xfrm>
                  <a:off x="8123875" y="407082"/>
                  <a:ext cx="39960" cy="1724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3132450-043F-4209-AF11-0480E7398E7D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119555" y="402762"/>
                    <a:ext cx="4860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F6D9112-84F7-4DF6-99A4-BBDE53DB0B32}"/>
                      </a:ext>
                    </a:extLst>
                  </p14:cNvPr>
                  <p14:cNvContentPartPr/>
                  <p14:nvPr/>
                </p14:nvContentPartPr>
                <p14:xfrm>
                  <a:off x="8161675" y="489522"/>
                  <a:ext cx="110880" cy="968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F6D9112-84F7-4DF6-99A4-BBDE53DB0B32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8157355" y="485202"/>
                    <a:ext cx="119520" cy="10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13B4B20-2B83-422F-8601-D96F2B06B594}"/>
                </a:ext>
              </a:extLst>
            </p:cNvPr>
            <p:cNvGrpSpPr/>
            <p:nvPr/>
          </p:nvGrpSpPr>
          <p:grpSpPr>
            <a:xfrm>
              <a:off x="8542795" y="386854"/>
              <a:ext cx="526320" cy="222840"/>
              <a:chOff x="8542795" y="386854"/>
              <a:chExt cx="52632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1B8C560-46BE-4F16-9435-9BFE23DC8381}"/>
                      </a:ext>
                    </a:extLst>
                  </p14:cNvPr>
                  <p14:cNvContentPartPr/>
                  <p14:nvPr/>
                </p14:nvContentPartPr>
                <p14:xfrm>
                  <a:off x="8542795" y="476494"/>
                  <a:ext cx="109800" cy="1252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1B8C560-46BE-4F16-9435-9BFE23DC838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538475" y="472174"/>
                    <a:ext cx="11844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88ADC5A1-04F6-4B0A-A129-74C7E823C335}"/>
                      </a:ext>
                    </a:extLst>
                  </p14:cNvPr>
                  <p14:cNvContentPartPr/>
                  <p14:nvPr/>
                </p14:nvContentPartPr>
                <p14:xfrm>
                  <a:off x="8650075" y="492694"/>
                  <a:ext cx="160200" cy="1040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88ADC5A1-04F6-4B0A-A129-74C7E823C335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645755" y="488374"/>
                    <a:ext cx="16884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2E061E4-B8F5-4B4E-9D49-45BF66D6C72D}"/>
                      </a:ext>
                    </a:extLst>
                  </p14:cNvPr>
                  <p14:cNvContentPartPr/>
                  <p14:nvPr/>
                </p14:nvContentPartPr>
                <p14:xfrm>
                  <a:off x="8779315" y="498814"/>
                  <a:ext cx="111960" cy="57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2E061E4-B8F5-4B4E-9D49-45BF66D6C72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774995" y="494494"/>
                    <a:ext cx="120600" cy="1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CC08EEE-AEBA-4121-931D-CEBB6874D75A}"/>
                      </a:ext>
                    </a:extLst>
                  </p14:cNvPr>
                  <p14:cNvContentPartPr/>
                  <p14:nvPr/>
                </p14:nvContentPartPr>
                <p14:xfrm>
                  <a:off x="8809195" y="386854"/>
                  <a:ext cx="23400" cy="2224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CC08EEE-AEBA-4121-931D-CEBB6874D75A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804875" y="382534"/>
                    <a:ext cx="3204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AD24CDE-0696-478A-BC66-0A51EB96530C}"/>
                      </a:ext>
                    </a:extLst>
                  </p14:cNvPr>
                  <p14:cNvContentPartPr/>
                  <p14:nvPr/>
                </p14:nvContentPartPr>
                <p14:xfrm>
                  <a:off x="8891995" y="439054"/>
                  <a:ext cx="23040" cy="16380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AD24CDE-0696-478A-BC66-0A51EB96530C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8887675" y="434734"/>
                    <a:ext cx="3168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EB457CBD-D14A-40E0-B231-D9562A2EEE28}"/>
                      </a:ext>
                    </a:extLst>
                  </p14:cNvPr>
                  <p14:cNvContentPartPr/>
                  <p14:nvPr/>
                </p14:nvContentPartPr>
                <p14:xfrm>
                  <a:off x="8952115" y="514294"/>
                  <a:ext cx="117000" cy="954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EB457CBD-D14A-40E0-B231-D9562A2EEE2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947795" y="509974"/>
                    <a:ext cx="125640" cy="10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0243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Bayesian Log Odds Single Cell Update Derivation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FDDC5-7B41-4FD7-8ECC-B7258E51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1838" y="1326961"/>
            <a:ext cx="85534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B1056-EE67-4381-A938-D489D9A7F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2158" y="2466431"/>
            <a:ext cx="5553075" cy="847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7BB621-EA65-4093-8C72-E253B6601754}"/>
              </a:ext>
            </a:extLst>
          </p:cNvPr>
          <p:cNvSpPr/>
          <p:nvPr/>
        </p:nvSpPr>
        <p:spPr>
          <a:xfrm>
            <a:off x="3686175" y="1326961"/>
            <a:ext cx="6715125" cy="879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0DB9B-80F6-4C65-B4C7-87F1DBC0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9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013A-E8F7-42F6-AD1F-E879013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2" y="328816"/>
            <a:ext cx="11148753" cy="640715"/>
          </a:xfrm>
        </p:spPr>
        <p:txBody>
          <a:bodyPr>
            <a:normAutofit/>
          </a:bodyPr>
          <a:lstStyle/>
          <a:p>
            <a:r>
              <a:rPr lang="en-GB" b="1" dirty="0">
                <a:latin typeface="Open Sans" panose="020B0606030504020204" pitchFamily="34" charset="0"/>
              </a:rPr>
              <a:t>Bayesian Log Odds Single Cell Update Derivation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FDDC5-7B41-4FD7-8ECC-B7258E51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1838" y="1326961"/>
            <a:ext cx="85534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B1056-EE67-4381-A938-D489D9A7F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2158" y="2466431"/>
            <a:ext cx="5553075" cy="847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0DB9B-80F6-4C65-B4C7-87F1DBC0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FEC7-521B-41D3-8066-768613A2B132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EADC1A8-83AE-4633-8098-2FFFE3683AA6}"/>
                  </a:ext>
                </a:extLst>
              </p14:cNvPr>
              <p14:cNvContentPartPr/>
              <p14:nvPr/>
            </p14:nvContentPartPr>
            <p14:xfrm>
              <a:off x="6350001" y="1584021"/>
              <a:ext cx="761760" cy="774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EADC1A8-83AE-4633-8098-2FFFE3683A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5681" y="1579701"/>
                <a:ext cx="7704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6" name="Group 525">
            <a:extLst>
              <a:ext uri="{FF2B5EF4-FFF2-40B4-BE49-F238E27FC236}">
                <a16:creationId xmlns:a16="http://schemas.microsoft.com/office/drawing/2014/main" id="{E7856766-7577-494C-AD87-DE6A41A34B60}"/>
              </a:ext>
            </a:extLst>
          </p:cNvPr>
          <p:cNvGrpSpPr/>
          <p:nvPr/>
        </p:nvGrpSpPr>
        <p:grpSpPr>
          <a:xfrm>
            <a:off x="741292" y="2862464"/>
            <a:ext cx="4430696" cy="2191821"/>
            <a:chOff x="741292" y="2862464"/>
            <a:chExt cx="4430696" cy="21918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47861F2-068F-46EC-AF67-48726E968787}"/>
                    </a:ext>
                  </a:extLst>
                </p14:cNvPr>
                <p14:cNvContentPartPr/>
                <p14:nvPr/>
              </p14:nvContentPartPr>
              <p14:xfrm>
                <a:off x="3175428" y="2862464"/>
                <a:ext cx="1996560" cy="911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47861F2-068F-46EC-AF67-48726E9687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1108" y="2858144"/>
                  <a:ext cx="2005200" cy="920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FCE2E60A-A9E7-4BC2-9231-9DB5FE41816D}"/>
                </a:ext>
              </a:extLst>
            </p:cNvPr>
            <p:cNvGrpSpPr/>
            <p:nvPr/>
          </p:nvGrpSpPr>
          <p:grpSpPr>
            <a:xfrm>
              <a:off x="811852" y="3917405"/>
              <a:ext cx="1559880" cy="330840"/>
              <a:chOff x="811852" y="3917405"/>
              <a:chExt cx="1559880" cy="330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B416CF5D-E7D2-439B-A94B-64A0C3488E70}"/>
                      </a:ext>
                    </a:extLst>
                  </p14:cNvPr>
                  <p14:cNvContentPartPr/>
                  <p14:nvPr/>
                </p14:nvContentPartPr>
                <p14:xfrm>
                  <a:off x="815452" y="4021805"/>
                  <a:ext cx="14760" cy="18576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B416CF5D-E7D2-439B-A94B-64A0C3488E7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11132" y="4017485"/>
                    <a:ext cx="23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2E5B654B-73F6-411D-BD98-59277B743AAD}"/>
                      </a:ext>
                    </a:extLst>
                  </p14:cNvPr>
                  <p14:cNvContentPartPr/>
                  <p14:nvPr/>
                </p14:nvContentPartPr>
                <p14:xfrm>
                  <a:off x="811852" y="4027205"/>
                  <a:ext cx="86400" cy="95400"/>
                </p14:xfrm>
              </p:contentPart>
            </mc:Choice>
            <mc:Fallback xmlns=""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2E5B654B-73F6-411D-BD98-59277B743AA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07532" y="4022885"/>
                    <a:ext cx="9504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540E6BA6-31E6-40C9-8286-17BFDE1105AA}"/>
                      </a:ext>
                    </a:extLst>
                  </p14:cNvPr>
                  <p14:cNvContentPartPr/>
                  <p14:nvPr/>
                </p14:nvContentPartPr>
                <p14:xfrm>
                  <a:off x="926332" y="4021445"/>
                  <a:ext cx="80640" cy="100080"/>
                </p14:xfrm>
              </p:contentPart>
            </mc:Choice>
            <mc:Fallback xmlns=""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540E6BA6-31E6-40C9-8286-17BFDE1105A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22012" y="4017125"/>
                    <a:ext cx="8928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8F6FEA47-9086-40FE-9522-CB23B431ADB7}"/>
                      </a:ext>
                    </a:extLst>
                  </p14:cNvPr>
                  <p14:cNvContentPartPr/>
                  <p14:nvPr/>
                </p14:nvContentPartPr>
                <p14:xfrm>
                  <a:off x="1015972" y="4021085"/>
                  <a:ext cx="102960" cy="88200"/>
                </p14:xfrm>
              </p:contentPart>
            </mc:Choice>
            <mc:Fallback xmlns=""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8F6FEA47-9086-40FE-9522-CB23B431ADB7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011652" y="4016765"/>
                    <a:ext cx="1116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70" name="Ink 269">
                    <a:extLst>
                      <a:ext uri="{FF2B5EF4-FFF2-40B4-BE49-F238E27FC236}">
                        <a16:creationId xmlns:a16="http://schemas.microsoft.com/office/drawing/2014/main" id="{FA52CA3C-D405-4E20-BE10-1BF161D43C3E}"/>
                      </a:ext>
                    </a:extLst>
                  </p14:cNvPr>
                  <p14:cNvContentPartPr/>
                  <p14:nvPr/>
                </p14:nvContentPartPr>
                <p14:xfrm>
                  <a:off x="1145572" y="3962765"/>
                  <a:ext cx="109440" cy="154080"/>
                </p14:xfrm>
              </p:contentPart>
            </mc:Choice>
            <mc:Fallback xmlns="">
              <p:pic>
                <p:nvPicPr>
                  <p:cNvPr id="270" name="Ink 269">
                    <a:extLst>
                      <a:ext uri="{FF2B5EF4-FFF2-40B4-BE49-F238E27FC236}">
                        <a16:creationId xmlns:a16="http://schemas.microsoft.com/office/drawing/2014/main" id="{FA52CA3C-D405-4E20-BE10-1BF161D43C3E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141252" y="3958445"/>
                    <a:ext cx="11808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3CC70ED1-81D7-4D68-A850-988B4A33C672}"/>
                      </a:ext>
                    </a:extLst>
                  </p14:cNvPr>
                  <p14:cNvContentPartPr/>
                  <p14:nvPr/>
                </p14:nvContentPartPr>
                <p14:xfrm>
                  <a:off x="1258252" y="4020005"/>
                  <a:ext cx="126360" cy="88200"/>
                </p14:xfrm>
              </p:contentPart>
            </mc:Choice>
            <mc:Fallback xmlns=""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3CC70ED1-81D7-4D68-A850-988B4A33C67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253932" y="4015685"/>
                    <a:ext cx="1350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4EF45E4A-A61B-4488-8DB7-4A526F442088}"/>
                      </a:ext>
                    </a:extLst>
                  </p14:cNvPr>
                  <p14:cNvContentPartPr/>
                  <p14:nvPr/>
                </p14:nvContentPartPr>
                <p14:xfrm>
                  <a:off x="1389652" y="3943325"/>
                  <a:ext cx="132840" cy="178920"/>
                </p14:xfrm>
              </p:contentPart>
            </mc:Choice>
            <mc:Fallback xmlns=""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4EF45E4A-A61B-4488-8DB7-4A526F44208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85332" y="3939005"/>
                    <a:ext cx="14148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17460BBD-F49B-47CC-8E70-85E511934D0E}"/>
                      </a:ext>
                    </a:extLst>
                  </p14:cNvPr>
                  <p14:cNvContentPartPr/>
                  <p14:nvPr/>
                </p14:nvContentPartPr>
                <p14:xfrm>
                  <a:off x="1552372" y="4044485"/>
                  <a:ext cx="11520" cy="87840"/>
                </p14:xfrm>
              </p:contentPart>
            </mc:Choice>
            <mc:Fallback xmlns=""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17460BBD-F49B-47CC-8E70-85E511934D0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548052" y="4040165"/>
                    <a:ext cx="2016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101656A4-901F-4F7A-B096-3CE53247FAEA}"/>
                      </a:ext>
                    </a:extLst>
                  </p14:cNvPr>
                  <p14:cNvContentPartPr/>
                  <p14:nvPr/>
                </p14:nvContentPartPr>
                <p14:xfrm>
                  <a:off x="1559212" y="3982565"/>
                  <a:ext cx="4680" cy="9720"/>
                </p14:xfrm>
              </p:contentPart>
            </mc:Choice>
            <mc:Fallback xmlns=""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101656A4-901F-4F7A-B096-3CE53247FAEA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554892" y="3978245"/>
                    <a:ext cx="1332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35603A7B-76B1-4959-81FC-E40E238A0747}"/>
                      </a:ext>
                    </a:extLst>
                  </p14:cNvPr>
                  <p14:cNvContentPartPr/>
                  <p14:nvPr/>
                </p14:nvContentPartPr>
                <p14:xfrm>
                  <a:off x="1620052" y="3966005"/>
                  <a:ext cx="96480" cy="168480"/>
                </p14:xfrm>
              </p:contentPart>
            </mc:Choice>
            <mc:Fallback xmlns=""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35603A7B-76B1-4959-81FC-E40E238A074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615732" y="3961685"/>
                    <a:ext cx="10512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53881D17-6309-4AB4-9A7C-33A32E803B2C}"/>
                      </a:ext>
                    </a:extLst>
                  </p14:cNvPr>
                  <p14:cNvContentPartPr/>
                  <p14:nvPr/>
                </p14:nvContentPartPr>
                <p14:xfrm>
                  <a:off x="1706812" y="3982565"/>
                  <a:ext cx="135720" cy="73080"/>
                </p14:xfrm>
              </p:contentPart>
            </mc:Choice>
            <mc:Fallback xmlns=""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53881D17-6309-4AB4-9A7C-33A32E803B2C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702492" y="3978245"/>
                    <a:ext cx="14436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E244D60A-52B4-4138-BB2E-69E6D300D1AC}"/>
                      </a:ext>
                    </a:extLst>
                  </p14:cNvPr>
                  <p14:cNvContentPartPr/>
                  <p14:nvPr/>
                </p14:nvContentPartPr>
                <p14:xfrm>
                  <a:off x="1766932" y="3950165"/>
                  <a:ext cx="19080" cy="190080"/>
                </p14:xfrm>
              </p:contentPart>
            </mc:Choice>
            <mc:Fallback xmlns=""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E244D60A-52B4-4138-BB2E-69E6D300D1AC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762612" y="3945845"/>
                    <a:ext cx="277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934D817D-3E2A-418B-8367-F73440B0A9B4}"/>
                      </a:ext>
                    </a:extLst>
                  </p14:cNvPr>
                  <p14:cNvContentPartPr/>
                  <p14:nvPr/>
                </p14:nvContentPartPr>
                <p14:xfrm>
                  <a:off x="1830652" y="4042685"/>
                  <a:ext cx="93960" cy="205560"/>
                </p14:xfrm>
              </p:contentPart>
            </mc:Choice>
            <mc:Fallback xmlns=""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934D817D-3E2A-418B-8367-F73440B0A9B4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826332" y="4038365"/>
                    <a:ext cx="10260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88DCE7EC-1A5F-475E-9979-A3110C3571F8}"/>
                      </a:ext>
                    </a:extLst>
                  </p14:cNvPr>
                  <p14:cNvContentPartPr/>
                  <p14:nvPr/>
                </p14:nvContentPartPr>
                <p14:xfrm>
                  <a:off x="2131252" y="4007045"/>
                  <a:ext cx="106560" cy="8964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88DCE7EC-1A5F-475E-9979-A3110C3571F8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126932" y="4002725"/>
                    <a:ext cx="11520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17A19347-3D7F-4417-AF77-1D5CB8C2DF58}"/>
                      </a:ext>
                    </a:extLst>
                  </p14:cNvPr>
                  <p14:cNvContentPartPr/>
                  <p14:nvPr/>
                </p14:nvContentPartPr>
                <p14:xfrm>
                  <a:off x="2278852" y="3917405"/>
                  <a:ext cx="92880" cy="20376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17A19347-3D7F-4417-AF77-1D5CB8C2DF58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274532" y="3913085"/>
                    <a:ext cx="101520" cy="21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550681F2-F7F4-4538-89EE-CA4F608C32D1}"/>
                      </a:ext>
                    </a:extLst>
                  </p14:cNvPr>
                  <p14:cNvContentPartPr/>
                  <p14:nvPr/>
                </p14:nvContentPartPr>
                <p14:xfrm>
                  <a:off x="2259052" y="4011725"/>
                  <a:ext cx="110160" cy="1044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550681F2-F7F4-4538-89EE-CA4F608C32D1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254732" y="4007405"/>
                    <a:ext cx="118800" cy="19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BA998C4-6A3B-48A8-80C9-CF4077D095EB}"/>
                </a:ext>
              </a:extLst>
            </p:cNvPr>
            <p:cNvGrpSpPr/>
            <p:nvPr/>
          </p:nvGrpSpPr>
          <p:grpSpPr>
            <a:xfrm>
              <a:off x="2631652" y="3899405"/>
              <a:ext cx="738000" cy="300600"/>
              <a:chOff x="2631652" y="3899405"/>
              <a:chExt cx="738000" cy="30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B7CBA7D4-1D0A-49F8-A887-5C898329770C}"/>
                      </a:ext>
                    </a:extLst>
                  </p14:cNvPr>
                  <p14:cNvContentPartPr/>
                  <p14:nvPr/>
                </p14:nvContentPartPr>
                <p14:xfrm>
                  <a:off x="2631652" y="3981845"/>
                  <a:ext cx="84600" cy="21816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B7CBA7D4-1D0A-49F8-A887-5C898329770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627332" y="3977525"/>
                    <a:ext cx="93240" cy="22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F8C4EA67-A42C-4C78-8693-71540A4D7CCF}"/>
                      </a:ext>
                    </a:extLst>
                  </p14:cNvPr>
                  <p14:cNvContentPartPr/>
                  <p14:nvPr/>
                </p14:nvContentPartPr>
                <p14:xfrm>
                  <a:off x="2743252" y="3971405"/>
                  <a:ext cx="136800" cy="12384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F8C4EA67-A42C-4C78-8693-71540A4D7CC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738932" y="3967085"/>
                    <a:ext cx="1454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F5074170-A9A9-4AB5-BAB2-943AB04601F4}"/>
                      </a:ext>
                    </a:extLst>
                  </p14:cNvPr>
                  <p14:cNvContentPartPr/>
                  <p14:nvPr/>
                </p14:nvContentPartPr>
                <p14:xfrm>
                  <a:off x="2880412" y="3995165"/>
                  <a:ext cx="90360" cy="612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F5074170-A9A9-4AB5-BAB2-943AB04601F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876092" y="3990845"/>
                    <a:ext cx="99000" cy="1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092F9739-76B2-434F-963C-C3F12E4E9847}"/>
                      </a:ext>
                    </a:extLst>
                  </p14:cNvPr>
                  <p14:cNvContentPartPr/>
                  <p14:nvPr/>
                </p14:nvContentPartPr>
                <p14:xfrm>
                  <a:off x="2906332" y="3915605"/>
                  <a:ext cx="27360" cy="17604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092F9739-76B2-434F-963C-C3F12E4E9847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902012" y="3911285"/>
                    <a:ext cx="36000" cy="18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4416B464-675D-4AD7-A677-270300AC5201}"/>
                      </a:ext>
                    </a:extLst>
                  </p14:cNvPr>
                  <p14:cNvContentPartPr/>
                  <p14:nvPr/>
                </p14:nvContentPartPr>
                <p14:xfrm>
                  <a:off x="2967532" y="3974285"/>
                  <a:ext cx="90720" cy="1764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4416B464-675D-4AD7-A677-270300AC520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963212" y="3969965"/>
                    <a:ext cx="9936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8839D97B-5D8C-4A10-B551-E9A51CE1CD22}"/>
                      </a:ext>
                    </a:extLst>
                  </p14:cNvPr>
                  <p14:cNvContentPartPr/>
                  <p14:nvPr/>
                </p14:nvContentPartPr>
                <p14:xfrm>
                  <a:off x="3001012" y="3899405"/>
                  <a:ext cx="87480" cy="17928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8839D97B-5D8C-4A10-B551-E9A51CE1CD22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996692" y="3895085"/>
                    <a:ext cx="9612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92754E6A-9418-40F1-BA90-E3264DA63490}"/>
                      </a:ext>
                    </a:extLst>
                  </p14:cNvPr>
                  <p14:cNvContentPartPr/>
                  <p14:nvPr/>
                </p14:nvContentPartPr>
                <p14:xfrm>
                  <a:off x="3096772" y="3907325"/>
                  <a:ext cx="16560" cy="2952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92754E6A-9418-40F1-BA90-E3264DA63490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092452" y="3903005"/>
                    <a:ext cx="2520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4D5FB2CF-1BC3-45B8-807E-DE422B54CB6F}"/>
                      </a:ext>
                    </a:extLst>
                  </p14:cNvPr>
                  <p14:cNvContentPartPr/>
                  <p14:nvPr/>
                </p14:nvContentPartPr>
                <p14:xfrm>
                  <a:off x="3138532" y="3996245"/>
                  <a:ext cx="88920" cy="9720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4D5FB2CF-1BC3-45B8-807E-DE422B54CB6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134212" y="3991925"/>
                    <a:ext cx="9756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064D0710-DF9A-48CE-9510-F7C893B4FE14}"/>
                      </a:ext>
                    </a:extLst>
                  </p14:cNvPr>
                  <p14:cNvContentPartPr/>
                  <p14:nvPr/>
                </p14:nvContentPartPr>
                <p14:xfrm>
                  <a:off x="3243292" y="3999845"/>
                  <a:ext cx="126360" cy="198000"/>
                </p14:xfrm>
              </p:contentPart>
            </mc:Choice>
            <mc:Fallback xmlns=""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064D0710-DF9A-48CE-9510-F7C893B4FE1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238972" y="3995525"/>
                    <a:ext cx="135000" cy="20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3E604A1F-B7A1-4072-9DD5-C4356BDAFE78}"/>
                </a:ext>
              </a:extLst>
            </p:cNvPr>
            <p:cNvGrpSpPr/>
            <p:nvPr/>
          </p:nvGrpSpPr>
          <p:grpSpPr>
            <a:xfrm>
              <a:off x="3601132" y="3945125"/>
              <a:ext cx="250920" cy="171360"/>
              <a:chOff x="3601132" y="3945125"/>
              <a:chExt cx="250920" cy="17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5D5A15C3-9DCE-4190-84A8-F3E913749E7E}"/>
                      </a:ext>
                    </a:extLst>
                  </p14:cNvPr>
                  <p14:cNvContentPartPr/>
                  <p14:nvPr/>
                </p14:nvContentPartPr>
                <p14:xfrm>
                  <a:off x="3607972" y="3945125"/>
                  <a:ext cx="106560" cy="15336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5D5A15C3-9DCE-4190-84A8-F3E913749E7E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603652" y="3940805"/>
                    <a:ext cx="11520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963E4693-9579-4F3E-B291-7BE03DFA3411}"/>
                      </a:ext>
                    </a:extLst>
                  </p14:cNvPr>
                  <p14:cNvContentPartPr/>
                  <p14:nvPr/>
                </p14:nvContentPartPr>
                <p14:xfrm>
                  <a:off x="3601132" y="3992285"/>
                  <a:ext cx="105840" cy="1332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963E4693-9579-4F3E-B291-7BE03DFA3411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3596812" y="3987965"/>
                    <a:ext cx="1144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6B533FA2-5A4A-40AA-91F1-6DCC8D93E667}"/>
                      </a:ext>
                    </a:extLst>
                  </p14:cNvPr>
                  <p14:cNvContentPartPr/>
                  <p14:nvPr/>
                </p14:nvContentPartPr>
                <p14:xfrm>
                  <a:off x="3751252" y="4037285"/>
                  <a:ext cx="100800" cy="648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6B533FA2-5A4A-40AA-91F1-6DCC8D93E66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746932" y="4032965"/>
                    <a:ext cx="1094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295CC9A8-56DE-4ED5-A9FB-CB27EA53FCF5}"/>
                      </a:ext>
                    </a:extLst>
                  </p14:cNvPr>
                  <p14:cNvContentPartPr/>
                  <p14:nvPr/>
                </p14:nvContentPartPr>
                <p14:xfrm>
                  <a:off x="3769972" y="3992285"/>
                  <a:ext cx="82080" cy="12420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295CC9A8-56DE-4ED5-A9FB-CB27EA53FCF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765652" y="3987965"/>
                    <a:ext cx="90720" cy="132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3C191007-321C-4F86-90CC-7E29C7EC8DB9}"/>
                </a:ext>
              </a:extLst>
            </p:cNvPr>
            <p:cNvGrpSpPr/>
            <p:nvPr/>
          </p:nvGrpSpPr>
          <p:grpSpPr>
            <a:xfrm>
              <a:off x="741292" y="4346165"/>
              <a:ext cx="537120" cy="303480"/>
              <a:chOff x="741292" y="4346165"/>
              <a:chExt cx="537120" cy="303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C91EF824-ACDD-45D6-82BC-6443AAA06EF2}"/>
                      </a:ext>
                    </a:extLst>
                  </p14:cNvPr>
                  <p14:cNvContentPartPr/>
                  <p14:nvPr/>
                </p14:nvContentPartPr>
                <p14:xfrm>
                  <a:off x="741292" y="4419245"/>
                  <a:ext cx="86040" cy="23040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C91EF824-ACDD-45D6-82BC-6443AAA06EF2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736972" y="4414925"/>
                    <a:ext cx="94680" cy="23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9DC3845C-ADCA-415F-9370-E34144D83CEB}"/>
                      </a:ext>
                    </a:extLst>
                  </p14:cNvPr>
                  <p14:cNvContentPartPr/>
                  <p14:nvPr/>
                </p14:nvContentPartPr>
                <p14:xfrm>
                  <a:off x="866932" y="4443725"/>
                  <a:ext cx="23040" cy="7992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9DC3845C-ADCA-415F-9370-E34144D83CEB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62612" y="4439405"/>
                    <a:ext cx="3168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01" name="Ink 300">
                    <a:extLst>
                      <a:ext uri="{FF2B5EF4-FFF2-40B4-BE49-F238E27FC236}">
                        <a16:creationId xmlns:a16="http://schemas.microsoft.com/office/drawing/2014/main" id="{F9DA989E-6FEE-40DE-84D1-7F98B84FA7FF}"/>
                      </a:ext>
                    </a:extLst>
                  </p14:cNvPr>
                  <p14:cNvContentPartPr/>
                  <p14:nvPr/>
                </p14:nvContentPartPr>
                <p14:xfrm>
                  <a:off x="887812" y="4346165"/>
                  <a:ext cx="5040" cy="7920"/>
                </p14:xfrm>
              </p:contentPart>
            </mc:Choice>
            <mc:Fallback xmlns=""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F9DA989E-6FEE-40DE-84D1-7F98B84FA7F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883492" y="4341845"/>
                    <a:ext cx="1368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0F62C9F1-3E7C-463E-9822-A586244AB441}"/>
                      </a:ext>
                    </a:extLst>
                  </p14:cNvPr>
                  <p14:cNvContentPartPr/>
                  <p14:nvPr/>
                </p14:nvContentPartPr>
                <p14:xfrm>
                  <a:off x="929212" y="4407365"/>
                  <a:ext cx="100800" cy="102960"/>
                </p14:xfrm>
              </p:contentPart>
            </mc:Choice>
            <mc:Fallback xmlns=""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0F62C9F1-3E7C-463E-9822-A586244AB441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24892" y="4403045"/>
                    <a:ext cx="10944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E3EC9CB3-3139-4EF7-8B05-7BEA8A52A8E2}"/>
                      </a:ext>
                    </a:extLst>
                  </p14:cNvPr>
                  <p14:cNvContentPartPr/>
                  <p14:nvPr/>
                </p14:nvContentPartPr>
                <p14:xfrm>
                  <a:off x="1040092" y="4418525"/>
                  <a:ext cx="100800" cy="10836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E3EC9CB3-3139-4EF7-8B05-7BEA8A52A8E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35772" y="4414205"/>
                    <a:ext cx="10944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AE9357DA-D48E-4237-9CC0-38C866A3C1A2}"/>
                      </a:ext>
                    </a:extLst>
                  </p14:cNvPr>
                  <p14:cNvContentPartPr/>
                  <p14:nvPr/>
                </p14:nvContentPartPr>
                <p14:xfrm>
                  <a:off x="1179412" y="4407365"/>
                  <a:ext cx="99000" cy="9936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AE9357DA-D48E-4237-9CC0-38C866A3C1A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175092" y="4403045"/>
                    <a:ext cx="107640" cy="10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FE840EF2-2CED-4A06-888B-BA1E3DA93202}"/>
                </a:ext>
              </a:extLst>
            </p:cNvPr>
            <p:cNvGrpSpPr/>
            <p:nvPr/>
          </p:nvGrpSpPr>
          <p:grpSpPr>
            <a:xfrm>
              <a:off x="1570732" y="4295045"/>
              <a:ext cx="311040" cy="235800"/>
              <a:chOff x="1570732" y="4295045"/>
              <a:chExt cx="311040" cy="235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8327F19B-4262-47AE-9440-8CF9E04E164A}"/>
                      </a:ext>
                    </a:extLst>
                  </p14:cNvPr>
                  <p14:cNvContentPartPr/>
                  <p14:nvPr/>
                </p14:nvContentPartPr>
                <p14:xfrm>
                  <a:off x="1570732" y="4425005"/>
                  <a:ext cx="79200" cy="936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8327F19B-4262-47AE-9440-8CF9E04E164A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566412" y="4420685"/>
                    <a:ext cx="878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BD8E7950-0F40-4BAC-AC32-D312B0835BFC}"/>
                      </a:ext>
                    </a:extLst>
                  </p14:cNvPr>
                  <p14:cNvContentPartPr/>
                  <p14:nvPr/>
                </p14:nvContentPartPr>
                <p14:xfrm>
                  <a:off x="1591972" y="4329605"/>
                  <a:ext cx="13680" cy="20124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BD8E7950-0F40-4BAC-AC32-D312B0835BF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587652" y="4325285"/>
                    <a:ext cx="223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794D3D6E-A1A6-4BC8-8D58-B5812F342F0E}"/>
                      </a:ext>
                    </a:extLst>
                  </p14:cNvPr>
                  <p14:cNvContentPartPr/>
                  <p14:nvPr/>
                </p14:nvContentPartPr>
                <p14:xfrm>
                  <a:off x="1682332" y="4295045"/>
                  <a:ext cx="83160" cy="22896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794D3D6E-A1A6-4BC8-8D58-B5812F342F0E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678012" y="4290725"/>
                    <a:ext cx="9180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339C3F37-539E-4B19-A6BE-B1B0C40F1F6B}"/>
                      </a:ext>
                    </a:extLst>
                  </p14:cNvPr>
                  <p14:cNvContentPartPr/>
                  <p14:nvPr/>
                </p14:nvContentPartPr>
                <p14:xfrm>
                  <a:off x="1791412" y="4423925"/>
                  <a:ext cx="90360" cy="9216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339C3F37-539E-4B19-A6BE-B1B0C40F1F6B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787092" y="4419605"/>
                    <a:ext cx="99000" cy="100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80E5E117-7FB2-42DC-A3A9-94D9504EC350}"/>
                </a:ext>
              </a:extLst>
            </p:cNvPr>
            <p:cNvGrpSpPr/>
            <p:nvPr/>
          </p:nvGrpSpPr>
          <p:grpSpPr>
            <a:xfrm>
              <a:off x="2152492" y="4324925"/>
              <a:ext cx="353880" cy="194400"/>
              <a:chOff x="2152492" y="4324925"/>
              <a:chExt cx="353880" cy="194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52BC5E2B-1A37-4CDE-BDD5-64360095F405}"/>
                      </a:ext>
                    </a:extLst>
                  </p14:cNvPr>
                  <p14:cNvContentPartPr/>
                  <p14:nvPr/>
                </p14:nvContentPartPr>
                <p14:xfrm>
                  <a:off x="2152492" y="4412405"/>
                  <a:ext cx="118440" cy="10116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52BC5E2B-1A37-4CDE-BDD5-64360095F405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148172" y="4408085"/>
                    <a:ext cx="12708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1434CE08-C77A-4328-9017-855A34921CA0}"/>
                      </a:ext>
                    </a:extLst>
                  </p14:cNvPr>
                  <p14:cNvContentPartPr/>
                  <p14:nvPr/>
                </p14:nvContentPartPr>
                <p14:xfrm>
                  <a:off x="2296492" y="4413125"/>
                  <a:ext cx="106920" cy="9720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1434CE08-C77A-4328-9017-855A34921CA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292172" y="4408805"/>
                    <a:ext cx="11556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311" name="Ink 310">
                    <a:extLst>
                      <a:ext uri="{FF2B5EF4-FFF2-40B4-BE49-F238E27FC236}">
                        <a16:creationId xmlns:a16="http://schemas.microsoft.com/office/drawing/2014/main" id="{DA8591DE-D295-4702-B022-4284908E13F0}"/>
                      </a:ext>
                    </a:extLst>
                  </p14:cNvPr>
                  <p14:cNvContentPartPr/>
                  <p14:nvPr/>
                </p14:nvContentPartPr>
                <p14:xfrm>
                  <a:off x="2439412" y="4363445"/>
                  <a:ext cx="13320" cy="148680"/>
                </p14:xfrm>
              </p:contentPart>
            </mc:Choice>
            <mc:Fallback xmlns="">
              <p:pic>
                <p:nvPicPr>
                  <p:cNvPr id="311" name="Ink 310">
                    <a:extLst>
                      <a:ext uri="{FF2B5EF4-FFF2-40B4-BE49-F238E27FC236}">
                        <a16:creationId xmlns:a16="http://schemas.microsoft.com/office/drawing/2014/main" id="{DA8591DE-D295-4702-B022-4284908E13F0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2435092" y="4359125"/>
                    <a:ext cx="2196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0E77F94E-E2C7-4CD6-AFDC-D2D67B34233B}"/>
                      </a:ext>
                    </a:extLst>
                  </p14:cNvPr>
                  <p14:cNvContentPartPr/>
                  <p14:nvPr/>
                </p14:nvContentPartPr>
                <p14:xfrm>
                  <a:off x="2495932" y="4324925"/>
                  <a:ext cx="10440" cy="19440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0E77F94E-E2C7-4CD6-AFDC-D2D67B34233B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491612" y="4320605"/>
                    <a:ext cx="19080" cy="203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8B494BEF-A32A-427C-B8A0-86F27BA96D7E}"/>
                </a:ext>
              </a:extLst>
            </p:cNvPr>
            <p:cNvGrpSpPr/>
            <p:nvPr/>
          </p:nvGrpSpPr>
          <p:grpSpPr>
            <a:xfrm>
              <a:off x="2692852" y="4295765"/>
              <a:ext cx="584640" cy="224640"/>
              <a:chOff x="2692852" y="4295765"/>
              <a:chExt cx="584640" cy="22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ECF5FC5B-7EB1-44CC-A462-C6C8C5083C35}"/>
                      </a:ext>
                    </a:extLst>
                  </p14:cNvPr>
                  <p14:cNvContentPartPr/>
                  <p14:nvPr/>
                </p14:nvContentPartPr>
                <p14:xfrm>
                  <a:off x="2692852" y="4395125"/>
                  <a:ext cx="115200" cy="12528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ECF5FC5B-7EB1-44CC-A462-C6C8C5083C35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688532" y="4390805"/>
                    <a:ext cx="12384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C80069B6-613B-45EB-96F9-1D076B4C6238}"/>
                      </a:ext>
                    </a:extLst>
                  </p14:cNvPr>
                  <p14:cNvContentPartPr/>
                  <p14:nvPr/>
                </p14:nvContentPartPr>
                <p14:xfrm>
                  <a:off x="2799412" y="4427525"/>
                  <a:ext cx="122760" cy="10800"/>
                </p14:xfrm>
              </p:contentPart>
            </mc:Choice>
            <mc:Fallback xmlns=""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C80069B6-613B-45EB-96F9-1D076B4C6238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795092" y="4423205"/>
                    <a:ext cx="1314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102E0CFD-3320-4619-A79E-983A47504757}"/>
                      </a:ext>
                    </a:extLst>
                  </p14:cNvPr>
                  <p14:cNvContentPartPr/>
                  <p14:nvPr/>
                </p14:nvContentPartPr>
                <p14:xfrm>
                  <a:off x="2861692" y="4328165"/>
                  <a:ext cx="11520" cy="189360"/>
                </p14:xfrm>
              </p:contentPart>
            </mc:Choice>
            <mc:Fallback xmlns=""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102E0CFD-3320-4619-A79E-983A47504757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857372" y="4323845"/>
                    <a:ext cx="20160" cy="19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84110865-AEDB-4A94-B761-814785A9D611}"/>
                      </a:ext>
                    </a:extLst>
                  </p14:cNvPr>
                  <p14:cNvContentPartPr/>
                  <p14:nvPr/>
                </p14:nvContentPartPr>
                <p14:xfrm>
                  <a:off x="2923612" y="4396205"/>
                  <a:ext cx="127080" cy="11196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84110865-AEDB-4A94-B761-814785A9D611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919292" y="4391885"/>
                    <a:ext cx="13572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317" name="Ink 316">
                    <a:extLst>
                      <a:ext uri="{FF2B5EF4-FFF2-40B4-BE49-F238E27FC236}">
                        <a16:creationId xmlns:a16="http://schemas.microsoft.com/office/drawing/2014/main" id="{F5544D7A-7EC2-4E64-9236-2D3DE23AFAB1}"/>
                      </a:ext>
                    </a:extLst>
                  </p14:cNvPr>
                  <p14:cNvContentPartPr/>
                  <p14:nvPr/>
                </p14:nvContentPartPr>
                <p14:xfrm>
                  <a:off x="3049612" y="4395125"/>
                  <a:ext cx="109800" cy="10800"/>
                </p14:xfrm>
              </p:contentPart>
            </mc:Choice>
            <mc:Fallback xmlns=""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F5544D7A-7EC2-4E64-9236-2D3DE23AFAB1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3045292" y="4390805"/>
                    <a:ext cx="11844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3E27FC9B-FB17-482D-B897-F8373A44ECE4}"/>
                      </a:ext>
                    </a:extLst>
                  </p14:cNvPr>
                  <p14:cNvContentPartPr/>
                  <p14:nvPr/>
                </p14:nvContentPartPr>
                <p14:xfrm>
                  <a:off x="3078412" y="4295765"/>
                  <a:ext cx="12240" cy="208800"/>
                </p14:xfrm>
              </p:contentPart>
            </mc:Choice>
            <mc:Fallback xmlns=""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3E27FC9B-FB17-482D-B897-F8373A44ECE4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074092" y="4291445"/>
                    <a:ext cx="2088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319" name="Ink 318">
                    <a:extLst>
                      <a:ext uri="{FF2B5EF4-FFF2-40B4-BE49-F238E27FC236}">
                        <a16:creationId xmlns:a16="http://schemas.microsoft.com/office/drawing/2014/main" id="{A141D8B4-AB58-4CB7-AC0E-0A0059A77A78}"/>
                      </a:ext>
                    </a:extLst>
                  </p14:cNvPr>
                  <p14:cNvContentPartPr/>
                  <p14:nvPr/>
                </p14:nvContentPartPr>
                <p14:xfrm>
                  <a:off x="3156532" y="4379285"/>
                  <a:ext cx="120960" cy="109800"/>
                </p14:xfrm>
              </p:contentPart>
            </mc:Choice>
            <mc:Fallback xmlns="">
              <p:pic>
                <p:nvPicPr>
                  <p:cNvPr id="319" name="Ink 318">
                    <a:extLst>
                      <a:ext uri="{FF2B5EF4-FFF2-40B4-BE49-F238E27FC236}">
                        <a16:creationId xmlns:a16="http://schemas.microsoft.com/office/drawing/2014/main" id="{A141D8B4-AB58-4CB7-AC0E-0A0059A77A7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152212" y="4374965"/>
                    <a:ext cx="129600" cy="118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61C84AB7-9E00-4E7D-80D2-45A3DB0EC20C}"/>
                </a:ext>
              </a:extLst>
            </p:cNvPr>
            <p:cNvGrpSpPr/>
            <p:nvPr/>
          </p:nvGrpSpPr>
          <p:grpSpPr>
            <a:xfrm>
              <a:off x="3558292" y="4298645"/>
              <a:ext cx="241560" cy="222840"/>
              <a:chOff x="3558292" y="4298645"/>
              <a:chExt cx="24156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E59FDD44-E908-434F-ADA2-1C1FEF0D4924}"/>
                      </a:ext>
                    </a:extLst>
                  </p14:cNvPr>
                  <p14:cNvContentPartPr/>
                  <p14:nvPr/>
                </p14:nvContentPartPr>
                <p14:xfrm>
                  <a:off x="3558292" y="4398005"/>
                  <a:ext cx="147600" cy="109800"/>
                </p14:xfrm>
              </p:contentPart>
            </mc:Choice>
            <mc:Fallback xmlns="">
              <p:pic>
                <p:nvPicPr>
                  <p:cNvPr id="324" name="Ink 323">
                    <a:extLst>
                      <a:ext uri="{FF2B5EF4-FFF2-40B4-BE49-F238E27FC236}">
                        <a16:creationId xmlns:a16="http://schemas.microsoft.com/office/drawing/2014/main" id="{E59FDD44-E908-434F-ADA2-1C1FEF0D4924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553972" y="4393685"/>
                    <a:ext cx="15624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897BE76D-4F47-4FD8-BBF3-C25F70967B7A}"/>
                      </a:ext>
                    </a:extLst>
                  </p14:cNvPr>
                  <p14:cNvContentPartPr/>
                  <p14:nvPr/>
                </p14:nvContentPartPr>
                <p14:xfrm>
                  <a:off x="3682132" y="4396565"/>
                  <a:ext cx="117720" cy="11880"/>
                </p14:xfrm>
              </p:contentPart>
            </mc:Choice>
            <mc:Fallback xmlns=""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897BE76D-4F47-4FD8-BBF3-C25F70967B7A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677812" y="4392245"/>
                    <a:ext cx="12636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018E303B-F863-4518-B77D-F9D17C264BBE}"/>
                      </a:ext>
                    </a:extLst>
                  </p14:cNvPr>
                  <p14:cNvContentPartPr/>
                  <p14:nvPr/>
                </p14:nvContentPartPr>
                <p14:xfrm>
                  <a:off x="3703012" y="4298645"/>
                  <a:ext cx="7560" cy="222840"/>
                </p14:xfrm>
              </p:contentPart>
            </mc:Choice>
            <mc:Fallback xmlns=""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018E303B-F863-4518-B77D-F9D17C264BBE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698692" y="4294325"/>
                    <a:ext cx="16200" cy="231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53C84CE-69BD-47AB-B455-4F40CD48DF37}"/>
                </a:ext>
              </a:extLst>
            </p:cNvPr>
            <p:cNvGrpSpPr/>
            <p:nvPr/>
          </p:nvGrpSpPr>
          <p:grpSpPr>
            <a:xfrm>
              <a:off x="760372" y="4763045"/>
              <a:ext cx="238680" cy="204120"/>
              <a:chOff x="760372" y="4763045"/>
              <a:chExt cx="238680" cy="20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3353DB62-53F7-4879-AE6E-C6E26B97D8EC}"/>
                      </a:ext>
                    </a:extLst>
                  </p14:cNvPr>
                  <p14:cNvContentPartPr/>
                  <p14:nvPr/>
                </p14:nvContentPartPr>
                <p14:xfrm>
                  <a:off x="760372" y="4830725"/>
                  <a:ext cx="105480" cy="126000"/>
                </p14:xfrm>
              </p:contentPart>
            </mc:Choice>
            <mc:Fallback xmlns=""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3353DB62-53F7-4879-AE6E-C6E26B97D8EC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756052" y="4826405"/>
                    <a:ext cx="11412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D1C20633-1BA5-45FC-9FA9-853DAA8B744E}"/>
                      </a:ext>
                    </a:extLst>
                  </p14:cNvPr>
                  <p14:cNvContentPartPr/>
                  <p14:nvPr/>
                </p14:nvContentPartPr>
                <p14:xfrm>
                  <a:off x="911932" y="4770965"/>
                  <a:ext cx="12600" cy="17964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D1C20633-1BA5-45FC-9FA9-853DAA8B744E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907612" y="4766645"/>
                    <a:ext cx="2124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330" name="Ink 329">
                    <a:extLst>
                      <a:ext uri="{FF2B5EF4-FFF2-40B4-BE49-F238E27FC236}">
                        <a16:creationId xmlns:a16="http://schemas.microsoft.com/office/drawing/2014/main" id="{6BCEB714-FA45-4BFB-8DDF-CCAC1E78C6A2}"/>
                      </a:ext>
                    </a:extLst>
                  </p14:cNvPr>
                  <p14:cNvContentPartPr/>
                  <p14:nvPr/>
                </p14:nvContentPartPr>
                <p14:xfrm>
                  <a:off x="979252" y="4763045"/>
                  <a:ext cx="19800" cy="204120"/>
                </p14:xfrm>
              </p:contentPart>
            </mc:Choice>
            <mc:Fallback xmlns="">
              <p:pic>
                <p:nvPicPr>
                  <p:cNvPr id="330" name="Ink 329">
                    <a:extLst>
                      <a:ext uri="{FF2B5EF4-FFF2-40B4-BE49-F238E27FC236}">
                        <a16:creationId xmlns:a16="http://schemas.microsoft.com/office/drawing/2014/main" id="{6BCEB714-FA45-4BFB-8DDF-CCAC1E78C6A2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974932" y="4758725"/>
                    <a:ext cx="28440" cy="212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81797F8-06E0-4F94-AA8C-7DC13AB489FB}"/>
                </a:ext>
              </a:extLst>
            </p:cNvPr>
            <p:cNvGrpSpPr/>
            <p:nvPr/>
          </p:nvGrpSpPr>
          <p:grpSpPr>
            <a:xfrm>
              <a:off x="1287772" y="4830005"/>
              <a:ext cx="248400" cy="224280"/>
              <a:chOff x="1287772" y="4830005"/>
              <a:chExt cx="248400" cy="22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5B61D79F-5274-47D5-97A0-AC7CA7EC5D96}"/>
                      </a:ext>
                    </a:extLst>
                  </p14:cNvPr>
                  <p14:cNvContentPartPr/>
                  <p14:nvPr/>
                </p14:nvContentPartPr>
                <p14:xfrm>
                  <a:off x="1287772" y="4837925"/>
                  <a:ext cx="31320" cy="216360"/>
                </p14:xfrm>
              </p:contentPart>
            </mc:Choice>
            <mc:Fallback xmlns=""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5B61D79F-5274-47D5-97A0-AC7CA7EC5D96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1283452" y="4833605"/>
                    <a:ext cx="3996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2C9C92AF-6B26-4205-89D5-F7A6A6A725CC}"/>
                      </a:ext>
                    </a:extLst>
                  </p14:cNvPr>
                  <p14:cNvContentPartPr/>
                  <p14:nvPr/>
                </p14:nvContentPartPr>
                <p14:xfrm>
                  <a:off x="1297132" y="4850525"/>
                  <a:ext cx="87840" cy="108360"/>
                </p14:xfrm>
              </p:contentPart>
            </mc:Choice>
            <mc:Fallback xmlns=""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2C9C92AF-6B26-4205-89D5-F7A6A6A725CC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1292812" y="4846205"/>
                    <a:ext cx="9648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33" name="Ink 332">
                    <a:extLst>
                      <a:ext uri="{FF2B5EF4-FFF2-40B4-BE49-F238E27FC236}">
                        <a16:creationId xmlns:a16="http://schemas.microsoft.com/office/drawing/2014/main" id="{BC8219EC-91A1-4FD9-958A-A8B549DDC0AA}"/>
                      </a:ext>
                    </a:extLst>
                  </p14:cNvPr>
                  <p14:cNvContentPartPr/>
                  <p14:nvPr/>
                </p14:nvContentPartPr>
                <p14:xfrm>
                  <a:off x="1424572" y="4830005"/>
                  <a:ext cx="111600" cy="102600"/>
                </p14:xfrm>
              </p:contentPart>
            </mc:Choice>
            <mc:Fallback xmlns="">
              <p:pic>
                <p:nvPicPr>
                  <p:cNvPr id="333" name="Ink 332">
                    <a:extLst>
                      <a:ext uri="{FF2B5EF4-FFF2-40B4-BE49-F238E27FC236}">
                        <a16:creationId xmlns:a16="http://schemas.microsoft.com/office/drawing/2014/main" id="{BC8219EC-91A1-4FD9-958A-A8B549DDC0AA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1420252" y="4825685"/>
                    <a:ext cx="120240" cy="111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B3261E0A-26A4-4829-8F44-B7250581C34A}"/>
                </a:ext>
              </a:extLst>
            </p:cNvPr>
            <p:cNvGrpSpPr/>
            <p:nvPr/>
          </p:nvGrpSpPr>
          <p:grpSpPr>
            <a:xfrm>
              <a:off x="1554892" y="4774565"/>
              <a:ext cx="744840" cy="167760"/>
              <a:chOff x="1554892" y="4774565"/>
              <a:chExt cx="744840" cy="16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5A8349D2-5056-433B-BAFA-3C8018AC38A8}"/>
                      </a:ext>
                    </a:extLst>
                  </p14:cNvPr>
                  <p14:cNvContentPartPr/>
                  <p14:nvPr/>
                </p14:nvContentPartPr>
                <p14:xfrm>
                  <a:off x="1554892" y="4841525"/>
                  <a:ext cx="109080" cy="99720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5A8349D2-5056-433B-BAFA-3C8018AC38A8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1550572" y="4837205"/>
                    <a:ext cx="11772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1C4C376E-CBE2-418C-8942-1F7FDFECC9CD}"/>
                      </a:ext>
                    </a:extLst>
                  </p14:cNvPr>
                  <p14:cNvContentPartPr/>
                  <p14:nvPr/>
                </p14:nvContentPartPr>
                <p14:xfrm>
                  <a:off x="1697452" y="4824965"/>
                  <a:ext cx="88920" cy="117360"/>
                </p14:xfrm>
              </p:contentPart>
            </mc:Choice>
            <mc:Fallback xmlns=""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1C4C376E-CBE2-418C-8942-1F7FDFECC9CD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1693132" y="4820645"/>
                    <a:ext cx="975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4B12EB95-0EE2-42B3-BEE7-8014AF663385}"/>
                      </a:ext>
                    </a:extLst>
                  </p14:cNvPr>
                  <p14:cNvContentPartPr/>
                  <p14:nvPr/>
                </p14:nvContentPartPr>
                <p14:xfrm>
                  <a:off x="1823812" y="4839365"/>
                  <a:ext cx="18000" cy="91800"/>
                </p14:xfrm>
              </p:contentPart>
            </mc:Choice>
            <mc:Fallback xmlns=""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4B12EB95-0EE2-42B3-BEE7-8014AF663385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1819492" y="4835045"/>
                    <a:ext cx="2664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5872812F-4A32-4928-AE71-9215FB13986F}"/>
                      </a:ext>
                    </a:extLst>
                  </p14:cNvPr>
                  <p14:cNvContentPartPr/>
                  <p14:nvPr/>
                </p14:nvContentPartPr>
                <p14:xfrm>
                  <a:off x="1849372" y="4774565"/>
                  <a:ext cx="13320" cy="8640"/>
                </p14:xfrm>
              </p:contentPart>
            </mc:Choice>
            <mc:Fallback xmlns=""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5872812F-4A32-4928-AE71-9215FB13986F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1845052" y="4770245"/>
                    <a:ext cx="2196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346" name="Ink 345">
                    <a:extLst>
                      <a:ext uri="{FF2B5EF4-FFF2-40B4-BE49-F238E27FC236}">
                        <a16:creationId xmlns:a16="http://schemas.microsoft.com/office/drawing/2014/main" id="{0D94649F-3979-4244-A6DA-ABEF52CE7B44}"/>
                      </a:ext>
                    </a:extLst>
                  </p14:cNvPr>
                  <p14:cNvContentPartPr/>
                  <p14:nvPr/>
                </p14:nvContentPartPr>
                <p14:xfrm>
                  <a:off x="1891852" y="4833245"/>
                  <a:ext cx="110880" cy="88200"/>
                </p14:xfrm>
              </p:contentPart>
            </mc:Choice>
            <mc:Fallback xmlns="">
              <p:pic>
                <p:nvPicPr>
                  <p:cNvPr id="346" name="Ink 345">
                    <a:extLst>
                      <a:ext uri="{FF2B5EF4-FFF2-40B4-BE49-F238E27FC236}">
                        <a16:creationId xmlns:a16="http://schemas.microsoft.com/office/drawing/2014/main" id="{0D94649F-3979-4244-A6DA-ABEF52CE7B4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1887532" y="4828925"/>
                    <a:ext cx="11952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07CF931E-11C2-4A2E-BC54-BB201E39EA9F}"/>
                      </a:ext>
                    </a:extLst>
                  </p14:cNvPr>
                  <p14:cNvContentPartPr/>
                  <p14:nvPr/>
                </p14:nvContentPartPr>
                <p14:xfrm>
                  <a:off x="2041612" y="4826765"/>
                  <a:ext cx="124560" cy="100080"/>
                </p14:xfrm>
              </p:contentPart>
            </mc:Choice>
            <mc:Fallback xmlns=""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07CF931E-11C2-4A2E-BC54-BB201E39EA9F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2037292" y="4822445"/>
                    <a:ext cx="13320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57FDE403-4B3C-4B22-9128-C663985E907E}"/>
                      </a:ext>
                    </a:extLst>
                  </p14:cNvPr>
                  <p14:cNvContentPartPr/>
                  <p14:nvPr/>
                </p14:nvContentPartPr>
                <p14:xfrm>
                  <a:off x="2180212" y="4812725"/>
                  <a:ext cx="119520" cy="122760"/>
                </p14:xfrm>
              </p:contentPart>
            </mc:Choice>
            <mc:Fallback xmlns=""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57FDE403-4B3C-4B22-9128-C663985E907E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2175892" y="4808405"/>
                    <a:ext cx="128160" cy="13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46A6A19A-3B29-4D32-BCB9-C3A08D1439EE}"/>
                </a:ext>
              </a:extLst>
            </p:cNvPr>
            <p:cNvGrpSpPr/>
            <p:nvPr/>
          </p:nvGrpSpPr>
          <p:grpSpPr>
            <a:xfrm>
              <a:off x="2518612" y="4720925"/>
              <a:ext cx="1569960" cy="200880"/>
              <a:chOff x="2518612" y="4720925"/>
              <a:chExt cx="1569960" cy="20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24735FAB-79B4-4E37-8DE2-06AC85FD2D85}"/>
                      </a:ext>
                    </a:extLst>
                  </p14:cNvPr>
                  <p14:cNvContentPartPr/>
                  <p14:nvPr/>
                </p14:nvContentPartPr>
                <p14:xfrm>
                  <a:off x="2518612" y="4789685"/>
                  <a:ext cx="178920" cy="121680"/>
                </p14:xfrm>
              </p:contentPart>
            </mc:Choice>
            <mc:Fallback xmlns=""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24735FAB-79B4-4E37-8DE2-06AC85FD2D85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514292" y="4785365"/>
                    <a:ext cx="18756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91EE3417-9E14-46E1-8AD3-95AF45A183D5}"/>
                      </a:ext>
                    </a:extLst>
                  </p14:cNvPr>
                  <p14:cNvContentPartPr/>
                  <p14:nvPr/>
                </p14:nvContentPartPr>
                <p14:xfrm>
                  <a:off x="2720932" y="4801565"/>
                  <a:ext cx="102960" cy="10404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91EE3417-9E14-46E1-8AD3-95AF45A183D5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716612" y="4797245"/>
                    <a:ext cx="1116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76BB05F1-EFAF-47A1-BF3A-00C2C6B560DB}"/>
                      </a:ext>
                    </a:extLst>
                  </p14:cNvPr>
                  <p14:cNvContentPartPr/>
                  <p14:nvPr/>
                </p14:nvContentPartPr>
                <p14:xfrm>
                  <a:off x="2840812" y="4797605"/>
                  <a:ext cx="111960" cy="10224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76BB05F1-EFAF-47A1-BF3A-00C2C6B560DB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836492" y="4793285"/>
                    <a:ext cx="12060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E5315C47-3885-4DC0-AB1D-6B16D803A7AF}"/>
                      </a:ext>
                    </a:extLst>
                  </p14:cNvPr>
                  <p14:cNvContentPartPr/>
                  <p14:nvPr/>
                </p14:nvContentPartPr>
                <p14:xfrm>
                  <a:off x="2959252" y="4796885"/>
                  <a:ext cx="102600" cy="119160"/>
                </p14:xfrm>
              </p:contentPart>
            </mc:Choice>
            <mc:Fallback xmlns=""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E5315C47-3885-4DC0-AB1D-6B16D803A7AF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954932" y="4792565"/>
                    <a:ext cx="11124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58931971-EEBE-4F4C-AA14-F4CB640B2903}"/>
                      </a:ext>
                    </a:extLst>
                  </p14:cNvPr>
                  <p14:cNvContentPartPr/>
                  <p14:nvPr/>
                </p14:nvContentPartPr>
                <p14:xfrm>
                  <a:off x="3097852" y="4790405"/>
                  <a:ext cx="135000" cy="123120"/>
                </p14:xfrm>
              </p:contentPart>
            </mc:Choice>
            <mc:Fallback xmlns=""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58931971-EEBE-4F4C-AA14-F4CB640B2903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3093532" y="4786085"/>
                    <a:ext cx="14364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C67119C1-06E9-4F68-9F2F-4CD65D8F386D}"/>
                      </a:ext>
                    </a:extLst>
                  </p14:cNvPr>
                  <p14:cNvContentPartPr/>
                  <p14:nvPr/>
                </p14:nvContentPartPr>
                <p14:xfrm>
                  <a:off x="3230692" y="4793285"/>
                  <a:ext cx="210600" cy="115560"/>
                </p14:xfrm>
              </p:contentPart>
            </mc:Choice>
            <mc:Fallback xmlns=""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C67119C1-06E9-4F68-9F2F-4CD65D8F386D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3226372" y="4788965"/>
                    <a:ext cx="21924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356" name="Ink 355">
                    <a:extLst>
                      <a:ext uri="{FF2B5EF4-FFF2-40B4-BE49-F238E27FC236}">
                        <a16:creationId xmlns:a16="http://schemas.microsoft.com/office/drawing/2014/main" id="{3F67ED54-AC95-4544-9DFD-B05FCB1EA1D0}"/>
                      </a:ext>
                    </a:extLst>
                  </p14:cNvPr>
                  <p14:cNvContentPartPr/>
                  <p14:nvPr/>
                </p14:nvContentPartPr>
                <p14:xfrm>
                  <a:off x="3475852" y="4792565"/>
                  <a:ext cx="147240" cy="110880"/>
                </p14:xfrm>
              </p:contentPart>
            </mc:Choice>
            <mc:Fallback xmlns="">
              <p:pic>
                <p:nvPicPr>
                  <p:cNvPr id="356" name="Ink 355">
                    <a:extLst>
                      <a:ext uri="{FF2B5EF4-FFF2-40B4-BE49-F238E27FC236}">
                        <a16:creationId xmlns:a16="http://schemas.microsoft.com/office/drawing/2014/main" id="{3F67ED54-AC95-4544-9DFD-B05FCB1EA1D0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3471532" y="4788245"/>
                    <a:ext cx="15588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CCAD642D-404B-4172-B867-DB8D1FC591C9}"/>
                      </a:ext>
                    </a:extLst>
                  </p14:cNvPr>
                  <p14:cNvContentPartPr/>
                  <p14:nvPr/>
                </p14:nvContentPartPr>
                <p14:xfrm>
                  <a:off x="3660892" y="4788605"/>
                  <a:ext cx="119520" cy="117360"/>
                </p14:xfrm>
              </p:contentPart>
            </mc:Choice>
            <mc:Fallback xmlns=""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CCAD642D-404B-4172-B867-DB8D1FC591C9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3656572" y="4784285"/>
                    <a:ext cx="1281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4F90FE85-3D91-42C3-8FF2-C22E0601E9F8}"/>
                      </a:ext>
                    </a:extLst>
                  </p14:cNvPr>
                  <p14:cNvContentPartPr/>
                  <p14:nvPr/>
                </p14:nvContentPartPr>
                <p14:xfrm>
                  <a:off x="3792652" y="4786805"/>
                  <a:ext cx="75240" cy="10476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4F90FE85-3D91-42C3-8FF2-C22E0601E9F8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3788332" y="4782485"/>
                    <a:ext cx="8388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CFDE2651-21AE-4B03-949B-03467DE3234A}"/>
                      </a:ext>
                    </a:extLst>
                  </p14:cNvPr>
                  <p14:cNvContentPartPr/>
                  <p14:nvPr/>
                </p14:nvContentPartPr>
                <p14:xfrm>
                  <a:off x="3893452" y="4794005"/>
                  <a:ext cx="87480" cy="15120"/>
                </p14:xfrm>
              </p:contentPart>
            </mc:Choice>
            <mc:Fallback xmlns=""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CFDE2651-21AE-4B03-949B-03467DE3234A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3889132" y="4789685"/>
                    <a:ext cx="9612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7F33CBEF-BEAE-4A9D-853B-3FAAC7641384}"/>
                      </a:ext>
                    </a:extLst>
                  </p14:cNvPr>
                  <p14:cNvContentPartPr/>
                  <p14:nvPr/>
                </p14:nvContentPartPr>
                <p14:xfrm>
                  <a:off x="3912532" y="4720925"/>
                  <a:ext cx="10440" cy="184320"/>
                </p14:xfrm>
              </p:contentPart>
            </mc:Choice>
            <mc:Fallback xmlns=""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7F33CBEF-BEAE-4A9D-853B-3FAAC7641384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3908212" y="4716605"/>
                    <a:ext cx="1908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25655D84-AF99-4DF7-9B24-0CC64A6CC1A1}"/>
                      </a:ext>
                    </a:extLst>
                  </p14:cNvPr>
                  <p14:cNvContentPartPr/>
                  <p14:nvPr/>
                </p14:nvContentPartPr>
                <p14:xfrm>
                  <a:off x="3970492" y="4800125"/>
                  <a:ext cx="118080" cy="121680"/>
                </p14:xfrm>
              </p:contentPart>
            </mc:Choice>
            <mc:Fallback xmlns=""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25655D84-AF99-4DF7-9B24-0CC64A6CC1A1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3966172" y="4795805"/>
                    <a:ext cx="126720" cy="130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0907BEC1-CE43-475E-A5E7-FD9A48F7C2E5}"/>
              </a:ext>
            </a:extLst>
          </p:cNvPr>
          <p:cNvGrpSpPr/>
          <p:nvPr/>
        </p:nvGrpSpPr>
        <p:grpSpPr>
          <a:xfrm>
            <a:off x="8642223" y="2864765"/>
            <a:ext cx="2875680" cy="1789560"/>
            <a:chOff x="8642223" y="2864765"/>
            <a:chExt cx="287568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FDF595A-B0D8-4B46-8AFE-C0DE6774D636}"/>
                    </a:ext>
                  </a:extLst>
                </p14:cNvPr>
                <p14:cNvContentPartPr/>
                <p14:nvPr/>
              </p14:nvContentPartPr>
              <p14:xfrm>
                <a:off x="8869023" y="2864765"/>
                <a:ext cx="522000" cy="6526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FDF595A-B0D8-4B46-8AFE-C0DE6774D63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64703" y="2860445"/>
                  <a:ext cx="530640" cy="661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963D2CEE-A20D-4EC4-8763-FA4D363B2AC8}"/>
                </a:ext>
              </a:extLst>
            </p:cNvPr>
            <p:cNvGrpSpPr/>
            <p:nvPr/>
          </p:nvGrpSpPr>
          <p:grpSpPr>
            <a:xfrm>
              <a:off x="8701623" y="3692045"/>
              <a:ext cx="1252440" cy="315720"/>
              <a:chOff x="8701623" y="3692045"/>
              <a:chExt cx="12524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88D77897-16AF-4D41-A888-96ED244DCCEF}"/>
                      </a:ext>
                    </a:extLst>
                  </p14:cNvPr>
                  <p14:cNvContentPartPr/>
                  <p14:nvPr/>
                </p14:nvContentPartPr>
                <p14:xfrm>
                  <a:off x="8701623" y="3802565"/>
                  <a:ext cx="28800" cy="18324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88D77897-16AF-4D41-A888-96ED244DCCEF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8697303" y="3798245"/>
                    <a:ext cx="3744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34FF37E8-AB9F-4873-BE0D-922BC2B449B4}"/>
                      </a:ext>
                    </a:extLst>
                  </p14:cNvPr>
                  <p14:cNvContentPartPr/>
                  <p14:nvPr/>
                </p14:nvContentPartPr>
                <p14:xfrm>
                  <a:off x="8709543" y="3784565"/>
                  <a:ext cx="96480" cy="11196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34FF37E8-AB9F-4873-BE0D-922BC2B449B4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8705223" y="3780245"/>
                    <a:ext cx="10512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01F23057-DCE0-4CAA-AAD6-073366C28ADE}"/>
                      </a:ext>
                    </a:extLst>
                  </p14:cNvPr>
                  <p14:cNvContentPartPr/>
                  <p14:nvPr/>
                </p14:nvContentPartPr>
                <p14:xfrm>
                  <a:off x="8821863" y="3766565"/>
                  <a:ext cx="113400" cy="11376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01F23057-DCE0-4CAA-AAD6-073366C28ADE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8817543" y="3762245"/>
                    <a:ext cx="12204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51B3BA70-5388-4F9C-B662-643ADE9DAF8B}"/>
                      </a:ext>
                    </a:extLst>
                  </p14:cNvPr>
                  <p14:cNvContentPartPr/>
                  <p14:nvPr/>
                </p14:nvContentPartPr>
                <p14:xfrm>
                  <a:off x="8924103" y="3782045"/>
                  <a:ext cx="99720" cy="10116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51B3BA70-5388-4F9C-B662-643ADE9DAF8B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8919783" y="3777725"/>
                    <a:ext cx="10836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7500C67F-45C9-4FBD-9066-FCC8A4009EA8}"/>
                      </a:ext>
                    </a:extLst>
                  </p14:cNvPr>
                  <p14:cNvContentPartPr/>
                  <p14:nvPr/>
                </p14:nvContentPartPr>
                <p14:xfrm>
                  <a:off x="9035343" y="3692045"/>
                  <a:ext cx="138960" cy="18612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7500C67F-45C9-4FBD-9066-FCC8A4009EA8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9031023" y="3687725"/>
                    <a:ext cx="14760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47398927-3993-4DFA-99E0-69584F7C1DEE}"/>
                      </a:ext>
                    </a:extLst>
                  </p14:cNvPr>
                  <p14:cNvContentPartPr/>
                  <p14:nvPr/>
                </p14:nvContentPartPr>
                <p14:xfrm>
                  <a:off x="9194823" y="3786365"/>
                  <a:ext cx="137160" cy="8604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47398927-3993-4DFA-99E0-69584F7C1DEE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9190503" y="3782045"/>
                    <a:ext cx="1458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84D98BDC-0AEA-484B-B944-D68AFE9E60AA}"/>
                      </a:ext>
                    </a:extLst>
                  </p14:cNvPr>
                  <p14:cNvContentPartPr/>
                  <p14:nvPr/>
                </p14:nvContentPartPr>
                <p14:xfrm>
                  <a:off x="9334863" y="3698525"/>
                  <a:ext cx="142560" cy="18360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84D98BDC-0AEA-484B-B944-D68AFE9E60A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9330543" y="3694205"/>
                    <a:ext cx="15120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47E069F4-B6ED-4B98-99D7-E14B2EE944E6}"/>
                      </a:ext>
                    </a:extLst>
                  </p14:cNvPr>
                  <p14:cNvContentPartPr/>
                  <p14:nvPr/>
                </p14:nvContentPartPr>
                <p14:xfrm>
                  <a:off x="9508383" y="3797885"/>
                  <a:ext cx="27720" cy="8316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47E069F4-B6ED-4B98-99D7-E14B2EE944E6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9504063" y="3793565"/>
                    <a:ext cx="363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93E1B11B-B3B1-4B62-A8C1-DE9439251640}"/>
                      </a:ext>
                    </a:extLst>
                  </p14:cNvPr>
                  <p14:cNvContentPartPr/>
                  <p14:nvPr/>
                </p14:nvContentPartPr>
                <p14:xfrm>
                  <a:off x="9533583" y="3728405"/>
                  <a:ext cx="11520" cy="1116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93E1B11B-B3B1-4B62-A8C1-DE9439251640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9529263" y="3724085"/>
                    <a:ext cx="201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126F21E5-EF55-4631-BFC4-E5962B5B6AA3}"/>
                      </a:ext>
                    </a:extLst>
                  </p14:cNvPr>
                  <p14:cNvContentPartPr/>
                  <p14:nvPr/>
                </p14:nvContentPartPr>
                <p14:xfrm>
                  <a:off x="9593343" y="3725885"/>
                  <a:ext cx="100440" cy="15912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126F21E5-EF55-4631-BFC4-E5962B5B6AA3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9589023" y="3721565"/>
                    <a:ext cx="10908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0504B7DE-3330-44DC-A173-2F937F8C85F6}"/>
                      </a:ext>
                    </a:extLst>
                  </p14:cNvPr>
                  <p14:cNvContentPartPr/>
                  <p14:nvPr/>
                </p14:nvContentPartPr>
                <p14:xfrm>
                  <a:off x="9669303" y="3739205"/>
                  <a:ext cx="145440" cy="6588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0504B7DE-3330-44DC-A173-2F937F8C85F6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9664983" y="3734885"/>
                    <a:ext cx="15408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FC4E7794-6616-4E42-A176-AC8B04E6C865}"/>
                      </a:ext>
                    </a:extLst>
                  </p14:cNvPr>
                  <p14:cNvContentPartPr/>
                  <p14:nvPr/>
                </p14:nvContentPartPr>
                <p14:xfrm>
                  <a:off x="9765423" y="3695645"/>
                  <a:ext cx="16920" cy="20664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FC4E7794-6616-4E42-A176-AC8B04E6C865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9761103" y="3691325"/>
                    <a:ext cx="2556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1D8ACD5C-A8D9-4EA5-AB8B-40D598F91C18}"/>
                      </a:ext>
                    </a:extLst>
                  </p14:cNvPr>
                  <p14:cNvContentPartPr/>
                  <p14:nvPr/>
                </p14:nvContentPartPr>
                <p14:xfrm>
                  <a:off x="9806103" y="3796085"/>
                  <a:ext cx="147960" cy="211680"/>
                </p14:xfrm>
              </p:contentPart>
            </mc:Choice>
            <mc:Fallback xmlns=""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1D8ACD5C-A8D9-4EA5-AB8B-40D598F91C18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9801783" y="3791765"/>
                    <a:ext cx="156600" cy="22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ED91223C-8FFC-47F0-9DD8-EECBA0BD5710}"/>
                </a:ext>
              </a:extLst>
            </p:cNvPr>
            <p:cNvGrpSpPr/>
            <p:nvPr/>
          </p:nvGrpSpPr>
          <p:grpSpPr>
            <a:xfrm>
              <a:off x="10150983" y="3684485"/>
              <a:ext cx="332280" cy="219960"/>
              <a:chOff x="10150983" y="3684485"/>
              <a:chExt cx="332280" cy="219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B75B26B7-CF4F-4C27-9716-BF6C5F20937C}"/>
                      </a:ext>
                    </a:extLst>
                  </p14:cNvPr>
                  <p14:cNvContentPartPr/>
                  <p14:nvPr/>
                </p14:nvContentPartPr>
                <p14:xfrm>
                  <a:off x="10150983" y="3769085"/>
                  <a:ext cx="120960" cy="1044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B75B26B7-CF4F-4C27-9716-BF6C5F20937C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0146663" y="3764765"/>
                    <a:ext cx="12960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25598F78-5159-4436-AFB0-83E6887FAF03}"/>
                      </a:ext>
                    </a:extLst>
                  </p14:cNvPr>
                  <p14:cNvContentPartPr/>
                  <p14:nvPr/>
                </p14:nvContentPartPr>
                <p14:xfrm>
                  <a:off x="10174023" y="3701765"/>
                  <a:ext cx="16920" cy="202680"/>
                </p14:xfrm>
              </p:contentPart>
            </mc:Choice>
            <mc:Fallback xmlns=""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25598F78-5159-4436-AFB0-83E6887FAF03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0169703" y="3697445"/>
                    <a:ext cx="2556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60B5EBB6-B7FB-48BC-A4D9-26759BC31A41}"/>
                      </a:ext>
                    </a:extLst>
                  </p14:cNvPr>
                  <p14:cNvContentPartPr/>
                  <p14:nvPr/>
                </p14:nvContentPartPr>
                <p14:xfrm>
                  <a:off x="10255023" y="3684485"/>
                  <a:ext cx="101160" cy="20808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60B5EBB6-B7FB-48BC-A4D9-26759BC31A41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10250703" y="3680165"/>
                    <a:ext cx="10980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79C42786-1722-4F32-ADC1-F2CA3EAE1A9F}"/>
                      </a:ext>
                    </a:extLst>
                  </p14:cNvPr>
                  <p14:cNvContentPartPr/>
                  <p14:nvPr/>
                </p14:nvContentPartPr>
                <p14:xfrm>
                  <a:off x="10395423" y="3776285"/>
                  <a:ext cx="87840" cy="111240"/>
                </p14:xfrm>
              </p:contentPart>
            </mc:Choice>
            <mc:Fallback xmlns=""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79C42786-1722-4F32-ADC1-F2CA3EAE1A9F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10391103" y="3771965"/>
                    <a:ext cx="96480" cy="11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5F07C8D9-BCA3-48C8-B23C-47C3FBDAA6FB}"/>
                </a:ext>
              </a:extLst>
            </p:cNvPr>
            <p:cNvGrpSpPr/>
            <p:nvPr/>
          </p:nvGrpSpPr>
          <p:grpSpPr>
            <a:xfrm>
              <a:off x="10736343" y="3692765"/>
              <a:ext cx="370800" cy="201960"/>
              <a:chOff x="10736343" y="3692765"/>
              <a:chExt cx="370800" cy="20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CF2CC115-FE31-4C6A-9396-B968CA508489}"/>
                      </a:ext>
                    </a:extLst>
                  </p14:cNvPr>
                  <p14:cNvContentPartPr/>
                  <p14:nvPr/>
                </p14:nvContentPartPr>
                <p14:xfrm>
                  <a:off x="10736343" y="3750725"/>
                  <a:ext cx="145800" cy="14400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CF2CC115-FE31-4C6A-9396-B968CA508489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10732023" y="3746405"/>
                    <a:ext cx="1544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BBDC860B-2CCB-4D87-A9FA-97F04F6109C1}"/>
                      </a:ext>
                    </a:extLst>
                  </p14:cNvPr>
                  <p14:cNvContentPartPr/>
                  <p14:nvPr/>
                </p14:nvContentPartPr>
                <p14:xfrm>
                  <a:off x="10866303" y="3759725"/>
                  <a:ext cx="115200" cy="12240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BBDC860B-2CCB-4D87-A9FA-97F04F6109C1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10861983" y="3755405"/>
                    <a:ext cx="12384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8EDDDF09-6FB0-4CF8-9E8E-BF665302FC4B}"/>
                      </a:ext>
                    </a:extLst>
                  </p14:cNvPr>
                  <p14:cNvContentPartPr/>
                  <p14:nvPr/>
                </p14:nvContentPartPr>
                <p14:xfrm>
                  <a:off x="11027583" y="3692765"/>
                  <a:ext cx="20520" cy="19332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8EDDDF09-6FB0-4CF8-9E8E-BF665302FC4B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11023263" y="3688445"/>
                    <a:ext cx="291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A421008C-2BD0-4899-9333-FA3187607ACC}"/>
                      </a:ext>
                    </a:extLst>
                  </p14:cNvPr>
                  <p14:cNvContentPartPr/>
                  <p14:nvPr/>
                </p14:nvContentPartPr>
                <p14:xfrm>
                  <a:off x="11097423" y="3695645"/>
                  <a:ext cx="9720" cy="196200"/>
                </p14:xfrm>
              </p:contentPart>
            </mc:Choice>
            <mc:Fallback xmlns=""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A421008C-2BD0-4899-9333-FA3187607ACC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11093103" y="3691325"/>
                    <a:ext cx="18360" cy="204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670EDBD-F895-4B75-8355-0FF2CE7072AB}"/>
                </a:ext>
              </a:extLst>
            </p:cNvPr>
            <p:cNvGrpSpPr/>
            <p:nvPr/>
          </p:nvGrpSpPr>
          <p:grpSpPr>
            <a:xfrm>
              <a:off x="11151063" y="4040885"/>
              <a:ext cx="265680" cy="192600"/>
              <a:chOff x="11151063" y="4040885"/>
              <a:chExt cx="265680" cy="192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409" name="Ink 408">
                    <a:extLst>
                      <a:ext uri="{FF2B5EF4-FFF2-40B4-BE49-F238E27FC236}">
                        <a16:creationId xmlns:a16="http://schemas.microsoft.com/office/drawing/2014/main" id="{E8888DCC-2A9F-4366-B01F-A5F77285D045}"/>
                      </a:ext>
                    </a:extLst>
                  </p14:cNvPr>
                  <p14:cNvContentPartPr/>
                  <p14:nvPr/>
                </p14:nvContentPartPr>
                <p14:xfrm>
                  <a:off x="11151063" y="4130525"/>
                  <a:ext cx="162360" cy="102960"/>
                </p14:xfrm>
              </p:contentPart>
            </mc:Choice>
            <mc:Fallback xmlns="">
              <p:pic>
                <p:nvPicPr>
                  <p:cNvPr id="409" name="Ink 408">
                    <a:extLst>
                      <a:ext uri="{FF2B5EF4-FFF2-40B4-BE49-F238E27FC236}">
                        <a16:creationId xmlns:a16="http://schemas.microsoft.com/office/drawing/2014/main" id="{E8888DCC-2A9F-4366-B01F-A5F77285D045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11146743" y="4126205"/>
                    <a:ext cx="17100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410" name="Ink 409">
                    <a:extLst>
                      <a:ext uri="{FF2B5EF4-FFF2-40B4-BE49-F238E27FC236}">
                        <a16:creationId xmlns:a16="http://schemas.microsoft.com/office/drawing/2014/main" id="{6CC7030C-CB58-4C6B-8959-D11884A3CEC2}"/>
                      </a:ext>
                    </a:extLst>
                  </p14:cNvPr>
                  <p14:cNvContentPartPr/>
                  <p14:nvPr/>
                </p14:nvContentPartPr>
                <p14:xfrm>
                  <a:off x="11349423" y="4040885"/>
                  <a:ext cx="10800" cy="182160"/>
                </p14:xfrm>
              </p:contentPart>
            </mc:Choice>
            <mc:Fallback xmlns="">
              <p:pic>
                <p:nvPicPr>
                  <p:cNvPr id="410" name="Ink 409">
                    <a:extLst>
                      <a:ext uri="{FF2B5EF4-FFF2-40B4-BE49-F238E27FC236}">
                        <a16:creationId xmlns:a16="http://schemas.microsoft.com/office/drawing/2014/main" id="{6CC7030C-CB58-4C6B-8959-D11884A3CEC2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11345103" y="4036565"/>
                    <a:ext cx="1944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411" name="Ink 410">
                    <a:extLst>
                      <a:ext uri="{FF2B5EF4-FFF2-40B4-BE49-F238E27FC236}">
                        <a16:creationId xmlns:a16="http://schemas.microsoft.com/office/drawing/2014/main" id="{91860B49-9EB5-4B64-8105-7197F7B35A82}"/>
                      </a:ext>
                    </a:extLst>
                  </p14:cNvPr>
                  <p14:cNvContentPartPr/>
                  <p14:nvPr/>
                </p14:nvContentPartPr>
                <p14:xfrm>
                  <a:off x="11406663" y="4040885"/>
                  <a:ext cx="10080" cy="169200"/>
                </p14:xfrm>
              </p:contentPart>
            </mc:Choice>
            <mc:Fallback xmlns="">
              <p:pic>
                <p:nvPicPr>
                  <p:cNvPr id="411" name="Ink 410">
                    <a:extLst>
                      <a:ext uri="{FF2B5EF4-FFF2-40B4-BE49-F238E27FC236}">
                        <a16:creationId xmlns:a16="http://schemas.microsoft.com/office/drawing/2014/main" id="{91860B49-9EB5-4B64-8105-7197F7B35A82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1402343" y="4036565"/>
                    <a:ext cx="18720" cy="177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85562B27-8DAF-4E15-9CDA-065E0BD2D259}"/>
                </a:ext>
              </a:extLst>
            </p:cNvPr>
            <p:cNvGrpSpPr/>
            <p:nvPr/>
          </p:nvGrpSpPr>
          <p:grpSpPr>
            <a:xfrm>
              <a:off x="8642223" y="4065365"/>
              <a:ext cx="2283120" cy="588960"/>
              <a:chOff x="8642223" y="4065365"/>
              <a:chExt cx="2283120" cy="588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9F3060B7-25BA-4BF6-BB79-3D975C472F84}"/>
                      </a:ext>
                    </a:extLst>
                  </p14:cNvPr>
                  <p14:cNvContentPartPr/>
                  <p14:nvPr/>
                </p14:nvContentPartPr>
                <p14:xfrm>
                  <a:off x="8670663" y="4173365"/>
                  <a:ext cx="11880" cy="10332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9F3060B7-25BA-4BF6-BB79-3D975C472F8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8666343" y="4169045"/>
                    <a:ext cx="2052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391" name="Ink 390">
                    <a:extLst>
                      <a:ext uri="{FF2B5EF4-FFF2-40B4-BE49-F238E27FC236}">
                        <a16:creationId xmlns:a16="http://schemas.microsoft.com/office/drawing/2014/main" id="{3D792792-9DC8-49F9-9CE7-F2C78C2A5A61}"/>
                      </a:ext>
                    </a:extLst>
                  </p14:cNvPr>
                  <p14:cNvContentPartPr/>
                  <p14:nvPr/>
                </p14:nvContentPartPr>
                <p14:xfrm>
                  <a:off x="8677143" y="4101005"/>
                  <a:ext cx="13320" cy="4680"/>
                </p14:xfrm>
              </p:contentPart>
            </mc:Choice>
            <mc:Fallback xmlns=""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3D792792-9DC8-49F9-9CE7-F2C78C2A5A61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8672823" y="4096685"/>
                    <a:ext cx="2196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4FCAF947-8993-4EA2-A117-DC1274C7D7BF}"/>
                      </a:ext>
                    </a:extLst>
                  </p14:cNvPr>
                  <p14:cNvContentPartPr/>
                  <p14:nvPr/>
                </p14:nvContentPartPr>
                <p14:xfrm>
                  <a:off x="8703063" y="4177685"/>
                  <a:ext cx="83520" cy="11304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4FCAF947-8993-4EA2-A117-DC1274C7D7BF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8698743" y="4173365"/>
                    <a:ext cx="9216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393" name="Ink 392">
                    <a:extLst>
                      <a:ext uri="{FF2B5EF4-FFF2-40B4-BE49-F238E27FC236}">
                        <a16:creationId xmlns:a16="http://schemas.microsoft.com/office/drawing/2014/main" id="{AAFCD881-E771-4CA3-9166-0D4508B8EB20}"/>
                      </a:ext>
                    </a:extLst>
                  </p14:cNvPr>
                  <p14:cNvContentPartPr/>
                  <p14:nvPr/>
                </p14:nvContentPartPr>
                <p14:xfrm>
                  <a:off x="9012303" y="4185965"/>
                  <a:ext cx="110160" cy="8676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AAFCD881-E771-4CA3-9166-0D4508B8EB20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9007983" y="4181645"/>
                    <a:ext cx="11880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CE685DD6-99A4-447A-B3FF-E54633D96919}"/>
                      </a:ext>
                    </a:extLst>
                  </p14:cNvPr>
                  <p14:cNvContentPartPr/>
                  <p14:nvPr/>
                </p14:nvContentPartPr>
                <p14:xfrm>
                  <a:off x="9149823" y="4167605"/>
                  <a:ext cx="118440" cy="9972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CE685DD6-99A4-447A-B3FF-E54633D96919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9145503" y="4163285"/>
                    <a:ext cx="12708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0DEA6919-AEC2-4957-AF5B-580476CF3F6F}"/>
                      </a:ext>
                    </a:extLst>
                  </p14:cNvPr>
                  <p14:cNvContentPartPr/>
                  <p14:nvPr/>
                </p14:nvContentPartPr>
                <p14:xfrm>
                  <a:off x="9281223" y="4173005"/>
                  <a:ext cx="135360" cy="102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0DEA6919-AEC2-4957-AF5B-580476CF3F6F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9276903" y="4168685"/>
                    <a:ext cx="14400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7A692225-0B66-43D1-B5BA-4B247ED40B64}"/>
                      </a:ext>
                    </a:extLst>
                  </p14:cNvPr>
                  <p14:cNvContentPartPr/>
                  <p14:nvPr/>
                </p14:nvContentPartPr>
                <p14:xfrm>
                  <a:off x="9439983" y="4191005"/>
                  <a:ext cx="130320" cy="860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7A692225-0B66-43D1-B5BA-4B247ED40B64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9435663" y="4186685"/>
                    <a:ext cx="13896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397" name="Ink 396">
                    <a:extLst>
                      <a:ext uri="{FF2B5EF4-FFF2-40B4-BE49-F238E27FC236}">
                        <a16:creationId xmlns:a16="http://schemas.microsoft.com/office/drawing/2014/main" id="{0B5FBA07-F2B7-4E07-8FD7-99A66CF91C2B}"/>
                      </a:ext>
                    </a:extLst>
                  </p14:cNvPr>
                  <p14:cNvContentPartPr/>
                  <p14:nvPr/>
                </p14:nvContentPartPr>
                <p14:xfrm>
                  <a:off x="9596583" y="4188125"/>
                  <a:ext cx="23040" cy="205200"/>
                </p14:xfrm>
              </p:contentPart>
            </mc:Choice>
            <mc:Fallback xmlns="">
              <p:pic>
                <p:nvPicPr>
                  <p:cNvPr id="397" name="Ink 396">
                    <a:extLst>
                      <a:ext uri="{FF2B5EF4-FFF2-40B4-BE49-F238E27FC236}">
                        <a16:creationId xmlns:a16="http://schemas.microsoft.com/office/drawing/2014/main" id="{0B5FBA07-F2B7-4E07-8FD7-99A66CF91C2B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9592263" y="4183805"/>
                    <a:ext cx="31680" cy="2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398" name="Ink 397">
                    <a:extLst>
                      <a:ext uri="{FF2B5EF4-FFF2-40B4-BE49-F238E27FC236}">
                        <a16:creationId xmlns:a16="http://schemas.microsoft.com/office/drawing/2014/main" id="{A5C68726-73F7-46CC-9BBF-56241B6F4868}"/>
                      </a:ext>
                    </a:extLst>
                  </p14:cNvPr>
                  <p14:cNvContentPartPr/>
                  <p14:nvPr/>
                </p14:nvContentPartPr>
                <p14:xfrm>
                  <a:off x="9592263" y="4182725"/>
                  <a:ext cx="111240" cy="100800"/>
                </p14:xfrm>
              </p:contentPart>
            </mc:Choice>
            <mc:Fallback xmlns="">
              <p:pic>
                <p:nvPicPr>
                  <p:cNvPr id="398" name="Ink 397">
                    <a:extLst>
                      <a:ext uri="{FF2B5EF4-FFF2-40B4-BE49-F238E27FC236}">
                        <a16:creationId xmlns:a16="http://schemas.microsoft.com/office/drawing/2014/main" id="{A5C68726-73F7-46CC-9BBF-56241B6F4868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9587943" y="4178405"/>
                    <a:ext cx="11988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399" name="Ink 398">
                    <a:extLst>
                      <a:ext uri="{FF2B5EF4-FFF2-40B4-BE49-F238E27FC236}">
                        <a16:creationId xmlns:a16="http://schemas.microsoft.com/office/drawing/2014/main" id="{9892DAEB-A0C4-4383-982C-B2B1BB1C1A33}"/>
                      </a:ext>
                    </a:extLst>
                  </p14:cNvPr>
                  <p14:cNvContentPartPr/>
                  <p14:nvPr/>
                </p14:nvContentPartPr>
                <p14:xfrm>
                  <a:off x="9749583" y="4125845"/>
                  <a:ext cx="25200" cy="150480"/>
                </p14:xfrm>
              </p:contentPart>
            </mc:Choice>
            <mc:Fallback xmlns="">
              <p:pic>
                <p:nvPicPr>
                  <p:cNvPr id="399" name="Ink 398">
                    <a:extLst>
                      <a:ext uri="{FF2B5EF4-FFF2-40B4-BE49-F238E27FC236}">
                        <a16:creationId xmlns:a16="http://schemas.microsoft.com/office/drawing/2014/main" id="{9892DAEB-A0C4-4383-982C-B2B1BB1C1A33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9745263" y="4121525"/>
                    <a:ext cx="3384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38EF18CF-2014-46BC-80F5-EB73B1007171}"/>
                      </a:ext>
                    </a:extLst>
                  </p14:cNvPr>
                  <p14:cNvContentPartPr/>
                  <p14:nvPr/>
                </p14:nvContentPartPr>
                <p14:xfrm>
                  <a:off x="9834903" y="4180925"/>
                  <a:ext cx="107280" cy="109440"/>
                </p14:xfrm>
              </p:contentPart>
            </mc:Choice>
            <mc:Fallback xmlns=""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38EF18CF-2014-46BC-80F5-EB73B1007171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9830583" y="4176605"/>
                    <a:ext cx="11592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401" name="Ink 400">
                    <a:extLst>
                      <a:ext uri="{FF2B5EF4-FFF2-40B4-BE49-F238E27FC236}">
                        <a16:creationId xmlns:a16="http://schemas.microsoft.com/office/drawing/2014/main" id="{D990155D-65D3-4C94-8690-ED74F09FF8F1}"/>
                      </a:ext>
                    </a:extLst>
                  </p14:cNvPr>
                  <p14:cNvContentPartPr/>
                  <p14:nvPr/>
                </p14:nvContentPartPr>
                <p14:xfrm>
                  <a:off x="9975303" y="4200725"/>
                  <a:ext cx="104760" cy="74880"/>
                </p14:xfrm>
              </p:contentPart>
            </mc:Choice>
            <mc:Fallback xmlns=""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D990155D-65D3-4C94-8690-ED74F09FF8F1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9970983" y="4196405"/>
                    <a:ext cx="1134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0EF93B17-F8F6-4432-9CE7-775345D099C9}"/>
                      </a:ext>
                    </a:extLst>
                  </p14:cNvPr>
                  <p14:cNvContentPartPr/>
                  <p14:nvPr/>
                </p14:nvContentPartPr>
                <p14:xfrm>
                  <a:off x="10050543" y="4077245"/>
                  <a:ext cx="37800" cy="202320"/>
                </p14:xfrm>
              </p:contentPart>
            </mc:Choice>
            <mc:Fallback xmlns=""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0EF93B17-F8F6-4432-9CE7-775345D099C9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10046223" y="4072925"/>
                    <a:ext cx="4644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03" name="Ink 402">
                    <a:extLst>
                      <a:ext uri="{FF2B5EF4-FFF2-40B4-BE49-F238E27FC236}">
                        <a16:creationId xmlns:a16="http://schemas.microsoft.com/office/drawing/2014/main" id="{5625884B-8745-42DA-8F24-CA4C5C2CB4EC}"/>
                      </a:ext>
                    </a:extLst>
                  </p14:cNvPr>
                  <p14:cNvContentPartPr/>
                  <p14:nvPr/>
                </p14:nvContentPartPr>
                <p14:xfrm>
                  <a:off x="10333143" y="4156085"/>
                  <a:ext cx="117000" cy="221040"/>
                </p14:xfrm>
              </p:contentPart>
            </mc:Choice>
            <mc:Fallback xmlns="">
              <p:pic>
                <p:nvPicPr>
                  <p:cNvPr id="403" name="Ink 402">
                    <a:extLst>
                      <a:ext uri="{FF2B5EF4-FFF2-40B4-BE49-F238E27FC236}">
                        <a16:creationId xmlns:a16="http://schemas.microsoft.com/office/drawing/2014/main" id="{5625884B-8745-42DA-8F24-CA4C5C2CB4EC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10328823" y="4151765"/>
                    <a:ext cx="12564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04" name="Ink 403">
                    <a:extLst>
                      <a:ext uri="{FF2B5EF4-FFF2-40B4-BE49-F238E27FC236}">
                        <a16:creationId xmlns:a16="http://schemas.microsoft.com/office/drawing/2014/main" id="{2F8E10E1-BF09-4FB2-BF6C-743D405C4518}"/>
                      </a:ext>
                    </a:extLst>
                  </p14:cNvPr>
                  <p14:cNvContentPartPr/>
                  <p14:nvPr/>
                </p14:nvContentPartPr>
                <p14:xfrm>
                  <a:off x="10516383" y="4166885"/>
                  <a:ext cx="14400" cy="82800"/>
                </p14:xfrm>
              </p:contentPart>
            </mc:Choice>
            <mc:Fallback xmlns="">
              <p:pic>
                <p:nvPicPr>
                  <p:cNvPr id="404" name="Ink 403">
                    <a:extLst>
                      <a:ext uri="{FF2B5EF4-FFF2-40B4-BE49-F238E27FC236}">
                        <a16:creationId xmlns:a16="http://schemas.microsoft.com/office/drawing/2014/main" id="{2F8E10E1-BF09-4FB2-BF6C-743D405C4518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0512063" y="4162565"/>
                    <a:ext cx="2304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05" name="Ink 404">
                    <a:extLst>
                      <a:ext uri="{FF2B5EF4-FFF2-40B4-BE49-F238E27FC236}">
                        <a16:creationId xmlns:a16="http://schemas.microsoft.com/office/drawing/2014/main" id="{63EA121E-51BB-411F-B303-D41E6514D4B0}"/>
                      </a:ext>
                    </a:extLst>
                  </p14:cNvPr>
                  <p14:cNvContentPartPr/>
                  <p14:nvPr/>
                </p14:nvContentPartPr>
                <p14:xfrm>
                  <a:off x="10523223" y="4065365"/>
                  <a:ext cx="9720" cy="16920"/>
                </p14:xfrm>
              </p:contentPart>
            </mc:Choice>
            <mc:Fallback xmlns="">
              <p:pic>
                <p:nvPicPr>
                  <p:cNvPr id="405" name="Ink 404">
                    <a:extLst>
                      <a:ext uri="{FF2B5EF4-FFF2-40B4-BE49-F238E27FC236}">
                        <a16:creationId xmlns:a16="http://schemas.microsoft.com/office/drawing/2014/main" id="{63EA121E-51BB-411F-B303-D41E6514D4B0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0518903" y="4061045"/>
                    <a:ext cx="1836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06" name="Ink 405">
                    <a:extLst>
                      <a:ext uri="{FF2B5EF4-FFF2-40B4-BE49-F238E27FC236}">
                        <a16:creationId xmlns:a16="http://schemas.microsoft.com/office/drawing/2014/main" id="{5E5476E5-81EC-4B38-BA0F-C1E6CC938219}"/>
                      </a:ext>
                    </a:extLst>
                  </p14:cNvPr>
                  <p14:cNvContentPartPr/>
                  <p14:nvPr/>
                </p14:nvContentPartPr>
                <p14:xfrm>
                  <a:off x="10572903" y="4162205"/>
                  <a:ext cx="74520" cy="81720"/>
                </p14:xfrm>
              </p:contentPart>
            </mc:Choice>
            <mc:Fallback xmlns="">
              <p:pic>
                <p:nvPicPr>
                  <p:cNvPr id="406" name="Ink 405">
                    <a:extLst>
                      <a:ext uri="{FF2B5EF4-FFF2-40B4-BE49-F238E27FC236}">
                        <a16:creationId xmlns:a16="http://schemas.microsoft.com/office/drawing/2014/main" id="{5E5476E5-81EC-4B38-BA0F-C1E6CC938219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0568583" y="4157885"/>
                    <a:ext cx="8316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07" name="Ink 406">
                    <a:extLst>
                      <a:ext uri="{FF2B5EF4-FFF2-40B4-BE49-F238E27FC236}">
                        <a16:creationId xmlns:a16="http://schemas.microsoft.com/office/drawing/2014/main" id="{5D996CD0-B659-4D3C-BC0F-815CDBD8F552}"/>
                      </a:ext>
                    </a:extLst>
                  </p14:cNvPr>
                  <p14:cNvContentPartPr/>
                  <p14:nvPr/>
                </p14:nvContentPartPr>
                <p14:xfrm>
                  <a:off x="10668303" y="4166165"/>
                  <a:ext cx="123840" cy="97200"/>
                </p14:xfrm>
              </p:contentPart>
            </mc:Choice>
            <mc:Fallback xmlns="">
              <p:pic>
                <p:nvPicPr>
                  <p:cNvPr id="407" name="Ink 406">
                    <a:extLst>
                      <a:ext uri="{FF2B5EF4-FFF2-40B4-BE49-F238E27FC236}">
                        <a16:creationId xmlns:a16="http://schemas.microsoft.com/office/drawing/2014/main" id="{5D996CD0-B659-4D3C-BC0F-815CDBD8F552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0663983" y="4161845"/>
                    <a:ext cx="13248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08" name="Ink 407">
                    <a:extLst>
                      <a:ext uri="{FF2B5EF4-FFF2-40B4-BE49-F238E27FC236}">
                        <a16:creationId xmlns:a16="http://schemas.microsoft.com/office/drawing/2014/main" id="{2004C1BB-EE19-451F-9220-5284DECC8822}"/>
                      </a:ext>
                    </a:extLst>
                  </p14:cNvPr>
                  <p14:cNvContentPartPr/>
                  <p14:nvPr/>
                </p14:nvContentPartPr>
                <p14:xfrm>
                  <a:off x="10832823" y="4166165"/>
                  <a:ext cx="92520" cy="92160"/>
                </p14:xfrm>
              </p:contentPart>
            </mc:Choice>
            <mc:Fallback xmlns="">
              <p:pic>
                <p:nvPicPr>
                  <p:cNvPr id="408" name="Ink 407">
                    <a:extLst>
                      <a:ext uri="{FF2B5EF4-FFF2-40B4-BE49-F238E27FC236}">
                        <a16:creationId xmlns:a16="http://schemas.microsoft.com/office/drawing/2014/main" id="{2004C1BB-EE19-451F-9220-5284DECC8822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10828503" y="4161845"/>
                    <a:ext cx="10116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412" name="Ink 411">
                    <a:extLst>
                      <a:ext uri="{FF2B5EF4-FFF2-40B4-BE49-F238E27FC236}">
                        <a16:creationId xmlns:a16="http://schemas.microsoft.com/office/drawing/2014/main" id="{EF2D3DCB-528C-4ADE-9A52-35E2CF972027}"/>
                      </a:ext>
                    </a:extLst>
                  </p14:cNvPr>
                  <p14:cNvContentPartPr/>
                  <p14:nvPr/>
                </p14:nvContentPartPr>
                <p14:xfrm>
                  <a:off x="8642223" y="4498805"/>
                  <a:ext cx="143640" cy="154800"/>
                </p14:xfrm>
              </p:contentPart>
            </mc:Choice>
            <mc:Fallback xmlns="">
              <p:pic>
                <p:nvPicPr>
                  <p:cNvPr id="412" name="Ink 411">
                    <a:extLst>
                      <a:ext uri="{FF2B5EF4-FFF2-40B4-BE49-F238E27FC236}">
                        <a16:creationId xmlns:a16="http://schemas.microsoft.com/office/drawing/2014/main" id="{EF2D3DCB-528C-4ADE-9A52-35E2CF972027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8637903" y="4494485"/>
                    <a:ext cx="15228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413" name="Ink 412">
                    <a:extLst>
                      <a:ext uri="{FF2B5EF4-FFF2-40B4-BE49-F238E27FC236}">
                        <a16:creationId xmlns:a16="http://schemas.microsoft.com/office/drawing/2014/main" id="{FB889ABA-AAEE-4270-A00A-10C5CA5548EC}"/>
                      </a:ext>
                    </a:extLst>
                  </p14:cNvPr>
                  <p14:cNvContentPartPr/>
                  <p14:nvPr/>
                </p14:nvContentPartPr>
                <p14:xfrm>
                  <a:off x="8814303" y="4515365"/>
                  <a:ext cx="100080" cy="117360"/>
                </p14:xfrm>
              </p:contentPart>
            </mc:Choice>
            <mc:Fallback xmlns="">
              <p:pic>
                <p:nvPicPr>
                  <p:cNvPr id="413" name="Ink 412">
                    <a:extLst>
                      <a:ext uri="{FF2B5EF4-FFF2-40B4-BE49-F238E27FC236}">
                        <a16:creationId xmlns:a16="http://schemas.microsoft.com/office/drawing/2014/main" id="{FB889ABA-AAEE-4270-A00A-10C5CA5548EC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8809983" y="4511045"/>
                    <a:ext cx="1087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419" name="Ink 418">
                    <a:extLst>
                      <a:ext uri="{FF2B5EF4-FFF2-40B4-BE49-F238E27FC236}">
                        <a16:creationId xmlns:a16="http://schemas.microsoft.com/office/drawing/2014/main" id="{CEBB5C2C-3D9D-4349-BAE3-C491D06D7275}"/>
                      </a:ext>
                    </a:extLst>
                  </p14:cNvPr>
                  <p14:cNvContentPartPr/>
                  <p14:nvPr/>
                </p14:nvContentPartPr>
                <p14:xfrm>
                  <a:off x="8930223" y="4511045"/>
                  <a:ext cx="160920" cy="114120"/>
                </p14:xfrm>
              </p:contentPart>
            </mc:Choice>
            <mc:Fallback xmlns="">
              <p:pic>
                <p:nvPicPr>
                  <p:cNvPr id="419" name="Ink 418">
                    <a:extLst>
                      <a:ext uri="{FF2B5EF4-FFF2-40B4-BE49-F238E27FC236}">
                        <a16:creationId xmlns:a16="http://schemas.microsoft.com/office/drawing/2014/main" id="{CEBB5C2C-3D9D-4349-BAE3-C491D06D7275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8925903" y="4506725"/>
                    <a:ext cx="16956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420" name="Ink 419">
                    <a:extLst>
                      <a:ext uri="{FF2B5EF4-FFF2-40B4-BE49-F238E27FC236}">
                        <a16:creationId xmlns:a16="http://schemas.microsoft.com/office/drawing/2014/main" id="{90AAAF31-F526-4FD3-ADC9-58EBE83D07EB}"/>
                      </a:ext>
                    </a:extLst>
                  </p14:cNvPr>
                  <p14:cNvContentPartPr/>
                  <p14:nvPr/>
                </p14:nvContentPartPr>
                <p14:xfrm>
                  <a:off x="9060903" y="4518245"/>
                  <a:ext cx="103680" cy="136080"/>
                </p14:xfrm>
              </p:contentPart>
            </mc:Choice>
            <mc:Fallback xmlns="">
              <p:pic>
                <p:nvPicPr>
                  <p:cNvPr id="420" name="Ink 419">
                    <a:extLst>
                      <a:ext uri="{FF2B5EF4-FFF2-40B4-BE49-F238E27FC236}">
                        <a16:creationId xmlns:a16="http://schemas.microsoft.com/office/drawing/2014/main" id="{90AAAF31-F526-4FD3-ADC9-58EBE83D07EB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9056583" y="4513925"/>
                    <a:ext cx="11232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421" name="Ink 420">
                    <a:extLst>
                      <a:ext uri="{FF2B5EF4-FFF2-40B4-BE49-F238E27FC236}">
                        <a16:creationId xmlns:a16="http://schemas.microsoft.com/office/drawing/2014/main" id="{65282202-5813-462D-820B-F4962D714D28}"/>
                      </a:ext>
                    </a:extLst>
                  </p14:cNvPr>
                  <p14:cNvContentPartPr/>
                  <p14:nvPr/>
                </p14:nvContentPartPr>
                <p14:xfrm>
                  <a:off x="9216063" y="4520045"/>
                  <a:ext cx="133560" cy="129960"/>
                </p14:xfrm>
              </p:contentPart>
            </mc:Choice>
            <mc:Fallback xmlns="">
              <p:pic>
                <p:nvPicPr>
                  <p:cNvPr id="421" name="Ink 420">
                    <a:extLst>
                      <a:ext uri="{FF2B5EF4-FFF2-40B4-BE49-F238E27FC236}">
                        <a16:creationId xmlns:a16="http://schemas.microsoft.com/office/drawing/2014/main" id="{65282202-5813-462D-820B-F4962D714D28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9211743" y="4515725"/>
                    <a:ext cx="14220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422" name="Ink 421">
                    <a:extLst>
                      <a:ext uri="{FF2B5EF4-FFF2-40B4-BE49-F238E27FC236}">
                        <a16:creationId xmlns:a16="http://schemas.microsoft.com/office/drawing/2014/main" id="{19C92AB4-7CD5-45B0-B9C8-3378D7875F3E}"/>
                      </a:ext>
                    </a:extLst>
                  </p14:cNvPr>
                  <p14:cNvContentPartPr/>
                  <p14:nvPr/>
                </p14:nvContentPartPr>
                <p14:xfrm>
                  <a:off x="9359703" y="4520045"/>
                  <a:ext cx="210600" cy="126000"/>
                </p14:xfrm>
              </p:contentPart>
            </mc:Choice>
            <mc:Fallback xmlns="">
              <p:pic>
                <p:nvPicPr>
                  <p:cNvPr id="422" name="Ink 421">
                    <a:extLst>
                      <a:ext uri="{FF2B5EF4-FFF2-40B4-BE49-F238E27FC236}">
                        <a16:creationId xmlns:a16="http://schemas.microsoft.com/office/drawing/2014/main" id="{19C92AB4-7CD5-45B0-B9C8-3378D7875F3E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9355383" y="4515725"/>
                    <a:ext cx="219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423" name="Ink 422">
                    <a:extLst>
                      <a:ext uri="{FF2B5EF4-FFF2-40B4-BE49-F238E27FC236}">
                        <a16:creationId xmlns:a16="http://schemas.microsoft.com/office/drawing/2014/main" id="{E9E52C76-9849-4A4F-B66A-AD302CB9F855}"/>
                      </a:ext>
                    </a:extLst>
                  </p14:cNvPr>
                  <p14:cNvContentPartPr/>
                  <p14:nvPr/>
                </p14:nvContentPartPr>
                <p14:xfrm>
                  <a:off x="9610623" y="4527965"/>
                  <a:ext cx="164160" cy="108720"/>
                </p14:xfrm>
              </p:contentPart>
            </mc:Choice>
            <mc:Fallback xmlns="">
              <p:pic>
                <p:nvPicPr>
                  <p:cNvPr id="423" name="Ink 422">
                    <a:extLst>
                      <a:ext uri="{FF2B5EF4-FFF2-40B4-BE49-F238E27FC236}">
                        <a16:creationId xmlns:a16="http://schemas.microsoft.com/office/drawing/2014/main" id="{E9E52C76-9849-4A4F-B66A-AD302CB9F855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9606303" y="4523645"/>
                    <a:ext cx="17280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424" name="Ink 423">
                    <a:extLst>
                      <a:ext uri="{FF2B5EF4-FFF2-40B4-BE49-F238E27FC236}">
                        <a16:creationId xmlns:a16="http://schemas.microsoft.com/office/drawing/2014/main" id="{CF52B357-473C-47D7-A483-7C700B82C0A1}"/>
                      </a:ext>
                    </a:extLst>
                  </p14:cNvPr>
                  <p14:cNvContentPartPr/>
                  <p14:nvPr/>
                </p14:nvContentPartPr>
                <p14:xfrm>
                  <a:off x="9817623" y="4508165"/>
                  <a:ext cx="107280" cy="129240"/>
                </p14:xfrm>
              </p:contentPart>
            </mc:Choice>
            <mc:Fallback xmlns="">
              <p:pic>
                <p:nvPicPr>
                  <p:cNvPr id="424" name="Ink 423">
                    <a:extLst>
                      <a:ext uri="{FF2B5EF4-FFF2-40B4-BE49-F238E27FC236}">
                        <a16:creationId xmlns:a16="http://schemas.microsoft.com/office/drawing/2014/main" id="{CF52B357-473C-47D7-A483-7C700B82C0A1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9813303" y="4503845"/>
                    <a:ext cx="11592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425" name="Ink 424">
                    <a:extLst>
                      <a:ext uri="{FF2B5EF4-FFF2-40B4-BE49-F238E27FC236}">
                        <a16:creationId xmlns:a16="http://schemas.microsoft.com/office/drawing/2014/main" id="{FDA557CD-0380-4BC0-A962-DADE046204BF}"/>
                      </a:ext>
                    </a:extLst>
                  </p14:cNvPr>
                  <p14:cNvContentPartPr/>
                  <p14:nvPr/>
                </p14:nvContentPartPr>
                <p14:xfrm>
                  <a:off x="9979983" y="4516805"/>
                  <a:ext cx="86400" cy="126360"/>
                </p14:xfrm>
              </p:contentPart>
            </mc:Choice>
            <mc:Fallback xmlns="">
              <p:pic>
                <p:nvPicPr>
                  <p:cNvPr id="425" name="Ink 424">
                    <a:extLst>
                      <a:ext uri="{FF2B5EF4-FFF2-40B4-BE49-F238E27FC236}">
                        <a16:creationId xmlns:a16="http://schemas.microsoft.com/office/drawing/2014/main" id="{FDA557CD-0380-4BC0-A962-DADE046204BF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9975663" y="4512485"/>
                    <a:ext cx="9504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426" name="Ink 425">
                    <a:extLst>
                      <a:ext uri="{FF2B5EF4-FFF2-40B4-BE49-F238E27FC236}">
                        <a16:creationId xmlns:a16="http://schemas.microsoft.com/office/drawing/2014/main" id="{9BB6D0AC-9EA5-4A59-BC86-42A66165F4D1}"/>
                      </a:ext>
                    </a:extLst>
                  </p14:cNvPr>
                  <p14:cNvContentPartPr/>
                  <p14:nvPr/>
                </p14:nvContentPartPr>
                <p14:xfrm>
                  <a:off x="10107783" y="4541645"/>
                  <a:ext cx="101880" cy="13320"/>
                </p14:xfrm>
              </p:contentPart>
            </mc:Choice>
            <mc:Fallback xmlns="">
              <p:pic>
                <p:nvPicPr>
                  <p:cNvPr id="426" name="Ink 425">
                    <a:extLst>
                      <a:ext uri="{FF2B5EF4-FFF2-40B4-BE49-F238E27FC236}">
                        <a16:creationId xmlns:a16="http://schemas.microsoft.com/office/drawing/2014/main" id="{9BB6D0AC-9EA5-4A59-BC86-42A66165F4D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0103463" y="4537325"/>
                    <a:ext cx="11052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427" name="Ink 426">
                    <a:extLst>
                      <a:ext uri="{FF2B5EF4-FFF2-40B4-BE49-F238E27FC236}">
                        <a16:creationId xmlns:a16="http://schemas.microsoft.com/office/drawing/2014/main" id="{FA0554C0-6DE7-4FD0-9060-C71C7FDCCDFC}"/>
                      </a:ext>
                    </a:extLst>
                  </p14:cNvPr>
                  <p14:cNvContentPartPr/>
                  <p14:nvPr/>
                </p14:nvContentPartPr>
                <p14:xfrm>
                  <a:off x="10156743" y="4434005"/>
                  <a:ext cx="15840" cy="202320"/>
                </p14:xfrm>
              </p:contentPart>
            </mc:Choice>
            <mc:Fallback xmlns="">
              <p:pic>
                <p:nvPicPr>
                  <p:cNvPr id="427" name="Ink 426">
                    <a:extLst>
                      <a:ext uri="{FF2B5EF4-FFF2-40B4-BE49-F238E27FC236}">
                        <a16:creationId xmlns:a16="http://schemas.microsoft.com/office/drawing/2014/main" id="{FA0554C0-6DE7-4FD0-9060-C71C7FDCCDFC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0152423" y="4429685"/>
                    <a:ext cx="244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428" name="Ink 427">
                    <a:extLst>
                      <a:ext uri="{FF2B5EF4-FFF2-40B4-BE49-F238E27FC236}">
                        <a16:creationId xmlns:a16="http://schemas.microsoft.com/office/drawing/2014/main" id="{CF035811-D971-4565-BD20-05C1DED2BB0D}"/>
                      </a:ext>
                    </a:extLst>
                  </p14:cNvPr>
                  <p14:cNvContentPartPr/>
                  <p14:nvPr/>
                </p14:nvContentPartPr>
                <p14:xfrm>
                  <a:off x="10215783" y="4518605"/>
                  <a:ext cx="126000" cy="131400"/>
                </p14:xfrm>
              </p:contentPart>
            </mc:Choice>
            <mc:Fallback xmlns="">
              <p:pic>
                <p:nvPicPr>
                  <p:cNvPr id="428" name="Ink 427">
                    <a:extLst>
                      <a:ext uri="{FF2B5EF4-FFF2-40B4-BE49-F238E27FC236}">
                        <a16:creationId xmlns:a16="http://schemas.microsoft.com/office/drawing/2014/main" id="{CF035811-D971-4565-BD20-05C1DED2BB0D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10211463" y="4514285"/>
                    <a:ext cx="13464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429" name="Ink 428">
                    <a:extLst>
                      <a:ext uri="{FF2B5EF4-FFF2-40B4-BE49-F238E27FC236}">
                        <a16:creationId xmlns:a16="http://schemas.microsoft.com/office/drawing/2014/main" id="{8D3DE501-C52B-4ADA-A173-AF57F55B81B6}"/>
                      </a:ext>
                    </a:extLst>
                  </p14:cNvPr>
                  <p14:cNvContentPartPr/>
                  <p14:nvPr/>
                </p14:nvContentPartPr>
                <p14:xfrm>
                  <a:off x="10599543" y="4524365"/>
                  <a:ext cx="121680" cy="5400"/>
                </p14:xfrm>
              </p:contentPart>
            </mc:Choice>
            <mc:Fallback xmlns="">
              <p:pic>
                <p:nvPicPr>
                  <p:cNvPr id="429" name="Ink 428">
                    <a:extLst>
                      <a:ext uri="{FF2B5EF4-FFF2-40B4-BE49-F238E27FC236}">
                        <a16:creationId xmlns:a16="http://schemas.microsoft.com/office/drawing/2014/main" id="{8D3DE501-C52B-4ADA-A173-AF57F55B81B6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10595223" y="4520045"/>
                    <a:ext cx="13032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D3E3CF01-37BA-4532-8A04-F43C01B06D2F}"/>
                      </a:ext>
                    </a:extLst>
                  </p14:cNvPr>
                  <p14:cNvContentPartPr/>
                  <p14:nvPr/>
                </p14:nvContentPartPr>
                <p14:xfrm>
                  <a:off x="10631943" y="4414565"/>
                  <a:ext cx="10440" cy="239040"/>
                </p14:xfrm>
              </p:contentPart>
            </mc:Choice>
            <mc:Fallback xmlns=""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D3E3CF01-37BA-4532-8A04-F43C01B06D2F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10627623" y="4410245"/>
                    <a:ext cx="1908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6C2B62CE-0EAE-4276-8730-56AA9BDCD72C}"/>
                      </a:ext>
                    </a:extLst>
                  </p14:cNvPr>
                  <p14:cNvContentPartPr/>
                  <p14:nvPr/>
                </p14:nvContentPartPr>
                <p14:xfrm>
                  <a:off x="10713663" y="4513565"/>
                  <a:ext cx="98280" cy="109080"/>
                </p14:xfrm>
              </p:contentPart>
            </mc:Choice>
            <mc:Fallback xmlns=""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6C2B62CE-0EAE-4276-8730-56AA9BDCD72C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10709343" y="4509245"/>
                    <a:ext cx="106920" cy="11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F61EF23-A9B2-419C-982A-5B563E1E086E}"/>
                </a:ext>
              </a:extLst>
            </p:cNvPr>
            <p:cNvGrpSpPr/>
            <p:nvPr/>
          </p:nvGrpSpPr>
          <p:grpSpPr>
            <a:xfrm>
              <a:off x="11079063" y="4448405"/>
              <a:ext cx="438840" cy="205200"/>
              <a:chOff x="11079063" y="4448405"/>
              <a:chExt cx="438840" cy="20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438" name="Ink 437">
                    <a:extLst>
                      <a:ext uri="{FF2B5EF4-FFF2-40B4-BE49-F238E27FC236}">
                        <a16:creationId xmlns:a16="http://schemas.microsoft.com/office/drawing/2014/main" id="{4911283A-97A7-4C0D-A96A-1A4004D8AEB9}"/>
                      </a:ext>
                    </a:extLst>
                  </p14:cNvPr>
                  <p14:cNvContentPartPr/>
                  <p14:nvPr/>
                </p14:nvContentPartPr>
                <p14:xfrm>
                  <a:off x="11079063" y="4536965"/>
                  <a:ext cx="137160" cy="19440"/>
                </p14:xfrm>
              </p:contentPart>
            </mc:Choice>
            <mc:Fallback xmlns="">
              <p:pic>
                <p:nvPicPr>
                  <p:cNvPr id="438" name="Ink 437">
                    <a:extLst>
                      <a:ext uri="{FF2B5EF4-FFF2-40B4-BE49-F238E27FC236}">
                        <a16:creationId xmlns:a16="http://schemas.microsoft.com/office/drawing/2014/main" id="{4911283A-97A7-4C0D-A96A-1A4004D8AEB9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11074743" y="4532645"/>
                    <a:ext cx="14580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14AA4E1F-4085-4C32-BDB6-7008B66EF4CB}"/>
                      </a:ext>
                    </a:extLst>
                  </p14:cNvPr>
                  <p14:cNvContentPartPr/>
                  <p14:nvPr/>
                </p14:nvContentPartPr>
                <p14:xfrm>
                  <a:off x="11095263" y="4450205"/>
                  <a:ext cx="106560" cy="190080"/>
                </p14:xfrm>
              </p:contentPart>
            </mc:Choice>
            <mc:Fallback xmlns=""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14AA4E1F-4085-4C32-BDB6-7008B66EF4CB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11090943" y="4445885"/>
                    <a:ext cx="11520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C4BE7278-0AC4-45E0-80F2-69C64978AD7A}"/>
                      </a:ext>
                    </a:extLst>
                  </p14:cNvPr>
                  <p14:cNvContentPartPr/>
                  <p14:nvPr/>
                </p14:nvContentPartPr>
                <p14:xfrm>
                  <a:off x="11293263" y="4557845"/>
                  <a:ext cx="92520" cy="10080"/>
                </p14:xfrm>
              </p:contentPart>
            </mc:Choice>
            <mc:Fallback xmlns=""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C4BE7278-0AC4-45E0-80F2-69C64978AD7A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11288943" y="4553525"/>
                    <a:ext cx="10116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640F662D-64F3-4C94-8FD4-D3CD8C69489B}"/>
                      </a:ext>
                    </a:extLst>
                  </p14:cNvPr>
                  <p14:cNvContentPartPr/>
                  <p14:nvPr/>
                </p14:nvContentPartPr>
                <p14:xfrm>
                  <a:off x="11505303" y="4448405"/>
                  <a:ext cx="12600" cy="205200"/>
                </p14:xfrm>
              </p:contentPart>
            </mc:Choice>
            <mc:Fallback xmlns=""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640F662D-64F3-4C94-8FD4-D3CD8C69489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11500983" y="4444085"/>
                    <a:ext cx="21240" cy="213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C368A31D-21D4-4998-B570-AB4B8E8B591A}"/>
              </a:ext>
            </a:extLst>
          </p:cNvPr>
          <p:cNvGrpSpPr/>
          <p:nvPr/>
        </p:nvGrpSpPr>
        <p:grpSpPr>
          <a:xfrm>
            <a:off x="4673943" y="3224765"/>
            <a:ext cx="3528330" cy="2035172"/>
            <a:chOff x="4673943" y="3224765"/>
            <a:chExt cx="3528330" cy="2035172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67E08D8D-9AED-457E-8349-9413579FAA52}"/>
                </a:ext>
              </a:extLst>
            </p:cNvPr>
            <p:cNvGrpSpPr/>
            <p:nvPr/>
          </p:nvGrpSpPr>
          <p:grpSpPr>
            <a:xfrm>
              <a:off x="4673943" y="3224765"/>
              <a:ext cx="2767680" cy="1626120"/>
              <a:chOff x="4673943" y="3224765"/>
              <a:chExt cx="2767680" cy="1626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7D87AF11-BEB5-4BE6-B992-02B26199312B}"/>
                      </a:ext>
                    </a:extLst>
                  </p14:cNvPr>
                  <p14:cNvContentPartPr/>
                  <p14:nvPr/>
                </p14:nvContentPartPr>
                <p14:xfrm>
                  <a:off x="5773510" y="3224765"/>
                  <a:ext cx="426600" cy="884160"/>
                </p14:xfrm>
              </p:contentPart>
            </mc:Choice>
            <mc:Fallback xmlns=""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7D87AF11-BEB5-4BE6-B992-02B26199312B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5769190" y="3220445"/>
                    <a:ext cx="435240" cy="8928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5CEF8371-705F-4D60-B31C-4DC9F76FB62E}"/>
                  </a:ext>
                </a:extLst>
              </p:cNvPr>
              <p:cNvGrpSpPr/>
              <p:nvPr/>
            </p:nvGrpSpPr>
            <p:grpSpPr>
              <a:xfrm>
                <a:off x="4714263" y="4227365"/>
                <a:ext cx="1207800" cy="307080"/>
                <a:chOff x="4714263" y="4227365"/>
                <a:chExt cx="1207800" cy="3070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4">
                  <p14:nvContentPartPr>
                    <p14:cNvPr id="453" name="Ink 452">
                      <a:extLst>
                        <a:ext uri="{FF2B5EF4-FFF2-40B4-BE49-F238E27FC236}">
                          <a16:creationId xmlns:a16="http://schemas.microsoft.com/office/drawing/2014/main" id="{6D0FB752-B8E1-4503-9610-074F8CE18E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32623" y="4304045"/>
                    <a:ext cx="9720" cy="230400"/>
                  </p14:xfrm>
                </p:contentPart>
              </mc:Choice>
              <mc:Fallback xmlns="">
                <p:pic>
                  <p:nvPicPr>
                    <p:cNvPr id="453" name="Ink 452">
                      <a:extLst>
                        <a:ext uri="{FF2B5EF4-FFF2-40B4-BE49-F238E27FC236}">
                          <a16:creationId xmlns:a16="http://schemas.microsoft.com/office/drawing/2014/main" id="{6D0FB752-B8E1-4503-9610-074F8CE18E87}"/>
                        </a:ext>
                      </a:extLst>
                    </p:cNvPr>
                    <p:cNvPicPr/>
                    <p:nvPr/>
                  </p:nvPicPr>
                  <p:blipFill>
                    <a:blip r:embed="rId295"/>
                    <a:stretch>
                      <a:fillRect/>
                    </a:stretch>
                  </p:blipFill>
                  <p:spPr>
                    <a:xfrm>
                      <a:off x="4728303" y="4299725"/>
                      <a:ext cx="18360" cy="23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6">
                  <p14:nvContentPartPr>
                    <p14:cNvPr id="454" name="Ink 453">
                      <a:extLst>
                        <a:ext uri="{FF2B5EF4-FFF2-40B4-BE49-F238E27FC236}">
                          <a16:creationId xmlns:a16="http://schemas.microsoft.com/office/drawing/2014/main" id="{8FF26E12-9BFA-4F8F-B2DD-A682DDA535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14263" y="4318805"/>
                    <a:ext cx="99360" cy="113040"/>
                  </p14:xfrm>
                </p:contentPart>
              </mc:Choice>
              <mc:Fallback xmlns="">
                <p:pic>
                  <p:nvPicPr>
                    <p:cNvPr id="454" name="Ink 453">
                      <a:extLst>
                        <a:ext uri="{FF2B5EF4-FFF2-40B4-BE49-F238E27FC236}">
                          <a16:creationId xmlns:a16="http://schemas.microsoft.com/office/drawing/2014/main" id="{8FF26E12-9BFA-4F8F-B2DD-A682DDA535C0}"/>
                        </a:ext>
                      </a:extLst>
                    </p:cNvPr>
                    <p:cNvPicPr/>
                    <p:nvPr/>
                  </p:nvPicPr>
                  <p:blipFill>
                    <a:blip r:embed="rId297"/>
                    <a:stretch>
                      <a:fillRect/>
                    </a:stretch>
                  </p:blipFill>
                  <p:spPr>
                    <a:xfrm>
                      <a:off x="4709943" y="4314485"/>
                      <a:ext cx="108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8">
                  <p14:nvContentPartPr>
                    <p14:cNvPr id="455" name="Ink 454">
                      <a:extLst>
                        <a:ext uri="{FF2B5EF4-FFF2-40B4-BE49-F238E27FC236}">
                          <a16:creationId xmlns:a16="http://schemas.microsoft.com/office/drawing/2014/main" id="{62F0EDD8-43F3-4959-A56A-8A542158A9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39543" y="4313765"/>
                    <a:ext cx="83880" cy="101520"/>
                  </p14:xfrm>
                </p:contentPart>
              </mc:Choice>
              <mc:Fallback xmlns="">
                <p:pic>
                  <p:nvPicPr>
                    <p:cNvPr id="455" name="Ink 454">
                      <a:extLst>
                        <a:ext uri="{FF2B5EF4-FFF2-40B4-BE49-F238E27FC236}">
                          <a16:creationId xmlns:a16="http://schemas.microsoft.com/office/drawing/2014/main" id="{62F0EDD8-43F3-4959-A56A-8A542158A9C5}"/>
                        </a:ext>
                      </a:extLst>
                    </p:cNvPr>
                    <p:cNvPicPr/>
                    <p:nvPr/>
                  </p:nvPicPr>
                  <p:blipFill>
                    <a:blip r:embed="rId299"/>
                    <a:stretch>
                      <a:fillRect/>
                    </a:stretch>
                  </p:blipFill>
                  <p:spPr>
                    <a:xfrm>
                      <a:off x="4835223" y="4309445"/>
                      <a:ext cx="92520" cy="11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0">
                  <p14:nvContentPartPr>
                    <p14:cNvPr id="456" name="Ink 455">
                      <a:extLst>
                        <a:ext uri="{FF2B5EF4-FFF2-40B4-BE49-F238E27FC236}">
                          <a16:creationId xmlns:a16="http://schemas.microsoft.com/office/drawing/2014/main" id="{39E055A3-41E1-4089-8F4C-26B6836DC9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22343" y="4322765"/>
                    <a:ext cx="112680" cy="90000"/>
                  </p14:xfrm>
                </p:contentPart>
              </mc:Choice>
              <mc:Fallback xmlns="">
                <p:pic>
                  <p:nvPicPr>
                    <p:cNvPr id="456" name="Ink 455">
                      <a:extLst>
                        <a:ext uri="{FF2B5EF4-FFF2-40B4-BE49-F238E27FC236}">
                          <a16:creationId xmlns:a16="http://schemas.microsoft.com/office/drawing/2014/main" id="{39E055A3-41E1-4089-8F4C-26B6836DC91B}"/>
                        </a:ext>
                      </a:extLst>
                    </p:cNvPr>
                    <p:cNvPicPr/>
                    <p:nvPr/>
                  </p:nvPicPr>
                  <p:blipFill>
                    <a:blip r:embed="rId301"/>
                    <a:stretch>
                      <a:fillRect/>
                    </a:stretch>
                  </p:blipFill>
                  <p:spPr>
                    <a:xfrm>
                      <a:off x="4918023" y="4318445"/>
                      <a:ext cx="12132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2">
                  <p14:nvContentPartPr>
                    <p14:cNvPr id="457" name="Ink 456">
                      <a:extLst>
                        <a:ext uri="{FF2B5EF4-FFF2-40B4-BE49-F238E27FC236}">
                          <a16:creationId xmlns:a16="http://schemas.microsoft.com/office/drawing/2014/main" id="{9EAB1692-EAF1-4A0E-BD32-24AF72320E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71743" y="4229885"/>
                    <a:ext cx="122040" cy="195840"/>
                  </p14:xfrm>
                </p:contentPart>
              </mc:Choice>
              <mc:Fallback xmlns="">
                <p:pic>
                  <p:nvPicPr>
                    <p:cNvPr id="457" name="Ink 456">
                      <a:extLst>
                        <a:ext uri="{FF2B5EF4-FFF2-40B4-BE49-F238E27FC236}">
                          <a16:creationId xmlns:a16="http://schemas.microsoft.com/office/drawing/2014/main" id="{9EAB1692-EAF1-4A0E-BD32-24AF72320E91}"/>
                        </a:ext>
                      </a:extLst>
                    </p:cNvPr>
                    <p:cNvPicPr/>
                    <p:nvPr/>
                  </p:nvPicPr>
                  <p:blipFill>
                    <a:blip r:embed="rId303"/>
                    <a:stretch>
                      <a:fillRect/>
                    </a:stretch>
                  </p:blipFill>
                  <p:spPr>
                    <a:xfrm>
                      <a:off x="5067423" y="4225565"/>
                      <a:ext cx="130680" cy="204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4">
                  <p14:nvContentPartPr>
                    <p14:cNvPr id="458" name="Ink 457">
                      <a:extLst>
                        <a:ext uri="{FF2B5EF4-FFF2-40B4-BE49-F238E27FC236}">
                          <a16:creationId xmlns:a16="http://schemas.microsoft.com/office/drawing/2014/main" id="{CBD7B30F-AF1A-4AB3-B4FF-FD429C6144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17543" y="4328165"/>
                    <a:ext cx="129600" cy="88920"/>
                  </p14:xfrm>
                </p:contentPart>
              </mc:Choice>
              <mc:Fallback xmlns="">
                <p:pic>
                  <p:nvPicPr>
                    <p:cNvPr id="458" name="Ink 457">
                      <a:extLst>
                        <a:ext uri="{FF2B5EF4-FFF2-40B4-BE49-F238E27FC236}">
                          <a16:creationId xmlns:a16="http://schemas.microsoft.com/office/drawing/2014/main" id="{CBD7B30F-AF1A-4AB3-B4FF-FD429C6144AF}"/>
                        </a:ext>
                      </a:extLst>
                    </p:cNvPr>
                    <p:cNvPicPr/>
                    <p:nvPr/>
                  </p:nvPicPr>
                  <p:blipFill>
                    <a:blip r:embed="rId305"/>
                    <a:stretch>
                      <a:fillRect/>
                    </a:stretch>
                  </p:blipFill>
                  <p:spPr>
                    <a:xfrm>
                      <a:off x="5213223" y="4323845"/>
                      <a:ext cx="138240" cy="97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6">
                  <p14:nvContentPartPr>
                    <p14:cNvPr id="459" name="Ink 458">
                      <a:extLst>
                        <a:ext uri="{FF2B5EF4-FFF2-40B4-BE49-F238E27FC236}">
                          <a16:creationId xmlns:a16="http://schemas.microsoft.com/office/drawing/2014/main" id="{F7831633-6509-458A-95FA-4EE6906D34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49303" y="4244285"/>
                    <a:ext cx="145440" cy="167760"/>
                  </p14:xfrm>
                </p:contentPart>
              </mc:Choice>
              <mc:Fallback xmlns="">
                <p:pic>
                  <p:nvPicPr>
                    <p:cNvPr id="459" name="Ink 458">
                      <a:extLst>
                        <a:ext uri="{FF2B5EF4-FFF2-40B4-BE49-F238E27FC236}">
                          <a16:creationId xmlns:a16="http://schemas.microsoft.com/office/drawing/2014/main" id="{F7831633-6509-458A-95FA-4EE6906D343A}"/>
                        </a:ext>
                      </a:extLst>
                    </p:cNvPr>
                    <p:cNvPicPr/>
                    <p:nvPr/>
                  </p:nvPicPr>
                  <p:blipFill>
                    <a:blip r:embed="rId307"/>
                    <a:stretch>
                      <a:fillRect/>
                    </a:stretch>
                  </p:blipFill>
                  <p:spPr>
                    <a:xfrm>
                      <a:off x="5344983" y="4239965"/>
                      <a:ext cx="154080" cy="17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8">
                  <p14:nvContentPartPr>
                    <p14:cNvPr id="460" name="Ink 459">
                      <a:extLst>
                        <a:ext uri="{FF2B5EF4-FFF2-40B4-BE49-F238E27FC236}">
                          <a16:creationId xmlns:a16="http://schemas.microsoft.com/office/drawing/2014/main" id="{80E087AD-72A1-4E96-BB72-8B34427E18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14543" y="4322045"/>
                    <a:ext cx="16560" cy="87840"/>
                  </p14:xfrm>
                </p:contentPart>
              </mc:Choice>
              <mc:Fallback xmlns="">
                <p:pic>
                  <p:nvPicPr>
                    <p:cNvPr id="460" name="Ink 459">
                      <a:extLst>
                        <a:ext uri="{FF2B5EF4-FFF2-40B4-BE49-F238E27FC236}">
                          <a16:creationId xmlns:a16="http://schemas.microsoft.com/office/drawing/2014/main" id="{80E087AD-72A1-4E96-BB72-8B34427E18DD}"/>
                        </a:ext>
                      </a:extLst>
                    </p:cNvPr>
                    <p:cNvPicPr/>
                    <p:nvPr/>
                  </p:nvPicPr>
                  <p:blipFill>
                    <a:blip r:embed="rId309"/>
                    <a:stretch>
                      <a:fillRect/>
                    </a:stretch>
                  </p:blipFill>
                  <p:spPr>
                    <a:xfrm>
                      <a:off x="5510223" y="4317725"/>
                      <a:ext cx="25200" cy="96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0">
                  <p14:nvContentPartPr>
                    <p14:cNvPr id="461" name="Ink 460">
                      <a:extLst>
                        <a:ext uri="{FF2B5EF4-FFF2-40B4-BE49-F238E27FC236}">
                          <a16:creationId xmlns:a16="http://schemas.microsoft.com/office/drawing/2014/main" id="{1BF281E5-3E64-4E02-9042-A4A251BD10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30383" y="4262645"/>
                    <a:ext cx="360" cy="4680"/>
                  </p14:xfrm>
                </p:contentPart>
              </mc:Choice>
              <mc:Fallback xmlns="">
                <p:pic>
                  <p:nvPicPr>
                    <p:cNvPr id="461" name="Ink 460">
                      <a:extLst>
                        <a:ext uri="{FF2B5EF4-FFF2-40B4-BE49-F238E27FC236}">
                          <a16:creationId xmlns:a16="http://schemas.microsoft.com/office/drawing/2014/main" id="{1BF281E5-3E64-4E02-9042-A4A251BD1042}"/>
                        </a:ext>
                      </a:extLst>
                    </p:cNvPr>
                    <p:cNvPicPr/>
                    <p:nvPr/>
                  </p:nvPicPr>
                  <p:blipFill>
                    <a:blip r:embed="rId311"/>
                    <a:stretch>
                      <a:fillRect/>
                    </a:stretch>
                  </p:blipFill>
                  <p:spPr>
                    <a:xfrm>
                      <a:off x="5526063" y="4258325"/>
                      <a:ext cx="900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2">
                  <p14:nvContentPartPr>
                    <p14:cNvPr id="462" name="Ink 461">
                      <a:extLst>
                        <a:ext uri="{FF2B5EF4-FFF2-40B4-BE49-F238E27FC236}">
                          <a16:creationId xmlns:a16="http://schemas.microsoft.com/office/drawing/2014/main" id="{BEC4F30E-4CCA-4A10-8623-FA27BA28AA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90143" y="4251845"/>
                    <a:ext cx="90360" cy="159840"/>
                  </p14:xfrm>
                </p:contentPart>
              </mc:Choice>
              <mc:Fallback xmlns="">
                <p:pic>
                  <p:nvPicPr>
                    <p:cNvPr id="462" name="Ink 461">
                      <a:extLst>
                        <a:ext uri="{FF2B5EF4-FFF2-40B4-BE49-F238E27FC236}">
                          <a16:creationId xmlns:a16="http://schemas.microsoft.com/office/drawing/2014/main" id="{BEC4F30E-4CCA-4A10-8623-FA27BA28AAB8}"/>
                        </a:ext>
                      </a:extLst>
                    </p:cNvPr>
                    <p:cNvPicPr/>
                    <p:nvPr/>
                  </p:nvPicPr>
                  <p:blipFill>
                    <a:blip r:embed="rId313"/>
                    <a:stretch>
                      <a:fillRect/>
                    </a:stretch>
                  </p:blipFill>
                  <p:spPr>
                    <a:xfrm>
                      <a:off x="5585823" y="4247525"/>
                      <a:ext cx="99000" cy="16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4">
                  <p14:nvContentPartPr>
                    <p14:cNvPr id="463" name="Ink 462">
                      <a:extLst>
                        <a:ext uri="{FF2B5EF4-FFF2-40B4-BE49-F238E27FC236}">
                          <a16:creationId xmlns:a16="http://schemas.microsoft.com/office/drawing/2014/main" id="{02F7B410-DE35-4C29-874A-49862D169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68983" y="4263725"/>
                    <a:ext cx="148680" cy="61920"/>
                  </p14:xfrm>
                </p:contentPart>
              </mc:Choice>
              <mc:Fallback xmlns="">
                <p:pic>
                  <p:nvPicPr>
                    <p:cNvPr id="463" name="Ink 462">
                      <a:extLst>
                        <a:ext uri="{FF2B5EF4-FFF2-40B4-BE49-F238E27FC236}">
                          <a16:creationId xmlns:a16="http://schemas.microsoft.com/office/drawing/2014/main" id="{02F7B410-DE35-4C29-874A-49862D169068}"/>
                        </a:ext>
                      </a:extLst>
                    </p:cNvPr>
                    <p:cNvPicPr/>
                    <p:nvPr/>
                  </p:nvPicPr>
                  <p:blipFill>
                    <a:blip r:embed="rId315"/>
                    <a:stretch>
                      <a:fillRect/>
                    </a:stretch>
                  </p:blipFill>
                  <p:spPr>
                    <a:xfrm>
                      <a:off x="5664663" y="4259405"/>
                      <a:ext cx="157320" cy="7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6">
                  <p14:nvContentPartPr>
                    <p14:cNvPr id="464" name="Ink 463">
                      <a:extLst>
                        <a:ext uri="{FF2B5EF4-FFF2-40B4-BE49-F238E27FC236}">
                          <a16:creationId xmlns:a16="http://schemas.microsoft.com/office/drawing/2014/main" id="{3D49FD16-16CE-4C75-B471-752D9FCC96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56103" y="4227365"/>
                    <a:ext cx="24120" cy="184680"/>
                  </p14:xfrm>
                </p:contentPart>
              </mc:Choice>
              <mc:Fallback xmlns="">
                <p:pic>
                  <p:nvPicPr>
                    <p:cNvPr id="464" name="Ink 463">
                      <a:extLst>
                        <a:ext uri="{FF2B5EF4-FFF2-40B4-BE49-F238E27FC236}">
                          <a16:creationId xmlns:a16="http://schemas.microsoft.com/office/drawing/2014/main" id="{3D49FD16-16CE-4C75-B471-752D9FCC96CD}"/>
                        </a:ext>
                      </a:extLst>
                    </p:cNvPr>
                    <p:cNvPicPr/>
                    <p:nvPr/>
                  </p:nvPicPr>
                  <p:blipFill>
                    <a:blip r:embed="rId317"/>
                    <a:stretch>
                      <a:fillRect/>
                    </a:stretch>
                  </p:blipFill>
                  <p:spPr>
                    <a:xfrm>
                      <a:off x="5751783" y="4223045"/>
                      <a:ext cx="32760" cy="19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8">
                  <p14:nvContentPartPr>
                    <p14:cNvPr id="465" name="Ink 464">
                      <a:extLst>
                        <a:ext uri="{FF2B5EF4-FFF2-40B4-BE49-F238E27FC236}">
                          <a16:creationId xmlns:a16="http://schemas.microsoft.com/office/drawing/2014/main" id="{4856E6D8-13A8-4821-ACC5-4C3D5B81CE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41783" y="4312325"/>
                    <a:ext cx="80280" cy="210240"/>
                  </p14:xfrm>
                </p:contentPart>
              </mc:Choice>
              <mc:Fallback xmlns="">
                <p:pic>
                  <p:nvPicPr>
                    <p:cNvPr id="465" name="Ink 464">
                      <a:extLst>
                        <a:ext uri="{FF2B5EF4-FFF2-40B4-BE49-F238E27FC236}">
                          <a16:creationId xmlns:a16="http://schemas.microsoft.com/office/drawing/2014/main" id="{4856E6D8-13A8-4821-ACC5-4C3D5B81CEC5}"/>
                        </a:ext>
                      </a:extLst>
                    </p:cNvPr>
                    <p:cNvPicPr/>
                    <p:nvPr/>
                  </p:nvPicPr>
                  <p:blipFill>
                    <a:blip r:embed="rId319"/>
                    <a:stretch>
                      <a:fillRect/>
                    </a:stretch>
                  </p:blipFill>
                  <p:spPr>
                    <a:xfrm>
                      <a:off x="5837463" y="4308005"/>
                      <a:ext cx="88920" cy="218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466" name="Ink 465">
                    <a:extLst>
                      <a:ext uri="{FF2B5EF4-FFF2-40B4-BE49-F238E27FC236}">
                        <a16:creationId xmlns:a16="http://schemas.microsoft.com/office/drawing/2014/main" id="{2769B7E1-ECC9-47DC-870E-94F8B3814AEE}"/>
                      </a:ext>
                    </a:extLst>
                  </p14:cNvPr>
                  <p14:cNvContentPartPr/>
                  <p14:nvPr/>
                </p14:nvContentPartPr>
                <p14:xfrm>
                  <a:off x="6178743" y="4284965"/>
                  <a:ext cx="127800" cy="102600"/>
                </p14:xfrm>
              </p:contentPart>
            </mc:Choice>
            <mc:Fallback xmlns="">
              <p:pic>
                <p:nvPicPr>
                  <p:cNvPr id="466" name="Ink 465">
                    <a:extLst>
                      <a:ext uri="{FF2B5EF4-FFF2-40B4-BE49-F238E27FC236}">
                        <a16:creationId xmlns:a16="http://schemas.microsoft.com/office/drawing/2014/main" id="{2769B7E1-ECC9-47DC-870E-94F8B3814AEE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6174423" y="4280645"/>
                    <a:ext cx="136440" cy="1112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1DDB670B-B994-493B-ADAA-73134A355FD3}"/>
                  </a:ext>
                </a:extLst>
              </p:cNvPr>
              <p:cNvGrpSpPr/>
              <p:nvPr/>
            </p:nvGrpSpPr>
            <p:grpSpPr>
              <a:xfrm>
                <a:off x="6289983" y="4201805"/>
                <a:ext cx="174240" cy="242640"/>
                <a:chOff x="6289983" y="4201805"/>
                <a:chExt cx="174240" cy="242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2">
                  <p14:nvContentPartPr>
                    <p14:cNvPr id="471" name="Ink 470">
                      <a:extLst>
                        <a:ext uri="{FF2B5EF4-FFF2-40B4-BE49-F238E27FC236}">
                          <a16:creationId xmlns:a16="http://schemas.microsoft.com/office/drawing/2014/main" id="{CA9A783B-DB09-4B09-B896-947E8E13CC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50463" y="4201805"/>
                    <a:ext cx="113760" cy="242640"/>
                  </p14:xfrm>
                </p:contentPart>
              </mc:Choice>
              <mc:Fallback xmlns="">
                <p:pic>
                  <p:nvPicPr>
                    <p:cNvPr id="471" name="Ink 470">
                      <a:extLst>
                        <a:ext uri="{FF2B5EF4-FFF2-40B4-BE49-F238E27FC236}">
                          <a16:creationId xmlns:a16="http://schemas.microsoft.com/office/drawing/2014/main" id="{CA9A783B-DB09-4B09-B896-947E8E13CC26}"/>
                        </a:ext>
                      </a:extLst>
                    </p:cNvPr>
                    <p:cNvPicPr/>
                    <p:nvPr/>
                  </p:nvPicPr>
                  <p:blipFill>
                    <a:blip r:embed="rId323"/>
                    <a:stretch>
                      <a:fillRect/>
                    </a:stretch>
                  </p:blipFill>
                  <p:spPr>
                    <a:xfrm>
                      <a:off x="6346143" y="4197485"/>
                      <a:ext cx="122400" cy="25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4">
                  <p14:nvContentPartPr>
                    <p14:cNvPr id="472" name="Ink 471">
                      <a:extLst>
                        <a:ext uri="{FF2B5EF4-FFF2-40B4-BE49-F238E27FC236}">
                          <a16:creationId xmlns:a16="http://schemas.microsoft.com/office/drawing/2014/main" id="{3AA79D9C-E2BC-4756-BFD6-E4C23FA4DC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89983" y="4305845"/>
                    <a:ext cx="124200" cy="5040"/>
                  </p14:xfrm>
                </p:contentPart>
              </mc:Choice>
              <mc:Fallback xmlns="">
                <p:pic>
                  <p:nvPicPr>
                    <p:cNvPr id="472" name="Ink 471">
                      <a:extLst>
                        <a:ext uri="{FF2B5EF4-FFF2-40B4-BE49-F238E27FC236}">
                          <a16:creationId xmlns:a16="http://schemas.microsoft.com/office/drawing/2014/main" id="{3AA79D9C-E2BC-4756-BFD6-E4C23FA4DC95}"/>
                        </a:ext>
                      </a:extLst>
                    </p:cNvPr>
                    <p:cNvPicPr/>
                    <p:nvPr/>
                  </p:nvPicPr>
                  <p:blipFill>
                    <a:blip r:embed="rId325"/>
                    <a:stretch>
                      <a:fillRect/>
                    </a:stretch>
                  </p:blipFill>
                  <p:spPr>
                    <a:xfrm>
                      <a:off x="6285663" y="4301525"/>
                      <a:ext cx="132840" cy="13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7FE6EE4E-3D8C-4CFF-9830-1B73EDB762BA}"/>
                  </a:ext>
                </a:extLst>
              </p:cNvPr>
              <p:cNvGrpSpPr/>
              <p:nvPr/>
            </p:nvGrpSpPr>
            <p:grpSpPr>
              <a:xfrm>
                <a:off x="6662223" y="4214765"/>
                <a:ext cx="779400" cy="308880"/>
                <a:chOff x="6662223" y="4214765"/>
                <a:chExt cx="779400" cy="308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473" name="Ink 472">
                      <a:extLst>
                        <a:ext uri="{FF2B5EF4-FFF2-40B4-BE49-F238E27FC236}">
                          <a16:creationId xmlns:a16="http://schemas.microsoft.com/office/drawing/2014/main" id="{8E6B790D-C2F2-4A74-9C87-4178CD2126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62223" y="4275245"/>
                    <a:ext cx="122040" cy="248400"/>
                  </p14:xfrm>
                </p:contentPart>
              </mc:Choice>
              <mc:Fallback xmlns="">
                <p:pic>
                  <p:nvPicPr>
                    <p:cNvPr id="473" name="Ink 472">
                      <a:extLst>
                        <a:ext uri="{FF2B5EF4-FFF2-40B4-BE49-F238E27FC236}">
                          <a16:creationId xmlns:a16="http://schemas.microsoft.com/office/drawing/2014/main" id="{8E6B790D-C2F2-4A74-9C87-4178CD212666}"/>
                        </a:ext>
                      </a:extLst>
                    </p:cNvPr>
                    <p:cNvPicPr/>
                    <p:nvPr/>
                  </p:nvPicPr>
                  <p:blipFill>
                    <a:blip r:embed="rId327"/>
                    <a:stretch>
                      <a:fillRect/>
                    </a:stretch>
                  </p:blipFill>
                  <p:spPr>
                    <a:xfrm>
                      <a:off x="6657903" y="4270925"/>
                      <a:ext cx="130680" cy="257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474" name="Ink 473">
                      <a:extLst>
                        <a:ext uri="{FF2B5EF4-FFF2-40B4-BE49-F238E27FC236}">
                          <a16:creationId xmlns:a16="http://schemas.microsoft.com/office/drawing/2014/main" id="{90C802A2-2AFC-4B15-8AC5-706B2F17F6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93263" y="4272005"/>
                    <a:ext cx="126000" cy="117720"/>
                  </p14:xfrm>
                </p:contentPart>
              </mc:Choice>
              <mc:Fallback xmlns="">
                <p:pic>
                  <p:nvPicPr>
                    <p:cNvPr id="474" name="Ink 473">
                      <a:extLst>
                        <a:ext uri="{FF2B5EF4-FFF2-40B4-BE49-F238E27FC236}">
                          <a16:creationId xmlns:a16="http://schemas.microsoft.com/office/drawing/2014/main" id="{90C802A2-2AFC-4B15-8AC5-706B2F17F6A0}"/>
                        </a:ext>
                      </a:extLst>
                    </p:cNvPr>
                    <p:cNvPicPr/>
                    <p:nvPr/>
                  </p:nvPicPr>
                  <p:blipFill>
                    <a:blip r:embed="rId329"/>
                    <a:stretch>
                      <a:fillRect/>
                    </a:stretch>
                  </p:blipFill>
                  <p:spPr>
                    <a:xfrm>
                      <a:off x="6788943" y="4267685"/>
                      <a:ext cx="134640" cy="12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475" name="Ink 474">
                      <a:extLst>
                        <a:ext uri="{FF2B5EF4-FFF2-40B4-BE49-F238E27FC236}">
                          <a16:creationId xmlns:a16="http://schemas.microsoft.com/office/drawing/2014/main" id="{DB1EA6F7-60ED-4635-A8D0-C22983BD42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5183" y="4284605"/>
                    <a:ext cx="88920" cy="10440"/>
                  </p14:xfrm>
                </p:contentPart>
              </mc:Choice>
              <mc:Fallback xmlns="">
                <p:pic>
                  <p:nvPicPr>
                    <p:cNvPr id="475" name="Ink 474">
                      <a:extLst>
                        <a:ext uri="{FF2B5EF4-FFF2-40B4-BE49-F238E27FC236}">
                          <a16:creationId xmlns:a16="http://schemas.microsoft.com/office/drawing/2014/main" id="{DB1EA6F7-60ED-4635-A8D0-C22983BD42E0}"/>
                        </a:ext>
                      </a:extLst>
                    </p:cNvPr>
                    <p:cNvPicPr/>
                    <p:nvPr/>
                  </p:nvPicPr>
                  <p:blipFill>
                    <a:blip r:embed="rId331"/>
                    <a:stretch>
                      <a:fillRect/>
                    </a:stretch>
                  </p:blipFill>
                  <p:spPr>
                    <a:xfrm>
                      <a:off x="6940863" y="4280285"/>
                      <a:ext cx="9756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2">
                  <p14:nvContentPartPr>
                    <p14:cNvPr id="476" name="Ink 475">
                      <a:extLst>
                        <a:ext uri="{FF2B5EF4-FFF2-40B4-BE49-F238E27FC236}">
                          <a16:creationId xmlns:a16="http://schemas.microsoft.com/office/drawing/2014/main" id="{0807125A-5673-4F28-84EA-160F49F81D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66423" y="4216205"/>
                    <a:ext cx="163440" cy="169920"/>
                  </p14:xfrm>
                </p:contentPart>
              </mc:Choice>
              <mc:Fallback xmlns="">
                <p:pic>
                  <p:nvPicPr>
                    <p:cNvPr id="476" name="Ink 475">
                      <a:extLst>
                        <a:ext uri="{FF2B5EF4-FFF2-40B4-BE49-F238E27FC236}">
                          <a16:creationId xmlns:a16="http://schemas.microsoft.com/office/drawing/2014/main" id="{0807125A-5673-4F28-84EA-160F49F81DC0}"/>
                        </a:ext>
                      </a:extLst>
                    </p:cNvPr>
                    <p:cNvPicPr/>
                    <p:nvPr/>
                  </p:nvPicPr>
                  <p:blipFill>
                    <a:blip r:embed="rId333"/>
                    <a:stretch>
                      <a:fillRect/>
                    </a:stretch>
                  </p:blipFill>
                  <p:spPr>
                    <a:xfrm>
                      <a:off x="6962103" y="4211885"/>
                      <a:ext cx="172080" cy="17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4">
                  <p14:nvContentPartPr>
                    <p14:cNvPr id="477" name="Ink 476">
                      <a:extLst>
                        <a:ext uri="{FF2B5EF4-FFF2-40B4-BE49-F238E27FC236}">
                          <a16:creationId xmlns:a16="http://schemas.microsoft.com/office/drawing/2014/main" id="{13266610-8D8D-47C1-8BC8-12EC631438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65063" y="4214765"/>
                    <a:ext cx="17640" cy="179280"/>
                  </p14:xfrm>
                </p:contentPart>
              </mc:Choice>
              <mc:Fallback xmlns="">
                <p:pic>
                  <p:nvPicPr>
                    <p:cNvPr id="477" name="Ink 476">
                      <a:extLst>
                        <a:ext uri="{FF2B5EF4-FFF2-40B4-BE49-F238E27FC236}">
                          <a16:creationId xmlns:a16="http://schemas.microsoft.com/office/drawing/2014/main" id="{13266610-8D8D-47C1-8BC8-12EC6314389A}"/>
                        </a:ext>
                      </a:extLst>
                    </p:cNvPr>
                    <p:cNvPicPr/>
                    <p:nvPr/>
                  </p:nvPicPr>
                  <p:blipFill>
                    <a:blip r:embed="rId335"/>
                    <a:stretch>
                      <a:fillRect/>
                    </a:stretch>
                  </p:blipFill>
                  <p:spPr>
                    <a:xfrm>
                      <a:off x="7060743" y="4210445"/>
                      <a:ext cx="26280" cy="18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6">
                  <p14:nvContentPartPr>
                    <p14:cNvPr id="478" name="Ink 477">
                      <a:extLst>
                        <a:ext uri="{FF2B5EF4-FFF2-40B4-BE49-F238E27FC236}">
                          <a16:creationId xmlns:a16="http://schemas.microsoft.com/office/drawing/2014/main" id="{EF03EB88-C179-4524-A935-FB4B1C3769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43543" y="4225205"/>
                    <a:ext cx="28440" cy="145080"/>
                  </p14:xfrm>
                </p:contentPart>
              </mc:Choice>
              <mc:Fallback xmlns="">
                <p:pic>
                  <p:nvPicPr>
                    <p:cNvPr id="478" name="Ink 477">
                      <a:extLst>
                        <a:ext uri="{FF2B5EF4-FFF2-40B4-BE49-F238E27FC236}">
                          <a16:creationId xmlns:a16="http://schemas.microsoft.com/office/drawing/2014/main" id="{EF03EB88-C179-4524-A935-FB4B1C3769D0}"/>
                        </a:ext>
                      </a:extLst>
                    </p:cNvPr>
                    <p:cNvPicPr/>
                    <p:nvPr/>
                  </p:nvPicPr>
                  <p:blipFill>
                    <a:blip r:embed="rId337"/>
                    <a:stretch>
                      <a:fillRect/>
                    </a:stretch>
                  </p:blipFill>
                  <p:spPr>
                    <a:xfrm>
                      <a:off x="7139223" y="4220885"/>
                      <a:ext cx="37080" cy="153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479" name="Ink 478">
                      <a:extLst>
                        <a:ext uri="{FF2B5EF4-FFF2-40B4-BE49-F238E27FC236}">
                          <a16:creationId xmlns:a16="http://schemas.microsoft.com/office/drawing/2014/main" id="{058DE056-3F13-46FE-B291-AA6DFA7B1C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19503" y="4261205"/>
                    <a:ext cx="93600" cy="100080"/>
                  </p14:xfrm>
                </p:contentPart>
              </mc:Choice>
              <mc:Fallback xmlns="">
                <p:pic>
                  <p:nvPicPr>
                    <p:cNvPr id="479" name="Ink 478">
                      <a:extLst>
                        <a:ext uri="{FF2B5EF4-FFF2-40B4-BE49-F238E27FC236}">
                          <a16:creationId xmlns:a16="http://schemas.microsoft.com/office/drawing/2014/main" id="{058DE056-3F13-46FE-B291-AA6DFA7B1C1C}"/>
                        </a:ext>
                      </a:extLst>
                    </p:cNvPr>
                    <p:cNvPicPr/>
                    <p:nvPr/>
                  </p:nvPicPr>
                  <p:blipFill>
                    <a:blip r:embed="rId339"/>
                    <a:stretch>
                      <a:fillRect/>
                    </a:stretch>
                  </p:blipFill>
                  <p:spPr>
                    <a:xfrm>
                      <a:off x="7215183" y="4256885"/>
                      <a:ext cx="102240" cy="108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480" name="Ink 479">
                      <a:extLst>
                        <a:ext uri="{FF2B5EF4-FFF2-40B4-BE49-F238E27FC236}">
                          <a16:creationId xmlns:a16="http://schemas.microsoft.com/office/drawing/2014/main" id="{0AFC94F4-2997-4405-BB1D-87CFD0D27B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04103" y="4264805"/>
                    <a:ext cx="137520" cy="237600"/>
                  </p14:xfrm>
                </p:contentPart>
              </mc:Choice>
              <mc:Fallback xmlns="">
                <p:pic>
                  <p:nvPicPr>
                    <p:cNvPr id="480" name="Ink 479">
                      <a:extLst>
                        <a:ext uri="{FF2B5EF4-FFF2-40B4-BE49-F238E27FC236}">
                          <a16:creationId xmlns:a16="http://schemas.microsoft.com/office/drawing/2014/main" id="{0AFC94F4-2997-4405-BB1D-87CFD0D27B05}"/>
                        </a:ext>
                      </a:extLst>
                    </p:cNvPr>
                    <p:cNvPicPr/>
                    <p:nvPr/>
                  </p:nvPicPr>
                  <p:blipFill>
                    <a:blip r:embed="rId341"/>
                    <a:stretch>
                      <a:fillRect/>
                    </a:stretch>
                  </p:blipFill>
                  <p:spPr>
                    <a:xfrm>
                      <a:off x="7299783" y="4260485"/>
                      <a:ext cx="146160" cy="246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9B7EA480-9D25-4D8B-9A16-3A377BAF174A}"/>
                  </a:ext>
                </a:extLst>
              </p:cNvPr>
              <p:cNvGrpSpPr/>
              <p:nvPr/>
            </p:nvGrpSpPr>
            <p:grpSpPr>
              <a:xfrm>
                <a:off x="4673943" y="4661525"/>
                <a:ext cx="266400" cy="189360"/>
                <a:chOff x="4673943" y="4661525"/>
                <a:chExt cx="266400" cy="189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42">
                  <p14:nvContentPartPr>
                    <p14:cNvPr id="483" name="Ink 482">
                      <a:extLst>
                        <a:ext uri="{FF2B5EF4-FFF2-40B4-BE49-F238E27FC236}">
                          <a16:creationId xmlns:a16="http://schemas.microsoft.com/office/drawing/2014/main" id="{5E467695-1950-427E-AED4-72BD68625F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98063" y="4661525"/>
                    <a:ext cx="105120" cy="149400"/>
                  </p14:xfrm>
                </p:contentPart>
              </mc:Choice>
              <mc:Fallback xmlns="">
                <p:pic>
                  <p:nvPicPr>
                    <p:cNvPr id="483" name="Ink 482">
                      <a:extLst>
                        <a:ext uri="{FF2B5EF4-FFF2-40B4-BE49-F238E27FC236}">
                          <a16:creationId xmlns:a16="http://schemas.microsoft.com/office/drawing/2014/main" id="{5E467695-1950-427E-AED4-72BD68625F90}"/>
                        </a:ext>
                      </a:extLst>
                    </p:cNvPr>
                    <p:cNvPicPr/>
                    <p:nvPr/>
                  </p:nvPicPr>
                  <p:blipFill>
                    <a:blip r:embed="rId343"/>
                    <a:stretch>
                      <a:fillRect/>
                    </a:stretch>
                  </p:blipFill>
                  <p:spPr>
                    <a:xfrm>
                      <a:off x="4693743" y="4657205"/>
                      <a:ext cx="113760" cy="158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4">
                  <p14:nvContentPartPr>
                    <p14:cNvPr id="484" name="Ink 483">
                      <a:extLst>
                        <a:ext uri="{FF2B5EF4-FFF2-40B4-BE49-F238E27FC236}">
                          <a16:creationId xmlns:a16="http://schemas.microsoft.com/office/drawing/2014/main" id="{73E44BD4-9A7A-475F-81CD-B3A1A916FC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73943" y="4720205"/>
                    <a:ext cx="86760" cy="11160"/>
                  </p14:xfrm>
                </p:contentPart>
              </mc:Choice>
              <mc:Fallback xmlns="">
                <p:pic>
                  <p:nvPicPr>
                    <p:cNvPr id="484" name="Ink 483">
                      <a:extLst>
                        <a:ext uri="{FF2B5EF4-FFF2-40B4-BE49-F238E27FC236}">
                          <a16:creationId xmlns:a16="http://schemas.microsoft.com/office/drawing/2014/main" id="{73E44BD4-9A7A-475F-81CD-B3A1A916FC32}"/>
                        </a:ext>
                      </a:extLst>
                    </p:cNvPr>
                    <p:cNvPicPr/>
                    <p:nvPr/>
                  </p:nvPicPr>
                  <p:blipFill>
                    <a:blip r:embed="rId345"/>
                    <a:stretch>
                      <a:fillRect/>
                    </a:stretch>
                  </p:blipFill>
                  <p:spPr>
                    <a:xfrm>
                      <a:off x="4669623" y="4715885"/>
                      <a:ext cx="9540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6">
                  <p14:nvContentPartPr>
                    <p14:cNvPr id="485" name="Ink 484">
                      <a:extLst>
                        <a:ext uri="{FF2B5EF4-FFF2-40B4-BE49-F238E27FC236}">
                          <a16:creationId xmlns:a16="http://schemas.microsoft.com/office/drawing/2014/main" id="{2F08B5B6-5618-4470-9C94-5E515E21FB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17583" y="4769525"/>
                    <a:ext cx="84240" cy="4680"/>
                  </p14:xfrm>
                </p:contentPart>
              </mc:Choice>
              <mc:Fallback xmlns="">
                <p:pic>
                  <p:nvPicPr>
                    <p:cNvPr id="485" name="Ink 484">
                      <a:extLst>
                        <a:ext uri="{FF2B5EF4-FFF2-40B4-BE49-F238E27FC236}">
                          <a16:creationId xmlns:a16="http://schemas.microsoft.com/office/drawing/2014/main" id="{2F08B5B6-5618-4470-9C94-5E515E21FB66}"/>
                        </a:ext>
                      </a:extLst>
                    </p:cNvPr>
                    <p:cNvPicPr/>
                    <p:nvPr/>
                  </p:nvPicPr>
                  <p:blipFill>
                    <a:blip r:embed="rId347"/>
                    <a:stretch>
                      <a:fillRect/>
                    </a:stretch>
                  </p:blipFill>
                  <p:spPr>
                    <a:xfrm>
                      <a:off x="4813263" y="4765205"/>
                      <a:ext cx="9288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8">
                  <p14:nvContentPartPr>
                    <p14:cNvPr id="486" name="Ink 485">
                      <a:extLst>
                        <a:ext uri="{FF2B5EF4-FFF2-40B4-BE49-F238E27FC236}">
                          <a16:creationId xmlns:a16="http://schemas.microsoft.com/office/drawing/2014/main" id="{948C79CF-1B47-460D-A47D-AEBFD84929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9263" y="4724885"/>
                    <a:ext cx="91080" cy="126000"/>
                  </p14:xfrm>
                </p:contentPart>
              </mc:Choice>
              <mc:Fallback xmlns="">
                <p:pic>
                  <p:nvPicPr>
                    <p:cNvPr id="486" name="Ink 485">
                      <a:extLst>
                        <a:ext uri="{FF2B5EF4-FFF2-40B4-BE49-F238E27FC236}">
                          <a16:creationId xmlns:a16="http://schemas.microsoft.com/office/drawing/2014/main" id="{948C79CF-1B47-460D-A47D-AEBFD8492903}"/>
                        </a:ext>
                      </a:extLst>
                    </p:cNvPr>
                    <p:cNvPicPr/>
                    <p:nvPr/>
                  </p:nvPicPr>
                  <p:blipFill>
                    <a:blip r:embed="rId349"/>
                    <a:stretch>
                      <a:fillRect/>
                    </a:stretch>
                  </p:blipFill>
                  <p:spPr>
                    <a:xfrm>
                      <a:off x="4844943" y="4720565"/>
                      <a:ext cx="9972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26F672DB-A759-44B5-B119-3B1F2272FF3F}"/>
                </a:ext>
              </a:extLst>
            </p:cNvPr>
            <p:cNvGrpSpPr/>
            <p:nvPr/>
          </p:nvGrpSpPr>
          <p:grpSpPr>
            <a:xfrm>
              <a:off x="4710633" y="5047537"/>
              <a:ext cx="265320" cy="212400"/>
              <a:chOff x="4710633" y="5047537"/>
              <a:chExt cx="265320" cy="212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550" name="Ink 549">
                    <a:extLst>
                      <a:ext uri="{FF2B5EF4-FFF2-40B4-BE49-F238E27FC236}">
                        <a16:creationId xmlns:a16="http://schemas.microsoft.com/office/drawing/2014/main" id="{58231DC1-3F36-4B0D-96E9-0C34810E2083}"/>
                      </a:ext>
                    </a:extLst>
                  </p14:cNvPr>
                  <p14:cNvContentPartPr/>
                  <p14:nvPr/>
                </p14:nvContentPartPr>
                <p14:xfrm>
                  <a:off x="4710633" y="5047537"/>
                  <a:ext cx="138240" cy="107640"/>
                </p14:xfrm>
              </p:contentPart>
            </mc:Choice>
            <mc:Fallback xmlns="">
              <p:pic>
                <p:nvPicPr>
                  <p:cNvPr id="550" name="Ink 549">
                    <a:extLst>
                      <a:ext uri="{FF2B5EF4-FFF2-40B4-BE49-F238E27FC236}">
                        <a16:creationId xmlns:a16="http://schemas.microsoft.com/office/drawing/2014/main" id="{58231DC1-3F36-4B0D-96E9-0C34810E2083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4706313" y="5043217"/>
                    <a:ext cx="14688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551" name="Ink 550">
                    <a:extLst>
                      <a:ext uri="{FF2B5EF4-FFF2-40B4-BE49-F238E27FC236}">
                        <a16:creationId xmlns:a16="http://schemas.microsoft.com/office/drawing/2014/main" id="{E91DCB1C-9A46-40E1-9DC7-D2CFD8F4FC24}"/>
                      </a:ext>
                    </a:extLst>
                  </p14:cNvPr>
                  <p14:cNvContentPartPr/>
                  <p14:nvPr/>
                </p14:nvContentPartPr>
                <p14:xfrm>
                  <a:off x="4888113" y="5047537"/>
                  <a:ext cx="5760" cy="212400"/>
                </p14:xfrm>
              </p:contentPart>
            </mc:Choice>
            <mc:Fallback xmlns="">
              <p:pic>
                <p:nvPicPr>
                  <p:cNvPr id="551" name="Ink 550">
                    <a:extLst>
                      <a:ext uri="{FF2B5EF4-FFF2-40B4-BE49-F238E27FC236}">
                        <a16:creationId xmlns:a16="http://schemas.microsoft.com/office/drawing/2014/main" id="{E91DCB1C-9A46-40E1-9DC7-D2CFD8F4FC24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4883793" y="5043217"/>
                    <a:ext cx="1440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552" name="Ink 551">
                    <a:extLst>
                      <a:ext uri="{FF2B5EF4-FFF2-40B4-BE49-F238E27FC236}">
                        <a16:creationId xmlns:a16="http://schemas.microsoft.com/office/drawing/2014/main" id="{0FF56877-9C1F-4E9D-92E1-F85E37B426D7}"/>
                      </a:ext>
                    </a:extLst>
                  </p14:cNvPr>
                  <p14:cNvContentPartPr/>
                  <p14:nvPr/>
                </p14:nvContentPartPr>
                <p14:xfrm>
                  <a:off x="4885593" y="5064457"/>
                  <a:ext cx="90360" cy="80640"/>
                </p14:xfrm>
              </p:contentPart>
            </mc:Choice>
            <mc:Fallback xmlns="">
              <p:pic>
                <p:nvPicPr>
                  <p:cNvPr id="552" name="Ink 551">
                    <a:extLst>
                      <a:ext uri="{FF2B5EF4-FFF2-40B4-BE49-F238E27FC236}">
                        <a16:creationId xmlns:a16="http://schemas.microsoft.com/office/drawing/2014/main" id="{0FF56877-9C1F-4E9D-92E1-F85E37B426D7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4881273" y="5060137"/>
                    <a:ext cx="99000" cy="89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C8004B14-1B59-4EE0-A348-7A92F4BCB52B}"/>
                </a:ext>
              </a:extLst>
            </p:cNvPr>
            <p:cNvGrpSpPr/>
            <p:nvPr/>
          </p:nvGrpSpPr>
          <p:grpSpPr>
            <a:xfrm>
              <a:off x="5266473" y="4604737"/>
              <a:ext cx="2935800" cy="555120"/>
              <a:chOff x="5266473" y="4604737"/>
              <a:chExt cx="2935800" cy="55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87927915-84A1-4DD8-A450-7C618800A60A}"/>
                      </a:ext>
                    </a:extLst>
                  </p14:cNvPr>
                  <p14:cNvContentPartPr/>
                  <p14:nvPr/>
                </p14:nvContentPartPr>
                <p14:xfrm>
                  <a:off x="5266473" y="4689697"/>
                  <a:ext cx="112320" cy="219960"/>
                </p14:xfrm>
              </p:contentPart>
            </mc:Choice>
            <mc:Fallback xmlns=""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87927915-84A1-4DD8-A450-7C618800A60A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5262153" y="4685377"/>
                    <a:ext cx="12096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1732F3A2-1035-4E6B-9BA0-C11C710F0FAC}"/>
                      </a:ext>
                    </a:extLst>
                  </p14:cNvPr>
                  <p14:cNvContentPartPr/>
                  <p14:nvPr/>
                </p14:nvContentPartPr>
                <p14:xfrm>
                  <a:off x="5434593" y="4717417"/>
                  <a:ext cx="7920" cy="62280"/>
                </p14:xfrm>
              </p:contentPart>
            </mc:Choice>
            <mc:Fallback xmlns=""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1732F3A2-1035-4E6B-9BA0-C11C710F0FAC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430273" y="4713097"/>
                    <a:ext cx="1656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531" name="Ink 530">
                    <a:extLst>
                      <a:ext uri="{FF2B5EF4-FFF2-40B4-BE49-F238E27FC236}">
                        <a16:creationId xmlns:a16="http://schemas.microsoft.com/office/drawing/2014/main" id="{6BAE3C73-6F7F-4606-A85B-EB8BFD854A57}"/>
                      </a:ext>
                    </a:extLst>
                  </p14:cNvPr>
                  <p14:cNvContentPartPr/>
                  <p14:nvPr/>
                </p14:nvContentPartPr>
                <p14:xfrm>
                  <a:off x="5430273" y="4618417"/>
                  <a:ext cx="39960" cy="24120"/>
                </p14:xfrm>
              </p:contentPart>
            </mc:Choice>
            <mc:Fallback xmlns="">
              <p:pic>
                <p:nvPicPr>
                  <p:cNvPr id="531" name="Ink 530">
                    <a:extLst>
                      <a:ext uri="{FF2B5EF4-FFF2-40B4-BE49-F238E27FC236}">
                        <a16:creationId xmlns:a16="http://schemas.microsoft.com/office/drawing/2014/main" id="{6BAE3C73-6F7F-4606-A85B-EB8BFD854A57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425953" y="4614097"/>
                    <a:ext cx="4860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532" name="Ink 531">
                    <a:extLst>
                      <a:ext uri="{FF2B5EF4-FFF2-40B4-BE49-F238E27FC236}">
                        <a16:creationId xmlns:a16="http://schemas.microsoft.com/office/drawing/2014/main" id="{F02E81B9-0553-4581-BDCA-22B3C06E9EAA}"/>
                      </a:ext>
                    </a:extLst>
                  </p14:cNvPr>
                  <p14:cNvContentPartPr/>
                  <p14:nvPr/>
                </p14:nvContentPartPr>
                <p14:xfrm>
                  <a:off x="5489673" y="4670617"/>
                  <a:ext cx="92880" cy="88200"/>
                </p14:xfrm>
              </p:contentPart>
            </mc:Choice>
            <mc:Fallback xmlns="">
              <p:pic>
                <p:nvPicPr>
                  <p:cNvPr id="532" name="Ink 531">
                    <a:extLst>
                      <a:ext uri="{FF2B5EF4-FFF2-40B4-BE49-F238E27FC236}">
                        <a16:creationId xmlns:a16="http://schemas.microsoft.com/office/drawing/2014/main" id="{F02E81B9-0553-4581-BDCA-22B3C06E9EAA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485353" y="4666297"/>
                    <a:ext cx="10152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533" name="Ink 532">
                    <a:extLst>
                      <a:ext uri="{FF2B5EF4-FFF2-40B4-BE49-F238E27FC236}">
                        <a16:creationId xmlns:a16="http://schemas.microsoft.com/office/drawing/2014/main" id="{2DBB170F-CDFF-4104-96FE-97AD04CEA8F7}"/>
                      </a:ext>
                    </a:extLst>
                  </p14:cNvPr>
                  <p14:cNvContentPartPr/>
                  <p14:nvPr/>
                </p14:nvContentPartPr>
                <p14:xfrm>
                  <a:off x="5618553" y="4667017"/>
                  <a:ext cx="99360" cy="105120"/>
                </p14:xfrm>
              </p:contentPart>
            </mc:Choice>
            <mc:Fallback xmlns="">
              <p:pic>
                <p:nvPicPr>
                  <p:cNvPr id="533" name="Ink 532">
                    <a:extLst>
                      <a:ext uri="{FF2B5EF4-FFF2-40B4-BE49-F238E27FC236}">
                        <a16:creationId xmlns:a16="http://schemas.microsoft.com/office/drawing/2014/main" id="{2DBB170F-CDFF-4104-96FE-97AD04CEA8F7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14233" y="4662697"/>
                    <a:ext cx="10800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534" name="Ink 533">
                    <a:extLst>
                      <a:ext uri="{FF2B5EF4-FFF2-40B4-BE49-F238E27FC236}">
                        <a16:creationId xmlns:a16="http://schemas.microsoft.com/office/drawing/2014/main" id="{B40AF0D9-9084-482A-894F-D2657F1362B9}"/>
                      </a:ext>
                    </a:extLst>
                  </p14:cNvPr>
                  <p14:cNvContentPartPr/>
                  <p14:nvPr/>
                </p14:nvContentPartPr>
                <p14:xfrm>
                  <a:off x="5776593" y="4674217"/>
                  <a:ext cx="86760" cy="113040"/>
                </p14:xfrm>
              </p:contentPart>
            </mc:Choice>
            <mc:Fallback xmlns="">
              <p:pic>
                <p:nvPicPr>
                  <p:cNvPr id="534" name="Ink 533">
                    <a:extLst>
                      <a:ext uri="{FF2B5EF4-FFF2-40B4-BE49-F238E27FC236}">
                        <a16:creationId xmlns:a16="http://schemas.microsoft.com/office/drawing/2014/main" id="{B40AF0D9-9084-482A-894F-D2657F1362B9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72273" y="4669897"/>
                    <a:ext cx="9540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535" name="Ink 534">
                    <a:extLst>
                      <a:ext uri="{FF2B5EF4-FFF2-40B4-BE49-F238E27FC236}">
                        <a16:creationId xmlns:a16="http://schemas.microsoft.com/office/drawing/2014/main" id="{AC636B51-84B9-4C4D-8731-D79075D02B75}"/>
                      </a:ext>
                    </a:extLst>
                  </p14:cNvPr>
                  <p14:cNvContentPartPr/>
                  <p14:nvPr/>
                </p14:nvContentPartPr>
                <p14:xfrm>
                  <a:off x="6078633" y="4696177"/>
                  <a:ext cx="135720" cy="103320"/>
                </p14:xfrm>
              </p:contentPart>
            </mc:Choice>
            <mc:Fallback xmlns="">
              <p:pic>
                <p:nvPicPr>
                  <p:cNvPr id="535" name="Ink 534">
                    <a:extLst>
                      <a:ext uri="{FF2B5EF4-FFF2-40B4-BE49-F238E27FC236}">
                        <a16:creationId xmlns:a16="http://schemas.microsoft.com/office/drawing/2014/main" id="{AC636B51-84B9-4C4D-8731-D79075D02B75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6074313" y="4691857"/>
                    <a:ext cx="14436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536" name="Ink 535">
                    <a:extLst>
                      <a:ext uri="{FF2B5EF4-FFF2-40B4-BE49-F238E27FC236}">
                        <a16:creationId xmlns:a16="http://schemas.microsoft.com/office/drawing/2014/main" id="{66B47176-A7F4-4683-BF3C-3C7FDFB5A799}"/>
                      </a:ext>
                    </a:extLst>
                  </p14:cNvPr>
                  <p14:cNvContentPartPr/>
                  <p14:nvPr/>
                </p14:nvContentPartPr>
                <p14:xfrm>
                  <a:off x="6251073" y="4629577"/>
                  <a:ext cx="17280" cy="167040"/>
                </p14:xfrm>
              </p:contentPart>
            </mc:Choice>
            <mc:Fallback xmlns="">
              <p:pic>
                <p:nvPicPr>
                  <p:cNvPr id="536" name="Ink 535">
                    <a:extLst>
                      <a:ext uri="{FF2B5EF4-FFF2-40B4-BE49-F238E27FC236}">
                        <a16:creationId xmlns:a16="http://schemas.microsoft.com/office/drawing/2014/main" id="{66B47176-A7F4-4683-BF3C-3C7FDFB5A799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6246753" y="4625257"/>
                    <a:ext cx="2592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537" name="Ink 536">
                    <a:extLst>
                      <a:ext uri="{FF2B5EF4-FFF2-40B4-BE49-F238E27FC236}">
                        <a16:creationId xmlns:a16="http://schemas.microsoft.com/office/drawing/2014/main" id="{C6AAF0A9-7902-43BC-8359-43C17F161B3F}"/>
                      </a:ext>
                    </a:extLst>
                  </p14:cNvPr>
                  <p14:cNvContentPartPr/>
                  <p14:nvPr/>
                </p14:nvContentPartPr>
                <p14:xfrm>
                  <a:off x="6329553" y="4607977"/>
                  <a:ext cx="14040" cy="198360"/>
                </p14:xfrm>
              </p:contentPart>
            </mc:Choice>
            <mc:Fallback xmlns="">
              <p:pic>
                <p:nvPicPr>
                  <p:cNvPr id="537" name="Ink 536">
                    <a:extLst>
                      <a:ext uri="{FF2B5EF4-FFF2-40B4-BE49-F238E27FC236}">
                        <a16:creationId xmlns:a16="http://schemas.microsoft.com/office/drawing/2014/main" id="{C6AAF0A9-7902-43BC-8359-43C17F161B3F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6325233" y="4603657"/>
                    <a:ext cx="2268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4">
                <p14:nvContentPartPr>
                  <p14:cNvPr id="538" name="Ink 537">
                    <a:extLst>
                      <a:ext uri="{FF2B5EF4-FFF2-40B4-BE49-F238E27FC236}">
                        <a16:creationId xmlns:a16="http://schemas.microsoft.com/office/drawing/2014/main" id="{A304E9C9-50E9-4D92-92D6-10A11779EC85}"/>
                      </a:ext>
                    </a:extLst>
                  </p14:cNvPr>
                  <p14:cNvContentPartPr/>
                  <p14:nvPr/>
                </p14:nvContentPartPr>
                <p14:xfrm>
                  <a:off x="6557073" y="4695457"/>
                  <a:ext cx="174600" cy="132480"/>
                </p14:xfrm>
              </p:contentPart>
            </mc:Choice>
            <mc:Fallback xmlns="">
              <p:pic>
                <p:nvPicPr>
                  <p:cNvPr id="538" name="Ink 537">
                    <a:extLst>
                      <a:ext uri="{FF2B5EF4-FFF2-40B4-BE49-F238E27FC236}">
                        <a16:creationId xmlns:a16="http://schemas.microsoft.com/office/drawing/2014/main" id="{A304E9C9-50E9-4D92-92D6-10A11779EC85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6552753" y="4691137"/>
                    <a:ext cx="18324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6">
                <p14:nvContentPartPr>
                  <p14:cNvPr id="539" name="Ink 538">
                    <a:extLst>
                      <a:ext uri="{FF2B5EF4-FFF2-40B4-BE49-F238E27FC236}">
                        <a16:creationId xmlns:a16="http://schemas.microsoft.com/office/drawing/2014/main" id="{9718ADD5-7E2C-4C85-AA13-AA343CC5AF80}"/>
                      </a:ext>
                    </a:extLst>
                  </p14:cNvPr>
                  <p14:cNvContentPartPr/>
                  <p14:nvPr/>
                </p14:nvContentPartPr>
                <p14:xfrm>
                  <a:off x="6748953" y="4683217"/>
                  <a:ext cx="108000" cy="112320"/>
                </p14:xfrm>
              </p:contentPart>
            </mc:Choice>
            <mc:Fallback xmlns="">
              <p:pic>
                <p:nvPicPr>
                  <p:cNvPr id="539" name="Ink 538">
                    <a:extLst>
                      <a:ext uri="{FF2B5EF4-FFF2-40B4-BE49-F238E27FC236}">
                        <a16:creationId xmlns:a16="http://schemas.microsoft.com/office/drawing/2014/main" id="{9718ADD5-7E2C-4C85-AA13-AA343CC5AF80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6744633" y="4678897"/>
                    <a:ext cx="1166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8">
                <p14:nvContentPartPr>
                  <p14:cNvPr id="540" name="Ink 539">
                    <a:extLst>
                      <a:ext uri="{FF2B5EF4-FFF2-40B4-BE49-F238E27FC236}">
                        <a16:creationId xmlns:a16="http://schemas.microsoft.com/office/drawing/2014/main" id="{607EE74A-D0AD-4D3D-9B86-3401CEEF5303}"/>
                      </a:ext>
                    </a:extLst>
                  </p14:cNvPr>
                  <p14:cNvContentPartPr/>
                  <p14:nvPr/>
                </p14:nvContentPartPr>
                <p14:xfrm>
                  <a:off x="6909513" y="4691857"/>
                  <a:ext cx="129240" cy="96480"/>
                </p14:xfrm>
              </p:contentPart>
            </mc:Choice>
            <mc:Fallback xmlns="">
              <p:pic>
                <p:nvPicPr>
                  <p:cNvPr id="540" name="Ink 539">
                    <a:extLst>
                      <a:ext uri="{FF2B5EF4-FFF2-40B4-BE49-F238E27FC236}">
                        <a16:creationId xmlns:a16="http://schemas.microsoft.com/office/drawing/2014/main" id="{607EE74A-D0AD-4D3D-9B86-3401CEEF5303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905193" y="4687537"/>
                    <a:ext cx="13788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0">
                <p14:nvContentPartPr>
                  <p14:cNvPr id="541" name="Ink 540">
                    <a:extLst>
                      <a:ext uri="{FF2B5EF4-FFF2-40B4-BE49-F238E27FC236}">
                        <a16:creationId xmlns:a16="http://schemas.microsoft.com/office/drawing/2014/main" id="{E20802B7-EF1E-4F80-8A51-2071B04E9B68}"/>
                      </a:ext>
                    </a:extLst>
                  </p14:cNvPr>
                  <p14:cNvContentPartPr/>
                  <p14:nvPr/>
                </p14:nvContentPartPr>
                <p14:xfrm>
                  <a:off x="7032273" y="4687537"/>
                  <a:ext cx="102240" cy="125640"/>
                </p14:xfrm>
              </p:contentPart>
            </mc:Choice>
            <mc:Fallback xmlns="">
              <p:pic>
                <p:nvPicPr>
                  <p:cNvPr id="541" name="Ink 540">
                    <a:extLst>
                      <a:ext uri="{FF2B5EF4-FFF2-40B4-BE49-F238E27FC236}">
                        <a16:creationId xmlns:a16="http://schemas.microsoft.com/office/drawing/2014/main" id="{E20802B7-EF1E-4F80-8A51-2071B04E9B68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7027953" y="4683217"/>
                    <a:ext cx="11088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2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D6B40244-19E9-4114-ACA1-49F4E0B0937D}"/>
                      </a:ext>
                    </a:extLst>
                  </p14:cNvPr>
                  <p14:cNvContentPartPr/>
                  <p14:nvPr/>
                </p14:nvContentPartPr>
                <p14:xfrm>
                  <a:off x="7163313" y="4690777"/>
                  <a:ext cx="120960" cy="119520"/>
                </p14:xfrm>
              </p:contentPart>
            </mc:Choice>
            <mc:Fallback xmlns=""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D6B40244-19E9-4114-ACA1-49F4E0B0937D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7158993" y="4686457"/>
                    <a:ext cx="1296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4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E6C68B64-7EE6-4C5D-AD06-328FFBF6E6F9}"/>
                      </a:ext>
                    </a:extLst>
                  </p14:cNvPr>
                  <p14:cNvContentPartPr/>
                  <p14:nvPr/>
                </p14:nvContentPartPr>
                <p14:xfrm>
                  <a:off x="7311993" y="4690417"/>
                  <a:ext cx="178920" cy="119160"/>
                </p14:xfrm>
              </p:contentPart>
            </mc:Choice>
            <mc:Fallback xmlns=""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E6C68B64-7EE6-4C5D-AD06-328FFBF6E6F9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7307673" y="4686097"/>
                    <a:ext cx="18756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71F0A701-5693-4DED-A570-BED02B2C7685}"/>
                      </a:ext>
                    </a:extLst>
                  </p14:cNvPr>
                  <p14:cNvContentPartPr/>
                  <p14:nvPr/>
                </p14:nvContentPartPr>
                <p14:xfrm>
                  <a:off x="7534113" y="4687177"/>
                  <a:ext cx="174960" cy="108360"/>
                </p14:xfrm>
              </p:contentPart>
            </mc:Choice>
            <mc:Fallback xmlns=""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71F0A701-5693-4DED-A570-BED02B2C7685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7529793" y="4682857"/>
                    <a:ext cx="18360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8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55143C92-1F2B-432D-953E-010791C31417}"/>
                      </a:ext>
                    </a:extLst>
                  </p14:cNvPr>
                  <p14:cNvContentPartPr/>
                  <p14:nvPr/>
                </p14:nvContentPartPr>
                <p14:xfrm>
                  <a:off x="7741113" y="4684297"/>
                  <a:ext cx="100800" cy="114840"/>
                </p14:xfrm>
              </p:contentPart>
            </mc:Choice>
            <mc:Fallback xmlns=""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55143C92-1F2B-432D-953E-010791C31417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7736793" y="4679977"/>
                    <a:ext cx="10944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0">
                <p14:nvContentPartPr>
                  <p14:cNvPr id="546" name="Ink 545">
                    <a:extLst>
                      <a:ext uri="{FF2B5EF4-FFF2-40B4-BE49-F238E27FC236}">
                        <a16:creationId xmlns:a16="http://schemas.microsoft.com/office/drawing/2014/main" id="{0DC41928-090B-4872-A776-5C03E8389D77}"/>
                      </a:ext>
                    </a:extLst>
                  </p14:cNvPr>
                  <p14:cNvContentPartPr/>
                  <p14:nvPr/>
                </p14:nvContentPartPr>
                <p14:xfrm>
                  <a:off x="7885113" y="4679257"/>
                  <a:ext cx="95040" cy="112680"/>
                </p14:xfrm>
              </p:contentPart>
            </mc:Choice>
            <mc:Fallback xmlns="">
              <p:pic>
                <p:nvPicPr>
                  <p:cNvPr id="546" name="Ink 545">
                    <a:extLst>
                      <a:ext uri="{FF2B5EF4-FFF2-40B4-BE49-F238E27FC236}">
                        <a16:creationId xmlns:a16="http://schemas.microsoft.com/office/drawing/2014/main" id="{0DC41928-090B-4872-A776-5C03E8389D77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7880793" y="4674937"/>
                    <a:ext cx="10368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2">
                <p14:nvContentPartPr>
                  <p14:cNvPr id="547" name="Ink 546">
                    <a:extLst>
                      <a:ext uri="{FF2B5EF4-FFF2-40B4-BE49-F238E27FC236}">
                        <a16:creationId xmlns:a16="http://schemas.microsoft.com/office/drawing/2014/main" id="{72D715E1-5BDC-4326-A91E-7AB870D21F06}"/>
                      </a:ext>
                    </a:extLst>
                  </p14:cNvPr>
                  <p14:cNvContentPartPr/>
                  <p14:nvPr/>
                </p14:nvContentPartPr>
                <p14:xfrm>
                  <a:off x="7989153" y="4704817"/>
                  <a:ext cx="96840" cy="18360"/>
                </p14:xfrm>
              </p:contentPart>
            </mc:Choice>
            <mc:Fallback xmlns="">
              <p:pic>
                <p:nvPicPr>
                  <p:cNvPr id="547" name="Ink 546">
                    <a:extLst>
                      <a:ext uri="{FF2B5EF4-FFF2-40B4-BE49-F238E27FC236}">
                        <a16:creationId xmlns:a16="http://schemas.microsoft.com/office/drawing/2014/main" id="{72D715E1-5BDC-4326-A91E-7AB870D21F06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7984833" y="4700497"/>
                    <a:ext cx="1054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548" name="Ink 547">
                    <a:extLst>
                      <a:ext uri="{FF2B5EF4-FFF2-40B4-BE49-F238E27FC236}">
                        <a16:creationId xmlns:a16="http://schemas.microsoft.com/office/drawing/2014/main" id="{B716130C-6474-4870-92C4-91D1FE570BD8}"/>
                      </a:ext>
                    </a:extLst>
                  </p14:cNvPr>
                  <p14:cNvContentPartPr/>
                  <p14:nvPr/>
                </p14:nvContentPartPr>
                <p14:xfrm>
                  <a:off x="8046033" y="4604737"/>
                  <a:ext cx="17640" cy="186120"/>
                </p14:xfrm>
              </p:contentPart>
            </mc:Choice>
            <mc:Fallback xmlns="">
              <p:pic>
                <p:nvPicPr>
                  <p:cNvPr id="548" name="Ink 547">
                    <a:extLst>
                      <a:ext uri="{FF2B5EF4-FFF2-40B4-BE49-F238E27FC236}">
                        <a16:creationId xmlns:a16="http://schemas.microsoft.com/office/drawing/2014/main" id="{B716130C-6474-4870-92C4-91D1FE570BD8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8041713" y="4600417"/>
                    <a:ext cx="2628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549" name="Ink 548">
                    <a:extLst>
                      <a:ext uri="{FF2B5EF4-FFF2-40B4-BE49-F238E27FC236}">
                        <a16:creationId xmlns:a16="http://schemas.microsoft.com/office/drawing/2014/main" id="{704FC989-111F-4963-9C5C-348DACF64986}"/>
                      </a:ext>
                    </a:extLst>
                  </p14:cNvPr>
                  <p14:cNvContentPartPr/>
                  <p14:nvPr/>
                </p14:nvContentPartPr>
                <p14:xfrm>
                  <a:off x="8085993" y="4684297"/>
                  <a:ext cx="116280" cy="126000"/>
                </p14:xfrm>
              </p:contentPart>
            </mc:Choice>
            <mc:Fallback xmlns="">
              <p:pic>
                <p:nvPicPr>
                  <p:cNvPr id="549" name="Ink 548">
                    <a:extLst>
                      <a:ext uri="{FF2B5EF4-FFF2-40B4-BE49-F238E27FC236}">
                        <a16:creationId xmlns:a16="http://schemas.microsoft.com/office/drawing/2014/main" id="{704FC989-111F-4963-9C5C-348DACF64986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8081673" y="4679977"/>
                    <a:ext cx="12492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553" name="Ink 552">
                    <a:extLst>
                      <a:ext uri="{FF2B5EF4-FFF2-40B4-BE49-F238E27FC236}">
                        <a16:creationId xmlns:a16="http://schemas.microsoft.com/office/drawing/2014/main" id="{2F2428F2-53A9-47E9-8767-14DFF266CAE5}"/>
                      </a:ext>
                    </a:extLst>
                  </p14:cNvPr>
                  <p14:cNvContentPartPr/>
                  <p14:nvPr/>
                </p14:nvContentPartPr>
                <p14:xfrm>
                  <a:off x="5269353" y="5052217"/>
                  <a:ext cx="125640" cy="18360"/>
                </p14:xfrm>
              </p:contentPart>
            </mc:Choice>
            <mc:Fallback xmlns="">
              <p:pic>
                <p:nvPicPr>
                  <p:cNvPr id="553" name="Ink 552">
                    <a:extLst>
                      <a:ext uri="{FF2B5EF4-FFF2-40B4-BE49-F238E27FC236}">
                        <a16:creationId xmlns:a16="http://schemas.microsoft.com/office/drawing/2014/main" id="{2F2428F2-53A9-47E9-8767-14DFF266CAE5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5265033" y="5047897"/>
                    <a:ext cx="1342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0">
                <p14:nvContentPartPr>
                  <p14:cNvPr id="554" name="Ink 553">
                    <a:extLst>
                      <a:ext uri="{FF2B5EF4-FFF2-40B4-BE49-F238E27FC236}">
                        <a16:creationId xmlns:a16="http://schemas.microsoft.com/office/drawing/2014/main" id="{196EC179-69EC-4374-ACFD-6300845A9F77}"/>
                      </a:ext>
                    </a:extLst>
                  </p14:cNvPr>
                  <p14:cNvContentPartPr/>
                  <p14:nvPr/>
                </p14:nvContentPartPr>
                <p14:xfrm>
                  <a:off x="5322993" y="4973737"/>
                  <a:ext cx="22320" cy="180000"/>
                </p14:xfrm>
              </p:contentPart>
            </mc:Choice>
            <mc:Fallback xmlns="">
              <p:pic>
                <p:nvPicPr>
                  <p:cNvPr id="554" name="Ink 553">
                    <a:extLst>
                      <a:ext uri="{FF2B5EF4-FFF2-40B4-BE49-F238E27FC236}">
                        <a16:creationId xmlns:a16="http://schemas.microsoft.com/office/drawing/2014/main" id="{196EC179-69EC-4374-ACFD-6300845A9F77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5318673" y="4969417"/>
                    <a:ext cx="3096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555" name="Ink 554">
                    <a:extLst>
                      <a:ext uri="{FF2B5EF4-FFF2-40B4-BE49-F238E27FC236}">
                        <a16:creationId xmlns:a16="http://schemas.microsoft.com/office/drawing/2014/main" id="{C38C0BB5-94EF-458D-B51B-8D05C884B0D8}"/>
                      </a:ext>
                    </a:extLst>
                  </p14:cNvPr>
                  <p14:cNvContentPartPr/>
                  <p14:nvPr/>
                </p14:nvContentPartPr>
                <p14:xfrm>
                  <a:off x="5397873" y="5047537"/>
                  <a:ext cx="113760" cy="90720"/>
                </p14:xfrm>
              </p:contentPart>
            </mc:Choice>
            <mc:Fallback xmlns="">
              <p:pic>
                <p:nvPicPr>
                  <p:cNvPr id="555" name="Ink 554">
                    <a:extLst>
                      <a:ext uri="{FF2B5EF4-FFF2-40B4-BE49-F238E27FC236}">
                        <a16:creationId xmlns:a16="http://schemas.microsoft.com/office/drawing/2014/main" id="{C38C0BB5-94EF-458D-B51B-8D05C884B0D8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5393553" y="5043217"/>
                    <a:ext cx="12240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556" name="Ink 555">
                    <a:extLst>
                      <a:ext uri="{FF2B5EF4-FFF2-40B4-BE49-F238E27FC236}">
                        <a16:creationId xmlns:a16="http://schemas.microsoft.com/office/drawing/2014/main" id="{B49AECD6-39FB-4F38-8D64-F7363BF31A03}"/>
                      </a:ext>
                    </a:extLst>
                  </p14:cNvPr>
                  <p14:cNvContentPartPr/>
                  <p14:nvPr/>
                </p14:nvContentPartPr>
                <p14:xfrm>
                  <a:off x="5828433" y="5073097"/>
                  <a:ext cx="108000" cy="11160"/>
                </p14:xfrm>
              </p:contentPart>
            </mc:Choice>
            <mc:Fallback xmlns="">
              <p:pic>
                <p:nvPicPr>
                  <p:cNvPr id="556" name="Ink 555">
                    <a:extLst>
                      <a:ext uri="{FF2B5EF4-FFF2-40B4-BE49-F238E27FC236}">
                        <a16:creationId xmlns:a16="http://schemas.microsoft.com/office/drawing/2014/main" id="{B49AECD6-39FB-4F38-8D64-F7363BF31A03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5824113" y="5068777"/>
                    <a:ext cx="11664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6">
                <p14:nvContentPartPr>
                  <p14:cNvPr id="557" name="Ink 556">
                    <a:extLst>
                      <a:ext uri="{FF2B5EF4-FFF2-40B4-BE49-F238E27FC236}">
                        <a16:creationId xmlns:a16="http://schemas.microsoft.com/office/drawing/2014/main" id="{E8906A2A-396F-455C-8C98-6B50C31DDDD0}"/>
                      </a:ext>
                    </a:extLst>
                  </p14:cNvPr>
                  <p14:cNvContentPartPr/>
                  <p14:nvPr/>
                </p14:nvContentPartPr>
                <p14:xfrm>
                  <a:off x="5848593" y="4928377"/>
                  <a:ext cx="111600" cy="227880"/>
                </p14:xfrm>
              </p:contentPart>
            </mc:Choice>
            <mc:Fallback xmlns="">
              <p:pic>
                <p:nvPicPr>
                  <p:cNvPr id="557" name="Ink 556">
                    <a:extLst>
                      <a:ext uri="{FF2B5EF4-FFF2-40B4-BE49-F238E27FC236}">
                        <a16:creationId xmlns:a16="http://schemas.microsoft.com/office/drawing/2014/main" id="{E8906A2A-396F-455C-8C98-6B50C31DDDD0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5844273" y="4924057"/>
                    <a:ext cx="12024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8">
                <p14:nvContentPartPr>
                  <p14:cNvPr id="558" name="Ink 557">
                    <a:extLst>
                      <a:ext uri="{FF2B5EF4-FFF2-40B4-BE49-F238E27FC236}">
                        <a16:creationId xmlns:a16="http://schemas.microsoft.com/office/drawing/2014/main" id="{529E4B1C-8CFD-40B9-AE2A-32DF6E4D534F}"/>
                      </a:ext>
                    </a:extLst>
                  </p14:cNvPr>
                  <p14:cNvContentPartPr/>
                  <p14:nvPr/>
                </p14:nvContentPartPr>
                <p14:xfrm>
                  <a:off x="6060633" y="5078857"/>
                  <a:ext cx="93240" cy="5040"/>
                </p14:xfrm>
              </p:contentPart>
            </mc:Choice>
            <mc:Fallback xmlns="">
              <p:pic>
                <p:nvPicPr>
                  <p:cNvPr id="558" name="Ink 557">
                    <a:extLst>
                      <a:ext uri="{FF2B5EF4-FFF2-40B4-BE49-F238E27FC236}">
                        <a16:creationId xmlns:a16="http://schemas.microsoft.com/office/drawing/2014/main" id="{529E4B1C-8CFD-40B9-AE2A-32DF6E4D534F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6056313" y="5074537"/>
                    <a:ext cx="101880" cy="1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559" name="Ink 558">
                    <a:extLst>
                      <a:ext uri="{FF2B5EF4-FFF2-40B4-BE49-F238E27FC236}">
                        <a16:creationId xmlns:a16="http://schemas.microsoft.com/office/drawing/2014/main" id="{D2AF2DDB-FB5C-4F4D-90A4-6489EE06CEAA}"/>
                      </a:ext>
                    </a:extLst>
                  </p14:cNvPr>
                  <p14:cNvContentPartPr/>
                  <p14:nvPr/>
                </p14:nvContentPartPr>
                <p14:xfrm>
                  <a:off x="6240273" y="4987777"/>
                  <a:ext cx="16560" cy="170640"/>
                </p14:xfrm>
              </p:contentPart>
            </mc:Choice>
            <mc:Fallback xmlns="">
              <p:pic>
                <p:nvPicPr>
                  <p:cNvPr id="559" name="Ink 558">
                    <a:extLst>
                      <a:ext uri="{FF2B5EF4-FFF2-40B4-BE49-F238E27FC236}">
                        <a16:creationId xmlns:a16="http://schemas.microsoft.com/office/drawing/2014/main" id="{D2AF2DDB-FB5C-4F4D-90A4-6489EE06CEAA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6235953" y="4983457"/>
                    <a:ext cx="2520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560" name="Ink 559">
                    <a:extLst>
                      <a:ext uri="{FF2B5EF4-FFF2-40B4-BE49-F238E27FC236}">
                        <a16:creationId xmlns:a16="http://schemas.microsoft.com/office/drawing/2014/main" id="{6FB4B3F4-6F46-4382-86C5-4A9CDEA9A4D6}"/>
                      </a:ext>
                    </a:extLst>
                  </p14:cNvPr>
                  <p14:cNvContentPartPr/>
                  <p14:nvPr/>
                </p14:nvContentPartPr>
                <p14:xfrm>
                  <a:off x="6442953" y="5156977"/>
                  <a:ext cx="3240" cy="2880"/>
                </p14:xfrm>
              </p:contentPart>
            </mc:Choice>
            <mc:Fallback xmlns="">
              <p:pic>
                <p:nvPicPr>
                  <p:cNvPr id="560" name="Ink 559">
                    <a:extLst>
                      <a:ext uri="{FF2B5EF4-FFF2-40B4-BE49-F238E27FC236}">
                        <a16:creationId xmlns:a16="http://schemas.microsoft.com/office/drawing/2014/main" id="{6FB4B3F4-6F46-4382-86C5-4A9CDEA9A4D6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6438633" y="5152657"/>
                    <a:ext cx="11880" cy="11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2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75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437</Words>
  <Application>Microsoft Office PowerPoint</Application>
  <PresentationFormat>Widescreen</PresentationFormat>
  <Paragraphs>125</Paragraphs>
  <Slides>23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Roboto</vt:lpstr>
      <vt:lpstr>Arial</vt:lpstr>
      <vt:lpstr>Nyala</vt:lpstr>
      <vt:lpstr>OCR A Extended</vt:lpstr>
      <vt:lpstr>Open Sans</vt:lpstr>
      <vt:lpstr>1_Office 테마</vt:lpstr>
      <vt:lpstr>Occupancy Grid Maps</vt:lpstr>
      <vt:lpstr>Learning Objectives</vt:lpstr>
      <vt:lpstr>What is an occupancy grid?</vt:lpstr>
      <vt:lpstr>Assumptions</vt:lpstr>
      <vt:lpstr>Handling noisy data by Bayesian Updates</vt:lpstr>
      <vt:lpstr>Issue with the Standard Bayesian Update</vt:lpstr>
      <vt:lpstr>Logit Function</vt:lpstr>
      <vt:lpstr>Bayesian Log Odds Single Cell Update Derivation</vt:lpstr>
      <vt:lpstr>Bayesian Log Odds Single Cell Update Derivation</vt:lpstr>
      <vt:lpstr>Bayesian Log Odds Single Cell Update Derivation</vt:lpstr>
      <vt:lpstr>Bayesian Log Odds Single Cell Update Derivation</vt:lpstr>
      <vt:lpstr>Bayesian Log Odds Single Cell Update Derivation</vt:lpstr>
      <vt:lpstr>Bayesian Log Odds Single Cell Update Derivation</vt:lpstr>
      <vt:lpstr>Bayesian Log Odds Single Cell Update Derivation</vt:lpstr>
      <vt:lpstr>Bayesian Log Odds Single Cell Update Derivation</vt:lpstr>
      <vt:lpstr>Bayesian Log Odds Single Cell Update Derivation</vt:lpstr>
      <vt:lpstr>Inverse Measurement Model</vt:lpstr>
      <vt:lpstr>Inverse Measurement Model</vt:lpstr>
      <vt:lpstr>Jupyter Notebook Example</vt:lpstr>
      <vt:lpstr>Jupyter Notebook Example</vt:lpstr>
      <vt:lpstr>Jupyter Notebook Example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Grid Maps</dc:title>
  <dc:creator>Peter Woo</dc:creator>
  <cp:lastModifiedBy>Peter Woo</cp:lastModifiedBy>
  <cp:revision>21</cp:revision>
  <dcterms:created xsi:type="dcterms:W3CDTF">2020-12-16T07:43:41Z</dcterms:created>
  <dcterms:modified xsi:type="dcterms:W3CDTF">2020-12-16T18:47:23Z</dcterms:modified>
</cp:coreProperties>
</file>