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4B940-7022-40C3-A485-D086FA62A632}" type="datetimeFigureOut">
              <a:rPr lang="es-CL" smtClean="0"/>
              <a:t>16-11-2020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36825-F38F-4D2F-ADAC-FC7CCB3765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441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4988"/>
            <a:ext cx="5032375" cy="4113212"/>
          </a:xfrm>
        </p:spPr>
        <p:txBody>
          <a:bodyPr/>
          <a:lstStyle/>
          <a:p>
            <a:endParaRPr lang="es-CL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D98C-EDF0-4215-A1C4-703841A331DD}" type="datetimeFigureOut">
              <a:rPr lang="es-CL" smtClean="0"/>
              <a:t>16-11-2020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2531-11F9-4D2A-A761-001FA17C75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184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D98C-EDF0-4215-A1C4-703841A331DD}" type="datetimeFigureOut">
              <a:rPr lang="es-CL" smtClean="0"/>
              <a:t>16-11-2020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2531-11F9-4D2A-A761-001FA17C75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702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D98C-EDF0-4215-A1C4-703841A331DD}" type="datetimeFigureOut">
              <a:rPr lang="es-CL" smtClean="0"/>
              <a:t>16-11-2020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2531-11F9-4D2A-A761-001FA17C75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678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D98C-EDF0-4215-A1C4-703841A331DD}" type="datetimeFigureOut">
              <a:rPr lang="es-CL" smtClean="0"/>
              <a:t>16-11-2020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2531-11F9-4D2A-A761-001FA17C75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504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D98C-EDF0-4215-A1C4-703841A331DD}" type="datetimeFigureOut">
              <a:rPr lang="es-CL" smtClean="0"/>
              <a:t>16-11-2020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2531-11F9-4D2A-A761-001FA17C75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988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D98C-EDF0-4215-A1C4-703841A331DD}" type="datetimeFigureOut">
              <a:rPr lang="es-CL" smtClean="0"/>
              <a:t>16-11-2020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2531-11F9-4D2A-A761-001FA17C75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337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D98C-EDF0-4215-A1C4-703841A331DD}" type="datetimeFigureOut">
              <a:rPr lang="es-CL" smtClean="0"/>
              <a:t>16-11-2020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2531-11F9-4D2A-A761-001FA17C75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66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D98C-EDF0-4215-A1C4-703841A331DD}" type="datetimeFigureOut">
              <a:rPr lang="es-CL" smtClean="0"/>
              <a:t>16-11-2020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2531-11F9-4D2A-A761-001FA17C75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182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D98C-EDF0-4215-A1C4-703841A331DD}" type="datetimeFigureOut">
              <a:rPr lang="es-CL" smtClean="0"/>
              <a:t>16-11-2020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2531-11F9-4D2A-A761-001FA17C75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155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D98C-EDF0-4215-A1C4-703841A331DD}" type="datetimeFigureOut">
              <a:rPr lang="es-CL" smtClean="0"/>
              <a:t>16-11-2020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2531-11F9-4D2A-A761-001FA17C75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853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D98C-EDF0-4215-A1C4-703841A331DD}" type="datetimeFigureOut">
              <a:rPr lang="es-CL" smtClean="0"/>
              <a:t>16-11-2020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2531-11F9-4D2A-A761-001FA17C75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463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BD98C-EDF0-4215-A1C4-703841A331DD}" type="datetimeFigureOut">
              <a:rPr lang="es-CL" smtClean="0"/>
              <a:t>16-11-2020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72531-11F9-4D2A-A761-001FA17C75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640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3C4E2-CB0F-4C39-A166-6CC62182FCF7}" type="slidenum">
              <a:rPr lang="en-US"/>
              <a:pPr/>
              <a:t>1</a:t>
            </a:fld>
            <a:endParaRPr lang="en-US"/>
          </a:p>
        </p:txBody>
      </p:sp>
      <p:sp>
        <p:nvSpPr>
          <p:cNvPr id="308226" name="Text Box 2"/>
          <p:cNvSpPr txBox="1">
            <a:spLocks noChangeArrowheads="1"/>
          </p:cNvSpPr>
          <p:nvPr/>
        </p:nvSpPr>
        <p:spPr bwMode="auto">
          <a:xfrm>
            <a:off x="204788" y="869950"/>
            <a:ext cx="18288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just">
              <a:lnSpc>
                <a:spcPct val="80000"/>
              </a:lnSpc>
              <a:spcBef>
                <a:spcPct val="10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s-CL" sz="2800">
                <a:solidFill>
                  <a:schemeClr val="bg1"/>
                </a:solidFill>
                <a:latin typeface="Impact" pitchFamily="34" charset="0"/>
              </a:rPr>
              <a:t>Resultados</a:t>
            </a:r>
          </a:p>
        </p:txBody>
      </p:sp>
      <p:pic>
        <p:nvPicPr>
          <p:cNvPr id="3082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606550"/>
            <a:ext cx="883920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8229" name="Rectangle 5"/>
          <p:cNvSpPr>
            <a:spLocks noChangeArrowheads="1"/>
          </p:cNvSpPr>
          <p:nvPr/>
        </p:nvSpPr>
        <p:spPr bwMode="auto">
          <a:xfrm>
            <a:off x="2687922" y="553080"/>
            <a:ext cx="32207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CL" sz="2800" b="1" dirty="0">
                <a:latin typeface="Calibri" pitchFamily="34" charset="0"/>
              </a:rPr>
              <a:t>ME </a:t>
            </a:r>
            <a:r>
              <a:rPr lang="es-CL" sz="2800" b="1" dirty="0" err="1" smtClean="0">
                <a:latin typeface="Calibri" pitchFamily="34" charset="0"/>
              </a:rPr>
              <a:t>First</a:t>
            </a:r>
            <a:r>
              <a:rPr lang="es-CL" sz="2800" b="1" dirty="0" smtClean="0">
                <a:latin typeface="Calibri" pitchFamily="34" charset="0"/>
              </a:rPr>
              <a:t> test </a:t>
            </a:r>
            <a:r>
              <a:rPr lang="es-CL" sz="2800" b="1" dirty="0" err="1" smtClean="0">
                <a:latin typeface="Calibri" pitchFamily="34" charset="0"/>
              </a:rPr>
              <a:t>results</a:t>
            </a:r>
            <a:r>
              <a:rPr lang="es-CL" sz="2800" b="1" dirty="0" smtClean="0">
                <a:latin typeface="Arial" pitchFamily="34" charset="0"/>
              </a:rPr>
              <a:t> </a:t>
            </a:r>
            <a:endParaRPr lang="es-CL" sz="2800" b="1" dirty="0">
              <a:latin typeface="Arial" pitchFamily="34" charset="0"/>
            </a:endParaRPr>
          </a:p>
        </p:txBody>
      </p:sp>
      <p:sp>
        <p:nvSpPr>
          <p:cNvPr id="308231" name="Oval 7"/>
          <p:cNvSpPr>
            <a:spLocks noChangeArrowheads="1"/>
          </p:cNvSpPr>
          <p:nvPr/>
        </p:nvSpPr>
        <p:spPr bwMode="auto">
          <a:xfrm>
            <a:off x="3232150" y="1724025"/>
            <a:ext cx="1063625" cy="15509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308232" name="Oval 8"/>
          <p:cNvSpPr>
            <a:spLocks noChangeArrowheads="1"/>
          </p:cNvSpPr>
          <p:nvPr/>
        </p:nvSpPr>
        <p:spPr bwMode="auto">
          <a:xfrm>
            <a:off x="6227763" y="3373438"/>
            <a:ext cx="2767012" cy="8223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308233" name="Oval 9"/>
          <p:cNvSpPr>
            <a:spLocks noChangeArrowheads="1"/>
          </p:cNvSpPr>
          <p:nvPr/>
        </p:nvSpPr>
        <p:spPr bwMode="auto">
          <a:xfrm>
            <a:off x="6696075" y="1117600"/>
            <a:ext cx="2290763" cy="787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308234" name="Line 10"/>
          <p:cNvSpPr>
            <a:spLocks noChangeShapeType="1"/>
          </p:cNvSpPr>
          <p:nvPr/>
        </p:nvSpPr>
        <p:spPr bwMode="auto">
          <a:xfrm flipH="1">
            <a:off x="1504950" y="3217863"/>
            <a:ext cx="2001838" cy="2268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474663" y="5613400"/>
            <a:ext cx="2441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L" dirty="0"/>
              <a:t>% </a:t>
            </a:r>
            <a:r>
              <a:rPr lang="es-CL" dirty="0" err="1" smtClean="0"/>
              <a:t>efectivity</a:t>
            </a:r>
            <a:r>
              <a:rPr lang="es-CL" dirty="0" smtClean="0"/>
              <a:t> </a:t>
            </a:r>
            <a:r>
              <a:rPr lang="es-CL" dirty="0" err="1"/>
              <a:t>On</a:t>
            </a:r>
            <a:r>
              <a:rPr lang="es-CL" dirty="0"/>
              <a:t> Hand </a:t>
            </a:r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 flipH="1">
            <a:off x="4200525" y="1701800"/>
            <a:ext cx="2640013" cy="3379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308237" name="Text Box 13"/>
          <p:cNvSpPr txBox="1">
            <a:spLocks noChangeArrowheads="1"/>
          </p:cNvSpPr>
          <p:nvPr/>
        </p:nvSpPr>
        <p:spPr bwMode="auto">
          <a:xfrm>
            <a:off x="2242458" y="5108575"/>
            <a:ext cx="425994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Qty</a:t>
            </a:r>
            <a:r>
              <a:rPr lang="en-US" dirty="0" smtClean="0"/>
              <a:t> of time to define </a:t>
            </a:r>
            <a:r>
              <a:rPr lang="es-CL" dirty="0" smtClean="0"/>
              <a:t>SMU </a:t>
            </a:r>
            <a:r>
              <a:rPr lang="es-CL" dirty="0" err="1" smtClean="0"/>
              <a:t>Janury</a:t>
            </a:r>
            <a:r>
              <a:rPr lang="es-CL" dirty="0" smtClean="0"/>
              <a:t> –June 2020</a:t>
            </a:r>
            <a:endParaRPr lang="es-CL" dirty="0"/>
          </a:p>
        </p:txBody>
      </p:sp>
      <p:sp>
        <p:nvSpPr>
          <p:cNvPr id="308238" name="Line 14"/>
          <p:cNvSpPr>
            <a:spLocks noChangeShapeType="1"/>
          </p:cNvSpPr>
          <p:nvPr/>
        </p:nvSpPr>
        <p:spPr bwMode="auto">
          <a:xfrm flipH="1">
            <a:off x="6215063" y="4248150"/>
            <a:ext cx="1042987" cy="1620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308239" name="Text Box 15"/>
          <p:cNvSpPr txBox="1">
            <a:spLocks noChangeArrowheads="1"/>
          </p:cNvSpPr>
          <p:nvPr/>
        </p:nvSpPr>
        <p:spPr bwMode="auto">
          <a:xfrm>
            <a:off x="4259263" y="5994400"/>
            <a:ext cx="358219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CL" dirty="0" err="1" smtClean="0"/>
              <a:t>Forecast</a:t>
            </a:r>
            <a:r>
              <a:rPr lang="es-CL" dirty="0" smtClean="0"/>
              <a:t> time </a:t>
            </a:r>
            <a:r>
              <a:rPr lang="es-CL" dirty="0" err="1" smtClean="0"/>
              <a:t>horizon</a:t>
            </a:r>
            <a:r>
              <a:rPr lang="es-CL" dirty="0" smtClean="0"/>
              <a:t> June- </a:t>
            </a:r>
            <a:r>
              <a:rPr lang="es-CL" dirty="0" err="1" smtClean="0"/>
              <a:t>July</a:t>
            </a:r>
            <a:r>
              <a:rPr lang="es-CL" dirty="0" smtClean="0"/>
              <a:t> 2020</a:t>
            </a:r>
            <a:endParaRPr lang="es-CL" dirty="0"/>
          </a:p>
        </p:txBody>
      </p:sp>
      <p:sp>
        <p:nvSpPr>
          <p:cNvPr id="3" name="2 Rectángulo"/>
          <p:cNvSpPr/>
          <p:nvPr/>
        </p:nvSpPr>
        <p:spPr>
          <a:xfrm>
            <a:off x="6610151" y="3362552"/>
            <a:ext cx="2462610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SMU –June </a:t>
            </a:r>
            <a:r>
              <a:rPr lang="es-CL" dirty="0" err="1" smtClean="0"/>
              <a:t>July</a:t>
            </a:r>
            <a:r>
              <a:rPr lang="es-CL" dirty="0" smtClean="0"/>
              <a:t>  2020</a:t>
            </a:r>
            <a:endParaRPr lang="es-CL" dirty="0"/>
          </a:p>
        </p:txBody>
      </p:sp>
      <p:sp>
        <p:nvSpPr>
          <p:cNvPr id="18" name="17 Rectángulo"/>
          <p:cNvSpPr/>
          <p:nvPr/>
        </p:nvSpPr>
        <p:spPr>
          <a:xfrm>
            <a:off x="6538515" y="1566863"/>
            <a:ext cx="2462610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SMU </a:t>
            </a:r>
            <a:r>
              <a:rPr lang="es-CL" dirty="0" err="1" smtClean="0"/>
              <a:t>Janury</a:t>
            </a:r>
            <a:r>
              <a:rPr lang="es-CL" dirty="0" smtClean="0"/>
              <a:t> –June 2020</a:t>
            </a:r>
            <a:endParaRPr lang="es-CL" dirty="0"/>
          </a:p>
        </p:txBody>
      </p:sp>
      <p:sp>
        <p:nvSpPr>
          <p:cNvPr id="4" name="3 Rectángulo redondeado"/>
          <p:cNvSpPr/>
          <p:nvPr/>
        </p:nvSpPr>
        <p:spPr>
          <a:xfrm>
            <a:off x="1119188" y="3464152"/>
            <a:ext cx="2112962" cy="101600"/>
          </a:xfrm>
          <a:prstGeom prst="roundRect">
            <a:avLst/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19 Rectángulo redondeado"/>
          <p:cNvSpPr/>
          <p:nvPr/>
        </p:nvSpPr>
        <p:spPr>
          <a:xfrm>
            <a:off x="1085056" y="1712004"/>
            <a:ext cx="2112962" cy="101600"/>
          </a:xfrm>
          <a:prstGeom prst="roundRect">
            <a:avLst/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9399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0CEC6-28E1-42DB-8B45-ED498AB9C07A}" type="slidenum">
              <a:rPr lang="en-US"/>
              <a:pPr/>
              <a:t>2</a:t>
            </a:fld>
            <a:endParaRPr lang="en-US"/>
          </a:p>
        </p:txBody>
      </p:sp>
      <p:sp>
        <p:nvSpPr>
          <p:cNvPr id="309250" name="Text Box 2"/>
          <p:cNvSpPr txBox="1">
            <a:spLocks noChangeArrowheads="1"/>
          </p:cNvSpPr>
          <p:nvPr/>
        </p:nvSpPr>
        <p:spPr bwMode="auto">
          <a:xfrm>
            <a:off x="204788" y="869950"/>
            <a:ext cx="2487612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just">
              <a:lnSpc>
                <a:spcPct val="80000"/>
              </a:lnSpc>
              <a:spcBef>
                <a:spcPct val="10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s-CL" sz="2800">
                <a:solidFill>
                  <a:schemeClr val="bg1"/>
                </a:solidFill>
                <a:latin typeface="Impact" pitchFamily="34" charset="0"/>
              </a:rPr>
              <a:t>Próximos pasos</a:t>
            </a:r>
          </a:p>
        </p:txBody>
      </p:sp>
      <p:pic>
        <p:nvPicPr>
          <p:cNvPr id="3092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89125"/>
            <a:ext cx="8516937" cy="205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9254" name="Rectangle 6"/>
          <p:cNvSpPr>
            <a:spLocks noChangeArrowheads="1"/>
          </p:cNvSpPr>
          <p:nvPr/>
        </p:nvSpPr>
        <p:spPr bwMode="auto">
          <a:xfrm>
            <a:off x="207963" y="4217988"/>
            <a:ext cx="8229600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eaLnBrk="0" hangingPunct="0">
              <a:buClr>
                <a:srgbClr val="000066"/>
              </a:buClr>
              <a:buSzPct val="90000"/>
              <a:buFontTx/>
              <a:buChar char="•"/>
              <a:tabLst>
                <a:tab pos="115888" algn="l"/>
              </a:tabLst>
            </a:pPr>
            <a:r>
              <a:rPr lang="en-US" sz="2000" dirty="0" smtClean="0">
                <a:latin typeface="Calibri" pitchFamily="34" charset="0"/>
              </a:rPr>
              <a:t>For these components, the system generally recommends having no more than 1 component in stock, which is consistent with reality.</a:t>
            </a:r>
            <a:endParaRPr lang="es-CL" sz="2000" dirty="0">
              <a:latin typeface="Calibri" pitchFamily="34" charset="0"/>
            </a:endParaRPr>
          </a:p>
        </p:txBody>
      </p:sp>
      <p:sp>
        <p:nvSpPr>
          <p:cNvPr id="309255" name="Rectangle 7"/>
          <p:cNvSpPr>
            <a:spLocks noChangeArrowheads="1"/>
          </p:cNvSpPr>
          <p:nvPr/>
        </p:nvSpPr>
        <p:spPr bwMode="auto">
          <a:xfrm>
            <a:off x="1802734" y="1109550"/>
            <a:ext cx="52130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CL" sz="2800" b="1" dirty="0">
                <a:latin typeface="Calibri" pitchFamily="34" charset="0"/>
              </a:rPr>
              <a:t>ME </a:t>
            </a:r>
            <a:r>
              <a:rPr lang="es-CL" sz="2800" b="1" dirty="0" err="1" smtClean="0">
                <a:latin typeface="Calibri" pitchFamily="34" charset="0"/>
              </a:rPr>
              <a:t>for</a:t>
            </a:r>
            <a:r>
              <a:rPr lang="es-CL" sz="2800" b="1" dirty="0" smtClean="0">
                <a:latin typeface="Calibri" pitchFamily="34" charset="0"/>
              </a:rPr>
              <a:t> </a:t>
            </a:r>
            <a:r>
              <a:rPr lang="es-CL" sz="2800" b="1" dirty="0" err="1" smtClean="0">
                <a:latin typeface="Calibri" pitchFamily="34" charset="0"/>
              </a:rPr>
              <a:t>Low</a:t>
            </a:r>
            <a:r>
              <a:rPr lang="es-CL" sz="2800" b="1" dirty="0" smtClean="0">
                <a:latin typeface="Calibri" pitchFamily="34" charset="0"/>
              </a:rPr>
              <a:t> </a:t>
            </a:r>
            <a:r>
              <a:rPr lang="es-CL" sz="2800" b="1" dirty="0" err="1" smtClean="0">
                <a:latin typeface="Calibri" pitchFamily="34" charset="0"/>
              </a:rPr>
              <a:t>Rotation</a:t>
            </a:r>
            <a:r>
              <a:rPr lang="es-CL" sz="2800" b="1" dirty="0" smtClean="0">
                <a:latin typeface="Calibri" pitchFamily="34" charset="0"/>
              </a:rPr>
              <a:t> </a:t>
            </a:r>
            <a:r>
              <a:rPr lang="es-CL" sz="2800" b="1" dirty="0" err="1" smtClean="0">
                <a:latin typeface="Calibri" pitchFamily="34" charset="0"/>
              </a:rPr>
              <a:t>Components</a:t>
            </a:r>
            <a:endParaRPr lang="es-CL" sz="2800" b="1" dirty="0">
              <a:latin typeface="Calibri" pitchFamily="34" charset="0"/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1637277" y="2114323"/>
            <a:ext cx="528240" cy="101600"/>
          </a:xfrm>
          <a:prstGeom prst="roundRect">
            <a:avLst/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5208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2816F-220B-44D5-B77B-62D1F1CD3AB4}" type="slidenum">
              <a:rPr lang="en-US"/>
              <a:pPr/>
              <a:t>3</a:t>
            </a:fld>
            <a:endParaRPr lang="en-US"/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1516440" y="600832"/>
            <a:ext cx="53831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CL" sz="2800" b="1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s-CL" sz="2800" b="1" dirty="0" smtClean="0">
                <a:latin typeface="Calibri" pitchFamily="34" charset="0"/>
              </a:rPr>
              <a:t>ME </a:t>
            </a:r>
            <a:r>
              <a:rPr lang="es-CL" sz="2800" b="1" dirty="0" err="1" smtClean="0">
                <a:latin typeface="Calibri" pitchFamily="34" charset="0"/>
              </a:rPr>
              <a:t>Example</a:t>
            </a:r>
            <a:r>
              <a:rPr lang="es-CL" sz="2800" b="1" dirty="0" smtClean="0">
                <a:latin typeface="Calibri" pitchFamily="34" charset="0"/>
              </a:rPr>
              <a:t> (Normal </a:t>
            </a:r>
            <a:r>
              <a:rPr lang="es-CL" sz="2800" b="1" dirty="0" err="1" smtClean="0">
                <a:latin typeface="Calibri" pitchFamily="34" charset="0"/>
              </a:rPr>
              <a:t>Distribution</a:t>
            </a:r>
            <a:r>
              <a:rPr lang="es-CL" sz="2800" b="1" dirty="0" smtClean="0">
                <a:latin typeface="Calibri" pitchFamily="34" charset="0"/>
              </a:rPr>
              <a:t>)</a:t>
            </a:r>
            <a:endParaRPr lang="es-CL" sz="2800" b="1" dirty="0">
              <a:latin typeface="Arial" pitchFamily="34" charset="0"/>
            </a:endParaRPr>
          </a:p>
        </p:txBody>
      </p:sp>
      <p:pic>
        <p:nvPicPr>
          <p:cNvPr id="299392" name="Picture 38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1363663"/>
            <a:ext cx="7864475" cy="337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9393" name="Picture 38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5" r="11482" b="7108"/>
          <a:stretch>
            <a:fillRect/>
          </a:stretch>
        </p:blipFill>
        <p:spPr bwMode="auto">
          <a:xfrm>
            <a:off x="422275" y="4271963"/>
            <a:ext cx="3408363" cy="216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250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</Words>
  <Application>Microsoft Office PowerPoint</Application>
  <PresentationFormat>Presentación en pantalla (4:3)</PresentationFormat>
  <Paragraphs>14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Ximenaa</dc:creator>
  <cp:lastModifiedBy>Ximenaa</cp:lastModifiedBy>
  <cp:revision>1</cp:revision>
  <dcterms:created xsi:type="dcterms:W3CDTF">2020-11-16T15:03:42Z</dcterms:created>
  <dcterms:modified xsi:type="dcterms:W3CDTF">2020-11-16T15:04:59Z</dcterms:modified>
</cp:coreProperties>
</file>