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44" r:id="rId2"/>
    <p:sldId id="333" r:id="rId3"/>
    <p:sldId id="375" r:id="rId4"/>
    <p:sldId id="335" r:id="rId5"/>
    <p:sldId id="376" r:id="rId6"/>
    <p:sldId id="377" r:id="rId7"/>
    <p:sldId id="390" r:id="rId8"/>
    <p:sldId id="391" r:id="rId9"/>
    <p:sldId id="392" r:id="rId10"/>
    <p:sldId id="395" r:id="rId11"/>
    <p:sldId id="396" r:id="rId12"/>
    <p:sldId id="379" r:id="rId13"/>
    <p:sldId id="378" r:id="rId14"/>
    <p:sldId id="394" r:id="rId15"/>
    <p:sldId id="397" r:id="rId16"/>
    <p:sldId id="33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E6E6E6"/>
    <a:srgbClr val="B92507"/>
    <a:srgbClr val="F5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811" autoAdjust="0"/>
  </p:normalViewPr>
  <p:slideViewPr>
    <p:cSldViewPr snapToGrid="0" showGuides="1">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78400-D04D-42CB-888D-BD5DCABC5D91}" type="datetimeFigureOut">
              <a:rPr lang="zh-CN" altLang="en-US" smtClean="0"/>
              <a:t>2024/4/19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5610F-3A8D-496B-8C64-FB69F7E7B401}" type="slidenum">
              <a:rPr lang="zh-CN" altLang="en-US" smtClean="0"/>
              <a:t>‹#›</a:t>
            </a:fld>
            <a:endParaRPr lang="zh-CN" altLang="en-US"/>
          </a:p>
        </p:txBody>
      </p:sp>
    </p:spTree>
    <p:extLst>
      <p:ext uri="{BB962C8B-B14F-4D97-AF65-F5344CB8AC3E}">
        <p14:creationId xmlns:p14="http://schemas.microsoft.com/office/powerpoint/2010/main" val="242370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页">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50844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rgbClr val="E6E6E6"/>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704AAA9-B43C-4835-AF17-C6DE8329DDB0}"/>
              </a:ext>
            </a:extLst>
          </p:cNvPr>
          <p:cNvPicPr>
            <a:picLocks noChangeAspect="1"/>
          </p:cNvPicPr>
          <p:nvPr userDrawn="1"/>
        </p:nvPicPr>
        <p:blipFill>
          <a:blip r:embed="rId2">
            <a:extLst>
              <a:ext uri="{28A0092B-C50C-407E-A947-70E740481C1C}">
                <a14:useLocalDpi xmlns:a14="http://schemas.microsoft.com/office/drawing/2010/main" val="0"/>
              </a:ext>
            </a:extLst>
          </a:blip>
          <a:srcRect l="11215" r="4410"/>
          <a:stretch>
            <a:fillRect/>
          </a:stretch>
        </p:blipFill>
        <p:spPr>
          <a:xfrm rot="5400000">
            <a:off x="2667001" y="-2666999"/>
            <a:ext cx="6858000" cy="12191998"/>
          </a:xfrm>
          <a:custGeom>
            <a:avLst/>
            <a:gdLst>
              <a:gd name="connsiteX0" fmla="*/ 0 w 6858000"/>
              <a:gd name="connsiteY0" fmla="*/ 12191998 h 12191998"/>
              <a:gd name="connsiteX1" fmla="*/ 0 w 6858000"/>
              <a:gd name="connsiteY1" fmla="*/ 0 h 12191998"/>
              <a:gd name="connsiteX2" fmla="*/ 6858000 w 6858000"/>
              <a:gd name="connsiteY2" fmla="*/ 0 h 12191998"/>
              <a:gd name="connsiteX3" fmla="*/ 6858000 w 6858000"/>
              <a:gd name="connsiteY3" fmla="*/ 12191998 h 12191998"/>
            </a:gdLst>
            <a:ahLst/>
            <a:cxnLst>
              <a:cxn ang="0">
                <a:pos x="connsiteX0" y="connsiteY0"/>
              </a:cxn>
              <a:cxn ang="0">
                <a:pos x="connsiteX1" y="connsiteY1"/>
              </a:cxn>
              <a:cxn ang="0">
                <a:pos x="connsiteX2" y="connsiteY2"/>
              </a:cxn>
              <a:cxn ang="0">
                <a:pos x="connsiteX3" y="connsiteY3"/>
              </a:cxn>
            </a:cxnLst>
            <a:rect l="l" t="t" r="r" b="b"/>
            <a:pathLst>
              <a:path w="6858000" h="12191998">
                <a:moveTo>
                  <a:pt x="0" y="12191998"/>
                </a:moveTo>
                <a:lnTo>
                  <a:pt x="0" y="0"/>
                </a:lnTo>
                <a:lnTo>
                  <a:pt x="6858000" y="0"/>
                </a:lnTo>
                <a:lnTo>
                  <a:pt x="6858000" y="12191998"/>
                </a:lnTo>
                <a:close/>
              </a:path>
            </a:pathLst>
          </a:custGeom>
        </p:spPr>
      </p:pic>
      <p:sp>
        <p:nvSpPr>
          <p:cNvPr id="27" name="Rectangle 26">
            <a:extLst>
              <a:ext uri="{FF2B5EF4-FFF2-40B4-BE49-F238E27FC236}">
                <a16:creationId xmlns:a16="http://schemas.microsoft.com/office/drawing/2014/main" id="{AA663352-127F-4EE5-93B9-5D3526251FA1}"/>
              </a:ext>
            </a:extLst>
          </p:cNvPr>
          <p:cNvSpPr/>
          <p:nvPr userDrawn="1"/>
        </p:nvSpPr>
        <p:spPr>
          <a:xfrm>
            <a:off x="673100" y="4411527"/>
            <a:ext cx="11518900" cy="977900"/>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21" name="Text Placeholder 20">
            <a:extLst>
              <a:ext uri="{FF2B5EF4-FFF2-40B4-BE49-F238E27FC236}">
                <a16:creationId xmlns:a16="http://schemas.microsoft.com/office/drawing/2014/main" id="{0ED6DBA0-AE87-4E2F-BDEC-59B8A9D7AFF6}"/>
              </a:ext>
            </a:extLst>
          </p:cNvPr>
          <p:cNvSpPr>
            <a:spLocks noGrp="1"/>
          </p:cNvSpPr>
          <p:nvPr>
            <p:ph type="body" sz="quarter" idx="10" hasCustomPrompt="1"/>
          </p:nvPr>
        </p:nvSpPr>
        <p:spPr>
          <a:xfrm>
            <a:off x="660400" y="1863345"/>
            <a:ext cx="6400800" cy="1845203"/>
          </a:xfrm>
          <a:prstGeom prst="rect">
            <a:avLst/>
          </a:prstGeom>
        </p:spPr>
        <p:txBody>
          <a:bodyPr lIns="0" tIns="0" rIns="0" bIns="0"/>
          <a:lstStyle>
            <a:lvl1pPr marL="0" indent="0">
              <a:buNone/>
              <a:defRPr sz="6600" b="1">
                <a:solidFill>
                  <a:srgbClr val="B92507"/>
                </a:solidFill>
                <a:latin typeface="+mj-ea"/>
                <a:ea typeface="+mj-ea"/>
              </a:defRPr>
            </a:lvl1pPr>
          </a:lstStyle>
          <a:p>
            <a:pPr lvl="0"/>
            <a:r>
              <a:rPr lang="zh-CN" altLang="en-US" dirty="0"/>
              <a:t>极简学术答辩</a:t>
            </a:r>
            <a:r>
              <a:rPr lang="en-US" altLang="zh-CN" dirty="0"/>
              <a:t>PPT</a:t>
            </a:r>
            <a:r>
              <a:rPr lang="zh-CN" altLang="en-US" dirty="0"/>
              <a:t>模板</a:t>
            </a:r>
          </a:p>
        </p:txBody>
      </p:sp>
      <p:sp>
        <p:nvSpPr>
          <p:cNvPr id="24" name="Text Placeholder 23">
            <a:extLst>
              <a:ext uri="{FF2B5EF4-FFF2-40B4-BE49-F238E27FC236}">
                <a16:creationId xmlns:a16="http://schemas.microsoft.com/office/drawing/2014/main" id="{A9FC2101-1E26-4938-BD04-7FA962C89442}"/>
              </a:ext>
            </a:extLst>
          </p:cNvPr>
          <p:cNvSpPr>
            <a:spLocks noGrp="1"/>
          </p:cNvSpPr>
          <p:nvPr>
            <p:ph type="body" sz="quarter" idx="11" hasCustomPrompt="1"/>
          </p:nvPr>
        </p:nvSpPr>
        <p:spPr>
          <a:xfrm>
            <a:off x="946450" y="4761968"/>
            <a:ext cx="3208667" cy="277019"/>
          </a:xfrm>
          <a:prstGeom prst="rect">
            <a:avLst/>
          </a:prstGeom>
        </p:spPr>
        <p:txBody>
          <a:bodyPr lIns="91440" tIns="0" rIns="90000" bIns="0"/>
          <a:lstStyle>
            <a:lvl1pPr marL="0" indent="0" algn="l">
              <a:buNone/>
              <a:defRPr sz="2000">
                <a:solidFill>
                  <a:schemeClr val="bg1"/>
                </a:solidFill>
              </a:defRPr>
            </a:lvl1pPr>
          </a:lstStyle>
          <a:p>
            <a:pPr lvl="0"/>
            <a:r>
              <a:rPr lang="zh-CN" altLang="en-US" dirty="0"/>
              <a:t>答辩人：</a:t>
            </a:r>
          </a:p>
        </p:txBody>
      </p:sp>
      <p:sp>
        <p:nvSpPr>
          <p:cNvPr id="26" name="Text Placeholder 25">
            <a:extLst>
              <a:ext uri="{FF2B5EF4-FFF2-40B4-BE49-F238E27FC236}">
                <a16:creationId xmlns:a16="http://schemas.microsoft.com/office/drawing/2014/main" id="{BE35FB1C-F6EB-4A32-810E-A21D96B9D2C6}"/>
              </a:ext>
            </a:extLst>
          </p:cNvPr>
          <p:cNvSpPr>
            <a:spLocks noGrp="1"/>
          </p:cNvSpPr>
          <p:nvPr>
            <p:ph type="body" sz="quarter" idx="12" hasCustomPrompt="1"/>
          </p:nvPr>
        </p:nvSpPr>
        <p:spPr>
          <a:xfrm>
            <a:off x="4628342" y="4761968"/>
            <a:ext cx="3208667" cy="277019"/>
          </a:xfrm>
          <a:prstGeom prst="rect">
            <a:avLst/>
          </a:prstGeom>
        </p:spPr>
        <p:txBody>
          <a:bodyPr lIns="91440" tIns="0" rIns="90000" bIns="0"/>
          <a:lstStyle>
            <a:lvl1pPr marL="0" indent="0" algn="l">
              <a:buNone/>
              <a:defRPr sz="2000">
                <a:solidFill>
                  <a:schemeClr val="bg1"/>
                </a:solidFill>
              </a:defRPr>
            </a:lvl1pPr>
          </a:lstStyle>
          <a:p>
            <a:pPr lvl="0"/>
            <a:r>
              <a:rPr lang="zh-CN" altLang="en-US" dirty="0"/>
              <a:t>指导老师：</a:t>
            </a:r>
          </a:p>
        </p:txBody>
      </p:sp>
      <p:sp>
        <p:nvSpPr>
          <p:cNvPr id="28" name="Text Placeholder 27">
            <a:extLst>
              <a:ext uri="{FF2B5EF4-FFF2-40B4-BE49-F238E27FC236}">
                <a16:creationId xmlns:a16="http://schemas.microsoft.com/office/drawing/2014/main" id="{C74E439A-0A6D-4158-AA24-C3094F55B998}"/>
              </a:ext>
            </a:extLst>
          </p:cNvPr>
          <p:cNvSpPr>
            <a:spLocks noGrp="1"/>
          </p:cNvSpPr>
          <p:nvPr>
            <p:ph type="body" sz="quarter" idx="13" hasCustomPrompt="1"/>
          </p:nvPr>
        </p:nvSpPr>
        <p:spPr>
          <a:xfrm>
            <a:off x="8310233" y="4761968"/>
            <a:ext cx="2611767" cy="277019"/>
          </a:xfrm>
          <a:prstGeom prst="rect">
            <a:avLst/>
          </a:prstGeom>
        </p:spPr>
        <p:txBody>
          <a:bodyPr lIns="91440" tIns="0" rIns="90000" bIns="0"/>
          <a:lstStyle>
            <a:lvl1pPr marL="0" indent="0" algn="l">
              <a:buNone/>
              <a:defRPr sz="2000">
                <a:solidFill>
                  <a:schemeClr val="bg1"/>
                </a:solidFill>
              </a:defRPr>
            </a:lvl1pPr>
          </a:lstStyle>
          <a:p>
            <a:pPr lvl="0"/>
            <a:r>
              <a:rPr lang="zh-CN" altLang="en-US" dirty="0"/>
              <a:t>日期：</a:t>
            </a:r>
          </a:p>
        </p:txBody>
      </p:sp>
      <p:sp>
        <p:nvSpPr>
          <p:cNvPr id="32" name="Text Placeholder 31">
            <a:extLst>
              <a:ext uri="{FF2B5EF4-FFF2-40B4-BE49-F238E27FC236}">
                <a16:creationId xmlns:a16="http://schemas.microsoft.com/office/drawing/2014/main" id="{0CFA8959-3C01-4CEB-A50F-B7348135A1F9}"/>
              </a:ext>
            </a:extLst>
          </p:cNvPr>
          <p:cNvSpPr>
            <a:spLocks noGrp="1"/>
          </p:cNvSpPr>
          <p:nvPr>
            <p:ph type="body" sz="quarter" idx="14" hasCustomPrompt="1"/>
          </p:nvPr>
        </p:nvSpPr>
        <p:spPr>
          <a:xfrm>
            <a:off x="660399" y="3726773"/>
            <a:ext cx="6099242" cy="369332"/>
          </a:xfrm>
          <a:prstGeom prst="rect">
            <a:avLst/>
          </a:prstGeom>
        </p:spPr>
        <p:txBody>
          <a:bodyPr/>
          <a:lstStyle>
            <a:lvl1pPr marL="0" indent="0" algn="l" defTabSz="914400" rtl="0" eaLnBrk="1" latinLnBrk="0" hangingPunct="1">
              <a:buNone/>
              <a:defRPr lang="zh-CN" altLang="en-US" sz="1800" kern="1200" dirty="0" smtClean="0">
                <a:solidFill>
                  <a:schemeClr val="tx1">
                    <a:lumMod val="50000"/>
                    <a:lumOff val="50000"/>
                  </a:schemeClr>
                </a:solidFill>
                <a:latin typeface="+mn-ea"/>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solidFill>
                  <a:schemeClr val="tx1">
                    <a:lumMod val="50000"/>
                    <a:lumOff val="50000"/>
                  </a:schemeClr>
                </a:solidFill>
                <a:latin typeface="+mn-ea"/>
              </a:rPr>
              <a:t>Minimalist academic defense PPT template</a:t>
            </a:r>
          </a:p>
          <a:p>
            <a:pPr lvl="0"/>
            <a:endParaRPr lang="zh-CN" altLang="en-US" dirty="0"/>
          </a:p>
        </p:txBody>
      </p:sp>
    </p:spTree>
    <p:extLst>
      <p:ext uri="{BB962C8B-B14F-4D97-AF65-F5344CB8AC3E}">
        <p14:creationId xmlns:p14="http://schemas.microsoft.com/office/powerpoint/2010/main" val="292873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rgbClr val="F5F4F4"/>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8AC51F11-62DD-4BB4-95C7-BC025C71CEF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215" r="4410" b="61849"/>
          <a:stretch/>
        </p:blipFill>
        <p:spPr>
          <a:xfrm rot="16200000" flipV="1">
            <a:off x="-1103339" y="1109013"/>
            <a:ext cx="6858000" cy="4651322"/>
          </a:xfrm>
          <a:custGeom>
            <a:avLst/>
            <a:gdLst>
              <a:gd name="connsiteX0" fmla="*/ 0 w 6858000"/>
              <a:gd name="connsiteY0" fmla="*/ 12191998 h 12191998"/>
              <a:gd name="connsiteX1" fmla="*/ 0 w 6858000"/>
              <a:gd name="connsiteY1" fmla="*/ 0 h 12191998"/>
              <a:gd name="connsiteX2" fmla="*/ 6858000 w 6858000"/>
              <a:gd name="connsiteY2" fmla="*/ 0 h 12191998"/>
              <a:gd name="connsiteX3" fmla="*/ 6858000 w 6858000"/>
              <a:gd name="connsiteY3" fmla="*/ 12191998 h 12191998"/>
            </a:gdLst>
            <a:ahLst/>
            <a:cxnLst>
              <a:cxn ang="0">
                <a:pos x="connsiteX0" y="connsiteY0"/>
              </a:cxn>
              <a:cxn ang="0">
                <a:pos x="connsiteX1" y="connsiteY1"/>
              </a:cxn>
              <a:cxn ang="0">
                <a:pos x="connsiteX2" y="connsiteY2"/>
              </a:cxn>
              <a:cxn ang="0">
                <a:pos x="connsiteX3" y="connsiteY3"/>
              </a:cxn>
            </a:cxnLst>
            <a:rect l="l" t="t" r="r" b="b"/>
            <a:pathLst>
              <a:path w="6858000" h="12191998">
                <a:moveTo>
                  <a:pt x="0" y="12191998"/>
                </a:moveTo>
                <a:lnTo>
                  <a:pt x="0" y="0"/>
                </a:lnTo>
                <a:lnTo>
                  <a:pt x="6858000" y="0"/>
                </a:lnTo>
                <a:lnTo>
                  <a:pt x="6858000" y="12191998"/>
                </a:lnTo>
                <a:close/>
              </a:path>
            </a:pathLst>
          </a:custGeom>
        </p:spPr>
      </p:pic>
      <p:sp>
        <p:nvSpPr>
          <p:cNvPr id="3" name="Text Placeholder 2">
            <a:extLst>
              <a:ext uri="{FF2B5EF4-FFF2-40B4-BE49-F238E27FC236}">
                <a16:creationId xmlns:a16="http://schemas.microsoft.com/office/drawing/2014/main" id="{FD9225C1-50AD-4861-96DF-089AE2F2A607}"/>
              </a:ext>
            </a:extLst>
          </p:cNvPr>
          <p:cNvSpPr>
            <a:spLocks noGrp="1"/>
          </p:cNvSpPr>
          <p:nvPr>
            <p:ph type="body" sz="quarter" idx="10" hasCustomPrompt="1"/>
          </p:nvPr>
        </p:nvSpPr>
        <p:spPr>
          <a:xfrm>
            <a:off x="660400" y="617576"/>
            <a:ext cx="1447800" cy="914400"/>
          </a:xfrm>
          <a:prstGeom prst="rect">
            <a:avLst/>
          </a:prstGeom>
        </p:spPr>
        <p:txBody>
          <a:bodyPr/>
          <a:lstStyle>
            <a:lvl1pPr marL="0" indent="0">
              <a:lnSpc>
                <a:spcPct val="100000"/>
              </a:lnSpc>
              <a:buNone/>
              <a:defRPr lang="zh-CN" altLang="en-US" sz="4800" b="1" kern="1200" dirty="0">
                <a:solidFill>
                  <a:schemeClr val="accent1"/>
                </a:solidFill>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dirty="0"/>
              <a:t>目录</a:t>
            </a:r>
          </a:p>
        </p:txBody>
      </p:sp>
      <p:sp>
        <p:nvSpPr>
          <p:cNvPr id="5" name="Text Placeholder 4">
            <a:extLst>
              <a:ext uri="{FF2B5EF4-FFF2-40B4-BE49-F238E27FC236}">
                <a16:creationId xmlns:a16="http://schemas.microsoft.com/office/drawing/2014/main" id="{B9C503F9-0BD7-4589-946E-48195BC3DABC}"/>
              </a:ext>
            </a:extLst>
          </p:cNvPr>
          <p:cNvSpPr>
            <a:spLocks noGrp="1"/>
          </p:cNvSpPr>
          <p:nvPr>
            <p:ph type="body" sz="quarter" idx="11" hasCustomPrompt="1"/>
          </p:nvPr>
        </p:nvSpPr>
        <p:spPr>
          <a:xfrm>
            <a:off x="2108200" y="899394"/>
            <a:ext cx="1447800" cy="265491"/>
          </a:xfrm>
          <a:prstGeom prst="rect">
            <a:avLst/>
          </a:prstGeom>
        </p:spPr>
        <p:txBody>
          <a:bodyPr/>
          <a:lstStyle>
            <a:lvl1pPr marL="0" indent="0">
              <a:lnSpc>
                <a:spcPct val="100000"/>
              </a:lnSpc>
              <a:buNone/>
              <a:defRPr lang="zh-CN" altLang="en-US" sz="2000" b="0" kern="1200" dirty="0">
                <a:solidFill>
                  <a:schemeClr val="tx1">
                    <a:lumMod val="65000"/>
                    <a:lumOff val="35000"/>
                  </a:schemeClr>
                </a:solidFill>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Contents</a:t>
            </a:r>
            <a:endParaRPr lang="zh-CN" altLang="en-US" dirty="0"/>
          </a:p>
        </p:txBody>
      </p:sp>
      <p:sp>
        <p:nvSpPr>
          <p:cNvPr id="17" name="Rectangle 16">
            <a:extLst>
              <a:ext uri="{FF2B5EF4-FFF2-40B4-BE49-F238E27FC236}">
                <a16:creationId xmlns:a16="http://schemas.microsoft.com/office/drawing/2014/main" id="{23CBD540-A95C-4468-A0F3-DBC2E2D0C672}"/>
              </a:ext>
            </a:extLst>
          </p:cNvPr>
          <p:cNvSpPr>
            <a:spLocks/>
          </p:cNvSpPr>
          <p:nvPr userDrawn="1"/>
        </p:nvSpPr>
        <p:spPr>
          <a:xfrm>
            <a:off x="1859214" y="2209800"/>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22" name="Rectangle 21">
            <a:extLst>
              <a:ext uri="{FF2B5EF4-FFF2-40B4-BE49-F238E27FC236}">
                <a16:creationId xmlns:a16="http://schemas.microsoft.com/office/drawing/2014/main" id="{762BF1A5-4AED-4A3D-921F-8CF6C607DE48}"/>
              </a:ext>
            </a:extLst>
          </p:cNvPr>
          <p:cNvSpPr>
            <a:spLocks/>
          </p:cNvSpPr>
          <p:nvPr userDrawn="1"/>
        </p:nvSpPr>
        <p:spPr>
          <a:xfrm>
            <a:off x="7061497" y="2209800"/>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4" name="Text Placeholder 3">
            <a:extLst>
              <a:ext uri="{FF2B5EF4-FFF2-40B4-BE49-F238E27FC236}">
                <a16:creationId xmlns:a16="http://schemas.microsoft.com/office/drawing/2014/main" id="{66582F12-0ACD-4675-9FEA-6B215F47C63C}"/>
              </a:ext>
            </a:extLst>
          </p:cNvPr>
          <p:cNvSpPr>
            <a:spLocks noGrp="1"/>
          </p:cNvSpPr>
          <p:nvPr>
            <p:ph type="body" sz="quarter" idx="12"/>
          </p:nvPr>
        </p:nvSpPr>
        <p:spPr>
          <a:xfrm>
            <a:off x="2208277" y="2458699"/>
            <a:ext cx="4292677" cy="558800"/>
          </a:xfrm>
          <a:prstGeom prst="rect">
            <a:avLst/>
          </a:prstGeom>
        </p:spPr>
        <p:txBody>
          <a:bodyPr lIns="90000" tIns="46800" rIns="90000" bIns="46800"/>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41" name="Text Placeholder 40">
            <a:extLst>
              <a:ext uri="{FF2B5EF4-FFF2-40B4-BE49-F238E27FC236}">
                <a16:creationId xmlns:a16="http://schemas.microsoft.com/office/drawing/2014/main" id="{8A158273-2CF2-429F-B5B9-AFB514E82F84}"/>
              </a:ext>
            </a:extLst>
          </p:cNvPr>
          <p:cNvSpPr>
            <a:spLocks noGrp="1"/>
          </p:cNvSpPr>
          <p:nvPr>
            <p:ph type="body" sz="quarter" idx="13"/>
          </p:nvPr>
        </p:nvSpPr>
        <p:spPr>
          <a:xfrm>
            <a:off x="7410560" y="2458699"/>
            <a:ext cx="4292677" cy="558800"/>
          </a:xfrm>
          <a:prstGeom prst="rect">
            <a:avLst/>
          </a:prstGeom>
        </p:spPr>
        <p:txBody>
          <a:bodyPr lIns="90000" tIns="46800" rIns="90000" bIns="46800"/>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50" name="Text Placeholder 49">
            <a:extLst>
              <a:ext uri="{FF2B5EF4-FFF2-40B4-BE49-F238E27FC236}">
                <a16:creationId xmlns:a16="http://schemas.microsoft.com/office/drawing/2014/main" id="{EFD7E7CB-108F-467C-8E47-1D0964A5F709}"/>
              </a:ext>
            </a:extLst>
          </p:cNvPr>
          <p:cNvSpPr>
            <a:spLocks noGrp="1"/>
          </p:cNvSpPr>
          <p:nvPr>
            <p:ph type="body" sz="quarter" idx="18" hasCustomPrompt="1"/>
          </p:nvPr>
        </p:nvSpPr>
        <p:spPr>
          <a:xfrm>
            <a:off x="1986212" y="2412264"/>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1.</a:t>
            </a:r>
            <a:endParaRPr lang="zh-CN" altLang="en-US" dirty="0"/>
          </a:p>
        </p:txBody>
      </p:sp>
      <p:sp>
        <p:nvSpPr>
          <p:cNvPr id="51" name="Text Placeholder 50">
            <a:extLst>
              <a:ext uri="{FF2B5EF4-FFF2-40B4-BE49-F238E27FC236}">
                <a16:creationId xmlns:a16="http://schemas.microsoft.com/office/drawing/2014/main" id="{5ADAD93C-29F0-4B6A-9DD8-626EC6E7F01C}"/>
              </a:ext>
            </a:extLst>
          </p:cNvPr>
          <p:cNvSpPr>
            <a:spLocks noGrp="1"/>
          </p:cNvSpPr>
          <p:nvPr>
            <p:ph type="body" sz="quarter" idx="19" hasCustomPrompt="1"/>
          </p:nvPr>
        </p:nvSpPr>
        <p:spPr>
          <a:xfrm>
            <a:off x="7195273" y="2412264"/>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2.</a:t>
            </a:r>
            <a:endParaRPr lang="zh-CN" altLang="en-US" dirty="0"/>
          </a:p>
        </p:txBody>
      </p:sp>
      <p:sp>
        <p:nvSpPr>
          <p:cNvPr id="57" name="Rectangle 56">
            <a:extLst>
              <a:ext uri="{FF2B5EF4-FFF2-40B4-BE49-F238E27FC236}">
                <a16:creationId xmlns:a16="http://schemas.microsoft.com/office/drawing/2014/main" id="{1247F14B-FA30-461B-A987-5EC0CDFCB1CA}"/>
              </a:ext>
            </a:extLst>
          </p:cNvPr>
          <p:cNvSpPr>
            <a:spLocks/>
          </p:cNvSpPr>
          <p:nvPr userDrawn="1"/>
        </p:nvSpPr>
        <p:spPr>
          <a:xfrm>
            <a:off x="1859214" y="3492397"/>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58" name="Rectangle 57">
            <a:extLst>
              <a:ext uri="{FF2B5EF4-FFF2-40B4-BE49-F238E27FC236}">
                <a16:creationId xmlns:a16="http://schemas.microsoft.com/office/drawing/2014/main" id="{2B8ED03D-D216-42EE-8B04-393BC8F52858}"/>
              </a:ext>
            </a:extLst>
          </p:cNvPr>
          <p:cNvSpPr>
            <a:spLocks/>
          </p:cNvSpPr>
          <p:nvPr userDrawn="1"/>
        </p:nvSpPr>
        <p:spPr>
          <a:xfrm>
            <a:off x="7061497" y="3492397"/>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59" name="Text Placeholder 58">
            <a:extLst>
              <a:ext uri="{FF2B5EF4-FFF2-40B4-BE49-F238E27FC236}">
                <a16:creationId xmlns:a16="http://schemas.microsoft.com/office/drawing/2014/main" id="{5EE2ABB9-AA5A-4B3F-ABC2-673938C4CC26}"/>
              </a:ext>
            </a:extLst>
          </p:cNvPr>
          <p:cNvSpPr>
            <a:spLocks noGrp="1"/>
          </p:cNvSpPr>
          <p:nvPr>
            <p:ph type="body" sz="quarter" idx="20"/>
          </p:nvPr>
        </p:nvSpPr>
        <p:spPr>
          <a:xfrm>
            <a:off x="2208277" y="3741296"/>
            <a:ext cx="4292677" cy="558800"/>
          </a:xfrm>
          <a:prstGeom prst="rect">
            <a:avLst/>
          </a:prstGeom>
        </p:spPr>
        <p:txBody>
          <a:bodyPr/>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60" name="Text Placeholder 59">
            <a:extLst>
              <a:ext uri="{FF2B5EF4-FFF2-40B4-BE49-F238E27FC236}">
                <a16:creationId xmlns:a16="http://schemas.microsoft.com/office/drawing/2014/main" id="{0AA49D5E-8A5B-41E0-8400-2825A3D682D4}"/>
              </a:ext>
            </a:extLst>
          </p:cNvPr>
          <p:cNvSpPr>
            <a:spLocks noGrp="1"/>
          </p:cNvSpPr>
          <p:nvPr>
            <p:ph type="body" sz="quarter" idx="21"/>
          </p:nvPr>
        </p:nvSpPr>
        <p:spPr>
          <a:xfrm>
            <a:off x="7410560" y="3741296"/>
            <a:ext cx="4292677" cy="558800"/>
          </a:xfrm>
          <a:prstGeom prst="rect">
            <a:avLst/>
          </a:prstGeom>
        </p:spPr>
        <p:txBody>
          <a:bodyPr/>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61" name="Text Placeholder 60">
            <a:extLst>
              <a:ext uri="{FF2B5EF4-FFF2-40B4-BE49-F238E27FC236}">
                <a16:creationId xmlns:a16="http://schemas.microsoft.com/office/drawing/2014/main" id="{5BEB987F-3D5B-4444-949C-3D59C9B09345}"/>
              </a:ext>
            </a:extLst>
          </p:cNvPr>
          <p:cNvSpPr>
            <a:spLocks noGrp="1"/>
          </p:cNvSpPr>
          <p:nvPr>
            <p:ph type="body" sz="quarter" idx="22" hasCustomPrompt="1"/>
          </p:nvPr>
        </p:nvSpPr>
        <p:spPr>
          <a:xfrm>
            <a:off x="1986212" y="3694861"/>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3.</a:t>
            </a:r>
            <a:endParaRPr lang="zh-CN" altLang="en-US" dirty="0"/>
          </a:p>
        </p:txBody>
      </p:sp>
      <p:sp>
        <p:nvSpPr>
          <p:cNvPr id="62" name="Text Placeholder 61">
            <a:extLst>
              <a:ext uri="{FF2B5EF4-FFF2-40B4-BE49-F238E27FC236}">
                <a16:creationId xmlns:a16="http://schemas.microsoft.com/office/drawing/2014/main" id="{1A2ECFCE-E059-4B45-8433-7863DE8CFC24}"/>
              </a:ext>
            </a:extLst>
          </p:cNvPr>
          <p:cNvSpPr>
            <a:spLocks noGrp="1"/>
          </p:cNvSpPr>
          <p:nvPr>
            <p:ph type="body" sz="quarter" idx="23" hasCustomPrompt="1"/>
          </p:nvPr>
        </p:nvSpPr>
        <p:spPr>
          <a:xfrm>
            <a:off x="7195273" y="3694861"/>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4.</a:t>
            </a:r>
            <a:endParaRPr lang="zh-CN" altLang="en-US" dirty="0"/>
          </a:p>
        </p:txBody>
      </p:sp>
      <p:sp>
        <p:nvSpPr>
          <p:cNvPr id="63" name="Rectangle 62">
            <a:extLst>
              <a:ext uri="{FF2B5EF4-FFF2-40B4-BE49-F238E27FC236}">
                <a16:creationId xmlns:a16="http://schemas.microsoft.com/office/drawing/2014/main" id="{9334C0A3-9B34-49D7-9C8B-4139986241C5}"/>
              </a:ext>
            </a:extLst>
          </p:cNvPr>
          <p:cNvSpPr>
            <a:spLocks/>
          </p:cNvSpPr>
          <p:nvPr userDrawn="1"/>
        </p:nvSpPr>
        <p:spPr>
          <a:xfrm>
            <a:off x="1859214" y="4774994"/>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64" name="Rectangle 63">
            <a:extLst>
              <a:ext uri="{FF2B5EF4-FFF2-40B4-BE49-F238E27FC236}">
                <a16:creationId xmlns:a16="http://schemas.microsoft.com/office/drawing/2014/main" id="{6DEFA114-C191-4583-99B2-D3977509F603}"/>
              </a:ext>
            </a:extLst>
          </p:cNvPr>
          <p:cNvSpPr>
            <a:spLocks/>
          </p:cNvSpPr>
          <p:nvPr userDrawn="1"/>
        </p:nvSpPr>
        <p:spPr>
          <a:xfrm>
            <a:off x="7061497" y="4774994"/>
            <a:ext cx="4990803" cy="1056599"/>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65" name="Text Placeholder 64">
            <a:extLst>
              <a:ext uri="{FF2B5EF4-FFF2-40B4-BE49-F238E27FC236}">
                <a16:creationId xmlns:a16="http://schemas.microsoft.com/office/drawing/2014/main" id="{EC44BE00-F89B-4D5E-A3E7-D2208BFA3F64}"/>
              </a:ext>
            </a:extLst>
          </p:cNvPr>
          <p:cNvSpPr>
            <a:spLocks noGrp="1"/>
          </p:cNvSpPr>
          <p:nvPr>
            <p:ph type="body" sz="quarter" idx="24"/>
          </p:nvPr>
        </p:nvSpPr>
        <p:spPr>
          <a:xfrm>
            <a:off x="2208277" y="5023893"/>
            <a:ext cx="4292677" cy="558800"/>
          </a:xfrm>
          <a:prstGeom prst="rect">
            <a:avLst/>
          </a:prstGeom>
        </p:spPr>
        <p:txBody>
          <a:bodyPr/>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66" name="Text Placeholder 65">
            <a:extLst>
              <a:ext uri="{FF2B5EF4-FFF2-40B4-BE49-F238E27FC236}">
                <a16:creationId xmlns:a16="http://schemas.microsoft.com/office/drawing/2014/main" id="{4919950A-DE57-4784-8FD2-AF908995606D}"/>
              </a:ext>
            </a:extLst>
          </p:cNvPr>
          <p:cNvSpPr>
            <a:spLocks noGrp="1"/>
          </p:cNvSpPr>
          <p:nvPr>
            <p:ph type="body" sz="quarter" idx="25"/>
          </p:nvPr>
        </p:nvSpPr>
        <p:spPr>
          <a:xfrm>
            <a:off x="7410560" y="5023893"/>
            <a:ext cx="4292677" cy="558800"/>
          </a:xfrm>
          <a:prstGeom prst="rect">
            <a:avLst/>
          </a:prstGeom>
        </p:spPr>
        <p:txBody>
          <a:bodyPr/>
          <a:lstStyle>
            <a:lvl1pPr marL="0" indent="0" algn="ctr">
              <a:buNone/>
              <a:defRPr lang="zh-CN" altLang="en-US" sz="3200" b="1" kern="1200" dirty="0">
                <a:solidFill>
                  <a:schemeClr val="bg1"/>
                </a:solidFill>
                <a:latin typeface="+mj-ea"/>
                <a:ea typeface="+mj-ea"/>
                <a:cs typeface="+mn-cs"/>
              </a:defRPr>
            </a:lvl1pPr>
          </a:lstStyle>
          <a:p>
            <a:pPr lvl="0"/>
            <a:endParaRPr lang="zh-CN" altLang="en-US" dirty="0"/>
          </a:p>
        </p:txBody>
      </p:sp>
      <p:sp>
        <p:nvSpPr>
          <p:cNvPr id="67" name="Text Placeholder 66">
            <a:extLst>
              <a:ext uri="{FF2B5EF4-FFF2-40B4-BE49-F238E27FC236}">
                <a16:creationId xmlns:a16="http://schemas.microsoft.com/office/drawing/2014/main" id="{3EE97953-814D-41BD-9302-2ECC948B59D9}"/>
              </a:ext>
            </a:extLst>
          </p:cNvPr>
          <p:cNvSpPr>
            <a:spLocks noGrp="1"/>
          </p:cNvSpPr>
          <p:nvPr>
            <p:ph type="body" sz="quarter" idx="26" hasCustomPrompt="1"/>
          </p:nvPr>
        </p:nvSpPr>
        <p:spPr>
          <a:xfrm>
            <a:off x="1986212" y="4977458"/>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5.</a:t>
            </a:r>
            <a:endParaRPr lang="zh-CN" altLang="en-US" dirty="0"/>
          </a:p>
        </p:txBody>
      </p:sp>
      <p:sp>
        <p:nvSpPr>
          <p:cNvPr id="68" name="Text Placeholder 67">
            <a:extLst>
              <a:ext uri="{FF2B5EF4-FFF2-40B4-BE49-F238E27FC236}">
                <a16:creationId xmlns:a16="http://schemas.microsoft.com/office/drawing/2014/main" id="{E4A1975F-2316-41E7-9C56-C7A19A9DEF8F}"/>
              </a:ext>
            </a:extLst>
          </p:cNvPr>
          <p:cNvSpPr>
            <a:spLocks noGrp="1"/>
          </p:cNvSpPr>
          <p:nvPr>
            <p:ph type="body" sz="quarter" idx="27" hasCustomPrompt="1"/>
          </p:nvPr>
        </p:nvSpPr>
        <p:spPr>
          <a:xfrm>
            <a:off x="7195273" y="4977458"/>
            <a:ext cx="610669" cy="922103"/>
          </a:xfrm>
          <a:prstGeom prst="rect">
            <a:avLst/>
          </a:prstGeom>
        </p:spPr>
        <p:txBody>
          <a:bodyPr lIns="0" tIns="0" rIns="0" bIns="0">
            <a:noAutofit/>
          </a:bodyPr>
          <a:lstStyle>
            <a:lvl1pPr marL="0" indent="0" algn="ctr">
              <a:buNone/>
              <a:defRPr lang="zh-CN" altLang="en-US" sz="4800" b="1" kern="1200" dirty="0">
                <a:solidFill>
                  <a:schemeClr val="bg1"/>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6.</a:t>
            </a:r>
            <a:endParaRPr lang="zh-CN" altLang="en-US" dirty="0"/>
          </a:p>
        </p:txBody>
      </p:sp>
    </p:spTree>
    <p:extLst>
      <p:ext uri="{BB962C8B-B14F-4D97-AF65-F5344CB8AC3E}">
        <p14:creationId xmlns:p14="http://schemas.microsoft.com/office/powerpoint/2010/main" val="168507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alpha val="53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60E067-D9FC-440B-B32C-1D7DABE99976}"/>
              </a:ext>
            </a:extLst>
          </p:cNvPr>
          <p:cNvPicPr>
            <a:picLocks noChangeAspect="1"/>
          </p:cNvPicPr>
          <p:nvPr userDrawn="1"/>
        </p:nvPicPr>
        <p:blipFill>
          <a:blip r:embed="rId2">
            <a:extLst>
              <a:ext uri="{28A0092B-C50C-407E-A947-70E740481C1C}">
                <a14:useLocalDpi xmlns:a14="http://schemas.microsoft.com/office/drawing/2010/main" val="0"/>
              </a:ext>
            </a:extLst>
          </a:blip>
          <a:srcRect l="11215" r="4410"/>
          <a:stretch>
            <a:fillRect/>
          </a:stretch>
        </p:blipFill>
        <p:spPr>
          <a:xfrm rot="5400000">
            <a:off x="2667000" y="-2666998"/>
            <a:ext cx="6858000" cy="12191998"/>
          </a:xfrm>
          <a:custGeom>
            <a:avLst/>
            <a:gdLst>
              <a:gd name="connsiteX0" fmla="*/ 0 w 6858000"/>
              <a:gd name="connsiteY0" fmla="*/ 12191998 h 12191998"/>
              <a:gd name="connsiteX1" fmla="*/ 0 w 6858000"/>
              <a:gd name="connsiteY1" fmla="*/ 0 h 12191998"/>
              <a:gd name="connsiteX2" fmla="*/ 6858000 w 6858000"/>
              <a:gd name="connsiteY2" fmla="*/ 0 h 12191998"/>
              <a:gd name="connsiteX3" fmla="*/ 6858000 w 6858000"/>
              <a:gd name="connsiteY3" fmla="*/ 12191998 h 12191998"/>
            </a:gdLst>
            <a:ahLst/>
            <a:cxnLst>
              <a:cxn ang="0">
                <a:pos x="connsiteX0" y="connsiteY0"/>
              </a:cxn>
              <a:cxn ang="0">
                <a:pos x="connsiteX1" y="connsiteY1"/>
              </a:cxn>
              <a:cxn ang="0">
                <a:pos x="connsiteX2" y="connsiteY2"/>
              </a:cxn>
              <a:cxn ang="0">
                <a:pos x="connsiteX3" y="connsiteY3"/>
              </a:cxn>
            </a:cxnLst>
            <a:rect l="l" t="t" r="r" b="b"/>
            <a:pathLst>
              <a:path w="6858000" h="12191998">
                <a:moveTo>
                  <a:pt x="0" y="12191998"/>
                </a:moveTo>
                <a:lnTo>
                  <a:pt x="0" y="0"/>
                </a:lnTo>
                <a:lnTo>
                  <a:pt x="6858000" y="0"/>
                </a:lnTo>
                <a:lnTo>
                  <a:pt x="6858000" y="12191998"/>
                </a:lnTo>
                <a:close/>
              </a:path>
            </a:pathLst>
          </a:custGeom>
        </p:spPr>
      </p:pic>
      <p:sp>
        <p:nvSpPr>
          <p:cNvPr id="14" name="Rectangle 13">
            <a:extLst>
              <a:ext uri="{FF2B5EF4-FFF2-40B4-BE49-F238E27FC236}">
                <a16:creationId xmlns:a16="http://schemas.microsoft.com/office/drawing/2014/main" id="{E0769B21-E654-49C3-AA99-95A2CEDBBC43}"/>
              </a:ext>
            </a:extLst>
          </p:cNvPr>
          <p:cNvSpPr/>
          <p:nvPr userDrawn="1"/>
        </p:nvSpPr>
        <p:spPr>
          <a:xfrm>
            <a:off x="0" y="2419943"/>
            <a:ext cx="11518900" cy="2424513"/>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9" name="Text Placeholder 8">
            <a:extLst>
              <a:ext uri="{FF2B5EF4-FFF2-40B4-BE49-F238E27FC236}">
                <a16:creationId xmlns:a16="http://schemas.microsoft.com/office/drawing/2014/main" id="{A2B2F80A-F7DA-4111-B7CD-2FA19C039EB0}"/>
              </a:ext>
            </a:extLst>
          </p:cNvPr>
          <p:cNvSpPr>
            <a:spLocks noGrp="1"/>
          </p:cNvSpPr>
          <p:nvPr>
            <p:ph type="body" sz="quarter" idx="14" hasCustomPrompt="1"/>
          </p:nvPr>
        </p:nvSpPr>
        <p:spPr>
          <a:xfrm>
            <a:off x="1700645" y="1274783"/>
            <a:ext cx="778213" cy="1525328"/>
          </a:xfrm>
          <a:prstGeom prst="rect">
            <a:avLst/>
          </a:prstGeom>
        </p:spPr>
        <p:txBody>
          <a:bodyPr lIns="0" tIns="0" rIns="0" bIns="0">
            <a:noAutofit/>
          </a:bodyPr>
          <a:lstStyle>
            <a:lvl1pPr marL="0" indent="0" algn="ctr">
              <a:buNone/>
              <a:defRPr lang="zh-CN" altLang="en-US" sz="10700" b="1" kern="1200" dirty="0">
                <a:solidFill>
                  <a:schemeClr val="bg1">
                    <a:alpha val="90000"/>
                  </a:schemeClr>
                </a:solidFill>
                <a:effectLst>
                  <a:outerShdw blurRad="101600" dist="38100" dir="8100000" sx="110000" sy="110000" algn="tr" rotWithShape="0">
                    <a:prstClr val="black">
                      <a:alpha val="20000"/>
                    </a:prstClr>
                  </a:outerShdw>
                </a:effectLst>
                <a:latin typeface="+mj-ea"/>
                <a:ea typeface="+mj-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ltLang="zh-CN" dirty="0"/>
              <a:t>1</a:t>
            </a:r>
            <a:endParaRPr lang="zh-CN" altLang="en-US" dirty="0"/>
          </a:p>
        </p:txBody>
      </p:sp>
      <p:sp>
        <p:nvSpPr>
          <p:cNvPr id="11" name="Text Placeholder 10">
            <a:extLst>
              <a:ext uri="{FF2B5EF4-FFF2-40B4-BE49-F238E27FC236}">
                <a16:creationId xmlns:a16="http://schemas.microsoft.com/office/drawing/2014/main" id="{0231DA5F-183F-463E-AF1E-BA2BE34E84A7}"/>
              </a:ext>
            </a:extLst>
          </p:cNvPr>
          <p:cNvSpPr>
            <a:spLocks noGrp="1"/>
          </p:cNvSpPr>
          <p:nvPr>
            <p:ph type="body" sz="quarter" idx="10"/>
          </p:nvPr>
        </p:nvSpPr>
        <p:spPr>
          <a:xfrm>
            <a:off x="660400" y="1946578"/>
            <a:ext cx="2858703" cy="412372"/>
          </a:xfrm>
          <a:prstGeom prst="rect">
            <a:avLst/>
          </a:prstGeom>
        </p:spPr>
        <p:txBody>
          <a:bodyPr lIns="0" tIns="0" rIns="0" bIns="0">
            <a:normAutofit/>
          </a:bodyPr>
          <a:lstStyle>
            <a:lvl1pPr marL="0" indent="0" algn="ctr">
              <a:buNone/>
              <a:defRPr lang="zh-CN" altLang="en-US" sz="2200" b="1" kern="1200" dirty="0">
                <a:solidFill>
                  <a:schemeClr val="accent1"/>
                </a:solidFill>
                <a:latin typeface="+mj-ea"/>
                <a:ea typeface="+mj-ea"/>
                <a:cs typeface="+mn-cs"/>
              </a:defRPr>
            </a:lvl1pPr>
          </a:lstStyle>
          <a:p>
            <a:pPr lvl="0"/>
            <a:endParaRPr lang="zh-CN" altLang="en-US" dirty="0"/>
          </a:p>
        </p:txBody>
      </p:sp>
      <p:sp>
        <p:nvSpPr>
          <p:cNvPr id="12" name="Text Placeholder 11">
            <a:extLst>
              <a:ext uri="{FF2B5EF4-FFF2-40B4-BE49-F238E27FC236}">
                <a16:creationId xmlns:a16="http://schemas.microsoft.com/office/drawing/2014/main" id="{D987D272-847A-4DD3-89E9-D3CBE088759F}"/>
              </a:ext>
            </a:extLst>
          </p:cNvPr>
          <p:cNvSpPr>
            <a:spLocks noGrp="1"/>
          </p:cNvSpPr>
          <p:nvPr>
            <p:ph type="body" sz="quarter" idx="11"/>
          </p:nvPr>
        </p:nvSpPr>
        <p:spPr>
          <a:xfrm>
            <a:off x="771864" y="2857302"/>
            <a:ext cx="10635572" cy="1147763"/>
          </a:xfrm>
          <a:prstGeom prst="rect">
            <a:avLst/>
          </a:prstGeom>
        </p:spPr>
        <p:txBody>
          <a:bodyPr lIns="0" tIns="0" rIns="0" bIns="0">
            <a:noAutofit/>
          </a:bodyPr>
          <a:lstStyle>
            <a:lvl1pPr marL="0" indent="0" algn="ctr">
              <a:buNone/>
              <a:defRPr sz="8000" b="1">
                <a:solidFill>
                  <a:schemeClr val="bg1"/>
                </a:solidFill>
                <a:latin typeface="+mj-ea"/>
                <a:ea typeface="+mj-ea"/>
              </a:defRPr>
            </a:lvl1pPr>
          </a:lstStyle>
          <a:p>
            <a:pPr lvl="0"/>
            <a:endParaRPr lang="zh-CN" altLang="en-US" dirty="0"/>
          </a:p>
        </p:txBody>
      </p:sp>
      <p:sp>
        <p:nvSpPr>
          <p:cNvPr id="13" name="Text Placeholder 12">
            <a:extLst>
              <a:ext uri="{FF2B5EF4-FFF2-40B4-BE49-F238E27FC236}">
                <a16:creationId xmlns:a16="http://schemas.microsoft.com/office/drawing/2014/main" id="{EB57C867-E473-49D0-8C25-390C0E7D67D7}"/>
              </a:ext>
            </a:extLst>
          </p:cNvPr>
          <p:cNvSpPr>
            <a:spLocks noGrp="1"/>
          </p:cNvSpPr>
          <p:nvPr>
            <p:ph type="body" sz="quarter" idx="12"/>
          </p:nvPr>
        </p:nvSpPr>
        <p:spPr>
          <a:xfrm>
            <a:off x="771864" y="4042322"/>
            <a:ext cx="10635572" cy="477213"/>
          </a:xfrm>
          <a:prstGeom prst="rect">
            <a:avLst/>
          </a:prstGeom>
        </p:spPr>
        <p:txBody>
          <a:bodyPr lIns="0" tIns="0" rIns="0" bIns="0">
            <a:normAutofit/>
          </a:bodyPr>
          <a:lstStyle>
            <a:lvl1pPr marL="0" indent="0" algn="ctr">
              <a:buNone/>
              <a:defRPr sz="2800">
                <a:solidFill>
                  <a:schemeClr val="bg1"/>
                </a:solidFill>
                <a:latin typeface="+mn-ea"/>
                <a:ea typeface="+mn-ea"/>
              </a:defRPr>
            </a:lvl1pPr>
          </a:lstStyle>
          <a:p>
            <a:pPr lvl="0"/>
            <a:endParaRPr lang="zh-CN" altLang="en-US" dirty="0"/>
          </a:p>
        </p:txBody>
      </p:sp>
    </p:spTree>
    <p:extLst>
      <p:ext uri="{BB962C8B-B14F-4D97-AF65-F5344CB8AC3E}">
        <p14:creationId xmlns:p14="http://schemas.microsoft.com/office/powerpoint/2010/main" val="89317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E48D-A966-4EF8-927A-28E7244D7FD2}"/>
              </a:ext>
            </a:extLst>
          </p:cNvPr>
          <p:cNvSpPr>
            <a:spLocks noGrp="1"/>
          </p:cNvSpPr>
          <p:nvPr>
            <p:ph type="title"/>
          </p:nvPr>
        </p:nvSpPr>
        <p:spPr>
          <a:xfrm>
            <a:off x="660400" y="605269"/>
            <a:ext cx="8308975" cy="424732"/>
          </a:xfrm>
          <a:prstGeom prst="rect">
            <a:avLst/>
          </a:prstGeom>
        </p:spPr>
        <p:txBody>
          <a:bodyPr lIns="91440" tIns="45720" rIns="91440" bIns="46800">
            <a:no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pPr marL="0" lvl="0" indent="0" algn="just" defTabSz="914400" rtl="0" eaLnBrk="1" latinLnBrk="0" hangingPunct="1">
              <a:lnSpc>
                <a:spcPct val="90000"/>
              </a:lnSpc>
              <a:spcBef>
                <a:spcPts val="1000"/>
              </a:spcBef>
              <a:buFont typeface="Arial" panose="020B0604020202020204" pitchFamily="34" charset="0"/>
              <a:buNone/>
            </a:pPr>
            <a:r>
              <a:rPr lang="zh-CN" altLang="en-US" dirty="0"/>
              <a:t>单击此处编辑母版标题样式</a:t>
            </a:r>
          </a:p>
        </p:txBody>
      </p:sp>
      <p:sp>
        <p:nvSpPr>
          <p:cNvPr id="4" name="Text Placeholder 3">
            <a:extLst>
              <a:ext uri="{FF2B5EF4-FFF2-40B4-BE49-F238E27FC236}">
                <a16:creationId xmlns:a16="http://schemas.microsoft.com/office/drawing/2014/main" id="{DBD30E27-6BFE-449B-B0B0-D6375251C815}"/>
              </a:ext>
            </a:extLst>
          </p:cNvPr>
          <p:cNvSpPr>
            <a:spLocks noGrp="1"/>
          </p:cNvSpPr>
          <p:nvPr>
            <p:ph type="body" sz="quarter" idx="10" hasCustomPrompt="1"/>
          </p:nvPr>
        </p:nvSpPr>
        <p:spPr>
          <a:xfrm>
            <a:off x="5191932" y="6235700"/>
            <a:ext cx="6326968" cy="234842"/>
          </a:xfrm>
          <a:prstGeom prst="rect">
            <a:avLst/>
          </a:prstGeom>
        </p:spPr>
        <p:txBody>
          <a:bodyPr lIns="91440" tIns="45720" rIns="0" bIns="45720"/>
          <a:lstStyle>
            <a:lvl1pPr marL="0" indent="0" algn="r">
              <a:buNone/>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t>请在此处输入参考文献或标明他人贡献；请在此处输入参考文献或标明他人贡献</a:t>
            </a:r>
          </a:p>
        </p:txBody>
      </p:sp>
    </p:spTree>
    <p:extLst>
      <p:ext uri="{BB962C8B-B14F-4D97-AF65-F5344CB8AC3E}">
        <p14:creationId xmlns:p14="http://schemas.microsoft.com/office/powerpoint/2010/main" val="20350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B231EE-5FA4-4540-94B4-656868583FB2}"/>
              </a:ext>
            </a:extLst>
          </p:cNvPr>
          <p:cNvPicPr>
            <a:picLocks noChangeAspect="1"/>
          </p:cNvPicPr>
          <p:nvPr userDrawn="1"/>
        </p:nvPicPr>
        <p:blipFill>
          <a:blip r:embed="rId2">
            <a:extLst>
              <a:ext uri="{28A0092B-C50C-407E-A947-70E740481C1C}">
                <a14:useLocalDpi xmlns:a14="http://schemas.microsoft.com/office/drawing/2010/main" val="0"/>
              </a:ext>
            </a:extLst>
          </a:blip>
          <a:srcRect l="7813" r="7812"/>
          <a:stretch>
            <a:fillRect/>
          </a:stretch>
        </p:blipFill>
        <p:spPr>
          <a:xfrm rot="16200000">
            <a:off x="2667001" y="-2666999"/>
            <a:ext cx="6858000" cy="12191999"/>
          </a:xfrm>
          <a:custGeom>
            <a:avLst/>
            <a:gdLst>
              <a:gd name="connsiteX0" fmla="*/ 6858000 w 6858000"/>
              <a:gd name="connsiteY0" fmla="*/ 0 h 12191999"/>
              <a:gd name="connsiteX1" fmla="*/ 6858000 w 6858000"/>
              <a:gd name="connsiteY1" fmla="*/ 12191999 h 12191999"/>
              <a:gd name="connsiteX2" fmla="*/ 0 w 6858000"/>
              <a:gd name="connsiteY2" fmla="*/ 12191999 h 12191999"/>
              <a:gd name="connsiteX3" fmla="*/ 0 w 6858000"/>
              <a:gd name="connsiteY3" fmla="*/ 0 h 12191999"/>
            </a:gdLst>
            <a:ahLst/>
            <a:cxnLst>
              <a:cxn ang="0">
                <a:pos x="connsiteX0" y="connsiteY0"/>
              </a:cxn>
              <a:cxn ang="0">
                <a:pos x="connsiteX1" y="connsiteY1"/>
              </a:cxn>
              <a:cxn ang="0">
                <a:pos x="connsiteX2" y="connsiteY2"/>
              </a:cxn>
              <a:cxn ang="0">
                <a:pos x="connsiteX3" y="connsiteY3"/>
              </a:cxn>
            </a:cxnLst>
            <a:rect l="l" t="t" r="r" b="b"/>
            <a:pathLst>
              <a:path w="6858000" h="12191999">
                <a:moveTo>
                  <a:pt x="6858000" y="0"/>
                </a:moveTo>
                <a:lnTo>
                  <a:pt x="6858000" y="12191999"/>
                </a:lnTo>
                <a:lnTo>
                  <a:pt x="0" y="12191999"/>
                </a:lnTo>
                <a:lnTo>
                  <a:pt x="0" y="0"/>
                </a:lnTo>
                <a:close/>
              </a:path>
            </a:pathLst>
          </a:custGeom>
        </p:spPr>
      </p:pic>
      <p:sp>
        <p:nvSpPr>
          <p:cNvPr id="12" name="Rectangle 11">
            <a:extLst>
              <a:ext uri="{FF2B5EF4-FFF2-40B4-BE49-F238E27FC236}">
                <a16:creationId xmlns:a16="http://schemas.microsoft.com/office/drawing/2014/main" id="{F0FE3570-9607-4464-967E-3D984EB7DFA2}"/>
              </a:ext>
            </a:extLst>
          </p:cNvPr>
          <p:cNvSpPr/>
          <p:nvPr userDrawn="1"/>
        </p:nvSpPr>
        <p:spPr>
          <a:xfrm>
            <a:off x="310745" y="1793676"/>
            <a:ext cx="11518900" cy="3287948"/>
          </a:xfrm>
          <a:prstGeom prst="rect">
            <a:avLst/>
          </a:prstGeom>
          <a:solidFill>
            <a:schemeClr val="accent2">
              <a:alpha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91440" tIns="0" rIns="90000" bIns="0" rtlCol="0" anchor="ctr"/>
          <a:lstStyle/>
          <a:p>
            <a:pPr algn="ctr"/>
            <a:endParaRPr lang="zh-CN" altLang="en-US"/>
          </a:p>
        </p:txBody>
      </p:sp>
      <p:sp>
        <p:nvSpPr>
          <p:cNvPr id="11" name="Text Placeholder 10">
            <a:extLst>
              <a:ext uri="{FF2B5EF4-FFF2-40B4-BE49-F238E27FC236}">
                <a16:creationId xmlns:a16="http://schemas.microsoft.com/office/drawing/2014/main" id="{B3724D22-25F8-4AD7-B1ED-989384E2E1B9}"/>
              </a:ext>
            </a:extLst>
          </p:cNvPr>
          <p:cNvSpPr>
            <a:spLocks noGrp="1"/>
          </p:cNvSpPr>
          <p:nvPr>
            <p:ph type="body" sz="quarter" idx="12" hasCustomPrompt="1"/>
          </p:nvPr>
        </p:nvSpPr>
        <p:spPr>
          <a:xfrm>
            <a:off x="1207849" y="3428843"/>
            <a:ext cx="9776298" cy="1395336"/>
          </a:xfrm>
          <a:prstGeom prst="rect">
            <a:avLst/>
          </a:prstGeom>
        </p:spPr>
        <p:txBody>
          <a:bodyPr lIns="0" tIns="0" rIns="0" bIns="0">
            <a:normAutofit/>
          </a:bodyPr>
          <a:lstStyle>
            <a:lvl1pPr marL="0" indent="0" algn="ctr">
              <a:buNone/>
              <a:defRPr lang="zh-CN" altLang="en-US" sz="8000" b="1" kern="1200" dirty="0">
                <a:solidFill>
                  <a:schemeClr val="bg1"/>
                </a:solidFill>
                <a:latin typeface="+mj-ea"/>
                <a:ea typeface="+mj-ea"/>
                <a:cs typeface="+mn-cs"/>
              </a:defRPr>
            </a:lvl1pPr>
          </a:lstStyle>
          <a:p>
            <a:pPr lvl="0"/>
            <a:r>
              <a:rPr lang="zh-CN" altLang="en-US" dirty="0"/>
              <a:t>敬请老师批评指正</a:t>
            </a:r>
          </a:p>
        </p:txBody>
      </p:sp>
      <p:sp>
        <p:nvSpPr>
          <p:cNvPr id="24" name="Text Placeholder 23">
            <a:extLst>
              <a:ext uri="{FF2B5EF4-FFF2-40B4-BE49-F238E27FC236}">
                <a16:creationId xmlns:a16="http://schemas.microsoft.com/office/drawing/2014/main" id="{79AB220B-967E-41D7-8DF7-B47C33FCADC2}"/>
              </a:ext>
            </a:extLst>
          </p:cNvPr>
          <p:cNvSpPr>
            <a:spLocks noGrp="1"/>
          </p:cNvSpPr>
          <p:nvPr>
            <p:ph type="body" sz="quarter" idx="14" hasCustomPrompt="1"/>
          </p:nvPr>
        </p:nvSpPr>
        <p:spPr>
          <a:xfrm>
            <a:off x="3819726" y="2249813"/>
            <a:ext cx="4552545" cy="914400"/>
          </a:xfrm>
          <a:prstGeom prst="rect">
            <a:avLst/>
          </a:prstGeom>
        </p:spPr>
        <p:txBody>
          <a:bodyPr>
            <a:noAutofit/>
          </a:bodyPr>
          <a:lstStyle>
            <a:lvl1pPr marL="0" indent="0" algn="ctr">
              <a:buNone/>
              <a:defRPr sz="6600">
                <a:solidFill>
                  <a:schemeClr val="bg1"/>
                </a:solidFill>
              </a:defRPr>
            </a:lvl1pPr>
          </a:lstStyle>
          <a:p>
            <a:pPr lvl="0"/>
            <a:r>
              <a:rPr lang="en-US" altLang="zh-CN" dirty="0"/>
              <a:t>THANKS</a:t>
            </a:r>
            <a:r>
              <a:rPr lang="zh-CN" altLang="en-US" dirty="0"/>
              <a:t>！</a:t>
            </a:r>
          </a:p>
        </p:txBody>
      </p:sp>
    </p:spTree>
    <p:extLst>
      <p:ext uri="{BB962C8B-B14F-4D97-AF65-F5344CB8AC3E}">
        <p14:creationId xmlns:p14="http://schemas.microsoft.com/office/powerpoint/2010/main" val="279024760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68057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6" r:id="rId4"/>
    <p:sldLayoutId id="2147483654" r:id="rId5"/>
    <p:sldLayoutId id="214748364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14789A-B57F-42F4-9FA9-7109C59E8936}"/>
              </a:ext>
            </a:extLst>
          </p:cNvPr>
          <p:cNvSpPr>
            <a:spLocks noGrp="1"/>
          </p:cNvSpPr>
          <p:nvPr>
            <p:ph type="body" sz="quarter" idx="10"/>
          </p:nvPr>
        </p:nvSpPr>
        <p:spPr>
          <a:xfrm>
            <a:off x="660399" y="1115851"/>
            <a:ext cx="6400800" cy="3784626"/>
          </a:xfrm>
        </p:spPr>
        <p:txBody>
          <a:bodyPr>
            <a:spAutoFit/>
          </a:bodyPr>
          <a:lstStyle/>
          <a:p>
            <a:r>
              <a:rPr lang="en-CA" altLang="zh-CN" dirty="0">
                <a:ea typeface="OPPOSans B" panose="00020600040101010101" pitchFamily="18" charset="-122"/>
              </a:rPr>
              <a:t>MACHINE LEARNING PROJECT</a:t>
            </a:r>
          </a:p>
          <a:p>
            <a:endParaRPr lang="zh-CN" altLang="en-US" dirty="0"/>
          </a:p>
        </p:txBody>
      </p:sp>
      <p:sp>
        <p:nvSpPr>
          <p:cNvPr id="3" name="Text Placeholder 2">
            <a:extLst>
              <a:ext uri="{FF2B5EF4-FFF2-40B4-BE49-F238E27FC236}">
                <a16:creationId xmlns:a16="http://schemas.microsoft.com/office/drawing/2014/main" id="{DA04873D-0E38-4B59-9189-D5A46FBC23EA}"/>
              </a:ext>
            </a:extLst>
          </p:cNvPr>
          <p:cNvSpPr>
            <a:spLocks noGrp="1"/>
          </p:cNvSpPr>
          <p:nvPr>
            <p:ph type="body" sz="quarter" idx="11"/>
          </p:nvPr>
        </p:nvSpPr>
        <p:spPr>
          <a:xfrm>
            <a:off x="946450" y="4519576"/>
            <a:ext cx="3208667" cy="277019"/>
          </a:xfrm>
        </p:spPr>
        <p:txBody>
          <a:bodyPr>
            <a:spAutoFit/>
          </a:bodyPr>
          <a:lstStyle/>
          <a:p>
            <a:r>
              <a:rPr lang="en-CA" altLang="zh-CN" dirty="0">
                <a:solidFill>
                  <a:schemeClr val="bg1"/>
                </a:solidFill>
              </a:rPr>
              <a:t>Qi Guo </a:t>
            </a:r>
            <a:endParaRPr lang="zh-CN" altLang="en-US" dirty="0">
              <a:solidFill>
                <a:schemeClr val="bg1"/>
              </a:solidFill>
            </a:endParaRPr>
          </a:p>
        </p:txBody>
      </p:sp>
      <p:sp>
        <p:nvSpPr>
          <p:cNvPr id="4" name="Text Placeholder 3">
            <a:extLst>
              <a:ext uri="{FF2B5EF4-FFF2-40B4-BE49-F238E27FC236}">
                <a16:creationId xmlns:a16="http://schemas.microsoft.com/office/drawing/2014/main" id="{2EA06E20-0702-4C74-9EB3-69F60DDDCDC0}"/>
              </a:ext>
            </a:extLst>
          </p:cNvPr>
          <p:cNvSpPr>
            <a:spLocks noGrp="1"/>
          </p:cNvSpPr>
          <p:nvPr>
            <p:ph type="body" sz="quarter" idx="12"/>
          </p:nvPr>
        </p:nvSpPr>
        <p:spPr>
          <a:xfrm>
            <a:off x="946449" y="4983756"/>
            <a:ext cx="3208667" cy="277019"/>
          </a:xfrm>
        </p:spPr>
        <p:txBody>
          <a:bodyPr>
            <a:spAutoFit/>
          </a:bodyPr>
          <a:lstStyle/>
          <a:p>
            <a:r>
              <a:rPr lang="en-CA" altLang="zh-CN" dirty="0">
                <a:solidFill>
                  <a:schemeClr val="bg1"/>
                </a:solidFill>
              </a:rPr>
              <a:t>Parveen Kumari</a:t>
            </a:r>
            <a:endParaRPr lang="zh-CN" altLang="en-US" dirty="0">
              <a:solidFill>
                <a:schemeClr val="bg1"/>
              </a:solidFill>
            </a:endParaRPr>
          </a:p>
        </p:txBody>
      </p:sp>
      <p:sp>
        <p:nvSpPr>
          <p:cNvPr id="5" name="Text Placeholder 4">
            <a:extLst>
              <a:ext uri="{FF2B5EF4-FFF2-40B4-BE49-F238E27FC236}">
                <a16:creationId xmlns:a16="http://schemas.microsoft.com/office/drawing/2014/main" id="{8A59B14A-3A45-40BB-8BA1-46E3DEB4AB6A}"/>
              </a:ext>
            </a:extLst>
          </p:cNvPr>
          <p:cNvSpPr>
            <a:spLocks noGrp="1"/>
          </p:cNvSpPr>
          <p:nvPr>
            <p:ph type="body" sz="quarter" idx="13"/>
          </p:nvPr>
        </p:nvSpPr>
        <p:spPr>
          <a:xfrm>
            <a:off x="8791262" y="5004866"/>
            <a:ext cx="2611767" cy="277019"/>
          </a:xfrm>
        </p:spPr>
        <p:txBody>
          <a:bodyPr>
            <a:spAutoFit/>
          </a:bodyPr>
          <a:lstStyle/>
          <a:p>
            <a:r>
              <a:rPr lang="en-CA" altLang="zh-CN" dirty="0"/>
              <a:t>Date: 2024-04-19</a:t>
            </a:r>
            <a:endParaRPr lang="zh-CN" altLang="en-US" dirty="0">
              <a:solidFill>
                <a:schemeClr val="bg1"/>
              </a:solidFill>
            </a:endParaRPr>
          </a:p>
        </p:txBody>
      </p:sp>
      <p:sp>
        <p:nvSpPr>
          <p:cNvPr id="6" name="Text Placeholder 5">
            <a:extLst>
              <a:ext uri="{FF2B5EF4-FFF2-40B4-BE49-F238E27FC236}">
                <a16:creationId xmlns:a16="http://schemas.microsoft.com/office/drawing/2014/main" id="{6A310AD8-0FF4-4638-BF94-06D457BD7E3F}"/>
              </a:ext>
            </a:extLst>
          </p:cNvPr>
          <p:cNvSpPr>
            <a:spLocks noGrp="1"/>
          </p:cNvSpPr>
          <p:nvPr>
            <p:ph type="body" sz="quarter" idx="14"/>
          </p:nvPr>
        </p:nvSpPr>
        <p:spPr>
          <a:xfrm>
            <a:off x="660399" y="3726773"/>
            <a:ext cx="6099242" cy="341632"/>
          </a:xfrm>
        </p:spPr>
        <p:txBody>
          <a:bodyPr>
            <a:spAutoFit/>
          </a:bodyPr>
          <a:lstStyle/>
          <a:p>
            <a:r>
              <a:rPr lang="en-CA" altLang="zh-CN" dirty="0"/>
              <a:t>Focusing on diabetes prediction</a:t>
            </a:r>
            <a:endParaRPr lang="zh-CN" altLang="en-US" dirty="0"/>
          </a:p>
        </p:txBody>
      </p:sp>
      <p:sp>
        <p:nvSpPr>
          <p:cNvPr id="8" name="Text Placeholder 3">
            <a:extLst>
              <a:ext uri="{FF2B5EF4-FFF2-40B4-BE49-F238E27FC236}">
                <a16:creationId xmlns:a16="http://schemas.microsoft.com/office/drawing/2014/main" id="{C49C426B-1614-3769-989C-5C87270D3D8A}"/>
              </a:ext>
            </a:extLst>
          </p:cNvPr>
          <p:cNvSpPr txBox="1">
            <a:spLocks/>
          </p:cNvSpPr>
          <p:nvPr/>
        </p:nvSpPr>
        <p:spPr>
          <a:xfrm>
            <a:off x="3881768" y="4554203"/>
            <a:ext cx="3208667" cy="277019"/>
          </a:xfrm>
          <a:prstGeom prst="rect">
            <a:avLst/>
          </a:prstGeom>
        </p:spPr>
        <p:txBody>
          <a:bodyPr lIns="91440" tIns="0" rIns="90000" bIns="0">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CA" altLang="zh-CN" dirty="0"/>
              <a:t>Jayanth Reddy </a:t>
            </a:r>
            <a:r>
              <a:rPr lang="en-CA" altLang="zh-CN" dirty="0" err="1"/>
              <a:t>Bekkam</a:t>
            </a:r>
            <a:endParaRPr lang="en-CA" altLang="zh-CN" dirty="0"/>
          </a:p>
        </p:txBody>
      </p:sp>
      <p:sp>
        <p:nvSpPr>
          <p:cNvPr id="9" name="Text Placeholder 3">
            <a:extLst>
              <a:ext uri="{FF2B5EF4-FFF2-40B4-BE49-F238E27FC236}">
                <a16:creationId xmlns:a16="http://schemas.microsoft.com/office/drawing/2014/main" id="{AF1387D4-AA89-BA8F-5545-4E34FAEC155B}"/>
              </a:ext>
            </a:extLst>
          </p:cNvPr>
          <p:cNvSpPr txBox="1">
            <a:spLocks/>
          </p:cNvSpPr>
          <p:nvPr/>
        </p:nvSpPr>
        <p:spPr>
          <a:xfrm>
            <a:off x="3874472" y="5004866"/>
            <a:ext cx="4162414" cy="276999"/>
          </a:xfrm>
          <a:prstGeom prst="rect">
            <a:avLst/>
          </a:prstGeom>
        </p:spPr>
        <p:txBody>
          <a:bodyPr wrap="square" lIns="91440" tIns="0" rIns="90000" bIns="0">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fi-FI" altLang="zh-CN" dirty="0"/>
              <a:t>Sri Ram Sai Kiran Cherukuri</a:t>
            </a:r>
          </a:p>
        </p:txBody>
      </p:sp>
      <p:sp>
        <p:nvSpPr>
          <p:cNvPr id="10" name="Text Placeholder 3">
            <a:extLst>
              <a:ext uri="{FF2B5EF4-FFF2-40B4-BE49-F238E27FC236}">
                <a16:creationId xmlns:a16="http://schemas.microsoft.com/office/drawing/2014/main" id="{2782A088-1BA0-61C2-1EDF-07EAE134374E}"/>
              </a:ext>
            </a:extLst>
          </p:cNvPr>
          <p:cNvSpPr txBox="1">
            <a:spLocks/>
          </p:cNvSpPr>
          <p:nvPr/>
        </p:nvSpPr>
        <p:spPr>
          <a:xfrm>
            <a:off x="7061199" y="4554203"/>
            <a:ext cx="3208667" cy="277019"/>
          </a:xfrm>
          <a:prstGeom prst="rect">
            <a:avLst/>
          </a:prstGeom>
        </p:spPr>
        <p:txBody>
          <a:bodyPr lIns="91440" tIns="0" rIns="90000" bIns="0">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altLang="zh-CN" dirty="0"/>
              <a:t>Khemraj </a:t>
            </a:r>
            <a:r>
              <a:rPr lang="en-CA" altLang="zh-CN" dirty="0" err="1"/>
              <a:t>Dahal</a:t>
            </a:r>
            <a:endParaRPr lang="zh-CN" altLang="en-US" dirty="0"/>
          </a:p>
        </p:txBody>
      </p:sp>
    </p:spTree>
    <p:extLst>
      <p:ext uri="{BB962C8B-B14F-4D97-AF65-F5344CB8AC3E}">
        <p14:creationId xmlns:p14="http://schemas.microsoft.com/office/powerpoint/2010/main" val="2413142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EF1-69A5-49B1-A996-4EDEF219D952}"/>
              </a:ext>
            </a:extLst>
          </p:cNvPr>
          <p:cNvSpPr>
            <a:spLocks noGrp="1"/>
          </p:cNvSpPr>
          <p:nvPr>
            <p:ph type="title"/>
          </p:nvPr>
        </p:nvSpPr>
        <p:spPr>
          <a:xfrm>
            <a:off x="1107170" y="162922"/>
            <a:ext cx="8308975" cy="370422"/>
          </a:xfrm>
        </p:spPr>
        <p:txBody>
          <a:bodyPr>
            <a:spAutoFit/>
          </a:bodyPr>
          <a:lstStyle/>
          <a:p>
            <a:r>
              <a:rPr lang="en-US" altLang="zh-CN" sz="2000"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2.4 The effect of </a:t>
            </a:r>
            <a:r>
              <a:rPr lang="en-US" altLang="zh-CN" sz="2000" dirty="0" err="1">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Winsorization</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pic>
        <p:nvPicPr>
          <p:cNvPr id="5" name="Picture 4">
            <a:extLst>
              <a:ext uri="{FF2B5EF4-FFF2-40B4-BE49-F238E27FC236}">
                <a16:creationId xmlns:a16="http://schemas.microsoft.com/office/drawing/2014/main" id="{16F0E9F4-F421-4C8D-E68F-BC88E5BF4051}"/>
              </a:ext>
            </a:extLst>
          </p:cNvPr>
          <p:cNvPicPr>
            <a:picLocks noChangeAspect="1"/>
          </p:cNvPicPr>
          <p:nvPr/>
        </p:nvPicPr>
        <p:blipFill>
          <a:blip r:embed="rId2"/>
          <a:stretch>
            <a:fillRect/>
          </a:stretch>
        </p:blipFill>
        <p:spPr>
          <a:xfrm>
            <a:off x="1107170" y="772072"/>
            <a:ext cx="5953956" cy="5801535"/>
          </a:xfrm>
          <a:prstGeom prst="rect">
            <a:avLst/>
          </a:prstGeom>
        </p:spPr>
      </p:pic>
    </p:spTree>
    <p:extLst>
      <p:ext uri="{BB962C8B-B14F-4D97-AF65-F5344CB8AC3E}">
        <p14:creationId xmlns:p14="http://schemas.microsoft.com/office/powerpoint/2010/main" val="3852866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EF1-69A5-49B1-A996-4EDEF219D952}"/>
              </a:ext>
            </a:extLst>
          </p:cNvPr>
          <p:cNvSpPr>
            <a:spLocks noGrp="1"/>
          </p:cNvSpPr>
          <p:nvPr>
            <p:ph type="title"/>
          </p:nvPr>
        </p:nvSpPr>
        <p:spPr>
          <a:xfrm>
            <a:off x="710930" y="605118"/>
            <a:ext cx="8308975" cy="370422"/>
          </a:xfrm>
        </p:spPr>
        <p:txBody>
          <a:bodyPr>
            <a:spAutoFit/>
          </a:bodyPr>
          <a:lstStyle/>
          <a:p>
            <a:r>
              <a:rPr lang="en-US" altLang="zh-CN" sz="2000"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2.4 The effect of </a:t>
            </a:r>
            <a:r>
              <a:rPr lang="en-US" altLang="zh-CN" sz="2000" dirty="0" err="1">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Winsorization</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pic>
        <p:nvPicPr>
          <p:cNvPr id="4" name="Picture 3">
            <a:extLst>
              <a:ext uri="{FF2B5EF4-FFF2-40B4-BE49-F238E27FC236}">
                <a16:creationId xmlns:a16="http://schemas.microsoft.com/office/drawing/2014/main" id="{1AAE902A-3B05-0202-DE4E-B7F819BD6956}"/>
              </a:ext>
            </a:extLst>
          </p:cNvPr>
          <p:cNvPicPr>
            <a:picLocks noChangeAspect="1"/>
          </p:cNvPicPr>
          <p:nvPr/>
        </p:nvPicPr>
        <p:blipFill>
          <a:blip r:embed="rId2"/>
          <a:stretch>
            <a:fillRect/>
          </a:stretch>
        </p:blipFill>
        <p:spPr>
          <a:xfrm>
            <a:off x="0" y="1296960"/>
            <a:ext cx="6058746" cy="4934639"/>
          </a:xfrm>
          <a:prstGeom prst="rect">
            <a:avLst/>
          </a:prstGeom>
        </p:spPr>
      </p:pic>
      <p:pic>
        <p:nvPicPr>
          <p:cNvPr id="7" name="Picture 6">
            <a:extLst>
              <a:ext uri="{FF2B5EF4-FFF2-40B4-BE49-F238E27FC236}">
                <a16:creationId xmlns:a16="http://schemas.microsoft.com/office/drawing/2014/main" id="{DA68A093-70EF-B916-950E-B63ED263735F}"/>
              </a:ext>
            </a:extLst>
          </p:cNvPr>
          <p:cNvPicPr>
            <a:picLocks noChangeAspect="1"/>
          </p:cNvPicPr>
          <p:nvPr/>
        </p:nvPicPr>
        <p:blipFill>
          <a:blip r:embed="rId3"/>
          <a:stretch>
            <a:fillRect/>
          </a:stretch>
        </p:blipFill>
        <p:spPr>
          <a:xfrm>
            <a:off x="6058746" y="1206154"/>
            <a:ext cx="6363588" cy="4953691"/>
          </a:xfrm>
          <a:prstGeom prst="rect">
            <a:avLst/>
          </a:prstGeom>
        </p:spPr>
      </p:pic>
    </p:spTree>
    <p:extLst>
      <p:ext uri="{BB962C8B-B14F-4D97-AF65-F5344CB8AC3E}">
        <p14:creationId xmlns:p14="http://schemas.microsoft.com/office/powerpoint/2010/main" val="161566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EF1-69A5-49B1-A996-4EDEF219D952}"/>
              </a:ext>
            </a:extLst>
          </p:cNvPr>
          <p:cNvSpPr>
            <a:spLocks noGrp="1"/>
          </p:cNvSpPr>
          <p:nvPr>
            <p:ph type="title"/>
          </p:nvPr>
        </p:nvSpPr>
        <p:spPr>
          <a:xfrm>
            <a:off x="1107170" y="162922"/>
            <a:ext cx="8308975" cy="370422"/>
          </a:xfrm>
        </p:spPr>
        <p:txBody>
          <a:bodyPr>
            <a:spAutoFit/>
          </a:bodyPr>
          <a:lstStyle/>
          <a:p>
            <a:r>
              <a:rPr lang="en-CA" altLang="zh-CN" sz="2000"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2.5 Bivariate Analysis</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pic>
        <p:nvPicPr>
          <p:cNvPr id="51" name="Picture 50">
            <a:extLst>
              <a:ext uri="{FF2B5EF4-FFF2-40B4-BE49-F238E27FC236}">
                <a16:creationId xmlns:a16="http://schemas.microsoft.com/office/drawing/2014/main" id="{34738410-D934-2A0E-B82A-513448952830}"/>
              </a:ext>
            </a:extLst>
          </p:cNvPr>
          <p:cNvPicPr>
            <a:picLocks noChangeAspect="1"/>
          </p:cNvPicPr>
          <p:nvPr/>
        </p:nvPicPr>
        <p:blipFill>
          <a:blip r:embed="rId2"/>
          <a:stretch>
            <a:fillRect/>
          </a:stretch>
        </p:blipFill>
        <p:spPr>
          <a:xfrm>
            <a:off x="1107170" y="533344"/>
            <a:ext cx="6573790" cy="6013924"/>
          </a:xfrm>
          <a:prstGeom prst="rect">
            <a:avLst/>
          </a:prstGeom>
        </p:spPr>
      </p:pic>
    </p:spTree>
    <p:extLst>
      <p:ext uri="{BB962C8B-B14F-4D97-AF65-F5344CB8AC3E}">
        <p14:creationId xmlns:p14="http://schemas.microsoft.com/office/powerpoint/2010/main" val="1310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EF1-69A5-49B1-A996-4EDEF219D952}"/>
              </a:ext>
            </a:extLst>
          </p:cNvPr>
          <p:cNvSpPr>
            <a:spLocks noGrp="1"/>
          </p:cNvSpPr>
          <p:nvPr>
            <p:ph type="title"/>
          </p:nvPr>
        </p:nvSpPr>
        <p:spPr>
          <a:xfrm>
            <a:off x="589280" y="395127"/>
            <a:ext cx="11846560" cy="481222"/>
          </a:xfrm>
        </p:spPr>
        <p:txBody>
          <a:bodyPr wrap="square">
            <a:spAutoFit/>
          </a:bodyPr>
          <a:lstStyle/>
          <a:p>
            <a:r>
              <a:rPr lang="en-CA" altLang="zh-CN" sz="2800" b="1" dirty="0"/>
              <a:t>2.6 </a:t>
            </a:r>
            <a:r>
              <a:rPr lang="en-US" altLang="zh-CN" sz="2800" b="1" dirty="0"/>
              <a:t>Visualize the correlation matrix using a heatmap</a:t>
            </a:r>
            <a:endParaRPr lang="zh-CN" altLang="en-US" sz="2800"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pic>
        <p:nvPicPr>
          <p:cNvPr id="23" name="Picture 22">
            <a:extLst>
              <a:ext uri="{FF2B5EF4-FFF2-40B4-BE49-F238E27FC236}">
                <a16:creationId xmlns:a16="http://schemas.microsoft.com/office/drawing/2014/main" id="{D8F51CBD-E478-1768-7977-FB189261EFD5}"/>
              </a:ext>
            </a:extLst>
          </p:cNvPr>
          <p:cNvPicPr>
            <a:picLocks noChangeAspect="1"/>
          </p:cNvPicPr>
          <p:nvPr/>
        </p:nvPicPr>
        <p:blipFill>
          <a:blip r:embed="rId2"/>
          <a:stretch>
            <a:fillRect/>
          </a:stretch>
        </p:blipFill>
        <p:spPr>
          <a:xfrm>
            <a:off x="0" y="1320638"/>
            <a:ext cx="6327807" cy="1402242"/>
          </a:xfrm>
          <a:prstGeom prst="rect">
            <a:avLst/>
          </a:prstGeom>
        </p:spPr>
      </p:pic>
      <p:pic>
        <p:nvPicPr>
          <p:cNvPr id="21" name="Picture 20">
            <a:extLst>
              <a:ext uri="{FF2B5EF4-FFF2-40B4-BE49-F238E27FC236}">
                <a16:creationId xmlns:a16="http://schemas.microsoft.com/office/drawing/2014/main" id="{3DC378E1-E605-035A-9031-11687F1063A3}"/>
              </a:ext>
            </a:extLst>
          </p:cNvPr>
          <p:cNvPicPr>
            <a:picLocks noChangeAspect="1"/>
          </p:cNvPicPr>
          <p:nvPr/>
        </p:nvPicPr>
        <p:blipFill>
          <a:blip r:embed="rId3"/>
          <a:stretch>
            <a:fillRect/>
          </a:stretch>
        </p:blipFill>
        <p:spPr>
          <a:xfrm>
            <a:off x="4743767" y="1320638"/>
            <a:ext cx="6461760" cy="5484094"/>
          </a:xfrm>
          <a:prstGeom prst="rect">
            <a:avLst/>
          </a:prstGeom>
        </p:spPr>
      </p:pic>
    </p:spTree>
    <p:extLst>
      <p:ext uri="{BB962C8B-B14F-4D97-AF65-F5344CB8AC3E}">
        <p14:creationId xmlns:p14="http://schemas.microsoft.com/office/powerpoint/2010/main" val="173582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3FC23A-3387-5A21-7E8F-FF6AC3A6B7F5}"/>
              </a:ext>
            </a:extLst>
          </p:cNvPr>
          <p:cNvPicPr>
            <a:picLocks noChangeAspect="1"/>
          </p:cNvPicPr>
          <p:nvPr/>
        </p:nvPicPr>
        <p:blipFill>
          <a:blip r:embed="rId2"/>
          <a:stretch>
            <a:fillRect/>
          </a:stretch>
        </p:blipFill>
        <p:spPr>
          <a:xfrm>
            <a:off x="-138069" y="-81280"/>
            <a:ext cx="7395809" cy="4627160"/>
          </a:xfrm>
          <a:prstGeom prst="rect">
            <a:avLst/>
          </a:prstGeom>
        </p:spPr>
      </p:pic>
      <p:pic>
        <p:nvPicPr>
          <p:cNvPr id="3" name="Picture 2">
            <a:extLst>
              <a:ext uri="{FF2B5EF4-FFF2-40B4-BE49-F238E27FC236}">
                <a16:creationId xmlns:a16="http://schemas.microsoft.com/office/drawing/2014/main" id="{746DDC04-08A3-3D2C-D7F1-577630824B3F}"/>
              </a:ext>
            </a:extLst>
          </p:cNvPr>
          <p:cNvPicPr>
            <a:picLocks noChangeAspect="1"/>
          </p:cNvPicPr>
          <p:nvPr/>
        </p:nvPicPr>
        <p:blipFill>
          <a:blip r:embed="rId3"/>
          <a:stretch>
            <a:fillRect/>
          </a:stretch>
        </p:blipFill>
        <p:spPr>
          <a:xfrm>
            <a:off x="5284505" y="2313580"/>
            <a:ext cx="6907495" cy="4464600"/>
          </a:xfrm>
          <a:prstGeom prst="rect">
            <a:avLst/>
          </a:prstGeom>
        </p:spPr>
      </p:pic>
    </p:spTree>
    <p:extLst>
      <p:ext uri="{BB962C8B-B14F-4D97-AF65-F5344CB8AC3E}">
        <p14:creationId xmlns:p14="http://schemas.microsoft.com/office/powerpoint/2010/main" val="132153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536622"/>
          </a:xfrm>
        </p:spPr>
        <p:txBody>
          <a:bodyPr>
            <a:spAutoFit/>
          </a:bodyPr>
          <a:lstStyle/>
          <a:p>
            <a:r>
              <a:rPr lang="en-CA" altLang="zh-CN" sz="3200" b="1" dirty="0"/>
              <a:t>2.7 </a:t>
            </a:r>
            <a:r>
              <a:rPr lang="en-US" altLang="zh-CN" sz="3200" b="1" dirty="0"/>
              <a:t>Conclusion</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9" name="TextBox 8">
            <a:extLst>
              <a:ext uri="{FF2B5EF4-FFF2-40B4-BE49-F238E27FC236}">
                <a16:creationId xmlns:a16="http://schemas.microsoft.com/office/drawing/2014/main" id="{3D13FFDA-D810-4C2A-AAD9-FDDFDD8BD824}"/>
              </a:ext>
            </a:extLst>
          </p:cNvPr>
          <p:cNvSpPr txBox="1"/>
          <p:nvPr/>
        </p:nvSpPr>
        <p:spPr>
          <a:xfrm>
            <a:off x="1018540" y="2004475"/>
            <a:ext cx="5839460" cy="2849050"/>
          </a:xfrm>
          <a:prstGeom prst="rect">
            <a:avLst/>
          </a:prstGeom>
          <a:noFill/>
        </p:spPr>
        <p:txBody>
          <a:bodyPr wrap="square" lIns="0" tIns="0" rIns="0" bIns="0" rtlCol="0">
            <a:spAutoFit/>
          </a:bodyPr>
          <a:lstStyle/>
          <a:p>
            <a:pPr>
              <a:lnSpc>
                <a:spcPct val="115000"/>
              </a:lnSpc>
              <a:spcAft>
                <a:spcPts val="800"/>
              </a:spcAft>
            </a:pPr>
            <a:r>
              <a:rPr lang="en-CA"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AI in diabetes care presents an exciting frontier with the potential to transform many aspects of healthcare delivery and patient outcomes. While the benefits are substantial, ranging from individualized care to improved systemic efficiencies, they come with a set of risks that are technical, ethical, and societal in nature. By acknowledging and preparing for these challenges, healthcare providers can harness the power of AI to deliver care that is not only more efficient and effective but also more equitable and human-centred.</a:t>
            </a:r>
            <a:endParaRPr lang="zh-CN" altLang="zh-CN"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9275ED65-BC4E-E979-4A92-2DAD297ECE64}"/>
              </a:ext>
            </a:extLst>
          </p:cNvPr>
          <p:cNvPicPr>
            <a:picLocks noChangeAspect="1"/>
          </p:cNvPicPr>
          <p:nvPr/>
        </p:nvPicPr>
        <p:blipFill>
          <a:blip r:embed="rId2"/>
          <a:stretch>
            <a:fillRect/>
          </a:stretch>
        </p:blipFill>
        <p:spPr>
          <a:xfrm>
            <a:off x="6935503" y="2004475"/>
            <a:ext cx="4067743" cy="2753109"/>
          </a:xfrm>
          <a:prstGeom prst="rect">
            <a:avLst/>
          </a:prstGeom>
        </p:spPr>
      </p:pic>
    </p:spTree>
    <p:extLst>
      <p:ext uri="{BB962C8B-B14F-4D97-AF65-F5344CB8AC3E}">
        <p14:creationId xmlns:p14="http://schemas.microsoft.com/office/powerpoint/2010/main" val="196522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F2E9AC-F531-4346-B4BC-71010FB5CAB2}"/>
              </a:ext>
            </a:extLst>
          </p:cNvPr>
          <p:cNvSpPr>
            <a:spLocks noGrp="1"/>
          </p:cNvSpPr>
          <p:nvPr>
            <p:ph type="body" sz="quarter" idx="14"/>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3</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3" name="Text Placeholder 2">
            <a:extLst>
              <a:ext uri="{FF2B5EF4-FFF2-40B4-BE49-F238E27FC236}">
                <a16:creationId xmlns:a16="http://schemas.microsoft.com/office/drawing/2014/main" id="{7CFDE201-F6FC-4E74-9270-B0CFA05087C6}"/>
              </a:ext>
            </a:extLst>
          </p:cNvPr>
          <p:cNvSpPr>
            <a:spLocks noGrp="1"/>
          </p:cNvSpPr>
          <p:nvPr>
            <p:ph type="body" sz="quarter" idx="10"/>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PART THREE</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4" name="Text Placeholder 3">
            <a:extLst>
              <a:ext uri="{FF2B5EF4-FFF2-40B4-BE49-F238E27FC236}">
                <a16:creationId xmlns:a16="http://schemas.microsoft.com/office/drawing/2014/main" id="{57BF92BA-BA30-47A3-B6C8-22CE9D331128}"/>
              </a:ext>
            </a:extLst>
          </p:cNvPr>
          <p:cNvSpPr>
            <a:spLocks noGrp="1"/>
          </p:cNvSpPr>
          <p:nvPr>
            <p:ph type="body" sz="quarter" idx="11"/>
          </p:nvPr>
        </p:nvSpPr>
        <p:spPr/>
        <p:txBody>
          <a:bodyPr>
            <a:spAutoFit/>
          </a:bodyPr>
          <a:lstStyle/>
          <a:p>
            <a:r>
              <a:rPr lang="en-CA"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Thanks</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5" name="Text Placeholder 4">
            <a:extLst>
              <a:ext uri="{FF2B5EF4-FFF2-40B4-BE49-F238E27FC236}">
                <a16:creationId xmlns:a16="http://schemas.microsoft.com/office/drawing/2014/main" id="{DDB821E9-9B6D-4E6F-8736-5D7A58C68133}"/>
              </a:ext>
            </a:extLst>
          </p:cNvPr>
          <p:cNvSpPr>
            <a:spLocks noGrp="1"/>
          </p:cNvSpPr>
          <p:nvPr>
            <p:ph type="body" sz="quarter" idx="12"/>
          </p:nvPr>
        </p:nvSpPr>
        <p:spPr>
          <a:xfrm>
            <a:off x="771864" y="4042322"/>
            <a:ext cx="10635572" cy="387798"/>
          </a:xfrm>
        </p:spPr>
        <p:txBody>
          <a:bodyPr>
            <a:spAutoFit/>
          </a:bodyPr>
          <a:lstStyle/>
          <a:p>
            <a:r>
              <a:rPr lang="en-US" altLang="zh-CN" dirty="0"/>
              <a:t>Machine Learning Final Project</a:t>
            </a:r>
            <a:endParaRPr lang="zh-CN" altLang="en-US" dirty="0"/>
          </a:p>
        </p:txBody>
      </p:sp>
      <p:sp>
        <p:nvSpPr>
          <p:cNvPr id="6" name="Text Placeholder 4">
            <a:extLst>
              <a:ext uri="{FF2B5EF4-FFF2-40B4-BE49-F238E27FC236}">
                <a16:creationId xmlns:a16="http://schemas.microsoft.com/office/drawing/2014/main" id="{BF74A3AE-42D7-82A0-6821-BDDE1C1F679A}"/>
              </a:ext>
            </a:extLst>
          </p:cNvPr>
          <p:cNvSpPr txBox="1">
            <a:spLocks/>
          </p:cNvSpPr>
          <p:nvPr/>
        </p:nvSpPr>
        <p:spPr>
          <a:xfrm>
            <a:off x="784564" y="4420320"/>
            <a:ext cx="10635572" cy="332399"/>
          </a:xfrm>
          <a:prstGeom prst="rect">
            <a:avLst/>
          </a:prstGeom>
        </p:spPr>
        <p:txBody>
          <a:bodyPr lIns="0" tIns="0" rIns="0" bIns="0">
            <a:sp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Focusing on Diabetes Prediction</a:t>
            </a:r>
            <a:endParaRPr lang="zh-CN" altLang="en-US" sz="2400" dirty="0"/>
          </a:p>
        </p:txBody>
      </p:sp>
    </p:spTree>
    <p:extLst>
      <p:ext uri="{BB962C8B-B14F-4D97-AF65-F5344CB8AC3E}">
        <p14:creationId xmlns:p14="http://schemas.microsoft.com/office/powerpoint/2010/main" val="384328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F2E9AC-F531-4346-B4BC-71010FB5CAB2}"/>
              </a:ext>
            </a:extLst>
          </p:cNvPr>
          <p:cNvSpPr>
            <a:spLocks noGrp="1"/>
          </p:cNvSpPr>
          <p:nvPr>
            <p:ph type="body" sz="quarter" idx="14"/>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1</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3" name="Text Placeholder 2">
            <a:extLst>
              <a:ext uri="{FF2B5EF4-FFF2-40B4-BE49-F238E27FC236}">
                <a16:creationId xmlns:a16="http://schemas.microsoft.com/office/drawing/2014/main" id="{7CFDE201-F6FC-4E74-9270-B0CFA05087C6}"/>
              </a:ext>
            </a:extLst>
          </p:cNvPr>
          <p:cNvSpPr>
            <a:spLocks noGrp="1"/>
          </p:cNvSpPr>
          <p:nvPr>
            <p:ph type="body" sz="quarter" idx="10"/>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PART ONE</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4" name="Text Placeholder 3">
            <a:extLst>
              <a:ext uri="{FF2B5EF4-FFF2-40B4-BE49-F238E27FC236}">
                <a16:creationId xmlns:a16="http://schemas.microsoft.com/office/drawing/2014/main" id="{57BF92BA-BA30-47A3-B6C8-22CE9D331128}"/>
              </a:ext>
            </a:extLst>
          </p:cNvPr>
          <p:cNvSpPr>
            <a:spLocks noGrp="1"/>
          </p:cNvSpPr>
          <p:nvPr>
            <p:ph type="body" sz="quarter" idx="11"/>
          </p:nvPr>
        </p:nvSpPr>
        <p:spPr/>
        <p:txBody>
          <a:bodyPr>
            <a:spAutoFit/>
          </a:bodyPr>
          <a:lstStyle/>
          <a:p>
            <a:r>
              <a:rPr lang="en-CA" altLang="zh-CN" sz="8000" b="1" dirty="0"/>
              <a:t>Introduction</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5" name="Text Placeholder 4">
            <a:extLst>
              <a:ext uri="{FF2B5EF4-FFF2-40B4-BE49-F238E27FC236}">
                <a16:creationId xmlns:a16="http://schemas.microsoft.com/office/drawing/2014/main" id="{DDB821E9-9B6D-4E6F-8736-5D7A58C68133}"/>
              </a:ext>
            </a:extLst>
          </p:cNvPr>
          <p:cNvSpPr>
            <a:spLocks noGrp="1"/>
          </p:cNvSpPr>
          <p:nvPr>
            <p:ph type="body" sz="quarter" idx="12"/>
          </p:nvPr>
        </p:nvSpPr>
        <p:spPr/>
        <p:txBody>
          <a:bodyPr>
            <a:spAutoFit/>
          </a:bodyPr>
          <a:lstStyle/>
          <a:p>
            <a:r>
              <a:rPr lang="en-US" altLang="zh-CN" dirty="0"/>
              <a:t>Research background and significance</a:t>
            </a:r>
            <a:endParaRPr lang="zh-CN" altLang="en-US" dirty="0"/>
          </a:p>
        </p:txBody>
      </p:sp>
    </p:spTree>
    <p:extLst>
      <p:ext uri="{BB962C8B-B14F-4D97-AF65-F5344CB8AC3E}">
        <p14:creationId xmlns:p14="http://schemas.microsoft.com/office/powerpoint/2010/main" val="164276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536622"/>
          </a:xfrm>
        </p:spPr>
        <p:txBody>
          <a:bodyPr>
            <a:spAutoFit/>
          </a:bodyPr>
          <a:lstStyle/>
          <a:p>
            <a:r>
              <a:rPr lang="en-CA" altLang="zh-CN" sz="3200" b="1" dirty="0"/>
              <a:t>1.Introduction</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9" name="TextBox 8">
            <a:extLst>
              <a:ext uri="{FF2B5EF4-FFF2-40B4-BE49-F238E27FC236}">
                <a16:creationId xmlns:a16="http://schemas.microsoft.com/office/drawing/2014/main" id="{3D13FFDA-D810-4C2A-AAD9-FDDFDD8BD824}"/>
              </a:ext>
            </a:extLst>
          </p:cNvPr>
          <p:cNvSpPr txBox="1"/>
          <p:nvPr/>
        </p:nvSpPr>
        <p:spPr>
          <a:xfrm>
            <a:off x="1130300" y="1756038"/>
            <a:ext cx="5839460" cy="3804696"/>
          </a:xfrm>
          <a:prstGeom prst="rect">
            <a:avLst/>
          </a:prstGeom>
          <a:noFill/>
        </p:spPr>
        <p:txBody>
          <a:bodyPr wrap="square" lIns="0" tIns="0" rIns="0" bIns="0" rtlCol="0">
            <a:spAutoFit/>
          </a:bodyPr>
          <a:lstStyle/>
          <a:p>
            <a:pPr>
              <a:lnSpc>
                <a:spcPct val="115000"/>
              </a:lnSpc>
              <a:spcAft>
                <a:spcPts val="800"/>
              </a:spcAft>
            </a:pPr>
            <a:r>
              <a:rPr lang="en-CA"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burgeoning global diabetes epidemic poses a daunting challenge to healthcare systems worldwide. It is a condition characterized by chronic hyperglycemia with disturbances of carbohydrate, fat, and protein metabolism resulting from defects in insulin secretion, insulin action, or both. The long-term damage, dysfunction, and failure of various organs, especially the eyes, kidneys, nerves, heart, and blood vessels, make it a leading cause of morbidity and mortality globally. Our AI-driven application seeks to mitigate these challenges by offering a predictive and management tool for diabetes, harnessing the power of artificial intelligence (AI) to revolutionize healthcare practices and patient outcomes.</a:t>
            </a:r>
            <a:endParaRPr lang="zh-CN" altLang="zh-CN" sz="1800" kern="100" dirty="0">
              <a:effectLst/>
              <a:latin typeface="Aptos" panose="020B0004020202020204" pitchFamily="34" charset="0"/>
              <a:ea typeface="等线" panose="02010600030101010101" pitchFamily="2" charset="-122"/>
              <a:cs typeface="Times New Roman" panose="02020603050405020304" pitchFamily="18" charset="0"/>
            </a:endParaRPr>
          </a:p>
        </p:txBody>
      </p:sp>
      <p:sp>
        <p:nvSpPr>
          <p:cNvPr id="10" name="TextBox 9">
            <a:extLst>
              <a:ext uri="{FF2B5EF4-FFF2-40B4-BE49-F238E27FC236}">
                <a16:creationId xmlns:a16="http://schemas.microsoft.com/office/drawing/2014/main" id="{33A7CA24-EC55-40DC-A6E4-681FFFC059F7}"/>
              </a:ext>
            </a:extLst>
          </p:cNvPr>
          <p:cNvSpPr txBox="1">
            <a:spLocks/>
          </p:cNvSpPr>
          <p:nvPr/>
        </p:nvSpPr>
        <p:spPr>
          <a:xfrm>
            <a:off x="1130300" y="1433682"/>
            <a:ext cx="5727700" cy="193899"/>
          </a:xfrm>
          <a:prstGeom prst="rect">
            <a:avLst/>
          </a:prstGeom>
        </p:spPr>
        <p:txBody>
          <a:bodyPr wrap="square" lIns="0" tIns="0" rIns="0" bIns="0">
            <a:spAutoFit/>
          </a:bodyPr>
          <a:lstStyle>
            <a:lvl1pPr algn="l" defTabSz="914400" rtl="0" eaLnBrk="1" latinLnBrk="0" hangingPunct="1">
              <a:lnSpc>
                <a:spcPct val="90000"/>
              </a:lnSpc>
              <a:spcBef>
                <a:spcPct val="0"/>
              </a:spcBef>
              <a:buNone/>
              <a:defRPr lang="zh-CN" altLang="en-US" sz="2900" b="1" kern="1200" spc="100" dirty="0">
                <a:solidFill>
                  <a:schemeClr val="accent2"/>
                </a:solidFill>
                <a:effectLst/>
                <a:latin typeface="+mj-ea"/>
                <a:ea typeface="+mj-ea"/>
                <a:cs typeface="+mn-cs"/>
              </a:defRPr>
            </a:lvl1pPr>
          </a:lstStyle>
          <a:p>
            <a:r>
              <a:rPr lang="en-US" altLang="zh-CN" sz="1400" dirty="0">
                <a:solidFill>
                  <a:schemeClr val="accent1"/>
                </a:solidFill>
                <a:ea typeface="OPPOSans B" panose="00020600040101010101" pitchFamily="18" charset="-122"/>
              </a:rPr>
              <a:t>Research background and significance</a:t>
            </a:r>
            <a:endParaRPr lang="zh-CN" altLang="en-US" sz="1400" dirty="0">
              <a:solidFill>
                <a:schemeClr val="accent1"/>
              </a:solidFill>
              <a:ea typeface="OPPOSans B" panose="00020600040101010101" pitchFamily="18" charset="-122"/>
            </a:endParaRPr>
          </a:p>
        </p:txBody>
      </p:sp>
      <p:pic>
        <p:nvPicPr>
          <p:cNvPr id="12" name="Picture 11">
            <a:extLst>
              <a:ext uri="{FF2B5EF4-FFF2-40B4-BE49-F238E27FC236}">
                <a16:creationId xmlns:a16="http://schemas.microsoft.com/office/drawing/2014/main" id="{FCE9AED5-95CB-7D0C-74AA-56D1E4F31482}"/>
              </a:ext>
            </a:extLst>
          </p:cNvPr>
          <p:cNvPicPr>
            <a:picLocks noChangeAspect="1"/>
          </p:cNvPicPr>
          <p:nvPr/>
        </p:nvPicPr>
        <p:blipFill>
          <a:blip r:embed="rId2"/>
          <a:stretch>
            <a:fillRect/>
          </a:stretch>
        </p:blipFill>
        <p:spPr>
          <a:xfrm>
            <a:off x="7543802" y="1756038"/>
            <a:ext cx="3238952" cy="3553321"/>
          </a:xfrm>
          <a:prstGeom prst="rect">
            <a:avLst/>
          </a:prstGeom>
        </p:spPr>
      </p:pic>
    </p:spTree>
    <p:extLst>
      <p:ext uri="{BB962C8B-B14F-4D97-AF65-F5344CB8AC3E}">
        <p14:creationId xmlns:p14="http://schemas.microsoft.com/office/powerpoint/2010/main" val="410037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F2E9AC-F531-4346-B4BC-71010FB5CAB2}"/>
              </a:ext>
            </a:extLst>
          </p:cNvPr>
          <p:cNvSpPr>
            <a:spLocks noGrp="1"/>
          </p:cNvSpPr>
          <p:nvPr>
            <p:ph type="body" sz="quarter" idx="14"/>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3" name="Text Placeholder 2">
            <a:extLst>
              <a:ext uri="{FF2B5EF4-FFF2-40B4-BE49-F238E27FC236}">
                <a16:creationId xmlns:a16="http://schemas.microsoft.com/office/drawing/2014/main" id="{7CFDE201-F6FC-4E74-9270-B0CFA05087C6}"/>
              </a:ext>
            </a:extLst>
          </p:cNvPr>
          <p:cNvSpPr>
            <a:spLocks noGrp="1"/>
          </p:cNvSpPr>
          <p:nvPr>
            <p:ph type="body" sz="quarter" idx="10"/>
          </p:nvPr>
        </p:nvSpPr>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PART TWO</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4" name="Text Placeholder 3">
            <a:extLst>
              <a:ext uri="{FF2B5EF4-FFF2-40B4-BE49-F238E27FC236}">
                <a16:creationId xmlns:a16="http://schemas.microsoft.com/office/drawing/2014/main" id="{57BF92BA-BA30-47A3-B6C8-22CE9D331128}"/>
              </a:ext>
            </a:extLst>
          </p:cNvPr>
          <p:cNvSpPr>
            <a:spLocks noGrp="1"/>
          </p:cNvSpPr>
          <p:nvPr>
            <p:ph type="body" sz="quarter" idx="11"/>
          </p:nvPr>
        </p:nvSpPr>
        <p:spPr>
          <a:xfrm>
            <a:off x="771864" y="2857302"/>
            <a:ext cx="10635572" cy="1107996"/>
          </a:xfrm>
        </p:spPr>
        <p:txBody>
          <a:bodyPr>
            <a:spAutoFit/>
          </a:bodyPr>
          <a:lstStyle/>
          <a:p>
            <a:r>
              <a:rPr lang="en-CA" altLang="zh-CN" dirty="0"/>
              <a:t>Data visualizations</a:t>
            </a:r>
            <a:endParaRPr lang="zh-CN" altLang="en-US" dirty="0">
              <a:sym typeface="OPPOSans B" panose="00020600040101010101" pitchFamily="18" charset="-122"/>
            </a:endParaRPr>
          </a:p>
        </p:txBody>
      </p:sp>
      <p:sp>
        <p:nvSpPr>
          <p:cNvPr id="5" name="Text Placeholder 4">
            <a:extLst>
              <a:ext uri="{FF2B5EF4-FFF2-40B4-BE49-F238E27FC236}">
                <a16:creationId xmlns:a16="http://schemas.microsoft.com/office/drawing/2014/main" id="{DDB821E9-9B6D-4E6F-8736-5D7A58C68133}"/>
              </a:ext>
            </a:extLst>
          </p:cNvPr>
          <p:cNvSpPr>
            <a:spLocks noGrp="1"/>
          </p:cNvSpPr>
          <p:nvPr>
            <p:ph type="body" sz="quarter" idx="12"/>
          </p:nvPr>
        </p:nvSpPr>
        <p:spPr/>
        <p:txBody>
          <a:bodyPr>
            <a:spAutoFit/>
          </a:bodyPr>
          <a:lstStyle/>
          <a:p>
            <a:r>
              <a:rPr lang="en-US" altLang="zh-CN" dirty="0"/>
              <a:t>Research objectives</a:t>
            </a:r>
            <a:endParaRPr lang="zh-CN" altLang="en-US" dirty="0"/>
          </a:p>
        </p:txBody>
      </p:sp>
    </p:spTree>
    <p:extLst>
      <p:ext uri="{BB962C8B-B14F-4D97-AF65-F5344CB8AC3E}">
        <p14:creationId xmlns:p14="http://schemas.microsoft.com/office/powerpoint/2010/main" val="70889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536622"/>
          </a:xfrm>
        </p:spPr>
        <p:txBody>
          <a:bodyPr>
            <a:spAutoFit/>
          </a:bodyPr>
          <a:lstStyle/>
          <a:p>
            <a:r>
              <a:rPr lang="en-CA" altLang="zh-CN" sz="3200" b="1" dirty="0"/>
              <a:t>2.1 Descriptive Statistics</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sp>
        <p:nvSpPr>
          <p:cNvPr id="29" name="Rectangle 28">
            <a:extLst>
              <a:ext uri="{FF2B5EF4-FFF2-40B4-BE49-F238E27FC236}">
                <a16:creationId xmlns:a16="http://schemas.microsoft.com/office/drawing/2014/main" id="{E57A0671-1309-4F85-840B-FBF3CDF6DEAA}"/>
              </a:ext>
            </a:extLst>
          </p:cNvPr>
          <p:cNvSpPr/>
          <p:nvPr/>
        </p:nvSpPr>
        <p:spPr>
          <a:xfrm>
            <a:off x="5546119" y="3432043"/>
            <a:ext cx="73556" cy="7602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30" name="Straight Connector 29">
            <a:extLst>
              <a:ext uri="{FF2B5EF4-FFF2-40B4-BE49-F238E27FC236}">
                <a16:creationId xmlns:a16="http://schemas.microsoft.com/office/drawing/2014/main" id="{DD7FF9B8-8F83-4AB9-A990-513ACF81324D}"/>
              </a:ext>
            </a:extLst>
          </p:cNvPr>
          <p:cNvCxnSpPr>
            <a:cxnSpLocks/>
          </p:cNvCxnSpPr>
          <p:nvPr/>
        </p:nvCxnSpPr>
        <p:spPr>
          <a:xfrm>
            <a:off x="6460651" y="1555532"/>
            <a:ext cx="0" cy="2209581"/>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81FFD751-41D8-257A-7B77-1419DD602F6C}"/>
              </a:ext>
            </a:extLst>
          </p:cNvPr>
          <p:cNvPicPr>
            <a:picLocks noChangeAspect="1"/>
          </p:cNvPicPr>
          <p:nvPr/>
        </p:nvPicPr>
        <p:blipFill>
          <a:blip r:embed="rId2"/>
          <a:stretch>
            <a:fillRect/>
          </a:stretch>
        </p:blipFill>
        <p:spPr>
          <a:xfrm>
            <a:off x="477520" y="1912160"/>
            <a:ext cx="5800251" cy="3705905"/>
          </a:xfrm>
          <a:prstGeom prst="rect">
            <a:avLst/>
          </a:prstGeom>
        </p:spPr>
      </p:pic>
      <p:pic>
        <p:nvPicPr>
          <p:cNvPr id="11" name="Picture 10">
            <a:extLst>
              <a:ext uri="{FF2B5EF4-FFF2-40B4-BE49-F238E27FC236}">
                <a16:creationId xmlns:a16="http://schemas.microsoft.com/office/drawing/2014/main" id="{26A47967-3B99-C51C-F675-6C543DE4743C}"/>
              </a:ext>
            </a:extLst>
          </p:cNvPr>
          <p:cNvPicPr>
            <a:picLocks noChangeAspect="1"/>
          </p:cNvPicPr>
          <p:nvPr/>
        </p:nvPicPr>
        <p:blipFill>
          <a:blip r:embed="rId3"/>
          <a:stretch>
            <a:fillRect/>
          </a:stretch>
        </p:blipFill>
        <p:spPr>
          <a:xfrm>
            <a:off x="6460651" y="1955275"/>
            <a:ext cx="3886742" cy="3105583"/>
          </a:xfrm>
          <a:prstGeom prst="rect">
            <a:avLst/>
          </a:prstGeom>
        </p:spPr>
      </p:pic>
    </p:spTree>
    <p:extLst>
      <p:ext uri="{BB962C8B-B14F-4D97-AF65-F5344CB8AC3E}">
        <p14:creationId xmlns:p14="http://schemas.microsoft.com/office/powerpoint/2010/main" val="84337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536622"/>
          </a:xfrm>
        </p:spPr>
        <p:txBody>
          <a:bodyPr>
            <a:spAutoFit/>
          </a:bodyPr>
          <a:lstStyle/>
          <a:p>
            <a:r>
              <a:rPr lang="en-CA"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2.2 </a:t>
            </a:r>
            <a:r>
              <a:rPr lang="en-CA" altLang="zh-CN" sz="3200" b="1" dirty="0"/>
              <a:t>Data Visualisations</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pic>
        <p:nvPicPr>
          <p:cNvPr id="7" name="Picture 6">
            <a:extLst>
              <a:ext uri="{FF2B5EF4-FFF2-40B4-BE49-F238E27FC236}">
                <a16:creationId xmlns:a16="http://schemas.microsoft.com/office/drawing/2014/main" id="{595866BB-0E84-3D12-08A5-65A1F2604E5F}"/>
              </a:ext>
            </a:extLst>
          </p:cNvPr>
          <p:cNvPicPr>
            <a:picLocks noChangeAspect="1"/>
          </p:cNvPicPr>
          <p:nvPr/>
        </p:nvPicPr>
        <p:blipFill>
          <a:blip r:embed="rId2"/>
          <a:stretch>
            <a:fillRect/>
          </a:stretch>
        </p:blipFill>
        <p:spPr>
          <a:xfrm>
            <a:off x="1242513" y="1990718"/>
            <a:ext cx="7144747" cy="3743847"/>
          </a:xfrm>
          <a:prstGeom prst="rect">
            <a:avLst/>
          </a:prstGeom>
        </p:spPr>
      </p:pic>
    </p:spTree>
    <p:extLst>
      <p:ext uri="{BB962C8B-B14F-4D97-AF65-F5344CB8AC3E}">
        <p14:creationId xmlns:p14="http://schemas.microsoft.com/office/powerpoint/2010/main" val="371740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EF1-69A5-49B1-A996-4EDEF219D952}"/>
              </a:ext>
            </a:extLst>
          </p:cNvPr>
          <p:cNvSpPr>
            <a:spLocks noGrp="1"/>
          </p:cNvSpPr>
          <p:nvPr>
            <p:ph type="title"/>
          </p:nvPr>
        </p:nvSpPr>
        <p:spPr>
          <a:xfrm>
            <a:off x="660400" y="605269"/>
            <a:ext cx="8308975" cy="536622"/>
          </a:xfrm>
        </p:spPr>
        <p:txBody>
          <a:bodyPr>
            <a:spAutoFit/>
          </a:bodyPr>
          <a:lstStyle/>
          <a:p>
            <a:r>
              <a:rPr lang="en-US" altLang="zh-CN"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2.2</a:t>
            </a:r>
            <a:r>
              <a:rPr lang="en-CA" altLang="zh-CN" sz="3200" b="1" dirty="0"/>
              <a:t> Data Visualisations</a:t>
            </a:r>
            <a:endParaRPr lang="zh-CN" altLang="en-US"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pic>
        <p:nvPicPr>
          <p:cNvPr id="4" name="Picture 3">
            <a:extLst>
              <a:ext uri="{FF2B5EF4-FFF2-40B4-BE49-F238E27FC236}">
                <a16:creationId xmlns:a16="http://schemas.microsoft.com/office/drawing/2014/main" id="{226C3E26-9F3D-1CFF-0F6D-7C2A76D5934A}"/>
              </a:ext>
            </a:extLst>
          </p:cNvPr>
          <p:cNvPicPr>
            <a:picLocks noChangeAspect="1"/>
          </p:cNvPicPr>
          <p:nvPr/>
        </p:nvPicPr>
        <p:blipFill>
          <a:blip r:embed="rId2"/>
          <a:stretch>
            <a:fillRect/>
          </a:stretch>
        </p:blipFill>
        <p:spPr>
          <a:xfrm>
            <a:off x="1380644" y="1199839"/>
            <a:ext cx="7087589" cy="2229161"/>
          </a:xfrm>
          <a:prstGeom prst="rect">
            <a:avLst/>
          </a:prstGeom>
        </p:spPr>
      </p:pic>
      <p:pic>
        <p:nvPicPr>
          <p:cNvPr id="6" name="Picture 5">
            <a:extLst>
              <a:ext uri="{FF2B5EF4-FFF2-40B4-BE49-F238E27FC236}">
                <a16:creationId xmlns:a16="http://schemas.microsoft.com/office/drawing/2014/main" id="{4C6AF37D-C3AB-60DB-CD07-3758EE1277B8}"/>
              </a:ext>
            </a:extLst>
          </p:cNvPr>
          <p:cNvPicPr>
            <a:picLocks noChangeAspect="1"/>
          </p:cNvPicPr>
          <p:nvPr/>
        </p:nvPicPr>
        <p:blipFill>
          <a:blip r:embed="rId3"/>
          <a:stretch>
            <a:fillRect/>
          </a:stretch>
        </p:blipFill>
        <p:spPr>
          <a:xfrm>
            <a:off x="1271090" y="3720628"/>
            <a:ext cx="7306695" cy="2305372"/>
          </a:xfrm>
          <a:prstGeom prst="rect">
            <a:avLst/>
          </a:prstGeom>
        </p:spPr>
      </p:pic>
    </p:spTree>
    <p:extLst>
      <p:ext uri="{BB962C8B-B14F-4D97-AF65-F5344CB8AC3E}">
        <p14:creationId xmlns:p14="http://schemas.microsoft.com/office/powerpoint/2010/main" val="107376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EF1-69A5-49B1-A996-4EDEF219D952}"/>
              </a:ext>
            </a:extLst>
          </p:cNvPr>
          <p:cNvSpPr>
            <a:spLocks noGrp="1"/>
          </p:cNvSpPr>
          <p:nvPr>
            <p:ph type="title"/>
          </p:nvPr>
        </p:nvSpPr>
        <p:spPr>
          <a:xfrm>
            <a:off x="1107170" y="162922"/>
            <a:ext cx="8308975" cy="370422"/>
          </a:xfrm>
        </p:spPr>
        <p:txBody>
          <a:bodyPr>
            <a:spAutoFit/>
          </a:bodyPr>
          <a:lstStyle/>
          <a:p>
            <a:r>
              <a:rPr lang="en-US" altLang="zh-CN" sz="2000"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2.3 Boxplots for the same to check for outliers</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pic>
        <p:nvPicPr>
          <p:cNvPr id="4" name="Picture 3">
            <a:extLst>
              <a:ext uri="{FF2B5EF4-FFF2-40B4-BE49-F238E27FC236}">
                <a16:creationId xmlns:a16="http://schemas.microsoft.com/office/drawing/2014/main" id="{7E063C5B-7E0E-E0A3-BA02-F39A80B93E74}"/>
              </a:ext>
            </a:extLst>
          </p:cNvPr>
          <p:cNvPicPr>
            <a:picLocks noChangeAspect="1"/>
          </p:cNvPicPr>
          <p:nvPr/>
        </p:nvPicPr>
        <p:blipFill>
          <a:blip r:embed="rId2"/>
          <a:stretch>
            <a:fillRect/>
          </a:stretch>
        </p:blipFill>
        <p:spPr>
          <a:xfrm>
            <a:off x="1107170" y="569648"/>
            <a:ext cx="6420746" cy="6125430"/>
          </a:xfrm>
          <a:prstGeom prst="rect">
            <a:avLst/>
          </a:prstGeom>
        </p:spPr>
      </p:pic>
    </p:spTree>
    <p:extLst>
      <p:ext uri="{BB962C8B-B14F-4D97-AF65-F5344CB8AC3E}">
        <p14:creationId xmlns:p14="http://schemas.microsoft.com/office/powerpoint/2010/main" val="285214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BEF1-69A5-49B1-A996-4EDEF219D952}"/>
              </a:ext>
            </a:extLst>
          </p:cNvPr>
          <p:cNvSpPr>
            <a:spLocks noGrp="1"/>
          </p:cNvSpPr>
          <p:nvPr>
            <p:ph type="title"/>
          </p:nvPr>
        </p:nvSpPr>
        <p:spPr>
          <a:xfrm>
            <a:off x="548370" y="444686"/>
            <a:ext cx="8308975" cy="370422"/>
          </a:xfrm>
        </p:spPr>
        <p:txBody>
          <a:bodyPr>
            <a:spAutoFit/>
          </a:bodyPr>
          <a:lstStyle/>
          <a:p>
            <a:r>
              <a:rPr lang="en-US" altLang="zh-CN" sz="2000"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rPr>
              <a:t>2.3 Boxplots for the same to check for outliers</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sym typeface="OPPOSans B" panose="00020600040101010101" pitchFamily="18" charset="-122"/>
            </a:endParaRPr>
          </a:p>
        </p:txBody>
      </p:sp>
      <p:pic>
        <p:nvPicPr>
          <p:cNvPr id="5" name="Picture 4">
            <a:extLst>
              <a:ext uri="{FF2B5EF4-FFF2-40B4-BE49-F238E27FC236}">
                <a16:creationId xmlns:a16="http://schemas.microsoft.com/office/drawing/2014/main" id="{3CF1A28C-E265-2D61-87BE-E22EFF6207FD}"/>
              </a:ext>
            </a:extLst>
          </p:cNvPr>
          <p:cNvPicPr>
            <a:picLocks noChangeAspect="1"/>
          </p:cNvPicPr>
          <p:nvPr/>
        </p:nvPicPr>
        <p:blipFill>
          <a:blip r:embed="rId2"/>
          <a:stretch>
            <a:fillRect/>
          </a:stretch>
        </p:blipFill>
        <p:spPr>
          <a:xfrm>
            <a:off x="18202" y="1212491"/>
            <a:ext cx="6077798" cy="5144218"/>
          </a:xfrm>
          <a:prstGeom prst="rect">
            <a:avLst/>
          </a:prstGeom>
        </p:spPr>
      </p:pic>
      <p:pic>
        <p:nvPicPr>
          <p:cNvPr id="7" name="Picture 6">
            <a:extLst>
              <a:ext uri="{FF2B5EF4-FFF2-40B4-BE49-F238E27FC236}">
                <a16:creationId xmlns:a16="http://schemas.microsoft.com/office/drawing/2014/main" id="{6AFFE91D-26D1-3927-FF5C-0CC1EB5D092B}"/>
              </a:ext>
            </a:extLst>
          </p:cNvPr>
          <p:cNvPicPr>
            <a:picLocks noChangeAspect="1"/>
          </p:cNvPicPr>
          <p:nvPr/>
        </p:nvPicPr>
        <p:blipFill>
          <a:blip r:embed="rId3"/>
          <a:stretch>
            <a:fillRect/>
          </a:stretch>
        </p:blipFill>
        <p:spPr>
          <a:xfrm>
            <a:off x="6096000" y="1341096"/>
            <a:ext cx="5887272" cy="4887007"/>
          </a:xfrm>
          <a:prstGeom prst="rect">
            <a:avLst/>
          </a:prstGeom>
        </p:spPr>
      </p:pic>
    </p:spTree>
    <p:extLst>
      <p:ext uri="{BB962C8B-B14F-4D97-AF65-F5344CB8AC3E}">
        <p14:creationId xmlns:p14="http://schemas.microsoft.com/office/powerpoint/2010/main" val="1796654313"/>
      </p:ext>
    </p:extLst>
  </p:cSld>
  <p:clrMapOvr>
    <a:masterClrMapping/>
  </p:clrMapOvr>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44546A"/>
      </a:dk2>
      <a:lt2>
        <a:srgbClr val="E7E6E6"/>
      </a:lt2>
      <a:accent1>
        <a:srgbClr val="B92507"/>
      </a:accent1>
      <a:accent2>
        <a:srgbClr val="0070C0"/>
      </a:accent2>
      <a:accent3>
        <a:srgbClr val="7F7F7F"/>
      </a:accent3>
      <a:accent4>
        <a:srgbClr val="17223B"/>
      </a:accent4>
      <a:accent5>
        <a:srgbClr val="5B9BD5"/>
      </a:accent5>
      <a:accent6>
        <a:srgbClr val="FFFFFF"/>
      </a:accent6>
      <a:hlink>
        <a:srgbClr val="7F7F7F"/>
      </a:hlink>
      <a:folHlink>
        <a:srgbClr val="954F72"/>
      </a:folHlink>
    </a:clrScheme>
    <a:fontScheme name="自定义 1">
      <a:majorFont>
        <a:latin typeface="OPPOSans H"/>
        <a:ea typeface="OPPOSans B"/>
        <a:cs typeface=""/>
      </a:majorFont>
      <a:minorFont>
        <a:latin typeface="OPPOSans R"/>
        <a:ea typeface="阿里巴巴普惠体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2189</TotalTime>
  <Words>314</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OPPOSans B</vt:lpstr>
      <vt:lpstr>等线</vt:lpstr>
      <vt:lpstr>Aptos</vt:lpstr>
      <vt:lpstr>Arial</vt:lpstr>
      <vt:lpstr>Times New Roman</vt:lpstr>
      <vt:lpstr>Office 主题​​</vt:lpstr>
      <vt:lpstr>PowerPoint Presentation</vt:lpstr>
      <vt:lpstr>PowerPoint Presentation</vt:lpstr>
      <vt:lpstr>1.Introduction</vt:lpstr>
      <vt:lpstr>PowerPoint Presentation</vt:lpstr>
      <vt:lpstr>2.1 Descriptive Statistics</vt:lpstr>
      <vt:lpstr>2.2 Data Visualisations</vt:lpstr>
      <vt:lpstr>2.2 Data Visualisations</vt:lpstr>
      <vt:lpstr>2.3 Boxplots for the same to check for outliers</vt:lpstr>
      <vt:lpstr>2.3 Boxplots for the same to check for outliers</vt:lpstr>
      <vt:lpstr>2.4 The effect of Winsorization</vt:lpstr>
      <vt:lpstr>2.4 The effect of Winsorization</vt:lpstr>
      <vt:lpstr>2.5 Bivariate Analysis</vt:lpstr>
      <vt:lpstr>2.6 Visualize the correlation matrix using a heatmap</vt:lpstr>
      <vt:lpstr>PowerPoint Presentation</vt:lpstr>
      <vt:lpstr>2.7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Fei</dc:creator>
  <cp:lastModifiedBy>Qi Guo [Student]</cp:lastModifiedBy>
  <cp:revision>69</cp:revision>
  <dcterms:created xsi:type="dcterms:W3CDTF">2022-02-18T09:18:08Z</dcterms:created>
  <dcterms:modified xsi:type="dcterms:W3CDTF">2024-04-20T00:38:57Z</dcterms:modified>
</cp:coreProperties>
</file>