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796B9D3-37B0-4DB3-9095-9BF54670544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3EF6B35-FB5C-4FD9-B90E-246E80FDE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4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B9D3-37B0-4DB3-9095-9BF54670544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6B35-FB5C-4FD9-B90E-246E80FDE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1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B9D3-37B0-4DB3-9095-9BF54670544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6B35-FB5C-4FD9-B90E-246E80FDE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8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B9D3-37B0-4DB3-9095-9BF54670544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6B35-FB5C-4FD9-B90E-246E80FDE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3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B9D3-37B0-4DB3-9095-9BF54670544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6B35-FB5C-4FD9-B90E-246E80FDE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0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B9D3-37B0-4DB3-9095-9BF54670544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6B35-FB5C-4FD9-B90E-246E80FDE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3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B9D3-37B0-4DB3-9095-9BF54670544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6B35-FB5C-4FD9-B90E-246E80FDE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5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B9D3-37B0-4DB3-9095-9BF54670544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6B35-FB5C-4FD9-B90E-246E80FDE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5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B9D3-37B0-4DB3-9095-9BF54670544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6B35-FB5C-4FD9-B90E-246E80FDE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7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B9D3-37B0-4DB3-9095-9BF54670544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3EF6B35-FB5C-4FD9-B90E-246E80FDE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5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796B9D3-37B0-4DB3-9095-9BF54670544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3EF6B35-FB5C-4FD9-B90E-246E80FDE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20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796B9D3-37B0-4DB3-9095-9BF54670544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03EF6B35-FB5C-4FD9-B90E-246E80FDE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9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CCD36-4BAF-4A44-82A9-02168B902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Benefits of CI/CD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1A4FF-2AD5-4B89-9199-0BEEC54006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3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CCD36-4BAF-4A44-82A9-02168B902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1522567"/>
          </a:xfrm>
        </p:spPr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1A4FF-2AD5-4B89-9199-0BEEC5400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2869809"/>
            <a:ext cx="10064656" cy="2982987"/>
          </a:xfrm>
        </p:spPr>
        <p:txBody>
          <a:bodyPr>
            <a:noAutofit/>
          </a:bodyPr>
          <a:lstStyle/>
          <a:p>
            <a:r>
              <a:rPr lang="en-US" dirty="0"/>
              <a:t>It is a development practice that requires developers to integrate code into a shared repository several times a day. Each check-in is then verified by an automated build, allowing teams to detect problems early. By integrating regularly, you can detect errors quickly, and locate them more easily.</a:t>
            </a:r>
          </a:p>
        </p:txBody>
      </p:sp>
    </p:spTree>
    <p:extLst>
      <p:ext uri="{BB962C8B-B14F-4D97-AF65-F5344CB8AC3E}">
        <p14:creationId xmlns:p14="http://schemas.microsoft.com/office/powerpoint/2010/main" val="187408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CCD36-4BAF-4A44-82A9-02168B902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1339687"/>
          </a:xfrm>
        </p:spPr>
        <p:txBody>
          <a:bodyPr/>
          <a:lstStyle/>
          <a:p>
            <a:r>
              <a:rPr lang="en-US" dirty="0"/>
              <a:t>Continuous Deployment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1A4FF-2AD5-4B89-9199-0BEEC5400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2644727"/>
            <a:ext cx="10064656" cy="3587632"/>
          </a:xfrm>
        </p:spPr>
        <p:txBody>
          <a:bodyPr>
            <a:noAutofit/>
          </a:bodyPr>
          <a:lstStyle/>
          <a:p>
            <a:r>
              <a:rPr lang="en-US" dirty="0"/>
              <a:t>It is an extension of continuous delivery, which automates the release of a production-ready build to a code repository, continuous deployment automates releasing an app to production. Because there is no manual gate at the stage of the pipeline before production, continuous deployment relies heavily on well-designed test automation.</a:t>
            </a:r>
          </a:p>
        </p:txBody>
      </p:sp>
    </p:spTree>
    <p:extLst>
      <p:ext uri="{BB962C8B-B14F-4D97-AF65-F5344CB8AC3E}">
        <p14:creationId xmlns:p14="http://schemas.microsoft.com/office/powerpoint/2010/main" val="423205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CCD36-4BAF-4A44-82A9-02168B902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422032"/>
            <a:ext cx="10782300" cy="1209820"/>
          </a:xfrm>
        </p:spPr>
        <p:txBody>
          <a:bodyPr/>
          <a:lstStyle/>
          <a:p>
            <a:r>
              <a:rPr lang="en-US" dirty="0"/>
              <a:t>Benefits of CI/CD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1A4FF-2AD5-4B89-9199-0BEEC5400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1927274"/>
            <a:ext cx="10064656" cy="4656406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Automated Smoke Tests: This would protect our revenue by reducing downtime caused by deploy-related crash or bugs.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Catch Unit Test Failures: Having less bug in our live app and spending less time doing manual testing would help us to avoid cost.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Faster and More Frequent Production Deployment: We would get more revenue by shipping value generating features more frequently to the customers, this would also help us to get feedback early and stay ahead.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95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CCD36-4BAF-4A44-82A9-02168B902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422032"/>
            <a:ext cx="10782300" cy="1350498"/>
          </a:xfrm>
        </p:spPr>
        <p:txBody>
          <a:bodyPr/>
          <a:lstStyle/>
          <a:p>
            <a:r>
              <a:rPr lang="en-US" dirty="0"/>
              <a:t>Benefits of CI/CD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1A4FF-2AD5-4B89-9199-0BEEC5400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2039814"/>
            <a:ext cx="10064656" cy="4543865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Deploy to Production Without Manual Checks: Less time to market would help us to increase our revenue.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Detect Vulnerabilities: This would enable us to easily detect serious security flaws that would be embarrassing if it had made it to the public. Which would reduce cost.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95025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32</TotalTime>
  <Words>257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 Light</vt:lpstr>
      <vt:lpstr>Wingdings</vt:lpstr>
      <vt:lpstr>Metropolitan</vt:lpstr>
      <vt:lpstr>Benefits of CI/CD </vt:lpstr>
      <vt:lpstr>Continuous Integration</vt:lpstr>
      <vt:lpstr>Continuous Deployment</vt:lpstr>
      <vt:lpstr>Benefits of CI/CD</vt:lpstr>
      <vt:lpstr>Benefits of CI/CD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Benefits of CI/CD Businesses</dc:title>
  <dc:creator>Peter</dc:creator>
  <cp:lastModifiedBy>peter victor shawky beshay</cp:lastModifiedBy>
  <cp:revision>5</cp:revision>
  <dcterms:created xsi:type="dcterms:W3CDTF">2020-12-23T18:02:47Z</dcterms:created>
  <dcterms:modified xsi:type="dcterms:W3CDTF">2020-12-23T18:35:36Z</dcterms:modified>
</cp:coreProperties>
</file>