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8BC5C-F1AC-4C48-B7C8-7E5BA3D06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FE4FF9-7FB7-46DC-9147-DD4B0C833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9786B-DD8B-4F74-BA97-72E55F54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C38A0-D301-43A6-9D75-06851893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37974-FCF2-4653-B1C9-ACBAAB62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24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12126-DE60-40D4-A3DA-E2359C82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23FB2B-5BCC-4E3E-A70E-98DC90D93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10BE7-B70D-431D-A332-B9C1FFB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E9313-EA1B-4EF7-BC87-E762DD06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FCD9C-ECE6-4AD6-847E-5F50E914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13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E8AC1F-A6F6-459F-86C5-182D36BE0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58D33-8905-4DA9-823E-C19EB98B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54FFD0-A23B-4CFD-A3B3-76B4CA40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6541E-D6DB-420A-8299-47B67D4F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5752F-2B0C-48AD-9867-CAFCB8EE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0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571FF-9E7B-476E-B256-D0BDB96E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F56E2-580C-47C9-8A8F-12BCCA0F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3D5BA-C110-4B40-9A1F-D19C5B24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25E00-FDAF-4FF6-88EF-B9CD68DA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12F84-6AF6-499F-9349-629F3980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12FE7-EE98-4CA9-A1A3-46CA3175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D99DBE-566F-4BAF-A0A3-FF02585F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D2094-CF58-4B87-8419-BFD5A17B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4E98E-7243-4762-8E68-4040A5DE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23972B-0C53-4461-8D67-0651B1EB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1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FBF74-E43F-404E-8057-899DCFFE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D808C-5E27-46BE-8124-A3E7F030B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C06A26-C653-47E1-A103-68BDA4117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83C58-D415-454E-85B0-2C4EF666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866-1D71-431F-A06E-C871A555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18AD6-02F1-4A88-B301-2FC2B9B0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4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70D17-5FFE-4B8A-9DCD-B0C71EA1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E2B7F2-F56E-478C-9B4D-CAD5E62DE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4B8329-7A93-47D7-9EAD-FF7E34EB7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473542-E3C3-4BF1-A5B8-F978BD0A2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9EC78D-221D-4782-9405-02615304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4E12B0-1627-4C54-B0D1-1641BF22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B109BE-ADA3-4978-BF41-528BA092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15B4BB-211D-4E96-A0FC-445EDD0C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439D1-1693-4203-836F-40534DD5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D95C3B-1266-440D-B761-06DFFB2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AF2A98-6221-490E-811F-F4CB6311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887E4-AFD5-4E77-84E9-F8D8E5B1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80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95D1A5-A777-436A-8267-8790CA95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2A31C4-4CD7-42FE-B7A9-29CC577F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3CAD85-43F9-483F-8383-19043FB4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36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D6E22-17AC-47F8-8629-A04BC91E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A3A59-7595-4072-9D8D-F50854BA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CB4B62-0B28-434F-B2ED-5C786A84F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3AB5F6-F2F1-4525-AEDD-6899E0F0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F371C5-1DEA-4FBC-88B3-C5A7637C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113D06-68E6-41B5-ADA5-1F71C830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91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39284-C5B7-4D4B-B31B-85B12A03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759DE4-3001-4228-8648-964F52A4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EC12D9-A31E-4137-B531-DF6BEDDE2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A3748-6DBB-4F5A-B89D-D4B11C3D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9576D-4590-4CE6-8377-7AB22D3E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D95C65-E6E3-40FC-B32F-2D349729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62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FE8694-97F9-4BFC-82CA-18E6D042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F19F03-E1A9-4A26-9D0C-444A0F6B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ADEAC-7D4E-4480-8881-06FFF595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3CCA-ABFF-4C1F-B598-329516FE089A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66F5E-C583-4729-9A47-417FABA00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0E8D2-8A48-44E1-A069-36DE89F2D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AB66-E0B4-4F36-94C0-CEB7E10EE0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83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4BC427-1ABD-4773-A47A-AE339FC9D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"/>
          <a:stretch/>
        </p:blipFill>
        <p:spPr>
          <a:xfrm>
            <a:off x="1514754" y="1317812"/>
            <a:ext cx="8473674" cy="363070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97DACDF-E7EC-4157-A14A-CDE157455152}"/>
              </a:ext>
            </a:extLst>
          </p:cNvPr>
          <p:cNvSpPr/>
          <p:nvPr/>
        </p:nvSpPr>
        <p:spPr>
          <a:xfrm rot="20506055">
            <a:off x="2644589" y="2828365"/>
            <a:ext cx="645459" cy="1201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863B38-C2E8-4016-855F-4935F74460E0}"/>
              </a:ext>
            </a:extLst>
          </p:cNvPr>
          <p:cNvSpPr txBox="1"/>
          <p:nvPr/>
        </p:nvSpPr>
        <p:spPr>
          <a:xfrm>
            <a:off x="2303930" y="3624240"/>
            <a:ext cx="8695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Queb</a:t>
            </a:r>
            <a:r>
              <a:rPr lang="es-MX" sz="1100" dirty="0"/>
              <a:t>.</a:t>
            </a:r>
          </a:p>
          <a:p>
            <a:r>
              <a:rPr lang="es-MX" sz="1100" dirty="0"/>
              <a:t>Patio Bonito</a:t>
            </a:r>
            <a:endParaRPr lang="es-CO" sz="11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8BCBD7A-EED3-4264-B0B8-8D907C2F7504}"/>
              </a:ext>
            </a:extLst>
          </p:cNvPr>
          <p:cNvSpPr/>
          <p:nvPr/>
        </p:nvSpPr>
        <p:spPr>
          <a:xfrm rot="18444801">
            <a:off x="3242232" y="2802114"/>
            <a:ext cx="723157" cy="287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DC9AFB-DA35-4C94-BE81-04673184BECC}"/>
              </a:ext>
            </a:extLst>
          </p:cNvPr>
          <p:cNvSpPr txBox="1"/>
          <p:nvPr/>
        </p:nvSpPr>
        <p:spPr>
          <a:xfrm>
            <a:off x="3173506" y="2440524"/>
            <a:ext cx="869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Piñales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23CBF82-9905-4F38-842B-F81C321A29F1}"/>
              </a:ext>
            </a:extLst>
          </p:cNvPr>
          <p:cNvSpPr/>
          <p:nvPr/>
        </p:nvSpPr>
        <p:spPr>
          <a:xfrm rot="18165457">
            <a:off x="6437415" y="1421038"/>
            <a:ext cx="223210" cy="1201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D9A851-C365-42EB-A9C1-0AE4CDC2B948}"/>
              </a:ext>
            </a:extLst>
          </p:cNvPr>
          <p:cNvSpPr txBox="1"/>
          <p:nvPr/>
        </p:nvSpPr>
        <p:spPr>
          <a:xfrm>
            <a:off x="5336327" y="1387377"/>
            <a:ext cx="869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Queb</a:t>
            </a:r>
            <a:r>
              <a:rPr lang="es-MX" sz="1100" dirty="0"/>
              <a:t>.</a:t>
            </a:r>
          </a:p>
          <a:p>
            <a:r>
              <a:rPr lang="es-MX" sz="1100" dirty="0" err="1"/>
              <a:t>Balastrera</a:t>
            </a:r>
            <a:endParaRPr lang="es-CO" sz="11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F48FD8E-2EF4-4389-999C-A01D7215CE9F}"/>
              </a:ext>
            </a:extLst>
          </p:cNvPr>
          <p:cNvSpPr/>
          <p:nvPr/>
        </p:nvSpPr>
        <p:spPr>
          <a:xfrm rot="18444801">
            <a:off x="3394632" y="2954514"/>
            <a:ext cx="723157" cy="287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5DDA20-391F-4401-A77E-C1A19D364354}"/>
              </a:ext>
            </a:extLst>
          </p:cNvPr>
          <p:cNvSpPr txBox="1"/>
          <p:nvPr/>
        </p:nvSpPr>
        <p:spPr>
          <a:xfrm>
            <a:off x="3865176" y="3047591"/>
            <a:ext cx="869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Aguila</a:t>
            </a:r>
            <a:endParaRPr lang="es-MX" sz="11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E456C48-0D26-4B80-AE3C-41B61AF07CB6}"/>
              </a:ext>
            </a:extLst>
          </p:cNvPr>
          <p:cNvSpPr/>
          <p:nvPr/>
        </p:nvSpPr>
        <p:spPr>
          <a:xfrm rot="18444801">
            <a:off x="4569008" y="2630652"/>
            <a:ext cx="723157" cy="287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BF27D5-CFAD-497A-A18D-4D04C0DD37F4}"/>
              </a:ext>
            </a:extLst>
          </p:cNvPr>
          <p:cNvSpPr txBox="1"/>
          <p:nvPr/>
        </p:nvSpPr>
        <p:spPr>
          <a:xfrm>
            <a:off x="4901539" y="2592924"/>
            <a:ext cx="869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100" dirty="0"/>
              <a:t>El Recreo</a:t>
            </a:r>
          </a:p>
        </p:txBody>
      </p:sp>
    </p:spTree>
    <p:extLst>
      <p:ext uri="{BB962C8B-B14F-4D97-AF65-F5344CB8AC3E}">
        <p14:creationId xmlns:p14="http://schemas.microsoft.com/office/powerpoint/2010/main" val="97239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FF672A-8446-462C-8CCB-409232E8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2" y="1137897"/>
            <a:ext cx="10768956" cy="458220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6760F02-708E-4893-89CA-05BBDAFB6FBD}"/>
              </a:ext>
            </a:extLst>
          </p:cNvPr>
          <p:cNvSpPr/>
          <p:nvPr/>
        </p:nvSpPr>
        <p:spPr>
          <a:xfrm rot="3356396">
            <a:off x="2437251" y="1229027"/>
            <a:ext cx="281659" cy="1201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7759E7-3BF8-41D0-9CA7-4881BD1A6A59}"/>
              </a:ext>
            </a:extLst>
          </p:cNvPr>
          <p:cNvSpPr txBox="1"/>
          <p:nvPr/>
        </p:nvSpPr>
        <p:spPr>
          <a:xfrm>
            <a:off x="3154551" y="1476782"/>
            <a:ext cx="869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Queb</a:t>
            </a:r>
            <a:r>
              <a:rPr lang="es-MX" sz="1100" dirty="0"/>
              <a:t>.</a:t>
            </a:r>
          </a:p>
          <a:p>
            <a:r>
              <a:rPr lang="es-MX" sz="1100" dirty="0" err="1"/>
              <a:t>Balastrera</a:t>
            </a:r>
            <a:endParaRPr lang="es-CO" sz="11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B0D5C9B-365E-40CD-854D-FB6B1E5927B5}"/>
              </a:ext>
            </a:extLst>
          </p:cNvPr>
          <p:cNvSpPr/>
          <p:nvPr/>
        </p:nvSpPr>
        <p:spPr>
          <a:xfrm rot="16696452">
            <a:off x="2289205" y="2510261"/>
            <a:ext cx="281659" cy="1201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FA64EB-B4D9-4985-9527-F5225B93AB92}"/>
              </a:ext>
            </a:extLst>
          </p:cNvPr>
          <p:cNvSpPr txBox="1"/>
          <p:nvPr/>
        </p:nvSpPr>
        <p:spPr>
          <a:xfrm>
            <a:off x="2578080" y="2623547"/>
            <a:ext cx="869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Queb</a:t>
            </a:r>
            <a:r>
              <a:rPr lang="es-MX" sz="1100" dirty="0"/>
              <a:t>.</a:t>
            </a:r>
          </a:p>
          <a:p>
            <a:r>
              <a:rPr lang="es-MX" sz="1100" dirty="0"/>
              <a:t>El Recreo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352711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Pina</dc:creator>
  <cp:lastModifiedBy>Adriana Pina</cp:lastModifiedBy>
  <cp:revision>5</cp:revision>
  <dcterms:created xsi:type="dcterms:W3CDTF">2024-09-30T19:21:16Z</dcterms:created>
  <dcterms:modified xsi:type="dcterms:W3CDTF">2024-09-30T20:37:45Z</dcterms:modified>
</cp:coreProperties>
</file>