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24" autoAdjust="0"/>
    <p:restoredTop sz="94660"/>
  </p:normalViewPr>
  <p:slideViewPr>
    <p:cSldViewPr>
      <p:cViewPr varScale="1">
        <p:scale>
          <a:sx n="88" d="100"/>
          <a:sy n="88" d="100"/>
        </p:scale>
        <p:origin x="-1493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42258-6302-4825-8BD8-B59E69CA627C}" type="datetimeFigureOut">
              <a:rPr lang="ru-RU" smtClean="0"/>
              <a:t>23.02.2021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2EC5A-54C6-46E4-BD74-B75F5A42F76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42258-6302-4825-8BD8-B59E69CA627C}" type="datetimeFigureOut">
              <a:rPr lang="ru-RU" smtClean="0"/>
              <a:t>23.02.2021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2EC5A-54C6-46E4-BD74-B75F5A42F76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42258-6302-4825-8BD8-B59E69CA627C}" type="datetimeFigureOut">
              <a:rPr lang="ru-RU" smtClean="0"/>
              <a:t>23.02.2021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2EC5A-54C6-46E4-BD74-B75F5A42F76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42258-6302-4825-8BD8-B59E69CA627C}" type="datetimeFigureOut">
              <a:rPr lang="ru-RU" smtClean="0"/>
              <a:t>23.02.2021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2EC5A-54C6-46E4-BD74-B75F5A42F76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42258-6302-4825-8BD8-B59E69CA627C}" type="datetimeFigureOut">
              <a:rPr lang="ru-RU" smtClean="0"/>
              <a:t>23.02.2021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2EC5A-54C6-46E4-BD74-B75F5A42F76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42258-6302-4825-8BD8-B59E69CA627C}" type="datetimeFigureOut">
              <a:rPr lang="ru-RU" smtClean="0"/>
              <a:t>23.02.2021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2EC5A-54C6-46E4-BD74-B75F5A42F76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42258-6302-4825-8BD8-B59E69CA627C}" type="datetimeFigureOut">
              <a:rPr lang="ru-RU" smtClean="0"/>
              <a:t>23.02.2021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2EC5A-54C6-46E4-BD74-B75F5A42F76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42258-6302-4825-8BD8-B59E69CA627C}" type="datetimeFigureOut">
              <a:rPr lang="ru-RU" smtClean="0"/>
              <a:t>23.02.2021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2EC5A-54C6-46E4-BD74-B75F5A42F76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42258-6302-4825-8BD8-B59E69CA627C}" type="datetimeFigureOut">
              <a:rPr lang="ru-RU" smtClean="0"/>
              <a:t>23.02.2021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2EC5A-54C6-46E4-BD74-B75F5A42F76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42258-6302-4825-8BD8-B59E69CA627C}" type="datetimeFigureOut">
              <a:rPr lang="ru-RU" smtClean="0"/>
              <a:t>23.02.2021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2EC5A-54C6-46E4-BD74-B75F5A42F763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42258-6302-4825-8BD8-B59E69CA627C}" type="datetimeFigureOut">
              <a:rPr lang="ru-RU" smtClean="0"/>
              <a:t>23.02.2021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C2EC5A-54C6-46E4-BD74-B75F5A42F763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93C2EC5A-54C6-46E4-BD74-B75F5A42F763}" type="slidenum">
              <a:rPr lang="ru-RU" smtClean="0"/>
              <a:t>‹#›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5342258-6302-4825-8BD8-B59E69CA627C}" type="datetimeFigureOut">
              <a:rPr lang="ru-RU" smtClean="0"/>
              <a:t>23.02.2021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 «Игра «</a:t>
            </a:r>
            <a:r>
              <a:rPr lang="en-US" dirty="0" smtClean="0"/>
              <a:t>Shoot </a:t>
            </a:r>
            <a:r>
              <a:rPr lang="en-US" dirty="0" err="1" smtClean="0"/>
              <a:t>em</a:t>
            </a:r>
            <a:r>
              <a:rPr lang="en-US" dirty="0" smtClean="0"/>
              <a:t> up</a:t>
            </a:r>
            <a:r>
              <a:rPr lang="ru-RU" dirty="0" smtClean="0"/>
              <a:t>»»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Автор проекта – </a:t>
            </a:r>
            <a:r>
              <a:rPr lang="ru-RU" dirty="0" err="1" smtClean="0"/>
              <a:t>Яско</a:t>
            </a:r>
            <a:r>
              <a:rPr lang="ru-RU" dirty="0" smtClean="0"/>
              <a:t> Пётр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669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7715200" cy="4590288"/>
          </a:xfrm>
        </p:spPr>
        <p:txBody>
          <a:bodyPr/>
          <a:lstStyle/>
          <a:p>
            <a:r>
              <a:rPr lang="ru-RU" dirty="0" smtClean="0"/>
              <a:t>Идея проекта – сделать несложную, но интересную игру</a:t>
            </a:r>
          </a:p>
          <a:p>
            <a:r>
              <a:rPr lang="ru-RU" dirty="0" smtClean="0"/>
              <a:t>Этот проект может реализовать задачи по отработке навыков программирования с использованием библиотеки </a:t>
            </a:r>
            <a:r>
              <a:rPr lang="en-US" dirty="0" err="1" smtClean="0"/>
              <a:t>pygame</a:t>
            </a:r>
            <a:r>
              <a:rPr lang="ru-RU" dirty="0" smtClean="0"/>
              <a:t>, а также задачу по разработке несложной игры.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055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ru-RU" dirty="0" smtClean="0"/>
              <a:t>Проект реализован с использованием классов и функций</a:t>
            </a:r>
          </a:p>
          <a:p>
            <a:pPr marL="114300" indent="0">
              <a:buNone/>
            </a:pPr>
            <a:r>
              <a:rPr lang="ru-RU" dirty="0" smtClean="0"/>
              <a:t>Классы, реализованные в проекте</a:t>
            </a:r>
          </a:p>
          <a:p>
            <a:pPr marL="571500" indent="-457200">
              <a:buFont typeface="+mj-lt"/>
              <a:buAutoNum type="arabicPeriod"/>
            </a:pPr>
            <a:r>
              <a:rPr lang="ru-RU" dirty="0" smtClean="0"/>
              <a:t>Класс игрока</a:t>
            </a:r>
          </a:p>
          <a:p>
            <a:pPr marL="571500" indent="-457200">
              <a:buFont typeface="+mj-lt"/>
              <a:buAutoNum type="arabicPeriod"/>
            </a:pPr>
            <a:r>
              <a:rPr lang="ru-RU" dirty="0" smtClean="0"/>
              <a:t>Класс противника (моба)</a:t>
            </a:r>
          </a:p>
          <a:p>
            <a:pPr marL="571500" indent="-457200">
              <a:buFont typeface="+mj-lt"/>
              <a:buAutoNum type="arabicPeriod"/>
            </a:pPr>
            <a:r>
              <a:rPr lang="ru-RU" dirty="0" smtClean="0"/>
              <a:t>Класс снаряда игрока</a:t>
            </a:r>
          </a:p>
          <a:p>
            <a:pPr marL="571500" indent="-457200">
              <a:buFont typeface="+mj-lt"/>
              <a:buAutoNum type="arabicPeriod"/>
            </a:pPr>
            <a:r>
              <a:rPr lang="ru-RU" dirty="0" smtClean="0"/>
              <a:t>Класс снаряда противника</a:t>
            </a:r>
          </a:p>
          <a:p>
            <a:pPr marL="571500" indent="-457200">
              <a:buFont typeface="+mj-lt"/>
              <a:buAutoNum type="arabicPeriod"/>
            </a:pPr>
            <a:r>
              <a:rPr lang="ru-RU" dirty="0" smtClean="0"/>
              <a:t>Класс бонуса (щит)</a:t>
            </a:r>
          </a:p>
          <a:p>
            <a:pPr marL="571500" indent="-457200">
              <a:buFont typeface="+mj-lt"/>
              <a:buAutoNum type="arabicPeriod"/>
            </a:pPr>
            <a:r>
              <a:rPr lang="ru-RU" dirty="0" smtClean="0"/>
              <a:t>Класс бонуса (пулемёт)</a:t>
            </a:r>
          </a:p>
          <a:p>
            <a:pPr marL="571500" indent="-457200">
              <a:buFont typeface="+mj-lt"/>
              <a:buAutoNum type="arabicPeriod"/>
            </a:pPr>
            <a:r>
              <a:rPr lang="ru-RU" dirty="0" smtClean="0"/>
              <a:t>Класс анимации взрыва</a:t>
            </a:r>
          </a:p>
          <a:p>
            <a:pPr marL="114300" indent="0">
              <a:buNone/>
            </a:pPr>
            <a:r>
              <a:rPr lang="ru-RU" dirty="0" smtClean="0"/>
              <a:t>Функции, реализованные в проекте:</a:t>
            </a:r>
          </a:p>
          <a:p>
            <a:pPr marL="571500" indent="-457200">
              <a:buFont typeface="+mj-lt"/>
              <a:buAutoNum type="arabicPeriod"/>
            </a:pPr>
            <a:r>
              <a:rPr lang="ru-RU" dirty="0" smtClean="0"/>
              <a:t>Создание противника (моба)</a:t>
            </a:r>
          </a:p>
          <a:p>
            <a:pPr marL="571500" indent="-457200">
              <a:buFont typeface="+mj-lt"/>
              <a:buAutoNum type="arabicPeriod"/>
            </a:pPr>
            <a:r>
              <a:rPr lang="ru-RU" dirty="0" smtClean="0"/>
              <a:t>Функция отрисовки текста</a:t>
            </a:r>
          </a:p>
          <a:p>
            <a:pPr marL="571500" indent="-457200">
              <a:buFont typeface="+mj-lt"/>
              <a:buAutoNum type="arabicPeriod"/>
            </a:pPr>
            <a:r>
              <a:rPr lang="ru-RU" dirty="0" smtClean="0"/>
              <a:t>Функция создания бонуса (щит)</a:t>
            </a:r>
          </a:p>
          <a:p>
            <a:pPr marL="571500" indent="-457200">
              <a:buFont typeface="+mj-lt"/>
              <a:buAutoNum type="arabicPeriod"/>
            </a:pPr>
            <a:r>
              <a:rPr lang="ru-RU" dirty="0" smtClean="0"/>
              <a:t>Функция создания бонуса (пулемёт)</a:t>
            </a:r>
          </a:p>
          <a:p>
            <a:pPr marL="114300" indent="0">
              <a:buNone/>
            </a:pPr>
            <a:r>
              <a:rPr lang="ru-RU" dirty="0" smtClean="0"/>
              <a:t>При работе с проектом были использованы библиотеки </a:t>
            </a:r>
            <a:r>
              <a:rPr lang="en-US" dirty="0" err="1" smtClean="0"/>
              <a:t>pygame</a:t>
            </a:r>
            <a:r>
              <a:rPr lang="en-US" dirty="0" smtClean="0"/>
              <a:t>, random, </a:t>
            </a:r>
            <a:r>
              <a:rPr lang="en-US" dirty="0" err="1" smtClean="0"/>
              <a:t>os</a:t>
            </a:r>
            <a:endParaRPr lang="ru-RU" dirty="0" smtClean="0"/>
          </a:p>
          <a:p>
            <a:pPr marL="571500" indent="-45720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146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7620000" cy="1143000"/>
          </a:xfrm>
        </p:spPr>
        <p:txBody>
          <a:bodyPr/>
          <a:lstStyle/>
          <a:p>
            <a:r>
              <a:rPr lang="ru-RU" dirty="0" smtClean="0"/>
              <a:t>Игровой процесс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412776"/>
            <a:ext cx="4330824" cy="4800600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ru-RU" dirty="0" smtClean="0"/>
              <a:t>Игрок управляет небольшим истребителем и должен уничтожать истребители противника. За каждый уничтоженный вражеский истребитель игроку начисляются очки. С ростом очков растёт сложность за счёт увеличения количества противников. Также противники при смерти могут оставлять бонусы: пулемёт или щит. Первый ускоряет на короткое время скорость стрельбы, а второй позволяет заблокировать некоторое количество урона (зависит от количества полученных бонусов этого типа.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980728"/>
            <a:ext cx="3822700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76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Вывод: в процессе работы была создана </a:t>
            </a:r>
            <a:r>
              <a:rPr lang="ru-RU" dirty="0" err="1" smtClean="0"/>
              <a:t>просенькая</a:t>
            </a:r>
            <a:r>
              <a:rPr lang="ru-RU" dirty="0" smtClean="0"/>
              <a:t>, но интересная игра</a:t>
            </a:r>
          </a:p>
          <a:p>
            <a:r>
              <a:rPr lang="ru-RU" dirty="0" smtClean="0"/>
              <a:t>Возможности для дальнейшего улучшения:</a:t>
            </a:r>
          </a:p>
          <a:p>
            <a:pPr marL="571500" indent="-457200">
              <a:buFont typeface="+mj-lt"/>
              <a:buAutoNum type="arabicPeriod"/>
            </a:pPr>
            <a:r>
              <a:rPr lang="ru-RU" dirty="0" smtClean="0"/>
              <a:t>Добавление босса (</a:t>
            </a:r>
            <a:r>
              <a:rPr lang="ru-RU" dirty="0" err="1" smtClean="0"/>
              <a:t>ов</a:t>
            </a:r>
            <a:r>
              <a:rPr lang="ru-RU" dirty="0" smtClean="0"/>
              <a:t>)</a:t>
            </a:r>
          </a:p>
          <a:p>
            <a:pPr marL="571500" indent="-457200">
              <a:buFont typeface="+mj-lt"/>
              <a:buAutoNum type="arabicPeriod"/>
            </a:pPr>
            <a:r>
              <a:rPr lang="ru-RU" dirty="0" smtClean="0"/>
              <a:t>Расширение ассортимента противников</a:t>
            </a:r>
          </a:p>
          <a:p>
            <a:pPr marL="571500" indent="-457200">
              <a:buFont typeface="+mj-lt"/>
              <a:buAutoNum type="arabicPeriod"/>
            </a:pPr>
            <a:r>
              <a:rPr lang="ru-RU" dirty="0" smtClean="0"/>
              <a:t>Добавление возможности улучшения персонажа игрока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971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седство">
  <a:themeElements>
    <a:clrScheme name="Соседство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Стандартная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седство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66</TotalTime>
  <Words>221</Words>
  <Application>Microsoft Office PowerPoint</Application>
  <PresentationFormat>Экран (4:3)</PresentationFormat>
  <Paragraphs>29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Соседство</vt:lpstr>
      <vt:lpstr>Проект «Игра «Shoot em up»»</vt:lpstr>
      <vt:lpstr>Введение</vt:lpstr>
      <vt:lpstr>Структура</vt:lpstr>
      <vt:lpstr>Игровой процесс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1</dc:creator>
  <cp:lastModifiedBy>1</cp:lastModifiedBy>
  <cp:revision>5</cp:revision>
  <dcterms:created xsi:type="dcterms:W3CDTF">2021-02-23T10:38:11Z</dcterms:created>
  <dcterms:modified xsi:type="dcterms:W3CDTF">2021-02-23T11:44:44Z</dcterms:modified>
</cp:coreProperties>
</file>