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59e625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59e625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59e625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59e625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59e625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59e625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59e625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59e625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59e625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59e625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White Echo Motel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61050" y="3021825"/>
            <a:ext cx="362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DGT </a:t>
            </a:r>
            <a:r>
              <a:rPr lang="en-GB" sz="2000">
                <a:solidFill>
                  <a:srgbClr val="FFFFFF"/>
                </a:solidFill>
              </a:rPr>
              <a:t>Practice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assessment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5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FFFFFF"/>
                </a:solidFill>
              </a:rPr>
              <a:t>Trello</a:t>
            </a:r>
            <a:endParaRPr sz="4100">
              <a:solidFill>
                <a:srgbClr val="FFFFFF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2325"/>
            <a:ext cx="8520600" cy="395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772850" y="19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Fonts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75" y="48525"/>
            <a:ext cx="3156846" cy="2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325" y="2089300"/>
            <a:ext cx="3611375" cy="2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75" y="2518175"/>
            <a:ext cx="3498251" cy="25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</a:t>
            </a:r>
            <a:r>
              <a:rPr lang="en-GB"/>
              <a:t>Combination</a:t>
            </a:r>
            <a:r>
              <a:rPr lang="en-GB"/>
              <a:t> #1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897" l="698" r="973" t="2755"/>
          <a:stretch/>
        </p:blipFill>
        <p:spPr>
          <a:xfrm>
            <a:off x="831725" y="1017725"/>
            <a:ext cx="7480551" cy="372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</a:t>
            </a:r>
            <a:r>
              <a:rPr lang="en-GB"/>
              <a:t>Combination</a:t>
            </a:r>
            <a:r>
              <a:rPr lang="en-GB"/>
              <a:t> #2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1017725"/>
            <a:ext cx="76951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Colour C</a:t>
            </a:r>
            <a:r>
              <a:rPr lang="en-GB"/>
              <a:t>ombination</a:t>
            </a:r>
            <a:r>
              <a:rPr lang="en-GB"/>
              <a:t> #3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50" y="1017725"/>
            <a:ext cx="77127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