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4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25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3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1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0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42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5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6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8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2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6C5432-65B0-477C-97DF-B7A2FBA17320}" type="datetimeFigureOut">
              <a:rPr lang="zh-TW" altLang="en-US" smtClean="0"/>
              <a:t>2015/12/2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F9E06C-24AF-4A0E-B81F-32F7FCD3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WebApp</a:t>
            </a:r>
            <a:r>
              <a:rPr lang="en-US" altLang="zh-TW" dirty="0" smtClean="0"/>
              <a:t>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Line – up – 4 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954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1.</a:t>
            </a:r>
            <a:r>
              <a:rPr lang="zh-TW" altLang="en-US" sz="3200" dirty="0" smtClean="0">
                <a:latin typeface="+mj-ea"/>
                <a:ea typeface="+mj-ea"/>
              </a:rPr>
              <a:t>一個類似五子棋的小遊戲，但有些許的不同</a:t>
            </a:r>
            <a:r>
              <a:rPr lang="en-US" altLang="zh-TW" sz="3200" dirty="0" smtClean="0">
                <a:latin typeface="+mj-ea"/>
                <a:ea typeface="+mj-ea"/>
              </a:rPr>
              <a:t>…</a:t>
            </a:r>
          </a:p>
          <a:p>
            <a:r>
              <a:rPr lang="en-US" altLang="zh-TW" sz="3200" dirty="0" smtClean="0">
                <a:latin typeface="+mj-ea"/>
                <a:ea typeface="+mj-ea"/>
              </a:rPr>
              <a:t>2.</a:t>
            </a:r>
            <a:r>
              <a:rPr lang="zh-TW" altLang="en-US" sz="3200" dirty="0" smtClean="0">
                <a:latin typeface="+mj-ea"/>
                <a:ea typeface="+mj-ea"/>
              </a:rPr>
              <a:t>你只能決定你的</a:t>
            </a:r>
            <a:r>
              <a:rPr lang="en-US" altLang="zh-TW" sz="3200" dirty="0" smtClean="0">
                <a:latin typeface="+mj-ea"/>
                <a:ea typeface="+mj-ea"/>
              </a:rPr>
              <a:t>column</a:t>
            </a:r>
          </a:p>
          <a:p>
            <a:r>
              <a:rPr lang="en-US" altLang="zh-TW" sz="3200" dirty="0" smtClean="0">
                <a:latin typeface="+mj-ea"/>
                <a:ea typeface="+mj-ea"/>
              </a:rPr>
              <a:t>3.</a:t>
            </a:r>
            <a:r>
              <a:rPr lang="zh-TW" altLang="en-US" sz="3200" dirty="0" smtClean="0">
                <a:latin typeface="+mj-ea"/>
                <a:ea typeface="+mj-ea"/>
              </a:rPr>
              <a:t>當四顆棋子連成一條線時，則贏得勝利</a:t>
            </a:r>
            <a:r>
              <a:rPr lang="en-US" altLang="zh-TW" sz="3200" dirty="0" smtClean="0">
                <a:latin typeface="+mj-ea"/>
                <a:ea typeface="+mj-ea"/>
              </a:rPr>
              <a:t>!!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03" y="710823"/>
            <a:ext cx="5977641" cy="53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 一個 </a:t>
            </a:r>
            <a:r>
              <a:rPr lang="en-US" altLang="zh-TW" dirty="0" smtClean="0">
                <a:latin typeface="+mj-ea"/>
                <a:ea typeface="+mj-ea"/>
              </a:rPr>
              <a:t>6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x 7 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en-US" altLang="zh-TW" dirty="0" smtClean="0">
                <a:latin typeface="+mj-ea"/>
                <a:ea typeface="+mj-ea"/>
              </a:rPr>
              <a:t>matrix</a:t>
            </a:r>
            <a:r>
              <a:rPr lang="zh-TW" altLang="en-US" dirty="0" smtClean="0">
                <a:latin typeface="+mj-ea"/>
                <a:ea typeface="+mj-ea"/>
              </a:rPr>
              <a:t> 用來記錄兩人下的旗子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2.</a:t>
            </a:r>
            <a:r>
              <a:rPr lang="zh-TW" altLang="en-US" dirty="0" smtClean="0">
                <a:latin typeface="+mj-ea"/>
                <a:ea typeface="+mj-ea"/>
              </a:rPr>
              <a:t> 下子時會回傳所選擇的</a:t>
            </a:r>
            <a:r>
              <a:rPr lang="en-US" altLang="zh-TW" dirty="0" smtClean="0">
                <a:latin typeface="+mj-ea"/>
                <a:ea typeface="+mj-ea"/>
              </a:rPr>
              <a:t>column</a:t>
            </a:r>
            <a:r>
              <a:rPr lang="zh-TW" altLang="en-US" dirty="0" smtClean="0">
                <a:latin typeface="+mj-ea"/>
                <a:ea typeface="+mj-ea"/>
              </a:rPr>
              <a:t>最下方空格的號碼，若沒空格則回傳</a:t>
            </a:r>
            <a:r>
              <a:rPr lang="en-US" altLang="zh-TW" dirty="0" smtClean="0">
                <a:latin typeface="+mj-ea"/>
                <a:ea typeface="+mj-ea"/>
              </a:rPr>
              <a:t>-1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3.</a:t>
            </a:r>
            <a:r>
              <a:rPr lang="zh-TW" altLang="en-US" dirty="0" smtClean="0">
                <a:latin typeface="+mj-ea"/>
                <a:ea typeface="+mj-ea"/>
              </a:rPr>
              <a:t> 每次下子完會檢查</a:t>
            </a:r>
            <a:r>
              <a:rPr lang="en-US" altLang="zh-TW" dirty="0" smtClean="0">
                <a:latin typeface="+mj-ea"/>
                <a:ea typeface="+mj-ea"/>
              </a:rPr>
              <a:t>5</a:t>
            </a:r>
            <a:r>
              <a:rPr lang="zh-TW" altLang="en-US" dirty="0" smtClean="0">
                <a:latin typeface="+mj-ea"/>
                <a:ea typeface="+mj-ea"/>
              </a:rPr>
              <a:t>個情況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a. row </a:t>
            </a:r>
            <a:r>
              <a:rPr lang="zh-TW" altLang="en-US" dirty="0" smtClean="0">
                <a:latin typeface="+mj-ea"/>
                <a:ea typeface="+mj-ea"/>
              </a:rPr>
              <a:t>方向   </a:t>
            </a:r>
            <a:r>
              <a:rPr lang="en-US" altLang="zh-TW" dirty="0" smtClean="0">
                <a:latin typeface="+mj-ea"/>
                <a:ea typeface="+mj-ea"/>
              </a:rPr>
              <a:t>b. column </a:t>
            </a:r>
            <a:r>
              <a:rPr lang="zh-TW" altLang="en-US" dirty="0" smtClean="0">
                <a:latin typeface="+mj-ea"/>
                <a:ea typeface="+mj-ea"/>
              </a:rPr>
              <a:t>方向    </a:t>
            </a:r>
            <a:r>
              <a:rPr lang="en-US" altLang="zh-TW" dirty="0" smtClean="0">
                <a:latin typeface="+mj-ea"/>
                <a:ea typeface="+mj-ea"/>
              </a:rPr>
              <a:t>c . </a:t>
            </a:r>
            <a:r>
              <a:rPr lang="zh-TW" altLang="en-US" dirty="0" smtClean="0">
                <a:latin typeface="+mj-ea"/>
                <a:ea typeface="+mj-ea"/>
              </a:rPr>
              <a:t>左到右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斜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  </a:t>
            </a:r>
            <a:r>
              <a:rPr lang="en-US" altLang="zh-TW" dirty="0" smtClean="0">
                <a:latin typeface="+mj-ea"/>
                <a:ea typeface="+mj-ea"/>
              </a:rPr>
              <a:t>d. </a:t>
            </a:r>
            <a:r>
              <a:rPr lang="zh-TW" altLang="en-US" dirty="0" smtClean="0">
                <a:latin typeface="+mj-ea"/>
                <a:ea typeface="+mj-ea"/>
              </a:rPr>
              <a:t>右到左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斜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                 </a:t>
            </a:r>
            <a:r>
              <a:rPr lang="en-US" altLang="zh-TW" dirty="0" smtClean="0">
                <a:latin typeface="+mj-ea"/>
                <a:ea typeface="+mj-ea"/>
              </a:rPr>
              <a:t>e.</a:t>
            </a:r>
            <a:r>
              <a:rPr lang="zh-TW" altLang="en-US" dirty="0" smtClean="0">
                <a:latin typeface="+mj-ea"/>
                <a:ea typeface="+mj-ea"/>
              </a:rPr>
              <a:t> 空格數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93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92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101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WebApp Final Project</vt:lpstr>
      <vt:lpstr>專題介紹</vt:lpstr>
      <vt:lpstr>PowerPoint 簡報</vt:lpstr>
      <vt:lpstr>作法簡介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Final Project</dc:title>
  <dc:creator>Yu-Ying Chuang</dc:creator>
  <cp:lastModifiedBy>Yu-Ying Chuang</cp:lastModifiedBy>
  <cp:revision>2</cp:revision>
  <dcterms:created xsi:type="dcterms:W3CDTF">2015-12-02T11:12:04Z</dcterms:created>
  <dcterms:modified xsi:type="dcterms:W3CDTF">2015-12-02T11:29:08Z</dcterms:modified>
</cp:coreProperties>
</file>