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D35229-A5F5-4BBB-A1A1-DBB3893019A2}">
  <a:tblStyle styleId="{97D35229-A5F5-4BBB-A1A1-DBB3893019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{97D35229-A5F5-4BBB-A1A1-DBB3893019A2}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