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bf56e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bf56e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5b030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5b0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5b030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5b030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bf56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bf56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b0287d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b0287d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5b0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5b0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bf56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bf56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4482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4482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f396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f396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5b0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5b0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3967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3967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f396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f396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3f3967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3f3967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5b03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5b0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f3967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f3967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bf56e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bf56e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f396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f396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f396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f396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6128d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6128d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128d1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128d1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f396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f396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3f396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3f396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f3967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f3967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ebf56e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ebf56e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ebf56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ebf56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ebf56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ebf56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ebf56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ebf56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bf56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bf56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028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028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5b0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5b0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Environmen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9" Type="http://schemas.openxmlformats.org/officeDocument/2006/relationships/hyperlink" Target="https://developer.android.com/reference/android/os/Environment.html#DIRECTORY_DOWNLOADS" TargetMode="External"/><Relationship Id="rId5" Type="http://schemas.openxmlformats.org/officeDocument/2006/relationships/hyperlink" Target="https://developer.android.com/reference/android/os/Environment.html#DIRECTORY_RINGTONES" TargetMode="External"/><Relationship Id="rId6" Type="http://schemas.openxmlformats.org/officeDocument/2006/relationships/hyperlink" Target="https://developer.android.com/reference/android/os/Environment.html#DIRECTORY_DOCUMENTS" TargetMode="External"/><Relationship Id="rId7" Type="http://schemas.openxmlformats.org/officeDocument/2006/relationships/hyperlink" Target="https://developer.android.com/reference/android/os/Environment.html#DIRECTORY_DOCUMENTS" TargetMode="External"/><Relationship Id="rId8" Type="http://schemas.openxmlformats.org/officeDocument/2006/relationships/hyperlink" Target="https://developer.android.com/reference/android/os/Environment.html#DIRECTORY_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java/net/package-summary.html" TargetMode="External"/><Relationship Id="rId5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gle-developer-training.github.io/android-developer-fundamentals-course-concepts-v2/unit-4-saving-user-data/lesson-9-preferences-and-settings/9-0-c-data-storage/9-0-c-data-storag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147" name="Google Shape;147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always available, can be removed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World-readable, so any app can 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internal/external storage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is best when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be sure that neither the user nor other apps can access your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External is best for files that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require access restrictions and for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share with other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allow the user to access with a computer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user's file in shared storage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private directories just for your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always has permission to read/write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/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device or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permission includes read permission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check availability of storage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external public directories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audio files to use as alarms and ringtones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DIRECTORY_DOCUMENTS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documents that have been created by the user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DIRECTORY_DOWNLOADS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files that have been downloaded by the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developer.android.com/reference/android/os/Environment.html</a:t>
            </a:r>
            <a:endParaRPr b="1"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9.0 Data </a:t>
            </a:r>
            <a:r>
              <a:rPr lang="en"/>
              <a:t>Storage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public external directories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/>
              </a:rPr>
              <a:t>getExternalStoragePublicDirectory()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storage left? 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/>
              </a:rPr>
              <a:t>IOException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know the size of the file, check against space</a:t>
            </a:r>
            <a:endParaRPr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/>
              </a:rPr>
              <a:t>getFreeSpace()</a:t>
            </a:r>
            <a:endParaRPr sz="2400"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/>
              </a:rPr>
              <a:t>getTotalSpace()</a:t>
            </a:r>
            <a:r>
              <a:rPr lang="en" sz="2400"/>
              <a:t>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do  not know how much space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/>
              </a:rPr>
              <a:t>IOException</a:t>
            </a:r>
            <a:r>
              <a:rPr lang="en" sz="2400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files no longer needed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delete the user's files!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the user uninstalls your app, your app's private storage directory and all its contents are deleted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/>
              <a:t>Do not use private storage for content that belongs to the user!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Photos captured or edited with your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Music the user has purchased with your app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SQLite Database</a:t>
            </a:r>
            <a:endParaRPr/>
          </a:p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provides SQL-like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Primer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SQLite Databases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Data Storage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Searching an SQLite Database Practical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later chapter and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Shared Preferences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Storage Options</a:t>
            </a:r>
            <a:endParaRPr/>
          </a:p>
        </p:txBody>
      </p:sp>
      <p:sp>
        <p:nvSpPr>
          <p:cNvPr id="333" name="Google Shape;3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Firebase to store and share data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Store and sync data with the Firebase cloud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  <a:endParaRPr sz="18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apps share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stored as JSON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</a:t>
            </a:r>
            <a:r>
              <a:rPr lang="en"/>
              <a:t>File System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Storage Options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the network (when it's available) to store and retrieve data on your own web-based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classes in the following packages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android.net.*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up data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 Backup for 6.0 (API level 23) and higher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Automatically back up app data to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code required and free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Customize and configure auto backup for your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Backup API for Android 5.1 (API level 22) </a:t>
            </a:r>
            <a:endParaRPr sz="3000"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 for Android Backup Service to get a Backup Service Key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Manifest to use Backup Service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backup agent by extending the BackupAgentHelper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Request backups when data has changed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  <a:endParaRPr sz="2000"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  <a:endParaRPr sz="3000"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  <a:endParaRPr sz="2000"/>
          </a:p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Learn more about backups</a:t>
            </a:r>
            <a:endParaRPr sz="3000"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  <a:endParaRPr sz="1800"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Data Storage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File System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 -- Public directories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 -- Private directories for just your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Apps can browse the directory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and operations similar to Linux and java.io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