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6D3C7E-A53E-4388-A692-E6FC1DB47343}">
  <a:tblStyle styleId="{C76D3C7E-A53E-4388-A692-E6FC1DB473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{C76D3C7E-A53E-4388-A692-E6FC1DB47343}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{C76D3C7E-A53E-4388-A692-E6FC1DB47343}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{C76D3C7E-A53E-4388-A692-E6FC1DB47343}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{C76D3C7E-A53E-4388-A692-E6FC1DB47343}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{C76D3C7E-A53E-4388-A692-E6FC1DB47343}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