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45.xml.rels" ContentType="application/vnd.openxmlformats-package.relationships+xml"/>
  <Override PartName="/ppt/slides/_rels/slide73.xml.rels" ContentType="application/vnd.openxmlformats-package.relationships+xml"/>
  <Override PartName="/ppt/slides/_rels/slide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13.xml.rels" ContentType="application/vnd.openxmlformats-package.relationships+xml"/>
  <Override PartName="/ppt/slides/_rels/slide66.xml.rels" ContentType="application/vnd.openxmlformats-package.relationships+xml"/>
  <Override PartName="/ppt/slides/_rels/slide42.xml.rels" ContentType="application/vnd.openxmlformats-package.relationships+xml"/>
  <Override PartName="/ppt/slides/_rels/slide67.xml.rels" ContentType="application/vnd.openxmlformats-package.relationships+xml"/>
  <Override PartName="/ppt/slides/_rels/slide37.xml.rels" ContentType="application/vnd.openxmlformats-package.relationships+xml"/>
  <Override PartName="/ppt/slides/_rels/slide43.xml.rels" ContentType="application/vnd.openxmlformats-package.relationships+xml"/>
  <Override PartName="/ppt/slides/_rels/slide71.xml.rels" ContentType="application/vnd.openxmlformats-package.relationships+xml"/>
  <Override PartName="/ppt/slides/_rels/slide68.xml.rels" ContentType="application/vnd.openxmlformats-package.relationships+xml"/>
  <Override PartName="/ppt/slides/_rels/slide63.xml.rels" ContentType="application/vnd.openxmlformats-package.relationships+xml"/>
  <Override PartName="/ppt/slides/_rels/slide50.xml.rels" ContentType="application/vnd.openxmlformats-package.relationships+xml"/>
  <Override PartName="/ppt/slides/_rels/slide69.xml.rels" ContentType="application/vnd.openxmlformats-package.relationships+xml"/>
  <Override PartName="/ppt/slides/_rels/slide38.xml.rels" ContentType="application/vnd.openxmlformats-package.relationships+xml"/>
  <Override PartName="/ppt/slides/_rels/slide44.xml.rels" ContentType="application/vnd.openxmlformats-package.relationships+xml"/>
  <Override PartName="/ppt/slides/_rels/slide72.xml.rels" ContentType="application/vnd.openxmlformats-package.relationships+xml"/>
  <Override PartName="/ppt/slides/_rels/slide12.xml.rels" ContentType="application/vnd.openxmlformats-package.relationships+xml"/>
  <Override PartName="/ppt/slides/_rels/slide59.xml.rels" ContentType="application/vnd.openxmlformats-package.relationships+xml"/>
  <Override PartName="/ppt/slides/_rels/slide65.xml.rels" ContentType="application/vnd.openxmlformats-package.relationships+xml"/>
  <Override PartName="/ppt/slides/_rels/slide64.xml.rels" ContentType="application/vnd.openxmlformats-package.relationships+xml"/>
  <Override PartName="/ppt/slides/_rels/slide70.xml.rels" ContentType="application/vnd.openxmlformats-package.relationships+xml"/>
  <Override PartName="/ppt/slides/_rels/slide35.xml.rels" ContentType="application/vnd.openxmlformats-package.relationships+xml"/>
  <Override PartName="/ppt/slides/_rels/slide21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53.xml.rels" ContentType="application/vnd.openxmlformats-package.relationships+xml"/>
  <Override PartName="/ppt/slides/_rels/slide20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60.xml.rels" ContentType="application/vnd.openxmlformats-package.relationships+xml"/>
  <Override PartName="/ppt/slides/_rels/slide32.xml.rels" ContentType="application/vnd.openxmlformats-package.relationships+xml"/>
  <Override PartName="/ppt/slides/_rels/slide48.xml.rels" ContentType="application/vnd.openxmlformats-package.relationships+xml"/>
  <Override PartName="/ppt/slides/_rels/slide8.xml.rels" ContentType="application/vnd.openxmlformats-package.relationships+xml"/>
  <Override PartName="/ppt/slides/_rels/slide39.xml.rels" ContentType="application/vnd.openxmlformats-package.relationships+xml"/>
  <Override PartName="/ppt/slides/_rels/slide7.xml.rels" ContentType="application/vnd.openxmlformats-package.relationships+xml"/>
  <Override PartName="/ppt/slides/_rels/slide15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14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58.xml.rels" ContentType="application/vnd.openxmlformats-package.relationships+xml"/>
  <Override PartName="/ppt/slides/_rels/slide57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56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55.xml.rels" ContentType="application/vnd.openxmlformats-package.relationships+xml"/>
  <Override PartName="/ppt/slides/_rels/slide49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51.xml.rels" ContentType="application/vnd.openxmlformats-package.relationships+xml"/>
  <Override PartName="/ppt/slides/_rels/slide52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54.xml.rels" ContentType="application/vnd.openxmlformats-package.relationships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39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35.xml" ContentType="application/vnd.openxmlformats-officedocument.presentationml.slide+xml"/>
  <Override PartName="/ppt/slides/slide10.xml" ContentType="application/vnd.openxmlformats-officedocument.presentationml.slide+xml"/>
  <Override PartName="/ppt/slides/slide34.xml" ContentType="application/vnd.openxmlformats-officedocument.presentationml.slide+xml"/>
  <Override PartName="/ppt/slides/slide59.xml" ContentType="application/vnd.openxmlformats-officedocument.presentationml.slide+xml"/>
  <Override PartName="/ppt/slides/slide33.xml" ContentType="application/vnd.openxmlformats-officedocument.presentationml.slide+xml"/>
  <Override PartName="/ppt/slides/slide58.xml" ContentType="application/vnd.openxmlformats-officedocument.presentationml.slide+xml"/>
  <Override PartName="/ppt/slides/slide32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56.xml" ContentType="application/vnd.openxmlformats-officedocument.presentationml.slide+xml"/>
  <Override PartName="/ppt/slides/slide30.xml" ContentType="application/vnd.openxmlformats-officedocument.presentationml.slide+xml"/>
  <Override PartName="/ppt/slides/slide5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69.xml" ContentType="application/vnd.openxmlformats-officedocument.presentationml.slide+xml"/>
  <Override PartName="/ppt/slides/slide44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0.xml" ContentType="application/vnd.openxmlformats-officedocument.presentationml.slide+xml"/>
  <Override PartName="/ppt/slides/slide54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64.xml" ContentType="application/vnd.openxmlformats-officedocument.presentationml.slide+xml"/>
  <Override PartName="/ppt/slides/slide71.xml" ContentType="application/vnd.openxmlformats-officedocument.presentationml.slide+xml"/>
  <Override PartName="/ppt/slides/slide63.xml" ContentType="application/vnd.openxmlformats-officedocument.presentationml.slide+xml"/>
  <Override PartName="/ppt/slides/slide70.xml" ContentType="application/vnd.openxmlformats-officedocument.presentationml.slide+xml"/>
  <Override PartName="/ppt/slides/slide68.xml" ContentType="application/vnd.openxmlformats-officedocument.presentationml.slide+xml"/>
  <Override PartName="/ppt/slides/slide43.xml" ContentType="application/vnd.openxmlformats-officedocument.presentationml.slide+xml"/>
  <Override PartName="/ppt/slides/slide67.xml" ContentType="application/vnd.openxmlformats-officedocument.presentationml.slide+xml"/>
  <Override PartName="/ppt/slides/slide42.xml" ContentType="application/vnd.openxmlformats-officedocument.presentationml.slide+xml"/>
  <Override PartName="/ppt/slides/slide66.xml" ContentType="application/vnd.openxmlformats-officedocument.presentationml.slide+xml"/>
  <Override PartName="/ppt/slides/slide41.xml" ContentType="application/vnd.openxmlformats-officedocument.presentationml.slide+xml"/>
  <Override PartName="/ppt/slides/slide65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media/image159.png" ContentType="image/png"/>
  <Override PartName="/ppt/media/image61.png" ContentType="image/png"/>
  <Override PartName="/ppt/media/image151.jpeg" ContentType="image/jpeg"/>
  <Override PartName="/ppt/media/image150.jpeg" ContentType="image/jpeg"/>
  <Override PartName="/ppt/media/image141.png" ContentType="image/png"/>
  <Override PartName="/ppt/media/image32.png" ContentType="image/png"/>
  <Override PartName="/ppt/media/image166.png" ContentType="image/png"/>
  <Override PartName="/ppt/media/image57.png" ContentType="image/png"/>
  <Override PartName="/ppt/media/image140.png" ContentType="image/png"/>
  <Override PartName="/ppt/media/image165.png" ContentType="image/png"/>
  <Override PartName="/ppt/media/image56.png" ContentType="image/png"/>
  <Override PartName="/ppt/media/image27.jpeg" ContentType="image/jpeg"/>
  <Override PartName="/ppt/media/image137.png" ContentType="image/png"/>
  <Override PartName="/ppt/media/image28.png" ContentType="image/png"/>
  <Override PartName="/ppt/media/image29.jpeg" ContentType="image/jpeg"/>
  <Override PartName="/ppt/media/image157.png" ContentType="image/png"/>
  <Override PartName="/ppt/media/image48.png" ContentType="image/png"/>
  <Override PartName="/ppt/media/image132.png" ContentType="image/png"/>
  <Override PartName="/ppt/media/image23.png" ContentType="image/png"/>
  <Override PartName="/ppt/media/image131.png" ContentType="image/png"/>
  <Override PartName="/ppt/media/image22.png" ContentType="image/png"/>
  <Override PartName="/ppt/media/image156.png" ContentType="image/png"/>
  <Override PartName="/ppt/media/image47.png" ContentType="image/png"/>
  <Override PartName="/ppt/media/image130.png" ContentType="image/png"/>
  <Override PartName="/ppt/media/image155.png" ContentType="image/png"/>
  <Override PartName="/ppt/media/image46.png" ContentType="image/png"/>
  <Override PartName="/ppt/media/image154.png" ContentType="image/png"/>
  <Override PartName="/ppt/media/image45.png" ContentType="image/png"/>
  <Override PartName="/ppt/media/image128.png" ContentType="image/png"/>
  <Override PartName="/ppt/media/image19.png" ContentType="image/png"/>
  <Override PartName="/ppt/media/image1.jpeg" ContentType="image/jpeg"/>
  <Override PartName="/ppt/media/image126.png" ContentType="image/png"/>
  <Override PartName="/ppt/media/image3.jpeg" ContentType="image/jpeg"/>
  <Override PartName="/ppt/media/image146.png" ContentType="image/png"/>
  <Override PartName="/ppt/media/image37.png" ContentType="image/png"/>
  <Override PartName="/ppt/media/image121.png" ContentType="image/png"/>
  <Override PartName="/ppt/media/image12.png" ContentType="image/png"/>
  <Override PartName="/ppt/media/image122.png" ContentType="image/png"/>
  <Override PartName="/ppt/media/image13.png" ContentType="image/png"/>
  <Override PartName="/ppt/media/image123.png" ContentType="image/png"/>
  <Override PartName="/ppt/media/image14.png" ContentType="image/png"/>
  <Override PartName="/ppt/media/image39.png" ContentType="image/png"/>
  <Override PartName="/ppt/media/image73.png" ContentType="image/png"/>
  <Override PartName="/ppt/media/image74.png" ContentType="image/png"/>
  <Override PartName="/ppt/media/image72.png" ContentType="image/png"/>
  <Override PartName="/ppt/media/image148.png" ContentType="image/png"/>
  <Override PartName="/ppt/media/image50.png" ContentType="image/png"/>
  <Override PartName="/ppt/media/image75.png" ContentType="image/png"/>
  <Override PartName="/ppt/media/image49.png" ContentType="image/png"/>
  <Override PartName="/ppt/media/image65.png" ContentType="image/png"/>
  <Override PartName="/ppt/media/image70.png" ContentType="image/png"/>
  <Override PartName="/ppt/media/image168.png" ContentType="image/png"/>
  <Override PartName="/ppt/media/image59.png" ContentType="image/png"/>
  <Override PartName="/ppt/media/image71.png" ContentType="image/png"/>
  <Override PartName="/ppt/media/image169.png" ContentType="image/png"/>
  <Override PartName="/ppt/media/image54.png" ContentType="image/png"/>
  <Override PartName="/ppt/media/image163.png" ContentType="image/png"/>
  <Override PartName="/ppt/media/image170.png" ContentType="image/png"/>
  <Override PartName="/ppt/media/image55.png" ContentType="image/png"/>
  <Override PartName="/ppt/media/image164.png" ContentType="image/png"/>
  <Override PartName="/ppt/media/image171.png" ContentType="image/png"/>
  <Override PartName="/ppt/media/image62.png" ContentType="image/png"/>
  <Override PartName="/ppt/media/image33.png" ContentType="image/png"/>
  <Override PartName="/ppt/media/image142.png" ContentType="image/png"/>
  <Override PartName="/ppt/media/image58.png" ContentType="image/png"/>
  <Override PartName="/ppt/media/image167.png" ContentType="image/png"/>
  <Override PartName="/ppt/media/image18.jpeg" ContentType="image/jpeg"/>
  <Override PartName="/ppt/media/image78.png" ContentType="image/png"/>
  <Override PartName="/ppt/media/image53.png" ContentType="image/png"/>
  <Override PartName="/ppt/media/image162.png" ContentType="image/png"/>
  <Override PartName="/ppt/media/image77.png" ContentType="image/png"/>
  <Override PartName="/ppt/media/image52.png" ContentType="image/png"/>
  <Override PartName="/ppt/media/image161.png" ContentType="image/png"/>
  <Override PartName="/ppt/media/image76.png" ContentType="image/png"/>
  <Override PartName="/ppt/media/image160.png" ContentType="image/png"/>
  <Override PartName="/ppt/media/image149.png" ContentType="image/png"/>
  <Override PartName="/ppt/media/image51.png" ContentType="image/png"/>
  <Override PartName="/ppt/media/image153.png" ContentType="image/png"/>
  <Override PartName="/ppt/media/image17.jpeg" ContentType="image/jpeg"/>
  <Override PartName="/ppt/media/image43.png" ContentType="image/png"/>
  <Override PartName="/ppt/media/image152.png" ContentType="image/png"/>
  <Override PartName="/ppt/media/image16.png" ContentType="image/png"/>
  <Override PartName="/ppt/media/image125.png" ContentType="image/png"/>
  <Override PartName="/ppt/media/image15.png" ContentType="image/png"/>
  <Override PartName="/ppt/media/image124.png" ContentType="image/png"/>
  <Override PartName="/ppt/media/image44.png" ContentType="image/png"/>
  <Override PartName="/ppt/media/image38.jpeg" ContentType="image/jpeg"/>
  <Override PartName="/ppt/media/image34.png" ContentType="image/png"/>
  <Override PartName="/ppt/media/image143.png" ContentType="image/png"/>
  <Override PartName="/ppt/media/image35.png" ContentType="image/png"/>
  <Override PartName="/ppt/media/image144.png" ContentType="image/png"/>
  <Override PartName="/ppt/media/image120.png" ContentType="image/png"/>
  <Override PartName="/ppt/media/image36.png" ContentType="image/png"/>
  <Override PartName="/ppt/media/image145.png" ContentType="image/png"/>
  <Override PartName="/ppt/media/image64.png" ContentType="image/png"/>
  <Override PartName="/ppt/media/image9.png" ContentType="image/png"/>
  <Override PartName="/ppt/media/image108.png" ContentType="image/png"/>
  <Override PartName="/ppt/media/image10.png" ContentType="image/png"/>
  <Override PartName="/ppt/media/image69.png" ContentType="image/png"/>
  <Override PartName="/ppt/media/image7.png" ContentType="image/png"/>
  <Override PartName="/ppt/media/image88.png" ContentType="image/png"/>
  <Override PartName="/ppt/media/image106.png" ContentType="image/png"/>
  <Override PartName="/ppt/media/image63.png" ContentType="image/png"/>
  <Override PartName="/ppt/media/image8.png" ContentType="image/png"/>
  <Override PartName="/ppt/media/image24.jpeg" ContentType="image/jpeg"/>
  <Override PartName="/ppt/media/image89.png" ContentType="image/png"/>
  <Override PartName="/ppt/media/image107.png" ContentType="image/png"/>
  <Override PartName="/ppt/media/image68.png" ContentType="image/png"/>
  <Override PartName="/ppt/media/image6.png" ContentType="image/png"/>
  <Override PartName="/ppt/media/image87.png" ContentType="image/png"/>
  <Override PartName="/ppt/media/image105.png" ContentType="image/png"/>
  <Override PartName="/ppt/media/image66.png" ContentType="image/png"/>
  <Override PartName="/ppt/media/image4.png" ContentType="image/png"/>
  <Override PartName="/ppt/media/image85.png" ContentType="image/png"/>
  <Override PartName="/ppt/media/image103.png" ContentType="image/png"/>
  <Override PartName="/ppt/media/image158.png" ContentType="image/png"/>
  <Override PartName="/ppt/media/image60.png" ContentType="image/png"/>
  <Override PartName="/ppt/media/image42.jpeg" ContentType="image/jpeg"/>
  <Override PartName="/ppt/media/image11.png" ContentType="image/png"/>
  <Override PartName="/ppt/media/image109.png" ContentType="image/png"/>
  <Override PartName="/ppt/media/image67.png" ContentType="image/png"/>
  <Override PartName="/ppt/media/image5.png" ContentType="image/png"/>
  <Override PartName="/ppt/media/image86.png" ContentType="image/png"/>
  <Override PartName="/ppt/media/image104.png" ContentType="image/png"/>
  <Override PartName="/ppt/media/image2.jpeg" ContentType="image/jpeg"/>
  <Override PartName="/ppt/media/image136.png" ContentType="image/png"/>
  <Override PartName="/ppt/media/image25.jpeg" ContentType="image/jpeg"/>
  <Override PartName="/ppt/media/image99.png" ContentType="image/png"/>
  <Override PartName="/ppt/media/image117.png" ContentType="image/png"/>
  <Override PartName="/ppt/media/image26.jpeg" ContentType="image/jpeg"/>
  <Override PartName="/ppt/media/image127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100.png" ContentType="image/png"/>
  <Override PartName="/ppt/media/image83.png" ContentType="image/png"/>
  <Override PartName="/ppt/media/image101.png" ContentType="image/png"/>
  <Override PartName="/ppt/media/image84.png" ContentType="image/png"/>
  <Override PartName="/ppt/media/image102.png" ContentType="image/png"/>
  <Override PartName="/ppt/media/image30.jpeg" ContentType="image/jpeg"/>
  <Override PartName="/ppt/media/image90.png" ContentType="image/png"/>
  <Override PartName="/ppt/media/image91.png" ContentType="image/png"/>
  <Override PartName="/ppt/media/image92.png" ContentType="image/png"/>
  <Override PartName="/ppt/media/image110.png" ContentType="image/png"/>
  <Override PartName="/ppt/media/image93.png" ContentType="image/png"/>
  <Override PartName="/ppt/media/image111.png" ContentType="image/png"/>
  <Override PartName="/ppt/media/image94.png" ContentType="image/png"/>
  <Override PartName="/ppt/media/image112.png" ContentType="image/png"/>
  <Override PartName="/ppt/media/image95.png" ContentType="image/png"/>
  <Override PartName="/ppt/media/image113.png" ContentType="image/png"/>
  <Override PartName="/ppt/media/image96.png" ContentType="image/png"/>
  <Override PartName="/ppt/media/image114.png" ContentType="image/png"/>
  <Override PartName="/ppt/media/image97.png" ContentType="image/png"/>
  <Override PartName="/ppt/media/image115.png" ContentType="image/png"/>
  <Override PartName="/ppt/media/image98.png" ContentType="image/png"/>
  <Override PartName="/ppt/media/image116.png" ContentType="image/png"/>
  <Override PartName="/ppt/media/image20.png" ContentType="image/png"/>
  <Override PartName="/ppt/media/image118.png" ContentType="image/png"/>
  <Override PartName="/ppt/media/image21.png" ContentType="image/png"/>
  <Override PartName="/ppt/media/image119.png" ContentType="image/png"/>
  <Override PartName="/ppt/media/image31.png" ContentType="image/png"/>
  <Override PartName="/ppt/media/image129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40.png" ContentType="image/png"/>
  <Override PartName="/ppt/media/image138.png" ContentType="image/png"/>
  <Override PartName="/ppt/media/image41.png" ContentType="image/png"/>
  <Override PartName="/ppt/media/image139.png" ContentType="image/png"/>
  <Override PartName="/ppt/media/image147.png" ContentType="image/png"/>
  <Override PartName="/ppt/presentation.xml" ContentType="application/vnd.openxmlformats-officedocument.presentationml.presentation.main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2814120" cy="6857280"/>
          </a:xfrm>
          <a:custGeom>
            <a:avLst/>
            <a:gdLst/>
            <a:ahLst/>
            <a:rect l="l" t="t" r="r" b="b"/>
            <a:pathLst>
              <a:path w="2814955" h="6858000">
                <a:moveTo>
                  <a:pt x="1414526" y="0"/>
                </a:moveTo>
                <a:lnTo>
                  <a:pt x="0" y="0"/>
                </a:lnTo>
                <a:lnTo>
                  <a:pt x="0" y="6857999"/>
                </a:lnTo>
                <a:lnTo>
                  <a:pt x="1414526" y="6857999"/>
                </a:lnTo>
                <a:lnTo>
                  <a:pt x="1438402" y="6769098"/>
                </a:lnTo>
                <a:lnTo>
                  <a:pt x="1462151" y="6681787"/>
                </a:lnTo>
                <a:lnTo>
                  <a:pt x="1489202" y="6596062"/>
                </a:lnTo>
                <a:lnTo>
                  <a:pt x="1519301" y="6513512"/>
                </a:lnTo>
                <a:lnTo>
                  <a:pt x="1555877" y="6435725"/>
                </a:lnTo>
                <a:lnTo>
                  <a:pt x="1598676" y="6362700"/>
                </a:lnTo>
                <a:lnTo>
                  <a:pt x="1644777" y="6300787"/>
                </a:lnTo>
                <a:lnTo>
                  <a:pt x="1697101" y="6243637"/>
                </a:lnTo>
                <a:lnTo>
                  <a:pt x="1754251" y="6188075"/>
                </a:lnTo>
                <a:lnTo>
                  <a:pt x="1817751" y="6134100"/>
                </a:lnTo>
                <a:lnTo>
                  <a:pt x="1881377" y="6084887"/>
                </a:lnTo>
                <a:lnTo>
                  <a:pt x="1948052" y="6032500"/>
                </a:lnTo>
                <a:lnTo>
                  <a:pt x="2016252" y="5983287"/>
                </a:lnTo>
                <a:lnTo>
                  <a:pt x="2146427" y="5878512"/>
                </a:lnTo>
                <a:lnTo>
                  <a:pt x="2206752" y="5824537"/>
                </a:lnTo>
                <a:lnTo>
                  <a:pt x="2262378" y="5767387"/>
                </a:lnTo>
                <a:lnTo>
                  <a:pt x="2311527" y="5707062"/>
                </a:lnTo>
                <a:lnTo>
                  <a:pt x="2355977" y="5643562"/>
                </a:lnTo>
                <a:lnTo>
                  <a:pt x="2389378" y="5575300"/>
                </a:lnTo>
                <a:lnTo>
                  <a:pt x="2414778" y="5499100"/>
                </a:lnTo>
                <a:lnTo>
                  <a:pt x="2429002" y="5418074"/>
                </a:lnTo>
                <a:lnTo>
                  <a:pt x="2435352" y="5334000"/>
                </a:lnTo>
                <a:lnTo>
                  <a:pt x="2435352" y="5249799"/>
                </a:lnTo>
                <a:lnTo>
                  <a:pt x="2429002" y="5162550"/>
                </a:lnTo>
                <a:lnTo>
                  <a:pt x="2417953" y="5071999"/>
                </a:lnTo>
                <a:lnTo>
                  <a:pt x="2405253" y="4983099"/>
                </a:lnTo>
                <a:lnTo>
                  <a:pt x="2394077" y="4894199"/>
                </a:lnTo>
                <a:lnTo>
                  <a:pt x="2383028" y="4805299"/>
                </a:lnTo>
                <a:lnTo>
                  <a:pt x="2375027" y="4714875"/>
                </a:lnTo>
                <a:lnTo>
                  <a:pt x="2371852" y="4627499"/>
                </a:lnTo>
                <a:lnTo>
                  <a:pt x="2376678" y="4543425"/>
                </a:lnTo>
                <a:lnTo>
                  <a:pt x="2387727" y="4459224"/>
                </a:lnTo>
                <a:lnTo>
                  <a:pt x="2408428" y="4381500"/>
                </a:lnTo>
                <a:lnTo>
                  <a:pt x="2437003" y="4302125"/>
                </a:lnTo>
                <a:lnTo>
                  <a:pt x="2471928" y="4224274"/>
                </a:lnTo>
                <a:lnTo>
                  <a:pt x="2513203" y="4146550"/>
                </a:lnTo>
                <a:lnTo>
                  <a:pt x="2557653" y="4068699"/>
                </a:lnTo>
                <a:lnTo>
                  <a:pt x="2603627" y="3989324"/>
                </a:lnTo>
                <a:lnTo>
                  <a:pt x="2649728" y="3913124"/>
                </a:lnTo>
                <a:lnTo>
                  <a:pt x="2692527" y="3833749"/>
                </a:lnTo>
                <a:lnTo>
                  <a:pt x="2732278" y="3756025"/>
                </a:lnTo>
                <a:lnTo>
                  <a:pt x="2765552" y="3673475"/>
                </a:lnTo>
                <a:lnTo>
                  <a:pt x="2792603" y="3592449"/>
                </a:lnTo>
                <a:lnTo>
                  <a:pt x="2808478" y="3511550"/>
                </a:lnTo>
                <a:lnTo>
                  <a:pt x="2814828" y="3429000"/>
                </a:lnTo>
                <a:lnTo>
                  <a:pt x="2808478" y="3346450"/>
                </a:lnTo>
                <a:lnTo>
                  <a:pt x="2792603" y="3265424"/>
                </a:lnTo>
                <a:lnTo>
                  <a:pt x="2765552" y="3184525"/>
                </a:lnTo>
                <a:lnTo>
                  <a:pt x="2732278" y="3101975"/>
                </a:lnTo>
                <a:lnTo>
                  <a:pt x="2692527" y="3024124"/>
                </a:lnTo>
                <a:lnTo>
                  <a:pt x="2649728" y="2944749"/>
                </a:lnTo>
                <a:lnTo>
                  <a:pt x="2603627" y="2868549"/>
                </a:lnTo>
                <a:lnTo>
                  <a:pt x="2557653" y="2789174"/>
                </a:lnTo>
                <a:lnTo>
                  <a:pt x="2513203" y="2711450"/>
                </a:lnTo>
                <a:lnTo>
                  <a:pt x="2471928" y="2633599"/>
                </a:lnTo>
                <a:lnTo>
                  <a:pt x="2437003" y="2555875"/>
                </a:lnTo>
                <a:lnTo>
                  <a:pt x="2408428" y="2476500"/>
                </a:lnTo>
                <a:lnTo>
                  <a:pt x="2387727" y="2398649"/>
                </a:lnTo>
                <a:lnTo>
                  <a:pt x="2376678" y="2314575"/>
                </a:lnTo>
                <a:lnTo>
                  <a:pt x="2371852" y="2230374"/>
                </a:lnTo>
                <a:lnTo>
                  <a:pt x="2375027" y="2143125"/>
                </a:lnTo>
                <a:lnTo>
                  <a:pt x="2383028" y="2052574"/>
                </a:lnTo>
                <a:lnTo>
                  <a:pt x="2394077" y="1963674"/>
                </a:lnTo>
                <a:lnTo>
                  <a:pt x="2405253" y="1874774"/>
                </a:lnTo>
                <a:lnTo>
                  <a:pt x="2417953" y="1785874"/>
                </a:lnTo>
                <a:lnTo>
                  <a:pt x="2429002" y="1695450"/>
                </a:lnTo>
                <a:lnTo>
                  <a:pt x="2435352" y="1608074"/>
                </a:lnTo>
                <a:lnTo>
                  <a:pt x="2435352" y="1524000"/>
                </a:lnTo>
                <a:lnTo>
                  <a:pt x="2429002" y="1439799"/>
                </a:lnTo>
                <a:lnTo>
                  <a:pt x="2414778" y="1358900"/>
                </a:lnTo>
                <a:lnTo>
                  <a:pt x="2389378" y="1282700"/>
                </a:lnTo>
                <a:lnTo>
                  <a:pt x="2355977" y="1214374"/>
                </a:lnTo>
                <a:lnTo>
                  <a:pt x="2311527" y="1150874"/>
                </a:lnTo>
                <a:lnTo>
                  <a:pt x="2262378" y="1090549"/>
                </a:lnTo>
                <a:lnTo>
                  <a:pt x="2206752" y="1033399"/>
                </a:lnTo>
                <a:lnTo>
                  <a:pt x="2146427" y="979424"/>
                </a:lnTo>
                <a:lnTo>
                  <a:pt x="2016252" y="874649"/>
                </a:lnTo>
                <a:lnTo>
                  <a:pt x="1948052" y="825500"/>
                </a:lnTo>
                <a:lnTo>
                  <a:pt x="1881377" y="773049"/>
                </a:lnTo>
                <a:lnTo>
                  <a:pt x="1817751" y="723900"/>
                </a:lnTo>
                <a:lnTo>
                  <a:pt x="1754251" y="669925"/>
                </a:lnTo>
                <a:lnTo>
                  <a:pt x="1697101" y="614299"/>
                </a:lnTo>
                <a:lnTo>
                  <a:pt x="1644777" y="557149"/>
                </a:lnTo>
                <a:lnTo>
                  <a:pt x="1598676" y="495300"/>
                </a:lnTo>
                <a:lnTo>
                  <a:pt x="1555877" y="422275"/>
                </a:lnTo>
                <a:lnTo>
                  <a:pt x="1519301" y="344424"/>
                </a:lnTo>
                <a:lnTo>
                  <a:pt x="1489202" y="261874"/>
                </a:lnTo>
                <a:lnTo>
                  <a:pt x="1462151" y="176149"/>
                </a:lnTo>
                <a:lnTo>
                  <a:pt x="1438402" y="88900"/>
                </a:lnTo>
                <a:lnTo>
                  <a:pt x="14145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74800" y="0"/>
            <a:ext cx="1645200" cy="6857280"/>
          </a:xfrm>
          <a:custGeom>
            <a:avLst/>
            <a:gdLst/>
            <a:ahLst/>
            <a:rect l="l" t="t" r="r" b="b"/>
            <a:pathLst>
              <a:path w="1645920" h="6858000">
                <a:moveTo>
                  <a:pt x="271411" y="0"/>
                </a:moveTo>
                <a:lnTo>
                  <a:pt x="0" y="0"/>
                </a:lnTo>
                <a:lnTo>
                  <a:pt x="26987" y="66675"/>
                </a:lnTo>
                <a:lnTo>
                  <a:pt x="52374" y="139700"/>
                </a:lnTo>
                <a:lnTo>
                  <a:pt x="73012" y="217424"/>
                </a:lnTo>
                <a:lnTo>
                  <a:pt x="95237" y="299974"/>
                </a:lnTo>
                <a:lnTo>
                  <a:pt x="142849" y="477774"/>
                </a:lnTo>
                <a:lnTo>
                  <a:pt x="172999" y="565150"/>
                </a:lnTo>
                <a:lnTo>
                  <a:pt x="204749" y="652399"/>
                </a:lnTo>
                <a:lnTo>
                  <a:pt x="247599" y="738124"/>
                </a:lnTo>
                <a:lnTo>
                  <a:pt x="295224" y="819150"/>
                </a:lnTo>
                <a:lnTo>
                  <a:pt x="352361" y="895350"/>
                </a:lnTo>
                <a:lnTo>
                  <a:pt x="414274" y="963549"/>
                </a:lnTo>
                <a:lnTo>
                  <a:pt x="480949" y="1028700"/>
                </a:lnTo>
                <a:lnTo>
                  <a:pt x="552323" y="1089025"/>
                </a:lnTo>
                <a:lnTo>
                  <a:pt x="622173" y="1144524"/>
                </a:lnTo>
                <a:lnTo>
                  <a:pt x="695198" y="1198499"/>
                </a:lnTo>
                <a:lnTo>
                  <a:pt x="765048" y="1252474"/>
                </a:lnTo>
                <a:lnTo>
                  <a:pt x="830072" y="1304925"/>
                </a:lnTo>
                <a:lnTo>
                  <a:pt x="890397" y="1355725"/>
                </a:lnTo>
                <a:lnTo>
                  <a:pt x="942848" y="1406525"/>
                </a:lnTo>
                <a:lnTo>
                  <a:pt x="984123" y="1460500"/>
                </a:lnTo>
                <a:lnTo>
                  <a:pt x="1012571" y="1512824"/>
                </a:lnTo>
                <a:lnTo>
                  <a:pt x="1026922" y="1562100"/>
                </a:lnTo>
                <a:lnTo>
                  <a:pt x="1034796" y="1616075"/>
                </a:lnTo>
                <a:lnTo>
                  <a:pt x="1037971" y="1674749"/>
                </a:lnTo>
                <a:lnTo>
                  <a:pt x="1033272" y="1739900"/>
                </a:lnTo>
                <a:lnTo>
                  <a:pt x="1026922" y="1808099"/>
                </a:lnTo>
                <a:lnTo>
                  <a:pt x="1018921" y="1877949"/>
                </a:lnTo>
                <a:lnTo>
                  <a:pt x="1011047" y="1950974"/>
                </a:lnTo>
                <a:lnTo>
                  <a:pt x="993521" y="2062099"/>
                </a:lnTo>
                <a:lnTo>
                  <a:pt x="984123" y="2171700"/>
                </a:lnTo>
                <a:lnTo>
                  <a:pt x="977773" y="2284349"/>
                </a:lnTo>
                <a:lnTo>
                  <a:pt x="980948" y="2398649"/>
                </a:lnTo>
                <a:lnTo>
                  <a:pt x="996696" y="2512949"/>
                </a:lnTo>
                <a:lnTo>
                  <a:pt x="1018921" y="2601849"/>
                </a:lnTo>
                <a:lnTo>
                  <a:pt x="1049147" y="2689225"/>
                </a:lnTo>
                <a:lnTo>
                  <a:pt x="1087247" y="2771775"/>
                </a:lnTo>
                <a:lnTo>
                  <a:pt x="1128522" y="2855849"/>
                </a:lnTo>
                <a:lnTo>
                  <a:pt x="1255522" y="3078099"/>
                </a:lnTo>
                <a:lnTo>
                  <a:pt x="1290447" y="3140075"/>
                </a:lnTo>
                <a:lnTo>
                  <a:pt x="1323721" y="3201924"/>
                </a:lnTo>
                <a:lnTo>
                  <a:pt x="1350645" y="3262249"/>
                </a:lnTo>
                <a:lnTo>
                  <a:pt x="1371346" y="3321050"/>
                </a:lnTo>
                <a:lnTo>
                  <a:pt x="1385570" y="3375025"/>
                </a:lnTo>
                <a:lnTo>
                  <a:pt x="1390396" y="3429000"/>
                </a:lnTo>
                <a:lnTo>
                  <a:pt x="1385570" y="3482975"/>
                </a:lnTo>
                <a:lnTo>
                  <a:pt x="1371346" y="3536950"/>
                </a:lnTo>
                <a:lnTo>
                  <a:pt x="1350645" y="3595624"/>
                </a:lnTo>
                <a:lnTo>
                  <a:pt x="1323721" y="3655949"/>
                </a:lnTo>
                <a:lnTo>
                  <a:pt x="1290447" y="3717925"/>
                </a:lnTo>
                <a:lnTo>
                  <a:pt x="1255522" y="3779774"/>
                </a:lnTo>
                <a:lnTo>
                  <a:pt x="1128522" y="4002024"/>
                </a:lnTo>
                <a:lnTo>
                  <a:pt x="1087247" y="4086225"/>
                </a:lnTo>
                <a:lnTo>
                  <a:pt x="1049147" y="4168775"/>
                </a:lnTo>
                <a:lnTo>
                  <a:pt x="1018921" y="4256024"/>
                </a:lnTo>
                <a:lnTo>
                  <a:pt x="996696" y="4344924"/>
                </a:lnTo>
                <a:lnTo>
                  <a:pt x="980948" y="4459224"/>
                </a:lnTo>
                <a:lnTo>
                  <a:pt x="977773" y="4573524"/>
                </a:lnTo>
                <a:lnTo>
                  <a:pt x="984123" y="4686300"/>
                </a:lnTo>
                <a:lnTo>
                  <a:pt x="993521" y="4795774"/>
                </a:lnTo>
                <a:lnTo>
                  <a:pt x="1011047" y="4906899"/>
                </a:lnTo>
                <a:lnTo>
                  <a:pt x="1018921" y="4979924"/>
                </a:lnTo>
                <a:lnTo>
                  <a:pt x="1026922" y="5049774"/>
                </a:lnTo>
                <a:lnTo>
                  <a:pt x="1033272" y="5118100"/>
                </a:lnTo>
                <a:lnTo>
                  <a:pt x="1037971" y="5183124"/>
                </a:lnTo>
                <a:lnTo>
                  <a:pt x="1034796" y="5241925"/>
                </a:lnTo>
                <a:lnTo>
                  <a:pt x="1026922" y="5295900"/>
                </a:lnTo>
                <a:lnTo>
                  <a:pt x="1012571" y="5345049"/>
                </a:lnTo>
                <a:lnTo>
                  <a:pt x="984123" y="5397500"/>
                </a:lnTo>
                <a:lnTo>
                  <a:pt x="942848" y="5451475"/>
                </a:lnTo>
                <a:lnTo>
                  <a:pt x="890397" y="5502275"/>
                </a:lnTo>
                <a:lnTo>
                  <a:pt x="830072" y="5554599"/>
                </a:lnTo>
                <a:lnTo>
                  <a:pt x="695198" y="5659437"/>
                </a:lnTo>
                <a:lnTo>
                  <a:pt x="622173" y="5713412"/>
                </a:lnTo>
                <a:lnTo>
                  <a:pt x="552323" y="5768975"/>
                </a:lnTo>
                <a:lnTo>
                  <a:pt x="480949" y="5829300"/>
                </a:lnTo>
                <a:lnTo>
                  <a:pt x="414274" y="5894387"/>
                </a:lnTo>
                <a:lnTo>
                  <a:pt x="352361" y="5962650"/>
                </a:lnTo>
                <a:lnTo>
                  <a:pt x="295224" y="6038850"/>
                </a:lnTo>
                <a:lnTo>
                  <a:pt x="247599" y="6119812"/>
                </a:lnTo>
                <a:lnTo>
                  <a:pt x="204749" y="6205537"/>
                </a:lnTo>
                <a:lnTo>
                  <a:pt x="172999" y="6292850"/>
                </a:lnTo>
                <a:lnTo>
                  <a:pt x="142849" y="6380162"/>
                </a:lnTo>
                <a:lnTo>
                  <a:pt x="95237" y="6557962"/>
                </a:lnTo>
                <a:lnTo>
                  <a:pt x="73012" y="6640512"/>
                </a:lnTo>
                <a:lnTo>
                  <a:pt x="52374" y="6718300"/>
                </a:lnTo>
                <a:lnTo>
                  <a:pt x="26987" y="6791323"/>
                </a:lnTo>
                <a:lnTo>
                  <a:pt x="0" y="6857999"/>
                </a:lnTo>
                <a:lnTo>
                  <a:pt x="271411" y="6857999"/>
                </a:lnTo>
                <a:lnTo>
                  <a:pt x="298386" y="6770686"/>
                </a:lnTo>
                <a:lnTo>
                  <a:pt x="323786" y="6683375"/>
                </a:lnTo>
                <a:lnTo>
                  <a:pt x="349186" y="6594475"/>
                </a:lnTo>
                <a:lnTo>
                  <a:pt x="371398" y="6503987"/>
                </a:lnTo>
                <a:lnTo>
                  <a:pt x="398399" y="6416675"/>
                </a:lnTo>
                <a:lnTo>
                  <a:pt x="426974" y="6332537"/>
                </a:lnTo>
                <a:lnTo>
                  <a:pt x="463423" y="6253162"/>
                </a:lnTo>
                <a:lnTo>
                  <a:pt x="506349" y="6180137"/>
                </a:lnTo>
                <a:lnTo>
                  <a:pt x="553974" y="6118225"/>
                </a:lnTo>
                <a:lnTo>
                  <a:pt x="606298" y="6059487"/>
                </a:lnTo>
                <a:lnTo>
                  <a:pt x="666623" y="6005512"/>
                </a:lnTo>
                <a:lnTo>
                  <a:pt x="730123" y="5951537"/>
                </a:lnTo>
                <a:lnTo>
                  <a:pt x="931672" y="5797550"/>
                </a:lnTo>
                <a:lnTo>
                  <a:pt x="996696" y="5746750"/>
                </a:lnTo>
                <a:lnTo>
                  <a:pt x="1058672" y="5692775"/>
                </a:lnTo>
                <a:lnTo>
                  <a:pt x="1115822" y="5634037"/>
                </a:lnTo>
                <a:lnTo>
                  <a:pt x="1168146" y="5575300"/>
                </a:lnTo>
                <a:lnTo>
                  <a:pt x="1211072" y="5511800"/>
                </a:lnTo>
                <a:lnTo>
                  <a:pt x="1247521" y="5440299"/>
                </a:lnTo>
                <a:lnTo>
                  <a:pt x="1269746" y="5370449"/>
                </a:lnTo>
                <a:lnTo>
                  <a:pt x="1284097" y="5292725"/>
                </a:lnTo>
                <a:lnTo>
                  <a:pt x="1290447" y="5216525"/>
                </a:lnTo>
                <a:lnTo>
                  <a:pt x="1288796" y="5135499"/>
                </a:lnTo>
                <a:lnTo>
                  <a:pt x="1282446" y="5054600"/>
                </a:lnTo>
                <a:lnTo>
                  <a:pt x="1274572" y="4970399"/>
                </a:lnTo>
                <a:lnTo>
                  <a:pt x="1263396" y="4886325"/>
                </a:lnTo>
                <a:lnTo>
                  <a:pt x="1250696" y="4802124"/>
                </a:lnTo>
                <a:lnTo>
                  <a:pt x="1241171" y="4718050"/>
                </a:lnTo>
                <a:lnTo>
                  <a:pt x="1234821" y="4633849"/>
                </a:lnTo>
                <a:lnTo>
                  <a:pt x="1230122" y="4552950"/>
                </a:lnTo>
                <a:lnTo>
                  <a:pt x="1234821" y="4473575"/>
                </a:lnTo>
                <a:lnTo>
                  <a:pt x="1244346" y="4395724"/>
                </a:lnTo>
                <a:lnTo>
                  <a:pt x="1265047" y="4314825"/>
                </a:lnTo>
                <a:lnTo>
                  <a:pt x="1296797" y="4235450"/>
                </a:lnTo>
                <a:lnTo>
                  <a:pt x="1334770" y="4156075"/>
                </a:lnTo>
                <a:lnTo>
                  <a:pt x="1377696" y="4076700"/>
                </a:lnTo>
                <a:lnTo>
                  <a:pt x="1422146" y="3998849"/>
                </a:lnTo>
                <a:lnTo>
                  <a:pt x="1469771" y="3919474"/>
                </a:lnTo>
                <a:lnTo>
                  <a:pt x="1512570" y="3840099"/>
                </a:lnTo>
                <a:lnTo>
                  <a:pt x="1555496" y="3759200"/>
                </a:lnTo>
                <a:lnTo>
                  <a:pt x="1591945" y="3678174"/>
                </a:lnTo>
                <a:lnTo>
                  <a:pt x="1620520" y="3597275"/>
                </a:lnTo>
                <a:lnTo>
                  <a:pt x="1636395" y="3514725"/>
                </a:lnTo>
                <a:lnTo>
                  <a:pt x="1645920" y="3429000"/>
                </a:lnTo>
                <a:lnTo>
                  <a:pt x="1636395" y="3343275"/>
                </a:lnTo>
                <a:lnTo>
                  <a:pt x="1620520" y="3260725"/>
                </a:lnTo>
                <a:lnTo>
                  <a:pt x="1591945" y="3179699"/>
                </a:lnTo>
                <a:lnTo>
                  <a:pt x="1555496" y="3098800"/>
                </a:lnTo>
                <a:lnTo>
                  <a:pt x="1512570" y="3017774"/>
                </a:lnTo>
                <a:lnTo>
                  <a:pt x="1469771" y="2938399"/>
                </a:lnTo>
                <a:lnTo>
                  <a:pt x="1422146" y="2859024"/>
                </a:lnTo>
                <a:lnTo>
                  <a:pt x="1377696" y="2781300"/>
                </a:lnTo>
                <a:lnTo>
                  <a:pt x="1334770" y="2701925"/>
                </a:lnTo>
                <a:lnTo>
                  <a:pt x="1296797" y="2622550"/>
                </a:lnTo>
                <a:lnTo>
                  <a:pt x="1265047" y="2543175"/>
                </a:lnTo>
                <a:lnTo>
                  <a:pt x="1244346" y="2462149"/>
                </a:lnTo>
                <a:lnTo>
                  <a:pt x="1234821" y="2384425"/>
                </a:lnTo>
                <a:lnTo>
                  <a:pt x="1230122" y="2305050"/>
                </a:lnTo>
                <a:lnTo>
                  <a:pt x="1234821" y="2224024"/>
                </a:lnTo>
                <a:lnTo>
                  <a:pt x="1241171" y="2139950"/>
                </a:lnTo>
                <a:lnTo>
                  <a:pt x="1250696" y="2055749"/>
                </a:lnTo>
                <a:lnTo>
                  <a:pt x="1263396" y="1971675"/>
                </a:lnTo>
                <a:lnTo>
                  <a:pt x="1274572" y="1887474"/>
                </a:lnTo>
                <a:lnTo>
                  <a:pt x="1282446" y="1803400"/>
                </a:lnTo>
                <a:lnTo>
                  <a:pt x="1288796" y="1722374"/>
                </a:lnTo>
                <a:lnTo>
                  <a:pt x="1290447" y="1641475"/>
                </a:lnTo>
                <a:lnTo>
                  <a:pt x="1284097" y="1565275"/>
                </a:lnTo>
                <a:lnTo>
                  <a:pt x="1269746" y="1487424"/>
                </a:lnTo>
                <a:lnTo>
                  <a:pt x="1247521" y="1417574"/>
                </a:lnTo>
                <a:lnTo>
                  <a:pt x="1211072" y="1346200"/>
                </a:lnTo>
                <a:lnTo>
                  <a:pt x="1168146" y="1282700"/>
                </a:lnTo>
                <a:lnTo>
                  <a:pt x="1115822" y="1223899"/>
                </a:lnTo>
                <a:lnTo>
                  <a:pt x="1058672" y="1165225"/>
                </a:lnTo>
                <a:lnTo>
                  <a:pt x="996696" y="1111250"/>
                </a:lnTo>
                <a:lnTo>
                  <a:pt x="931672" y="1060450"/>
                </a:lnTo>
                <a:lnTo>
                  <a:pt x="730123" y="906399"/>
                </a:lnTo>
                <a:lnTo>
                  <a:pt x="666623" y="852424"/>
                </a:lnTo>
                <a:lnTo>
                  <a:pt x="606298" y="798449"/>
                </a:lnTo>
                <a:lnTo>
                  <a:pt x="553974" y="739775"/>
                </a:lnTo>
                <a:lnTo>
                  <a:pt x="506349" y="677799"/>
                </a:lnTo>
                <a:lnTo>
                  <a:pt x="463423" y="604774"/>
                </a:lnTo>
                <a:lnTo>
                  <a:pt x="426974" y="525399"/>
                </a:lnTo>
                <a:lnTo>
                  <a:pt x="398399" y="441325"/>
                </a:lnTo>
                <a:lnTo>
                  <a:pt x="371398" y="353949"/>
                </a:lnTo>
                <a:lnTo>
                  <a:pt x="349186" y="263525"/>
                </a:lnTo>
                <a:lnTo>
                  <a:pt x="323786" y="174625"/>
                </a:lnTo>
                <a:lnTo>
                  <a:pt x="298386" y="87249"/>
                </a:lnTo>
                <a:lnTo>
                  <a:pt x="271411" y="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885240" cy="6857280"/>
          </a:xfrm>
          <a:custGeom>
            <a:avLst/>
            <a:gdLst/>
            <a:ahLst/>
            <a:rect l="l" t="t" r="r" b="b"/>
            <a:pathLst>
              <a:path w="885825" h="6858000">
                <a:moveTo>
                  <a:pt x="709307" y="0"/>
                </a:moveTo>
                <a:lnTo>
                  <a:pt x="0" y="0"/>
                </a:lnTo>
                <a:lnTo>
                  <a:pt x="0" y="6857999"/>
                </a:lnTo>
                <a:lnTo>
                  <a:pt x="709307" y="6857999"/>
                </a:lnTo>
                <a:lnTo>
                  <a:pt x="710895" y="6789736"/>
                </a:lnTo>
                <a:lnTo>
                  <a:pt x="718832" y="6729412"/>
                </a:lnTo>
                <a:lnTo>
                  <a:pt x="729932" y="6677025"/>
                </a:lnTo>
                <a:lnTo>
                  <a:pt x="744220" y="6630987"/>
                </a:lnTo>
                <a:lnTo>
                  <a:pt x="760082" y="6589712"/>
                </a:lnTo>
                <a:lnTo>
                  <a:pt x="779132" y="6553200"/>
                </a:lnTo>
                <a:lnTo>
                  <a:pt x="817206" y="6477000"/>
                </a:lnTo>
                <a:lnTo>
                  <a:pt x="833081" y="6440487"/>
                </a:lnTo>
                <a:lnTo>
                  <a:pt x="848944" y="6399212"/>
                </a:lnTo>
                <a:lnTo>
                  <a:pt x="864819" y="6353175"/>
                </a:lnTo>
                <a:lnTo>
                  <a:pt x="875919" y="6300787"/>
                </a:lnTo>
                <a:lnTo>
                  <a:pt x="882269" y="6240462"/>
                </a:lnTo>
                <a:lnTo>
                  <a:pt x="885444" y="6172200"/>
                </a:lnTo>
                <a:lnTo>
                  <a:pt x="882269" y="6103937"/>
                </a:lnTo>
                <a:lnTo>
                  <a:pt x="875919" y="6043612"/>
                </a:lnTo>
                <a:lnTo>
                  <a:pt x="864819" y="5991225"/>
                </a:lnTo>
                <a:lnTo>
                  <a:pt x="848944" y="5945187"/>
                </a:lnTo>
                <a:lnTo>
                  <a:pt x="833081" y="5903912"/>
                </a:lnTo>
                <a:lnTo>
                  <a:pt x="817206" y="5867400"/>
                </a:lnTo>
                <a:lnTo>
                  <a:pt x="779132" y="5791200"/>
                </a:lnTo>
                <a:lnTo>
                  <a:pt x="760082" y="5754687"/>
                </a:lnTo>
                <a:lnTo>
                  <a:pt x="744220" y="5713412"/>
                </a:lnTo>
                <a:lnTo>
                  <a:pt x="729932" y="5667375"/>
                </a:lnTo>
                <a:lnTo>
                  <a:pt x="718832" y="5614987"/>
                </a:lnTo>
                <a:lnTo>
                  <a:pt x="710895" y="5554599"/>
                </a:lnTo>
                <a:lnTo>
                  <a:pt x="709307" y="5486400"/>
                </a:lnTo>
                <a:lnTo>
                  <a:pt x="710895" y="5418074"/>
                </a:lnTo>
                <a:lnTo>
                  <a:pt x="718832" y="5357749"/>
                </a:lnTo>
                <a:lnTo>
                  <a:pt x="729932" y="5305425"/>
                </a:lnTo>
                <a:lnTo>
                  <a:pt x="744220" y="5259324"/>
                </a:lnTo>
                <a:lnTo>
                  <a:pt x="760082" y="5218049"/>
                </a:lnTo>
                <a:lnTo>
                  <a:pt x="779132" y="5181600"/>
                </a:lnTo>
                <a:lnTo>
                  <a:pt x="817206" y="5105400"/>
                </a:lnTo>
                <a:lnTo>
                  <a:pt x="833081" y="5068824"/>
                </a:lnTo>
                <a:lnTo>
                  <a:pt x="848944" y="5027549"/>
                </a:lnTo>
                <a:lnTo>
                  <a:pt x="864819" y="4981575"/>
                </a:lnTo>
                <a:lnTo>
                  <a:pt x="875919" y="4929124"/>
                </a:lnTo>
                <a:lnTo>
                  <a:pt x="882269" y="4868799"/>
                </a:lnTo>
                <a:lnTo>
                  <a:pt x="885444" y="4800600"/>
                </a:lnTo>
                <a:lnTo>
                  <a:pt x="882269" y="4732274"/>
                </a:lnTo>
                <a:lnTo>
                  <a:pt x="875919" y="4671949"/>
                </a:lnTo>
                <a:lnTo>
                  <a:pt x="864819" y="4619625"/>
                </a:lnTo>
                <a:lnTo>
                  <a:pt x="848944" y="4573524"/>
                </a:lnTo>
                <a:lnTo>
                  <a:pt x="833081" y="4532249"/>
                </a:lnTo>
                <a:lnTo>
                  <a:pt x="817206" y="4495800"/>
                </a:lnTo>
                <a:lnTo>
                  <a:pt x="779132" y="4419600"/>
                </a:lnTo>
                <a:lnTo>
                  <a:pt x="760082" y="4383024"/>
                </a:lnTo>
                <a:lnTo>
                  <a:pt x="744220" y="4341749"/>
                </a:lnTo>
                <a:lnTo>
                  <a:pt x="729932" y="4295775"/>
                </a:lnTo>
                <a:lnTo>
                  <a:pt x="718832" y="4243324"/>
                </a:lnTo>
                <a:lnTo>
                  <a:pt x="710895" y="4182999"/>
                </a:lnTo>
                <a:lnTo>
                  <a:pt x="709307" y="4114800"/>
                </a:lnTo>
                <a:lnTo>
                  <a:pt x="710895" y="4046474"/>
                </a:lnTo>
                <a:lnTo>
                  <a:pt x="718832" y="3986149"/>
                </a:lnTo>
                <a:lnTo>
                  <a:pt x="729932" y="3933825"/>
                </a:lnTo>
                <a:lnTo>
                  <a:pt x="744220" y="3887724"/>
                </a:lnTo>
                <a:lnTo>
                  <a:pt x="760082" y="3846449"/>
                </a:lnTo>
                <a:lnTo>
                  <a:pt x="779132" y="3810000"/>
                </a:lnTo>
                <a:lnTo>
                  <a:pt x="817206" y="3733800"/>
                </a:lnTo>
                <a:lnTo>
                  <a:pt x="833081" y="3697224"/>
                </a:lnTo>
                <a:lnTo>
                  <a:pt x="848944" y="3655949"/>
                </a:lnTo>
                <a:lnTo>
                  <a:pt x="864819" y="3609975"/>
                </a:lnTo>
                <a:lnTo>
                  <a:pt x="875919" y="3557524"/>
                </a:lnTo>
                <a:lnTo>
                  <a:pt x="882269" y="3497199"/>
                </a:lnTo>
                <a:lnTo>
                  <a:pt x="885444" y="3427349"/>
                </a:lnTo>
                <a:lnTo>
                  <a:pt x="882269" y="3360674"/>
                </a:lnTo>
                <a:lnTo>
                  <a:pt x="875919" y="3300349"/>
                </a:lnTo>
                <a:lnTo>
                  <a:pt x="864819" y="3248025"/>
                </a:lnTo>
                <a:lnTo>
                  <a:pt x="848944" y="3201924"/>
                </a:lnTo>
                <a:lnTo>
                  <a:pt x="833081" y="3160649"/>
                </a:lnTo>
                <a:lnTo>
                  <a:pt x="817206" y="3124200"/>
                </a:lnTo>
                <a:lnTo>
                  <a:pt x="779132" y="3048000"/>
                </a:lnTo>
                <a:lnTo>
                  <a:pt x="760082" y="3011424"/>
                </a:lnTo>
                <a:lnTo>
                  <a:pt x="744220" y="2970149"/>
                </a:lnTo>
                <a:lnTo>
                  <a:pt x="729932" y="2924175"/>
                </a:lnTo>
                <a:lnTo>
                  <a:pt x="718832" y="2871724"/>
                </a:lnTo>
                <a:lnTo>
                  <a:pt x="710895" y="2811399"/>
                </a:lnTo>
                <a:lnTo>
                  <a:pt x="709307" y="2743200"/>
                </a:lnTo>
                <a:lnTo>
                  <a:pt x="710895" y="2674874"/>
                </a:lnTo>
                <a:lnTo>
                  <a:pt x="718832" y="2614549"/>
                </a:lnTo>
                <a:lnTo>
                  <a:pt x="729932" y="2562225"/>
                </a:lnTo>
                <a:lnTo>
                  <a:pt x="744220" y="2516124"/>
                </a:lnTo>
                <a:lnTo>
                  <a:pt x="760082" y="2474849"/>
                </a:lnTo>
                <a:lnTo>
                  <a:pt x="779132" y="2438400"/>
                </a:lnTo>
                <a:lnTo>
                  <a:pt x="817206" y="2362200"/>
                </a:lnTo>
                <a:lnTo>
                  <a:pt x="833081" y="2325624"/>
                </a:lnTo>
                <a:lnTo>
                  <a:pt x="848944" y="2284349"/>
                </a:lnTo>
                <a:lnTo>
                  <a:pt x="864819" y="2238375"/>
                </a:lnTo>
                <a:lnTo>
                  <a:pt x="875919" y="2185924"/>
                </a:lnTo>
                <a:lnTo>
                  <a:pt x="882269" y="2125599"/>
                </a:lnTo>
                <a:lnTo>
                  <a:pt x="885444" y="2057400"/>
                </a:lnTo>
                <a:lnTo>
                  <a:pt x="882269" y="1989074"/>
                </a:lnTo>
                <a:lnTo>
                  <a:pt x="875919" y="1928749"/>
                </a:lnTo>
                <a:lnTo>
                  <a:pt x="864819" y="1876425"/>
                </a:lnTo>
                <a:lnTo>
                  <a:pt x="848944" y="1830324"/>
                </a:lnTo>
                <a:lnTo>
                  <a:pt x="833081" y="1789049"/>
                </a:lnTo>
                <a:lnTo>
                  <a:pt x="817206" y="1752600"/>
                </a:lnTo>
                <a:lnTo>
                  <a:pt x="779132" y="1676400"/>
                </a:lnTo>
                <a:lnTo>
                  <a:pt x="760082" y="1639824"/>
                </a:lnTo>
                <a:lnTo>
                  <a:pt x="744220" y="1598549"/>
                </a:lnTo>
                <a:lnTo>
                  <a:pt x="729932" y="1552575"/>
                </a:lnTo>
                <a:lnTo>
                  <a:pt x="718832" y="1500124"/>
                </a:lnTo>
                <a:lnTo>
                  <a:pt x="710895" y="1439799"/>
                </a:lnTo>
                <a:lnTo>
                  <a:pt x="709307" y="1371600"/>
                </a:lnTo>
                <a:lnTo>
                  <a:pt x="710895" y="1303274"/>
                </a:lnTo>
                <a:lnTo>
                  <a:pt x="718832" y="1242949"/>
                </a:lnTo>
                <a:lnTo>
                  <a:pt x="729932" y="1190625"/>
                </a:lnTo>
                <a:lnTo>
                  <a:pt x="744220" y="1144524"/>
                </a:lnTo>
                <a:lnTo>
                  <a:pt x="760082" y="1103249"/>
                </a:lnTo>
                <a:lnTo>
                  <a:pt x="779132" y="1066800"/>
                </a:lnTo>
                <a:lnTo>
                  <a:pt x="817206" y="990600"/>
                </a:lnTo>
                <a:lnTo>
                  <a:pt x="833081" y="954024"/>
                </a:lnTo>
                <a:lnTo>
                  <a:pt x="848944" y="912749"/>
                </a:lnTo>
                <a:lnTo>
                  <a:pt x="864819" y="866775"/>
                </a:lnTo>
                <a:lnTo>
                  <a:pt x="875919" y="814324"/>
                </a:lnTo>
                <a:lnTo>
                  <a:pt x="882269" y="753999"/>
                </a:lnTo>
                <a:lnTo>
                  <a:pt x="885444" y="685800"/>
                </a:lnTo>
                <a:lnTo>
                  <a:pt x="882269" y="617474"/>
                </a:lnTo>
                <a:lnTo>
                  <a:pt x="875919" y="557149"/>
                </a:lnTo>
                <a:lnTo>
                  <a:pt x="864819" y="504825"/>
                </a:lnTo>
                <a:lnTo>
                  <a:pt x="848944" y="458724"/>
                </a:lnTo>
                <a:lnTo>
                  <a:pt x="833081" y="417449"/>
                </a:lnTo>
                <a:lnTo>
                  <a:pt x="817206" y="381000"/>
                </a:lnTo>
                <a:lnTo>
                  <a:pt x="779132" y="304800"/>
                </a:lnTo>
                <a:lnTo>
                  <a:pt x="760082" y="268224"/>
                </a:lnTo>
                <a:lnTo>
                  <a:pt x="744220" y="226949"/>
                </a:lnTo>
                <a:lnTo>
                  <a:pt x="729932" y="180975"/>
                </a:lnTo>
                <a:lnTo>
                  <a:pt x="718832" y="128524"/>
                </a:lnTo>
                <a:lnTo>
                  <a:pt x="710895" y="68199"/>
                </a:lnTo>
                <a:lnTo>
                  <a:pt x="709307" y="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11908440" y="0"/>
            <a:ext cx="282960" cy="6857280"/>
          </a:xfrm>
          <a:custGeom>
            <a:avLst/>
            <a:gdLst/>
            <a:ahLst/>
            <a:rect l="l" t="t" r="r" b="b"/>
            <a:pathLst>
              <a:path w="283845" h="6858000">
                <a:moveTo>
                  <a:pt x="0" y="6858000"/>
                </a:moveTo>
                <a:lnTo>
                  <a:pt x="283464" y="6858000"/>
                </a:lnTo>
                <a:lnTo>
                  <a:pt x="2834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0"/>
            <a:ext cx="885240" cy="6857280"/>
          </a:xfrm>
          <a:custGeom>
            <a:avLst/>
            <a:gdLst/>
            <a:ahLst/>
            <a:rect l="l" t="t" r="r" b="b"/>
            <a:pathLst>
              <a:path w="885825" h="6858000">
                <a:moveTo>
                  <a:pt x="709307" y="0"/>
                </a:moveTo>
                <a:lnTo>
                  <a:pt x="0" y="0"/>
                </a:lnTo>
                <a:lnTo>
                  <a:pt x="0" y="6857999"/>
                </a:lnTo>
                <a:lnTo>
                  <a:pt x="709307" y="6857999"/>
                </a:lnTo>
                <a:lnTo>
                  <a:pt x="710895" y="6789736"/>
                </a:lnTo>
                <a:lnTo>
                  <a:pt x="718832" y="6729412"/>
                </a:lnTo>
                <a:lnTo>
                  <a:pt x="729932" y="6677025"/>
                </a:lnTo>
                <a:lnTo>
                  <a:pt x="744220" y="6630987"/>
                </a:lnTo>
                <a:lnTo>
                  <a:pt x="760082" y="6589712"/>
                </a:lnTo>
                <a:lnTo>
                  <a:pt x="779132" y="6553200"/>
                </a:lnTo>
                <a:lnTo>
                  <a:pt x="817206" y="6477000"/>
                </a:lnTo>
                <a:lnTo>
                  <a:pt x="833081" y="6440487"/>
                </a:lnTo>
                <a:lnTo>
                  <a:pt x="848944" y="6399212"/>
                </a:lnTo>
                <a:lnTo>
                  <a:pt x="864819" y="6353175"/>
                </a:lnTo>
                <a:lnTo>
                  <a:pt x="875919" y="6300787"/>
                </a:lnTo>
                <a:lnTo>
                  <a:pt x="882269" y="6240462"/>
                </a:lnTo>
                <a:lnTo>
                  <a:pt x="885444" y="6172200"/>
                </a:lnTo>
                <a:lnTo>
                  <a:pt x="882269" y="6103937"/>
                </a:lnTo>
                <a:lnTo>
                  <a:pt x="875919" y="6043612"/>
                </a:lnTo>
                <a:lnTo>
                  <a:pt x="864819" y="5991225"/>
                </a:lnTo>
                <a:lnTo>
                  <a:pt x="848944" y="5945187"/>
                </a:lnTo>
                <a:lnTo>
                  <a:pt x="833081" y="5903912"/>
                </a:lnTo>
                <a:lnTo>
                  <a:pt x="817206" y="5867400"/>
                </a:lnTo>
                <a:lnTo>
                  <a:pt x="779132" y="5791200"/>
                </a:lnTo>
                <a:lnTo>
                  <a:pt x="760082" y="5754687"/>
                </a:lnTo>
                <a:lnTo>
                  <a:pt x="744220" y="5713412"/>
                </a:lnTo>
                <a:lnTo>
                  <a:pt x="729932" y="5667375"/>
                </a:lnTo>
                <a:lnTo>
                  <a:pt x="718832" y="5614987"/>
                </a:lnTo>
                <a:lnTo>
                  <a:pt x="710895" y="5554599"/>
                </a:lnTo>
                <a:lnTo>
                  <a:pt x="709307" y="5486400"/>
                </a:lnTo>
                <a:lnTo>
                  <a:pt x="710895" y="5418074"/>
                </a:lnTo>
                <a:lnTo>
                  <a:pt x="718832" y="5357749"/>
                </a:lnTo>
                <a:lnTo>
                  <a:pt x="729932" y="5305425"/>
                </a:lnTo>
                <a:lnTo>
                  <a:pt x="744220" y="5259324"/>
                </a:lnTo>
                <a:lnTo>
                  <a:pt x="760082" y="5218049"/>
                </a:lnTo>
                <a:lnTo>
                  <a:pt x="779132" y="5181600"/>
                </a:lnTo>
                <a:lnTo>
                  <a:pt x="817206" y="5105400"/>
                </a:lnTo>
                <a:lnTo>
                  <a:pt x="833081" y="5068824"/>
                </a:lnTo>
                <a:lnTo>
                  <a:pt x="848944" y="5027549"/>
                </a:lnTo>
                <a:lnTo>
                  <a:pt x="864819" y="4981575"/>
                </a:lnTo>
                <a:lnTo>
                  <a:pt x="875919" y="4929124"/>
                </a:lnTo>
                <a:lnTo>
                  <a:pt x="882269" y="4868799"/>
                </a:lnTo>
                <a:lnTo>
                  <a:pt x="885444" y="4800600"/>
                </a:lnTo>
                <a:lnTo>
                  <a:pt x="882269" y="4732274"/>
                </a:lnTo>
                <a:lnTo>
                  <a:pt x="875919" y="4671949"/>
                </a:lnTo>
                <a:lnTo>
                  <a:pt x="864819" y="4619625"/>
                </a:lnTo>
                <a:lnTo>
                  <a:pt x="848944" y="4573524"/>
                </a:lnTo>
                <a:lnTo>
                  <a:pt x="833081" y="4532249"/>
                </a:lnTo>
                <a:lnTo>
                  <a:pt x="817206" y="4495800"/>
                </a:lnTo>
                <a:lnTo>
                  <a:pt x="779132" y="4419600"/>
                </a:lnTo>
                <a:lnTo>
                  <a:pt x="760082" y="4383024"/>
                </a:lnTo>
                <a:lnTo>
                  <a:pt x="744220" y="4341749"/>
                </a:lnTo>
                <a:lnTo>
                  <a:pt x="729932" y="4295775"/>
                </a:lnTo>
                <a:lnTo>
                  <a:pt x="718832" y="4243324"/>
                </a:lnTo>
                <a:lnTo>
                  <a:pt x="710895" y="4182999"/>
                </a:lnTo>
                <a:lnTo>
                  <a:pt x="709307" y="4114800"/>
                </a:lnTo>
                <a:lnTo>
                  <a:pt x="710895" y="4046474"/>
                </a:lnTo>
                <a:lnTo>
                  <a:pt x="718832" y="3986149"/>
                </a:lnTo>
                <a:lnTo>
                  <a:pt x="729932" y="3933825"/>
                </a:lnTo>
                <a:lnTo>
                  <a:pt x="744220" y="3887724"/>
                </a:lnTo>
                <a:lnTo>
                  <a:pt x="760082" y="3846449"/>
                </a:lnTo>
                <a:lnTo>
                  <a:pt x="779132" y="3810000"/>
                </a:lnTo>
                <a:lnTo>
                  <a:pt x="817206" y="3733800"/>
                </a:lnTo>
                <a:lnTo>
                  <a:pt x="833081" y="3697224"/>
                </a:lnTo>
                <a:lnTo>
                  <a:pt x="848944" y="3655949"/>
                </a:lnTo>
                <a:lnTo>
                  <a:pt x="864819" y="3609975"/>
                </a:lnTo>
                <a:lnTo>
                  <a:pt x="875919" y="3557524"/>
                </a:lnTo>
                <a:lnTo>
                  <a:pt x="882269" y="3497199"/>
                </a:lnTo>
                <a:lnTo>
                  <a:pt x="885444" y="3427349"/>
                </a:lnTo>
                <a:lnTo>
                  <a:pt x="882269" y="3360674"/>
                </a:lnTo>
                <a:lnTo>
                  <a:pt x="875919" y="3300349"/>
                </a:lnTo>
                <a:lnTo>
                  <a:pt x="864819" y="3248025"/>
                </a:lnTo>
                <a:lnTo>
                  <a:pt x="848944" y="3201924"/>
                </a:lnTo>
                <a:lnTo>
                  <a:pt x="833081" y="3160649"/>
                </a:lnTo>
                <a:lnTo>
                  <a:pt x="817206" y="3124200"/>
                </a:lnTo>
                <a:lnTo>
                  <a:pt x="779132" y="3048000"/>
                </a:lnTo>
                <a:lnTo>
                  <a:pt x="760082" y="3011424"/>
                </a:lnTo>
                <a:lnTo>
                  <a:pt x="744220" y="2970149"/>
                </a:lnTo>
                <a:lnTo>
                  <a:pt x="729932" y="2924175"/>
                </a:lnTo>
                <a:lnTo>
                  <a:pt x="718832" y="2871724"/>
                </a:lnTo>
                <a:lnTo>
                  <a:pt x="710895" y="2811399"/>
                </a:lnTo>
                <a:lnTo>
                  <a:pt x="709307" y="2743200"/>
                </a:lnTo>
                <a:lnTo>
                  <a:pt x="710895" y="2674874"/>
                </a:lnTo>
                <a:lnTo>
                  <a:pt x="718832" y="2614549"/>
                </a:lnTo>
                <a:lnTo>
                  <a:pt x="729932" y="2562225"/>
                </a:lnTo>
                <a:lnTo>
                  <a:pt x="744220" y="2516124"/>
                </a:lnTo>
                <a:lnTo>
                  <a:pt x="760082" y="2474849"/>
                </a:lnTo>
                <a:lnTo>
                  <a:pt x="779132" y="2438400"/>
                </a:lnTo>
                <a:lnTo>
                  <a:pt x="817206" y="2362200"/>
                </a:lnTo>
                <a:lnTo>
                  <a:pt x="833081" y="2325624"/>
                </a:lnTo>
                <a:lnTo>
                  <a:pt x="848944" y="2284349"/>
                </a:lnTo>
                <a:lnTo>
                  <a:pt x="864819" y="2238375"/>
                </a:lnTo>
                <a:lnTo>
                  <a:pt x="875919" y="2185924"/>
                </a:lnTo>
                <a:lnTo>
                  <a:pt x="882269" y="2125599"/>
                </a:lnTo>
                <a:lnTo>
                  <a:pt x="885444" y="2057400"/>
                </a:lnTo>
                <a:lnTo>
                  <a:pt x="882269" y="1989074"/>
                </a:lnTo>
                <a:lnTo>
                  <a:pt x="875919" y="1928749"/>
                </a:lnTo>
                <a:lnTo>
                  <a:pt x="864819" y="1876425"/>
                </a:lnTo>
                <a:lnTo>
                  <a:pt x="848944" y="1830324"/>
                </a:lnTo>
                <a:lnTo>
                  <a:pt x="833081" y="1789049"/>
                </a:lnTo>
                <a:lnTo>
                  <a:pt x="817206" y="1752600"/>
                </a:lnTo>
                <a:lnTo>
                  <a:pt x="779132" y="1676400"/>
                </a:lnTo>
                <a:lnTo>
                  <a:pt x="760082" y="1639824"/>
                </a:lnTo>
                <a:lnTo>
                  <a:pt x="744220" y="1598549"/>
                </a:lnTo>
                <a:lnTo>
                  <a:pt x="729932" y="1552575"/>
                </a:lnTo>
                <a:lnTo>
                  <a:pt x="718832" y="1500124"/>
                </a:lnTo>
                <a:lnTo>
                  <a:pt x="710895" y="1439799"/>
                </a:lnTo>
                <a:lnTo>
                  <a:pt x="709307" y="1371600"/>
                </a:lnTo>
                <a:lnTo>
                  <a:pt x="710895" y="1303274"/>
                </a:lnTo>
                <a:lnTo>
                  <a:pt x="718832" y="1242949"/>
                </a:lnTo>
                <a:lnTo>
                  <a:pt x="729932" y="1190625"/>
                </a:lnTo>
                <a:lnTo>
                  <a:pt x="744220" y="1144524"/>
                </a:lnTo>
                <a:lnTo>
                  <a:pt x="760082" y="1103249"/>
                </a:lnTo>
                <a:lnTo>
                  <a:pt x="779132" y="1066800"/>
                </a:lnTo>
                <a:lnTo>
                  <a:pt x="817206" y="990600"/>
                </a:lnTo>
                <a:lnTo>
                  <a:pt x="833081" y="954024"/>
                </a:lnTo>
                <a:lnTo>
                  <a:pt x="848944" y="912749"/>
                </a:lnTo>
                <a:lnTo>
                  <a:pt x="864819" y="866775"/>
                </a:lnTo>
                <a:lnTo>
                  <a:pt x="875919" y="814324"/>
                </a:lnTo>
                <a:lnTo>
                  <a:pt x="882269" y="753999"/>
                </a:lnTo>
                <a:lnTo>
                  <a:pt x="885444" y="685800"/>
                </a:lnTo>
                <a:lnTo>
                  <a:pt x="882269" y="617474"/>
                </a:lnTo>
                <a:lnTo>
                  <a:pt x="875919" y="557149"/>
                </a:lnTo>
                <a:lnTo>
                  <a:pt x="864819" y="504825"/>
                </a:lnTo>
                <a:lnTo>
                  <a:pt x="848944" y="458724"/>
                </a:lnTo>
                <a:lnTo>
                  <a:pt x="833081" y="417449"/>
                </a:lnTo>
                <a:lnTo>
                  <a:pt x="817206" y="381000"/>
                </a:lnTo>
                <a:lnTo>
                  <a:pt x="779132" y="304800"/>
                </a:lnTo>
                <a:lnTo>
                  <a:pt x="760082" y="268224"/>
                </a:lnTo>
                <a:lnTo>
                  <a:pt x="744220" y="226949"/>
                </a:lnTo>
                <a:lnTo>
                  <a:pt x="729932" y="180975"/>
                </a:lnTo>
                <a:lnTo>
                  <a:pt x="718832" y="128524"/>
                </a:lnTo>
                <a:lnTo>
                  <a:pt x="710895" y="68199"/>
                </a:lnTo>
                <a:lnTo>
                  <a:pt x="709307" y="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"/>
          <p:cNvSpPr/>
          <p:nvPr/>
        </p:nvSpPr>
        <p:spPr>
          <a:xfrm>
            <a:off x="11908440" y="0"/>
            <a:ext cx="282960" cy="6857280"/>
          </a:xfrm>
          <a:custGeom>
            <a:avLst/>
            <a:gdLst/>
            <a:ahLst/>
            <a:rect l="l" t="t" r="r" b="b"/>
            <a:pathLst>
              <a:path w="283845" h="6858000">
                <a:moveTo>
                  <a:pt x="0" y="6858000"/>
                </a:moveTo>
                <a:lnTo>
                  <a:pt x="283464" y="6858000"/>
                </a:lnTo>
                <a:lnTo>
                  <a:pt x="2834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en.wikibooks.org/wiki/Java_Programming/Keywords/byte" TargetMode="External"/><Relationship Id="rId2" Type="http://schemas.openxmlformats.org/officeDocument/2006/relationships/hyperlink" Target="https://en.wikibooks.org/wiki/Java_Programming/Keywords/char" TargetMode="External"/><Relationship Id="rId3" Type="http://schemas.openxmlformats.org/officeDocument/2006/relationships/hyperlink" Target="https://en.wikibooks.org/wiki/Java_Programming/Keywords/short" TargetMode="External"/><Relationship Id="rId4" Type="http://schemas.openxmlformats.org/officeDocument/2006/relationships/hyperlink" Target="https://en.wikibooks.org/wiki/Java_Programming/Keywords/int" TargetMode="External"/><Relationship Id="rId5" Type="http://schemas.openxmlformats.org/officeDocument/2006/relationships/hyperlink" Target="https://en.wikibooks.org/wiki/Java_Programming/Keywords/long" TargetMode="External"/><Relationship Id="rId6" Type="http://schemas.openxmlformats.org/officeDocument/2006/relationships/hyperlink" Target="https://en.wikibooks.org/wiki/Java_Programming/Keywords/float" TargetMode="External"/><Relationship Id="rId7" Type="http://schemas.openxmlformats.org/officeDocument/2006/relationships/hyperlink" Target="https://en.wikibooks.org/wiki/Java_Programming/Keywords/double" TargetMode="External"/><Relationship Id="rId8" Type="http://schemas.openxmlformats.org/officeDocument/2006/relationships/hyperlink" Target="https://en.wikibooks.org/wiki/Java_Programming/Keywords/boolean" TargetMode="External"/><Relationship Id="rId9" Type="http://schemas.openxmlformats.org/officeDocument/2006/relationships/hyperlink" Target="https://en.wikibooks.org/wiki/Java_Programming/Keywords/void" TargetMode="External"/><Relationship Id="rId10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developer.android.com/courses/fundamentals-training/toc-v2" TargetMode="External"/><Relationship Id="rId2" Type="http://schemas.openxmlformats.org/officeDocument/2006/relationships/hyperlink" Target="https://developer.android.com/courses/fundamentals-training/toc-v2" TargetMode="External"/><Relationship Id="rId3" Type="http://schemas.openxmlformats.org/officeDocument/2006/relationships/hyperlink" Target="https://classroom.udacity.com/courses/ud282" TargetMode="External"/><Relationship Id="rId4" Type="http://schemas.openxmlformats.org/officeDocument/2006/relationships/hyperlink" Target="https://www.youtube.com/playlist?list=PLlyCyjh2pUe9wv-hU4my-Nen_SvXIzxGB" TargetMode="External"/><Relationship Id="rId5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jpeg"/><Relationship Id="rId3" Type="http://schemas.openxmlformats.org/officeDocument/2006/relationships/slideLayout" Target="../slideLayouts/slideLayout37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2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37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slideLayout" Target="../slideLayouts/slideLayout2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2" Type="http://schemas.openxmlformats.org/officeDocument/2006/relationships/image" Target="../media/image63.png"/><Relationship Id="rId13" Type="http://schemas.openxmlformats.org/officeDocument/2006/relationships/image" Target="../media/image64.png"/><Relationship Id="rId14" Type="http://schemas.openxmlformats.org/officeDocument/2006/relationships/image" Target="../media/image65.png"/><Relationship Id="rId15" Type="http://schemas.openxmlformats.org/officeDocument/2006/relationships/image" Target="../media/image66.png"/><Relationship Id="rId16" Type="http://schemas.openxmlformats.org/officeDocument/2006/relationships/image" Target="../media/image67.png"/><Relationship Id="rId17" Type="http://schemas.openxmlformats.org/officeDocument/2006/relationships/image" Target="../media/image68.png"/><Relationship Id="rId18" Type="http://schemas.openxmlformats.org/officeDocument/2006/relationships/image" Target="../media/image69.png"/><Relationship Id="rId19" Type="http://schemas.openxmlformats.org/officeDocument/2006/relationships/image" Target="../media/image70.png"/><Relationship Id="rId20" Type="http://schemas.openxmlformats.org/officeDocument/2006/relationships/image" Target="../media/image71.png"/><Relationship Id="rId21" Type="http://schemas.openxmlformats.org/officeDocument/2006/relationships/image" Target="../media/image72.png"/><Relationship Id="rId22" Type="http://schemas.openxmlformats.org/officeDocument/2006/relationships/image" Target="../media/image73.png"/><Relationship Id="rId23" Type="http://schemas.openxmlformats.org/officeDocument/2006/relationships/image" Target="../media/image74.png"/><Relationship Id="rId24" Type="http://schemas.openxmlformats.org/officeDocument/2006/relationships/image" Target="../media/image75.png"/><Relationship Id="rId25" Type="http://schemas.openxmlformats.org/officeDocument/2006/relationships/image" Target="../media/image76.png"/><Relationship Id="rId26" Type="http://schemas.openxmlformats.org/officeDocument/2006/relationships/image" Target="../media/image77.png"/><Relationship Id="rId27" Type="http://schemas.openxmlformats.org/officeDocument/2006/relationships/image" Target="../media/image78.png"/><Relationship Id="rId28" Type="http://schemas.openxmlformats.org/officeDocument/2006/relationships/image" Target="../media/image79.png"/><Relationship Id="rId29" Type="http://schemas.openxmlformats.org/officeDocument/2006/relationships/image" Target="../media/image80.png"/><Relationship Id="rId30" Type="http://schemas.openxmlformats.org/officeDocument/2006/relationships/slideLayout" Target="../slideLayouts/slideLayout37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81.png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90.png"/><Relationship Id="rId11" Type="http://schemas.openxmlformats.org/officeDocument/2006/relationships/image" Target="../media/image91.png"/><Relationship Id="rId12" Type="http://schemas.openxmlformats.org/officeDocument/2006/relationships/image" Target="../media/image92.png"/><Relationship Id="rId13" Type="http://schemas.openxmlformats.org/officeDocument/2006/relationships/image" Target="../media/image93.png"/><Relationship Id="rId14" Type="http://schemas.openxmlformats.org/officeDocument/2006/relationships/image" Target="../media/image94.png"/><Relationship Id="rId15" Type="http://schemas.openxmlformats.org/officeDocument/2006/relationships/image" Target="../media/image95.png"/><Relationship Id="rId16" Type="http://schemas.openxmlformats.org/officeDocument/2006/relationships/image" Target="../media/image96.png"/><Relationship Id="rId17" Type="http://schemas.openxmlformats.org/officeDocument/2006/relationships/image" Target="../media/image97.png"/><Relationship Id="rId18" Type="http://schemas.openxmlformats.org/officeDocument/2006/relationships/image" Target="../media/image98.png"/><Relationship Id="rId19" Type="http://schemas.openxmlformats.org/officeDocument/2006/relationships/image" Target="../media/image99.png"/><Relationship Id="rId20" Type="http://schemas.openxmlformats.org/officeDocument/2006/relationships/image" Target="../media/image100.png"/><Relationship Id="rId21" Type="http://schemas.openxmlformats.org/officeDocument/2006/relationships/image" Target="../media/image101.png"/><Relationship Id="rId22" Type="http://schemas.openxmlformats.org/officeDocument/2006/relationships/image" Target="../media/image102.png"/><Relationship Id="rId23" Type="http://schemas.openxmlformats.org/officeDocument/2006/relationships/image" Target="../media/image103.png"/><Relationship Id="rId24" Type="http://schemas.openxmlformats.org/officeDocument/2006/relationships/image" Target="../media/image104.png"/><Relationship Id="rId25" Type="http://schemas.openxmlformats.org/officeDocument/2006/relationships/image" Target="../media/image105.png"/><Relationship Id="rId26" Type="http://schemas.openxmlformats.org/officeDocument/2006/relationships/image" Target="../media/image106.png"/><Relationship Id="rId27" Type="http://schemas.openxmlformats.org/officeDocument/2006/relationships/image" Target="../media/image107.png"/><Relationship Id="rId28" Type="http://schemas.openxmlformats.org/officeDocument/2006/relationships/image" Target="../media/image108.png"/><Relationship Id="rId29" Type="http://schemas.openxmlformats.org/officeDocument/2006/relationships/image" Target="../media/image109.png"/><Relationship Id="rId30" Type="http://schemas.openxmlformats.org/officeDocument/2006/relationships/slideLayout" Target="../slideLayouts/slideLayout37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110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111.png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slideLayout" Target="../slideLayouts/slideLayout25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115.png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image" Target="../media/image122.png"/><Relationship Id="rId9" Type="http://schemas.openxmlformats.org/officeDocument/2006/relationships/image" Target="../media/image123.png"/><Relationship Id="rId10" Type="http://schemas.openxmlformats.org/officeDocument/2006/relationships/image" Target="../media/image124.png"/><Relationship Id="rId11" Type="http://schemas.openxmlformats.org/officeDocument/2006/relationships/image" Target="../media/image125.png"/><Relationship Id="rId12" Type="http://schemas.openxmlformats.org/officeDocument/2006/relationships/image" Target="../media/image126.png"/><Relationship Id="rId13" Type="http://schemas.openxmlformats.org/officeDocument/2006/relationships/image" Target="../media/image127.png"/><Relationship Id="rId14" Type="http://schemas.openxmlformats.org/officeDocument/2006/relationships/image" Target="../media/image128.png"/><Relationship Id="rId15" Type="http://schemas.openxmlformats.org/officeDocument/2006/relationships/image" Target="../media/image129.png"/><Relationship Id="rId16" Type="http://schemas.openxmlformats.org/officeDocument/2006/relationships/image" Target="../media/image130.png"/><Relationship Id="rId17" Type="http://schemas.openxmlformats.org/officeDocument/2006/relationships/image" Target="../media/image131.png"/><Relationship Id="rId18" Type="http://schemas.openxmlformats.org/officeDocument/2006/relationships/image" Target="../media/image132.png"/><Relationship Id="rId19" Type="http://schemas.openxmlformats.org/officeDocument/2006/relationships/image" Target="../media/image133.png"/><Relationship Id="rId20" Type="http://schemas.openxmlformats.org/officeDocument/2006/relationships/image" Target="../media/image134.png"/><Relationship Id="rId21" Type="http://schemas.openxmlformats.org/officeDocument/2006/relationships/image" Target="../media/image135.png"/><Relationship Id="rId22" Type="http://schemas.openxmlformats.org/officeDocument/2006/relationships/image" Target="../media/image136.png"/><Relationship Id="rId23" Type="http://schemas.openxmlformats.org/officeDocument/2006/relationships/image" Target="../media/image137.png"/><Relationship Id="rId24" Type="http://schemas.openxmlformats.org/officeDocument/2006/relationships/image" Target="../media/image138.png"/><Relationship Id="rId25" Type="http://schemas.openxmlformats.org/officeDocument/2006/relationships/image" Target="../media/image139.png"/><Relationship Id="rId26" Type="http://schemas.openxmlformats.org/officeDocument/2006/relationships/image" Target="../media/image140.png"/><Relationship Id="rId27" Type="http://schemas.openxmlformats.org/officeDocument/2006/relationships/image" Target="../media/image141.png"/><Relationship Id="rId28" Type="http://schemas.openxmlformats.org/officeDocument/2006/relationships/image" Target="../media/image142.png"/><Relationship Id="rId29" Type="http://schemas.openxmlformats.org/officeDocument/2006/relationships/image" Target="../media/image143.png"/><Relationship Id="rId30" Type="http://schemas.openxmlformats.org/officeDocument/2006/relationships/image" Target="../media/image144.png"/><Relationship Id="rId31" Type="http://schemas.openxmlformats.org/officeDocument/2006/relationships/image" Target="../media/image145.png"/><Relationship Id="rId32" Type="http://schemas.openxmlformats.org/officeDocument/2006/relationships/image" Target="../media/image146.png"/><Relationship Id="rId33" Type="http://schemas.openxmlformats.org/officeDocument/2006/relationships/image" Target="../media/image147.png"/><Relationship Id="rId34" Type="http://schemas.openxmlformats.org/officeDocument/2006/relationships/image" Target="../media/image148.png"/><Relationship Id="rId35" Type="http://schemas.openxmlformats.org/officeDocument/2006/relationships/image" Target="../media/image149.png"/><Relationship Id="rId36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150.jpeg"/><Relationship Id="rId2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151.jpeg"/><Relationship Id="rId2" Type="http://schemas.openxmlformats.org/officeDocument/2006/relationships/slideLayout" Target="../slideLayouts/slideLayout2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152.png"/><Relationship Id="rId2" Type="http://schemas.openxmlformats.org/officeDocument/2006/relationships/image" Target="../media/image153.png"/><Relationship Id="rId3" Type="http://schemas.openxmlformats.org/officeDocument/2006/relationships/image" Target="../media/image154.png"/><Relationship Id="rId4" Type="http://schemas.openxmlformats.org/officeDocument/2006/relationships/image" Target="../media/image155.png"/><Relationship Id="rId5" Type="http://schemas.openxmlformats.org/officeDocument/2006/relationships/slideLayout" Target="../slideLayouts/slideLayout25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156.png"/><Relationship Id="rId2" Type="http://schemas.openxmlformats.org/officeDocument/2006/relationships/image" Target="../media/image157.png"/><Relationship Id="rId3" Type="http://schemas.openxmlformats.org/officeDocument/2006/relationships/image" Target="../media/image158.png"/><Relationship Id="rId4" Type="http://schemas.openxmlformats.org/officeDocument/2006/relationships/image" Target="../media/image159.png"/><Relationship Id="rId5" Type="http://schemas.openxmlformats.org/officeDocument/2006/relationships/image" Target="../media/image160.png"/><Relationship Id="rId6" Type="http://schemas.openxmlformats.org/officeDocument/2006/relationships/image" Target="../media/image161.png"/><Relationship Id="rId7" Type="http://schemas.openxmlformats.org/officeDocument/2006/relationships/image" Target="../media/image162.png"/><Relationship Id="rId8" Type="http://schemas.openxmlformats.org/officeDocument/2006/relationships/image" Target="../media/image163.png"/><Relationship Id="rId9" Type="http://schemas.openxmlformats.org/officeDocument/2006/relationships/slideLayout" Target="../slideLayouts/slideLayout25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hyperlink" Target="http://www.tutorialspoint.com/java" TargetMode="External"/><Relationship Id="rId2" Type="http://schemas.openxmlformats.org/officeDocument/2006/relationships/hyperlink" Target="https://www.udacity.com/course/intro-to-java-programming--cs046" TargetMode="External"/><Relationship Id="rId3" Type="http://schemas.openxmlformats.org/officeDocument/2006/relationships/hyperlink" Target="https://www.udemy.com/java-programming-basics/" TargetMode="External"/><Relationship Id="rId4" Type="http://schemas.openxmlformats.org/officeDocument/2006/relationships/hyperlink" Target="https://www.youtube.com/watch?v=eIrMbAQSU34" TargetMode="External"/><Relationship Id="rId5" Type="http://schemas.openxmlformats.org/officeDocument/2006/relationships/hyperlink" Target="https://www.youtube.com/watch?v=pTB0EiLXUC8&amp;t=243s" TargetMode="External"/><Relationship Id="rId6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164.png"/><Relationship Id="rId2" Type="http://schemas.openxmlformats.org/officeDocument/2006/relationships/image" Target="../media/image165.png"/><Relationship Id="rId3" Type="http://schemas.openxmlformats.org/officeDocument/2006/relationships/image" Target="../media/image166.png"/><Relationship Id="rId4" Type="http://schemas.openxmlformats.org/officeDocument/2006/relationships/image" Target="../media/image167.png"/><Relationship Id="rId5" Type="http://schemas.openxmlformats.org/officeDocument/2006/relationships/image" Target="../media/image168.png"/><Relationship Id="rId6" Type="http://schemas.openxmlformats.org/officeDocument/2006/relationships/image" Target="../media/image169.png"/><Relationship Id="rId7" Type="http://schemas.openxmlformats.org/officeDocument/2006/relationships/image" Target="../media/image170.png"/><Relationship Id="rId8" Type="http://schemas.openxmlformats.org/officeDocument/2006/relationships/image" Target="../media/image171.png"/><Relationship Id="rId9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oracle.com/java/technologies/javase-jdk13-downloads.html" TargetMode="External"/><Relationship Id="rId2" Type="http://schemas.openxmlformats.org/officeDocument/2006/relationships/hyperlink" Target="https://www.jetbrains.com/idea/download/" TargetMode="Externa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322080" y="1317600"/>
            <a:ext cx="7497720" cy="27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Impact"/>
              </a:rPr>
              <a:t>ITE3261 </a:t>
            </a:r>
            <a:br/>
            <a:r>
              <a:rPr b="0" lang="en-US" sz="6000" spc="-1" strike="noStrike">
                <a:solidFill>
                  <a:srgbClr val="ffffff"/>
                </a:solidFill>
                <a:latin typeface="Impact"/>
              </a:rPr>
              <a:t>Mobile Applications Development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2590920" y="4087440"/>
            <a:ext cx="777168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585858"/>
                </a:solidFill>
                <a:latin typeface="Gill Sans MT"/>
              </a:rPr>
              <a:t>Pelin Mutanguha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D2DDC3FE-9E4F-459C-9920-FED838778215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0" y="0"/>
            <a:ext cx="885240" cy="6857280"/>
          </a:xfrm>
          <a:custGeom>
            <a:avLst/>
            <a:gdLst/>
            <a:ahLst/>
            <a:rect l="l" t="t" r="r" b="b"/>
            <a:pathLst>
              <a:path w="885825" h="6858000">
                <a:moveTo>
                  <a:pt x="709307" y="0"/>
                </a:moveTo>
                <a:lnTo>
                  <a:pt x="0" y="0"/>
                </a:lnTo>
                <a:lnTo>
                  <a:pt x="0" y="6857999"/>
                </a:lnTo>
                <a:lnTo>
                  <a:pt x="709307" y="6857999"/>
                </a:lnTo>
                <a:lnTo>
                  <a:pt x="710895" y="6789736"/>
                </a:lnTo>
                <a:lnTo>
                  <a:pt x="718832" y="6729412"/>
                </a:lnTo>
                <a:lnTo>
                  <a:pt x="729932" y="6677025"/>
                </a:lnTo>
                <a:lnTo>
                  <a:pt x="744220" y="6630987"/>
                </a:lnTo>
                <a:lnTo>
                  <a:pt x="760082" y="6589712"/>
                </a:lnTo>
                <a:lnTo>
                  <a:pt x="779132" y="6553200"/>
                </a:lnTo>
                <a:lnTo>
                  <a:pt x="817206" y="6477000"/>
                </a:lnTo>
                <a:lnTo>
                  <a:pt x="833081" y="6440487"/>
                </a:lnTo>
                <a:lnTo>
                  <a:pt x="848944" y="6399212"/>
                </a:lnTo>
                <a:lnTo>
                  <a:pt x="864819" y="6353175"/>
                </a:lnTo>
                <a:lnTo>
                  <a:pt x="875919" y="6300787"/>
                </a:lnTo>
                <a:lnTo>
                  <a:pt x="882269" y="6240462"/>
                </a:lnTo>
                <a:lnTo>
                  <a:pt x="885444" y="6172200"/>
                </a:lnTo>
                <a:lnTo>
                  <a:pt x="882269" y="6103937"/>
                </a:lnTo>
                <a:lnTo>
                  <a:pt x="875919" y="6043612"/>
                </a:lnTo>
                <a:lnTo>
                  <a:pt x="864819" y="5991225"/>
                </a:lnTo>
                <a:lnTo>
                  <a:pt x="848944" y="5945187"/>
                </a:lnTo>
                <a:lnTo>
                  <a:pt x="833081" y="5903912"/>
                </a:lnTo>
                <a:lnTo>
                  <a:pt x="817206" y="5867400"/>
                </a:lnTo>
                <a:lnTo>
                  <a:pt x="779132" y="5791200"/>
                </a:lnTo>
                <a:lnTo>
                  <a:pt x="760082" y="5754687"/>
                </a:lnTo>
                <a:lnTo>
                  <a:pt x="744220" y="5713412"/>
                </a:lnTo>
                <a:lnTo>
                  <a:pt x="729932" y="5667375"/>
                </a:lnTo>
                <a:lnTo>
                  <a:pt x="718832" y="5614987"/>
                </a:lnTo>
                <a:lnTo>
                  <a:pt x="710895" y="5554599"/>
                </a:lnTo>
                <a:lnTo>
                  <a:pt x="709307" y="5486400"/>
                </a:lnTo>
                <a:lnTo>
                  <a:pt x="710895" y="5418074"/>
                </a:lnTo>
                <a:lnTo>
                  <a:pt x="718832" y="5357749"/>
                </a:lnTo>
                <a:lnTo>
                  <a:pt x="729932" y="5305425"/>
                </a:lnTo>
                <a:lnTo>
                  <a:pt x="744220" y="5259324"/>
                </a:lnTo>
                <a:lnTo>
                  <a:pt x="760082" y="5218049"/>
                </a:lnTo>
                <a:lnTo>
                  <a:pt x="779132" y="5181600"/>
                </a:lnTo>
                <a:lnTo>
                  <a:pt x="817206" y="5105400"/>
                </a:lnTo>
                <a:lnTo>
                  <a:pt x="833081" y="5068824"/>
                </a:lnTo>
                <a:lnTo>
                  <a:pt x="848944" y="5027549"/>
                </a:lnTo>
                <a:lnTo>
                  <a:pt x="864819" y="4981575"/>
                </a:lnTo>
                <a:lnTo>
                  <a:pt x="875919" y="4929124"/>
                </a:lnTo>
                <a:lnTo>
                  <a:pt x="882269" y="4868799"/>
                </a:lnTo>
                <a:lnTo>
                  <a:pt x="885444" y="4800600"/>
                </a:lnTo>
                <a:lnTo>
                  <a:pt x="882269" y="4732274"/>
                </a:lnTo>
                <a:lnTo>
                  <a:pt x="875919" y="4671949"/>
                </a:lnTo>
                <a:lnTo>
                  <a:pt x="864819" y="4619625"/>
                </a:lnTo>
                <a:lnTo>
                  <a:pt x="848944" y="4573524"/>
                </a:lnTo>
                <a:lnTo>
                  <a:pt x="833081" y="4532249"/>
                </a:lnTo>
                <a:lnTo>
                  <a:pt x="817206" y="4495800"/>
                </a:lnTo>
                <a:lnTo>
                  <a:pt x="779132" y="4419600"/>
                </a:lnTo>
                <a:lnTo>
                  <a:pt x="760082" y="4383024"/>
                </a:lnTo>
                <a:lnTo>
                  <a:pt x="744220" y="4341749"/>
                </a:lnTo>
                <a:lnTo>
                  <a:pt x="729932" y="4295775"/>
                </a:lnTo>
                <a:lnTo>
                  <a:pt x="718832" y="4243324"/>
                </a:lnTo>
                <a:lnTo>
                  <a:pt x="710895" y="4182999"/>
                </a:lnTo>
                <a:lnTo>
                  <a:pt x="709307" y="4114800"/>
                </a:lnTo>
                <a:lnTo>
                  <a:pt x="710895" y="4046474"/>
                </a:lnTo>
                <a:lnTo>
                  <a:pt x="718832" y="3986149"/>
                </a:lnTo>
                <a:lnTo>
                  <a:pt x="729932" y="3933825"/>
                </a:lnTo>
                <a:lnTo>
                  <a:pt x="744220" y="3887724"/>
                </a:lnTo>
                <a:lnTo>
                  <a:pt x="760082" y="3846449"/>
                </a:lnTo>
                <a:lnTo>
                  <a:pt x="779132" y="3810000"/>
                </a:lnTo>
                <a:lnTo>
                  <a:pt x="817206" y="3733800"/>
                </a:lnTo>
                <a:lnTo>
                  <a:pt x="833081" y="3697224"/>
                </a:lnTo>
                <a:lnTo>
                  <a:pt x="848944" y="3655949"/>
                </a:lnTo>
                <a:lnTo>
                  <a:pt x="864819" y="3609975"/>
                </a:lnTo>
                <a:lnTo>
                  <a:pt x="875919" y="3557524"/>
                </a:lnTo>
                <a:lnTo>
                  <a:pt x="882269" y="3497199"/>
                </a:lnTo>
                <a:lnTo>
                  <a:pt x="885444" y="3427349"/>
                </a:lnTo>
                <a:lnTo>
                  <a:pt x="882269" y="3360674"/>
                </a:lnTo>
                <a:lnTo>
                  <a:pt x="875919" y="3300349"/>
                </a:lnTo>
                <a:lnTo>
                  <a:pt x="864819" y="3248025"/>
                </a:lnTo>
                <a:lnTo>
                  <a:pt x="848944" y="3201924"/>
                </a:lnTo>
                <a:lnTo>
                  <a:pt x="833081" y="3160649"/>
                </a:lnTo>
                <a:lnTo>
                  <a:pt x="817206" y="3124200"/>
                </a:lnTo>
                <a:lnTo>
                  <a:pt x="779132" y="3048000"/>
                </a:lnTo>
                <a:lnTo>
                  <a:pt x="760082" y="3011424"/>
                </a:lnTo>
                <a:lnTo>
                  <a:pt x="744220" y="2970149"/>
                </a:lnTo>
                <a:lnTo>
                  <a:pt x="729932" y="2924175"/>
                </a:lnTo>
                <a:lnTo>
                  <a:pt x="718832" y="2871724"/>
                </a:lnTo>
                <a:lnTo>
                  <a:pt x="710895" y="2811399"/>
                </a:lnTo>
                <a:lnTo>
                  <a:pt x="709307" y="2743200"/>
                </a:lnTo>
                <a:lnTo>
                  <a:pt x="710895" y="2674874"/>
                </a:lnTo>
                <a:lnTo>
                  <a:pt x="718832" y="2614549"/>
                </a:lnTo>
                <a:lnTo>
                  <a:pt x="729932" y="2562225"/>
                </a:lnTo>
                <a:lnTo>
                  <a:pt x="744220" y="2516124"/>
                </a:lnTo>
                <a:lnTo>
                  <a:pt x="760082" y="2474849"/>
                </a:lnTo>
                <a:lnTo>
                  <a:pt x="779132" y="2438400"/>
                </a:lnTo>
                <a:lnTo>
                  <a:pt x="817206" y="2362200"/>
                </a:lnTo>
                <a:lnTo>
                  <a:pt x="833081" y="2325624"/>
                </a:lnTo>
                <a:lnTo>
                  <a:pt x="848944" y="2284349"/>
                </a:lnTo>
                <a:lnTo>
                  <a:pt x="864819" y="2238375"/>
                </a:lnTo>
                <a:lnTo>
                  <a:pt x="875919" y="2185924"/>
                </a:lnTo>
                <a:lnTo>
                  <a:pt x="882269" y="2125599"/>
                </a:lnTo>
                <a:lnTo>
                  <a:pt x="885444" y="2057400"/>
                </a:lnTo>
                <a:lnTo>
                  <a:pt x="882269" y="1989074"/>
                </a:lnTo>
                <a:lnTo>
                  <a:pt x="875919" y="1928749"/>
                </a:lnTo>
                <a:lnTo>
                  <a:pt x="864819" y="1876425"/>
                </a:lnTo>
                <a:lnTo>
                  <a:pt x="848944" y="1830324"/>
                </a:lnTo>
                <a:lnTo>
                  <a:pt x="833081" y="1789049"/>
                </a:lnTo>
                <a:lnTo>
                  <a:pt x="817206" y="1752600"/>
                </a:lnTo>
                <a:lnTo>
                  <a:pt x="779132" y="1676400"/>
                </a:lnTo>
                <a:lnTo>
                  <a:pt x="760082" y="1639824"/>
                </a:lnTo>
                <a:lnTo>
                  <a:pt x="744220" y="1598549"/>
                </a:lnTo>
                <a:lnTo>
                  <a:pt x="729932" y="1552575"/>
                </a:lnTo>
                <a:lnTo>
                  <a:pt x="718832" y="1500124"/>
                </a:lnTo>
                <a:lnTo>
                  <a:pt x="710895" y="1439799"/>
                </a:lnTo>
                <a:lnTo>
                  <a:pt x="709307" y="1371600"/>
                </a:lnTo>
                <a:lnTo>
                  <a:pt x="710895" y="1303274"/>
                </a:lnTo>
                <a:lnTo>
                  <a:pt x="718832" y="1242949"/>
                </a:lnTo>
                <a:lnTo>
                  <a:pt x="729932" y="1190625"/>
                </a:lnTo>
                <a:lnTo>
                  <a:pt x="744220" y="1144524"/>
                </a:lnTo>
                <a:lnTo>
                  <a:pt x="760082" y="1103249"/>
                </a:lnTo>
                <a:lnTo>
                  <a:pt x="779132" y="1066800"/>
                </a:lnTo>
                <a:lnTo>
                  <a:pt x="817206" y="990600"/>
                </a:lnTo>
                <a:lnTo>
                  <a:pt x="833081" y="954024"/>
                </a:lnTo>
                <a:lnTo>
                  <a:pt x="848944" y="912749"/>
                </a:lnTo>
                <a:lnTo>
                  <a:pt x="864819" y="866775"/>
                </a:lnTo>
                <a:lnTo>
                  <a:pt x="875919" y="814324"/>
                </a:lnTo>
                <a:lnTo>
                  <a:pt x="882269" y="753999"/>
                </a:lnTo>
                <a:lnTo>
                  <a:pt x="885444" y="685800"/>
                </a:lnTo>
                <a:lnTo>
                  <a:pt x="882269" y="617474"/>
                </a:lnTo>
                <a:lnTo>
                  <a:pt x="875919" y="557149"/>
                </a:lnTo>
                <a:lnTo>
                  <a:pt x="864819" y="504825"/>
                </a:lnTo>
                <a:lnTo>
                  <a:pt x="848944" y="458724"/>
                </a:lnTo>
                <a:lnTo>
                  <a:pt x="833081" y="417449"/>
                </a:lnTo>
                <a:lnTo>
                  <a:pt x="817206" y="381000"/>
                </a:lnTo>
                <a:lnTo>
                  <a:pt x="779132" y="304800"/>
                </a:lnTo>
                <a:lnTo>
                  <a:pt x="760082" y="268224"/>
                </a:lnTo>
                <a:lnTo>
                  <a:pt x="744220" y="226949"/>
                </a:lnTo>
                <a:lnTo>
                  <a:pt x="729932" y="180975"/>
                </a:lnTo>
                <a:lnTo>
                  <a:pt x="718832" y="128524"/>
                </a:lnTo>
                <a:lnTo>
                  <a:pt x="710895" y="68199"/>
                </a:lnTo>
                <a:lnTo>
                  <a:pt x="709307" y="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2"/>
          <p:cNvSpPr/>
          <p:nvPr/>
        </p:nvSpPr>
        <p:spPr>
          <a:xfrm>
            <a:off x="11908440" y="0"/>
            <a:ext cx="282960" cy="6857280"/>
          </a:xfrm>
          <a:custGeom>
            <a:avLst/>
            <a:gdLst/>
            <a:ahLst/>
            <a:rect l="l" t="t" r="r" b="b"/>
            <a:pathLst>
              <a:path w="283845" h="6858000">
                <a:moveTo>
                  <a:pt x="0" y="6858000"/>
                </a:moveTo>
                <a:lnTo>
                  <a:pt x="283464" y="6858000"/>
                </a:lnTo>
                <a:lnTo>
                  <a:pt x="2834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3"/>
          <p:cNvSpPr/>
          <p:nvPr/>
        </p:nvSpPr>
        <p:spPr>
          <a:xfrm>
            <a:off x="1330560" y="333000"/>
            <a:ext cx="9875520" cy="15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5100" spc="126" strike="noStrike">
                <a:solidFill>
                  <a:srgbClr val="171212"/>
                </a:solidFill>
                <a:latin typeface="Impact"/>
              </a:rPr>
              <a:t>LOOK</a:t>
            </a:r>
            <a:r>
              <a:rPr b="0" lang="en-US" sz="5100" spc="361" strike="noStrike">
                <a:solidFill>
                  <a:srgbClr val="171212"/>
                </a:solidFill>
                <a:latin typeface="Impact"/>
              </a:rPr>
              <a:t> </a:t>
            </a:r>
            <a:r>
              <a:rPr b="0" lang="en-US" sz="5100" spc="126" strike="noStrike">
                <a:solidFill>
                  <a:srgbClr val="171212"/>
                </a:solidFill>
                <a:latin typeface="Impact"/>
              </a:rPr>
              <a:t>HOW</a:t>
            </a:r>
            <a:r>
              <a:rPr b="0" lang="en-US" sz="5100" spc="369" strike="noStrike">
                <a:solidFill>
                  <a:srgbClr val="171212"/>
                </a:solidFill>
                <a:latin typeface="Impact"/>
              </a:rPr>
              <a:t> </a:t>
            </a:r>
            <a:r>
              <a:rPr b="0" lang="en-US" sz="5100" spc="140" strike="noStrike">
                <a:solidFill>
                  <a:srgbClr val="171212"/>
                </a:solidFill>
                <a:latin typeface="Impact"/>
              </a:rPr>
              <a:t>EASY</a:t>
            </a:r>
            <a:r>
              <a:rPr b="0" lang="en-US" sz="5100" spc="367" strike="noStrike">
                <a:solidFill>
                  <a:srgbClr val="171212"/>
                </a:solidFill>
                <a:latin typeface="Impact"/>
              </a:rPr>
              <a:t> </a:t>
            </a:r>
            <a:r>
              <a:rPr b="0" lang="en-US" sz="5100" spc="92" strike="noStrike">
                <a:solidFill>
                  <a:srgbClr val="171212"/>
                </a:solidFill>
                <a:latin typeface="Impact"/>
              </a:rPr>
              <a:t>IT</a:t>
            </a:r>
            <a:r>
              <a:rPr b="0" lang="en-US" sz="5100" spc="386" strike="noStrike">
                <a:solidFill>
                  <a:srgbClr val="171212"/>
                </a:solidFill>
                <a:latin typeface="Impact"/>
              </a:rPr>
              <a:t> </a:t>
            </a:r>
            <a:r>
              <a:rPr b="0" lang="en-US" sz="5100" spc="92" strike="noStrike">
                <a:solidFill>
                  <a:srgbClr val="171212"/>
                </a:solidFill>
                <a:latin typeface="Impact"/>
              </a:rPr>
              <a:t>IS</a:t>
            </a:r>
            <a:r>
              <a:rPr b="0" lang="en-US" sz="5100" spc="386" strike="noStrike">
                <a:solidFill>
                  <a:srgbClr val="171212"/>
                </a:solidFill>
                <a:latin typeface="Impact"/>
              </a:rPr>
              <a:t> </a:t>
            </a:r>
            <a:r>
              <a:rPr b="0" lang="en-US" sz="5100" spc="92" strike="noStrike">
                <a:solidFill>
                  <a:srgbClr val="171212"/>
                </a:solidFill>
                <a:latin typeface="Impact"/>
              </a:rPr>
              <a:t>TO</a:t>
            </a:r>
            <a:r>
              <a:rPr b="0" lang="en-US" sz="5100" spc="369" strike="noStrike">
                <a:solidFill>
                  <a:srgbClr val="171212"/>
                </a:solidFill>
                <a:latin typeface="Impact"/>
              </a:rPr>
              <a:t> </a:t>
            </a:r>
            <a:r>
              <a:rPr b="0" lang="en-US" sz="5100" spc="151" strike="noStrike">
                <a:solidFill>
                  <a:srgbClr val="171212"/>
                </a:solidFill>
                <a:latin typeface="Impact"/>
              </a:rPr>
              <a:t>WRITE</a:t>
            </a:r>
            <a:r>
              <a:rPr b="0" lang="en-US" sz="5100" spc="375" strike="noStrike">
                <a:solidFill>
                  <a:srgbClr val="171212"/>
                </a:solidFill>
                <a:latin typeface="Impact"/>
              </a:rPr>
              <a:t> </a:t>
            </a:r>
            <a:r>
              <a:rPr b="0" lang="en-US" sz="5100" spc="94" strike="noStrike">
                <a:solidFill>
                  <a:srgbClr val="171212"/>
                </a:solidFill>
                <a:latin typeface="Impact"/>
              </a:rPr>
              <a:t>JAVA</a:t>
            </a:r>
            <a:endParaRPr b="0" lang="en-US" sz="5100" spc="-1" strike="noStrike"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1388880" y="1944360"/>
            <a:ext cx="10272240" cy="3426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5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CustomShape 6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DC5A9DEB-45FD-445F-A79A-320F6A1E1C05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0" y="0"/>
            <a:ext cx="885240" cy="6857280"/>
          </a:xfrm>
          <a:custGeom>
            <a:avLst/>
            <a:gdLst/>
            <a:ahLst/>
            <a:rect l="l" t="t" r="r" b="b"/>
            <a:pathLst>
              <a:path w="885825" h="6858000">
                <a:moveTo>
                  <a:pt x="709307" y="0"/>
                </a:moveTo>
                <a:lnTo>
                  <a:pt x="0" y="0"/>
                </a:lnTo>
                <a:lnTo>
                  <a:pt x="0" y="6857999"/>
                </a:lnTo>
                <a:lnTo>
                  <a:pt x="709307" y="6857999"/>
                </a:lnTo>
                <a:lnTo>
                  <a:pt x="710895" y="6789736"/>
                </a:lnTo>
                <a:lnTo>
                  <a:pt x="718832" y="6729412"/>
                </a:lnTo>
                <a:lnTo>
                  <a:pt x="729932" y="6677025"/>
                </a:lnTo>
                <a:lnTo>
                  <a:pt x="744220" y="6630987"/>
                </a:lnTo>
                <a:lnTo>
                  <a:pt x="760082" y="6589712"/>
                </a:lnTo>
                <a:lnTo>
                  <a:pt x="779132" y="6553200"/>
                </a:lnTo>
                <a:lnTo>
                  <a:pt x="817206" y="6477000"/>
                </a:lnTo>
                <a:lnTo>
                  <a:pt x="833081" y="6440487"/>
                </a:lnTo>
                <a:lnTo>
                  <a:pt x="848944" y="6399212"/>
                </a:lnTo>
                <a:lnTo>
                  <a:pt x="864819" y="6353175"/>
                </a:lnTo>
                <a:lnTo>
                  <a:pt x="875919" y="6300787"/>
                </a:lnTo>
                <a:lnTo>
                  <a:pt x="882269" y="6240462"/>
                </a:lnTo>
                <a:lnTo>
                  <a:pt x="885444" y="6172200"/>
                </a:lnTo>
                <a:lnTo>
                  <a:pt x="882269" y="6103937"/>
                </a:lnTo>
                <a:lnTo>
                  <a:pt x="875919" y="6043612"/>
                </a:lnTo>
                <a:lnTo>
                  <a:pt x="864819" y="5991225"/>
                </a:lnTo>
                <a:lnTo>
                  <a:pt x="848944" y="5945187"/>
                </a:lnTo>
                <a:lnTo>
                  <a:pt x="833081" y="5903912"/>
                </a:lnTo>
                <a:lnTo>
                  <a:pt x="817206" y="5867400"/>
                </a:lnTo>
                <a:lnTo>
                  <a:pt x="779132" y="5791200"/>
                </a:lnTo>
                <a:lnTo>
                  <a:pt x="760082" y="5754687"/>
                </a:lnTo>
                <a:lnTo>
                  <a:pt x="744220" y="5713412"/>
                </a:lnTo>
                <a:lnTo>
                  <a:pt x="729932" y="5667375"/>
                </a:lnTo>
                <a:lnTo>
                  <a:pt x="718832" y="5614987"/>
                </a:lnTo>
                <a:lnTo>
                  <a:pt x="710895" y="5554599"/>
                </a:lnTo>
                <a:lnTo>
                  <a:pt x="709307" y="5486400"/>
                </a:lnTo>
                <a:lnTo>
                  <a:pt x="710895" y="5418074"/>
                </a:lnTo>
                <a:lnTo>
                  <a:pt x="718832" y="5357749"/>
                </a:lnTo>
                <a:lnTo>
                  <a:pt x="729932" y="5305425"/>
                </a:lnTo>
                <a:lnTo>
                  <a:pt x="744220" y="5259324"/>
                </a:lnTo>
                <a:lnTo>
                  <a:pt x="760082" y="5218049"/>
                </a:lnTo>
                <a:lnTo>
                  <a:pt x="779132" y="5181600"/>
                </a:lnTo>
                <a:lnTo>
                  <a:pt x="817206" y="5105400"/>
                </a:lnTo>
                <a:lnTo>
                  <a:pt x="833081" y="5068824"/>
                </a:lnTo>
                <a:lnTo>
                  <a:pt x="848944" y="5027549"/>
                </a:lnTo>
                <a:lnTo>
                  <a:pt x="864819" y="4981575"/>
                </a:lnTo>
                <a:lnTo>
                  <a:pt x="875919" y="4929124"/>
                </a:lnTo>
                <a:lnTo>
                  <a:pt x="882269" y="4868799"/>
                </a:lnTo>
                <a:lnTo>
                  <a:pt x="885444" y="4800600"/>
                </a:lnTo>
                <a:lnTo>
                  <a:pt x="882269" y="4732274"/>
                </a:lnTo>
                <a:lnTo>
                  <a:pt x="875919" y="4671949"/>
                </a:lnTo>
                <a:lnTo>
                  <a:pt x="864819" y="4619625"/>
                </a:lnTo>
                <a:lnTo>
                  <a:pt x="848944" y="4573524"/>
                </a:lnTo>
                <a:lnTo>
                  <a:pt x="833081" y="4532249"/>
                </a:lnTo>
                <a:lnTo>
                  <a:pt x="817206" y="4495800"/>
                </a:lnTo>
                <a:lnTo>
                  <a:pt x="779132" y="4419600"/>
                </a:lnTo>
                <a:lnTo>
                  <a:pt x="760082" y="4383024"/>
                </a:lnTo>
                <a:lnTo>
                  <a:pt x="744220" y="4341749"/>
                </a:lnTo>
                <a:lnTo>
                  <a:pt x="729932" y="4295775"/>
                </a:lnTo>
                <a:lnTo>
                  <a:pt x="718832" y="4243324"/>
                </a:lnTo>
                <a:lnTo>
                  <a:pt x="710895" y="4182999"/>
                </a:lnTo>
                <a:lnTo>
                  <a:pt x="709307" y="4114800"/>
                </a:lnTo>
                <a:lnTo>
                  <a:pt x="710895" y="4046474"/>
                </a:lnTo>
                <a:lnTo>
                  <a:pt x="718832" y="3986149"/>
                </a:lnTo>
                <a:lnTo>
                  <a:pt x="729932" y="3933825"/>
                </a:lnTo>
                <a:lnTo>
                  <a:pt x="744220" y="3887724"/>
                </a:lnTo>
                <a:lnTo>
                  <a:pt x="760082" y="3846449"/>
                </a:lnTo>
                <a:lnTo>
                  <a:pt x="779132" y="3810000"/>
                </a:lnTo>
                <a:lnTo>
                  <a:pt x="817206" y="3733800"/>
                </a:lnTo>
                <a:lnTo>
                  <a:pt x="833081" y="3697224"/>
                </a:lnTo>
                <a:lnTo>
                  <a:pt x="848944" y="3655949"/>
                </a:lnTo>
                <a:lnTo>
                  <a:pt x="864819" y="3609975"/>
                </a:lnTo>
                <a:lnTo>
                  <a:pt x="875919" y="3557524"/>
                </a:lnTo>
                <a:lnTo>
                  <a:pt x="882269" y="3497199"/>
                </a:lnTo>
                <a:lnTo>
                  <a:pt x="885444" y="3427349"/>
                </a:lnTo>
                <a:lnTo>
                  <a:pt x="882269" y="3360674"/>
                </a:lnTo>
                <a:lnTo>
                  <a:pt x="875919" y="3300349"/>
                </a:lnTo>
                <a:lnTo>
                  <a:pt x="864819" y="3248025"/>
                </a:lnTo>
                <a:lnTo>
                  <a:pt x="848944" y="3201924"/>
                </a:lnTo>
                <a:lnTo>
                  <a:pt x="833081" y="3160649"/>
                </a:lnTo>
                <a:lnTo>
                  <a:pt x="817206" y="3124200"/>
                </a:lnTo>
                <a:lnTo>
                  <a:pt x="779132" y="3048000"/>
                </a:lnTo>
                <a:lnTo>
                  <a:pt x="760082" y="3011424"/>
                </a:lnTo>
                <a:lnTo>
                  <a:pt x="744220" y="2970149"/>
                </a:lnTo>
                <a:lnTo>
                  <a:pt x="729932" y="2924175"/>
                </a:lnTo>
                <a:lnTo>
                  <a:pt x="718832" y="2871724"/>
                </a:lnTo>
                <a:lnTo>
                  <a:pt x="710895" y="2811399"/>
                </a:lnTo>
                <a:lnTo>
                  <a:pt x="709307" y="2743200"/>
                </a:lnTo>
                <a:lnTo>
                  <a:pt x="710895" y="2674874"/>
                </a:lnTo>
                <a:lnTo>
                  <a:pt x="718832" y="2614549"/>
                </a:lnTo>
                <a:lnTo>
                  <a:pt x="729932" y="2562225"/>
                </a:lnTo>
                <a:lnTo>
                  <a:pt x="744220" y="2516124"/>
                </a:lnTo>
                <a:lnTo>
                  <a:pt x="760082" y="2474849"/>
                </a:lnTo>
                <a:lnTo>
                  <a:pt x="779132" y="2438400"/>
                </a:lnTo>
                <a:lnTo>
                  <a:pt x="817206" y="2362200"/>
                </a:lnTo>
                <a:lnTo>
                  <a:pt x="833081" y="2325624"/>
                </a:lnTo>
                <a:lnTo>
                  <a:pt x="848944" y="2284349"/>
                </a:lnTo>
                <a:lnTo>
                  <a:pt x="864819" y="2238375"/>
                </a:lnTo>
                <a:lnTo>
                  <a:pt x="875919" y="2185924"/>
                </a:lnTo>
                <a:lnTo>
                  <a:pt x="882269" y="2125599"/>
                </a:lnTo>
                <a:lnTo>
                  <a:pt x="885444" y="2057400"/>
                </a:lnTo>
                <a:lnTo>
                  <a:pt x="882269" y="1989074"/>
                </a:lnTo>
                <a:lnTo>
                  <a:pt x="875919" y="1928749"/>
                </a:lnTo>
                <a:lnTo>
                  <a:pt x="864819" y="1876425"/>
                </a:lnTo>
                <a:lnTo>
                  <a:pt x="848944" y="1830324"/>
                </a:lnTo>
                <a:lnTo>
                  <a:pt x="833081" y="1789049"/>
                </a:lnTo>
                <a:lnTo>
                  <a:pt x="817206" y="1752600"/>
                </a:lnTo>
                <a:lnTo>
                  <a:pt x="779132" y="1676400"/>
                </a:lnTo>
                <a:lnTo>
                  <a:pt x="760082" y="1639824"/>
                </a:lnTo>
                <a:lnTo>
                  <a:pt x="744220" y="1598549"/>
                </a:lnTo>
                <a:lnTo>
                  <a:pt x="729932" y="1552575"/>
                </a:lnTo>
                <a:lnTo>
                  <a:pt x="718832" y="1500124"/>
                </a:lnTo>
                <a:lnTo>
                  <a:pt x="710895" y="1439799"/>
                </a:lnTo>
                <a:lnTo>
                  <a:pt x="709307" y="1371600"/>
                </a:lnTo>
                <a:lnTo>
                  <a:pt x="710895" y="1303274"/>
                </a:lnTo>
                <a:lnTo>
                  <a:pt x="718832" y="1242949"/>
                </a:lnTo>
                <a:lnTo>
                  <a:pt x="729932" y="1190625"/>
                </a:lnTo>
                <a:lnTo>
                  <a:pt x="744220" y="1144524"/>
                </a:lnTo>
                <a:lnTo>
                  <a:pt x="760082" y="1103249"/>
                </a:lnTo>
                <a:lnTo>
                  <a:pt x="779132" y="1066800"/>
                </a:lnTo>
                <a:lnTo>
                  <a:pt x="817206" y="990600"/>
                </a:lnTo>
                <a:lnTo>
                  <a:pt x="833081" y="954024"/>
                </a:lnTo>
                <a:lnTo>
                  <a:pt x="848944" y="912749"/>
                </a:lnTo>
                <a:lnTo>
                  <a:pt x="864819" y="866775"/>
                </a:lnTo>
                <a:lnTo>
                  <a:pt x="875919" y="814324"/>
                </a:lnTo>
                <a:lnTo>
                  <a:pt x="882269" y="753999"/>
                </a:lnTo>
                <a:lnTo>
                  <a:pt x="885444" y="685800"/>
                </a:lnTo>
                <a:lnTo>
                  <a:pt x="882269" y="617474"/>
                </a:lnTo>
                <a:lnTo>
                  <a:pt x="875919" y="557149"/>
                </a:lnTo>
                <a:lnTo>
                  <a:pt x="864819" y="504825"/>
                </a:lnTo>
                <a:lnTo>
                  <a:pt x="848944" y="458724"/>
                </a:lnTo>
                <a:lnTo>
                  <a:pt x="833081" y="417449"/>
                </a:lnTo>
                <a:lnTo>
                  <a:pt x="817206" y="381000"/>
                </a:lnTo>
                <a:lnTo>
                  <a:pt x="779132" y="304800"/>
                </a:lnTo>
                <a:lnTo>
                  <a:pt x="760082" y="268224"/>
                </a:lnTo>
                <a:lnTo>
                  <a:pt x="744220" y="226949"/>
                </a:lnTo>
                <a:lnTo>
                  <a:pt x="729932" y="180975"/>
                </a:lnTo>
                <a:lnTo>
                  <a:pt x="718832" y="128524"/>
                </a:lnTo>
                <a:lnTo>
                  <a:pt x="710895" y="68199"/>
                </a:lnTo>
                <a:lnTo>
                  <a:pt x="709307" y="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2"/>
          <p:cNvSpPr/>
          <p:nvPr/>
        </p:nvSpPr>
        <p:spPr>
          <a:xfrm>
            <a:off x="11908440" y="0"/>
            <a:ext cx="282960" cy="6857280"/>
          </a:xfrm>
          <a:custGeom>
            <a:avLst/>
            <a:gdLst/>
            <a:ahLst/>
            <a:rect l="l" t="t" r="r" b="b"/>
            <a:pathLst>
              <a:path w="283845" h="6858000">
                <a:moveTo>
                  <a:pt x="0" y="6858000"/>
                </a:moveTo>
                <a:lnTo>
                  <a:pt x="283464" y="6858000"/>
                </a:lnTo>
                <a:lnTo>
                  <a:pt x="2834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3"/>
          <p:cNvSpPr/>
          <p:nvPr/>
        </p:nvSpPr>
        <p:spPr>
          <a:xfrm>
            <a:off x="1330560" y="333000"/>
            <a:ext cx="9875520" cy="15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5100" spc="126" strike="noStrike">
                <a:solidFill>
                  <a:srgbClr val="171212"/>
                </a:solidFill>
                <a:latin typeface="Impact"/>
              </a:rPr>
              <a:t>LOOK</a:t>
            </a:r>
            <a:r>
              <a:rPr b="0" lang="en-US" sz="5100" spc="361" strike="noStrike">
                <a:solidFill>
                  <a:srgbClr val="171212"/>
                </a:solidFill>
                <a:latin typeface="Impact"/>
              </a:rPr>
              <a:t> </a:t>
            </a:r>
            <a:r>
              <a:rPr b="0" lang="en-US" sz="5100" spc="126" strike="noStrike">
                <a:solidFill>
                  <a:srgbClr val="171212"/>
                </a:solidFill>
                <a:latin typeface="Impact"/>
              </a:rPr>
              <a:t>HOW</a:t>
            </a:r>
            <a:r>
              <a:rPr b="0" lang="en-US" sz="5100" spc="369" strike="noStrike">
                <a:solidFill>
                  <a:srgbClr val="171212"/>
                </a:solidFill>
                <a:latin typeface="Impact"/>
              </a:rPr>
              <a:t> </a:t>
            </a:r>
            <a:r>
              <a:rPr b="0" lang="en-US" sz="5100" spc="140" strike="noStrike">
                <a:solidFill>
                  <a:srgbClr val="171212"/>
                </a:solidFill>
                <a:latin typeface="Impact"/>
              </a:rPr>
              <a:t>EASY</a:t>
            </a:r>
            <a:r>
              <a:rPr b="0" lang="en-US" sz="5100" spc="367" strike="noStrike">
                <a:solidFill>
                  <a:srgbClr val="171212"/>
                </a:solidFill>
                <a:latin typeface="Impact"/>
              </a:rPr>
              <a:t> </a:t>
            </a:r>
            <a:r>
              <a:rPr b="0" lang="en-US" sz="5100" spc="92" strike="noStrike">
                <a:solidFill>
                  <a:srgbClr val="171212"/>
                </a:solidFill>
                <a:latin typeface="Impact"/>
              </a:rPr>
              <a:t>IT</a:t>
            </a:r>
            <a:r>
              <a:rPr b="0" lang="en-US" sz="5100" spc="386" strike="noStrike">
                <a:solidFill>
                  <a:srgbClr val="171212"/>
                </a:solidFill>
                <a:latin typeface="Impact"/>
              </a:rPr>
              <a:t> </a:t>
            </a:r>
            <a:r>
              <a:rPr b="0" lang="en-US" sz="5100" spc="92" strike="noStrike">
                <a:solidFill>
                  <a:srgbClr val="171212"/>
                </a:solidFill>
                <a:latin typeface="Impact"/>
              </a:rPr>
              <a:t>IS</a:t>
            </a:r>
            <a:r>
              <a:rPr b="0" lang="en-US" sz="5100" spc="386" strike="noStrike">
                <a:solidFill>
                  <a:srgbClr val="171212"/>
                </a:solidFill>
                <a:latin typeface="Impact"/>
              </a:rPr>
              <a:t> </a:t>
            </a:r>
            <a:r>
              <a:rPr b="0" lang="en-US" sz="5100" spc="92" strike="noStrike">
                <a:solidFill>
                  <a:srgbClr val="171212"/>
                </a:solidFill>
                <a:latin typeface="Impact"/>
              </a:rPr>
              <a:t>TO</a:t>
            </a:r>
            <a:r>
              <a:rPr b="0" lang="en-US" sz="5100" spc="369" strike="noStrike">
                <a:solidFill>
                  <a:srgbClr val="171212"/>
                </a:solidFill>
                <a:latin typeface="Impact"/>
              </a:rPr>
              <a:t> </a:t>
            </a:r>
            <a:r>
              <a:rPr b="0" lang="en-US" sz="5100" spc="151" strike="noStrike">
                <a:solidFill>
                  <a:srgbClr val="171212"/>
                </a:solidFill>
                <a:latin typeface="Impact"/>
              </a:rPr>
              <a:t>WRITE</a:t>
            </a:r>
            <a:r>
              <a:rPr b="0" lang="en-US" sz="5100" spc="375" strike="noStrike">
                <a:solidFill>
                  <a:srgbClr val="171212"/>
                </a:solidFill>
                <a:latin typeface="Impact"/>
              </a:rPr>
              <a:t> </a:t>
            </a:r>
            <a:r>
              <a:rPr b="0" lang="en-US" sz="5100" spc="94" strike="noStrike">
                <a:solidFill>
                  <a:srgbClr val="171212"/>
                </a:solidFill>
                <a:latin typeface="Impact"/>
              </a:rPr>
              <a:t>JAVA</a:t>
            </a:r>
            <a:endParaRPr b="0" lang="en-US" sz="5100" spc="-1" strike="noStrike">
              <a:latin typeface="Arial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1434960" y="1916640"/>
            <a:ext cx="9763920" cy="4241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5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CustomShape 6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B76B75F9-EE76-4347-B556-21328DF40314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926080" y="1608120"/>
            <a:ext cx="8133480" cy="378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3800" bIns="0">
            <a:spAutoFit/>
          </a:bodyPr>
          <a:p>
            <a:pPr marL="12600">
              <a:lnSpc>
                <a:spcPts val="9510"/>
              </a:lnSpc>
              <a:spcBef>
                <a:spcPts val="1290"/>
              </a:spcBef>
            </a:pPr>
            <a:r>
              <a:rPr b="0" lang="en-US" sz="6000" spc="780" strike="noStrike">
                <a:solidFill>
                  <a:srgbClr val="ffffff"/>
                </a:solidFill>
                <a:latin typeface="Impact"/>
                <a:ea typeface="DejaVu Sans"/>
              </a:rPr>
              <a:t>CODE ST</a:t>
            </a:r>
            <a:r>
              <a:rPr b="0" lang="en-US" sz="6000" spc="786" strike="noStrike">
                <a:solidFill>
                  <a:srgbClr val="ffffff"/>
                </a:solidFill>
                <a:latin typeface="Impact"/>
                <a:ea typeface="DejaVu Sans"/>
              </a:rPr>
              <a:t>R</a:t>
            </a:r>
            <a:r>
              <a:rPr b="0" lang="en-US" sz="6000" spc="780" strike="noStrike">
                <a:solidFill>
                  <a:srgbClr val="ffffff"/>
                </a:solidFill>
                <a:latin typeface="Impact"/>
                <a:ea typeface="DejaVu Sans"/>
              </a:rPr>
              <a:t>UCTU</a:t>
            </a:r>
            <a:r>
              <a:rPr b="0" lang="en-US" sz="6000" spc="786" strike="noStrike">
                <a:solidFill>
                  <a:srgbClr val="ffffff"/>
                </a:solidFill>
                <a:latin typeface="Impact"/>
                <a:ea typeface="DejaVu Sans"/>
              </a:rPr>
              <a:t>R</a:t>
            </a:r>
            <a:r>
              <a:rPr b="0" lang="en-US" sz="6000" spc="-7" strike="noStrike">
                <a:solidFill>
                  <a:srgbClr val="ffffff"/>
                </a:solidFill>
                <a:latin typeface="Impact"/>
                <a:ea typeface="DejaVu Sans"/>
              </a:rPr>
              <a:t>E</a:t>
            </a:r>
            <a:r>
              <a:rPr b="0" lang="en-US" sz="6000" spc="-1" strike="noStrike">
                <a:solidFill>
                  <a:srgbClr val="ffffff"/>
                </a:solidFill>
                <a:latin typeface="Impact"/>
                <a:ea typeface="DejaVu Sans"/>
              </a:rPr>
              <a:t>	</a:t>
            </a:r>
            <a:r>
              <a:rPr b="0" lang="en-US" sz="6000" spc="-1" strike="noStrike">
                <a:solidFill>
                  <a:srgbClr val="ffffff"/>
                </a:solidFill>
                <a:latin typeface="Impact"/>
                <a:ea typeface="DejaVu Sans"/>
              </a:rPr>
              <a:t> </a:t>
            </a:r>
            <a:r>
              <a:rPr b="0" lang="en-US" sz="6000" spc="780" strike="noStrike">
                <a:solidFill>
                  <a:srgbClr val="ffffff"/>
                </a:solidFill>
                <a:latin typeface="Impact"/>
                <a:ea typeface="DejaVu Sans"/>
              </a:rPr>
              <a:t>I</a:t>
            </a:r>
            <a:r>
              <a:rPr b="0" lang="en-US" sz="6000" spc="-7" strike="noStrike">
                <a:solidFill>
                  <a:srgbClr val="ffffff"/>
                </a:solidFill>
                <a:latin typeface="Impact"/>
                <a:ea typeface="DejaVu Sans"/>
              </a:rPr>
              <a:t>N  </a:t>
            </a:r>
            <a:r>
              <a:rPr b="0" lang="en-US" sz="6000" spc="511" strike="noStrike">
                <a:solidFill>
                  <a:srgbClr val="ffffff"/>
                </a:solidFill>
                <a:latin typeface="Impact"/>
                <a:ea typeface="DejaVu Sans"/>
              </a:rPr>
              <a:t>JAVA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3D84B02C-C2E6-4BEB-93AD-0BDAEE76F0E9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7389720" y="0"/>
            <a:ext cx="4801680" cy="6857280"/>
          </a:xfrm>
          <a:custGeom>
            <a:avLst/>
            <a:gdLst/>
            <a:ahLst/>
            <a:rect l="l" t="t" r="r" b="b"/>
            <a:pathLst>
              <a:path w="4802505" h="6858000">
                <a:moveTo>
                  <a:pt x="4802124" y="0"/>
                </a:moveTo>
                <a:lnTo>
                  <a:pt x="0" y="0"/>
                </a:lnTo>
                <a:lnTo>
                  <a:pt x="4699" y="66675"/>
                </a:lnTo>
                <a:lnTo>
                  <a:pt x="12700" y="122174"/>
                </a:lnTo>
                <a:lnTo>
                  <a:pt x="22225" y="174625"/>
                </a:lnTo>
                <a:lnTo>
                  <a:pt x="53975" y="260350"/>
                </a:lnTo>
                <a:lnTo>
                  <a:pt x="73025" y="296799"/>
                </a:lnTo>
                <a:lnTo>
                  <a:pt x="109474" y="369824"/>
                </a:lnTo>
                <a:lnTo>
                  <a:pt x="127000" y="409575"/>
                </a:lnTo>
                <a:lnTo>
                  <a:pt x="142875" y="450850"/>
                </a:lnTo>
                <a:lnTo>
                  <a:pt x="157099" y="496824"/>
                </a:lnTo>
                <a:lnTo>
                  <a:pt x="168275" y="546100"/>
                </a:lnTo>
                <a:lnTo>
                  <a:pt x="176149" y="606425"/>
                </a:lnTo>
                <a:lnTo>
                  <a:pt x="179324" y="673100"/>
                </a:lnTo>
                <a:lnTo>
                  <a:pt x="176149" y="744474"/>
                </a:lnTo>
                <a:lnTo>
                  <a:pt x="168275" y="801624"/>
                </a:lnTo>
                <a:lnTo>
                  <a:pt x="157099" y="854075"/>
                </a:lnTo>
                <a:lnTo>
                  <a:pt x="142875" y="901700"/>
                </a:lnTo>
                <a:lnTo>
                  <a:pt x="127000" y="942975"/>
                </a:lnTo>
                <a:lnTo>
                  <a:pt x="107950" y="981075"/>
                </a:lnTo>
                <a:lnTo>
                  <a:pt x="88900" y="1017524"/>
                </a:lnTo>
                <a:lnTo>
                  <a:pt x="69850" y="1055624"/>
                </a:lnTo>
                <a:lnTo>
                  <a:pt x="52324" y="1095375"/>
                </a:lnTo>
                <a:lnTo>
                  <a:pt x="34925" y="1136650"/>
                </a:lnTo>
                <a:lnTo>
                  <a:pt x="20574" y="1182624"/>
                </a:lnTo>
                <a:lnTo>
                  <a:pt x="11049" y="1235075"/>
                </a:lnTo>
                <a:lnTo>
                  <a:pt x="1524" y="1295400"/>
                </a:lnTo>
                <a:lnTo>
                  <a:pt x="0" y="1363599"/>
                </a:lnTo>
                <a:lnTo>
                  <a:pt x="1524" y="1431925"/>
                </a:lnTo>
                <a:lnTo>
                  <a:pt x="11049" y="1492250"/>
                </a:lnTo>
                <a:lnTo>
                  <a:pt x="20574" y="1544574"/>
                </a:lnTo>
                <a:lnTo>
                  <a:pt x="34925" y="1589024"/>
                </a:lnTo>
                <a:lnTo>
                  <a:pt x="52324" y="1631950"/>
                </a:lnTo>
                <a:lnTo>
                  <a:pt x="69850" y="1671574"/>
                </a:lnTo>
                <a:lnTo>
                  <a:pt x="88900" y="1708150"/>
                </a:lnTo>
                <a:lnTo>
                  <a:pt x="107950" y="1743075"/>
                </a:lnTo>
                <a:lnTo>
                  <a:pt x="127000" y="1782699"/>
                </a:lnTo>
                <a:lnTo>
                  <a:pt x="142875" y="1823974"/>
                </a:lnTo>
                <a:lnTo>
                  <a:pt x="157099" y="1870075"/>
                </a:lnTo>
                <a:lnTo>
                  <a:pt x="168275" y="1922399"/>
                </a:lnTo>
                <a:lnTo>
                  <a:pt x="176149" y="1982724"/>
                </a:lnTo>
                <a:lnTo>
                  <a:pt x="179324" y="2051050"/>
                </a:lnTo>
                <a:lnTo>
                  <a:pt x="176149" y="2119249"/>
                </a:lnTo>
                <a:lnTo>
                  <a:pt x="168275" y="2179574"/>
                </a:lnTo>
                <a:lnTo>
                  <a:pt x="157099" y="2232025"/>
                </a:lnTo>
                <a:lnTo>
                  <a:pt x="142875" y="2277999"/>
                </a:lnTo>
                <a:lnTo>
                  <a:pt x="127000" y="2319274"/>
                </a:lnTo>
                <a:lnTo>
                  <a:pt x="107950" y="2359025"/>
                </a:lnTo>
                <a:lnTo>
                  <a:pt x="88900" y="2395474"/>
                </a:lnTo>
                <a:lnTo>
                  <a:pt x="69850" y="2433574"/>
                </a:lnTo>
                <a:lnTo>
                  <a:pt x="52324" y="2471674"/>
                </a:lnTo>
                <a:lnTo>
                  <a:pt x="34925" y="2512949"/>
                </a:lnTo>
                <a:lnTo>
                  <a:pt x="20574" y="2560574"/>
                </a:lnTo>
                <a:lnTo>
                  <a:pt x="11049" y="2613025"/>
                </a:lnTo>
                <a:lnTo>
                  <a:pt x="1524" y="2671699"/>
                </a:lnTo>
                <a:lnTo>
                  <a:pt x="0" y="2741549"/>
                </a:lnTo>
                <a:lnTo>
                  <a:pt x="1524" y="2809875"/>
                </a:lnTo>
                <a:lnTo>
                  <a:pt x="11049" y="2868549"/>
                </a:lnTo>
                <a:lnTo>
                  <a:pt x="20574" y="2922524"/>
                </a:lnTo>
                <a:lnTo>
                  <a:pt x="34925" y="2966974"/>
                </a:lnTo>
                <a:lnTo>
                  <a:pt x="52324" y="3009900"/>
                </a:lnTo>
                <a:lnTo>
                  <a:pt x="69850" y="3046349"/>
                </a:lnTo>
                <a:lnTo>
                  <a:pt x="88900" y="3084449"/>
                </a:lnTo>
                <a:lnTo>
                  <a:pt x="107950" y="3121025"/>
                </a:lnTo>
                <a:lnTo>
                  <a:pt x="127000" y="3160649"/>
                </a:lnTo>
                <a:lnTo>
                  <a:pt x="142875" y="3201924"/>
                </a:lnTo>
                <a:lnTo>
                  <a:pt x="157099" y="3248025"/>
                </a:lnTo>
                <a:lnTo>
                  <a:pt x="168275" y="3300349"/>
                </a:lnTo>
                <a:lnTo>
                  <a:pt x="176149" y="3360674"/>
                </a:lnTo>
                <a:lnTo>
                  <a:pt x="179324" y="3427349"/>
                </a:lnTo>
                <a:lnTo>
                  <a:pt x="176149" y="3497199"/>
                </a:lnTo>
                <a:lnTo>
                  <a:pt x="168275" y="3557524"/>
                </a:lnTo>
                <a:lnTo>
                  <a:pt x="157099" y="3609975"/>
                </a:lnTo>
                <a:lnTo>
                  <a:pt x="142875" y="3655949"/>
                </a:lnTo>
                <a:lnTo>
                  <a:pt x="127000" y="3697224"/>
                </a:lnTo>
                <a:lnTo>
                  <a:pt x="107950" y="3736975"/>
                </a:lnTo>
                <a:lnTo>
                  <a:pt x="69850" y="3811524"/>
                </a:lnTo>
                <a:lnTo>
                  <a:pt x="52324" y="3848100"/>
                </a:lnTo>
                <a:lnTo>
                  <a:pt x="34925" y="3890899"/>
                </a:lnTo>
                <a:lnTo>
                  <a:pt x="20574" y="3935349"/>
                </a:lnTo>
                <a:lnTo>
                  <a:pt x="11049" y="3987800"/>
                </a:lnTo>
                <a:lnTo>
                  <a:pt x="1524" y="4048125"/>
                </a:lnTo>
                <a:lnTo>
                  <a:pt x="0" y="4116324"/>
                </a:lnTo>
                <a:lnTo>
                  <a:pt x="1524" y="4186174"/>
                </a:lnTo>
                <a:lnTo>
                  <a:pt x="11049" y="4244975"/>
                </a:lnTo>
                <a:lnTo>
                  <a:pt x="20574" y="4297299"/>
                </a:lnTo>
                <a:lnTo>
                  <a:pt x="34925" y="4343400"/>
                </a:lnTo>
                <a:lnTo>
                  <a:pt x="52324" y="4386199"/>
                </a:lnTo>
                <a:lnTo>
                  <a:pt x="69850" y="4424299"/>
                </a:lnTo>
                <a:lnTo>
                  <a:pt x="107950" y="4498975"/>
                </a:lnTo>
                <a:lnTo>
                  <a:pt x="127000" y="4537075"/>
                </a:lnTo>
                <a:lnTo>
                  <a:pt x="142875" y="4579874"/>
                </a:lnTo>
                <a:lnTo>
                  <a:pt x="157099" y="4625975"/>
                </a:lnTo>
                <a:lnTo>
                  <a:pt x="168275" y="4678299"/>
                </a:lnTo>
                <a:lnTo>
                  <a:pt x="176149" y="4738624"/>
                </a:lnTo>
                <a:lnTo>
                  <a:pt x="179324" y="4806950"/>
                </a:lnTo>
                <a:lnTo>
                  <a:pt x="176149" y="4875149"/>
                </a:lnTo>
                <a:lnTo>
                  <a:pt x="168275" y="4935474"/>
                </a:lnTo>
                <a:lnTo>
                  <a:pt x="157099" y="4987925"/>
                </a:lnTo>
                <a:lnTo>
                  <a:pt x="142875" y="5033899"/>
                </a:lnTo>
                <a:lnTo>
                  <a:pt x="127000" y="5075174"/>
                </a:lnTo>
                <a:lnTo>
                  <a:pt x="107950" y="5114925"/>
                </a:lnTo>
                <a:lnTo>
                  <a:pt x="88900" y="5149850"/>
                </a:lnTo>
                <a:lnTo>
                  <a:pt x="69850" y="5186299"/>
                </a:lnTo>
                <a:lnTo>
                  <a:pt x="52324" y="5226050"/>
                </a:lnTo>
                <a:lnTo>
                  <a:pt x="34925" y="5268849"/>
                </a:lnTo>
                <a:lnTo>
                  <a:pt x="20574" y="5313299"/>
                </a:lnTo>
                <a:lnTo>
                  <a:pt x="11049" y="5365750"/>
                </a:lnTo>
                <a:lnTo>
                  <a:pt x="1524" y="5426075"/>
                </a:lnTo>
                <a:lnTo>
                  <a:pt x="0" y="5494274"/>
                </a:lnTo>
                <a:lnTo>
                  <a:pt x="1524" y="5562600"/>
                </a:lnTo>
                <a:lnTo>
                  <a:pt x="11049" y="5622925"/>
                </a:lnTo>
                <a:lnTo>
                  <a:pt x="20574" y="5675312"/>
                </a:lnTo>
                <a:lnTo>
                  <a:pt x="34925" y="5721350"/>
                </a:lnTo>
                <a:lnTo>
                  <a:pt x="52324" y="5762625"/>
                </a:lnTo>
                <a:lnTo>
                  <a:pt x="69850" y="5802312"/>
                </a:lnTo>
                <a:lnTo>
                  <a:pt x="88900" y="5840412"/>
                </a:lnTo>
                <a:lnTo>
                  <a:pt x="107950" y="5876925"/>
                </a:lnTo>
                <a:lnTo>
                  <a:pt x="127000" y="5915025"/>
                </a:lnTo>
                <a:lnTo>
                  <a:pt x="142875" y="5956300"/>
                </a:lnTo>
                <a:lnTo>
                  <a:pt x="157099" y="6003925"/>
                </a:lnTo>
                <a:lnTo>
                  <a:pt x="168275" y="6056312"/>
                </a:lnTo>
                <a:lnTo>
                  <a:pt x="176149" y="6113462"/>
                </a:lnTo>
                <a:lnTo>
                  <a:pt x="179324" y="6183312"/>
                </a:lnTo>
                <a:lnTo>
                  <a:pt x="176149" y="6251575"/>
                </a:lnTo>
                <a:lnTo>
                  <a:pt x="168275" y="6311900"/>
                </a:lnTo>
                <a:lnTo>
                  <a:pt x="157099" y="6361112"/>
                </a:lnTo>
                <a:lnTo>
                  <a:pt x="142875" y="6407150"/>
                </a:lnTo>
                <a:lnTo>
                  <a:pt x="127000" y="6448425"/>
                </a:lnTo>
                <a:lnTo>
                  <a:pt x="109474" y="6488112"/>
                </a:lnTo>
                <a:lnTo>
                  <a:pt x="73025" y="6561137"/>
                </a:lnTo>
                <a:lnTo>
                  <a:pt x="53975" y="6597650"/>
                </a:lnTo>
                <a:lnTo>
                  <a:pt x="22225" y="6683375"/>
                </a:lnTo>
                <a:lnTo>
                  <a:pt x="12700" y="6735761"/>
                </a:lnTo>
                <a:lnTo>
                  <a:pt x="4699" y="6791323"/>
                </a:lnTo>
                <a:lnTo>
                  <a:pt x="0" y="6857999"/>
                </a:lnTo>
                <a:lnTo>
                  <a:pt x="4802124" y="6857999"/>
                </a:lnTo>
                <a:lnTo>
                  <a:pt x="4802124" y="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"/>
          <p:cNvSpPr/>
          <p:nvPr/>
        </p:nvSpPr>
        <p:spPr>
          <a:xfrm>
            <a:off x="0" y="0"/>
            <a:ext cx="282960" cy="6857280"/>
          </a:xfrm>
          <a:custGeom>
            <a:avLst/>
            <a:gdLst/>
            <a:ahLst/>
            <a:rect l="l" t="t" r="r" b="b"/>
            <a:pathLst>
              <a:path w="283845" h="6858000">
                <a:moveTo>
                  <a:pt x="0" y="6858000"/>
                </a:moveTo>
                <a:lnTo>
                  <a:pt x="283464" y="6858000"/>
                </a:lnTo>
                <a:lnTo>
                  <a:pt x="2834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3"/>
          <p:cNvSpPr/>
          <p:nvPr/>
        </p:nvSpPr>
        <p:spPr>
          <a:xfrm>
            <a:off x="8138160" y="532080"/>
            <a:ext cx="2906640" cy="115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800" algn="ctr">
              <a:lnSpc>
                <a:spcPct val="100000"/>
              </a:lnSpc>
              <a:spcBef>
                <a:spcPts val="96"/>
              </a:spcBef>
            </a:pPr>
            <a:r>
              <a:rPr b="1" lang="en-US" sz="2500" spc="211" strike="noStrike">
                <a:solidFill>
                  <a:srgbClr val="a3c539"/>
                </a:solidFill>
                <a:latin typeface="Gill Sans MT"/>
                <a:ea typeface="DejaVu Sans"/>
              </a:rPr>
              <a:t>CODE</a:t>
            </a:r>
            <a:endParaRPr b="0" lang="en-US" sz="2500" spc="-1" strike="noStrike">
              <a:latin typeface="Arial"/>
            </a:endParaRPr>
          </a:p>
          <a:p>
            <a:pPr marL="12240" algn="ctr">
              <a:lnSpc>
                <a:spcPct val="100000"/>
              </a:lnSpc>
            </a:pPr>
            <a:r>
              <a:rPr b="1" lang="en-US" sz="2500" spc="290" strike="noStrike">
                <a:solidFill>
                  <a:srgbClr val="a3c539"/>
                </a:solidFill>
                <a:latin typeface="Gill Sans MT"/>
                <a:ea typeface="DejaVu Sans"/>
              </a:rPr>
              <a:t>ST</a:t>
            </a:r>
            <a:r>
              <a:rPr b="1" lang="en-US" sz="2500" spc="216" strike="noStrike">
                <a:solidFill>
                  <a:srgbClr val="a3c539"/>
                </a:solidFill>
                <a:latin typeface="Gill Sans MT"/>
                <a:ea typeface="DejaVu Sans"/>
              </a:rPr>
              <a:t>R</a:t>
            </a:r>
            <a:r>
              <a:rPr b="1" lang="en-US" sz="2500" spc="282" strike="noStrike">
                <a:solidFill>
                  <a:srgbClr val="a3c539"/>
                </a:solidFill>
                <a:latin typeface="Gill Sans MT"/>
                <a:ea typeface="DejaVu Sans"/>
              </a:rPr>
              <a:t>UC</a:t>
            </a:r>
            <a:r>
              <a:rPr b="1" lang="en-US" sz="2500" spc="290" strike="noStrike">
                <a:solidFill>
                  <a:srgbClr val="a3c539"/>
                </a:solidFill>
                <a:latin typeface="Gill Sans MT"/>
                <a:ea typeface="DejaVu Sans"/>
              </a:rPr>
              <a:t>T</a:t>
            </a:r>
            <a:r>
              <a:rPr b="1" lang="en-US" sz="2500" spc="282" strike="noStrike">
                <a:solidFill>
                  <a:srgbClr val="a3c539"/>
                </a:solidFill>
                <a:latin typeface="Gill Sans MT"/>
                <a:ea typeface="DejaVu Sans"/>
              </a:rPr>
              <a:t>U</a:t>
            </a:r>
            <a:r>
              <a:rPr b="1" lang="en-US" sz="2500" spc="290" strike="noStrike">
                <a:solidFill>
                  <a:srgbClr val="a3c539"/>
                </a:solidFill>
                <a:latin typeface="Gill Sans MT"/>
                <a:ea typeface="DejaVu Sans"/>
              </a:rPr>
              <a:t>R</a:t>
            </a:r>
            <a:r>
              <a:rPr b="1" lang="en-US" sz="2500" spc="-7" strike="noStrike">
                <a:solidFill>
                  <a:srgbClr val="a3c539"/>
                </a:solidFill>
                <a:latin typeface="Gill Sans MT"/>
                <a:ea typeface="DejaVu Sans"/>
              </a:rPr>
              <a:t>E  </a:t>
            </a:r>
            <a:r>
              <a:rPr b="1" lang="en-US" sz="2500" spc="134" strike="noStrike">
                <a:solidFill>
                  <a:srgbClr val="a3c539"/>
                </a:solidFill>
                <a:latin typeface="Gill Sans MT"/>
                <a:ea typeface="DejaVu Sans"/>
              </a:rPr>
              <a:t>IN</a:t>
            </a:r>
            <a:r>
              <a:rPr b="1" lang="en-US" sz="2500" spc="134" strike="noStrike">
                <a:solidFill>
                  <a:srgbClr val="a3c539"/>
                </a:solidFill>
                <a:latin typeface="Gill Sans MT"/>
                <a:ea typeface="DejaVu Sans"/>
              </a:rPr>
              <a:t>	</a:t>
            </a:r>
            <a:r>
              <a:rPr b="1" lang="en-US" sz="2500" spc="134" strike="noStrike">
                <a:solidFill>
                  <a:srgbClr val="a3c539"/>
                </a:solidFill>
                <a:latin typeface="Gill Sans MT"/>
                <a:ea typeface="DejaVu Sans"/>
              </a:rPr>
              <a:t> </a:t>
            </a:r>
            <a:r>
              <a:rPr b="1" lang="en-US" sz="2500" spc="109" strike="noStrike">
                <a:solidFill>
                  <a:srgbClr val="a3c539"/>
                </a:solidFill>
                <a:latin typeface="Gill Sans MT"/>
                <a:ea typeface="DejaVu Sans"/>
              </a:rPr>
              <a:t>JAVA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599040" y="1297080"/>
            <a:ext cx="6625800" cy="44190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5"/>
          <p:cNvSpPr/>
          <p:nvPr/>
        </p:nvSpPr>
        <p:spPr>
          <a:xfrm>
            <a:off x="763560" y="2400480"/>
            <a:ext cx="6294960" cy="30960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6"/>
          <p:cNvSpPr/>
          <p:nvPr/>
        </p:nvSpPr>
        <p:spPr>
          <a:xfrm>
            <a:off x="914400" y="3783960"/>
            <a:ext cx="2980080" cy="14090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7"/>
          <p:cNvSpPr/>
          <p:nvPr/>
        </p:nvSpPr>
        <p:spPr>
          <a:xfrm>
            <a:off x="3924360" y="3783960"/>
            <a:ext cx="2980080" cy="14090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8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8" name="CustomShape 9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0F81436A-BBDE-4827-AED5-FE6A58817C33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269" name="TextShape 10"/>
          <p:cNvSpPr txBox="1"/>
          <p:nvPr/>
        </p:nvSpPr>
        <p:spPr>
          <a:xfrm>
            <a:off x="3108960" y="1552320"/>
            <a:ext cx="2103120" cy="45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600" spc="-1" strike="noStrike">
                <a:latin typeface="Arial"/>
              </a:rPr>
              <a:t>Source </a:t>
            </a:r>
            <a:r>
              <a:rPr b="0" lang="en-US" sz="2600" spc="-1" strike="noStrike">
                <a:latin typeface="Arial"/>
              </a:rPr>
              <a:t>File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70" name="TextShape 11"/>
          <p:cNvSpPr txBox="1"/>
          <p:nvPr/>
        </p:nvSpPr>
        <p:spPr>
          <a:xfrm>
            <a:off x="2834640" y="2832480"/>
            <a:ext cx="2103120" cy="45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600" spc="-1" strike="noStrike">
                <a:latin typeface="Arial"/>
              </a:rPr>
              <a:t>Class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71" name="TextShape 12"/>
          <p:cNvSpPr txBox="1"/>
          <p:nvPr/>
        </p:nvSpPr>
        <p:spPr>
          <a:xfrm>
            <a:off x="1097280" y="4206240"/>
            <a:ext cx="2103120" cy="45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600" spc="-1" strike="noStrike">
                <a:latin typeface="Arial"/>
              </a:rPr>
              <a:t>Method </a:t>
            </a:r>
            <a:r>
              <a:rPr b="0" lang="en-US" sz="2600" spc="-1" strike="noStrike">
                <a:latin typeface="Arial"/>
              </a:rPr>
              <a:t>1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72" name="TextShape 13"/>
          <p:cNvSpPr txBox="1"/>
          <p:nvPr/>
        </p:nvSpPr>
        <p:spPr>
          <a:xfrm>
            <a:off x="4206240" y="4206240"/>
            <a:ext cx="2103120" cy="45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600" spc="-1" strike="noStrike">
                <a:latin typeface="Arial"/>
              </a:rPr>
              <a:t>Method </a:t>
            </a:r>
            <a:r>
              <a:rPr b="0" lang="en-US" sz="2600" spc="-1" strike="noStrike">
                <a:latin typeface="Arial"/>
              </a:rPr>
              <a:t>2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7389720" y="0"/>
            <a:ext cx="4801680" cy="6857280"/>
          </a:xfrm>
          <a:custGeom>
            <a:avLst/>
            <a:gdLst/>
            <a:ahLst/>
            <a:rect l="l" t="t" r="r" b="b"/>
            <a:pathLst>
              <a:path w="4802505" h="6858000">
                <a:moveTo>
                  <a:pt x="4802124" y="0"/>
                </a:moveTo>
                <a:lnTo>
                  <a:pt x="0" y="0"/>
                </a:lnTo>
                <a:lnTo>
                  <a:pt x="4699" y="66675"/>
                </a:lnTo>
                <a:lnTo>
                  <a:pt x="12700" y="122174"/>
                </a:lnTo>
                <a:lnTo>
                  <a:pt x="22225" y="174625"/>
                </a:lnTo>
                <a:lnTo>
                  <a:pt x="53975" y="260350"/>
                </a:lnTo>
                <a:lnTo>
                  <a:pt x="73025" y="296799"/>
                </a:lnTo>
                <a:lnTo>
                  <a:pt x="109474" y="369824"/>
                </a:lnTo>
                <a:lnTo>
                  <a:pt x="127000" y="409575"/>
                </a:lnTo>
                <a:lnTo>
                  <a:pt x="142875" y="450850"/>
                </a:lnTo>
                <a:lnTo>
                  <a:pt x="157099" y="496824"/>
                </a:lnTo>
                <a:lnTo>
                  <a:pt x="168275" y="546100"/>
                </a:lnTo>
                <a:lnTo>
                  <a:pt x="176149" y="606425"/>
                </a:lnTo>
                <a:lnTo>
                  <a:pt x="179324" y="673100"/>
                </a:lnTo>
                <a:lnTo>
                  <a:pt x="176149" y="744474"/>
                </a:lnTo>
                <a:lnTo>
                  <a:pt x="168275" y="801624"/>
                </a:lnTo>
                <a:lnTo>
                  <a:pt x="157099" y="854075"/>
                </a:lnTo>
                <a:lnTo>
                  <a:pt x="142875" y="901700"/>
                </a:lnTo>
                <a:lnTo>
                  <a:pt x="127000" y="942975"/>
                </a:lnTo>
                <a:lnTo>
                  <a:pt x="107950" y="981075"/>
                </a:lnTo>
                <a:lnTo>
                  <a:pt x="88900" y="1017524"/>
                </a:lnTo>
                <a:lnTo>
                  <a:pt x="69850" y="1055624"/>
                </a:lnTo>
                <a:lnTo>
                  <a:pt x="52324" y="1095375"/>
                </a:lnTo>
                <a:lnTo>
                  <a:pt x="34925" y="1136650"/>
                </a:lnTo>
                <a:lnTo>
                  <a:pt x="20574" y="1182624"/>
                </a:lnTo>
                <a:lnTo>
                  <a:pt x="11049" y="1235075"/>
                </a:lnTo>
                <a:lnTo>
                  <a:pt x="1524" y="1295400"/>
                </a:lnTo>
                <a:lnTo>
                  <a:pt x="0" y="1363599"/>
                </a:lnTo>
                <a:lnTo>
                  <a:pt x="1524" y="1431925"/>
                </a:lnTo>
                <a:lnTo>
                  <a:pt x="11049" y="1492250"/>
                </a:lnTo>
                <a:lnTo>
                  <a:pt x="20574" y="1544574"/>
                </a:lnTo>
                <a:lnTo>
                  <a:pt x="34925" y="1589024"/>
                </a:lnTo>
                <a:lnTo>
                  <a:pt x="52324" y="1631950"/>
                </a:lnTo>
                <a:lnTo>
                  <a:pt x="69850" y="1671574"/>
                </a:lnTo>
                <a:lnTo>
                  <a:pt x="88900" y="1708150"/>
                </a:lnTo>
                <a:lnTo>
                  <a:pt x="107950" y="1743075"/>
                </a:lnTo>
                <a:lnTo>
                  <a:pt x="127000" y="1782699"/>
                </a:lnTo>
                <a:lnTo>
                  <a:pt x="142875" y="1823974"/>
                </a:lnTo>
                <a:lnTo>
                  <a:pt x="157099" y="1870075"/>
                </a:lnTo>
                <a:lnTo>
                  <a:pt x="168275" y="1922399"/>
                </a:lnTo>
                <a:lnTo>
                  <a:pt x="176149" y="1982724"/>
                </a:lnTo>
                <a:lnTo>
                  <a:pt x="179324" y="2051050"/>
                </a:lnTo>
                <a:lnTo>
                  <a:pt x="176149" y="2119249"/>
                </a:lnTo>
                <a:lnTo>
                  <a:pt x="168275" y="2179574"/>
                </a:lnTo>
                <a:lnTo>
                  <a:pt x="157099" y="2232025"/>
                </a:lnTo>
                <a:lnTo>
                  <a:pt x="142875" y="2277999"/>
                </a:lnTo>
                <a:lnTo>
                  <a:pt x="127000" y="2319274"/>
                </a:lnTo>
                <a:lnTo>
                  <a:pt x="107950" y="2359025"/>
                </a:lnTo>
                <a:lnTo>
                  <a:pt x="88900" y="2395474"/>
                </a:lnTo>
                <a:lnTo>
                  <a:pt x="69850" y="2433574"/>
                </a:lnTo>
                <a:lnTo>
                  <a:pt x="52324" y="2471674"/>
                </a:lnTo>
                <a:lnTo>
                  <a:pt x="34925" y="2512949"/>
                </a:lnTo>
                <a:lnTo>
                  <a:pt x="20574" y="2560574"/>
                </a:lnTo>
                <a:lnTo>
                  <a:pt x="11049" y="2613025"/>
                </a:lnTo>
                <a:lnTo>
                  <a:pt x="1524" y="2671699"/>
                </a:lnTo>
                <a:lnTo>
                  <a:pt x="0" y="2741549"/>
                </a:lnTo>
                <a:lnTo>
                  <a:pt x="1524" y="2809875"/>
                </a:lnTo>
                <a:lnTo>
                  <a:pt x="11049" y="2868549"/>
                </a:lnTo>
                <a:lnTo>
                  <a:pt x="20574" y="2922524"/>
                </a:lnTo>
                <a:lnTo>
                  <a:pt x="34925" y="2966974"/>
                </a:lnTo>
                <a:lnTo>
                  <a:pt x="52324" y="3009900"/>
                </a:lnTo>
                <a:lnTo>
                  <a:pt x="69850" y="3046349"/>
                </a:lnTo>
                <a:lnTo>
                  <a:pt x="88900" y="3084449"/>
                </a:lnTo>
                <a:lnTo>
                  <a:pt x="107950" y="3121025"/>
                </a:lnTo>
                <a:lnTo>
                  <a:pt x="127000" y="3160649"/>
                </a:lnTo>
                <a:lnTo>
                  <a:pt x="142875" y="3201924"/>
                </a:lnTo>
                <a:lnTo>
                  <a:pt x="157099" y="3248025"/>
                </a:lnTo>
                <a:lnTo>
                  <a:pt x="168275" y="3300349"/>
                </a:lnTo>
                <a:lnTo>
                  <a:pt x="176149" y="3360674"/>
                </a:lnTo>
                <a:lnTo>
                  <a:pt x="179324" y="3427349"/>
                </a:lnTo>
                <a:lnTo>
                  <a:pt x="176149" y="3497199"/>
                </a:lnTo>
                <a:lnTo>
                  <a:pt x="168275" y="3557524"/>
                </a:lnTo>
                <a:lnTo>
                  <a:pt x="157099" y="3609975"/>
                </a:lnTo>
                <a:lnTo>
                  <a:pt x="142875" y="3655949"/>
                </a:lnTo>
                <a:lnTo>
                  <a:pt x="127000" y="3697224"/>
                </a:lnTo>
                <a:lnTo>
                  <a:pt x="107950" y="3736975"/>
                </a:lnTo>
                <a:lnTo>
                  <a:pt x="69850" y="3811524"/>
                </a:lnTo>
                <a:lnTo>
                  <a:pt x="52324" y="3848100"/>
                </a:lnTo>
                <a:lnTo>
                  <a:pt x="34925" y="3890899"/>
                </a:lnTo>
                <a:lnTo>
                  <a:pt x="20574" y="3935349"/>
                </a:lnTo>
                <a:lnTo>
                  <a:pt x="11049" y="3987800"/>
                </a:lnTo>
                <a:lnTo>
                  <a:pt x="1524" y="4048125"/>
                </a:lnTo>
                <a:lnTo>
                  <a:pt x="0" y="4116324"/>
                </a:lnTo>
                <a:lnTo>
                  <a:pt x="1524" y="4186174"/>
                </a:lnTo>
                <a:lnTo>
                  <a:pt x="11049" y="4244975"/>
                </a:lnTo>
                <a:lnTo>
                  <a:pt x="20574" y="4297299"/>
                </a:lnTo>
                <a:lnTo>
                  <a:pt x="34925" y="4343400"/>
                </a:lnTo>
                <a:lnTo>
                  <a:pt x="52324" y="4386199"/>
                </a:lnTo>
                <a:lnTo>
                  <a:pt x="69850" y="4424299"/>
                </a:lnTo>
                <a:lnTo>
                  <a:pt x="107950" y="4498975"/>
                </a:lnTo>
                <a:lnTo>
                  <a:pt x="127000" y="4537075"/>
                </a:lnTo>
                <a:lnTo>
                  <a:pt x="142875" y="4579874"/>
                </a:lnTo>
                <a:lnTo>
                  <a:pt x="157099" y="4625975"/>
                </a:lnTo>
                <a:lnTo>
                  <a:pt x="168275" y="4678299"/>
                </a:lnTo>
                <a:lnTo>
                  <a:pt x="176149" y="4738624"/>
                </a:lnTo>
                <a:lnTo>
                  <a:pt x="179324" y="4806950"/>
                </a:lnTo>
                <a:lnTo>
                  <a:pt x="176149" y="4875149"/>
                </a:lnTo>
                <a:lnTo>
                  <a:pt x="168275" y="4935474"/>
                </a:lnTo>
                <a:lnTo>
                  <a:pt x="157099" y="4987925"/>
                </a:lnTo>
                <a:lnTo>
                  <a:pt x="142875" y="5033899"/>
                </a:lnTo>
                <a:lnTo>
                  <a:pt x="127000" y="5075174"/>
                </a:lnTo>
                <a:lnTo>
                  <a:pt x="107950" y="5114925"/>
                </a:lnTo>
                <a:lnTo>
                  <a:pt x="88900" y="5149850"/>
                </a:lnTo>
                <a:lnTo>
                  <a:pt x="69850" y="5186299"/>
                </a:lnTo>
                <a:lnTo>
                  <a:pt x="52324" y="5226050"/>
                </a:lnTo>
                <a:lnTo>
                  <a:pt x="34925" y="5268849"/>
                </a:lnTo>
                <a:lnTo>
                  <a:pt x="20574" y="5313299"/>
                </a:lnTo>
                <a:lnTo>
                  <a:pt x="11049" y="5365750"/>
                </a:lnTo>
                <a:lnTo>
                  <a:pt x="1524" y="5426075"/>
                </a:lnTo>
                <a:lnTo>
                  <a:pt x="0" y="5494274"/>
                </a:lnTo>
                <a:lnTo>
                  <a:pt x="1524" y="5562600"/>
                </a:lnTo>
                <a:lnTo>
                  <a:pt x="11049" y="5622925"/>
                </a:lnTo>
                <a:lnTo>
                  <a:pt x="20574" y="5675312"/>
                </a:lnTo>
                <a:lnTo>
                  <a:pt x="34925" y="5721350"/>
                </a:lnTo>
                <a:lnTo>
                  <a:pt x="52324" y="5762625"/>
                </a:lnTo>
                <a:lnTo>
                  <a:pt x="69850" y="5802312"/>
                </a:lnTo>
                <a:lnTo>
                  <a:pt x="88900" y="5840412"/>
                </a:lnTo>
                <a:lnTo>
                  <a:pt x="107950" y="5876925"/>
                </a:lnTo>
                <a:lnTo>
                  <a:pt x="127000" y="5915025"/>
                </a:lnTo>
                <a:lnTo>
                  <a:pt x="142875" y="5956300"/>
                </a:lnTo>
                <a:lnTo>
                  <a:pt x="157099" y="6003925"/>
                </a:lnTo>
                <a:lnTo>
                  <a:pt x="168275" y="6056312"/>
                </a:lnTo>
                <a:lnTo>
                  <a:pt x="176149" y="6113462"/>
                </a:lnTo>
                <a:lnTo>
                  <a:pt x="179324" y="6183312"/>
                </a:lnTo>
                <a:lnTo>
                  <a:pt x="176149" y="6251575"/>
                </a:lnTo>
                <a:lnTo>
                  <a:pt x="168275" y="6311900"/>
                </a:lnTo>
                <a:lnTo>
                  <a:pt x="157099" y="6361112"/>
                </a:lnTo>
                <a:lnTo>
                  <a:pt x="142875" y="6407150"/>
                </a:lnTo>
                <a:lnTo>
                  <a:pt x="127000" y="6448425"/>
                </a:lnTo>
                <a:lnTo>
                  <a:pt x="109474" y="6488112"/>
                </a:lnTo>
                <a:lnTo>
                  <a:pt x="73025" y="6561137"/>
                </a:lnTo>
                <a:lnTo>
                  <a:pt x="53975" y="6597650"/>
                </a:lnTo>
                <a:lnTo>
                  <a:pt x="22225" y="6683375"/>
                </a:lnTo>
                <a:lnTo>
                  <a:pt x="12700" y="6735761"/>
                </a:lnTo>
                <a:lnTo>
                  <a:pt x="4699" y="6791323"/>
                </a:lnTo>
                <a:lnTo>
                  <a:pt x="0" y="6857999"/>
                </a:lnTo>
                <a:lnTo>
                  <a:pt x="4802124" y="6857999"/>
                </a:lnTo>
                <a:lnTo>
                  <a:pt x="4802124" y="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"/>
          <p:cNvSpPr/>
          <p:nvPr/>
        </p:nvSpPr>
        <p:spPr>
          <a:xfrm>
            <a:off x="0" y="0"/>
            <a:ext cx="282960" cy="6857280"/>
          </a:xfrm>
          <a:custGeom>
            <a:avLst/>
            <a:gdLst/>
            <a:ahLst/>
            <a:rect l="l" t="t" r="r" b="b"/>
            <a:pathLst>
              <a:path w="283845" h="6858000">
                <a:moveTo>
                  <a:pt x="0" y="6858000"/>
                </a:moveTo>
                <a:lnTo>
                  <a:pt x="283464" y="6858000"/>
                </a:lnTo>
                <a:lnTo>
                  <a:pt x="2834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3"/>
          <p:cNvSpPr/>
          <p:nvPr/>
        </p:nvSpPr>
        <p:spPr>
          <a:xfrm>
            <a:off x="8229600" y="544320"/>
            <a:ext cx="3017520" cy="11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800" algn="ctr">
              <a:lnSpc>
                <a:spcPct val="100000"/>
              </a:lnSpc>
              <a:spcBef>
                <a:spcPts val="96"/>
              </a:spcBef>
            </a:pPr>
            <a:r>
              <a:rPr b="1" lang="en-US" sz="2500" spc="211" strike="noStrike">
                <a:solidFill>
                  <a:srgbClr val="a3c539"/>
                </a:solidFill>
                <a:latin typeface="Gill Sans MT"/>
              </a:rPr>
              <a:t>CODE</a:t>
            </a:r>
            <a:br/>
            <a:r>
              <a:rPr b="1" lang="en-US" sz="2500" spc="290" strike="noStrike">
                <a:solidFill>
                  <a:srgbClr val="a3c539"/>
                </a:solidFill>
                <a:latin typeface="Gill Sans MT"/>
              </a:rPr>
              <a:t>ST</a:t>
            </a:r>
            <a:r>
              <a:rPr b="1" lang="en-US" sz="2500" spc="216" strike="noStrike">
                <a:solidFill>
                  <a:srgbClr val="a3c539"/>
                </a:solidFill>
                <a:latin typeface="Gill Sans MT"/>
              </a:rPr>
              <a:t>R</a:t>
            </a:r>
            <a:r>
              <a:rPr b="1" lang="en-US" sz="2500" spc="282" strike="noStrike">
                <a:solidFill>
                  <a:srgbClr val="a3c539"/>
                </a:solidFill>
                <a:latin typeface="Gill Sans MT"/>
              </a:rPr>
              <a:t>UC</a:t>
            </a:r>
            <a:r>
              <a:rPr b="1" lang="en-US" sz="2500" spc="290" strike="noStrike">
                <a:solidFill>
                  <a:srgbClr val="a3c539"/>
                </a:solidFill>
                <a:latin typeface="Gill Sans MT"/>
              </a:rPr>
              <a:t>T</a:t>
            </a:r>
            <a:r>
              <a:rPr b="1" lang="en-US" sz="2500" spc="282" strike="noStrike">
                <a:solidFill>
                  <a:srgbClr val="a3c539"/>
                </a:solidFill>
                <a:latin typeface="Gill Sans MT"/>
              </a:rPr>
              <a:t>U</a:t>
            </a:r>
            <a:r>
              <a:rPr b="1" lang="en-US" sz="2500" spc="290" strike="noStrike">
                <a:solidFill>
                  <a:srgbClr val="a3c539"/>
                </a:solidFill>
                <a:latin typeface="Gill Sans MT"/>
              </a:rPr>
              <a:t>R</a:t>
            </a:r>
            <a:r>
              <a:rPr b="1" lang="en-US" sz="2500" spc="-7" strike="noStrike">
                <a:solidFill>
                  <a:srgbClr val="a3c539"/>
                </a:solidFill>
                <a:latin typeface="Gill Sans MT"/>
              </a:rPr>
              <a:t>E  </a:t>
            </a:r>
            <a:r>
              <a:rPr b="1" lang="en-US" sz="2500" spc="134" strike="noStrike">
                <a:solidFill>
                  <a:srgbClr val="a3c539"/>
                </a:solidFill>
                <a:latin typeface="Gill Sans MT"/>
              </a:rPr>
              <a:t>IN</a:t>
            </a:r>
            <a:r>
              <a:rPr b="1" lang="en-US" sz="2500" spc="134" strike="noStrike">
                <a:solidFill>
                  <a:srgbClr val="a3c539"/>
                </a:solidFill>
                <a:latin typeface="Gill Sans MT"/>
              </a:rPr>
              <a:t>	</a:t>
            </a:r>
            <a:r>
              <a:rPr b="1" lang="en-US" sz="2500" spc="109" strike="noStrike">
                <a:solidFill>
                  <a:srgbClr val="a3c539"/>
                </a:solidFill>
                <a:latin typeface="Gill Sans MT"/>
              </a:rPr>
              <a:t>JAVA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734400" y="452520"/>
            <a:ext cx="2468160" cy="29970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5"/>
          <p:cNvSpPr/>
          <p:nvPr/>
        </p:nvSpPr>
        <p:spPr>
          <a:xfrm>
            <a:off x="633960" y="699480"/>
            <a:ext cx="2244240" cy="23418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6"/>
          <p:cNvSpPr/>
          <p:nvPr/>
        </p:nvSpPr>
        <p:spPr>
          <a:xfrm>
            <a:off x="765000" y="457200"/>
            <a:ext cx="2407320" cy="29361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7"/>
          <p:cNvSpPr/>
          <p:nvPr/>
        </p:nvSpPr>
        <p:spPr>
          <a:xfrm>
            <a:off x="765000" y="760680"/>
            <a:ext cx="2407320" cy="21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90720">
              <a:lnSpc>
                <a:spcPct val="100000"/>
              </a:lnSpc>
              <a:spcBef>
                <a:spcPts val="99"/>
              </a:spcBef>
            </a:pPr>
            <a:r>
              <a:rPr b="1" lang="en-US" sz="1800" spc="-7" strike="noStrike">
                <a:solidFill>
                  <a:srgbClr val="ffffff"/>
                </a:solidFill>
                <a:latin typeface="Gill Sans MT"/>
                <a:ea typeface="DejaVu Sans"/>
              </a:rPr>
              <a:t>public </a:t>
            </a:r>
            <a:r>
              <a:rPr b="1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class </a:t>
            </a:r>
            <a:r>
              <a:rPr b="1" lang="en-US" sz="1800" spc="-15" strike="noStrike">
                <a:solidFill>
                  <a:srgbClr val="ffffff"/>
                </a:solidFill>
                <a:latin typeface="Gill Sans MT"/>
                <a:ea typeface="DejaVu Sans"/>
              </a:rPr>
              <a:t>Dog</a:t>
            </a:r>
            <a:r>
              <a:rPr b="1" lang="en-US" sz="1800" spc="-41" strike="noStrike">
                <a:solidFill>
                  <a:srgbClr val="ffffff"/>
                </a:solidFill>
                <a:latin typeface="Gill Sans MT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{</a:t>
            </a:r>
            <a:endParaRPr b="0" lang="en-US" sz="1800" spc="-1" strike="noStrike">
              <a:latin typeface="Arial"/>
            </a:endParaRPr>
          </a:p>
          <a:p>
            <a:pPr marL="9072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9072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9072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90720">
              <a:lnSpc>
                <a:spcPts val="2149"/>
              </a:lnSpc>
              <a:spcBef>
                <a:spcPts val="1400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 marL="90720">
              <a:lnSpc>
                <a:spcPts val="2869"/>
              </a:lnSpc>
            </a:pPr>
            <a:r>
              <a:rPr b="1" lang="en-US" sz="2400" spc="-7" strike="noStrike">
                <a:solidFill>
                  <a:srgbClr val="ffffff"/>
                </a:solidFill>
                <a:latin typeface="Gill Sans MT"/>
                <a:ea typeface="DejaVu Sans"/>
              </a:rPr>
              <a:t>Class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0" name="CustomShape 8"/>
          <p:cNvSpPr/>
          <p:nvPr/>
        </p:nvSpPr>
        <p:spPr>
          <a:xfrm>
            <a:off x="3708000" y="464760"/>
            <a:ext cx="2468160" cy="29970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9"/>
          <p:cNvSpPr/>
          <p:nvPr/>
        </p:nvSpPr>
        <p:spPr>
          <a:xfrm>
            <a:off x="3607200" y="848880"/>
            <a:ext cx="2109960" cy="234180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10"/>
          <p:cNvSpPr/>
          <p:nvPr/>
        </p:nvSpPr>
        <p:spPr>
          <a:xfrm>
            <a:off x="3738240" y="469440"/>
            <a:ext cx="2407320" cy="293616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11"/>
          <p:cNvSpPr/>
          <p:nvPr/>
        </p:nvSpPr>
        <p:spPr>
          <a:xfrm>
            <a:off x="3738240" y="910440"/>
            <a:ext cx="2407320" cy="20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90720">
              <a:lnSpc>
                <a:spcPct val="10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171212"/>
                </a:solidFill>
                <a:latin typeface="Gill Sans MT"/>
                <a:ea typeface="DejaVu Sans"/>
              </a:rPr>
              <a:t>public </a:t>
            </a:r>
            <a:r>
              <a:rPr b="0" lang="en-US" sz="1800" spc="-7" strike="noStrike">
                <a:solidFill>
                  <a:srgbClr val="171212"/>
                </a:solidFill>
                <a:latin typeface="Gill Sans MT"/>
                <a:ea typeface="DejaVu Sans"/>
              </a:rPr>
              <a:t>class </a:t>
            </a:r>
            <a:r>
              <a:rPr b="0" lang="en-US" sz="1800" spc="-1" strike="noStrike">
                <a:solidFill>
                  <a:srgbClr val="171212"/>
                </a:solidFill>
                <a:latin typeface="Gill Sans MT"/>
                <a:ea typeface="DejaVu Sans"/>
              </a:rPr>
              <a:t>Dog</a:t>
            </a:r>
            <a:r>
              <a:rPr b="0" lang="en-US" sz="1800" spc="-46" strike="noStrike">
                <a:solidFill>
                  <a:srgbClr val="171212"/>
                </a:solidFill>
                <a:latin typeface="Gill Sans 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171212"/>
                </a:solidFill>
                <a:latin typeface="Gill Sans MT"/>
                <a:ea typeface="DejaVu Sans"/>
              </a:rPr>
              <a:t>{</a:t>
            </a:r>
            <a:endParaRPr b="0" lang="en-US" sz="1800" spc="-1" strike="noStrike">
              <a:latin typeface="Arial"/>
            </a:endParaRPr>
          </a:p>
          <a:p>
            <a:pPr marL="547920">
              <a:lnSpc>
                <a:spcPct val="100000"/>
              </a:lnSpc>
              <a:spcBef>
                <a:spcPts val="11"/>
              </a:spcBef>
            </a:pPr>
            <a:r>
              <a:rPr b="1" lang="en-US" sz="1800" spc="-15" strike="noStrike">
                <a:solidFill>
                  <a:srgbClr val="ffffff"/>
                </a:solidFill>
                <a:latin typeface="Gill Sans MT"/>
                <a:ea typeface="DejaVu Sans"/>
              </a:rPr>
              <a:t>void</a:t>
            </a:r>
            <a:r>
              <a:rPr b="1" lang="en-US" sz="1800" spc="-12" strike="noStrike">
                <a:solidFill>
                  <a:srgbClr val="ffffff"/>
                </a:solidFill>
                <a:latin typeface="Gill Sans MT"/>
                <a:ea typeface="DejaVu Sans"/>
              </a:rPr>
              <a:t> </a:t>
            </a:r>
            <a:r>
              <a:rPr b="1" lang="en-US" sz="1800" spc="-7" strike="noStrike">
                <a:solidFill>
                  <a:srgbClr val="ffffff"/>
                </a:solidFill>
                <a:latin typeface="Gill Sans MT"/>
                <a:ea typeface="DejaVu Sans"/>
              </a:rPr>
              <a:t>bark(){</a:t>
            </a:r>
            <a:endParaRPr b="0" lang="en-US" sz="1800" spc="-1" strike="noStrike">
              <a:latin typeface="Arial"/>
            </a:endParaRPr>
          </a:p>
          <a:p>
            <a:pPr marL="54792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547920">
              <a:lnSpc>
                <a:spcPct val="100000"/>
              </a:lnSpc>
              <a:spcBef>
                <a:spcPts val="11"/>
              </a:spcBef>
            </a:pPr>
            <a:endParaRPr b="0" lang="en-US" sz="1800" spc="-1" strike="noStrike">
              <a:latin typeface="Arial"/>
            </a:endParaRPr>
          </a:p>
          <a:p>
            <a:pPr marL="547920">
              <a:lnSpc>
                <a:spcPts val="2154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 marL="90720">
              <a:lnSpc>
                <a:spcPts val="2140"/>
              </a:lnSpc>
            </a:pPr>
            <a:r>
              <a:rPr b="0" lang="en-US" sz="1800" spc="-1" strike="noStrike">
                <a:solidFill>
                  <a:srgbClr val="171212"/>
                </a:solidFill>
                <a:latin typeface="Gill Sans MT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 marL="90720">
              <a:lnSpc>
                <a:spcPts val="2869"/>
              </a:lnSpc>
            </a:pPr>
            <a:r>
              <a:rPr b="1" lang="en-US" sz="2400" spc="-7" strike="noStrike">
                <a:solidFill>
                  <a:srgbClr val="ffffff"/>
                </a:solidFill>
                <a:latin typeface="Gill Sans MT"/>
                <a:ea typeface="DejaVu Sans"/>
              </a:rPr>
              <a:t>Method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4" name="CustomShape 12"/>
          <p:cNvSpPr/>
          <p:nvPr/>
        </p:nvSpPr>
        <p:spPr>
          <a:xfrm>
            <a:off x="1464480" y="3657600"/>
            <a:ext cx="3879360" cy="299700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13"/>
          <p:cNvSpPr/>
          <p:nvPr/>
        </p:nvSpPr>
        <p:spPr>
          <a:xfrm>
            <a:off x="1364040" y="3904560"/>
            <a:ext cx="2602440" cy="261612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14"/>
          <p:cNvSpPr/>
          <p:nvPr/>
        </p:nvSpPr>
        <p:spPr>
          <a:xfrm>
            <a:off x="1495080" y="3662280"/>
            <a:ext cx="3818520" cy="293616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15"/>
          <p:cNvSpPr/>
          <p:nvPr/>
        </p:nvSpPr>
        <p:spPr>
          <a:xfrm>
            <a:off x="1495080" y="3966480"/>
            <a:ext cx="3818880" cy="22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" bIns="0">
            <a:spAutoFit/>
          </a:bodyPr>
          <a:p>
            <a:pPr marL="547920" indent="-456480">
              <a:lnSpc>
                <a:spcPct val="100000"/>
              </a:lnSpc>
              <a:spcBef>
                <a:spcPts val="85"/>
              </a:spcBef>
            </a:pPr>
            <a:r>
              <a:rPr b="0" lang="en-US" sz="1800" spc="-1" strike="noStrike">
                <a:solidFill>
                  <a:srgbClr val="171212"/>
                </a:solidFill>
                <a:latin typeface="Gill Sans MT"/>
                <a:ea typeface="DejaVu Sans"/>
              </a:rPr>
              <a:t>public </a:t>
            </a:r>
            <a:r>
              <a:rPr b="0" lang="en-US" sz="1800" spc="-7" strike="noStrike">
                <a:solidFill>
                  <a:srgbClr val="171212"/>
                </a:solidFill>
                <a:latin typeface="Gill Sans MT"/>
                <a:ea typeface="DejaVu Sans"/>
              </a:rPr>
              <a:t>class </a:t>
            </a:r>
            <a:r>
              <a:rPr b="0" lang="en-US" sz="1800" spc="-1" strike="noStrike">
                <a:solidFill>
                  <a:srgbClr val="171212"/>
                </a:solidFill>
                <a:latin typeface="Gill Sans MT"/>
                <a:ea typeface="DejaVu Sans"/>
              </a:rPr>
              <a:t>Dog {  </a:t>
            </a:r>
            <a:r>
              <a:rPr b="0" lang="en-US" sz="1800" spc="-12" strike="noStrike">
                <a:solidFill>
                  <a:srgbClr val="171212"/>
                </a:solidFill>
                <a:latin typeface="Gill Sans MT"/>
                <a:ea typeface="DejaVu Sans"/>
              </a:rPr>
              <a:t>void </a:t>
            </a:r>
            <a:r>
              <a:rPr b="0" lang="en-US" sz="1800" spc="-1" strike="noStrike">
                <a:solidFill>
                  <a:srgbClr val="171212"/>
                </a:solidFill>
                <a:latin typeface="Gill Sans MT"/>
                <a:ea typeface="DejaVu Sans"/>
              </a:rPr>
              <a:t>bark </a:t>
            </a:r>
            <a:r>
              <a:rPr b="0" lang="en-US" sz="1800" spc="-7" strike="noStrike">
                <a:solidFill>
                  <a:srgbClr val="171212"/>
                </a:solidFill>
                <a:latin typeface="Gill Sans MT"/>
                <a:ea typeface="DejaVu Sans"/>
              </a:rPr>
              <a:t>()</a:t>
            </a:r>
            <a:r>
              <a:rPr b="0" lang="en-US" sz="1800" spc="-100" strike="noStrike">
                <a:solidFill>
                  <a:srgbClr val="171212"/>
                </a:solidFill>
                <a:latin typeface="Gill Sans 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171212"/>
                </a:solidFill>
                <a:latin typeface="Gill Sans MT"/>
                <a:ea typeface="DejaVu Sans"/>
              </a:rPr>
              <a:t>{</a:t>
            </a:r>
            <a:endParaRPr b="0" lang="en-US" sz="1800" spc="-1" strike="noStrike">
              <a:latin typeface="Arial"/>
            </a:endParaRPr>
          </a:p>
          <a:p>
            <a:pPr marL="1005120" indent="-456480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statem</a:t>
            </a:r>
            <a:r>
              <a:rPr b="1" lang="en-US" sz="1800" spc="-12" strike="noStrike">
                <a:solidFill>
                  <a:srgbClr val="ffffff"/>
                </a:solidFill>
                <a:latin typeface="Gill Sans MT"/>
                <a:ea typeface="DejaVu Sans"/>
              </a:rPr>
              <a:t>en</a:t>
            </a:r>
            <a:r>
              <a:rPr b="1" lang="en-US" sz="1800" spc="1" strike="noStrike">
                <a:solidFill>
                  <a:srgbClr val="ffffff"/>
                </a:solidFill>
                <a:latin typeface="Gill Sans MT"/>
                <a:ea typeface="DejaVu Sans"/>
              </a:rPr>
              <a:t>t</a:t>
            </a:r>
            <a:r>
              <a:rPr b="1" lang="en-US" sz="1800" spc="-12" strike="noStrike">
                <a:solidFill>
                  <a:srgbClr val="ffffff"/>
                </a:solidFill>
                <a:latin typeface="Gill Sans MT"/>
                <a:ea typeface="DejaVu Sans"/>
              </a:rPr>
              <a:t>1</a:t>
            </a:r>
            <a:r>
              <a:rPr b="1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;  statem</a:t>
            </a:r>
            <a:r>
              <a:rPr b="1" lang="en-US" sz="1800" spc="-12" strike="noStrike">
                <a:solidFill>
                  <a:srgbClr val="ffffff"/>
                </a:solidFill>
                <a:latin typeface="Gill Sans MT"/>
                <a:ea typeface="DejaVu Sans"/>
              </a:rPr>
              <a:t>en</a:t>
            </a:r>
            <a:r>
              <a:rPr b="1" lang="en-US" sz="1800" spc="1" strike="noStrike">
                <a:solidFill>
                  <a:srgbClr val="ffffff"/>
                </a:solidFill>
                <a:latin typeface="Gill Sans MT"/>
                <a:ea typeface="DejaVu Sans"/>
              </a:rPr>
              <a:t>t</a:t>
            </a:r>
            <a:r>
              <a:rPr b="1" lang="en-US" sz="1800" spc="-12" strike="noStrike">
                <a:solidFill>
                  <a:srgbClr val="ffffff"/>
                </a:solidFill>
                <a:latin typeface="Gill Sans MT"/>
                <a:ea typeface="DejaVu Sans"/>
              </a:rPr>
              <a:t>2</a:t>
            </a:r>
            <a:r>
              <a:rPr b="1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;</a:t>
            </a:r>
            <a:endParaRPr b="0" lang="en-US" sz="1800" spc="-1" strike="noStrike">
              <a:latin typeface="Arial"/>
            </a:endParaRPr>
          </a:p>
          <a:p>
            <a:pPr marL="547920" indent="-456480">
              <a:lnSpc>
                <a:spcPts val="2154"/>
              </a:lnSpc>
            </a:pPr>
            <a:r>
              <a:rPr b="0" lang="en-US" sz="1800" spc="-1" strike="noStrike">
                <a:solidFill>
                  <a:srgbClr val="171212"/>
                </a:solidFill>
                <a:latin typeface="Gill Sans MT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 marL="91440" indent="-456480">
              <a:lnSpc>
                <a:spcPts val="2154"/>
              </a:lnSpc>
            </a:pPr>
            <a:r>
              <a:rPr b="0" lang="en-US" sz="1800" spc="-1" strike="noStrike">
                <a:solidFill>
                  <a:srgbClr val="171212"/>
                </a:solidFill>
                <a:latin typeface="Gill Sans MT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 marL="91440" indent="-456480">
              <a:lnSpc>
                <a:spcPct val="100000"/>
              </a:lnSpc>
              <a:spcBef>
                <a:spcPts val="11"/>
              </a:spcBef>
            </a:pPr>
            <a:endParaRPr b="0" lang="en-US" sz="1800" spc="-1" strike="noStrike">
              <a:latin typeface="Arial"/>
            </a:endParaRPr>
          </a:p>
          <a:p>
            <a:pPr marL="91440" indent="-456480">
              <a:lnSpc>
                <a:spcPct val="100000"/>
              </a:lnSpc>
            </a:pPr>
            <a:r>
              <a:rPr b="1" lang="en-US" sz="2400" spc="-7" strike="noStrike">
                <a:solidFill>
                  <a:srgbClr val="ffffff"/>
                </a:solidFill>
                <a:latin typeface="Gill Sans MT"/>
                <a:ea typeface="DejaVu Sans"/>
              </a:rPr>
              <a:t>statements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8" name="CustomShape 16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CustomShape 17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EAFE76E9-67DC-47F2-A07B-878A33F086A4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0" y="0"/>
            <a:ext cx="885240" cy="6857280"/>
          </a:xfrm>
          <a:custGeom>
            <a:avLst/>
            <a:gdLst/>
            <a:ahLst/>
            <a:rect l="l" t="t" r="r" b="b"/>
            <a:pathLst>
              <a:path w="885825" h="6858000">
                <a:moveTo>
                  <a:pt x="709307" y="0"/>
                </a:moveTo>
                <a:lnTo>
                  <a:pt x="0" y="0"/>
                </a:lnTo>
                <a:lnTo>
                  <a:pt x="0" y="6857999"/>
                </a:lnTo>
                <a:lnTo>
                  <a:pt x="709307" y="6857999"/>
                </a:lnTo>
                <a:lnTo>
                  <a:pt x="710895" y="6789736"/>
                </a:lnTo>
                <a:lnTo>
                  <a:pt x="718832" y="6729412"/>
                </a:lnTo>
                <a:lnTo>
                  <a:pt x="729932" y="6677025"/>
                </a:lnTo>
                <a:lnTo>
                  <a:pt x="744220" y="6630987"/>
                </a:lnTo>
                <a:lnTo>
                  <a:pt x="760082" y="6589712"/>
                </a:lnTo>
                <a:lnTo>
                  <a:pt x="779132" y="6553200"/>
                </a:lnTo>
                <a:lnTo>
                  <a:pt x="817206" y="6477000"/>
                </a:lnTo>
                <a:lnTo>
                  <a:pt x="833081" y="6440487"/>
                </a:lnTo>
                <a:lnTo>
                  <a:pt x="848944" y="6399212"/>
                </a:lnTo>
                <a:lnTo>
                  <a:pt x="864819" y="6353175"/>
                </a:lnTo>
                <a:lnTo>
                  <a:pt x="875919" y="6300787"/>
                </a:lnTo>
                <a:lnTo>
                  <a:pt x="882269" y="6240462"/>
                </a:lnTo>
                <a:lnTo>
                  <a:pt x="885444" y="6172200"/>
                </a:lnTo>
                <a:lnTo>
                  <a:pt x="882269" y="6103937"/>
                </a:lnTo>
                <a:lnTo>
                  <a:pt x="875919" y="6043612"/>
                </a:lnTo>
                <a:lnTo>
                  <a:pt x="864819" y="5991225"/>
                </a:lnTo>
                <a:lnTo>
                  <a:pt x="848944" y="5945187"/>
                </a:lnTo>
                <a:lnTo>
                  <a:pt x="833081" y="5903912"/>
                </a:lnTo>
                <a:lnTo>
                  <a:pt x="817206" y="5867400"/>
                </a:lnTo>
                <a:lnTo>
                  <a:pt x="779132" y="5791200"/>
                </a:lnTo>
                <a:lnTo>
                  <a:pt x="760082" y="5754687"/>
                </a:lnTo>
                <a:lnTo>
                  <a:pt x="744220" y="5713412"/>
                </a:lnTo>
                <a:lnTo>
                  <a:pt x="729932" y="5667375"/>
                </a:lnTo>
                <a:lnTo>
                  <a:pt x="718832" y="5614987"/>
                </a:lnTo>
                <a:lnTo>
                  <a:pt x="710895" y="5554599"/>
                </a:lnTo>
                <a:lnTo>
                  <a:pt x="709307" y="5486400"/>
                </a:lnTo>
                <a:lnTo>
                  <a:pt x="710895" y="5418074"/>
                </a:lnTo>
                <a:lnTo>
                  <a:pt x="718832" y="5357749"/>
                </a:lnTo>
                <a:lnTo>
                  <a:pt x="729932" y="5305425"/>
                </a:lnTo>
                <a:lnTo>
                  <a:pt x="744220" y="5259324"/>
                </a:lnTo>
                <a:lnTo>
                  <a:pt x="760082" y="5218049"/>
                </a:lnTo>
                <a:lnTo>
                  <a:pt x="779132" y="5181600"/>
                </a:lnTo>
                <a:lnTo>
                  <a:pt x="817206" y="5105400"/>
                </a:lnTo>
                <a:lnTo>
                  <a:pt x="833081" y="5068824"/>
                </a:lnTo>
                <a:lnTo>
                  <a:pt x="848944" y="5027549"/>
                </a:lnTo>
                <a:lnTo>
                  <a:pt x="864819" y="4981575"/>
                </a:lnTo>
                <a:lnTo>
                  <a:pt x="875919" y="4929124"/>
                </a:lnTo>
                <a:lnTo>
                  <a:pt x="882269" y="4868799"/>
                </a:lnTo>
                <a:lnTo>
                  <a:pt x="885444" y="4800600"/>
                </a:lnTo>
                <a:lnTo>
                  <a:pt x="882269" y="4732274"/>
                </a:lnTo>
                <a:lnTo>
                  <a:pt x="875919" y="4671949"/>
                </a:lnTo>
                <a:lnTo>
                  <a:pt x="864819" y="4619625"/>
                </a:lnTo>
                <a:lnTo>
                  <a:pt x="848944" y="4573524"/>
                </a:lnTo>
                <a:lnTo>
                  <a:pt x="833081" y="4532249"/>
                </a:lnTo>
                <a:lnTo>
                  <a:pt x="817206" y="4495800"/>
                </a:lnTo>
                <a:lnTo>
                  <a:pt x="779132" y="4419600"/>
                </a:lnTo>
                <a:lnTo>
                  <a:pt x="760082" y="4383024"/>
                </a:lnTo>
                <a:lnTo>
                  <a:pt x="744220" y="4341749"/>
                </a:lnTo>
                <a:lnTo>
                  <a:pt x="729932" y="4295775"/>
                </a:lnTo>
                <a:lnTo>
                  <a:pt x="718832" y="4243324"/>
                </a:lnTo>
                <a:lnTo>
                  <a:pt x="710895" y="4182999"/>
                </a:lnTo>
                <a:lnTo>
                  <a:pt x="709307" y="4114800"/>
                </a:lnTo>
                <a:lnTo>
                  <a:pt x="710895" y="4046474"/>
                </a:lnTo>
                <a:lnTo>
                  <a:pt x="718832" y="3986149"/>
                </a:lnTo>
                <a:lnTo>
                  <a:pt x="729932" y="3933825"/>
                </a:lnTo>
                <a:lnTo>
                  <a:pt x="744220" y="3887724"/>
                </a:lnTo>
                <a:lnTo>
                  <a:pt x="760082" y="3846449"/>
                </a:lnTo>
                <a:lnTo>
                  <a:pt x="779132" y="3810000"/>
                </a:lnTo>
                <a:lnTo>
                  <a:pt x="817206" y="3733800"/>
                </a:lnTo>
                <a:lnTo>
                  <a:pt x="833081" y="3697224"/>
                </a:lnTo>
                <a:lnTo>
                  <a:pt x="848944" y="3655949"/>
                </a:lnTo>
                <a:lnTo>
                  <a:pt x="864819" y="3609975"/>
                </a:lnTo>
                <a:lnTo>
                  <a:pt x="875919" y="3557524"/>
                </a:lnTo>
                <a:lnTo>
                  <a:pt x="882269" y="3497199"/>
                </a:lnTo>
                <a:lnTo>
                  <a:pt x="885444" y="3427349"/>
                </a:lnTo>
                <a:lnTo>
                  <a:pt x="882269" y="3360674"/>
                </a:lnTo>
                <a:lnTo>
                  <a:pt x="875919" y="3300349"/>
                </a:lnTo>
                <a:lnTo>
                  <a:pt x="864819" y="3248025"/>
                </a:lnTo>
                <a:lnTo>
                  <a:pt x="848944" y="3201924"/>
                </a:lnTo>
                <a:lnTo>
                  <a:pt x="833081" y="3160649"/>
                </a:lnTo>
                <a:lnTo>
                  <a:pt x="817206" y="3124200"/>
                </a:lnTo>
                <a:lnTo>
                  <a:pt x="779132" y="3048000"/>
                </a:lnTo>
                <a:lnTo>
                  <a:pt x="760082" y="3011424"/>
                </a:lnTo>
                <a:lnTo>
                  <a:pt x="744220" y="2970149"/>
                </a:lnTo>
                <a:lnTo>
                  <a:pt x="729932" y="2924175"/>
                </a:lnTo>
                <a:lnTo>
                  <a:pt x="718832" y="2871724"/>
                </a:lnTo>
                <a:lnTo>
                  <a:pt x="710895" y="2811399"/>
                </a:lnTo>
                <a:lnTo>
                  <a:pt x="709307" y="2743200"/>
                </a:lnTo>
                <a:lnTo>
                  <a:pt x="710895" y="2674874"/>
                </a:lnTo>
                <a:lnTo>
                  <a:pt x="718832" y="2614549"/>
                </a:lnTo>
                <a:lnTo>
                  <a:pt x="729932" y="2562225"/>
                </a:lnTo>
                <a:lnTo>
                  <a:pt x="744220" y="2516124"/>
                </a:lnTo>
                <a:lnTo>
                  <a:pt x="760082" y="2474849"/>
                </a:lnTo>
                <a:lnTo>
                  <a:pt x="779132" y="2438400"/>
                </a:lnTo>
                <a:lnTo>
                  <a:pt x="817206" y="2362200"/>
                </a:lnTo>
                <a:lnTo>
                  <a:pt x="833081" y="2325624"/>
                </a:lnTo>
                <a:lnTo>
                  <a:pt x="848944" y="2284349"/>
                </a:lnTo>
                <a:lnTo>
                  <a:pt x="864819" y="2238375"/>
                </a:lnTo>
                <a:lnTo>
                  <a:pt x="875919" y="2185924"/>
                </a:lnTo>
                <a:lnTo>
                  <a:pt x="882269" y="2125599"/>
                </a:lnTo>
                <a:lnTo>
                  <a:pt x="885444" y="2057400"/>
                </a:lnTo>
                <a:lnTo>
                  <a:pt x="882269" y="1989074"/>
                </a:lnTo>
                <a:lnTo>
                  <a:pt x="875919" y="1928749"/>
                </a:lnTo>
                <a:lnTo>
                  <a:pt x="864819" y="1876425"/>
                </a:lnTo>
                <a:lnTo>
                  <a:pt x="848944" y="1830324"/>
                </a:lnTo>
                <a:lnTo>
                  <a:pt x="833081" y="1789049"/>
                </a:lnTo>
                <a:lnTo>
                  <a:pt x="817206" y="1752600"/>
                </a:lnTo>
                <a:lnTo>
                  <a:pt x="779132" y="1676400"/>
                </a:lnTo>
                <a:lnTo>
                  <a:pt x="760082" y="1639824"/>
                </a:lnTo>
                <a:lnTo>
                  <a:pt x="744220" y="1598549"/>
                </a:lnTo>
                <a:lnTo>
                  <a:pt x="729932" y="1552575"/>
                </a:lnTo>
                <a:lnTo>
                  <a:pt x="718832" y="1500124"/>
                </a:lnTo>
                <a:lnTo>
                  <a:pt x="710895" y="1439799"/>
                </a:lnTo>
                <a:lnTo>
                  <a:pt x="709307" y="1371600"/>
                </a:lnTo>
                <a:lnTo>
                  <a:pt x="710895" y="1303274"/>
                </a:lnTo>
                <a:lnTo>
                  <a:pt x="718832" y="1242949"/>
                </a:lnTo>
                <a:lnTo>
                  <a:pt x="729932" y="1190625"/>
                </a:lnTo>
                <a:lnTo>
                  <a:pt x="744220" y="1144524"/>
                </a:lnTo>
                <a:lnTo>
                  <a:pt x="760082" y="1103249"/>
                </a:lnTo>
                <a:lnTo>
                  <a:pt x="779132" y="1066800"/>
                </a:lnTo>
                <a:lnTo>
                  <a:pt x="817206" y="990600"/>
                </a:lnTo>
                <a:lnTo>
                  <a:pt x="833081" y="954024"/>
                </a:lnTo>
                <a:lnTo>
                  <a:pt x="848944" y="912749"/>
                </a:lnTo>
                <a:lnTo>
                  <a:pt x="864819" y="866775"/>
                </a:lnTo>
                <a:lnTo>
                  <a:pt x="875919" y="814324"/>
                </a:lnTo>
                <a:lnTo>
                  <a:pt x="882269" y="753999"/>
                </a:lnTo>
                <a:lnTo>
                  <a:pt x="885444" y="685800"/>
                </a:lnTo>
                <a:lnTo>
                  <a:pt x="882269" y="617474"/>
                </a:lnTo>
                <a:lnTo>
                  <a:pt x="875919" y="557149"/>
                </a:lnTo>
                <a:lnTo>
                  <a:pt x="864819" y="504825"/>
                </a:lnTo>
                <a:lnTo>
                  <a:pt x="848944" y="458724"/>
                </a:lnTo>
                <a:lnTo>
                  <a:pt x="833081" y="417449"/>
                </a:lnTo>
                <a:lnTo>
                  <a:pt x="817206" y="381000"/>
                </a:lnTo>
                <a:lnTo>
                  <a:pt x="779132" y="304800"/>
                </a:lnTo>
                <a:lnTo>
                  <a:pt x="760082" y="268224"/>
                </a:lnTo>
                <a:lnTo>
                  <a:pt x="744220" y="226949"/>
                </a:lnTo>
                <a:lnTo>
                  <a:pt x="729932" y="180975"/>
                </a:lnTo>
                <a:lnTo>
                  <a:pt x="718832" y="128524"/>
                </a:lnTo>
                <a:lnTo>
                  <a:pt x="710895" y="68199"/>
                </a:lnTo>
                <a:lnTo>
                  <a:pt x="709307" y="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2"/>
          <p:cNvSpPr/>
          <p:nvPr/>
        </p:nvSpPr>
        <p:spPr>
          <a:xfrm>
            <a:off x="11908440" y="0"/>
            <a:ext cx="282960" cy="6857280"/>
          </a:xfrm>
          <a:custGeom>
            <a:avLst/>
            <a:gdLst/>
            <a:ahLst/>
            <a:rect l="l" t="t" r="r" b="b"/>
            <a:pathLst>
              <a:path w="283845" h="6858000">
                <a:moveTo>
                  <a:pt x="0" y="6858000"/>
                </a:moveTo>
                <a:lnTo>
                  <a:pt x="283464" y="6858000"/>
                </a:lnTo>
                <a:lnTo>
                  <a:pt x="2834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3"/>
          <p:cNvSpPr/>
          <p:nvPr/>
        </p:nvSpPr>
        <p:spPr>
          <a:xfrm>
            <a:off x="1330560" y="333000"/>
            <a:ext cx="10465200" cy="15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5100" spc="120" strike="noStrike">
                <a:solidFill>
                  <a:srgbClr val="171212"/>
                </a:solidFill>
                <a:latin typeface="Impact"/>
              </a:rPr>
              <a:t>ANATOMY </a:t>
            </a:r>
            <a:r>
              <a:rPr b="0" lang="en-US" sz="5100" spc="92" strike="noStrike">
                <a:solidFill>
                  <a:srgbClr val="171212"/>
                </a:solidFill>
                <a:latin typeface="Impact"/>
              </a:rPr>
              <a:t>OF </a:t>
            </a:r>
            <a:r>
              <a:rPr b="0" lang="en-US" sz="5100" spc="-1" strike="noStrike">
                <a:solidFill>
                  <a:srgbClr val="171212"/>
                </a:solidFill>
                <a:latin typeface="Impact"/>
              </a:rPr>
              <a:t>A</a:t>
            </a:r>
            <a:r>
              <a:rPr b="0" lang="en-US" sz="5100" spc="840" strike="noStrike">
                <a:solidFill>
                  <a:srgbClr val="171212"/>
                </a:solidFill>
                <a:latin typeface="Impact"/>
              </a:rPr>
              <a:t> </a:t>
            </a:r>
            <a:r>
              <a:rPr b="0" lang="en-US" sz="5100" spc="180" strike="noStrike">
                <a:solidFill>
                  <a:srgbClr val="171212"/>
                </a:solidFill>
                <a:latin typeface="Impact"/>
              </a:rPr>
              <a:t>CLASS</a:t>
            </a:r>
            <a:endParaRPr b="0" lang="en-US" sz="5100" spc="-1" strike="noStrike">
              <a:latin typeface="Arial"/>
            </a:endParaRPr>
          </a:p>
        </p:txBody>
      </p:sp>
      <p:sp>
        <p:nvSpPr>
          <p:cNvPr id="293" name="CustomShape 4"/>
          <p:cNvSpPr/>
          <p:nvPr/>
        </p:nvSpPr>
        <p:spPr>
          <a:xfrm>
            <a:off x="2493000" y="1680840"/>
            <a:ext cx="7744680" cy="46749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5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5" name="CustomShape 6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F5AE91BA-3E31-43F5-A754-E3945F66B0A1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1330560" y="333000"/>
            <a:ext cx="8480520" cy="15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5100" spc="160" strike="noStrike">
                <a:solidFill>
                  <a:srgbClr val="171212"/>
                </a:solidFill>
                <a:latin typeface="Impact"/>
              </a:rPr>
              <a:t>WRITING </a:t>
            </a:r>
            <a:r>
              <a:rPr b="0" lang="en-US" sz="5100" spc="-1" strike="noStrike">
                <a:solidFill>
                  <a:srgbClr val="171212"/>
                </a:solidFill>
                <a:latin typeface="Impact"/>
              </a:rPr>
              <a:t>A </a:t>
            </a:r>
            <a:r>
              <a:rPr b="0" lang="en-US" sz="5100" spc="180" strike="noStrike">
                <a:solidFill>
                  <a:srgbClr val="171212"/>
                </a:solidFill>
                <a:latin typeface="Impact"/>
              </a:rPr>
              <a:t>CLASS </a:t>
            </a:r>
            <a:r>
              <a:rPr b="0" lang="en-US" sz="5100" spc="140" strike="noStrike">
                <a:solidFill>
                  <a:srgbClr val="171212"/>
                </a:solidFill>
                <a:latin typeface="Impact"/>
              </a:rPr>
              <a:t>WITH </a:t>
            </a:r>
            <a:r>
              <a:rPr b="0" lang="en-US" sz="5100" spc="-1" strike="noStrike">
                <a:solidFill>
                  <a:srgbClr val="171212"/>
                </a:solidFill>
                <a:latin typeface="Impact"/>
              </a:rPr>
              <a:t>A</a:t>
            </a:r>
            <a:r>
              <a:rPr b="0" lang="en-US" sz="5100" spc="446" strike="noStrike">
                <a:solidFill>
                  <a:srgbClr val="171212"/>
                </a:solidFill>
                <a:latin typeface="Impact"/>
              </a:rPr>
              <a:t> </a:t>
            </a:r>
            <a:r>
              <a:rPr b="0" lang="en-US" sz="5100" spc="140" strike="noStrike">
                <a:solidFill>
                  <a:srgbClr val="171212"/>
                </a:solidFill>
                <a:latin typeface="Impact"/>
              </a:rPr>
              <a:t>MAIN</a:t>
            </a:r>
            <a:endParaRPr b="0" lang="en-US" sz="5100" spc="-1" strike="noStrike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1330560" y="2191680"/>
            <a:ext cx="6073560" cy="43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7160" bIns="0">
            <a:spAutoFit/>
          </a:bodyPr>
          <a:p>
            <a:pPr marL="12600">
              <a:lnSpc>
                <a:spcPct val="100000"/>
              </a:lnSpc>
              <a:spcBef>
                <a:spcPts val="1080"/>
              </a:spcBef>
            </a:pPr>
            <a:r>
              <a:rPr b="0" lang="en-US" sz="2400" spc="-1" strike="noStrike">
                <a:solidFill>
                  <a:srgbClr val="a3c539"/>
                </a:solidFill>
                <a:latin typeface="Gill Sans MT"/>
                <a:ea typeface="DejaVu Sans"/>
              </a:rPr>
              <a:t>public class </a:t>
            </a:r>
            <a:r>
              <a:rPr b="0" lang="en-US" sz="2400" spc="-1" strike="noStrike">
                <a:solidFill>
                  <a:srgbClr val="171212"/>
                </a:solidFill>
                <a:latin typeface="Gill Sans MT"/>
                <a:ea typeface="DejaVu Sans"/>
              </a:rPr>
              <a:t>MyFirstApp</a:t>
            </a:r>
            <a:r>
              <a:rPr b="0" lang="en-US" sz="2400" spc="-35" strike="noStrike">
                <a:solidFill>
                  <a:srgbClr val="171212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171212"/>
                </a:solidFill>
                <a:latin typeface="Gill Sans MT"/>
                <a:ea typeface="DejaVu Sans"/>
              </a:rPr>
              <a:t>{</a:t>
            </a:r>
            <a:endParaRPr b="0" lang="en-US" sz="2400" spc="-1" strike="noStrike"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984"/>
              </a:spcBef>
            </a:pPr>
            <a:r>
              <a:rPr b="0" lang="en-US" sz="2400" spc="-1" strike="noStrike">
                <a:solidFill>
                  <a:srgbClr val="a3c539"/>
                </a:solidFill>
                <a:latin typeface="Gill Sans MT"/>
                <a:ea typeface="DejaVu Sans"/>
              </a:rPr>
              <a:t>public static </a:t>
            </a:r>
            <a:r>
              <a:rPr b="0" lang="en-US" sz="2400" spc="-15" strike="noStrike">
                <a:solidFill>
                  <a:srgbClr val="a3c539"/>
                </a:solidFill>
                <a:latin typeface="Gill Sans MT"/>
                <a:ea typeface="DejaVu Sans"/>
              </a:rPr>
              <a:t>void </a:t>
            </a:r>
            <a:r>
              <a:rPr b="0" lang="en-US" sz="2400" spc="-7" strike="noStrike">
                <a:solidFill>
                  <a:srgbClr val="171212"/>
                </a:solidFill>
                <a:latin typeface="Gill Sans MT"/>
                <a:ea typeface="DejaVu Sans"/>
              </a:rPr>
              <a:t>main </a:t>
            </a:r>
            <a:r>
              <a:rPr b="0" lang="en-US" sz="2400" spc="-1" strike="noStrike">
                <a:solidFill>
                  <a:srgbClr val="171212"/>
                </a:solidFill>
                <a:latin typeface="Gill Sans MT"/>
                <a:ea typeface="DejaVu Sans"/>
              </a:rPr>
              <a:t>(String[] </a:t>
            </a:r>
            <a:r>
              <a:rPr b="0" lang="en-US" sz="2400" spc="-7" strike="noStrike">
                <a:solidFill>
                  <a:srgbClr val="171212"/>
                </a:solidFill>
                <a:latin typeface="Gill Sans MT"/>
                <a:ea typeface="DejaVu Sans"/>
              </a:rPr>
              <a:t>args)</a:t>
            </a:r>
            <a:r>
              <a:rPr b="0" lang="en-US" sz="2400" spc="-55" strike="noStrike">
                <a:solidFill>
                  <a:srgbClr val="171212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171212"/>
                </a:solidFill>
                <a:latin typeface="Gill Sans MT"/>
                <a:ea typeface="DejaVu Sans"/>
              </a:rPr>
              <a:t>{</a:t>
            </a:r>
            <a:endParaRPr b="0" lang="en-US" sz="2400" spc="-1" strike="noStrike">
              <a:latin typeface="Arial"/>
            </a:endParaRPr>
          </a:p>
          <a:p>
            <a:pPr marL="1925280">
              <a:lnSpc>
                <a:spcPct val="134000"/>
              </a:lnSpc>
              <a:spcBef>
                <a:spcPts val="14"/>
              </a:spcBef>
            </a:pPr>
            <a:r>
              <a:rPr b="0" lang="en-US" sz="2400" spc="-7" strike="noStrike">
                <a:solidFill>
                  <a:srgbClr val="171212"/>
                </a:solidFill>
                <a:latin typeface="Gill Sans MT"/>
                <a:ea typeface="DejaVu Sans"/>
              </a:rPr>
              <a:t>System.</a:t>
            </a:r>
            <a:r>
              <a:rPr b="0" lang="en-US" sz="2400" spc="-7" strike="noStrike">
                <a:solidFill>
                  <a:srgbClr val="be6446"/>
                </a:solidFill>
                <a:latin typeface="Gill Sans MT"/>
                <a:ea typeface="DejaVu Sans"/>
              </a:rPr>
              <a:t>out</a:t>
            </a:r>
            <a:r>
              <a:rPr b="0" lang="en-US" sz="2400" spc="-7" strike="noStrike">
                <a:solidFill>
                  <a:srgbClr val="171212"/>
                </a:solidFill>
                <a:latin typeface="Gill Sans MT"/>
                <a:ea typeface="DejaVu Sans"/>
              </a:rPr>
              <a:t>.println("</a:t>
            </a:r>
            <a:r>
              <a:rPr b="0" lang="en-US" sz="2400" spc="-7" strike="noStrike">
                <a:solidFill>
                  <a:srgbClr val="be6446"/>
                </a:solidFill>
                <a:latin typeface="Gill Sans MT"/>
                <a:ea typeface="DejaVu Sans"/>
              </a:rPr>
              <a:t>I </a:t>
            </a:r>
            <a:r>
              <a:rPr b="0" lang="en-US" sz="2400" spc="-1" strike="noStrike">
                <a:solidFill>
                  <a:srgbClr val="be6446"/>
                </a:solidFill>
                <a:latin typeface="Gill Sans MT"/>
                <a:ea typeface="DejaVu Sans"/>
              </a:rPr>
              <a:t>Rule!</a:t>
            </a:r>
            <a:r>
              <a:rPr b="0" lang="en-US" sz="2400" spc="-1" strike="noStrike">
                <a:solidFill>
                  <a:srgbClr val="171212"/>
                </a:solidFill>
                <a:latin typeface="Gill Sans MT"/>
                <a:ea typeface="DejaVu Sans"/>
              </a:rPr>
              <a:t>");  </a:t>
            </a:r>
            <a:r>
              <a:rPr b="0" lang="en-US" sz="2400" spc="-7" strike="noStrike">
                <a:solidFill>
                  <a:srgbClr val="171212"/>
                </a:solidFill>
                <a:latin typeface="Gill Sans MT"/>
                <a:ea typeface="DejaVu Sans"/>
              </a:rPr>
              <a:t>System.</a:t>
            </a:r>
            <a:r>
              <a:rPr b="0" lang="en-US" sz="2400" spc="-7" strike="noStrike">
                <a:solidFill>
                  <a:srgbClr val="be6446"/>
                </a:solidFill>
                <a:latin typeface="Gill Sans MT"/>
                <a:ea typeface="DejaVu Sans"/>
              </a:rPr>
              <a:t>out</a:t>
            </a:r>
            <a:r>
              <a:rPr b="0" lang="en-US" sz="2400" spc="-7" strike="noStrike">
                <a:solidFill>
                  <a:srgbClr val="171212"/>
                </a:solidFill>
                <a:latin typeface="Gill Sans MT"/>
                <a:ea typeface="DejaVu Sans"/>
              </a:rPr>
              <a:t>.println("</a:t>
            </a:r>
            <a:r>
              <a:rPr b="0" lang="en-US" sz="2400" spc="-7" strike="noStrike">
                <a:solidFill>
                  <a:srgbClr val="be6446"/>
                </a:solidFill>
                <a:latin typeface="Gill Sans MT"/>
                <a:ea typeface="DejaVu Sans"/>
              </a:rPr>
              <a:t>The</a:t>
            </a:r>
            <a:r>
              <a:rPr b="0" lang="en-US" sz="2400" spc="-316" strike="noStrike">
                <a:solidFill>
                  <a:srgbClr val="be6446"/>
                </a:solidFill>
                <a:latin typeface="Gill Sans MT"/>
                <a:ea typeface="DejaVu Sans"/>
              </a:rPr>
              <a:t> </a:t>
            </a:r>
            <a:r>
              <a:rPr b="0" lang="en-US" sz="2400" spc="-32" strike="noStrike">
                <a:solidFill>
                  <a:srgbClr val="be6446"/>
                </a:solidFill>
                <a:latin typeface="Gill Sans MT"/>
                <a:ea typeface="DejaVu Sans"/>
              </a:rPr>
              <a:t>World!</a:t>
            </a:r>
            <a:r>
              <a:rPr b="0" lang="en-US" sz="2400" spc="-32" strike="noStrike">
                <a:solidFill>
                  <a:srgbClr val="171212"/>
                </a:solidFill>
                <a:latin typeface="Gill Sans MT"/>
                <a:ea typeface="DejaVu Sans"/>
              </a:rPr>
              <a:t>");</a:t>
            </a:r>
            <a:endParaRPr b="0" lang="en-US" sz="2400" spc="-1" strike="noStrike"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984"/>
              </a:spcBef>
            </a:pPr>
            <a:r>
              <a:rPr b="0" lang="en-US" sz="2400" spc="-1" strike="noStrike">
                <a:solidFill>
                  <a:srgbClr val="171212"/>
                </a:solidFill>
                <a:latin typeface="Gill Sans MT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171212"/>
                </a:solidFill>
                <a:latin typeface="Gill Sans MT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9" name="CustomShape 4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772A231A-F5BF-4018-9539-9F78DE48D077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1330560" y="333000"/>
            <a:ext cx="1019088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5100" spc="165" strike="noStrike">
                <a:solidFill>
                  <a:srgbClr val="171212"/>
                </a:solidFill>
                <a:latin typeface="Impact"/>
              </a:rPr>
              <a:t>PRIMITIVE </a:t>
            </a:r>
            <a:r>
              <a:rPr b="0" lang="en-US" sz="5100" spc="26" strike="noStrike">
                <a:solidFill>
                  <a:srgbClr val="171212"/>
                </a:solidFill>
                <a:latin typeface="Impact"/>
              </a:rPr>
              <a:t>DATA</a:t>
            </a:r>
            <a:r>
              <a:rPr b="0" lang="en-US" sz="5100" spc="551" strike="noStrike">
                <a:solidFill>
                  <a:srgbClr val="171212"/>
                </a:solidFill>
                <a:latin typeface="Impact"/>
              </a:rPr>
              <a:t> </a:t>
            </a:r>
            <a:r>
              <a:rPr b="0" lang="en-US" sz="5100" spc="180" strike="noStrike">
                <a:solidFill>
                  <a:srgbClr val="171212"/>
                </a:solidFill>
                <a:latin typeface="Impact"/>
              </a:rPr>
              <a:t>TYPES</a:t>
            </a:r>
            <a:endParaRPr b="0" lang="en-US" sz="5100" spc="-1" strike="noStrike">
              <a:latin typeface="Arial"/>
            </a:endParaRPr>
          </a:p>
        </p:txBody>
      </p:sp>
      <p:graphicFrame>
        <p:nvGraphicFramePr>
          <p:cNvPr id="301" name="Table 2"/>
          <p:cNvGraphicFramePr/>
          <p:nvPr/>
        </p:nvGraphicFramePr>
        <p:xfrm>
          <a:off x="1554480" y="1131840"/>
          <a:ext cx="9211320" cy="4811760"/>
        </p:xfrm>
        <a:graphic>
          <a:graphicData uri="http://schemas.openxmlformats.org/drawingml/2006/table">
            <a:tbl>
              <a:tblPr/>
              <a:tblGrid>
                <a:gridCol w="1315440"/>
                <a:gridCol w="1001520"/>
                <a:gridCol w="973440"/>
                <a:gridCol w="1179720"/>
                <a:gridCol w="1145520"/>
                <a:gridCol w="2102040"/>
                <a:gridCol w="1493640"/>
              </a:tblGrid>
              <a:tr h="3603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56"/>
                        </a:spcBef>
                      </a:pPr>
                      <a:r>
                        <a:rPr b="0" lang="en-US" sz="900" spc="-7" strike="noStrike">
                          <a:solidFill>
                            <a:srgbClr val="000000"/>
                          </a:solidFill>
                          <a:latin typeface="Gill Sans MT"/>
                        </a:rPr>
                        <a:t>Category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56"/>
                        </a:spcBef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Types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54160">
                        <a:lnSpc>
                          <a:spcPct val="100000"/>
                        </a:lnSpc>
                        <a:spcBef>
                          <a:spcPts val="556"/>
                        </a:spcBef>
                      </a:pPr>
                      <a:r>
                        <a:rPr b="0" lang="en-US" sz="900" spc="-7" strike="noStrike">
                          <a:solidFill>
                            <a:srgbClr val="000000"/>
                          </a:solidFill>
                          <a:latin typeface="Gill Sans MT"/>
                        </a:rPr>
                        <a:t>Size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 </a:t>
                      </a:r>
                      <a:r>
                        <a:rPr b="0" lang="en-US" sz="900" spc="-7" strike="noStrike">
                          <a:solidFill>
                            <a:srgbClr val="000000"/>
                          </a:solidFill>
                          <a:latin typeface="Gill Sans MT"/>
                        </a:rPr>
                        <a:t>(bits)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21760">
                        <a:lnSpc>
                          <a:spcPct val="100000"/>
                        </a:lnSpc>
                        <a:spcBef>
                          <a:spcPts val="556"/>
                        </a:spcBef>
                      </a:pPr>
                      <a:r>
                        <a:rPr b="0" lang="en-US" sz="900" spc="-7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Minimum</a:t>
                      </a: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Gill Sans MT"/>
                        </a:rPr>
                        <a:t> </a:t>
                      </a:r>
                      <a:r>
                        <a:rPr b="0" lang="en-US" sz="900" spc="-7" strike="noStrike">
                          <a:solidFill>
                            <a:srgbClr val="000000"/>
                          </a:solidFill>
                          <a:latin typeface="Gill Sans MT"/>
                        </a:rPr>
                        <a:t>Value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192240">
                        <a:lnSpc>
                          <a:spcPct val="100000"/>
                        </a:lnSpc>
                        <a:spcBef>
                          <a:spcPts val="556"/>
                        </a:spcBef>
                      </a:pPr>
                      <a:r>
                        <a:rPr b="0" lang="en-US" sz="900" spc="-7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Maximum</a:t>
                      </a: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Gill Sans MT"/>
                        </a:rPr>
                        <a:t> </a:t>
                      </a:r>
                      <a:r>
                        <a:rPr b="0" lang="en-US" sz="900" spc="-7" strike="noStrike">
                          <a:solidFill>
                            <a:srgbClr val="000000"/>
                          </a:solidFill>
                          <a:latin typeface="Gill Sans MT"/>
                        </a:rPr>
                        <a:t>Value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56"/>
                        </a:spcBef>
                      </a:pPr>
                      <a:r>
                        <a:rPr b="0" lang="en-US" sz="900" spc="-7" strike="noStrike">
                          <a:solidFill>
                            <a:srgbClr val="000000"/>
                          </a:solidFill>
                          <a:latin typeface="Gill Sans MT"/>
                        </a:rPr>
                        <a:t>Precision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520" algn="ctr">
                        <a:lnSpc>
                          <a:spcPct val="100000"/>
                        </a:lnSpc>
                        <a:spcBef>
                          <a:spcPts val="556"/>
                        </a:spcBef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Example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1f1f1"/>
                    </a:solidFill>
                  </a:tcPr>
                </a:tc>
              </a:tr>
              <a:tr h="300600">
                <a:tc rowSpan="5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marL="391680">
                        <a:lnSpc>
                          <a:spcPct val="100000"/>
                        </a:lnSpc>
                        <a:spcBef>
                          <a:spcPts val="1026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Integer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7360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b="1" lang="en-US" sz="1400" spc="-12" strike="noStrike" u="sng">
                          <a:solidFill>
                            <a:srgbClr val="81b5a8"/>
                          </a:solidFill>
                          <a:uFill>
                            <a:solidFill>
                              <a:srgbClr val="81b5a8"/>
                            </a:solidFill>
                          </a:uFill>
                          <a:latin typeface="Gill Sans MT"/>
                          <a:hlinkClick r:id="rId1"/>
                        </a:rPr>
                        <a:t>byte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7360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7360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b="0" lang="en-US" sz="1400" spc="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-128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7360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b="0" lang="en-US" sz="1400" spc="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127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808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b="0" lang="en-US" sz="900" spc="-7" strike="noStrike">
                          <a:solidFill>
                            <a:srgbClr val="000000"/>
                          </a:solidFill>
                          <a:latin typeface="Gill Sans MT"/>
                        </a:rPr>
                        <a:t>From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+127 to</a:t>
                      </a:r>
                      <a:r>
                        <a:rPr b="0" lang="en-US" sz="900" spc="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-128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8080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Gill Sans MT"/>
                        </a:rPr>
                        <a:t>byte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b =</a:t>
                      </a:r>
                      <a:r>
                        <a:rPr b="0" lang="en-US" sz="1400" spc="-46" strike="noStrike">
                          <a:solidFill>
                            <a:srgbClr val="000000"/>
                          </a:solidFill>
                          <a:latin typeface="Gill Sans MT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65;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</a:tr>
              <a:tr h="50940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736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b="1" lang="en-US" sz="1400" spc="-1" strike="noStrike" u="sng">
                          <a:solidFill>
                            <a:srgbClr val="81b5a8"/>
                          </a:solidFill>
                          <a:uFill>
                            <a:solidFill>
                              <a:srgbClr val="81b5a8"/>
                            </a:solidFill>
                          </a:uFill>
                          <a:latin typeface="Gill Sans MT"/>
                          <a:hlinkClick r:id="rId2"/>
                        </a:rPr>
                        <a:t>char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736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b="0" lang="en-US" sz="1400" spc="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16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736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736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b="0" lang="en-US" sz="1400" spc="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2</a:t>
                      </a:r>
                      <a:r>
                        <a:rPr b="0" lang="en-US" sz="1350" spc="1" strike="noStrike" baseline="24000">
                          <a:solidFill>
                            <a:srgbClr val="000000"/>
                          </a:solidFill>
                          <a:latin typeface="Gill Sans MT"/>
                        </a:rPr>
                        <a:t>16</a:t>
                      </a:r>
                      <a:r>
                        <a:rPr b="0" lang="en-US" sz="1400" spc="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-1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marL="28080">
                        <a:lnSpc>
                          <a:spcPct val="100000"/>
                        </a:lnSpc>
                      </a:pPr>
                      <a:r>
                        <a:rPr b="0" lang="en-US" sz="900" spc="-7" strike="noStrike">
                          <a:solidFill>
                            <a:srgbClr val="000000"/>
                          </a:solidFill>
                          <a:latin typeface="Gill Sans MT"/>
                        </a:rPr>
                        <a:t>All Unicode</a:t>
                      </a:r>
                      <a:r>
                        <a:rPr b="0" lang="en-US" sz="900" spc="9" strike="noStrike">
                          <a:solidFill>
                            <a:srgbClr val="000000"/>
                          </a:solidFill>
                          <a:latin typeface="Gill Sans MT"/>
                        </a:rPr>
                        <a:t>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characters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8080">
                        <a:lnSpc>
                          <a:spcPct val="100000"/>
                        </a:lnSpc>
                        <a:spcBef>
                          <a:spcPts val="26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char c =</a:t>
                      </a:r>
                      <a:r>
                        <a:rPr b="0" lang="en-US" sz="1400" spc="-114" strike="noStrike">
                          <a:solidFill>
                            <a:srgbClr val="000000"/>
                          </a:solidFill>
                          <a:latin typeface="Gill Sans MT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'A';  char c =</a:t>
                      </a:r>
                      <a:r>
                        <a:rPr b="0" lang="en-US" sz="1400" spc="-11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65;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</a:tr>
              <a:tr h="48204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736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b="1" lang="en-US" sz="1400" spc="1" strike="noStrike" u="sng">
                          <a:solidFill>
                            <a:srgbClr val="81b5a8"/>
                          </a:solidFill>
                          <a:uFill>
                            <a:solidFill>
                              <a:srgbClr val="81b5a8"/>
                            </a:solidFill>
                          </a:uFill>
                          <a:latin typeface="Gill Sans MT"/>
                          <a:hlinkClick r:id="rId3"/>
                        </a:rPr>
                        <a:t>short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736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b="0" lang="en-US" sz="1400" spc="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16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73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2100" spc="9" strike="noStrike" baseline="-15000">
                          <a:solidFill>
                            <a:srgbClr val="000000"/>
                          </a:solidFill>
                          <a:latin typeface="Gill Sans MT"/>
                        </a:rPr>
                        <a:t>-2</a:t>
                      </a:r>
                      <a:r>
                        <a:rPr b="0" lang="en-US" sz="900" spc="7" strike="noStrike">
                          <a:solidFill>
                            <a:srgbClr val="000000"/>
                          </a:solidFill>
                          <a:latin typeface="Gill Sans MT"/>
                        </a:rPr>
                        <a:t>15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736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b="0" lang="en-US" sz="1400" spc="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2</a:t>
                      </a:r>
                      <a:r>
                        <a:rPr b="0" lang="en-US" sz="1350" spc="1" strike="noStrike" baseline="24000">
                          <a:solidFill>
                            <a:srgbClr val="000000"/>
                          </a:solidFill>
                          <a:latin typeface="Gill Sans MT"/>
                        </a:rPr>
                        <a:t>15</a:t>
                      </a:r>
                      <a:r>
                        <a:rPr b="0" lang="en-US" sz="1400" spc="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-1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"/>
                        </a:spcBef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marL="28080">
                        <a:lnSpc>
                          <a:spcPct val="100000"/>
                        </a:lnSpc>
                      </a:pPr>
                      <a:r>
                        <a:rPr b="0" lang="en-US" sz="900" spc="-7" strike="noStrike">
                          <a:solidFill>
                            <a:srgbClr val="000000"/>
                          </a:solidFill>
                          <a:latin typeface="Gill Sans MT"/>
                        </a:rPr>
                        <a:t>From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+32,767 to</a:t>
                      </a:r>
                      <a:r>
                        <a:rPr b="0" lang="en-US" sz="900" spc="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-32,768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808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short s =</a:t>
                      </a:r>
                      <a:r>
                        <a:rPr b="0" lang="en-US" sz="1400" spc="-52" strike="noStrike">
                          <a:solidFill>
                            <a:srgbClr val="000000"/>
                          </a:solidFill>
                          <a:latin typeface="Gill Sans MT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65;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</a:tr>
              <a:tr h="72540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marL="27360">
                        <a:lnSpc>
                          <a:spcPct val="100000"/>
                        </a:lnSpc>
                      </a:pPr>
                      <a:r>
                        <a:rPr b="1" lang="en-US" sz="1400" spc="-1" strike="noStrike" u="sng">
                          <a:solidFill>
                            <a:srgbClr val="81b5a8"/>
                          </a:solidFill>
                          <a:uFill>
                            <a:solidFill>
                              <a:srgbClr val="81b5a8"/>
                            </a:solidFill>
                          </a:uFill>
                          <a:latin typeface="Gill Sans MT"/>
                          <a:hlinkClick r:id="rId4"/>
                        </a:rPr>
                        <a:t>int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marL="27360">
                        <a:lnSpc>
                          <a:spcPct val="100000"/>
                        </a:lnSpc>
                      </a:pPr>
                      <a:r>
                        <a:rPr b="0" lang="en-US" sz="1400" spc="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32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736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b="0" lang="en-US" sz="2100" spc="9" strike="noStrike" baseline="-15000">
                          <a:solidFill>
                            <a:srgbClr val="000000"/>
                          </a:solidFill>
                          <a:latin typeface="Gill Sans MT"/>
                        </a:rPr>
                        <a:t>-2</a:t>
                      </a:r>
                      <a:r>
                        <a:rPr b="0" lang="en-US" sz="900" spc="7" strike="noStrike">
                          <a:solidFill>
                            <a:srgbClr val="000000"/>
                          </a:solidFill>
                          <a:latin typeface="Gill Sans MT"/>
                        </a:rPr>
                        <a:t>31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marL="27360">
                        <a:lnSpc>
                          <a:spcPct val="100000"/>
                        </a:lnSpc>
                      </a:pPr>
                      <a:r>
                        <a:rPr b="0" lang="en-US" sz="1400" spc="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2</a:t>
                      </a:r>
                      <a:r>
                        <a:rPr b="0" lang="en-US" sz="1350" spc="1" strike="noStrike" baseline="24000">
                          <a:solidFill>
                            <a:srgbClr val="000000"/>
                          </a:solidFill>
                          <a:latin typeface="Gill Sans MT"/>
                        </a:rPr>
                        <a:t>31</a:t>
                      </a:r>
                      <a:r>
                        <a:rPr b="0" lang="en-US" sz="1400" spc="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-1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marL="28080">
                        <a:lnSpc>
                          <a:spcPct val="100000"/>
                        </a:lnSpc>
                        <a:spcBef>
                          <a:spcPts val="859"/>
                        </a:spcBef>
                      </a:pPr>
                      <a:r>
                        <a:rPr b="0" lang="en-US" sz="900" spc="-7" strike="noStrike">
                          <a:solidFill>
                            <a:srgbClr val="000000"/>
                          </a:solidFill>
                          <a:latin typeface="Gill Sans MT"/>
                        </a:rPr>
                        <a:t>From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+2,147,483,647 to</a:t>
                      </a: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-2,147,483,648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marL="2808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int i =</a:t>
                      </a:r>
                      <a:r>
                        <a:rPr b="0" lang="en-US" sz="1400" spc="-4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65;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</a:tr>
              <a:tr h="114408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4"/>
                        </a:spcBef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marL="27360">
                        <a:lnSpc>
                          <a:spcPct val="100000"/>
                        </a:lnSpc>
                      </a:pPr>
                      <a:r>
                        <a:rPr b="1" lang="en-US" sz="1400" spc="-1" strike="noStrike" u="sng">
                          <a:solidFill>
                            <a:srgbClr val="81b5a8"/>
                          </a:solidFill>
                          <a:uFill>
                            <a:solidFill>
                              <a:srgbClr val="81b5a8"/>
                            </a:solidFill>
                          </a:uFill>
                          <a:latin typeface="Gill Sans MT"/>
                          <a:hlinkClick r:id="rId5"/>
                        </a:rPr>
                        <a:t>long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4"/>
                        </a:spcBef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marL="27360">
                        <a:lnSpc>
                          <a:spcPct val="100000"/>
                        </a:lnSpc>
                      </a:pPr>
                      <a:r>
                        <a:rPr b="0" lang="en-US" sz="1400" spc="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64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marL="27360">
                        <a:lnSpc>
                          <a:spcPct val="100000"/>
                        </a:lnSpc>
                      </a:pPr>
                      <a:r>
                        <a:rPr b="0" lang="en-US" sz="2100" spc="9" strike="noStrike" baseline="-15000">
                          <a:solidFill>
                            <a:srgbClr val="000000"/>
                          </a:solidFill>
                          <a:latin typeface="Gill Sans MT"/>
                        </a:rPr>
                        <a:t>-2</a:t>
                      </a:r>
                      <a:r>
                        <a:rPr b="0" lang="en-US" sz="900" spc="7" strike="noStrike">
                          <a:solidFill>
                            <a:srgbClr val="000000"/>
                          </a:solidFill>
                          <a:latin typeface="Gill Sans MT"/>
                        </a:rPr>
                        <a:t>63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4"/>
                        </a:spcBef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marL="27360">
                        <a:lnSpc>
                          <a:spcPct val="100000"/>
                        </a:lnSpc>
                      </a:pPr>
                      <a:r>
                        <a:rPr b="0" lang="en-US" sz="1400" spc="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2</a:t>
                      </a:r>
                      <a:r>
                        <a:rPr b="0" lang="en-US" sz="1350" spc="1" strike="noStrike" baseline="24000">
                          <a:solidFill>
                            <a:srgbClr val="000000"/>
                          </a:solidFill>
                          <a:latin typeface="Gill Sans MT"/>
                        </a:rPr>
                        <a:t>63</a:t>
                      </a:r>
                      <a:r>
                        <a:rPr b="0" lang="en-US" sz="1400" spc="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-1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6"/>
                        </a:spcBef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marL="28080">
                        <a:lnSpc>
                          <a:spcPct val="100000"/>
                        </a:lnSpc>
                      </a:pPr>
                      <a:r>
                        <a:rPr b="0" lang="en-US" sz="900" spc="-7" strike="noStrike">
                          <a:solidFill>
                            <a:srgbClr val="000000"/>
                          </a:solidFill>
                          <a:latin typeface="Gill Sans MT"/>
                        </a:rPr>
                        <a:t>From +9,223,372,036,854,775,807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to</a:t>
                      </a:r>
                      <a:r>
                        <a:rPr b="0" lang="en-US" sz="900" spc="-7" strike="noStrike">
                          <a:solidFill>
                            <a:srgbClr val="000000"/>
                          </a:solidFill>
                          <a:latin typeface="Gill Sans MT"/>
                        </a:rPr>
                        <a:t>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  <a:p>
                      <a:pPr marL="28080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9,223,372,036,854,775,808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4"/>
                        </a:spcBef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marL="2808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long l =</a:t>
                      </a:r>
                      <a:r>
                        <a:rPr b="0" lang="en-US" sz="1400" spc="-46" strike="noStrike">
                          <a:solidFill>
                            <a:srgbClr val="000000"/>
                          </a:solidFill>
                          <a:latin typeface="Gill Sans MT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Gill Sans MT"/>
                        </a:rPr>
                        <a:t>65L;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</a:tr>
              <a:tr h="617040">
                <a:tc row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"/>
                        </a:spcBef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marL="14796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Floating-point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7360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b="1" lang="en-US" sz="1400" spc="-1" strike="noStrike" u="sng">
                          <a:solidFill>
                            <a:srgbClr val="81b5a8"/>
                          </a:solidFill>
                          <a:uFill>
                            <a:solidFill>
                              <a:srgbClr val="81b5a8"/>
                            </a:solidFill>
                          </a:uFill>
                          <a:latin typeface="Gill Sans MT"/>
                          <a:hlinkClick r:id="rId6"/>
                        </a:rPr>
                        <a:t>float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7360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b="0" lang="en-US" sz="1400" spc="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32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736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b="0" lang="en-US" sz="2100" spc="9" strike="noStrike" baseline="-15000">
                          <a:solidFill>
                            <a:srgbClr val="000000"/>
                          </a:solidFill>
                          <a:latin typeface="Gill Sans MT"/>
                        </a:rPr>
                        <a:t>2</a:t>
                      </a:r>
                      <a:r>
                        <a:rPr b="0" lang="en-US" sz="900" spc="7" strike="noStrike">
                          <a:solidFill>
                            <a:srgbClr val="000000"/>
                          </a:solidFill>
                          <a:latin typeface="Gill Sans MT"/>
                        </a:rPr>
                        <a:t>-149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7360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b="0" lang="en-US" sz="1400" spc="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(2-2</a:t>
                      </a:r>
                      <a:r>
                        <a:rPr b="0" lang="en-US" sz="1350" spc="1" strike="noStrike" baseline="24000">
                          <a:solidFill>
                            <a:srgbClr val="000000"/>
                          </a:solidFill>
                          <a:latin typeface="Gill Sans MT"/>
                        </a:rPr>
                        <a:t>-23</a:t>
                      </a:r>
                      <a:r>
                        <a:rPr b="0" lang="en-US" sz="1400" spc="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)·2</a:t>
                      </a:r>
                      <a:r>
                        <a:rPr b="0" lang="en-US" sz="1350" spc="1" strike="noStrike" baseline="24000">
                          <a:solidFill>
                            <a:srgbClr val="000000"/>
                          </a:solidFill>
                          <a:latin typeface="Gill Sans MT"/>
                        </a:rPr>
                        <a:t>127</a:t>
                      </a:r>
                      <a:endParaRPr b="0" lang="en-US" sz="135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1"/>
                        </a:spcBef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marL="28080">
                        <a:lnSpc>
                          <a:spcPct val="100000"/>
                        </a:lnSpc>
                        <a:spcBef>
                          <a:spcPts val="6"/>
                        </a:spcBef>
                      </a:pPr>
                      <a:r>
                        <a:rPr b="0" lang="en-US" sz="900" spc="-7" strike="noStrike">
                          <a:solidFill>
                            <a:srgbClr val="000000"/>
                          </a:solidFill>
                          <a:latin typeface="Gill Sans MT"/>
                        </a:rPr>
                        <a:t>From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3.402,823,5 E+38 to </a:t>
                      </a:r>
                      <a:r>
                        <a:rPr b="0" lang="en-US" sz="900" spc="-7" strike="noStrike">
                          <a:solidFill>
                            <a:srgbClr val="000000"/>
                          </a:solidFill>
                          <a:latin typeface="Gill Sans MT"/>
                        </a:rPr>
                        <a:t>1.4</a:t>
                      </a:r>
                      <a:r>
                        <a:rPr b="0" lang="en-US" sz="900" spc="-26" strike="noStrike">
                          <a:solidFill>
                            <a:srgbClr val="000000"/>
                          </a:solidFill>
                          <a:latin typeface="Gill Sans MT"/>
                        </a:rPr>
                        <a:t>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E-45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8080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float f =</a:t>
                      </a:r>
                      <a:r>
                        <a:rPr b="0" lang="en-US" sz="1400" spc="-46" strike="noStrike">
                          <a:solidFill>
                            <a:srgbClr val="000000"/>
                          </a:solidFill>
                          <a:latin typeface="Gill Sans MT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65f;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</a:tr>
              <a:tr h="76536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marL="27360">
                        <a:lnSpc>
                          <a:spcPct val="100000"/>
                        </a:lnSpc>
                      </a:pPr>
                      <a:r>
                        <a:rPr b="1" lang="en-US" sz="1400" spc="-7" strike="noStrike" u="sng">
                          <a:solidFill>
                            <a:srgbClr val="81b5a8"/>
                          </a:solidFill>
                          <a:uFill>
                            <a:solidFill>
                              <a:srgbClr val="81b5a8"/>
                            </a:solidFill>
                          </a:uFill>
                          <a:latin typeface="Gill Sans MT"/>
                          <a:hlinkClick r:id="rId7"/>
                        </a:rPr>
                        <a:t>double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marL="27360">
                        <a:lnSpc>
                          <a:spcPct val="100000"/>
                        </a:lnSpc>
                      </a:pPr>
                      <a:r>
                        <a:rPr b="0" lang="en-US" sz="1400" spc="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64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7360">
                        <a:lnSpc>
                          <a:spcPct val="100000"/>
                        </a:lnSpc>
                        <a:spcBef>
                          <a:spcPts val="1341"/>
                        </a:spcBef>
                      </a:pPr>
                      <a:r>
                        <a:rPr b="0" lang="en-US" sz="2100" spc="9" strike="noStrike" baseline="-15000">
                          <a:solidFill>
                            <a:srgbClr val="000000"/>
                          </a:solidFill>
                          <a:latin typeface="Gill Sans MT"/>
                        </a:rPr>
                        <a:t>2</a:t>
                      </a:r>
                      <a:r>
                        <a:rPr b="0" lang="en-US" sz="900" spc="7" strike="noStrike">
                          <a:solidFill>
                            <a:srgbClr val="000000"/>
                          </a:solidFill>
                          <a:latin typeface="Gill Sans MT"/>
                        </a:rPr>
                        <a:t>-1074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7360">
                        <a:lnSpc>
                          <a:spcPct val="100000"/>
                        </a:lnSpc>
                        <a:spcBef>
                          <a:spcPts val="1341"/>
                        </a:spcBef>
                      </a:pPr>
                      <a:r>
                        <a:rPr b="0" lang="en-US" sz="2100" spc="1" strike="noStrike" baseline="-15000">
                          <a:solidFill>
                            <a:srgbClr val="000000"/>
                          </a:solidFill>
                          <a:latin typeface="Gill Sans MT"/>
                        </a:rPr>
                        <a:t>(2-2</a:t>
                      </a:r>
                      <a:r>
                        <a:rPr b="0" lang="en-US" sz="900" spc="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-52</a:t>
                      </a:r>
                      <a:r>
                        <a:rPr b="0" lang="en-US" sz="2100" spc="1" strike="noStrike" baseline="-15000">
                          <a:solidFill>
                            <a:srgbClr val="000000"/>
                          </a:solidFill>
                          <a:latin typeface="Gill Sans MT"/>
                        </a:rPr>
                        <a:t>)·2</a:t>
                      </a:r>
                      <a:r>
                        <a:rPr b="0" lang="en-US" sz="900" spc="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1023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marL="28080">
                        <a:lnSpc>
                          <a:spcPct val="100000"/>
                        </a:lnSpc>
                      </a:pPr>
                      <a:r>
                        <a:rPr b="0" lang="en-US" sz="900" spc="-7" strike="noStrike">
                          <a:solidFill>
                            <a:srgbClr val="000000"/>
                          </a:solidFill>
                          <a:latin typeface="Gill Sans MT"/>
                        </a:rPr>
                        <a:t>From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1.797,693,134,862,315,7 E+308</a:t>
                      </a:r>
                      <a:r>
                        <a:rPr b="0" lang="en-US" sz="900" spc="-100" strike="noStrike">
                          <a:solidFill>
                            <a:srgbClr val="000000"/>
                          </a:solidFill>
                          <a:latin typeface="Gill Sans MT"/>
                        </a:rPr>
                        <a:t>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to  </a:t>
                      </a:r>
                      <a:r>
                        <a:rPr b="0" lang="en-US" sz="900" spc="-7" strike="noStrike">
                          <a:solidFill>
                            <a:srgbClr val="000000"/>
                          </a:solidFill>
                          <a:latin typeface="Gill Sans MT"/>
                        </a:rPr>
                        <a:t>4.9</a:t>
                      </a: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Gill Sans MT"/>
                        </a:rPr>
                        <a:t>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E-324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marL="2808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double d =</a:t>
                      </a:r>
                      <a:r>
                        <a:rPr b="0" lang="en-US" sz="1400" spc="-75" strike="noStrike">
                          <a:solidFill>
                            <a:srgbClr val="000000"/>
                          </a:solidFill>
                          <a:latin typeface="Gill Sans MT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65.55;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</a:tr>
              <a:tr h="509400">
                <a:tc row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1"/>
                        </a:spcBef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marL="420840">
                        <a:lnSpc>
                          <a:spcPct val="100000"/>
                        </a:lnSpc>
                      </a:pP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Gill Sans MT"/>
                        </a:rPr>
                        <a:t>Other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7360">
                        <a:lnSpc>
                          <a:spcPct val="100000"/>
                        </a:lnSpc>
                        <a:spcBef>
                          <a:spcPts val="1106"/>
                        </a:spcBef>
                      </a:pPr>
                      <a:r>
                        <a:rPr b="1" lang="en-US" sz="1400" spc="-1" strike="noStrike" u="sng">
                          <a:solidFill>
                            <a:srgbClr val="81b5a8"/>
                          </a:solidFill>
                          <a:uFill>
                            <a:solidFill>
                              <a:srgbClr val="81b5a8"/>
                            </a:solidFill>
                          </a:uFill>
                          <a:latin typeface="Gill Sans MT"/>
                          <a:hlinkClick r:id="rId8"/>
                        </a:rPr>
                        <a:t>boolean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7360">
                        <a:lnSpc>
                          <a:spcPct val="100000"/>
                        </a:lnSpc>
                        <a:spcBef>
                          <a:spcPts val="1106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7360">
                        <a:lnSpc>
                          <a:spcPct val="100000"/>
                        </a:lnSpc>
                        <a:spcBef>
                          <a:spcPts val="1106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--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7360">
                        <a:lnSpc>
                          <a:spcPct val="100000"/>
                        </a:lnSpc>
                        <a:spcBef>
                          <a:spcPts val="1106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--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marL="28080">
                        <a:lnSpc>
                          <a:spcPct val="100000"/>
                        </a:lnSpc>
                      </a:pPr>
                      <a:r>
                        <a:rPr b="0" lang="en-US" sz="900" spc="-7" strike="noStrike">
                          <a:solidFill>
                            <a:srgbClr val="000000"/>
                          </a:solidFill>
                          <a:latin typeface="Gill Sans MT"/>
                        </a:rPr>
                        <a:t>false,</a:t>
                      </a:r>
                      <a:r>
                        <a:rPr b="0" lang="en-US" sz="900" spc="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true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8080">
                        <a:lnSpc>
                          <a:spcPct val="100000"/>
                        </a:lnSpc>
                        <a:spcBef>
                          <a:spcPts val="1106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boolean b =</a:t>
                      </a:r>
                      <a:r>
                        <a:rPr b="0" lang="en-US" sz="1400" spc="-80" strike="noStrike">
                          <a:solidFill>
                            <a:srgbClr val="000000"/>
                          </a:solidFill>
                          <a:latin typeface="Gill Sans MT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true;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</a:tr>
              <a:tr h="30060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7360">
                        <a:lnSpc>
                          <a:spcPct val="100000"/>
                        </a:lnSpc>
                        <a:spcBef>
                          <a:spcPts val="164"/>
                        </a:spcBef>
                      </a:pPr>
                      <a:r>
                        <a:rPr b="1" lang="en-US" sz="1400" spc="-7" strike="noStrike" u="sng">
                          <a:solidFill>
                            <a:srgbClr val="81b5a8"/>
                          </a:solidFill>
                          <a:uFill>
                            <a:solidFill>
                              <a:srgbClr val="81b5a8"/>
                            </a:solidFill>
                          </a:uFill>
                          <a:latin typeface="Gill Sans MT"/>
                          <a:hlinkClick r:id="rId9"/>
                        </a:rPr>
                        <a:t>void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7360">
                        <a:lnSpc>
                          <a:spcPct val="100000"/>
                        </a:lnSpc>
                        <a:spcBef>
                          <a:spcPts val="164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--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7360">
                        <a:lnSpc>
                          <a:spcPct val="100000"/>
                        </a:lnSpc>
                        <a:spcBef>
                          <a:spcPts val="164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--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7360">
                        <a:lnSpc>
                          <a:spcPct val="100000"/>
                        </a:lnSpc>
                        <a:spcBef>
                          <a:spcPts val="164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--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8080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b="0" lang="en-US" sz="900" spc="-7" strike="noStrike">
                          <a:solidFill>
                            <a:srgbClr val="000000"/>
                          </a:solidFill>
                          <a:latin typeface="Gill Sans MT"/>
                        </a:rPr>
                        <a:t>--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8080">
                        <a:lnSpc>
                          <a:spcPct val="100000"/>
                        </a:lnSpc>
                        <a:spcBef>
                          <a:spcPts val="164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--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302" name="CustomShape 3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3" name="CustomShape 4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72FB22CA-8F64-4140-9967-8CAE93AE4D56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1330560" y="333000"/>
            <a:ext cx="10282320" cy="15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5100" spc="120" strike="noStrike">
                <a:solidFill>
                  <a:srgbClr val="171212"/>
                </a:solidFill>
                <a:latin typeface="Impact"/>
              </a:rPr>
              <a:t>STATEMENTS</a:t>
            </a:r>
            <a:endParaRPr b="0" lang="en-US" sz="51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1330560" y="2191680"/>
            <a:ext cx="3534480" cy="369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7160" bIns="0">
            <a:spAutoFit/>
          </a:bodyPr>
          <a:p>
            <a:pPr marL="12600">
              <a:lnSpc>
                <a:spcPct val="100000"/>
              </a:lnSpc>
              <a:spcBef>
                <a:spcPts val="1080"/>
              </a:spcBef>
            </a:pPr>
            <a:r>
              <a:rPr b="0" lang="en-US" sz="2400" spc="-7" strike="noStrike">
                <a:solidFill>
                  <a:srgbClr val="a3c539"/>
                </a:solidFill>
                <a:latin typeface="Gill Sans MT"/>
                <a:ea typeface="DejaVu Sans"/>
              </a:rPr>
              <a:t>int </a:t>
            </a:r>
            <a:r>
              <a:rPr b="0" lang="en-US" sz="2400" spc="-1" strike="noStrike">
                <a:solidFill>
                  <a:srgbClr val="171212"/>
                </a:solidFill>
                <a:latin typeface="Gill Sans MT"/>
                <a:ea typeface="DejaVu Sans"/>
              </a:rPr>
              <a:t>x =</a:t>
            </a:r>
            <a:r>
              <a:rPr b="0" lang="en-US" sz="2400" spc="-15" strike="noStrike">
                <a:solidFill>
                  <a:srgbClr val="171212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171212"/>
                </a:solidFill>
                <a:latin typeface="Gill Sans MT"/>
                <a:ea typeface="DejaVu Sans"/>
              </a:rPr>
              <a:t>3;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ts val="3878"/>
              </a:lnSpc>
              <a:spcBef>
                <a:spcPts val="281"/>
              </a:spcBef>
            </a:pPr>
            <a:r>
              <a:rPr b="0" lang="en-US" sz="2400" spc="-1" strike="noStrike">
                <a:solidFill>
                  <a:srgbClr val="171212"/>
                </a:solidFill>
                <a:latin typeface="Gill Sans MT"/>
                <a:ea typeface="DejaVu Sans"/>
              </a:rPr>
              <a:t>String </a:t>
            </a:r>
            <a:r>
              <a:rPr b="0" lang="en-US" sz="2400" spc="-7" strike="noStrike">
                <a:solidFill>
                  <a:srgbClr val="171212"/>
                </a:solidFill>
                <a:latin typeface="Gill Sans MT"/>
                <a:ea typeface="DejaVu Sans"/>
              </a:rPr>
              <a:t>name </a:t>
            </a:r>
            <a:r>
              <a:rPr b="0" lang="en-US" sz="2400" spc="-1" strike="noStrike">
                <a:solidFill>
                  <a:srgbClr val="171212"/>
                </a:solidFill>
                <a:latin typeface="Gill Sans MT"/>
                <a:ea typeface="DejaVu Sans"/>
              </a:rPr>
              <a:t>=</a:t>
            </a:r>
            <a:r>
              <a:rPr b="0" lang="en-US" sz="2400" spc="-100" strike="noStrike">
                <a:solidFill>
                  <a:srgbClr val="171212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171212"/>
                </a:solidFill>
                <a:latin typeface="Gill Sans MT"/>
                <a:ea typeface="DejaVu Sans"/>
              </a:rPr>
              <a:t>"</a:t>
            </a:r>
            <a:r>
              <a:rPr b="0" lang="en-US" sz="2400" spc="-1" strike="noStrike">
                <a:solidFill>
                  <a:srgbClr val="be6446"/>
                </a:solidFill>
                <a:latin typeface="Gill Sans MT"/>
                <a:ea typeface="DejaVu Sans"/>
              </a:rPr>
              <a:t>Dirk</a:t>
            </a:r>
            <a:r>
              <a:rPr b="0" lang="en-US" sz="2400" spc="-1" strike="noStrike">
                <a:solidFill>
                  <a:srgbClr val="171212"/>
                </a:solidFill>
                <a:latin typeface="Gill Sans MT"/>
                <a:ea typeface="DejaVu Sans"/>
              </a:rPr>
              <a:t>";  x = x *</a:t>
            </a:r>
            <a:r>
              <a:rPr b="0" lang="en-US" sz="2400" spc="-52" strike="noStrike">
                <a:solidFill>
                  <a:srgbClr val="171212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171212"/>
                </a:solidFill>
                <a:latin typeface="Gill Sans MT"/>
                <a:ea typeface="DejaVu Sans"/>
              </a:rPr>
              <a:t>17;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9"/>
              </a:spcBef>
            </a:pPr>
            <a:r>
              <a:rPr b="0" lang="en-US" sz="2400" spc="-7" strike="noStrike">
                <a:solidFill>
                  <a:srgbClr val="171212"/>
                </a:solidFill>
                <a:latin typeface="Gill Sans MT"/>
                <a:ea typeface="DejaVu Sans"/>
              </a:rPr>
              <a:t>System.</a:t>
            </a:r>
            <a:r>
              <a:rPr b="0" lang="en-US" sz="2400" spc="-7" strike="noStrike">
                <a:solidFill>
                  <a:srgbClr val="be6446"/>
                </a:solidFill>
                <a:latin typeface="Gill Sans MT"/>
                <a:ea typeface="DejaVu Sans"/>
              </a:rPr>
              <a:t>out</a:t>
            </a:r>
            <a:r>
              <a:rPr b="0" lang="en-US" sz="2400" spc="-7" strike="noStrike">
                <a:solidFill>
                  <a:srgbClr val="171212"/>
                </a:solidFill>
                <a:latin typeface="Gill Sans MT"/>
                <a:ea typeface="DejaVu Sans"/>
              </a:rPr>
              <a:t>.print("</a:t>
            </a:r>
            <a:r>
              <a:rPr b="0" lang="en-US" sz="2400" spc="-7" strike="noStrike">
                <a:solidFill>
                  <a:srgbClr val="be6446"/>
                </a:solidFill>
                <a:latin typeface="Gill Sans MT"/>
                <a:ea typeface="DejaVu Sans"/>
              </a:rPr>
              <a:t>x is </a:t>
            </a:r>
            <a:r>
              <a:rPr b="0" lang="en-US" sz="2400" spc="-1" strike="noStrike">
                <a:solidFill>
                  <a:srgbClr val="171212"/>
                </a:solidFill>
                <a:latin typeface="Gill Sans MT"/>
                <a:ea typeface="DejaVu Sans"/>
              </a:rPr>
              <a:t>" +</a:t>
            </a:r>
            <a:r>
              <a:rPr b="0" lang="en-US" sz="2400" spc="-52" strike="noStrike">
                <a:solidFill>
                  <a:srgbClr val="171212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171212"/>
                </a:solidFill>
                <a:latin typeface="Gill Sans MT"/>
                <a:ea typeface="DejaVu Sans"/>
              </a:rPr>
              <a:t>x);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81"/>
              </a:spcBef>
            </a:pPr>
            <a:r>
              <a:rPr b="0" lang="en-US" sz="2400" spc="-1" strike="noStrike">
                <a:solidFill>
                  <a:srgbClr val="a3c539"/>
                </a:solidFill>
                <a:latin typeface="Gill Sans MT"/>
                <a:ea typeface="DejaVu Sans"/>
              </a:rPr>
              <a:t>double </a:t>
            </a:r>
            <a:r>
              <a:rPr b="0" lang="en-US" sz="2400" spc="-1" strike="noStrike">
                <a:solidFill>
                  <a:srgbClr val="171212"/>
                </a:solidFill>
                <a:latin typeface="Gill Sans MT"/>
                <a:ea typeface="DejaVu Sans"/>
              </a:rPr>
              <a:t>d =</a:t>
            </a:r>
            <a:r>
              <a:rPr b="0" lang="en-US" sz="2400" spc="-60" strike="noStrike">
                <a:solidFill>
                  <a:srgbClr val="171212"/>
                </a:solidFill>
                <a:latin typeface="Gill Sans MT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171212"/>
                </a:solidFill>
                <a:latin typeface="Gill Sans MT"/>
                <a:ea typeface="DejaVu Sans"/>
              </a:rPr>
              <a:t>Math.random();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316167"/>
                </a:solidFill>
                <a:latin typeface="Gill Sans MT"/>
                <a:ea typeface="DejaVu Sans"/>
              </a:rPr>
              <a:t>// this </a:t>
            </a:r>
            <a:r>
              <a:rPr b="0" lang="en-US" sz="2400" spc="-7" strike="noStrike">
                <a:solidFill>
                  <a:srgbClr val="316167"/>
                </a:solidFill>
                <a:latin typeface="Gill Sans MT"/>
                <a:ea typeface="DejaVu Sans"/>
              </a:rPr>
              <a:t>is </a:t>
            </a:r>
            <a:r>
              <a:rPr b="0" lang="en-US" sz="2400" spc="-1" strike="noStrike">
                <a:solidFill>
                  <a:srgbClr val="316167"/>
                </a:solidFill>
                <a:latin typeface="Gill Sans MT"/>
                <a:ea typeface="DejaVu Sans"/>
              </a:rPr>
              <a:t>a</a:t>
            </a:r>
            <a:r>
              <a:rPr b="0" lang="en-US" sz="2400" spc="-52" strike="noStrike">
                <a:solidFill>
                  <a:srgbClr val="316167"/>
                </a:solidFill>
                <a:latin typeface="Gill Sans MT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316167"/>
                </a:solidFill>
                <a:latin typeface="Gill Sans MT"/>
                <a:ea typeface="DejaVu Sans"/>
              </a:rPr>
              <a:t>comment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66F7E423-DD56-480C-9566-A885FC0FF1B1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1330560" y="333000"/>
            <a:ext cx="8819280" cy="15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5100" spc="165" strike="noStrike">
                <a:solidFill>
                  <a:srgbClr val="171212"/>
                </a:solidFill>
                <a:latin typeface="Impact"/>
              </a:rPr>
              <a:t>CONDITION</a:t>
            </a:r>
            <a:endParaRPr b="0" lang="en-US" sz="51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1330560" y="2221200"/>
            <a:ext cx="4013640" cy="47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6320" bIns="0">
            <a:spAutoFit/>
          </a:bodyPr>
          <a:p>
            <a:pPr marL="12600">
              <a:lnSpc>
                <a:spcPct val="100000"/>
              </a:lnSpc>
              <a:spcBef>
                <a:spcPts val="601"/>
              </a:spcBef>
            </a:pPr>
            <a:r>
              <a:rPr b="0" lang="en-US" sz="1700" spc="-7" strike="noStrike">
                <a:solidFill>
                  <a:srgbClr val="a3c539"/>
                </a:solidFill>
                <a:latin typeface="Gill Sans MT"/>
                <a:ea typeface="DejaVu Sans"/>
              </a:rPr>
              <a:t>if </a:t>
            </a:r>
            <a:r>
              <a:rPr b="0" lang="en-US" sz="1700" spc="-7" strike="noStrike">
                <a:solidFill>
                  <a:srgbClr val="171212"/>
                </a:solidFill>
                <a:latin typeface="Gill Sans MT"/>
                <a:ea typeface="DejaVu Sans"/>
              </a:rPr>
              <a:t>(x </a:t>
            </a:r>
            <a:r>
              <a:rPr b="0" lang="en-US" sz="1700" spc="-1" strike="noStrike">
                <a:solidFill>
                  <a:srgbClr val="171212"/>
                </a:solidFill>
                <a:latin typeface="Gill Sans MT"/>
                <a:ea typeface="DejaVu Sans"/>
              </a:rPr>
              <a:t>== 10)</a:t>
            </a:r>
            <a:r>
              <a:rPr b="0" lang="en-US" sz="1700" spc="-7" strike="noStrike">
                <a:solidFill>
                  <a:srgbClr val="171212"/>
                </a:solidFill>
                <a:latin typeface="Gill Sans MT"/>
                <a:ea typeface="DejaVu Sans"/>
              </a:rPr>
              <a:t> </a:t>
            </a:r>
            <a:r>
              <a:rPr b="0" lang="en-US" sz="1700" spc="-1" strike="noStrike">
                <a:solidFill>
                  <a:srgbClr val="171212"/>
                </a:solidFill>
                <a:latin typeface="Gill Sans MT"/>
                <a:ea typeface="DejaVu Sans"/>
              </a:rPr>
              <a:t>{</a:t>
            </a:r>
            <a:endParaRPr b="0" lang="en-US" sz="1700" spc="-1" strike="noStrike"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505"/>
              </a:spcBef>
            </a:pPr>
            <a:r>
              <a:rPr b="0" lang="en-US" sz="1700" spc="-7" strike="noStrike">
                <a:solidFill>
                  <a:srgbClr val="171212"/>
                </a:solidFill>
                <a:latin typeface="Gill Sans MT"/>
                <a:ea typeface="DejaVu Sans"/>
              </a:rPr>
              <a:t>System.</a:t>
            </a:r>
            <a:r>
              <a:rPr b="0" lang="en-US" sz="1700" spc="-7" strike="noStrike">
                <a:solidFill>
                  <a:srgbClr val="be6446"/>
                </a:solidFill>
                <a:latin typeface="Gill Sans MT"/>
                <a:ea typeface="DejaVu Sans"/>
              </a:rPr>
              <a:t>out</a:t>
            </a:r>
            <a:r>
              <a:rPr b="0" lang="en-US" sz="1700" spc="-7" strike="noStrike">
                <a:solidFill>
                  <a:srgbClr val="171212"/>
                </a:solidFill>
                <a:latin typeface="Gill Sans MT"/>
                <a:ea typeface="DejaVu Sans"/>
              </a:rPr>
              <a:t>.println("</a:t>
            </a:r>
            <a:r>
              <a:rPr b="0" lang="en-US" sz="1700" spc="-7" strike="noStrike">
                <a:solidFill>
                  <a:srgbClr val="be6446"/>
                </a:solidFill>
                <a:latin typeface="Gill Sans MT"/>
                <a:ea typeface="DejaVu Sans"/>
              </a:rPr>
              <a:t>x must </a:t>
            </a:r>
            <a:r>
              <a:rPr b="0" lang="en-US" sz="1700" spc="-1" strike="noStrike">
                <a:solidFill>
                  <a:srgbClr val="be6446"/>
                </a:solidFill>
                <a:latin typeface="Gill Sans MT"/>
                <a:ea typeface="DejaVu Sans"/>
              </a:rPr>
              <a:t>be</a:t>
            </a:r>
            <a:r>
              <a:rPr b="0" lang="en-US" sz="1700" spc="-15" strike="noStrike">
                <a:solidFill>
                  <a:srgbClr val="be6446"/>
                </a:solidFill>
                <a:latin typeface="Gill Sans MT"/>
                <a:ea typeface="DejaVu Sans"/>
              </a:rPr>
              <a:t> </a:t>
            </a:r>
            <a:r>
              <a:rPr b="0" lang="en-US" sz="1700" spc="-1" strike="noStrike">
                <a:solidFill>
                  <a:srgbClr val="be6446"/>
                </a:solidFill>
                <a:latin typeface="Gill Sans MT"/>
                <a:ea typeface="DejaVu Sans"/>
              </a:rPr>
              <a:t>10</a:t>
            </a:r>
            <a:r>
              <a:rPr b="0" lang="en-US" sz="1700" spc="-1" strike="noStrike">
                <a:solidFill>
                  <a:srgbClr val="171212"/>
                </a:solidFill>
                <a:latin typeface="Gill Sans MT"/>
                <a:ea typeface="DejaVu Sans"/>
              </a:rPr>
              <a:t>");</a:t>
            </a:r>
            <a:endParaRPr b="0" lang="en-US" sz="17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96"/>
              </a:spcBef>
            </a:pPr>
            <a:r>
              <a:rPr b="0" lang="en-US" sz="1700" spc="-1" strike="noStrike">
                <a:solidFill>
                  <a:srgbClr val="171212"/>
                </a:solidFill>
                <a:latin typeface="Gill Sans MT"/>
                <a:ea typeface="DejaVu Sans"/>
              </a:rPr>
              <a:t>} </a:t>
            </a:r>
            <a:r>
              <a:rPr b="0" lang="en-US" sz="1700" spc="-1" strike="noStrike">
                <a:solidFill>
                  <a:srgbClr val="a3c539"/>
                </a:solidFill>
                <a:latin typeface="Gill Sans MT"/>
                <a:ea typeface="DejaVu Sans"/>
              </a:rPr>
              <a:t>else</a:t>
            </a:r>
            <a:r>
              <a:rPr b="0" lang="en-US" sz="1700" spc="-21" strike="noStrike">
                <a:solidFill>
                  <a:srgbClr val="a3c539"/>
                </a:solidFill>
                <a:latin typeface="Gill Sans MT"/>
                <a:ea typeface="DejaVu Sans"/>
              </a:rPr>
              <a:t> </a:t>
            </a:r>
            <a:r>
              <a:rPr b="0" lang="en-US" sz="1700" spc="-1" strike="noStrike">
                <a:solidFill>
                  <a:srgbClr val="171212"/>
                </a:solidFill>
                <a:latin typeface="Gill Sans MT"/>
                <a:ea typeface="DejaVu Sans"/>
              </a:rPr>
              <a:t>{</a:t>
            </a:r>
            <a:endParaRPr b="0" lang="en-US" sz="1700" spc="-1" strike="noStrike"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490"/>
              </a:spcBef>
            </a:pPr>
            <a:r>
              <a:rPr b="0" lang="en-US" sz="1700" spc="-7" strike="noStrike">
                <a:solidFill>
                  <a:srgbClr val="171212"/>
                </a:solidFill>
                <a:latin typeface="Gill Sans MT"/>
                <a:ea typeface="DejaVu Sans"/>
              </a:rPr>
              <a:t>System.</a:t>
            </a:r>
            <a:r>
              <a:rPr b="0" lang="en-US" sz="1700" spc="-7" strike="noStrike">
                <a:solidFill>
                  <a:srgbClr val="be6446"/>
                </a:solidFill>
                <a:latin typeface="Gill Sans MT"/>
                <a:ea typeface="DejaVu Sans"/>
              </a:rPr>
              <a:t>out</a:t>
            </a:r>
            <a:r>
              <a:rPr b="0" lang="en-US" sz="1700" spc="-7" strike="noStrike">
                <a:solidFill>
                  <a:srgbClr val="171212"/>
                </a:solidFill>
                <a:latin typeface="Gill Sans MT"/>
                <a:ea typeface="DejaVu Sans"/>
              </a:rPr>
              <a:t>.println("</a:t>
            </a:r>
            <a:r>
              <a:rPr b="0" lang="en-US" sz="1700" spc="-7" strike="noStrike">
                <a:solidFill>
                  <a:srgbClr val="be6446"/>
                </a:solidFill>
                <a:latin typeface="Gill Sans MT"/>
                <a:ea typeface="DejaVu Sans"/>
              </a:rPr>
              <a:t>x isn't </a:t>
            </a:r>
            <a:r>
              <a:rPr b="0" lang="en-US" sz="1700" spc="-1" strike="noStrike">
                <a:solidFill>
                  <a:srgbClr val="be6446"/>
                </a:solidFill>
                <a:latin typeface="Gill Sans MT"/>
                <a:ea typeface="DejaVu Sans"/>
              </a:rPr>
              <a:t>10</a:t>
            </a:r>
            <a:r>
              <a:rPr b="0" lang="en-US" sz="1700" spc="-1" strike="noStrike">
                <a:solidFill>
                  <a:srgbClr val="171212"/>
                </a:solidFill>
                <a:latin typeface="Gill Sans MT"/>
                <a:ea typeface="DejaVu Sans"/>
              </a:rPr>
              <a:t>");</a:t>
            </a:r>
            <a:endParaRPr b="0" lang="en-US" sz="17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05"/>
              </a:spcBef>
            </a:pPr>
            <a:r>
              <a:rPr b="0" lang="en-US" sz="1700" spc="-1" strike="noStrike">
                <a:solidFill>
                  <a:srgbClr val="171212"/>
                </a:solidFill>
                <a:latin typeface="Gill Sans MT"/>
                <a:ea typeface="DejaVu Sans"/>
              </a:rPr>
              <a:t>}</a:t>
            </a:r>
            <a:endParaRPr b="0" lang="en-US" sz="1700" spc="-1" strike="noStrike">
              <a:latin typeface="Arial"/>
            </a:endParaRPr>
          </a:p>
          <a:p>
            <a:pPr marL="927000" indent="-914400">
              <a:lnSpc>
                <a:spcPct val="124000"/>
              </a:lnSpc>
            </a:pPr>
            <a:r>
              <a:rPr b="0" lang="en-US" sz="1700" spc="-7" strike="noStrike">
                <a:solidFill>
                  <a:srgbClr val="a3c539"/>
                </a:solidFill>
                <a:latin typeface="Gill Sans MT"/>
                <a:ea typeface="DejaVu Sans"/>
              </a:rPr>
              <a:t>if </a:t>
            </a:r>
            <a:r>
              <a:rPr b="0" lang="en-US" sz="1700" spc="-7" strike="noStrike">
                <a:solidFill>
                  <a:srgbClr val="171212"/>
                </a:solidFill>
                <a:latin typeface="Gill Sans MT"/>
                <a:ea typeface="DejaVu Sans"/>
              </a:rPr>
              <a:t>((x </a:t>
            </a:r>
            <a:r>
              <a:rPr b="0" lang="en-US" sz="1700" spc="-1" strike="noStrike">
                <a:solidFill>
                  <a:srgbClr val="171212"/>
                </a:solidFill>
                <a:latin typeface="Gill Sans MT"/>
                <a:ea typeface="DejaVu Sans"/>
              </a:rPr>
              <a:t>&lt; 3) &amp;&amp; </a:t>
            </a:r>
            <a:r>
              <a:rPr b="0" lang="en-US" sz="1700" spc="-7" strike="noStrike">
                <a:solidFill>
                  <a:srgbClr val="171212"/>
                </a:solidFill>
                <a:latin typeface="Gill Sans MT"/>
                <a:ea typeface="DejaVu Sans"/>
              </a:rPr>
              <a:t>(name.equals("Dirk"))) </a:t>
            </a:r>
            <a:r>
              <a:rPr b="0" lang="en-US" sz="1700" spc="-1" strike="noStrike">
                <a:solidFill>
                  <a:srgbClr val="171212"/>
                </a:solidFill>
                <a:latin typeface="Gill Sans MT"/>
                <a:ea typeface="DejaVu Sans"/>
              </a:rPr>
              <a:t>{  </a:t>
            </a:r>
            <a:r>
              <a:rPr b="0" lang="en-US" sz="1700" spc="-7" strike="noStrike">
                <a:solidFill>
                  <a:srgbClr val="171212"/>
                </a:solidFill>
                <a:latin typeface="Gill Sans MT"/>
                <a:ea typeface="DejaVu Sans"/>
              </a:rPr>
              <a:t>System.</a:t>
            </a:r>
            <a:r>
              <a:rPr b="0" lang="en-US" sz="1700" spc="-7" strike="noStrike">
                <a:solidFill>
                  <a:srgbClr val="be6446"/>
                </a:solidFill>
                <a:latin typeface="Gill Sans MT"/>
                <a:ea typeface="DejaVu Sans"/>
              </a:rPr>
              <a:t>out</a:t>
            </a:r>
            <a:r>
              <a:rPr b="0" lang="en-US" sz="1700" spc="-7" strike="noStrike">
                <a:solidFill>
                  <a:srgbClr val="171212"/>
                </a:solidFill>
                <a:latin typeface="Gill Sans MT"/>
                <a:ea typeface="DejaVu Sans"/>
              </a:rPr>
              <a:t>.println("</a:t>
            </a:r>
            <a:r>
              <a:rPr b="0" lang="en-US" sz="1700" spc="-7" strike="noStrike">
                <a:solidFill>
                  <a:srgbClr val="be6446"/>
                </a:solidFill>
                <a:latin typeface="Gill Sans MT"/>
                <a:ea typeface="DejaVu Sans"/>
              </a:rPr>
              <a:t>Gently</a:t>
            </a:r>
            <a:r>
              <a:rPr b="0" lang="en-US" sz="1700" spc="-7" strike="noStrike">
                <a:solidFill>
                  <a:srgbClr val="171212"/>
                </a:solidFill>
                <a:latin typeface="Gill Sans MT"/>
                <a:ea typeface="DejaVu Sans"/>
              </a:rPr>
              <a:t>");</a:t>
            </a:r>
            <a:endParaRPr b="0" lang="en-US" sz="1700" spc="-1" strike="noStrike">
              <a:latin typeface="Arial"/>
            </a:endParaRPr>
          </a:p>
          <a:p>
            <a:pPr marL="12600" indent="-914400">
              <a:lnSpc>
                <a:spcPct val="100000"/>
              </a:lnSpc>
              <a:spcBef>
                <a:spcPts val="505"/>
              </a:spcBef>
            </a:pPr>
            <a:r>
              <a:rPr b="0" lang="en-US" sz="1700" spc="-1" strike="noStrike">
                <a:solidFill>
                  <a:srgbClr val="171212"/>
                </a:solidFill>
                <a:latin typeface="Gill Sans MT"/>
                <a:ea typeface="DejaVu Sans"/>
              </a:rPr>
              <a:t>}</a:t>
            </a:r>
            <a:endParaRPr b="0" lang="en-US" sz="1700" spc="-1" strike="noStrike">
              <a:latin typeface="Arial"/>
            </a:endParaRPr>
          </a:p>
          <a:p>
            <a:pPr marL="927000" indent="-914400">
              <a:lnSpc>
                <a:spcPct val="124000"/>
              </a:lnSpc>
              <a:spcBef>
                <a:spcPts val="6"/>
              </a:spcBef>
            </a:pPr>
            <a:r>
              <a:rPr b="0" lang="en-US" sz="1700" spc="-7" strike="noStrike">
                <a:solidFill>
                  <a:srgbClr val="a3c539"/>
                </a:solidFill>
                <a:latin typeface="Gill Sans MT"/>
                <a:ea typeface="DejaVu Sans"/>
              </a:rPr>
              <a:t>if </a:t>
            </a:r>
            <a:r>
              <a:rPr b="0" lang="en-US" sz="1700" spc="-7" strike="noStrike">
                <a:solidFill>
                  <a:srgbClr val="171212"/>
                </a:solidFill>
                <a:latin typeface="Gill Sans MT"/>
                <a:ea typeface="DejaVu Sans"/>
              </a:rPr>
              <a:t>((x </a:t>
            </a:r>
            <a:r>
              <a:rPr b="0" lang="en-US" sz="1700" spc="-1" strike="noStrike">
                <a:solidFill>
                  <a:srgbClr val="171212"/>
                </a:solidFill>
                <a:latin typeface="Gill Sans MT"/>
                <a:ea typeface="DejaVu Sans"/>
              </a:rPr>
              <a:t>&lt; 3) || </a:t>
            </a:r>
            <a:r>
              <a:rPr b="0" lang="en-US" sz="1700" spc="-7" strike="noStrike">
                <a:solidFill>
                  <a:srgbClr val="171212"/>
                </a:solidFill>
                <a:latin typeface="Gill Sans MT"/>
                <a:ea typeface="DejaVu Sans"/>
              </a:rPr>
              <a:t>(name.equals("Dirk"))) </a:t>
            </a:r>
            <a:r>
              <a:rPr b="0" lang="en-US" sz="1700" spc="-1" strike="noStrike">
                <a:solidFill>
                  <a:srgbClr val="171212"/>
                </a:solidFill>
                <a:latin typeface="Gill Sans MT"/>
                <a:ea typeface="DejaVu Sans"/>
              </a:rPr>
              <a:t>{  </a:t>
            </a:r>
            <a:r>
              <a:rPr b="0" lang="en-US" sz="1700" spc="-7" strike="noStrike">
                <a:solidFill>
                  <a:srgbClr val="171212"/>
                </a:solidFill>
                <a:latin typeface="Gill Sans MT"/>
                <a:ea typeface="DejaVu Sans"/>
              </a:rPr>
              <a:t>System.</a:t>
            </a:r>
            <a:r>
              <a:rPr b="0" lang="en-US" sz="1700" spc="-7" strike="noStrike">
                <a:solidFill>
                  <a:srgbClr val="be6446"/>
                </a:solidFill>
                <a:latin typeface="Gill Sans MT"/>
                <a:ea typeface="DejaVu Sans"/>
              </a:rPr>
              <a:t>out</a:t>
            </a:r>
            <a:r>
              <a:rPr b="0" lang="en-US" sz="1700" spc="-7" strike="noStrike">
                <a:solidFill>
                  <a:srgbClr val="171212"/>
                </a:solidFill>
                <a:latin typeface="Gill Sans MT"/>
                <a:ea typeface="DejaVu Sans"/>
              </a:rPr>
              <a:t>.println("</a:t>
            </a:r>
            <a:r>
              <a:rPr b="0" lang="en-US" sz="1700" spc="-7" strike="noStrike">
                <a:solidFill>
                  <a:srgbClr val="be6446"/>
                </a:solidFill>
                <a:latin typeface="Gill Sans MT"/>
                <a:ea typeface="DejaVu Sans"/>
              </a:rPr>
              <a:t>Gently</a:t>
            </a:r>
            <a:r>
              <a:rPr b="0" lang="en-US" sz="1700" spc="-7" strike="noStrike">
                <a:solidFill>
                  <a:srgbClr val="171212"/>
                </a:solidFill>
                <a:latin typeface="Gill Sans MT"/>
                <a:ea typeface="DejaVu Sans"/>
              </a:rPr>
              <a:t>");</a:t>
            </a:r>
            <a:endParaRPr b="0" lang="en-US" sz="1700" spc="-1" strike="noStrike">
              <a:latin typeface="Arial"/>
            </a:endParaRPr>
          </a:p>
          <a:p>
            <a:pPr marL="12600" indent="-914400">
              <a:lnSpc>
                <a:spcPct val="100000"/>
              </a:lnSpc>
              <a:spcBef>
                <a:spcPts val="499"/>
              </a:spcBef>
            </a:pPr>
            <a:r>
              <a:rPr b="0" lang="en-US" sz="1700" spc="-1" strike="noStrike">
                <a:solidFill>
                  <a:srgbClr val="171212"/>
                </a:solidFill>
                <a:latin typeface="Gill Sans MT"/>
                <a:ea typeface="DejaVu Sans"/>
              </a:rPr>
              <a:t>}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" name="CustomShape 4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9940912E-1D1D-45F4-BA4E-0ED90D192832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330560" y="2219760"/>
            <a:ext cx="9425520" cy="223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Impact"/>
              </a:rPr>
              <a:t>Duration: 12 Weeks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Impact"/>
              </a:rPr>
              <a:t>Teaching/Learning Method: Lectures + Practical Sessions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Impact"/>
              </a:rPr>
              <a:t>Office hours: Tuesdays 11am – 2pm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Impact"/>
              </a:rPr>
              <a:t>Assessment Strategy:</a:t>
            </a:r>
            <a:br/>
            <a:br/>
            <a:endParaRPr b="0" lang="en-US" sz="20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1330560" y="1547640"/>
            <a:ext cx="756792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Impact"/>
              </a:rPr>
              <a:t>Course Information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BDEDCD63-757C-4926-B579-FC24CB9AC5C7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05" name="Table 5"/>
          <p:cNvGraphicFramePr/>
          <p:nvPr/>
        </p:nvGraphicFramePr>
        <p:xfrm>
          <a:off x="1330560" y="3576240"/>
          <a:ext cx="8127360" cy="2499480"/>
        </p:xfrm>
        <a:graphic>
          <a:graphicData uri="http://schemas.openxmlformats.org/drawingml/2006/table">
            <a:tbl>
              <a:tblPr/>
              <a:tblGrid>
                <a:gridCol w="345600"/>
                <a:gridCol w="3718080"/>
                <a:gridCol w="2031840"/>
                <a:gridCol w="203220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#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Number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Weight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Assignment (Theory)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Quizzes (Theory &amp; Practical)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Lab exercises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Practical Test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Project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Final Exam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1330560" y="333000"/>
            <a:ext cx="5893200" cy="15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5100" spc="126" strike="noStrike">
                <a:solidFill>
                  <a:srgbClr val="171212"/>
                </a:solidFill>
                <a:latin typeface="Impact"/>
              </a:rPr>
              <a:t>L</a:t>
            </a:r>
            <a:r>
              <a:rPr b="0" lang="en-US" sz="5100" spc="191" strike="noStrike">
                <a:solidFill>
                  <a:srgbClr val="171212"/>
                </a:solidFill>
                <a:latin typeface="Impact"/>
              </a:rPr>
              <a:t>OO</a:t>
            </a:r>
            <a:r>
              <a:rPr b="0" lang="en-US" sz="5100" spc="185" strike="noStrike">
                <a:solidFill>
                  <a:srgbClr val="171212"/>
                </a:solidFill>
                <a:latin typeface="Impact"/>
              </a:rPr>
              <a:t>PI</a:t>
            </a:r>
            <a:r>
              <a:rPr b="0" lang="en-US" sz="5100" spc="191" strike="noStrike">
                <a:solidFill>
                  <a:srgbClr val="171212"/>
                </a:solidFill>
                <a:latin typeface="Impact"/>
              </a:rPr>
              <a:t>N</a:t>
            </a:r>
            <a:r>
              <a:rPr b="0" lang="en-US" sz="5100" spc="-1" strike="noStrike">
                <a:solidFill>
                  <a:srgbClr val="171212"/>
                </a:solidFill>
                <a:latin typeface="Impact"/>
              </a:rPr>
              <a:t>G</a:t>
            </a:r>
            <a:endParaRPr b="0" lang="en-US" sz="5100" spc="-1" strike="noStrike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1330560" y="2198520"/>
            <a:ext cx="4114080" cy="35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1400" bIns="0">
            <a:spAutoFit/>
          </a:bodyPr>
          <a:p>
            <a:pPr marL="12600">
              <a:lnSpc>
                <a:spcPct val="100000"/>
              </a:lnSpc>
              <a:spcBef>
                <a:spcPts val="1035"/>
              </a:spcBef>
            </a:pPr>
            <a:r>
              <a:rPr b="0" lang="en-US" sz="2000" spc="-7" strike="noStrike">
                <a:solidFill>
                  <a:srgbClr val="a3c539"/>
                </a:solidFill>
                <a:latin typeface="Gill Sans MT"/>
                <a:ea typeface="DejaVu Sans"/>
              </a:rPr>
              <a:t>while </a:t>
            </a:r>
            <a:r>
              <a:rPr b="0" lang="en-US" sz="2000" spc="-7" strike="noStrike">
                <a:solidFill>
                  <a:srgbClr val="171212"/>
                </a:solidFill>
                <a:latin typeface="Gill Sans MT"/>
                <a:ea typeface="DejaVu Sans"/>
              </a:rPr>
              <a:t>(x </a:t>
            </a:r>
            <a:r>
              <a:rPr b="0" lang="en-US" sz="2000" spc="-1" strike="noStrike">
                <a:solidFill>
                  <a:srgbClr val="171212"/>
                </a:solidFill>
                <a:latin typeface="Gill Sans MT"/>
                <a:ea typeface="DejaVu Sans"/>
              </a:rPr>
              <a:t>&gt; </a:t>
            </a:r>
            <a:r>
              <a:rPr b="0" lang="en-US" sz="2000" spc="1" strike="noStrike">
                <a:solidFill>
                  <a:srgbClr val="171212"/>
                </a:solidFill>
                <a:latin typeface="Gill Sans MT"/>
                <a:ea typeface="DejaVu Sans"/>
              </a:rPr>
              <a:t>12)</a:t>
            </a:r>
            <a:r>
              <a:rPr b="0" lang="en-US" sz="2000" spc="-60" strike="noStrike">
                <a:solidFill>
                  <a:srgbClr val="171212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171212"/>
                </a:solidFill>
                <a:latin typeface="Gill Sans MT"/>
                <a:ea typeface="DejaVu Sans"/>
              </a:rPr>
              <a:t>{</a:t>
            </a:r>
            <a:endParaRPr b="0" lang="en-US" sz="2000" spc="-1" strike="noStrike"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935"/>
              </a:spcBef>
            </a:pPr>
            <a:r>
              <a:rPr b="0" lang="en-US" sz="2000" spc="-1" strike="noStrike">
                <a:solidFill>
                  <a:srgbClr val="171212"/>
                </a:solidFill>
                <a:latin typeface="Gill Sans MT"/>
                <a:ea typeface="DejaVu Sans"/>
              </a:rPr>
              <a:t>x = x -</a:t>
            </a:r>
            <a:r>
              <a:rPr b="0" lang="en-US" sz="2000" spc="-52" strike="noStrike">
                <a:solidFill>
                  <a:srgbClr val="171212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171212"/>
                </a:solidFill>
                <a:latin typeface="Gill Sans MT"/>
                <a:ea typeface="DejaVu Sans"/>
              </a:rPr>
              <a:t>1;</a:t>
            </a:r>
            <a:endParaRPr b="0" lang="en-US" sz="2000" spc="-1" strike="noStrike"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950"/>
              </a:spcBef>
            </a:pPr>
            <a:r>
              <a:rPr b="0" lang="en-US" sz="2000" spc="-7" strike="noStrike">
                <a:solidFill>
                  <a:srgbClr val="171212"/>
                </a:solidFill>
                <a:latin typeface="Gill Sans MT"/>
                <a:ea typeface="DejaVu Sans"/>
              </a:rPr>
              <a:t>System.</a:t>
            </a:r>
            <a:r>
              <a:rPr b="0" lang="en-US" sz="2000" spc="-7" strike="noStrike">
                <a:solidFill>
                  <a:srgbClr val="be6446"/>
                </a:solidFill>
                <a:latin typeface="Gill Sans MT"/>
                <a:ea typeface="DejaVu Sans"/>
              </a:rPr>
              <a:t>out</a:t>
            </a:r>
            <a:r>
              <a:rPr b="0" lang="en-US" sz="2000" spc="-7" strike="noStrike">
                <a:solidFill>
                  <a:srgbClr val="171212"/>
                </a:solidFill>
                <a:latin typeface="Gill Sans MT"/>
                <a:ea typeface="DejaVu Sans"/>
              </a:rPr>
              <a:t>.println("</a:t>
            </a:r>
            <a:r>
              <a:rPr b="0" lang="en-US" sz="2000" spc="-7" strike="noStrike">
                <a:solidFill>
                  <a:srgbClr val="be6446"/>
                </a:solidFill>
                <a:latin typeface="Gill Sans MT"/>
                <a:ea typeface="DejaVu Sans"/>
              </a:rPr>
              <a:t>x is </a:t>
            </a:r>
            <a:r>
              <a:rPr b="0" lang="en-US" sz="2000" spc="-1" strike="noStrike">
                <a:solidFill>
                  <a:srgbClr val="171212"/>
                </a:solidFill>
                <a:latin typeface="Gill Sans MT"/>
                <a:ea typeface="DejaVu Sans"/>
              </a:rPr>
              <a:t>" +</a:t>
            </a:r>
            <a:r>
              <a:rPr b="0" lang="en-US" sz="2000" spc="-66" strike="noStrike">
                <a:solidFill>
                  <a:srgbClr val="171212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171212"/>
                </a:solidFill>
                <a:latin typeface="Gill Sans MT"/>
                <a:ea typeface="DejaVu Sans"/>
              </a:rPr>
              <a:t>x);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35"/>
              </a:spcBef>
            </a:pPr>
            <a:r>
              <a:rPr b="0" lang="en-US" sz="2000" spc="-1" strike="noStrike">
                <a:solidFill>
                  <a:srgbClr val="171212"/>
                </a:solidFill>
                <a:latin typeface="Gill Sans MT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35"/>
              </a:spcBef>
            </a:pPr>
            <a:r>
              <a:rPr b="0" lang="en-US" sz="2000" spc="-12" strike="noStrike">
                <a:solidFill>
                  <a:srgbClr val="a3c539"/>
                </a:solidFill>
                <a:latin typeface="Gill Sans MT"/>
                <a:ea typeface="DejaVu Sans"/>
              </a:rPr>
              <a:t>for</a:t>
            </a:r>
            <a:r>
              <a:rPr b="0" lang="en-US" sz="2000" spc="-32" strike="noStrike">
                <a:solidFill>
                  <a:srgbClr val="a3c539"/>
                </a:solidFill>
                <a:latin typeface="Gill Sans MT"/>
                <a:ea typeface="DejaVu Sans"/>
              </a:rPr>
              <a:t> </a:t>
            </a:r>
            <a:r>
              <a:rPr b="0" lang="en-US" sz="2000" spc="-7" strike="noStrike">
                <a:solidFill>
                  <a:srgbClr val="171212"/>
                </a:solidFill>
                <a:latin typeface="Gill Sans MT"/>
                <a:ea typeface="DejaVu Sans"/>
              </a:rPr>
              <a:t>(x</a:t>
            </a:r>
            <a:r>
              <a:rPr b="0" lang="en-US" sz="2000" spc="-15" strike="noStrike">
                <a:solidFill>
                  <a:srgbClr val="171212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171212"/>
                </a:solidFill>
                <a:latin typeface="Gill Sans MT"/>
                <a:ea typeface="DejaVu Sans"/>
              </a:rPr>
              <a:t>=</a:t>
            </a:r>
            <a:r>
              <a:rPr b="0" lang="en-US" sz="2000" spc="-7" strike="noStrike">
                <a:solidFill>
                  <a:srgbClr val="171212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171212"/>
                </a:solidFill>
                <a:latin typeface="Gill Sans MT"/>
                <a:ea typeface="DejaVu Sans"/>
              </a:rPr>
              <a:t>0;</a:t>
            </a:r>
            <a:r>
              <a:rPr b="0" lang="en-US" sz="2000" spc="-211" strike="noStrike">
                <a:solidFill>
                  <a:srgbClr val="171212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171212"/>
                </a:solidFill>
                <a:latin typeface="Gill Sans MT"/>
                <a:ea typeface="DejaVu Sans"/>
              </a:rPr>
              <a:t>x</a:t>
            </a:r>
            <a:r>
              <a:rPr b="0" lang="en-US" sz="2000" spc="-15" strike="noStrike">
                <a:solidFill>
                  <a:srgbClr val="171212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171212"/>
                </a:solidFill>
                <a:latin typeface="Gill Sans MT"/>
                <a:ea typeface="DejaVu Sans"/>
              </a:rPr>
              <a:t>&lt;</a:t>
            </a:r>
            <a:r>
              <a:rPr b="0" lang="en-US" sz="2000" spc="-15" strike="noStrike">
                <a:solidFill>
                  <a:srgbClr val="171212"/>
                </a:solidFill>
                <a:latin typeface="Gill Sans MT"/>
                <a:ea typeface="DejaVu Sans"/>
              </a:rPr>
              <a:t> </a:t>
            </a:r>
            <a:r>
              <a:rPr b="0" lang="en-US" sz="2000" spc="1" strike="noStrike">
                <a:solidFill>
                  <a:srgbClr val="171212"/>
                </a:solidFill>
                <a:latin typeface="Gill Sans MT"/>
                <a:ea typeface="DejaVu Sans"/>
              </a:rPr>
              <a:t>10;</a:t>
            </a:r>
            <a:r>
              <a:rPr b="0" lang="en-US" sz="2000" spc="-211" strike="noStrike">
                <a:solidFill>
                  <a:srgbClr val="171212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171212"/>
                </a:solidFill>
                <a:latin typeface="Gill Sans MT"/>
                <a:ea typeface="DejaVu Sans"/>
              </a:rPr>
              <a:t>x</a:t>
            </a:r>
            <a:r>
              <a:rPr b="0" lang="en-US" sz="2000" spc="-15" strike="noStrike">
                <a:solidFill>
                  <a:srgbClr val="171212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171212"/>
                </a:solidFill>
                <a:latin typeface="Gill Sans MT"/>
                <a:ea typeface="DejaVu Sans"/>
              </a:rPr>
              <a:t>=</a:t>
            </a:r>
            <a:r>
              <a:rPr b="0" lang="en-US" sz="2000" spc="-26" strike="noStrike">
                <a:solidFill>
                  <a:srgbClr val="171212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171212"/>
                </a:solidFill>
                <a:latin typeface="Gill Sans MT"/>
                <a:ea typeface="DejaVu Sans"/>
              </a:rPr>
              <a:t>x</a:t>
            </a:r>
            <a:r>
              <a:rPr b="0" lang="en-US" sz="2000" spc="-7" strike="noStrike">
                <a:solidFill>
                  <a:srgbClr val="171212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171212"/>
                </a:solidFill>
                <a:latin typeface="Gill Sans MT"/>
                <a:ea typeface="DejaVu Sans"/>
              </a:rPr>
              <a:t>+</a:t>
            </a:r>
            <a:r>
              <a:rPr b="0" lang="en-US" sz="2000" spc="-26" strike="noStrike">
                <a:solidFill>
                  <a:srgbClr val="171212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171212"/>
                </a:solidFill>
                <a:latin typeface="Gill Sans MT"/>
                <a:ea typeface="DejaVu Sans"/>
              </a:rPr>
              <a:t>1) {</a:t>
            </a:r>
            <a:endParaRPr b="0" lang="en-US" sz="2000" spc="-1" strike="noStrike">
              <a:latin typeface="Arial"/>
            </a:endParaRPr>
          </a:p>
          <a:p>
            <a:pPr marL="996840">
              <a:lnSpc>
                <a:spcPct val="100000"/>
              </a:lnSpc>
              <a:spcBef>
                <a:spcPts val="950"/>
              </a:spcBef>
            </a:pPr>
            <a:r>
              <a:rPr b="0" lang="en-US" sz="2000" spc="-7" strike="noStrike">
                <a:solidFill>
                  <a:srgbClr val="171212"/>
                </a:solidFill>
                <a:latin typeface="Gill Sans MT"/>
                <a:ea typeface="DejaVu Sans"/>
              </a:rPr>
              <a:t>System.</a:t>
            </a:r>
            <a:r>
              <a:rPr b="0" lang="en-US" sz="2000" spc="-7" strike="noStrike">
                <a:solidFill>
                  <a:srgbClr val="be6446"/>
                </a:solidFill>
                <a:latin typeface="Gill Sans MT"/>
                <a:ea typeface="DejaVu Sans"/>
              </a:rPr>
              <a:t>out</a:t>
            </a:r>
            <a:r>
              <a:rPr b="0" lang="en-US" sz="2000" spc="-7" strike="noStrike">
                <a:solidFill>
                  <a:srgbClr val="171212"/>
                </a:solidFill>
                <a:latin typeface="Gill Sans MT"/>
                <a:ea typeface="DejaVu Sans"/>
              </a:rPr>
              <a:t>.println("</a:t>
            </a:r>
            <a:r>
              <a:rPr b="0" lang="en-US" sz="2000" spc="-7" strike="noStrike">
                <a:solidFill>
                  <a:srgbClr val="be6446"/>
                </a:solidFill>
                <a:latin typeface="Gill Sans MT"/>
                <a:ea typeface="DejaVu Sans"/>
              </a:rPr>
              <a:t>x is </a:t>
            </a:r>
            <a:r>
              <a:rPr b="0" lang="en-US" sz="2000" spc="-1" strike="noStrike">
                <a:solidFill>
                  <a:srgbClr val="171212"/>
                </a:solidFill>
                <a:latin typeface="Gill Sans MT"/>
                <a:ea typeface="DejaVu Sans"/>
              </a:rPr>
              <a:t>" +</a:t>
            </a:r>
            <a:r>
              <a:rPr b="0" lang="en-US" sz="2000" spc="-52" strike="noStrike">
                <a:solidFill>
                  <a:srgbClr val="171212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171212"/>
                </a:solidFill>
                <a:latin typeface="Gill Sans MT"/>
                <a:ea typeface="DejaVu Sans"/>
              </a:rPr>
              <a:t>x);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41"/>
              </a:spcBef>
            </a:pPr>
            <a:r>
              <a:rPr b="0" lang="en-US" sz="2000" spc="-1" strike="noStrike">
                <a:solidFill>
                  <a:srgbClr val="171212"/>
                </a:solidFill>
                <a:latin typeface="Gill Sans MT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5" name="CustomShape 4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86082E93-6DC9-40C4-8B5F-4110FE496B88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1330560" y="333000"/>
            <a:ext cx="7173360" cy="15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5100" spc="197" strike="noStrike">
                <a:solidFill>
                  <a:srgbClr val="171212"/>
                </a:solidFill>
                <a:latin typeface="Impact"/>
              </a:rPr>
              <a:t>M</a:t>
            </a:r>
            <a:r>
              <a:rPr b="0" lang="en-US" sz="5100" spc="126" strike="noStrike">
                <a:solidFill>
                  <a:srgbClr val="171212"/>
                </a:solidFill>
                <a:latin typeface="Impact"/>
              </a:rPr>
              <a:t>E</a:t>
            </a:r>
            <a:r>
              <a:rPr b="0" lang="en-US" sz="5100" spc="191" strike="noStrike">
                <a:solidFill>
                  <a:srgbClr val="171212"/>
                </a:solidFill>
                <a:latin typeface="Impact"/>
              </a:rPr>
              <a:t>THO</a:t>
            </a:r>
            <a:r>
              <a:rPr b="0" lang="en-US" sz="5100" spc="197" strike="noStrike">
                <a:solidFill>
                  <a:srgbClr val="171212"/>
                </a:solidFill>
                <a:latin typeface="Impact"/>
              </a:rPr>
              <a:t>D</a:t>
            </a:r>
            <a:r>
              <a:rPr b="0" lang="en-US" sz="5100" spc="-1" strike="noStrike">
                <a:solidFill>
                  <a:srgbClr val="171212"/>
                </a:solidFill>
                <a:latin typeface="Impact"/>
              </a:rPr>
              <a:t>S</a:t>
            </a:r>
            <a:endParaRPr b="0" lang="en-US" sz="5100" spc="-1" strike="noStrike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1257480" y="2287440"/>
            <a:ext cx="5095800" cy="2745000"/>
          </a:xfrm>
          <a:prstGeom prst="rect">
            <a:avLst/>
          </a:prstGeom>
          <a:solidFill>
            <a:srgbClr val="a3c539"/>
          </a:solidFill>
          <a:ln w="12240">
            <a:solidFill>
              <a:srgbClr val="77912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b="0" lang="en-US" sz="1800" spc="-1" strike="noStrike">
              <a:latin typeface="Arial"/>
            </a:endParaRPr>
          </a:p>
          <a:p>
            <a:pPr marL="856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87"/>
                </a:solidFill>
                <a:latin typeface="Gill Sans MT"/>
                <a:ea typeface="DejaVu Sans"/>
              </a:rPr>
              <a:t>public class</a:t>
            </a:r>
            <a:r>
              <a:rPr b="0" lang="en-US" sz="1800" spc="-15" strike="noStrike">
                <a:solidFill>
                  <a:srgbClr val="000087"/>
                </a:solidFill>
                <a:latin typeface="Gill Sans 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7e0054"/>
                </a:solidFill>
                <a:latin typeface="Gill Sans MT"/>
                <a:ea typeface="DejaVu Sans"/>
              </a:rPr>
              <a:t>ExampleMinNumber</a:t>
            </a:r>
            <a:r>
              <a:rPr b="0" lang="en-US" sz="1800" spc="-1" strike="noStrike">
                <a:solidFill>
                  <a:srgbClr val="666600"/>
                </a:solidFill>
                <a:latin typeface="Gill Sans MT"/>
                <a:ea typeface="DejaVu Sans"/>
              </a:rPr>
              <a:t>{</a:t>
            </a:r>
            <a:endParaRPr b="0" lang="en-US" sz="1800" spc="-1" strike="noStrike">
              <a:latin typeface="Arial"/>
            </a:endParaRPr>
          </a:p>
          <a:p>
            <a:pPr marL="1000080" indent="-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87"/>
                </a:solidFill>
                <a:latin typeface="Gill Sans MT"/>
                <a:ea typeface="DejaVu Sans"/>
              </a:rPr>
              <a:t>public static </a:t>
            </a:r>
            <a:r>
              <a:rPr b="0" lang="en-US" sz="1800" spc="-12" strike="noStrike">
                <a:solidFill>
                  <a:srgbClr val="000087"/>
                </a:solidFill>
                <a:latin typeface="Gill Sans MT"/>
                <a:ea typeface="DejaVu Sans"/>
              </a:rPr>
              <a:t>void </a:t>
            </a:r>
            <a:r>
              <a:rPr b="0" lang="en-US" sz="1800" spc="-7" strike="noStrike">
                <a:solidFill>
                  <a:srgbClr val="303030"/>
                </a:solidFill>
                <a:latin typeface="Gill Sans MT"/>
                <a:ea typeface="DejaVu Sans"/>
              </a:rPr>
              <a:t>main</a:t>
            </a:r>
            <a:r>
              <a:rPr b="0" lang="en-US" sz="1800" spc="-7" strike="noStrike">
                <a:solidFill>
                  <a:srgbClr val="666600"/>
                </a:solidFill>
                <a:latin typeface="Gill Sans MT"/>
                <a:ea typeface="DejaVu Sans"/>
              </a:rPr>
              <a:t>(</a:t>
            </a:r>
            <a:r>
              <a:rPr b="0" lang="en-US" sz="1800" spc="-7" strike="noStrike">
                <a:solidFill>
                  <a:srgbClr val="7e0054"/>
                </a:solidFill>
                <a:latin typeface="Gill Sans MT"/>
                <a:ea typeface="DejaVu Sans"/>
              </a:rPr>
              <a:t>String</a:t>
            </a:r>
            <a:r>
              <a:rPr b="0" lang="en-US" sz="1800" spc="-7" strike="noStrike">
                <a:solidFill>
                  <a:srgbClr val="666600"/>
                </a:solidFill>
                <a:latin typeface="Gill Sans MT"/>
                <a:ea typeface="DejaVu Sans"/>
              </a:rPr>
              <a:t>[] </a:t>
            </a:r>
            <a:r>
              <a:rPr b="0" lang="en-US" sz="1800" spc="-7" strike="noStrike">
                <a:solidFill>
                  <a:srgbClr val="303030"/>
                </a:solidFill>
                <a:latin typeface="Gill Sans MT"/>
                <a:ea typeface="DejaVu Sans"/>
              </a:rPr>
              <a:t>args</a:t>
            </a:r>
            <a:r>
              <a:rPr b="0" lang="en-US" sz="1800" spc="-7" strike="noStrike">
                <a:solidFill>
                  <a:srgbClr val="666600"/>
                </a:solidFill>
                <a:latin typeface="Gill Sans MT"/>
                <a:ea typeface="DejaVu Sans"/>
              </a:rPr>
              <a:t>) </a:t>
            </a:r>
            <a:r>
              <a:rPr b="0" lang="en-US" sz="1800" spc="-1" strike="noStrike">
                <a:solidFill>
                  <a:srgbClr val="666600"/>
                </a:solidFill>
                <a:latin typeface="Gill Sans MT"/>
                <a:ea typeface="DejaVu Sans"/>
              </a:rPr>
              <a:t>{  </a:t>
            </a:r>
            <a:r>
              <a:rPr b="0" lang="en-US" sz="1800" spc="-7" strike="noStrike">
                <a:solidFill>
                  <a:srgbClr val="000087"/>
                </a:solidFill>
                <a:latin typeface="Gill Sans MT"/>
                <a:ea typeface="DejaVu Sans"/>
              </a:rPr>
              <a:t>int </a:t>
            </a:r>
            <a:r>
              <a:rPr b="0" lang="en-US" sz="1800" spc="-1" strike="noStrike">
                <a:solidFill>
                  <a:srgbClr val="303030"/>
                </a:solidFill>
                <a:latin typeface="Gill Sans MT"/>
                <a:ea typeface="DejaVu Sans"/>
              </a:rPr>
              <a:t>a </a:t>
            </a:r>
            <a:r>
              <a:rPr b="0" lang="en-US" sz="1800" spc="-1" strike="noStrike">
                <a:solidFill>
                  <a:srgbClr val="666600"/>
                </a:solidFill>
                <a:latin typeface="Gill Sans MT"/>
                <a:ea typeface="DejaVu Sans"/>
              </a:rPr>
              <a:t>=</a:t>
            </a:r>
            <a:r>
              <a:rPr b="0" lang="en-US" sz="1800" spc="-15" strike="noStrike">
                <a:solidFill>
                  <a:srgbClr val="666600"/>
                </a:solidFill>
                <a:latin typeface="Gill Sans 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6666"/>
                </a:solidFill>
                <a:latin typeface="Gill Sans MT"/>
                <a:ea typeface="DejaVu Sans"/>
              </a:rPr>
              <a:t>11</a:t>
            </a:r>
            <a:r>
              <a:rPr b="0" lang="en-US" sz="1800" spc="-1" strike="noStrike">
                <a:solidFill>
                  <a:srgbClr val="666600"/>
                </a:solidFill>
                <a:latin typeface="Gill Sans MT"/>
                <a:ea typeface="DejaVu Sans"/>
              </a:rPr>
              <a:t>;</a:t>
            </a:r>
            <a:endParaRPr b="0" lang="en-US" sz="1800" spc="-1" strike="noStrike">
              <a:latin typeface="Arial"/>
            </a:endParaRPr>
          </a:p>
          <a:p>
            <a:pPr marL="1000080" indent="-457200">
              <a:lnSpc>
                <a:spcPct val="100000"/>
              </a:lnSpc>
            </a:pPr>
            <a:r>
              <a:rPr b="0" lang="en-US" sz="1800" spc="-7" strike="noStrike">
                <a:solidFill>
                  <a:srgbClr val="000087"/>
                </a:solidFill>
                <a:latin typeface="Gill Sans MT"/>
                <a:ea typeface="DejaVu Sans"/>
              </a:rPr>
              <a:t>int </a:t>
            </a:r>
            <a:r>
              <a:rPr b="0" lang="en-US" sz="1800" spc="-1" strike="noStrike">
                <a:solidFill>
                  <a:srgbClr val="303030"/>
                </a:solidFill>
                <a:latin typeface="Gill Sans MT"/>
                <a:ea typeface="DejaVu Sans"/>
              </a:rPr>
              <a:t>b </a:t>
            </a:r>
            <a:r>
              <a:rPr b="0" lang="en-US" sz="1800" spc="-1" strike="noStrike">
                <a:solidFill>
                  <a:srgbClr val="666600"/>
                </a:solidFill>
                <a:latin typeface="Gill Sans MT"/>
                <a:ea typeface="DejaVu Sans"/>
              </a:rPr>
              <a:t>=</a:t>
            </a:r>
            <a:r>
              <a:rPr b="0" lang="en-US" sz="1800" spc="-7" strike="noStrike">
                <a:solidFill>
                  <a:srgbClr val="666600"/>
                </a:solidFill>
                <a:latin typeface="Gill Sans 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6666"/>
                </a:solidFill>
                <a:latin typeface="Gill Sans MT"/>
                <a:ea typeface="DejaVu Sans"/>
              </a:rPr>
              <a:t>6</a:t>
            </a:r>
            <a:r>
              <a:rPr b="0" lang="en-US" sz="1800" spc="-1" strike="noStrike">
                <a:solidFill>
                  <a:srgbClr val="666600"/>
                </a:solidFill>
                <a:latin typeface="Gill Sans MT"/>
                <a:ea typeface="DejaVu Sans"/>
              </a:rPr>
              <a:t>;</a:t>
            </a:r>
            <a:endParaRPr b="0" lang="en-US" sz="1800" spc="-1" strike="noStrike">
              <a:latin typeface="Arial"/>
            </a:endParaRPr>
          </a:p>
          <a:p>
            <a:pPr marL="1000080" indent="-457200">
              <a:lnSpc>
                <a:spcPct val="100000"/>
              </a:lnSpc>
            </a:pPr>
            <a:r>
              <a:rPr b="0" lang="en-US" sz="1800" spc="-7" strike="noStrike">
                <a:solidFill>
                  <a:srgbClr val="000087"/>
                </a:solidFill>
                <a:latin typeface="Gill Sans MT"/>
                <a:ea typeface="DejaVu Sans"/>
              </a:rPr>
              <a:t>int </a:t>
            </a:r>
            <a:r>
              <a:rPr b="0" lang="en-US" sz="1800" spc="-1" strike="noStrike">
                <a:solidFill>
                  <a:srgbClr val="303030"/>
                </a:solidFill>
                <a:latin typeface="Gill Sans MT"/>
                <a:ea typeface="DejaVu Sans"/>
              </a:rPr>
              <a:t>c </a:t>
            </a:r>
            <a:r>
              <a:rPr b="0" lang="en-US" sz="1800" spc="-1" strike="noStrike">
                <a:solidFill>
                  <a:srgbClr val="666600"/>
                </a:solidFill>
                <a:latin typeface="Gill Sans MT"/>
                <a:ea typeface="DejaVu Sans"/>
              </a:rPr>
              <a:t>= </a:t>
            </a:r>
            <a:r>
              <a:rPr b="0" lang="en-US" sz="1800" spc="-7" strike="noStrike">
                <a:solidFill>
                  <a:srgbClr val="303030"/>
                </a:solidFill>
                <a:latin typeface="Gill Sans MT"/>
                <a:ea typeface="DejaVu Sans"/>
              </a:rPr>
              <a:t>minFunction</a:t>
            </a:r>
            <a:r>
              <a:rPr b="0" lang="en-US" sz="1800" spc="-7" strike="noStrike">
                <a:solidFill>
                  <a:srgbClr val="666600"/>
                </a:solidFill>
                <a:latin typeface="Gill Sans MT"/>
                <a:ea typeface="DejaVu Sans"/>
              </a:rPr>
              <a:t>(</a:t>
            </a:r>
            <a:r>
              <a:rPr b="0" lang="en-US" sz="1800" spc="-7" strike="noStrike">
                <a:solidFill>
                  <a:srgbClr val="303030"/>
                </a:solidFill>
                <a:latin typeface="Gill Sans MT"/>
                <a:ea typeface="DejaVu Sans"/>
              </a:rPr>
              <a:t>a</a:t>
            </a:r>
            <a:r>
              <a:rPr b="0" lang="en-US" sz="1800" spc="-7" strike="noStrike">
                <a:solidFill>
                  <a:srgbClr val="666600"/>
                </a:solidFill>
                <a:latin typeface="Gill Sans MT"/>
                <a:ea typeface="DejaVu Sans"/>
              </a:rPr>
              <a:t>,</a:t>
            </a:r>
            <a:r>
              <a:rPr b="0" lang="en-US" sz="1800" spc="-182" strike="noStrike">
                <a:solidFill>
                  <a:srgbClr val="666600"/>
                </a:solidFill>
                <a:latin typeface="Gill Sans MT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303030"/>
                </a:solidFill>
                <a:latin typeface="Gill Sans MT"/>
                <a:ea typeface="DejaVu Sans"/>
              </a:rPr>
              <a:t>b</a:t>
            </a:r>
            <a:r>
              <a:rPr b="0" lang="en-US" sz="1800" spc="-12" strike="noStrike">
                <a:solidFill>
                  <a:srgbClr val="666600"/>
                </a:solidFill>
                <a:latin typeface="Gill Sans MT"/>
                <a:ea typeface="DejaVu Sans"/>
              </a:rPr>
              <a:t>);</a:t>
            </a:r>
            <a:endParaRPr b="0" lang="en-US" sz="1800" spc="-1" strike="noStrike">
              <a:latin typeface="Arial"/>
            </a:endParaRPr>
          </a:p>
          <a:p>
            <a:pPr marL="1000080" indent="-457200">
              <a:lnSpc>
                <a:spcPct val="100000"/>
              </a:lnSpc>
              <a:spcBef>
                <a:spcPts val="6"/>
              </a:spcBef>
            </a:pPr>
            <a:r>
              <a:rPr b="0" lang="en-US" sz="1800" spc="-7" strike="noStrike">
                <a:solidFill>
                  <a:srgbClr val="7e0054"/>
                </a:solidFill>
                <a:latin typeface="Gill Sans MT"/>
                <a:ea typeface="DejaVu Sans"/>
              </a:rPr>
              <a:t>System</a:t>
            </a:r>
            <a:r>
              <a:rPr b="0" lang="en-US" sz="1800" spc="-7" strike="noStrike">
                <a:solidFill>
                  <a:srgbClr val="666600"/>
                </a:solidFill>
                <a:latin typeface="Gill Sans MT"/>
                <a:ea typeface="DejaVu Sans"/>
              </a:rPr>
              <a:t>.</a:t>
            </a:r>
            <a:r>
              <a:rPr b="0" lang="en-US" sz="1800" spc="-7" strike="noStrike">
                <a:solidFill>
                  <a:srgbClr val="000087"/>
                </a:solidFill>
                <a:latin typeface="Gill Sans MT"/>
                <a:ea typeface="DejaVu Sans"/>
              </a:rPr>
              <a:t>out</a:t>
            </a:r>
            <a:r>
              <a:rPr b="0" lang="en-US" sz="1800" spc="-7" strike="noStrike">
                <a:solidFill>
                  <a:srgbClr val="666600"/>
                </a:solidFill>
                <a:latin typeface="Gill Sans MT"/>
                <a:ea typeface="DejaVu Sans"/>
              </a:rPr>
              <a:t>.</a:t>
            </a:r>
            <a:r>
              <a:rPr b="0" lang="en-US" sz="1800" spc="-7" strike="noStrike">
                <a:solidFill>
                  <a:srgbClr val="303030"/>
                </a:solidFill>
                <a:latin typeface="Gill Sans MT"/>
                <a:ea typeface="DejaVu Sans"/>
              </a:rPr>
              <a:t>println</a:t>
            </a:r>
            <a:r>
              <a:rPr b="0" lang="en-US" sz="1800" spc="-7" strike="noStrike">
                <a:solidFill>
                  <a:srgbClr val="666600"/>
                </a:solidFill>
                <a:latin typeface="Gill Sans MT"/>
                <a:ea typeface="DejaVu Sans"/>
              </a:rPr>
              <a:t>(</a:t>
            </a:r>
            <a:r>
              <a:rPr b="0" lang="en-US" sz="1800" spc="-7" strike="noStrike">
                <a:solidFill>
                  <a:srgbClr val="008700"/>
                </a:solidFill>
                <a:latin typeface="Gill Sans MT"/>
                <a:ea typeface="DejaVu Sans"/>
              </a:rPr>
              <a:t>"Minimum </a:t>
            </a:r>
            <a:r>
              <a:rPr b="0" lang="en-US" sz="1800" spc="-15" strike="noStrike">
                <a:solidFill>
                  <a:srgbClr val="008700"/>
                </a:solidFill>
                <a:latin typeface="Gill Sans MT"/>
                <a:ea typeface="DejaVu Sans"/>
              </a:rPr>
              <a:t>Value=" </a:t>
            </a:r>
            <a:r>
              <a:rPr b="0" lang="en-US" sz="1800" spc="-1" strike="noStrike">
                <a:solidFill>
                  <a:srgbClr val="666600"/>
                </a:solidFill>
                <a:latin typeface="Gill Sans MT"/>
                <a:ea typeface="DejaVu Sans"/>
              </a:rPr>
              <a:t>+</a:t>
            </a:r>
            <a:r>
              <a:rPr b="0" lang="en-US" sz="1800" spc="-265" strike="noStrike">
                <a:solidFill>
                  <a:srgbClr val="666600"/>
                </a:solidFill>
                <a:latin typeface="Gill Sans MT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303030"/>
                </a:solidFill>
                <a:latin typeface="Gill Sans MT"/>
                <a:ea typeface="DejaVu Sans"/>
              </a:rPr>
              <a:t>c</a:t>
            </a:r>
            <a:r>
              <a:rPr b="0" lang="en-US" sz="1800" spc="-12" strike="noStrike">
                <a:solidFill>
                  <a:srgbClr val="666600"/>
                </a:solidFill>
                <a:latin typeface="Gill Sans MT"/>
                <a:ea typeface="DejaVu Sans"/>
              </a:rPr>
              <a:t>);</a:t>
            </a:r>
            <a:endParaRPr b="0" lang="en-US" sz="1800" spc="-1" strike="noStrike">
              <a:latin typeface="Arial"/>
            </a:endParaRPr>
          </a:p>
          <a:p>
            <a:pPr marL="542880" indent="-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666600"/>
                </a:solidFill>
                <a:latin typeface="Gill Sans MT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6572520" y="2287440"/>
            <a:ext cx="5140080" cy="3294720"/>
          </a:xfrm>
          <a:prstGeom prst="rect">
            <a:avLst/>
          </a:prstGeom>
          <a:solidFill>
            <a:srgbClr val="a3c539"/>
          </a:solidFill>
          <a:ln w="12240">
            <a:solidFill>
              <a:srgbClr val="77912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b="0" lang="en-US" sz="1800" spc="-1" strike="noStrike">
              <a:latin typeface="Arial"/>
            </a:endParaRPr>
          </a:p>
          <a:p>
            <a:pPr marL="542880" indent="-456480">
              <a:lnSpc>
                <a:spcPct val="100000"/>
              </a:lnSpc>
              <a:spcBef>
                <a:spcPts val="6"/>
              </a:spcBef>
            </a:pPr>
            <a:r>
              <a:rPr b="0" lang="en-US" sz="1800" spc="-1" strike="noStrike">
                <a:solidFill>
                  <a:srgbClr val="870000"/>
                </a:solidFill>
                <a:latin typeface="Gill Sans MT"/>
                <a:ea typeface="DejaVu Sans"/>
              </a:rPr>
              <a:t>/** </a:t>
            </a:r>
            <a:r>
              <a:rPr b="0" lang="en-US" sz="1800" spc="-12" strike="noStrike">
                <a:solidFill>
                  <a:srgbClr val="870000"/>
                </a:solidFill>
                <a:latin typeface="Gill Sans MT"/>
                <a:ea typeface="DejaVu Sans"/>
              </a:rPr>
              <a:t>returns </a:t>
            </a:r>
            <a:r>
              <a:rPr b="0" lang="en-US" sz="1800" spc="-1" strike="noStrike">
                <a:solidFill>
                  <a:srgbClr val="870000"/>
                </a:solidFill>
                <a:latin typeface="Gill Sans MT"/>
                <a:ea typeface="DejaVu Sans"/>
              </a:rPr>
              <a:t>the </a:t>
            </a:r>
            <a:r>
              <a:rPr b="0" lang="en-US" sz="1800" spc="-7" strike="noStrike">
                <a:solidFill>
                  <a:srgbClr val="870000"/>
                </a:solidFill>
                <a:latin typeface="Gill Sans MT"/>
                <a:ea typeface="DejaVu Sans"/>
              </a:rPr>
              <a:t>minimum </a:t>
            </a:r>
            <a:r>
              <a:rPr b="0" lang="en-US" sz="1800" spc="-1" strike="noStrike">
                <a:solidFill>
                  <a:srgbClr val="870000"/>
                </a:solidFill>
                <a:latin typeface="Gill Sans MT"/>
                <a:ea typeface="DejaVu Sans"/>
              </a:rPr>
              <a:t>of </a:t>
            </a:r>
            <a:r>
              <a:rPr b="0" lang="en-US" sz="1800" spc="-15" strike="noStrike">
                <a:solidFill>
                  <a:srgbClr val="870000"/>
                </a:solidFill>
                <a:latin typeface="Gill Sans MT"/>
                <a:ea typeface="DejaVu Sans"/>
              </a:rPr>
              <a:t>two </a:t>
            </a:r>
            <a:r>
              <a:rPr b="0" lang="en-US" sz="1800" spc="-7" strike="noStrike">
                <a:solidFill>
                  <a:srgbClr val="870000"/>
                </a:solidFill>
                <a:latin typeface="Gill Sans MT"/>
                <a:ea typeface="DejaVu Sans"/>
              </a:rPr>
              <a:t>numbers </a:t>
            </a:r>
            <a:r>
              <a:rPr b="0" lang="en-US" sz="1800" spc="-1" strike="noStrike">
                <a:solidFill>
                  <a:srgbClr val="870000"/>
                </a:solidFill>
                <a:latin typeface="Gill Sans MT"/>
                <a:ea typeface="DejaVu Sans"/>
              </a:rPr>
              <a:t>*/  </a:t>
            </a:r>
            <a:r>
              <a:rPr b="0" lang="en-US" sz="1800" spc="-1" strike="noStrike">
                <a:solidFill>
                  <a:srgbClr val="000087"/>
                </a:solidFill>
                <a:latin typeface="Gill Sans MT"/>
                <a:ea typeface="DejaVu Sans"/>
              </a:rPr>
              <a:t>public static </a:t>
            </a:r>
            <a:r>
              <a:rPr b="0" lang="en-US" sz="1800" spc="-7" strike="noStrike">
                <a:solidFill>
                  <a:srgbClr val="000087"/>
                </a:solidFill>
                <a:latin typeface="Gill Sans MT"/>
                <a:ea typeface="DejaVu Sans"/>
              </a:rPr>
              <a:t>int </a:t>
            </a:r>
            <a:r>
              <a:rPr b="0" lang="en-US" sz="1800" spc="-7" strike="noStrike">
                <a:solidFill>
                  <a:srgbClr val="303030"/>
                </a:solidFill>
                <a:latin typeface="Gill Sans MT"/>
                <a:ea typeface="DejaVu Sans"/>
              </a:rPr>
              <a:t>minFunction</a:t>
            </a:r>
            <a:r>
              <a:rPr b="0" lang="en-US" sz="1800" spc="-7" strike="noStrike">
                <a:solidFill>
                  <a:srgbClr val="666600"/>
                </a:solidFill>
                <a:latin typeface="Gill Sans MT"/>
                <a:ea typeface="DejaVu Sans"/>
              </a:rPr>
              <a:t>(</a:t>
            </a:r>
            <a:r>
              <a:rPr b="0" lang="en-US" sz="1800" spc="-7" strike="noStrike">
                <a:solidFill>
                  <a:srgbClr val="000087"/>
                </a:solidFill>
                <a:latin typeface="Gill Sans MT"/>
                <a:ea typeface="DejaVu Sans"/>
              </a:rPr>
              <a:t>int </a:t>
            </a:r>
            <a:r>
              <a:rPr b="0" lang="en-US" sz="1800" spc="-1" strike="noStrike">
                <a:solidFill>
                  <a:srgbClr val="303030"/>
                </a:solidFill>
                <a:latin typeface="Gill Sans MT"/>
                <a:ea typeface="DejaVu Sans"/>
              </a:rPr>
              <a:t>n1</a:t>
            </a:r>
            <a:r>
              <a:rPr b="0" lang="en-US" sz="1800" spc="-1" strike="noStrike">
                <a:solidFill>
                  <a:srgbClr val="666600"/>
                </a:solidFill>
                <a:latin typeface="Gill Sans MT"/>
                <a:ea typeface="DejaVu Sans"/>
              </a:rPr>
              <a:t>, </a:t>
            </a:r>
            <a:r>
              <a:rPr b="0" lang="en-US" sz="1800" spc="-7" strike="noStrike">
                <a:solidFill>
                  <a:srgbClr val="000087"/>
                </a:solidFill>
                <a:latin typeface="Gill Sans MT"/>
                <a:ea typeface="DejaVu Sans"/>
              </a:rPr>
              <a:t>int </a:t>
            </a:r>
            <a:r>
              <a:rPr b="0" lang="en-US" sz="1800" spc="-1" strike="noStrike">
                <a:solidFill>
                  <a:srgbClr val="303030"/>
                </a:solidFill>
                <a:latin typeface="Gill Sans MT"/>
                <a:ea typeface="DejaVu Sans"/>
              </a:rPr>
              <a:t>n2</a:t>
            </a:r>
            <a:r>
              <a:rPr b="0" lang="en-US" sz="1800" spc="-1" strike="noStrike">
                <a:solidFill>
                  <a:srgbClr val="666600"/>
                </a:solidFill>
                <a:latin typeface="Gill Sans MT"/>
                <a:ea typeface="DejaVu Sans"/>
              </a:rPr>
              <a:t>)</a:t>
            </a:r>
            <a:r>
              <a:rPr b="0" lang="en-US" sz="1800" spc="-165" strike="noStrike">
                <a:solidFill>
                  <a:srgbClr val="666600"/>
                </a:solidFill>
                <a:latin typeface="Gill Sans 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666600"/>
                </a:solidFill>
                <a:latin typeface="Gill Sans MT"/>
                <a:ea typeface="DejaVu Sans"/>
              </a:rPr>
              <a:t>{</a:t>
            </a:r>
            <a:endParaRPr b="0" lang="en-US" sz="1800" spc="-1" strike="noStrike">
              <a:latin typeface="Arial"/>
            </a:endParaRPr>
          </a:p>
          <a:p>
            <a:pPr marL="1000080" indent="-456480">
              <a:lnSpc>
                <a:spcPct val="100000"/>
              </a:lnSpc>
            </a:pPr>
            <a:r>
              <a:rPr b="0" lang="en-US" sz="1800" spc="-7" strike="noStrike">
                <a:solidFill>
                  <a:srgbClr val="000087"/>
                </a:solidFill>
                <a:latin typeface="Gill Sans MT"/>
                <a:ea typeface="DejaVu Sans"/>
              </a:rPr>
              <a:t>int</a:t>
            </a:r>
            <a:r>
              <a:rPr b="0" lang="en-US" sz="1800" spc="-1" strike="noStrike">
                <a:solidFill>
                  <a:srgbClr val="000087"/>
                </a:solidFill>
                <a:latin typeface="Gill Sans 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03030"/>
                </a:solidFill>
                <a:latin typeface="Gill Sans MT"/>
                <a:ea typeface="DejaVu Sans"/>
              </a:rPr>
              <a:t>min</a:t>
            </a:r>
            <a:r>
              <a:rPr b="0" lang="en-US" sz="1800" spc="-1" strike="noStrike">
                <a:solidFill>
                  <a:srgbClr val="666600"/>
                </a:solidFill>
                <a:latin typeface="Gill Sans MT"/>
                <a:ea typeface="DejaVu Sans"/>
              </a:rPr>
              <a:t>;</a:t>
            </a:r>
            <a:endParaRPr b="0" lang="en-US" sz="1800" spc="-1" strike="noStrike">
              <a:latin typeface="Arial"/>
            </a:endParaRPr>
          </a:p>
          <a:p>
            <a:pPr marL="1000080" indent="-4564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87"/>
                </a:solidFill>
                <a:latin typeface="Gill Sans MT"/>
                <a:ea typeface="DejaVu Sans"/>
              </a:rPr>
              <a:t>if </a:t>
            </a:r>
            <a:r>
              <a:rPr b="0" lang="en-US" sz="1800" spc="-7" strike="noStrike">
                <a:solidFill>
                  <a:srgbClr val="666600"/>
                </a:solidFill>
                <a:latin typeface="Gill Sans MT"/>
                <a:ea typeface="DejaVu Sans"/>
              </a:rPr>
              <a:t>(</a:t>
            </a:r>
            <a:r>
              <a:rPr b="0" lang="en-US" sz="1800" spc="-7" strike="noStrike">
                <a:solidFill>
                  <a:srgbClr val="303030"/>
                </a:solidFill>
                <a:latin typeface="Gill Sans MT"/>
                <a:ea typeface="DejaVu Sans"/>
              </a:rPr>
              <a:t>n1 </a:t>
            </a:r>
            <a:r>
              <a:rPr b="0" lang="en-US" sz="1800" spc="-1" strike="noStrike">
                <a:solidFill>
                  <a:srgbClr val="666600"/>
                </a:solidFill>
                <a:latin typeface="Gill Sans MT"/>
                <a:ea typeface="DejaVu Sans"/>
              </a:rPr>
              <a:t>&gt; </a:t>
            </a:r>
            <a:r>
              <a:rPr b="0" lang="en-US" sz="1800" spc="-1" strike="noStrike">
                <a:solidFill>
                  <a:srgbClr val="303030"/>
                </a:solidFill>
                <a:latin typeface="Gill Sans MT"/>
                <a:ea typeface="DejaVu Sans"/>
              </a:rPr>
              <a:t>n2</a:t>
            </a:r>
            <a:r>
              <a:rPr b="0" lang="en-US" sz="1800" spc="-1" strike="noStrike">
                <a:solidFill>
                  <a:srgbClr val="666600"/>
                </a:solidFill>
                <a:latin typeface="Gill Sans MT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1000080" indent="-456480"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303030"/>
                </a:solidFill>
                <a:latin typeface="Gill Sans MT"/>
                <a:ea typeface="DejaVu Sans"/>
              </a:rPr>
              <a:t>min </a:t>
            </a:r>
            <a:r>
              <a:rPr b="0" lang="en-US" sz="1800" spc="-1" strike="noStrike">
                <a:solidFill>
                  <a:srgbClr val="666600"/>
                </a:solidFill>
                <a:latin typeface="Gill Sans MT"/>
                <a:ea typeface="DejaVu Sans"/>
              </a:rPr>
              <a:t>=</a:t>
            </a:r>
            <a:r>
              <a:rPr b="0" lang="en-US" sz="1800" spc="-100" strike="noStrike">
                <a:solidFill>
                  <a:srgbClr val="666600"/>
                </a:solidFill>
                <a:latin typeface="Gill Sans 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03030"/>
                </a:solidFill>
                <a:latin typeface="Gill Sans MT"/>
                <a:ea typeface="DejaVu Sans"/>
              </a:rPr>
              <a:t>n2</a:t>
            </a:r>
            <a:r>
              <a:rPr b="0" lang="en-US" sz="1800" spc="-1" strike="noStrike">
                <a:solidFill>
                  <a:srgbClr val="666600"/>
                </a:solidFill>
                <a:latin typeface="Gill Sans MT"/>
                <a:ea typeface="DejaVu Sans"/>
              </a:rPr>
              <a:t>;</a:t>
            </a:r>
            <a:endParaRPr b="0" lang="en-US" sz="1800" spc="-1" strike="noStrike">
              <a:latin typeface="Arial"/>
            </a:endParaRPr>
          </a:p>
          <a:p>
            <a:pPr marL="1000080" indent="-456480"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87"/>
                </a:solidFill>
                <a:latin typeface="Gill Sans MT"/>
                <a:ea typeface="DejaVu Sans"/>
              </a:rPr>
              <a:t>else </a:t>
            </a:r>
            <a:r>
              <a:rPr b="0" lang="en-US" sz="1800" spc="-1" strike="noStrike">
                <a:solidFill>
                  <a:srgbClr val="303030"/>
                </a:solidFill>
                <a:latin typeface="Gill Sans MT"/>
                <a:ea typeface="DejaVu Sans"/>
              </a:rPr>
              <a:t>min </a:t>
            </a:r>
            <a:r>
              <a:rPr b="0" lang="en-US" sz="1800" spc="-1" strike="noStrike">
                <a:solidFill>
                  <a:srgbClr val="666600"/>
                </a:solidFill>
                <a:latin typeface="Gill Sans MT"/>
                <a:ea typeface="DejaVu Sans"/>
              </a:rPr>
              <a:t>=</a:t>
            </a:r>
            <a:r>
              <a:rPr b="0" lang="en-US" sz="1800" spc="-92" strike="noStrike">
                <a:solidFill>
                  <a:srgbClr val="666600"/>
                </a:solidFill>
                <a:latin typeface="Gill Sans MT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303030"/>
                </a:solidFill>
                <a:latin typeface="Gill Sans MT"/>
                <a:ea typeface="DejaVu Sans"/>
              </a:rPr>
              <a:t>n1</a:t>
            </a:r>
            <a:r>
              <a:rPr b="0" lang="en-US" sz="1800" spc="-7" strike="noStrike">
                <a:solidFill>
                  <a:srgbClr val="666600"/>
                </a:solidFill>
                <a:latin typeface="Gill Sans MT"/>
                <a:ea typeface="DejaVu Sans"/>
              </a:rPr>
              <a:t>;</a:t>
            </a:r>
            <a:endParaRPr b="0" lang="en-US" sz="1800" spc="-1" strike="noStrike">
              <a:latin typeface="Arial"/>
            </a:endParaRPr>
          </a:p>
          <a:p>
            <a:pPr marL="1457280" indent="-456480">
              <a:lnSpc>
                <a:spcPct val="100000"/>
              </a:lnSpc>
            </a:pPr>
            <a:r>
              <a:rPr b="0" lang="en-US" sz="1800" spc="-12" strike="noStrike">
                <a:solidFill>
                  <a:srgbClr val="000087"/>
                </a:solidFill>
                <a:latin typeface="Gill Sans MT"/>
                <a:ea typeface="DejaVu Sans"/>
              </a:rPr>
              <a:t>return</a:t>
            </a:r>
            <a:r>
              <a:rPr b="0" lang="en-US" sz="1800" spc="-7" strike="noStrike">
                <a:solidFill>
                  <a:srgbClr val="000087"/>
                </a:solidFill>
                <a:latin typeface="Gill Sans 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03030"/>
                </a:solidFill>
                <a:latin typeface="Gill Sans MT"/>
                <a:ea typeface="DejaVu Sans"/>
              </a:rPr>
              <a:t>min</a:t>
            </a:r>
            <a:r>
              <a:rPr b="0" lang="en-US" sz="1800" spc="-1" strike="noStrike">
                <a:solidFill>
                  <a:srgbClr val="666600"/>
                </a:solidFill>
                <a:latin typeface="Gill Sans MT"/>
                <a:ea typeface="DejaVu Sans"/>
              </a:rPr>
              <a:t>;</a:t>
            </a:r>
            <a:endParaRPr b="0" lang="en-US" sz="1800" spc="-1" strike="noStrike">
              <a:latin typeface="Arial"/>
            </a:endParaRPr>
          </a:p>
          <a:p>
            <a:pPr marL="542880" indent="-456480">
              <a:lnSpc>
                <a:spcPct val="100000"/>
              </a:lnSpc>
            </a:pPr>
            <a:r>
              <a:rPr b="0" lang="en-US" sz="1800" spc="-1" strike="noStrike">
                <a:solidFill>
                  <a:srgbClr val="666600"/>
                </a:solidFill>
                <a:latin typeface="Gill Sans MT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 marL="85680" indent="-456480">
              <a:lnSpc>
                <a:spcPct val="100000"/>
              </a:lnSpc>
            </a:pPr>
            <a:r>
              <a:rPr b="0" lang="en-US" sz="1800" spc="-1" strike="noStrike">
                <a:solidFill>
                  <a:srgbClr val="666600"/>
                </a:solidFill>
                <a:latin typeface="Gill Sans MT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9" name="CustomShape 4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CustomShape 5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9FF5EE5F-BE0F-436C-8BC9-4F5D61A9757D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1330560" y="333000"/>
            <a:ext cx="5801760" cy="15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5100" spc="197" strike="noStrike">
                <a:solidFill>
                  <a:srgbClr val="171212"/>
                </a:solidFill>
                <a:latin typeface="Impact"/>
              </a:rPr>
              <a:t>ARR</a:t>
            </a:r>
            <a:r>
              <a:rPr b="0" lang="en-US" sz="5100" spc="-111" strike="noStrike">
                <a:solidFill>
                  <a:srgbClr val="171212"/>
                </a:solidFill>
                <a:latin typeface="Impact"/>
              </a:rPr>
              <a:t>A</a:t>
            </a:r>
            <a:r>
              <a:rPr b="0" lang="en-US" sz="5100" spc="191" strike="noStrike">
                <a:solidFill>
                  <a:srgbClr val="171212"/>
                </a:solidFill>
                <a:latin typeface="Impact"/>
              </a:rPr>
              <a:t>Y</a:t>
            </a:r>
            <a:r>
              <a:rPr b="0" lang="en-US" sz="5100" spc="-1" strike="noStrike">
                <a:solidFill>
                  <a:srgbClr val="171212"/>
                </a:solidFill>
                <a:latin typeface="Impact"/>
              </a:rPr>
              <a:t>S</a:t>
            </a:r>
            <a:endParaRPr b="0" lang="en-US" sz="5100" spc="-1" strike="noStrike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1330560" y="2309040"/>
            <a:ext cx="3455640" cy="276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US" sz="2000" spc="-1" strike="noStrike">
                <a:solidFill>
                  <a:srgbClr val="a3c539"/>
                </a:solidFill>
                <a:latin typeface="Gill Sans MT"/>
                <a:ea typeface="DejaVu Sans"/>
              </a:rPr>
              <a:t>double[] </a:t>
            </a:r>
            <a:r>
              <a:rPr b="0" lang="en-US" sz="2000" spc="-12" strike="noStrike">
                <a:solidFill>
                  <a:srgbClr val="000000"/>
                </a:solidFill>
                <a:latin typeface="Gill Sans MT"/>
                <a:ea typeface="DejaVu Sans"/>
              </a:rPr>
              <a:t>myList</a:t>
            </a:r>
            <a:r>
              <a:rPr b="0" lang="en-US" sz="2000" spc="-12" strike="noStrike">
                <a:solidFill>
                  <a:srgbClr val="a3c539"/>
                </a:solidFill>
                <a:latin typeface="Gill Sans MT"/>
                <a:ea typeface="DejaVu Sans"/>
              </a:rPr>
              <a:t>;  </a:t>
            </a:r>
            <a:r>
              <a:rPr b="0" lang="en-US" sz="2000" spc="-12" strike="noStrike">
                <a:solidFill>
                  <a:srgbClr val="000000"/>
                </a:solidFill>
                <a:latin typeface="Gill Sans MT"/>
                <a:ea typeface="DejaVu Sans"/>
              </a:rPr>
              <a:t>myList</a:t>
            </a:r>
            <a:r>
              <a:rPr b="0" lang="en-US" sz="2000" spc="-12" strike="noStrike">
                <a:solidFill>
                  <a:srgbClr val="a3c539"/>
                </a:solidFill>
                <a:latin typeface="Gill Sans MT"/>
                <a:ea typeface="DejaVu Sans"/>
              </a:rPr>
              <a:t>=new</a:t>
            </a:r>
            <a:r>
              <a:rPr b="0" lang="en-US" sz="2000" spc="-106" strike="noStrike">
                <a:solidFill>
                  <a:srgbClr val="a3c539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a3c539"/>
                </a:solidFill>
                <a:latin typeface="Gill Sans MT"/>
                <a:ea typeface="DejaVu Sans"/>
              </a:rPr>
              <a:t>double[10];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0"/>
              </a:spcBef>
            </a:pPr>
            <a:endParaRPr b="0" lang="en-US" sz="2000" spc="-1" strike="noStrike">
              <a:latin typeface="Arial"/>
            </a:endParaRPr>
          </a:p>
          <a:p>
            <a:pPr marL="12600">
              <a:lnSpc>
                <a:spcPct val="200000"/>
              </a:lnSpc>
            </a:pPr>
            <a:r>
              <a:rPr b="0" lang="en-US" sz="2000" spc="-1" strike="noStrike">
                <a:solidFill>
                  <a:srgbClr val="a3c539"/>
                </a:solidFill>
                <a:latin typeface="Gill Sans MT"/>
                <a:ea typeface="DejaVu Sans"/>
              </a:rPr>
              <a:t>double[] </a:t>
            </a:r>
            <a:r>
              <a:rPr b="0" lang="en-US" sz="2000" spc="-12" strike="noStrike">
                <a:solidFill>
                  <a:srgbClr val="000000"/>
                </a:solidFill>
                <a:latin typeface="Gill Sans MT"/>
                <a:ea typeface="DejaVu Sans"/>
              </a:rPr>
              <a:t>myList</a:t>
            </a:r>
            <a:r>
              <a:rPr b="0" lang="en-US" sz="2000" spc="-12" strike="noStrike">
                <a:solidFill>
                  <a:srgbClr val="a3c539"/>
                </a:solidFill>
                <a:latin typeface="Gill Sans MT"/>
                <a:ea typeface="DejaVu Sans"/>
              </a:rPr>
              <a:t>=new</a:t>
            </a:r>
            <a:r>
              <a:rPr b="0" lang="en-US" sz="2000" spc="-100" strike="noStrike">
                <a:solidFill>
                  <a:srgbClr val="a3c539"/>
                </a:solidFill>
                <a:latin typeface="Gill Sans MT"/>
                <a:ea typeface="DejaVu Sans"/>
              </a:rPr>
              <a:t> </a:t>
            </a:r>
            <a:r>
              <a:rPr b="0" lang="en-US" sz="2000" spc="-7" strike="noStrike">
                <a:solidFill>
                  <a:srgbClr val="a3c539"/>
                </a:solidFill>
                <a:latin typeface="Gill Sans MT"/>
                <a:ea typeface="DejaVu Sans"/>
              </a:rPr>
              <a:t>double[10];  </a:t>
            </a:r>
            <a:r>
              <a:rPr b="0" lang="en-US" sz="2000" spc="-7" strike="noStrike">
                <a:solidFill>
                  <a:srgbClr val="000000"/>
                </a:solidFill>
                <a:latin typeface="Gill Sans MT"/>
                <a:ea typeface="DejaVu Sans"/>
              </a:rPr>
              <a:t>myList[5]=34.33;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5229000" y="1874520"/>
            <a:ext cx="6333840" cy="33933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4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5" name="CustomShape 5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84AA41B7-0502-4D12-9C2C-C95F5727FC94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1330560" y="333000"/>
            <a:ext cx="5618880" cy="15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5100" spc="197" strike="noStrike">
                <a:solidFill>
                  <a:srgbClr val="171212"/>
                </a:solidFill>
                <a:latin typeface="Impact"/>
              </a:rPr>
              <a:t>ARR</a:t>
            </a:r>
            <a:r>
              <a:rPr b="0" lang="en-US" sz="5100" spc="-111" strike="noStrike">
                <a:solidFill>
                  <a:srgbClr val="171212"/>
                </a:solidFill>
                <a:latin typeface="Impact"/>
              </a:rPr>
              <a:t>A</a:t>
            </a:r>
            <a:r>
              <a:rPr b="0" lang="en-US" sz="5100" spc="191" strike="noStrike">
                <a:solidFill>
                  <a:srgbClr val="171212"/>
                </a:solidFill>
                <a:latin typeface="Impact"/>
              </a:rPr>
              <a:t>Y</a:t>
            </a:r>
            <a:r>
              <a:rPr b="0" lang="en-US" sz="5100" spc="-1" strike="noStrike">
                <a:solidFill>
                  <a:srgbClr val="171212"/>
                </a:solidFill>
                <a:latin typeface="Impact"/>
              </a:rPr>
              <a:t>S</a:t>
            </a:r>
            <a:endParaRPr b="0" lang="en-US" sz="5100" spc="-1" strike="noStrike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1257480" y="2287440"/>
            <a:ext cx="4779000" cy="2620440"/>
          </a:xfrm>
          <a:prstGeom prst="rect">
            <a:avLst/>
          </a:prstGeom>
          <a:solidFill>
            <a:srgbClr val="a3c539"/>
          </a:solidFill>
          <a:ln w="12240">
            <a:solidFill>
              <a:srgbClr val="77912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800" bIns="0">
            <a:spAutoFit/>
          </a:bodyPr>
          <a:p>
            <a:pPr>
              <a:lnSpc>
                <a:spcPct val="100000"/>
              </a:lnSpc>
              <a:spcBef>
                <a:spcPts val="14"/>
              </a:spcBef>
            </a:pPr>
            <a:endParaRPr b="0" lang="en-US" sz="1800" spc="-1" strike="noStrike">
              <a:latin typeface="Arial"/>
            </a:endParaRPr>
          </a:p>
          <a:p>
            <a:pPr marL="85680">
              <a:lnSpc>
                <a:spcPct val="100000"/>
              </a:lnSpc>
            </a:pPr>
            <a:r>
              <a:rPr b="1" lang="en-US" sz="2400" spc="-21" strike="noStrike">
                <a:solidFill>
                  <a:srgbClr val="ffffff"/>
                </a:solidFill>
                <a:latin typeface="Gill Sans MT"/>
                <a:ea typeface="DejaVu Sans"/>
              </a:rPr>
              <a:t>//Arrays </a:t>
            </a:r>
            <a:r>
              <a:rPr b="1" lang="en-US" sz="2400" spc="-1" strike="noStrike">
                <a:solidFill>
                  <a:srgbClr val="ffffff"/>
                </a:solidFill>
                <a:latin typeface="Gill Sans MT"/>
                <a:ea typeface="DejaVu Sans"/>
              </a:rPr>
              <a:t>to</a:t>
            </a:r>
            <a:r>
              <a:rPr b="1" lang="en-US" sz="2400" spc="1" strike="noStrike">
                <a:solidFill>
                  <a:srgbClr val="ffffff"/>
                </a:solidFill>
                <a:latin typeface="Gill Sans MT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ffffff"/>
                </a:solidFill>
                <a:latin typeface="Gill Sans MT"/>
                <a:ea typeface="DejaVu Sans"/>
              </a:rPr>
              <a:t>Methods</a:t>
            </a:r>
            <a:endParaRPr b="0" lang="en-US" sz="2400" spc="-1" strike="noStrike">
              <a:latin typeface="Arial"/>
            </a:endParaRPr>
          </a:p>
          <a:p>
            <a:pPr marL="542880" indent="-456480">
              <a:lnSpc>
                <a:spcPct val="100000"/>
              </a:lnSpc>
              <a:spcBef>
                <a:spcPts val="2441"/>
              </a:spcBef>
            </a:pPr>
            <a:r>
              <a:rPr b="0" lang="en-US" sz="2000" spc="-1" strike="noStrike">
                <a:solidFill>
                  <a:srgbClr val="000087"/>
                </a:solidFill>
                <a:latin typeface="Arial"/>
                <a:ea typeface="DejaVu Sans"/>
              </a:rPr>
              <a:t>public static void </a:t>
            </a:r>
            <a:r>
              <a:rPr b="0" lang="en-US" sz="2000" spc="-1" strike="noStrike">
                <a:solidFill>
                  <a:srgbClr val="303030"/>
                </a:solidFill>
                <a:latin typeface="Arial"/>
                <a:ea typeface="DejaVu Sans"/>
              </a:rPr>
              <a:t>printArray</a:t>
            </a:r>
            <a:r>
              <a:rPr b="0" lang="en-US" sz="2000" spc="-1" strike="noStrike">
                <a:solidFill>
                  <a:srgbClr val="666600"/>
                </a:solidFill>
                <a:latin typeface="Arial"/>
                <a:ea typeface="DejaVu Sans"/>
              </a:rPr>
              <a:t>(</a:t>
            </a:r>
            <a:r>
              <a:rPr b="0" lang="en-US" sz="2000" spc="-1" strike="noStrike">
                <a:solidFill>
                  <a:srgbClr val="000087"/>
                </a:solidFill>
                <a:latin typeface="Arial"/>
                <a:ea typeface="DejaVu Sans"/>
              </a:rPr>
              <a:t>int</a:t>
            </a:r>
            <a:r>
              <a:rPr b="0" lang="en-US" sz="2000" spc="-1" strike="noStrike">
                <a:solidFill>
                  <a:srgbClr val="666600"/>
                </a:solidFill>
                <a:latin typeface="Arial"/>
                <a:ea typeface="DejaVu Sans"/>
              </a:rPr>
              <a:t>[] </a:t>
            </a:r>
            <a:r>
              <a:rPr b="0" lang="en-US" sz="2000" spc="-1" strike="noStrike">
                <a:solidFill>
                  <a:srgbClr val="303030"/>
                </a:solidFill>
                <a:latin typeface="Arial"/>
                <a:ea typeface="DejaVu Sans"/>
              </a:rPr>
              <a:t>array</a:t>
            </a:r>
            <a:r>
              <a:rPr b="0" lang="en-US" sz="2000" spc="-1" strike="noStrike">
                <a:solidFill>
                  <a:srgbClr val="666600"/>
                </a:solidFill>
                <a:latin typeface="Arial"/>
                <a:ea typeface="DejaVu Sans"/>
              </a:rPr>
              <a:t>)</a:t>
            </a:r>
            <a:r>
              <a:rPr b="0" lang="en-US" sz="2000" spc="-182" strike="noStrike">
                <a:solidFill>
                  <a:srgbClr val="6666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666600"/>
                </a:solidFill>
                <a:latin typeface="Arial"/>
                <a:ea typeface="DejaVu Sans"/>
              </a:rPr>
              <a:t>{  </a:t>
            </a:r>
            <a:r>
              <a:rPr b="0" lang="en-US" sz="2000" spc="-1" strike="noStrike">
                <a:solidFill>
                  <a:srgbClr val="000087"/>
                </a:solidFill>
                <a:latin typeface="Arial"/>
                <a:ea typeface="DejaVu Sans"/>
              </a:rPr>
              <a:t>for </a:t>
            </a:r>
            <a:r>
              <a:rPr b="0" lang="en-US" sz="2000" spc="-1" strike="noStrike">
                <a:solidFill>
                  <a:srgbClr val="666600"/>
                </a:solidFill>
                <a:latin typeface="Arial"/>
                <a:ea typeface="DejaVu Sans"/>
              </a:rPr>
              <a:t>(</a:t>
            </a:r>
            <a:r>
              <a:rPr b="0" lang="en-US" sz="2000" spc="-1" strike="noStrike">
                <a:solidFill>
                  <a:srgbClr val="000087"/>
                </a:solidFill>
                <a:latin typeface="Arial"/>
                <a:ea typeface="DejaVu Sans"/>
              </a:rPr>
              <a:t>int </a:t>
            </a:r>
            <a:r>
              <a:rPr b="0" lang="en-US" sz="2000" spc="-1" strike="noStrike">
                <a:solidFill>
                  <a:srgbClr val="303030"/>
                </a:solidFill>
                <a:latin typeface="Arial"/>
                <a:ea typeface="DejaVu Sans"/>
              </a:rPr>
              <a:t>i </a:t>
            </a:r>
            <a:r>
              <a:rPr b="0" lang="en-US" sz="2000" spc="-1" strike="noStrike">
                <a:solidFill>
                  <a:srgbClr val="666600"/>
                </a:solidFill>
                <a:latin typeface="Arial"/>
                <a:ea typeface="DejaVu Sans"/>
              </a:rPr>
              <a:t>= </a:t>
            </a:r>
            <a:r>
              <a:rPr b="0" lang="en-US" sz="2000" spc="-1" strike="noStrike">
                <a:solidFill>
                  <a:srgbClr val="006666"/>
                </a:solidFill>
                <a:latin typeface="Arial"/>
                <a:ea typeface="DejaVu Sans"/>
              </a:rPr>
              <a:t>0</a:t>
            </a:r>
            <a:r>
              <a:rPr b="0" lang="en-US" sz="2000" spc="-1" strike="noStrike">
                <a:solidFill>
                  <a:srgbClr val="666600"/>
                </a:solidFill>
                <a:latin typeface="Arial"/>
                <a:ea typeface="DejaVu Sans"/>
              </a:rPr>
              <a:t>; </a:t>
            </a:r>
            <a:r>
              <a:rPr b="0" lang="en-US" sz="2000" spc="-1" strike="noStrike">
                <a:solidFill>
                  <a:srgbClr val="303030"/>
                </a:solidFill>
                <a:latin typeface="Arial"/>
                <a:ea typeface="DejaVu Sans"/>
              </a:rPr>
              <a:t>i </a:t>
            </a:r>
            <a:r>
              <a:rPr b="0" lang="en-US" sz="2000" spc="-1" strike="noStrike">
                <a:solidFill>
                  <a:srgbClr val="666600"/>
                </a:solidFill>
                <a:latin typeface="Arial"/>
                <a:ea typeface="DejaVu Sans"/>
              </a:rPr>
              <a:t>&lt; </a:t>
            </a:r>
            <a:r>
              <a:rPr b="0" lang="en-US" sz="2000" spc="-15" strike="noStrike">
                <a:solidFill>
                  <a:srgbClr val="303030"/>
                </a:solidFill>
                <a:latin typeface="Arial"/>
                <a:ea typeface="DejaVu Sans"/>
              </a:rPr>
              <a:t>array</a:t>
            </a:r>
            <a:r>
              <a:rPr b="0" lang="en-US" sz="2000" spc="-15" strike="noStrike">
                <a:solidFill>
                  <a:srgbClr val="666600"/>
                </a:solidFill>
                <a:latin typeface="Arial"/>
                <a:ea typeface="DejaVu Sans"/>
              </a:rPr>
              <a:t>.</a:t>
            </a:r>
            <a:r>
              <a:rPr b="0" lang="en-US" sz="2000" spc="-15" strike="noStrike">
                <a:solidFill>
                  <a:srgbClr val="303030"/>
                </a:solidFill>
                <a:latin typeface="Arial"/>
                <a:ea typeface="DejaVu Sans"/>
              </a:rPr>
              <a:t>length</a:t>
            </a:r>
            <a:r>
              <a:rPr b="0" lang="en-US" sz="2000" spc="-15" strike="noStrike">
                <a:solidFill>
                  <a:srgbClr val="666600"/>
                </a:solidFill>
                <a:latin typeface="Arial"/>
                <a:ea typeface="DejaVu Sans"/>
              </a:rPr>
              <a:t>; </a:t>
            </a:r>
            <a:r>
              <a:rPr b="0" lang="en-US" sz="2000" spc="-1" strike="noStrike">
                <a:solidFill>
                  <a:srgbClr val="303030"/>
                </a:solidFill>
                <a:latin typeface="Arial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666600"/>
                </a:solidFill>
                <a:latin typeface="Arial"/>
                <a:ea typeface="DejaVu Sans"/>
              </a:rPr>
              <a:t>++) {  </a:t>
            </a:r>
            <a:r>
              <a:rPr b="0" lang="en-US" sz="2000" spc="-7" strike="noStrike">
                <a:solidFill>
                  <a:srgbClr val="7e0054"/>
                </a:solidFill>
                <a:latin typeface="Arial"/>
                <a:ea typeface="DejaVu Sans"/>
              </a:rPr>
              <a:t>System</a:t>
            </a:r>
            <a:r>
              <a:rPr b="0" lang="en-US" sz="2000" spc="-7" strike="noStrike">
                <a:solidFill>
                  <a:srgbClr val="666600"/>
                </a:solidFill>
                <a:latin typeface="Arial"/>
                <a:ea typeface="DejaVu Sans"/>
              </a:rPr>
              <a:t>.</a:t>
            </a:r>
            <a:r>
              <a:rPr b="0" lang="en-US" sz="2000" spc="-7" strike="noStrike">
                <a:solidFill>
                  <a:srgbClr val="000087"/>
                </a:solidFill>
                <a:latin typeface="Arial"/>
                <a:ea typeface="DejaVu Sans"/>
              </a:rPr>
              <a:t>out</a:t>
            </a:r>
            <a:r>
              <a:rPr b="0" lang="en-US" sz="2000" spc="-7" strike="noStrike">
                <a:solidFill>
                  <a:srgbClr val="666600"/>
                </a:solidFill>
                <a:latin typeface="Arial"/>
                <a:ea typeface="DejaVu Sans"/>
              </a:rPr>
              <a:t>.</a:t>
            </a:r>
            <a:r>
              <a:rPr b="0" lang="en-US" sz="2000" spc="-7" strike="noStrike">
                <a:solidFill>
                  <a:srgbClr val="000087"/>
                </a:solidFill>
                <a:latin typeface="Arial"/>
                <a:ea typeface="DejaVu Sans"/>
              </a:rPr>
              <a:t>print</a:t>
            </a:r>
            <a:r>
              <a:rPr b="0" lang="en-US" sz="2000" spc="-7" strike="noStrike">
                <a:solidFill>
                  <a:srgbClr val="666600"/>
                </a:solidFill>
                <a:latin typeface="Arial"/>
                <a:ea typeface="DejaVu Sans"/>
              </a:rPr>
              <a:t>(</a:t>
            </a:r>
            <a:r>
              <a:rPr b="0" lang="en-US" sz="2000" spc="-7" strike="noStrike">
                <a:solidFill>
                  <a:srgbClr val="303030"/>
                </a:solidFill>
                <a:latin typeface="Arial"/>
                <a:ea typeface="DejaVu Sans"/>
              </a:rPr>
              <a:t>array</a:t>
            </a:r>
            <a:r>
              <a:rPr b="0" lang="en-US" sz="2000" spc="-7" strike="noStrike">
                <a:solidFill>
                  <a:srgbClr val="666600"/>
                </a:solidFill>
                <a:latin typeface="Arial"/>
                <a:ea typeface="DejaVu Sans"/>
              </a:rPr>
              <a:t>[</a:t>
            </a:r>
            <a:r>
              <a:rPr b="0" lang="en-US" sz="2000" spc="-7" strike="noStrike">
                <a:solidFill>
                  <a:srgbClr val="303030"/>
                </a:solidFill>
                <a:latin typeface="Arial"/>
                <a:ea typeface="DejaVu Sans"/>
              </a:rPr>
              <a:t>i</a:t>
            </a:r>
            <a:r>
              <a:rPr b="0" lang="en-US" sz="2000" spc="-7" strike="noStrike">
                <a:solidFill>
                  <a:srgbClr val="666600"/>
                </a:solidFill>
                <a:latin typeface="Arial"/>
                <a:ea typeface="DejaVu Sans"/>
              </a:rPr>
              <a:t>] </a:t>
            </a:r>
            <a:r>
              <a:rPr b="0" lang="en-US" sz="2000" spc="-1" strike="noStrike">
                <a:solidFill>
                  <a:srgbClr val="666600"/>
                </a:solidFill>
                <a:latin typeface="Arial"/>
                <a:ea typeface="DejaVu Sans"/>
              </a:rPr>
              <a:t>+ </a:t>
            </a:r>
            <a:r>
              <a:rPr b="0" lang="en-US" sz="2000" spc="-1" strike="noStrike">
                <a:solidFill>
                  <a:srgbClr val="008700"/>
                </a:solidFill>
                <a:latin typeface="Arial"/>
                <a:ea typeface="DejaVu Sans"/>
              </a:rPr>
              <a:t>"</a:t>
            </a:r>
            <a:r>
              <a:rPr b="0" lang="en-US" sz="2000" spc="-66" strike="noStrike">
                <a:solidFill>
                  <a:srgbClr val="008700"/>
                </a:solidFill>
                <a:latin typeface="Arial"/>
                <a:ea typeface="DejaVu Sans"/>
              </a:rPr>
              <a:t> </a:t>
            </a:r>
            <a:r>
              <a:rPr b="0" lang="en-US" sz="2000" spc="-7" strike="noStrike">
                <a:solidFill>
                  <a:srgbClr val="008700"/>
                </a:solidFill>
                <a:latin typeface="Arial"/>
                <a:ea typeface="DejaVu Sans"/>
              </a:rPr>
              <a:t>"</a:t>
            </a:r>
            <a:r>
              <a:rPr b="0" lang="en-US" sz="2000" spc="-7" strike="noStrike">
                <a:solidFill>
                  <a:srgbClr val="666600"/>
                </a:solidFill>
                <a:latin typeface="Arial"/>
                <a:ea typeface="DejaVu Sans"/>
              </a:rPr>
              <a:t>);</a:t>
            </a:r>
            <a:endParaRPr b="0" lang="en-US" sz="2000" spc="-1" strike="noStrike">
              <a:latin typeface="Arial"/>
            </a:endParaRPr>
          </a:p>
          <a:p>
            <a:pPr marL="542880" indent="-456480">
              <a:lnSpc>
                <a:spcPct val="100000"/>
              </a:lnSpc>
              <a:spcBef>
                <a:spcPts val="6"/>
              </a:spcBef>
            </a:pPr>
            <a:r>
              <a:rPr b="0" lang="en-US" sz="2000" spc="-1" strike="noStrike">
                <a:solidFill>
                  <a:srgbClr val="666600"/>
                </a:solidFill>
                <a:latin typeface="Arial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  <a:p>
            <a:pPr marL="85680" indent="-456480">
              <a:lnSpc>
                <a:spcPct val="100000"/>
              </a:lnSpc>
              <a:spcBef>
                <a:spcPts val="1125"/>
              </a:spcBef>
            </a:pPr>
            <a:r>
              <a:rPr b="0" lang="en-US" sz="2000" spc="-1" strike="noStrike">
                <a:solidFill>
                  <a:srgbClr val="666600"/>
                </a:solidFill>
                <a:latin typeface="Arial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6644520" y="2287440"/>
            <a:ext cx="4779000" cy="1872360"/>
          </a:xfrm>
          <a:prstGeom prst="rect">
            <a:avLst/>
          </a:prstGeom>
          <a:solidFill>
            <a:srgbClr val="a3c539"/>
          </a:solidFill>
          <a:ln w="12240">
            <a:solidFill>
              <a:srgbClr val="77912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>
            <a:spAutoFit/>
          </a:bodyPr>
          <a:p>
            <a:pPr>
              <a:lnSpc>
                <a:spcPct val="100000"/>
              </a:lnSpc>
              <a:spcBef>
                <a:spcPts val="51"/>
              </a:spcBef>
            </a:pPr>
            <a:endParaRPr b="0" lang="en-US" sz="1800" spc="-1" strike="noStrike">
              <a:latin typeface="Arial"/>
            </a:endParaRPr>
          </a:p>
          <a:p>
            <a:pPr marL="85680">
              <a:lnSpc>
                <a:spcPct val="100000"/>
              </a:lnSpc>
            </a:pPr>
            <a:r>
              <a:rPr b="1" lang="en-US" sz="2400" spc="-21" strike="noStrike">
                <a:solidFill>
                  <a:srgbClr val="ffffff"/>
                </a:solidFill>
                <a:latin typeface="Gill Sans MT"/>
                <a:ea typeface="DejaVu Sans"/>
              </a:rPr>
              <a:t>//For</a:t>
            </a:r>
            <a:r>
              <a:rPr b="1" lang="en-US" sz="2400" spc="-12" strike="noStrike">
                <a:solidFill>
                  <a:srgbClr val="ffffff"/>
                </a:solidFill>
                <a:latin typeface="Gill Sans MT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ffffff"/>
                </a:solidFill>
                <a:latin typeface="Gill Sans MT"/>
                <a:ea typeface="DejaVu Sans"/>
              </a:rPr>
              <a:t>each</a:t>
            </a:r>
            <a:endParaRPr b="0" lang="en-US" sz="2400" spc="-1" strike="noStrike">
              <a:latin typeface="Arial"/>
            </a:endParaRPr>
          </a:p>
          <a:p>
            <a:pPr marL="1000080" indent="-457200">
              <a:lnSpc>
                <a:spcPct val="100000"/>
              </a:lnSpc>
              <a:spcBef>
                <a:spcPts val="2446"/>
              </a:spcBef>
            </a:pPr>
            <a:r>
              <a:rPr b="0" lang="en-US" sz="2000" spc="-1" strike="noStrike">
                <a:solidFill>
                  <a:srgbClr val="000087"/>
                </a:solidFill>
                <a:latin typeface="Arial"/>
                <a:ea typeface="DejaVu Sans"/>
              </a:rPr>
              <a:t>for </a:t>
            </a:r>
            <a:r>
              <a:rPr b="0" lang="en-US" sz="2000" spc="-1" strike="noStrike">
                <a:solidFill>
                  <a:srgbClr val="666600"/>
                </a:solidFill>
                <a:latin typeface="Arial"/>
                <a:ea typeface="DejaVu Sans"/>
              </a:rPr>
              <a:t>(</a:t>
            </a:r>
            <a:r>
              <a:rPr b="0" lang="en-US" sz="2000" spc="-1" strike="noStrike">
                <a:solidFill>
                  <a:srgbClr val="000087"/>
                </a:solidFill>
                <a:latin typeface="Arial"/>
                <a:ea typeface="DejaVu Sans"/>
              </a:rPr>
              <a:t>double </a:t>
            </a:r>
            <a:r>
              <a:rPr b="0" lang="en-US" sz="2000" spc="-1" strike="noStrike">
                <a:solidFill>
                  <a:srgbClr val="303030"/>
                </a:solidFill>
                <a:latin typeface="Arial"/>
                <a:ea typeface="DejaVu Sans"/>
              </a:rPr>
              <a:t>element</a:t>
            </a:r>
            <a:r>
              <a:rPr b="0" lang="en-US" sz="2000" spc="-1" strike="noStrike">
                <a:solidFill>
                  <a:srgbClr val="666600"/>
                </a:solidFill>
                <a:latin typeface="Arial"/>
                <a:ea typeface="DejaVu Sans"/>
              </a:rPr>
              <a:t>: </a:t>
            </a:r>
            <a:r>
              <a:rPr b="0" lang="en-US" sz="2000" spc="-7" strike="noStrike">
                <a:solidFill>
                  <a:srgbClr val="303030"/>
                </a:solidFill>
                <a:latin typeface="Arial"/>
                <a:ea typeface="DejaVu Sans"/>
              </a:rPr>
              <a:t>myList</a:t>
            </a:r>
            <a:r>
              <a:rPr b="0" lang="en-US" sz="2000" spc="-7" strike="noStrike">
                <a:solidFill>
                  <a:srgbClr val="666600"/>
                </a:solidFill>
                <a:latin typeface="Arial"/>
                <a:ea typeface="DejaVu Sans"/>
              </a:rPr>
              <a:t>) </a:t>
            </a:r>
            <a:r>
              <a:rPr b="0" lang="en-US" sz="2000" spc="-1" strike="noStrike">
                <a:solidFill>
                  <a:srgbClr val="666600"/>
                </a:solidFill>
                <a:latin typeface="Arial"/>
                <a:ea typeface="DejaVu Sans"/>
              </a:rPr>
              <a:t>{  </a:t>
            </a:r>
            <a:r>
              <a:rPr b="0" lang="en-US" sz="2000" spc="-7" strike="noStrike">
                <a:solidFill>
                  <a:srgbClr val="7e0054"/>
                </a:solidFill>
                <a:latin typeface="Arial"/>
                <a:ea typeface="DejaVu Sans"/>
              </a:rPr>
              <a:t>System</a:t>
            </a:r>
            <a:r>
              <a:rPr b="0" lang="en-US" sz="2000" spc="-7" strike="noStrike">
                <a:solidFill>
                  <a:srgbClr val="666600"/>
                </a:solidFill>
                <a:latin typeface="Arial"/>
                <a:ea typeface="DejaVu Sans"/>
              </a:rPr>
              <a:t>.</a:t>
            </a:r>
            <a:r>
              <a:rPr b="0" lang="en-US" sz="2000" spc="-7" strike="noStrike">
                <a:solidFill>
                  <a:srgbClr val="000087"/>
                </a:solidFill>
                <a:latin typeface="Arial"/>
                <a:ea typeface="DejaVu Sans"/>
              </a:rPr>
              <a:t>out</a:t>
            </a:r>
            <a:r>
              <a:rPr b="0" lang="en-US" sz="2000" spc="-7" strike="noStrike">
                <a:solidFill>
                  <a:srgbClr val="666600"/>
                </a:solidFill>
                <a:latin typeface="Arial"/>
                <a:ea typeface="DejaVu Sans"/>
              </a:rPr>
              <a:t>.</a:t>
            </a:r>
            <a:r>
              <a:rPr b="0" lang="en-US" sz="2000" spc="-7" strike="noStrike">
                <a:solidFill>
                  <a:srgbClr val="303030"/>
                </a:solidFill>
                <a:latin typeface="Arial"/>
                <a:ea typeface="DejaVu Sans"/>
              </a:rPr>
              <a:t>println</a:t>
            </a:r>
            <a:r>
              <a:rPr b="0" lang="en-US" sz="2000" spc="-7" strike="noStrike">
                <a:solidFill>
                  <a:srgbClr val="666600"/>
                </a:solidFill>
                <a:latin typeface="Arial"/>
                <a:ea typeface="DejaVu Sans"/>
              </a:rPr>
              <a:t>(</a:t>
            </a:r>
            <a:r>
              <a:rPr b="0" lang="en-US" sz="2000" spc="-7" strike="noStrike">
                <a:solidFill>
                  <a:srgbClr val="303030"/>
                </a:solidFill>
                <a:latin typeface="Arial"/>
                <a:ea typeface="DejaVu Sans"/>
              </a:rPr>
              <a:t>element</a:t>
            </a:r>
            <a:r>
              <a:rPr b="0" lang="en-US" sz="2000" spc="-7" strike="noStrike">
                <a:solidFill>
                  <a:srgbClr val="666600"/>
                </a:solidFill>
                <a:latin typeface="Arial"/>
                <a:ea typeface="DejaVu Sans"/>
              </a:rPr>
              <a:t>);</a:t>
            </a:r>
            <a:endParaRPr b="0" lang="en-US" sz="2000" spc="-1" strike="noStrike">
              <a:latin typeface="Arial"/>
            </a:endParaRPr>
          </a:p>
          <a:p>
            <a:pPr marL="542880" indent="-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666600"/>
                </a:solidFill>
                <a:latin typeface="Arial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0" name="CustomShape 5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F03D61C7-1138-4634-A3CA-68ABC6C26032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0" y="0"/>
            <a:ext cx="11908080" cy="6857280"/>
          </a:xfrm>
          <a:custGeom>
            <a:avLst/>
            <a:gdLst/>
            <a:ahLst/>
            <a:rect l="l" t="t" r="r" b="b"/>
            <a:pathLst>
              <a:path w="11908790" h="6858000">
                <a:moveTo>
                  <a:pt x="0" y="6858000"/>
                </a:moveTo>
                <a:lnTo>
                  <a:pt x="11908536" y="6858000"/>
                </a:lnTo>
                <a:lnTo>
                  <a:pt x="119085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2"/>
          <p:cNvSpPr/>
          <p:nvPr/>
        </p:nvSpPr>
        <p:spPr>
          <a:xfrm>
            <a:off x="0" y="0"/>
            <a:ext cx="885240" cy="6857280"/>
          </a:xfrm>
          <a:custGeom>
            <a:avLst/>
            <a:gdLst/>
            <a:ahLst/>
            <a:rect l="l" t="t" r="r" b="b"/>
            <a:pathLst>
              <a:path w="885825" h="6858000">
                <a:moveTo>
                  <a:pt x="709307" y="0"/>
                </a:moveTo>
                <a:lnTo>
                  <a:pt x="0" y="0"/>
                </a:lnTo>
                <a:lnTo>
                  <a:pt x="0" y="6857999"/>
                </a:lnTo>
                <a:lnTo>
                  <a:pt x="709307" y="6857999"/>
                </a:lnTo>
                <a:lnTo>
                  <a:pt x="710895" y="6789736"/>
                </a:lnTo>
                <a:lnTo>
                  <a:pt x="718832" y="6729412"/>
                </a:lnTo>
                <a:lnTo>
                  <a:pt x="729932" y="6677025"/>
                </a:lnTo>
                <a:lnTo>
                  <a:pt x="744220" y="6630987"/>
                </a:lnTo>
                <a:lnTo>
                  <a:pt x="760082" y="6589712"/>
                </a:lnTo>
                <a:lnTo>
                  <a:pt x="779132" y="6553200"/>
                </a:lnTo>
                <a:lnTo>
                  <a:pt x="817206" y="6477000"/>
                </a:lnTo>
                <a:lnTo>
                  <a:pt x="833081" y="6440487"/>
                </a:lnTo>
                <a:lnTo>
                  <a:pt x="848944" y="6399212"/>
                </a:lnTo>
                <a:lnTo>
                  <a:pt x="864819" y="6353175"/>
                </a:lnTo>
                <a:lnTo>
                  <a:pt x="875919" y="6300787"/>
                </a:lnTo>
                <a:lnTo>
                  <a:pt x="882269" y="6240462"/>
                </a:lnTo>
                <a:lnTo>
                  <a:pt x="885444" y="6172200"/>
                </a:lnTo>
                <a:lnTo>
                  <a:pt x="882269" y="6103937"/>
                </a:lnTo>
                <a:lnTo>
                  <a:pt x="875919" y="6043612"/>
                </a:lnTo>
                <a:lnTo>
                  <a:pt x="864819" y="5991225"/>
                </a:lnTo>
                <a:lnTo>
                  <a:pt x="848944" y="5945187"/>
                </a:lnTo>
                <a:lnTo>
                  <a:pt x="833081" y="5903912"/>
                </a:lnTo>
                <a:lnTo>
                  <a:pt x="817206" y="5867400"/>
                </a:lnTo>
                <a:lnTo>
                  <a:pt x="779132" y="5791200"/>
                </a:lnTo>
                <a:lnTo>
                  <a:pt x="760082" y="5754687"/>
                </a:lnTo>
                <a:lnTo>
                  <a:pt x="744220" y="5713412"/>
                </a:lnTo>
                <a:lnTo>
                  <a:pt x="729932" y="5667375"/>
                </a:lnTo>
                <a:lnTo>
                  <a:pt x="718832" y="5614987"/>
                </a:lnTo>
                <a:lnTo>
                  <a:pt x="710895" y="5554599"/>
                </a:lnTo>
                <a:lnTo>
                  <a:pt x="709307" y="5486400"/>
                </a:lnTo>
                <a:lnTo>
                  <a:pt x="710895" y="5418074"/>
                </a:lnTo>
                <a:lnTo>
                  <a:pt x="718832" y="5357749"/>
                </a:lnTo>
                <a:lnTo>
                  <a:pt x="729932" y="5305425"/>
                </a:lnTo>
                <a:lnTo>
                  <a:pt x="744220" y="5259324"/>
                </a:lnTo>
                <a:lnTo>
                  <a:pt x="760082" y="5218049"/>
                </a:lnTo>
                <a:lnTo>
                  <a:pt x="779132" y="5181600"/>
                </a:lnTo>
                <a:lnTo>
                  <a:pt x="817206" y="5105400"/>
                </a:lnTo>
                <a:lnTo>
                  <a:pt x="833081" y="5068824"/>
                </a:lnTo>
                <a:lnTo>
                  <a:pt x="848944" y="5027549"/>
                </a:lnTo>
                <a:lnTo>
                  <a:pt x="864819" y="4981575"/>
                </a:lnTo>
                <a:lnTo>
                  <a:pt x="875919" y="4929124"/>
                </a:lnTo>
                <a:lnTo>
                  <a:pt x="882269" y="4868799"/>
                </a:lnTo>
                <a:lnTo>
                  <a:pt x="885444" y="4800600"/>
                </a:lnTo>
                <a:lnTo>
                  <a:pt x="882269" y="4732274"/>
                </a:lnTo>
                <a:lnTo>
                  <a:pt x="875919" y="4671949"/>
                </a:lnTo>
                <a:lnTo>
                  <a:pt x="864819" y="4619625"/>
                </a:lnTo>
                <a:lnTo>
                  <a:pt x="848944" y="4573524"/>
                </a:lnTo>
                <a:lnTo>
                  <a:pt x="833081" y="4532249"/>
                </a:lnTo>
                <a:lnTo>
                  <a:pt x="817206" y="4495800"/>
                </a:lnTo>
                <a:lnTo>
                  <a:pt x="779132" y="4419600"/>
                </a:lnTo>
                <a:lnTo>
                  <a:pt x="760082" y="4383024"/>
                </a:lnTo>
                <a:lnTo>
                  <a:pt x="744220" y="4341749"/>
                </a:lnTo>
                <a:lnTo>
                  <a:pt x="729932" y="4295775"/>
                </a:lnTo>
                <a:lnTo>
                  <a:pt x="718832" y="4243324"/>
                </a:lnTo>
                <a:lnTo>
                  <a:pt x="710895" y="4182999"/>
                </a:lnTo>
                <a:lnTo>
                  <a:pt x="709307" y="4114800"/>
                </a:lnTo>
                <a:lnTo>
                  <a:pt x="710895" y="4046474"/>
                </a:lnTo>
                <a:lnTo>
                  <a:pt x="718832" y="3986149"/>
                </a:lnTo>
                <a:lnTo>
                  <a:pt x="729932" y="3933825"/>
                </a:lnTo>
                <a:lnTo>
                  <a:pt x="744220" y="3887724"/>
                </a:lnTo>
                <a:lnTo>
                  <a:pt x="760082" y="3846449"/>
                </a:lnTo>
                <a:lnTo>
                  <a:pt x="779132" y="3810000"/>
                </a:lnTo>
                <a:lnTo>
                  <a:pt x="817206" y="3733800"/>
                </a:lnTo>
                <a:lnTo>
                  <a:pt x="833081" y="3697224"/>
                </a:lnTo>
                <a:lnTo>
                  <a:pt x="848944" y="3655949"/>
                </a:lnTo>
                <a:lnTo>
                  <a:pt x="864819" y="3609975"/>
                </a:lnTo>
                <a:lnTo>
                  <a:pt x="875919" y="3557524"/>
                </a:lnTo>
                <a:lnTo>
                  <a:pt x="882269" y="3497199"/>
                </a:lnTo>
                <a:lnTo>
                  <a:pt x="885444" y="3427349"/>
                </a:lnTo>
                <a:lnTo>
                  <a:pt x="882269" y="3360674"/>
                </a:lnTo>
                <a:lnTo>
                  <a:pt x="875919" y="3300349"/>
                </a:lnTo>
                <a:lnTo>
                  <a:pt x="864819" y="3248025"/>
                </a:lnTo>
                <a:lnTo>
                  <a:pt x="848944" y="3201924"/>
                </a:lnTo>
                <a:lnTo>
                  <a:pt x="833081" y="3160649"/>
                </a:lnTo>
                <a:lnTo>
                  <a:pt x="817206" y="3124200"/>
                </a:lnTo>
                <a:lnTo>
                  <a:pt x="779132" y="3048000"/>
                </a:lnTo>
                <a:lnTo>
                  <a:pt x="760082" y="3011424"/>
                </a:lnTo>
                <a:lnTo>
                  <a:pt x="744220" y="2970149"/>
                </a:lnTo>
                <a:lnTo>
                  <a:pt x="729932" y="2924175"/>
                </a:lnTo>
                <a:lnTo>
                  <a:pt x="718832" y="2871724"/>
                </a:lnTo>
                <a:lnTo>
                  <a:pt x="710895" y="2811399"/>
                </a:lnTo>
                <a:lnTo>
                  <a:pt x="709307" y="2743200"/>
                </a:lnTo>
                <a:lnTo>
                  <a:pt x="710895" y="2674874"/>
                </a:lnTo>
                <a:lnTo>
                  <a:pt x="718832" y="2614549"/>
                </a:lnTo>
                <a:lnTo>
                  <a:pt x="729932" y="2562225"/>
                </a:lnTo>
                <a:lnTo>
                  <a:pt x="744220" y="2516124"/>
                </a:lnTo>
                <a:lnTo>
                  <a:pt x="760082" y="2474849"/>
                </a:lnTo>
                <a:lnTo>
                  <a:pt x="779132" y="2438400"/>
                </a:lnTo>
                <a:lnTo>
                  <a:pt x="817206" y="2362200"/>
                </a:lnTo>
                <a:lnTo>
                  <a:pt x="833081" y="2325624"/>
                </a:lnTo>
                <a:lnTo>
                  <a:pt x="848944" y="2284349"/>
                </a:lnTo>
                <a:lnTo>
                  <a:pt x="864819" y="2238375"/>
                </a:lnTo>
                <a:lnTo>
                  <a:pt x="875919" y="2185924"/>
                </a:lnTo>
                <a:lnTo>
                  <a:pt x="882269" y="2125599"/>
                </a:lnTo>
                <a:lnTo>
                  <a:pt x="885444" y="2057400"/>
                </a:lnTo>
                <a:lnTo>
                  <a:pt x="882269" y="1989074"/>
                </a:lnTo>
                <a:lnTo>
                  <a:pt x="875919" y="1928749"/>
                </a:lnTo>
                <a:lnTo>
                  <a:pt x="864819" y="1876425"/>
                </a:lnTo>
                <a:lnTo>
                  <a:pt x="848944" y="1830324"/>
                </a:lnTo>
                <a:lnTo>
                  <a:pt x="833081" y="1789049"/>
                </a:lnTo>
                <a:lnTo>
                  <a:pt x="817206" y="1752600"/>
                </a:lnTo>
                <a:lnTo>
                  <a:pt x="779132" y="1676400"/>
                </a:lnTo>
                <a:lnTo>
                  <a:pt x="760082" y="1639824"/>
                </a:lnTo>
                <a:lnTo>
                  <a:pt x="744220" y="1598549"/>
                </a:lnTo>
                <a:lnTo>
                  <a:pt x="729932" y="1552575"/>
                </a:lnTo>
                <a:lnTo>
                  <a:pt x="718832" y="1500124"/>
                </a:lnTo>
                <a:lnTo>
                  <a:pt x="710895" y="1439799"/>
                </a:lnTo>
                <a:lnTo>
                  <a:pt x="709307" y="1371600"/>
                </a:lnTo>
                <a:lnTo>
                  <a:pt x="710895" y="1303274"/>
                </a:lnTo>
                <a:lnTo>
                  <a:pt x="718832" y="1242949"/>
                </a:lnTo>
                <a:lnTo>
                  <a:pt x="729932" y="1190625"/>
                </a:lnTo>
                <a:lnTo>
                  <a:pt x="744220" y="1144524"/>
                </a:lnTo>
                <a:lnTo>
                  <a:pt x="760082" y="1103249"/>
                </a:lnTo>
                <a:lnTo>
                  <a:pt x="779132" y="1066800"/>
                </a:lnTo>
                <a:lnTo>
                  <a:pt x="817206" y="990600"/>
                </a:lnTo>
                <a:lnTo>
                  <a:pt x="833081" y="954024"/>
                </a:lnTo>
                <a:lnTo>
                  <a:pt x="848944" y="912749"/>
                </a:lnTo>
                <a:lnTo>
                  <a:pt x="864819" y="866775"/>
                </a:lnTo>
                <a:lnTo>
                  <a:pt x="875919" y="814324"/>
                </a:lnTo>
                <a:lnTo>
                  <a:pt x="882269" y="753999"/>
                </a:lnTo>
                <a:lnTo>
                  <a:pt x="885444" y="685800"/>
                </a:lnTo>
                <a:lnTo>
                  <a:pt x="882269" y="617474"/>
                </a:lnTo>
                <a:lnTo>
                  <a:pt x="875919" y="557149"/>
                </a:lnTo>
                <a:lnTo>
                  <a:pt x="864819" y="504825"/>
                </a:lnTo>
                <a:lnTo>
                  <a:pt x="848944" y="458724"/>
                </a:lnTo>
                <a:lnTo>
                  <a:pt x="833081" y="417449"/>
                </a:lnTo>
                <a:lnTo>
                  <a:pt x="817206" y="381000"/>
                </a:lnTo>
                <a:lnTo>
                  <a:pt x="779132" y="304800"/>
                </a:lnTo>
                <a:lnTo>
                  <a:pt x="760082" y="268224"/>
                </a:lnTo>
                <a:lnTo>
                  <a:pt x="744220" y="226949"/>
                </a:lnTo>
                <a:lnTo>
                  <a:pt x="729932" y="180975"/>
                </a:lnTo>
                <a:lnTo>
                  <a:pt x="718832" y="128524"/>
                </a:lnTo>
                <a:lnTo>
                  <a:pt x="710895" y="68199"/>
                </a:lnTo>
                <a:lnTo>
                  <a:pt x="709307" y="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3"/>
          <p:cNvSpPr/>
          <p:nvPr/>
        </p:nvSpPr>
        <p:spPr>
          <a:xfrm>
            <a:off x="11908440" y="0"/>
            <a:ext cx="282960" cy="6857280"/>
          </a:xfrm>
          <a:custGeom>
            <a:avLst/>
            <a:gdLst/>
            <a:ahLst/>
            <a:rect l="l" t="t" r="r" b="b"/>
            <a:pathLst>
              <a:path w="283845" h="6858000">
                <a:moveTo>
                  <a:pt x="0" y="6858000"/>
                </a:moveTo>
                <a:lnTo>
                  <a:pt x="283464" y="6858000"/>
                </a:lnTo>
                <a:lnTo>
                  <a:pt x="2834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4"/>
          <p:cNvSpPr/>
          <p:nvPr/>
        </p:nvSpPr>
        <p:spPr>
          <a:xfrm>
            <a:off x="3561840" y="611640"/>
            <a:ext cx="1626120" cy="2742480"/>
          </a:xfrm>
          <a:custGeom>
            <a:avLst/>
            <a:gdLst/>
            <a:ahLst/>
            <a:rect l="l" t="t" r="r" b="b"/>
            <a:pathLst>
              <a:path w="1626870" h="2743200">
                <a:moveTo>
                  <a:pt x="819609" y="2641600"/>
                </a:moveTo>
                <a:lnTo>
                  <a:pt x="659806" y="2641600"/>
                </a:lnTo>
                <a:lnTo>
                  <a:pt x="709170" y="2654300"/>
                </a:lnTo>
                <a:lnTo>
                  <a:pt x="700389" y="2667000"/>
                </a:lnTo>
                <a:lnTo>
                  <a:pt x="691815" y="2679700"/>
                </a:lnTo>
                <a:lnTo>
                  <a:pt x="683688" y="2679700"/>
                </a:lnTo>
                <a:lnTo>
                  <a:pt x="676245" y="2692400"/>
                </a:lnTo>
                <a:lnTo>
                  <a:pt x="347135" y="2692400"/>
                </a:lnTo>
                <a:lnTo>
                  <a:pt x="354180" y="2705100"/>
                </a:lnTo>
                <a:lnTo>
                  <a:pt x="363589" y="2705100"/>
                </a:lnTo>
                <a:lnTo>
                  <a:pt x="469462" y="2717800"/>
                </a:lnTo>
                <a:lnTo>
                  <a:pt x="522564" y="2730500"/>
                </a:lnTo>
                <a:lnTo>
                  <a:pt x="575862" y="2730500"/>
                </a:lnTo>
                <a:lnTo>
                  <a:pt x="629422" y="2743200"/>
                </a:lnTo>
                <a:lnTo>
                  <a:pt x="706790" y="2743200"/>
                </a:lnTo>
                <a:lnTo>
                  <a:pt x="724008" y="2717800"/>
                </a:lnTo>
                <a:lnTo>
                  <a:pt x="740578" y="2705100"/>
                </a:lnTo>
                <a:lnTo>
                  <a:pt x="756717" y="2679700"/>
                </a:lnTo>
                <a:lnTo>
                  <a:pt x="772641" y="2667000"/>
                </a:lnTo>
                <a:lnTo>
                  <a:pt x="804644" y="2667000"/>
                </a:lnTo>
                <a:lnTo>
                  <a:pt x="810563" y="2654300"/>
                </a:lnTo>
                <a:lnTo>
                  <a:pt x="819609" y="2654300"/>
                </a:lnTo>
                <a:lnTo>
                  <a:pt x="819609" y="2641600"/>
                </a:lnTo>
                <a:close/>
                <a:moveTo>
                  <a:pt x="669972" y="2590800"/>
                </a:moveTo>
                <a:lnTo>
                  <a:pt x="300119" y="2590800"/>
                </a:lnTo>
                <a:lnTo>
                  <a:pt x="331850" y="2667000"/>
                </a:lnTo>
                <a:lnTo>
                  <a:pt x="342430" y="2679700"/>
                </a:lnTo>
                <a:lnTo>
                  <a:pt x="342430" y="2692400"/>
                </a:lnTo>
                <a:lnTo>
                  <a:pt x="628047" y="2692400"/>
                </a:lnTo>
                <a:lnTo>
                  <a:pt x="531656" y="2667000"/>
                </a:lnTo>
                <a:lnTo>
                  <a:pt x="483465" y="2667000"/>
                </a:lnTo>
                <a:lnTo>
                  <a:pt x="435279" y="2654300"/>
                </a:lnTo>
                <a:lnTo>
                  <a:pt x="387097" y="2654300"/>
                </a:lnTo>
                <a:lnTo>
                  <a:pt x="365938" y="2603500"/>
                </a:lnTo>
                <a:lnTo>
                  <a:pt x="720118" y="2603500"/>
                </a:lnTo>
                <a:lnTo>
                  <a:pt x="669972" y="2590800"/>
                </a:lnTo>
                <a:close/>
                <a:moveTo>
                  <a:pt x="831351" y="2578100"/>
                </a:moveTo>
                <a:lnTo>
                  <a:pt x="775549" y="2578100"/>
                </a:lnTo>
                <a:lnTo>
                  <a:pt x="772033" y="2603500"/>
                </a:lnTo>
                <a:lnTo>
                  <a:pt x="365938" y="2603500"/>
                </a:lnTo>
                <a:lnTo>
                  <a:pt x="463177" y="2616200"/>
                </a:lnTo>
                <a:lnTo>
                  <a:pt x="512128" y="2628900"/>
                </a:lnTo>
                <a:lnTo>
                  <a:pt x="561244" y="2628900"/>
                </a:lnTo>
                <a:lnTo>
                  <a:pt x="610484" y="2641600"/>
                </a:lnTo>
                <a:lnTo>
                  <a:pt x="821989" y="2641600"/>
                </a:lnTo>
                <a:lnTo>
                  <a:pt x="823798" y="2628900"/>
                </a:lnTo>
                <a:lnTo>
                  <a:pt x="825807" y="2616200"/>
                </a:lnTo>
                <a:lnTo>
                  <a:pt x="828248" y="2590800"/>
                </a:lnTo>
                <a:lnTo>
                  <a:pt x="831351" y="2578100"/>
                </a:lnTo>
                <a:close/>
                <a:moveTo>
                  <a:pt x="519525" y="2565400"/>
                </a:moveTo>
                <a:lnTo>
                  <a:pt x="262505" y="2565400"/>
                </a:lnTo>
                <a:lnTo>
                  <a:pt x="265185" y="2578100"/>
                </a:lnTo>
                <a:lnTo>
                  <a:pt x="269849" y="2578100"/>
                </a:lnTo>
                <a:lnTo>
                  <a:pt x="276719" y="2590800"/>
                </a:lnTo>
                <a:lnTo>
                  <a:pt x="619824" y="2590800"/>
                </a:lnTo>
                <a:lnTo>
                  <a:pt x="519525" y="2565400"/>
                </a:lnTo>
                <a:close/>
                <a:moveTo>
                  <a:pt x="1097555" y="50800"/>
                </a:moveTo>
                <a:lnTo>
                  <a:pt x="903147" y="50800"/>
                </a:lnTo>
                <a:lnTo>
                  <a:pt x="1052548" y="88900"/>
                </a:lnTo>
                <a:lnTo>
                  <a:pt x="1100721" y="114300"/>
                </a:lnTo>
                <a:lnTo>
                  <a:pt x="1147676" y="139700"/>
                </a:lnTo>
                <a:lnTo>
                  <a:pt x="1193167" y="165100"/>
                </a:lnTo>
                <a:lnTo>
                  <a:pt x="1236950" y="190500"/>
                </a:lnTo>
                <a:lnTo>
                  <a:pt x="1278782" y="215900"/>
                </a:lnTo>
                <a:lnTo>
                  <a:pt x="1318419" y="254000"/>
                </a:lnTo>
                <a:lnTo>
                  <a:pt x="1355617" y="292100"/>
                </a:lnTo>
                <a:lnTo>
                  <a:pt x="1389595" y="330200"/>
                </a:lnTo>
                <a:lnTo>
                  <a:pt x="1420943" y="368300"/>
                </a:lnTo>
                <a:lnTo>
                  <a:pt x="1449580" y="406400"/>
                </a:lnTo>
                <a:lnTo>
                  <a:pt x="1475424" y="444500"/>
                </a:lnTo>
                <a:lnTo>
                  <a:pt x="1498394" y="482600"/>
                </a:lnTo>
                <a:lnTo>
                  <a:pt x="1518409" y="533400"/>
                </a:lnTo>
                <a:lnTo>
                  <a:pt x="1535388" y="571500"/>
                </a:lnTo>
                <a:lnTo>
                  <a:pt x="1549249" y="622300"/>
                </a:lnTo>
                <a:lnTo>
                  <a:pt x="1559912" y="673100"/>
                </a:lnTo>
                <a:lnTo>
                  <a:pt x="1567294" y="723900"/>
                </a:lnTo>
                <a:lnTo>
                  <a:pt x="1571315" y="774700"/>
                </a:lnTo>
                <a:lnTo>
                  <a:pt x="1571893" y="825500"/>
                </a:lnTo>
                <a:lnTo>
                  <a:pt x="1569138" y="876300"/>
                </a:lnTo>
                <a:lnTo>
                  <a:pt x="1562238" y="927100"/>
                </a:lnTo>
                <a:lnTo>
                  <a:pt x="1537046" y="1016000"/>
                </a:lnTo>
                <a:lnTo>
                  <a:pt x="1519276" y="1066800"/>
                </a:lnTo>
                <a:lnTo>
                  <a:pt x="1498406" y="1104900"/>
                </a:lnTo>
                <a:lnTo>
                  <a:pt x="1474696" y="1155700"/>
                </a:lnTo>
                <a:lnTo>
                  <a:pt x="1448408" y="1193800"/>
                </a:lnTo>
                <a:lnTo>
                  <a:pt x="1419802" y="1231900"/>
                </a:lnTo>
                <a:lnTo>
                  <a:pt x="1389140" y="1270000"/>
                </a:lnTo>
                <a:lnTo>
                  <a:pt x="1356683" y="1308100"/>
                </a:lnTo>
                <a:lnTo>
                  <a:pt x="1322692" y="1358900"/>
                </a:lnTo>
                <a:lnTo>
                  <a:pt x="1288098" y="1397000"/>
                </a:lnTo>
                <a:lnTo>
                  <a:pt x="1254845" y="1435100"/>
                </a:lnTo>
                <a:lnTo>
                  <a:pt x="1222941" y="1473200"/>
                </a:lnTo>
                <a:lnTo>
                  <a:pt x="1192391" y="1511300"/>
                </a:lnTo>
                <a:lnTo>
                  <a:pt x="1163203" y="1549400"/>
                </a:lnTo>
                <a:lnTo>
                  <a:pt x="1135382" y="1587500"/>
                </a:lnTo>
                <a:lnTo>
                  <a:pt x="1108935" y="1625600"/>
                </a:lnTo>
                <a:lnTo>
                  <a:pt x="1083869" y="1663700"/>
                </a:lnTo>
                <a:lnTo>
                  <a:pt x="1060190" y="1701800"/>
                </a:lnTo>
                <a:lnTo>
                  <a:pt x="1037905" y="1752600"/>
                </a:lnTo>
                <a:lnTo>
                  <a:pt x="1017019" y="1790700"/>
                </a:lnTo>
                <a:lnTo>
                  <a:pt x="997541" y="1841500"/>
                </a:lnTo>
                <a:lnTo>
                  <a:pt x="979475" y="1892300"/>
                </a:lnTo>
                <a:lnTo>
                  <a:pt x="967553" y="1917700"/>
                </a:lnTo>
                <a:lnTo>
                  <a:pt x="956279" y="1955800"/>
                </a:lnTo>
                <a:lnTo>
                  <a:pt x="945436" y="1993900"/>
                </a:lnTo>
                <a:lnTo>
                  <a:pt x="934808" y="2032000"/>
                </a:lnTo>
                <a:lnTo>
                  <a:pt x="531883" y="2032000"/>
                </a:lnTo>
                <a:lnTo>
                  <a:pt x="583209" y="2044700"/>
                </a:lnTo>
                <a:lnTo>
                  <a:pt x="634552" y="2044700"/>
                </a:lnTo>
                <a:lnTo>
                  <a:pt x="685949" y="2057400"/>
                </a:lnTo>
                <a:lnTo>
                  <a:pt x="737441" y="2057400"/>
                </a:lnTo>
                <a:lnTo>
                  <a:pt x="789064" y="2070100"/>
                </a:lnTo>
                <a:lnTo>
                  <a:pt x="736568" y="2082800"/>
                </a:lnTo>
                <a:lnTo>
                  <a:pt x="684073" y="2082800"/>
                </a:lnTo>
                <a:lnTo>
                  <a:pt x="631576" y="2095500"/>
                </a:lnTo>
                <a:lnTo>
                  <a:pt x="579079" y="2095500"/>
                </a:lnTo>
                <a:lnTo>
                  <a:pt x="526581" y="2108200"/>
                </a:lnTo>
                <a:lnTo>
                  <a:pt x="916005" y="2108200"/>
                </a:lnTo>
                <a:lnTo>
                  <a:pt x="912122" y="2133600"/>
                </a:lnTo>
                <a:lnTo>
                  <a:pt x="903464" y="2159000"/>
                </a:lnTo>
                <a:lnTo>
                  <a:pt x="899582" y="2184400"/>
                </a:lnTo>
                <a:lnTo>
                  <a:pt x="850167" y="2184400"/>
                </a:lnTo>
                <a:lnTo>
                  <a:pt x="800669" y="2197100"/>
                </a:lnTo>
                <a:lnTo>
                  <a:pt x="701493" y="2209800"/>
                </a:lnTo>
                <a:lnTo>
                  <a:pt x="602187" y="2209800"/>
                </a:lnTo>
                <a:lnTo>
                  <a:pt x="552526" y="2222500"/>
                </a:lnTo>
                <a:lnTo>
                  <a:pt x="502883" y="2222500"/>
                </a:lnTo>
                <a:lnTo>
                  <a:pt x="453274" y="2235200"/>
                </a:lnTo>
                <a:lnTo>
                  <a:pt x="887840" y="2235200"/>
                </a:lnTo>
                <a:lnTo>
                  <a:pt x="885695" y="2247900"/>
                </a:lnTo>
                <a:lnTo>
                  <a:pt x="880543" y="2273300"/>
                </a:lnTo>
                <a:lnTo>
                  <a:pt x="878399" y="2286000"/>
                </a:lnTo>
                <a:lnTo>
                  <a:pt x="829077" y="2298700"/>
                </a:lnTo>
                <a:lnTo>
                  <a:pt x="779839" y="2298700"/>
                </a:lnTo>
                <a:lnTo>
                  <a:pt x="730666" y="2311400"/>
                </a:lnTo>
                <a:lnTo>
                  <a:pt x="681543" y="2311400"/>
                </a:lnTo>
                <a:lnTo>
                  <a:pt x="632453" y="2324100"/>
                </a:lnTo>
                <a:lnTo>
                  <a:pt x="583380" y="2324100"/>
                </a:lnTo>
                <a:lnTo>
                  <a:pt x="534306" y="2336800"/>
                </a:lnTo>
                <a:lnTo>
                  <a:pt x="485216" y="2336800"/>
                </a:lnTo>
                <a:lnTo>
                  <a:pt x="436094" y="2349500"/>
                </a:lnTo>
                <a:lnTo>
                  <a:pt x="866657" y="2349500"/>
                </a:lnTo>
                <a:lnTo>
                  <a:pt x="852534" y="2438400"/>
                </a:lnTo>
                <a:lnTo>
                  <a:pt x="845481" y="2489200"/>
                </a:lnTo>
                <a:lnTo>
                  <a:pt x="838412" y="2527300"/>
                </a:lnTo>
                <a:lnTo>
                  <a:pt x="474168" y="2527300"/>
                </a:lnTo>
                <a:lnTo>
                  <a:pt x="524435" y="2540000"/>
                </a:lnTo>
                <a:lnTo>
                  <a:pt x="574780" y="2540000"/>
                </a:lnTo>
                <a:lnTo>
                  <a:pt x="625220" y="2552700"/>
                </a:lnTo>
                <a:lnTo>
                  <a:pt x="675778" y="2552700"/>
                </a:lnTo>
                <a:lnTo>
                  <a:pt x="777322" y="2578100"/>
                </a:lnTo>
                <a:lnTo>
                  <a:pt x="838420" y="2578100"/>
                </a:lnTo>
                <a:lnTo>
                  <a:pt x="845473" y="2590800"/>
                </a:lnTo>
                <a:lnTo>
                  <a:pt x="873604" y="2590800"/>
                </a:lnTo>
                <a:lnTo>
                  <a:pt x="883417" y="2578100"/>
                </a:lnTo>
                <a:lnTo>
                  <a:pt x="888380" y="2565400"/>
                </a:lnTo>
                <a:lnTo>
                  <a:pt x="887840" y="2552700"/>
                </a:lnTo>
                <a:lnTo>
                  <a:pt x="895987" y="2501900"/>
                </a:lnTo>
                <a:lnTo>
                  <a:pt x="904244" y="2451100"/>
                </a:lnTo>
                <a:lnTo>
                  <a:pt x="912719" y="2400300"/>
                </a:lnTo>
                <a:lnTo>
                  <a:pt x="921523" y="2349500"/>
                </a:lnTo>
                <a:lnTo>
                  <a:pt x="930765" y="2298700"/>
                </a:lnTo>
                <a:lnTo>
                  <a:pt x="940554" y="2247900"/>
                </a:lnTo>
                <a:lnTo>
                  <a:pt x="950999" y="2197100"/>
                </a:lnTo>
                <a:lnTo>
                  <a:pt x="962210" y="2146300"/>
                </a:lnTo>
                <a:lnTo>
                  <a:pt x="974296" y="2095500"/>
                </a:lnTo>
                <a:lnTo>
                  <a:pt x="987367" y="2044700"/>
                </a:lnTo>
                <a:lnTo>
                  <a:pt x="1001533" y="1993900"/>
                </a:lnTo>
                <a:lnTo>
                  <a:pt x="1016902" y="1943100"/>
                </a:lnTo>
                <a:lnTo>
                  <a:pt x="1033584" y="1892300"/>
                </a:lnTo>
                <a:lnTo>
                  <a:pt x="1053019" y="1854200"/>
                </a:lnTo>
                <a:lnTo>
                  <a:pt x="1073891" y="1803400"/>
                </a:lnTo>
                <a:lnTo>
                  <a:pt x="1096459" y="1752600"/>
                </a:lnTo>
                <a:lnTo>
                  <a:pt x="1120985" y="1714500"/>
                </a:lnTo>
                <a:lnTo>
                  <a:pt x="1147728" y="1663700"/>
                </a:lnTo>
                <a:lnTo>
                  <a:pt x="1176948" y="1625600"/>
                </a:lnTo>
                <a:lnTo>
                  <a:pt x="1203101" y="1587500"/>
                </a:lnTo>
                <a:lnTo>
                  <a:pt x="1230978" y="1549400"/>
                </a:lnTo>
                <a:lnTo>
                  <a:pt x="1260291" y="1511300"/>
                </a:lnTo>
                <a:lnTo>
                  <a:pt x="1290753" y="1473200"/>
                </a:lnTo>
                <a:lnTo>
                  <a:pt x="1322078" y="1435100"/>
                </a:lnTo>
                <a:lnTo>
                  <a:pt x="1353976" y="1397000"/>
                </a:lnTo>
                <a:lnTo>
                  <a:pt x="1386162" y="1358900"/>
                </a:lnTo>
                <a:lnTo>
                  <a:pt x="1418851" y="1320800"/>
                </a:lnTo>
                <a:lnTo>
                  <a:pt x="1449801" y="1282700"/>
                </a:lnTo>
                <a:lnTo>
                  <a:pt x="1478840" y="1244600"/>
                </a:lnTo>
                <a:lnTo>
                  <a:pt x="1505798" y="1206500"/>
                </a:lnTo>
                <a:lnTo>
                  <a:pt x="1530503" y="1168400"/>
                </a:lnTo>
                <a:lnTo>
                  <a:pt x="1552782" y="1117600"/>
                </a:lnTo>
                <a:lnTo>
                  <a:pt x="1572465" y="1079500"/>
                </a:lnTo>
                <a:lnTo>
                  <a:pt x="1589380" y="1041400"/>
                </a:lnTo>
                <a:lnTo>
                  <a:pt x="1603354" y="990600"/>
                </a:lnTo>
                <a:lnTo>
                  <a:pt x="1614217" y="939800"/>
                </a:lnTo>
                <a:lnTo>
                  <a:pt x="1621797" y="889000"/>
                </a:lnTo>
                <a:lnTo>
                  <a:pt x="1625922" y="838200"/>
                </a:lnTo>
                <a:lnTo>
                  <a:pt x="1626757" y="787400"/>
                </a:lnTo>
                <a:lnTo>
                  <a:pt x="1624155" y="736600"/>
                </a:lnTo>
                <a:lnTo>
                  <a:pt x="1618180" y="685800"/>
                </a:lnTo>
                <a:lnTo>
                  <a:pt x="1608897" y="635000"/>
                </a:lnTo>
                <a:lnTo>
                  <a:pt x="1596371" y="584200"/>
                </a:lnTo>
                <a:lnTo>
                  <a:pt x="1580664" y="546100"/>
                </a:lnTo>
                <a:lnTo>
                  <a:pt x="1561843" y="495300"/>
                </a:lnTo>
                <a:lnTo>
                  <a:pt x="1539971" y="444500"/>
                </a:lnTo>
                <a:lnTo>
                  <a:pt x="1515112" y="406400"/>
                </a:lnTo>
                <a:lnTo>
                  <a:pt x="1487332" y="355600"/>
                </a:lnTo>
                <a:lnTo>
                  <a:pt x="1456694" y="317500"/>
                </a:lnTo>
                <a:lnTo>
                  <a:pt x="1424136" y="279400"/>
                </a:lnTo>
                <a:lnTo>
                  <a:pt x="1389397" y="241300"/>
                </a:lnTo>
                <a:lnTo>
                  <a:pt x="1352624" y="215900"/>
                </a:lnTo>
                <a:lnTo>
                  <a:pt x="1313966" y="177800"/>
                </a:lnTo>
                <a:lnTo>
                  <a:pt x="1273569" y="152400"/>
                </a:lnTo>
                <a:lnTo>
                  <a:pt x="1231582" y="127000"/>
                </a:lnTo>
                <a:lnTo>
                  <a:pt x="1188152" y="101600"/>
                </a:lnTo>
                <a:lnTo>
                  <a:pt x="1143427" y="76200"/>
                </a:lnTo>
                <a:lnTo>
                  <a:pt x="1097555" y="50800"/>
                </a:lnTo>
                <a:close/>
                <a:moveTo>
                  <a:pt x="323627" y="2501900"/>
                </a:moveTo>
                <a:lnTo>
                  <a:pt x="269558" y="2501900"/>
                </a:lnTo>
                <a:lnTo>
                  <a:pt x="262505" y="2552700"/>
                </a:lnTo>
                <a:lnTo>
                  <a:pt x="260156" y="2565400"/>
                </a:lnTo>
                <a:lnTo>
                  <a:pt x="469374" y="2565400"/>
                </a:lnTo>
                <a:lnTo>
                  <a:pt x="419223" y="2552700"/>
                </a:lnTo>
                <a:lnTo>
                  <a:pt x="318922" y="2540000"/>
                </a:lnTo>
                <a:lnTo>
                  <a:pt x="320317" y="2527300"/>
                </a:lnTo>
                <a:lnTo>
                  <a:pt x="321271" y="2527300"/>
                </a:lnTo>
                <a:lnTo>
                  <a:pt x="322228" y="2514600"/>
                </a:lnTo>
                <a:lnTo>
                  <a:pt x="323627" y="2501900"/>
                </a:lnTo>
                <a:close/>
                <a:moveTo>
                  <a:pt x="903370" y="0"/>
                </a:moveTo>
                <a:lnTo>
                  <a:pt x="749536" y="0"/>
                </a:lnTo>
                <a:lnTo>
                  <a:pt x="698260" y="12699"/>
                </a:lnTo>
                <a:lnTo>
                  <a:pt x="647480" y="12699"/>
                </a:lnTo>
                <a:lnTo>
                  <a:pt x="597494" y="25399"/>
                </a:lnTo>
                <a:lnTo>
                  <a:pt x="548598" y="50799"/>
                </a:lnTo>
                <a:lnTo>
                  <a:pt x="501089" y="63499"/>
                </a:lnTo>
                <a:lnTo>
                  <a:pt x="455264" y="88899"/>
                </a:lnTo>
                <a:lnTo>
                  <a:pt x="412595" y="101599"/>
                </a:lnTo>
                <a:lnTo>
                  <a:pt x="371611" y="126999"/>
                </a:lnTo>
                <a:lnTo>
                  <a:pt x="332382" y="152399"/>
                </a:lnTo>
                <a:lnTo>
                  <a:pt x="294977" y="190499"/>
                </a:lnTo>
                <a:lnTo>
                  <a:pt x="259466" y="215899"/>
                </a:lnTo>
                <a:lnTo>
                  <a:pt x="225918" y="241299"/>
                </a:lnTo>
                <a:lnTo>
                  <a:pt x="194403" y="279399"/>
                </a:lnTo>
                <a:lnTo>
                  <a:pt x="164989" y="317499"/>
                </a:lnTo>
                <a:lnTo>
                  <a:pt x="137746" y="355599"/>
                </a:lnTo>
                <a:lnTo>
                  <a:pt x="112744" y="393699"/>
                </a:lnTo>
                <a:lnTo>
                  <a:pt x="90052" y="431799"/>
                </a:lnTo>
                <a:lnTo>
                  <a:pt x="69740" y="469899"/>
                </a:lnTo>
                <a:lnTo>
                  <a:pt x="51876" y="520699"/>
                </a:lnTo>
                <a:lnTo>
                  <a:pt x="36530" y="558799"/>
                </a:lnTo>
                <a:lnTo>
                  <a:pt x="23771" y="609599"/>
                </a:lnTo>
                <a:lnTo>
                  <a:pt x="13670" y="647699"/>
                </a:lnTo>
                <a:lnTo>
                  <a:pt x="6294" y="698499"/>
                </a:lnTo>
                <a:lnTo>
                  <a:pt x="1714" y="736599"/>
                </a:lnTo>
                <a:lnTo>
                  <a:pt x="0" y="787399"/>
                </a:lnTo>
                <a:lnTo>
                  <a:pt x="1219" y="838199"/>
                </a:lnTo>
                <a:lnTo>
                  <a:pt x="5442" y="876299"/>
                </a:lnTo>
                <a:lnTo>
                  <a:pt x="12738" y="927099"/>
                </a:lnTo>
                <a:lnTo>
                  <a:pt x="23177" y="977899"/>
                </a:lnTo>
                <a:lnTo>
                  <a:pt x="36827" y="1015999"/>
                </a:lnTo>
                <a:lnTo>
                  <a:pt x="55270" y="1066799"/>
                </a:lnTo>
                <a:lnTo>
                  <a:pt x="75851" y="1117599"/>
                </a:lnTo>
                <a:lnTo>
                  <a:pt x="97831" y="1168399"/>
                </a:lnTo>
                <a:lnTo>
                  <a:pt x="143024" y="1269999"/>
                </a:lnTo>
                <a:lnTo>
                  <a:pt x="164757" y="1308099"/>
                </a:lnTo>
                <a:lnTo>
                  <a:pt x="184928" y="1358899"/>
                </a:lnTo>
                <a:lnTo>
                  <a:pt x="203803" y="1409699"/>
                </a:lnTo>
                <a:lnTo>
                  <a:pt x="220210" y="1460499"/>
                </a:lnTo>
                <a:lnTo>
                  <a:pt x="234273" y="1511299"/>
                </a:lnTo>
                <a:lnTo>
                  <a:pt x="246116" y="1549399"/>
                </a:lnTo>
                <a:lnTo>
                  <a:pt x="255862" y="1600200"/>
                </a:lnTo>
                <a:lnTo>
                  <a:pt x="263635" y="1651000"/>
                </a:lnTo>
                <a:lnTo>
                  <a:pt x="269558" y="1701800"/>
                </a:lnTo>
                <a:lnTo>
                  <a:pt x="273083" y="1752600"/>
                </a:lnTo>
                <a:lnTo>
                  <a:pt x="275258" y="1803400"/>
                </a:lnTo>
                <a:lnTo>
                  <a:pt x="275946" y="1841500"/>
                </a:lnTo>
                <a:lnTo>
                  <a:pt x="276051" y="1879600"/>
                </a:lnTo>
                <a:lnTo>
                  <a:pt x="275927" y="1905000"/>
                </a:lnTo>
                <a:lnTo>
                  <a:pt x="274604" y="1955800"/>
                </a:lnTo>
                <a:lnTo>
                  <a:pt x="272300" y="2006600"/>
                </a:lnTo>
                <a:lnTo>
                  <a:pt x="269106" y="2057400"/>
                </a:lnTo>
                <a:lnTo>
                  <a:pt x="265113" y="2108200"/>
                </a:lnTo>
                <a:lnTo>
                  <a:pt x="260415" y="2159000"/>
                </a:lnTo>
                <a:lnTo>
                  <a:pt x="255102" y="2209800"/>
                </a:lnTo>
                <a:lnTo>
                  <a:pt x="249267" y="2260600"/>
                </a:lnTo>
                <a:lnTo>
                  <a:pt x="243001" y="2311400"/>
                </a:lnTo>
                <a:lnTo>
                  <a:pt x="236397" y="2362200"/>
                </a:lnTo>
                <a:lnTo>
                  <a:pt x="229547" y="2400300"/>
                </a:lnTo>
                <a:lnTo>
                  <a:pt x="222542" y="2451100"/>
                </a:lnTo>
                <a:lnTo>
                  <a:pt x="219530" y="2463800"/>
                </a:lnTo>
                <a:lnTo>
                  <a:pt x="221367" y="2476500"/>
                </a:lnTo>
                <a:lnTo>
                  <a:pt x="228492" y="2489200"/>
                </a:lnTo>
                <a:lnTo>
                  <a:pt x="241345" y="2501900"/>
                </a:lnTo>
                <a:lnTo>
                  <a:pt x="323627" y="2501900"/>
                </a:lnTo>
                <a:lnTo>
                  <a:pt x="423957" y="2527300"/>
                </a:lnTo>
                <a:lnTo>
                  <a:pt x="838412" y="2527300"/>
                </a:lnTo>
                <a:lnTo>
                  <a:pt x="634095" y="2501900"/>
                </a:lnTo>
                <a:lnTo>
                  <a:pt x="532418" y="2476500"/>
                </a:lnTo>
                <a:lnTo>
                  <a:pt x="481663" y="2476500"/>
                </a:lnTo>
                <a:lnTo>
                  <a:pt x="430950" y="2463800"/>
                </a:lnTo>
                <a:lnTo>
                  <a:pt x="380269" y="2463800"/>
                </a:lnTo>
                <a:lnTo>
                  <a:pt x="329609" y="2451100"/>
                </a:lnTo>
                <a:lnTo>
                  <a:pt x="278959" y="2451100"/>
                </a:lnTo>
                <a:lnTo>
                  <a:pt x="278959" y="2438400"/>
                </a:lnTo>
                <a:lnTo>
                  <a:pt x="281308" y="2438400"/>
                </a:lnTo>
                <a:lnTo>
                  <a:pt x="281308" y="2425700"/>
                </a:lnTo>
                <a:lnTo>
                  <a:pt x="330081" y="2413000"/>
                </a:lnTo>
                <a:lnTo>
                  <a:pt x="378857" y="2413000"/>
                </a:lnTo>
                <a:lnTo>
                  <a:pt x="427635" y="2400300"/>
                </a:lnTo>
                <a:lnTo>
                  <a:pt x="476415" y="2400300"/>
                </a:lnTo>
                <a:lnTo>
                  <a:pt x="525197" y="2387600"/>
                </a:lnTo>
                <a:lnTo>
                  <a:pt x="573979" y="2387600"/>
                </a:lnTo>
                <a:lnTo>
                  <a:pt x="622762" y="2374900"/>
                </a:lnTo>
                <a:lnTo>
                  <a:pt x="288361" y="2374900"/>
                </a:lnTo>
                <a:lnTo>
                  <a:pt x="291485" y="2349500"/>
                </a:lnTo>
                <a:lnTo>
                  <a:pt x="293945" y="2336800"/>
                </a:lnTo>
                <a:lnTo>
                  <a:pt x="295964" y="2324100"/>
                </a:lnTo>
                <a:lnTo>
                  <a:pt x="297763" y="2311400"/>
                </a:lnTo>
                <a:lnTo>
                  <a:pt x="346593" y="2298700"/>
                </a:lnTo>
                <a:lnTo>
                  <a:pt x="395513" y="2298700"/>
                </a:lnTo>
                <a:lnTo>
                  <a:pt x="444514" y="2286000"/>
                </a:lnTo>
                <a:lnTo>
                  <a:pt x="493588" y="2286000"/>
                </a:lnTo>
                <a:lnTo>
                  <a:pt x="542727" y="2273300"/>
                </a:lnTo>
                <a:lnTo>
                  <a:pt x="591923" y="2273300"/>
                </a:lnTo>
                <a:lnTo>
                  <a:pt x="641168" y="2260600"/>
                </a:lnTo>
                <a:lnTo>
                  <a:pt x="690454" y="2260600"/>
                </a:lnTo>
                <a:lnTo>
                  <a:pt x="789114" y="2247900"/>
                </a:lnTo>
                <a:lnTo>
                  <a:pt x="304816" y="2247900"/>
                </a:lnTo>
                <a:lnTo>
                  <a:pt x="310106" y="2209800"/>
                </a:lnTo>
                <a:lnTo>
                  <a:pt x="311869" y="2184400"/>
                </a:lnTo>
                <a:lnTo>
                  <a:pt x="361873" y="2184400"/>
                </a:lnTo>
                <a:lnTo>
                  <a:pt x="411966" y="2171700"/>
                </a:lnTo>
                <a:lnTo>
                  <a:pt x="462140" y="2171700"/>
                </a:lnTo>
                <a:lnTo>
                  <a:pt x="512387" y="2159000"/>
                </a:lnTo>
                <a:lnTo>
                  <a:pt x="562698" y="2159000"/>
                </a:lnTo>
                <a:lnTo>
                  <a:pt x="613065" y="2146300"/>
                </a:lnTo>
                <a:lnTo>
                  <a:pt x="663481" y="2146300"/>
                </a:lnTo>
                <a:lnTo>
                  <a:pt x="713937" y="2133600"/>
                </a:lnTo>
                <a:lnTo>
                  <a:pt x="316574" y="2133600"/>
                </a:lnTo>
                <a:lnTo>
                  <a:pt x="319694" y="2095500"/>
                </a:lnTo>
                <a:lnTo>
                  <a:pt x="322155" y="2070100"/>
                </a:lnTo>
                <a:lnTo>
                  <a:pt x="324176" y="2032000"/>
                </a:lnTo>
                <a:lnTo>
                  <a:pt x="325975" y="2006600"/>
                </a:lnTo>
                <a:lnTo>
                  <a:pt x="695048" y="2006600"/>
                </a:lnTo>
                <a:lnTo>
                  <a:pt x="668583" y="1993900"/>
                </a:lnTo>
                <a:lnTo>
                  <a:pt x="615711" y="1993900"/>
                </a:lnTo>
                <a:lnTo>
                  <a:pt x="589290" y="1981200"/>
                </a:lnTo>
                <a:lnTo>
                  <a:pt x="535182" y="1981200"/>
                </a:lnTo>
                <a:lnTo>
                  <a:pt x="483693" y="1968500"/>
                </a:lnTo>
                <a:lnTo>
                  <a:pt x="379822" y="1955800"/>
                </a:lnTo>
                <a:lnTo>
                  <a:pt x="328324" y="1955800"/>
                </a:lnTo>
                <a:lnTo>
                  <a:pt x="329434" y="1905000"/>
                </a:lnTo>
                <a:lnTo>
                  <a:pt x="329447" y="1854200"/>
                </a:lnTo>
                <a:lnTo>
                  <a:pt x="328266" y="1803400"/>
                </a:lnTo>
                <a:lnTo>
                  <a:pt x="325794" y="1752600"/>
                </a:lnTo>
                <a:lnTo>
                  <a:pt x="321936" y="1701800"/>
                </a:lnTo>
                <a:lnTo>
                  <a:pt x="316594" y="1651000"/>
                </a:lnTo>
                <a:lnTo>
                  <a:pt x="309674" y="1612900"/>
                </a:lnTo>
                <a:lnTo>
                  <a:pt x="301078" y="1562100"/>
                </a:lnTo>
                <a:lnTo>
                  <a:pt x="290710" y="1511300"/>
                </a:lnTo>
                <a:lnTo>
                  <a:pt x="278474" y="1460499"/>
                </a:lnTo>
                <a:lnTo>
                  <a:pt x="264274" y="1422399"/>
                </a:lnTo>
                <a:lnTo>
                  <a:pt x="248013" y="1371599"/>
                </a:lnTo>
                <a:lnTo>
                  <a:pt x="229595" y="1320799"/>
                </a:lnTo>
                <a:lnTo>
                  <a:pt x="209067" y="1269999"/>
                </a:lnTo>
                <a:lnTo>
                  <a:pt x="187804" y="1231899"/>
                </a:lnTo>
                <a:lnTo>
                  <a:pt x="166345" y="1181099"/>
                </a:lnTo>
                <a:lnTo>
                  <a:pt x="145229" y="1130299"/>
                </a:lnTo>
                <a:lnTo>
                  <a:pt x="124994" y="1092199"/>
                </a:lnTo>
                <a:lnTo>
                  <a:pt x="106180" y="1041399"/>
                </a:lnTo>
                <a:lnTo>
                  <a:pt x="89324" y="990599"/>
                </a:lnTo>
                <a:lnTo>
                  <a:pt x="74966" y="939799"/>
                </a:lnTo>
                <a:lnTo>
                  <a:pt x="63644" y="901699"/>
                </a:lnTo>
                <a:lnTo>
                  <a:pt x="55897" y="850899"/>
                </a:lnTo>
                <a:lnTo>
                  <a:pt x="52263" y="800099"/>
                </a:lnTo>
                <a:lnTo>
                  <a:pt x="53282" y="749299"/>
                </a:lnTo>
                <a:lnTo>
                  <a:pt x="58554" y="698499"/>
                </a:lnTo>
                <a:lnTo>
                  <a:pt x="67246" y="647699"/>
                </a:lnTo>
                <a:lnTo>
                  <a:pt x="79252" y="596899"/>
                </a:lnTo>
                <a:lnTo>
                  <a:pt x="94466" y="546099"/>
                </a:lnTo>
                <a:lnTo>
                  <a:pt x="112782" y="507999"/>
                </a:lnTo>
                <a:lnTo>
                  <a:pt x="134093" y="457199"/>
                </a:lnTo>
                <a:lnTo>
                  <a:pt x="158293" y="419099"/>
                </a:lnTo>
                <a:lnTo>
                  <a:pt x="185277" y="380999"/>
                </a:lnTo>
                <a:lnTo>
                  <a:pt x="214938" y="342899"/>
                </a:lnTo>
                <a:lnTo>
                  <a:pt x="247170" y="304799"/>
                </a:lnTo>
                <a:lnTo>
                  <a:pt x="281867" y="266699"/>
                </a:lnTo>
                <a:lnTo>
                  <a:pt x="318922" y="228599"/>
                </a:lnTo>
                <a:lnTo>
                  <a:pt x="356851" y="203199"/>
                </a:lnTo>
                <a:lnTo>
                  <a:pt x="396484" y="177799"/>
                </a:lnTo>
                <a:lnTo>
                  <a:pt x="437667" y="152399"/>
                </a:lnTo>
                <a:lnTo>
                  <a:pt x="480246" y="139699"/>
                </a:lnTo>
                <a:lnTo>
                  <a:pt x="524064" y="114299"/>
                </a:lnTo>
                <a:lnTo>
                  <a:pt x="708650" y="63499"/>
                </a:lnTo>
                <a:lnTo>
                  <a:pt x="756351" y="63500"/>
                </a:lnTo>
                <a:lnTo>
                  <a:pt x="804364" y="50800"/>
                </a:lnTo>
                <a:lnTo>
                  <a:pt x="1097555" y="50800"/>
                </a:lnTo>
                <a:lnTo>
                  <a:pt x="1002959" y="25400"/>
                </a:lnTo>
                <a:lnTo>
                  <a:pt x="903370" y="0"/>
                </a:lnTo>
                <a:close/>
                <a:moveTo>
                  <a:pt x="817882" y="2349500"/>
                </a:moveTo>
                <a:lnTo>
                  <a:pt x="386921" y="2349500"/>
                </a:lnTo>
                <a:lnTo>
                  <a:pt x="288361" y="2374900"/>
                </a:lnTo>
                <a:lnTo>
                  <a:pt x="671544" y="2374900"/>
                </a:lnTo>
                <a:lnTo>
                  <a:pt x="720325" y="2362200"/>
                </a:lnTo>
                <a:lnTo>
                  <a:pt x="769104" y="2362200"/>
                </a:lnTo>
                <a:lnTo>
                  <a:pt x="817882" y="2349500"/>
                </a:lnTo>
                <a:close/>
                <a:moveTo>
                  <a:pt x="887840" y="2235200"/>
                </a:moveTo>
                <a:lnTo>
                  <a:pt x="403715" y="2235200"/>
                </a:lnTo>
                <a:lnTo>
                  <a:pt x="354223" y="2247900"/>
                </a:lnTo>
                <a:lnTo>
                  <a:pt x="838473" y="2247900"/>
                </a:lnTo>
                <a:lnTo>
                  <a:pt x="887840" y="2235200"/>
                </a:lnTo>
                <a:close/>
                <a:moveTo>
                  <a:pt x="916005" y="2108200"/>
                </a:moveTo>
                <a:lnTo>
                  <a:pt x="474082" y="2108200"/>
                </a:lnTo>
                <a:lnTo>
                  <a:pt x="421581" y="2120900"/>
                </a:lnTo>
                <a:lnTo>
                  <a:pt x="316574" y="2133600"/>
                </a:lnTo>
                <a:lnTo>
                  <a:pt x="764426" y="2133600"/>
                </a:lnTo>
                <a:lnTo>
                  <a:pt x="814939" y="2120900"/>
                </a:lnTo>
                <a:lnTo>
                  <a:pt x="865468" y="2120900"/>
                </a:lnTo>
                <a:lnTo>
                  <a:pt x="916005" y="2108200"/>
                </a:lnTo>
                <a:close/>
                <a:moveTo>
                  <a:pt x="836091" y="1028700"/>
                </a:moveTo>
                <a:lnTo>
                  <a:pt x="774942" y="1028700"/>
                </a:lnTo>
                <a:lnTo>
                  <a:pt x="802099" y="1079500"/>
                </a:lnTo>
                <a:lnTo>
                  <a:pt x="833444" y="1104900"/>
                </a:lnTo>
                <a:lnTo>
                  <a:pt x="867868" y="1143000"/>
                </a:lnTo>
                <a:lnTo>
                  <a:pt x="904263" y="1168400"/>
                </a:lnTo>
                <a:lnTo>
                  <a:pt x="916665" y="1181100"/>
                </a:lnTo>
                <a:lnTo>
                  <a:pt x="943256" y="1181100"/>
                </a:lnTo>
                <a:lnTo>
                  <a:pt x="958292" y="1193800"/>
                </a:lnTo>
                <a:lnTo>
                  <a:pt x="935118" y="1231900"/>
                </a:lnTo>
                <a:lnTo>
                  <a:pt x="913608" y="1282700"/>
                </a:lnTo>
                <a:lnTo>
                  <a:pt x="893622" y="1333500"/>
                </a:lnTo>
                <a:lnTo>
                  <a:pt x="875020" y="1371600"/>
                </a:lnTo>
                <a:lnTo>
                  <a:pt x="857660" y="1422400"/>
                </a:lnTo>
                <a:lnTo>
                  <a:pt x="841402" y="1473200"/>
                </a:lnTo>
                <a:lnTo>
                  <a:pt x="826105" y="1511300"/>
                </a:lnTo>
                <a:lnTo>
                  <a:pt x="811628" y="1562100"/>
                </a:lnTo>
                <a:lnTo>
                  <a:pt x="797832" y="1612900"/>
                </a:lnTo>
                <a:lnTo>
                  <a:pt x="784574" y="1663700"/>
                </a:lnTo>
                <a:lnTo>
                  <a:pt x="771715" y="1714500"/>
                </a:lnTo>
                <a:lnTo>
                  <a:pt x="759113" y="1752600"/>
                </a:lnTo>
                <a:lnTo>
                  <a:pt x="734121" y="1854200"/>
                </a:lnTo>
                <a:lnTo>
                  <a:pt x="721449" y="1905000"/>
                </a:lnTo>
                <a:lnTo>
                  <a:pt x="708471" y="1955800"/>
                </a:lnTo>
                <a:lnTo>
                  <a:pt x="695048" y="2006600"/>
                </a:lnTo>
                <a:lnTo>
                  <a:pt x="377620" y="2006600"/>
                </a:lnTo>
                <a:lnTo>
                  <a:pt x="480535" y="2032000"/>
                </a:lnTo>
                <a:lnTo>
                  <a:pt x="888617" y="2032000"/>
                </a:lnTo>
                <a:lnTo>
                  <a:pt x="841972" y="2019300"/>
                </a:lnTo>
                <a:lnTo>
                  <a:pt x="795313" y="2019300"/>
                </a:lnTo>
                <a:lnTo>
                  <a:pt x="749077" y="2006600"/>
                </a:lnTo>
                <a:lnTo>
                  <a:pt x="762092" y="1955800"/>
                </a:lnTo>
                <a:lnTo>
                  <a:pt x="786878" y="1866900"/>
                </a:lnTo>
                <a:lnTo>
                  <a:pt x="799075" y="1816100"/>
                </a:lnTo>
                <a:lnTo>
                  <a:pt x="811428" y="1778000"/>
                </a:lnTo>
                <a:lnTo>
                  <a:pt x="824149" y="1727200"/>
                </a:lnTo>
                <a:lnTo>
                  <a:pt x="837452" y="1676400"/>
                </a:lnTo>
                <a:lnTo>
                  <a:pt x="851550" y="1625600"/>
                </a:lnTo>
                <a:lnTo>
                  <a:pt x="866656" y="1587500"/>
                </a:lnTo>
                <a:lnTo>
                  <a:pt x="881323" y="1536700"/>
                </a:lnTo>
                <a:lnTo>
                  <a:pt x="897111" y="1485900"/>
                </a:lnTo>
                <a:lnTo>
                  <a:pt x="913952" y="1435100"/>
                </a:lnTo>
                <a:lnTo>
                  <a:pt x="931778" y="1384300"/>
                </a:lnTo>
                <a:lnTo>
                  <a:pt x="950522" y="1333500"/>
                </a:lnTo>
                <a:lnTo>
                  <a:pt x="970113" y="1295400"/>
                </a:lnTo>
                <a:lnTo>
                  <a:pt x="980696" y="1270000"/>
                </a:lnTo>
                <a:lnTo>
                  <a:pt x="991525" y="1244600"/>
                </a:lnTo>
                <a:lnTo>
                  <a:pt x="1002814" y="1219200"/>
                </a:lnTo>
                <a:lnTo>
                  <a:pt x="1014781" y="1206500"/>
                </a:lnTo>
                <a:lnTo>
                  <a:pt x="1065743" y="1206500"/>
                </a:lnTo>
                <a:lnTo>
                  <a:pt x="1115331" y="1193800"/>
                </a:lnTo>
                <a:lnTo>
                  <a:pt x="1160217" y="1181100"/>
                </a:lnTo>
                <a:lnTo>
                  <a:pt x="1197070" y="1155700"/>
                </a:lnTo>
                <a:lnTo>
                  <a:pt x="1042946" y="1155700"/>
                </a:lnTo>
                <a:lnTo>
                  <a:pt x="1050230" y="1143000"/>
                </a:lnTo>
                <a:lnTo>
                  <a:pt x="984156" y="1143000"/>
                </a:lnTo>
                <a:lnTo>
                  <a:pt x="918950" y="1117600"/>
                </a:lnTo>
                <a:lnTo>
                  <a:pt x="890293" y="1092200"/>
                </a:lnTo>
                <a:lnTo>
                  <a:pt x="864276" y="1066800"/>
                </a:lnTo>
                <a:lnTo>
                  <a:pt x="849314" y="1054100"/>
                </a:lnTo>
                <a:lnTo>
                  <a:pt x="836091" y="1028700"/>
                </a:lnTo>
                <a:close/>
                <a:moveTo>
                  <a:pt x="575168" y="1130300"/>
                </a:moveTo>
                <a:lnTo>
                  <a:pt x="500330" y="1130300"/>
                </a:lnTo>
                <a:lnTo>
                  <a:pt x="521060" y="1143000"/>
                </a:lnTo>
                <a:lnTo>
                  <a:pt x="523803" y="1193800"/>
                </a:lnTo>
                <a:lnTo>
                  <a:pt x="526222" y="1244600"/>
                </a:lnTo>
                <a:lnTo>
                  <a:pt x="528332" y="1282700"/>
                </a:lnTo>
                <a:lnTo>
                  <a:pt x="530151" y="1333500"/>
                </a:lnTo>
                <a:lnTo>
                  <a:pt x="531697" y="1384300"/>
                </a:lnTo>
                <a:lnTo>
                  <a:pt x="532987" y="1435100"/>
                </a:lnTo>
                <a:lnTo>
                  <a:pt x="534037" y="1485900"/>
                </a:lnTo>
                <a:lnTo>
                  <a:pt x="534865" y="1536700"/>
                </a:lnTo>
                <a:lnTo>
                  <a:pt x="535489" y="1587500"/>
                </a:lnTo>
                <a:lnTo>
                  <a:pt x="535925" y="1625600"/>
                </a:lnTo>
                <a:lnTo>
                  <a:pt x="536125" y="1663700"/>
                </a:lnTo>
                <a:lnTo>
                  <a:pt x="536247" y="1790700"/>
                </a:lnTo>
                <a:lnTo>
                  <a:pt x="536142" y="1828800"/>
                </a:lnTo>
                <a:lnTo>
                  <a:pt x="535900" y="1879600"/>
                </a:lnTo>
                <a:lnTo>
                  <a:pt x="535574" y="1930400"/>
                </a:lnTo>
                <a:lnTo>
                  <a:pt x="535182" y="1981200"/>
                </a:lnTo>
                <a:lnTo>
                  <a:pt x="589290" y="1981200"/>
                </a:lnTo>
                <a:lnTo>
                  <a:pt x="589723" y="1930400"/>
                </a:lnTo>
                <a:lnTo>
                  <a:pt x="589841" y="1892300"/>
                </a:lnTo>
                <a:lnTo>
                  <a:pt x="589779" y="1828800"/>
                </a:lnTo>
                <a:lnTo>
                  <a:pt x="589434" y="1778000"/>
                </a:lnTo>
                <a:lnTo>
                  <a:pt x="588863" y="1727200"/>
                </a:lnTo>
                <a:lnTo>
                  <a:pt x="587103" y="1612900"/>
                </a:lnTo>
                <a:lnTo>
                  <a:pt x="585946" y="1562100"/>
                </a:lnTo>
                <a:lnTo>
                  <a:pt x="584627" y="1511300"/>
                </a:lnTo>
                <a:lnTo>
                  <a:pt x="583160" y="1460500"/>
                </a:lnTo>
                <a:lnTo>
                  <a:pt x="581562" y="1409700"/>
                </a:lnTo>
                <a:lnTo>
                  <a:pt x="579849" y="1358900"/>
                </a:lnTo>
                <a:lnTo>
                  <a:pt x="578772" y="1295400"/>
                </a:lnTo>
                <a:lnTo>
                  <a:pt x="578371" y="1244600"/>
                </a:lnTo>
                <a:lnTo>
                  <a:pt x="577540" y="1193800"/>
                </a:lnTo>
                <a:lnTo>
                  <a:pt x="575168" y="1130300"/>
                </a:lnTo>
                <a:close/>
                <a:moveTo>
                  <a:pt x="1230009" y="1041400"/>
                </a:moveTo>
                <a:lnTo>
                  <a:pt x="1158579" y="1041400"/>
                </a:lnTo>
                <a:lnTo>
                  <a:pt x="1179328" y="1054100"/>
                </a:lnTo>
                <a:lnTo>
                  <a:pt x="1175013" y="1092200"/>
                </a:lnTo>
                <a:lnTo>
                  <a:pt x="1139629" y="1130300"/>
                </a:lnTo>
                <a:lnTo>
                  <a:pt x="1092360" y="1143000"/>
                </a:lnTo>
                <a:lnTo>
                  <a:pt x="1052387" y="1155700"/>
                </a:lnTo>
                <a:lnTo>
                  <a:pt x="1197070" y="1155700"/>
                </a:lnTo>
                <a:lnTo>
                  <a:pt x="1222560" y="1117600"/>
                </a:lnTo>
                <a:lnTo>
                  <a:pt x="1233357" y="1066800"/>
                </a:lnTo>
                <a:lnTo>
                  <a:pt x="1230009" y="1041400"/>
                </a:lnTo>
                <a:close/>
                <a:moveTo>
                  <a:pt x="1182113" y="990600"/>
                </a:moveTo>
                <a:lnTo>
                  <a:pt x="1095393" y="1003300"/>
                </a:lnTo>
                <a:lnTo>
                  <a:pt x="1054708" y="1041400"/>
                </a:lnTo>
                <a:lnTo>
                  <a:pt x="1021073" y="1079500"/>
                </a:lnTo>
                <a:lnTo>
                  <a:pt x="993597" y="1130300"/>
                </a:lnTo>
                <a:lnTo>
                  <a:pt x="988916" y="1130300"/>
                </a:lnTo>
                <a:lnTo>
                  <a:pt x="986536" y="1143000"/>
                </a:lnTo>
                <a:lnTo>
                  <a:pt x="1050230" y="1143000"/>
                </a:lnTo>
                <a:lnTo>
                  <a:pt x="1064799" y="1117600"/>
                </a:lnTo>
                <a:lnTo>
                  <a:pt x="1095339" y="1079500"/>
                </a:lnTo>
                <a:lnTo>
                  <a:pt x="1128591" y="1054100"/>
                </a:lnTo>
                <a:lnTo>
                  <a:pt x="1158579" y="1041400"/>
                </a:lnTo>
                <a:lnTo>
                  <a:pt x="1230009" y="1041400"/>
                </a:lnTo>
                <a:lnTo>
                  <a:pt x="1228335" y="1028700"/>
                </a:lnTo>
                <a:lnTo>
                  <a:pt x="1210736" y="1003300"/>
                </a:lnTo>
                <a:lnTo>
                  <a:pt x="1182113" y="990600"/>
                </a:lnTo>
                <a:close/>
                <a:moveTo>
                  <a:pt x="474091" y="876300"/>
                </a:moveTo>
                <a:lnTo>
                  <a:pt x="404141" y="876299"/>
                </a:lnTo>
                <a:lnTo>
                  <a:pt x="376223" y="901699"/>
                </a:lnTo>
                <a:lnTo>
                  <a:pt x="358885" y="939799"/>
                </a:lnTo>
                <a:lnTo>
                  <a:pt x="357196" y="990599"/>
                </a:lnTo>
                <a:lnTo>
                  <a:pt x="373578" y="1041399"/>
                </a:lnTo>
                <a:lnTo>
                  <a:pt x="403182" y="1079499"/>
                </a:lnTo>
                <a:lnTo>
                  <a:pt x="441158" y="1117600"/>
                </a:lnTo>
                <a:lnTo>
                  <a:pt x="460594" y="1130300"/>
                </a:lnTo>
                <a:lnTo>
                  <a:pt x="618497" y="1130300"/>
                </a:lnTo>
                <a:lnTo>
                  <a:pt x="660706" y="1104900"/>
                </a:lnTo>
                <a:lnTo>
                  <a:pt x="701228" y="1079500"/>
                </a:lnTo>
                <a:lnTo>
                  <a:pt x="480979" y="1079500"/>
                </a:lnTo>
                <a:lnTo>
                  <a:pt x="459968" y="1066800"/>
                </a:lnTo>
                <a:lnTo>
                  <a:pt x="442485" y="1041400"/>
                </a:lnTo>
                <a:lnTo>
                  <a:pt x="429408" y="1028700"/>
                </a:lnTo>
                <a:lnTo>
                  <a:pt x="418758" y="990599"/>
                </a:lnTo>
                <a:lnTo>
                  <a:pt x="418243" y="952499"/>
                </a:lnTo>
                <a:lnTo>
                  <a:pt x="432715" y="927099"/>
                </a:lnTo>
                <a:lnTo>
                  <a:pt x="522307" y="927100"/>
                </a:lnTo>
                <a:lnTo>
                  <a:pt x="513226" y="914400"/>
                </a:lnTo>
                <a:lnTo>
                  <a:pt x="474091" y="876300"/>
                </a:lnTo>
                <a:close/>
                <a:moveTo>
                  <a:pt x="522307" y="927100"/>
                </a:moveTo>
                <a:lnTo>
                  <a:pt x="432715" y="927099"/>
                </a:lnTo>
                <a:lnTo>
                  <a:pt x="467022" y="939800"/>
                </a:lnTo>
                <a:lnTo>
                  <a:pt x="488940" y="965200"/>
                </a:lnTo>
                <a:lnTo>
                  <a:pt x="503158" y="1003300"/>
                </a:lnTo>
                <a:lnTo>
                  <a:pt x="511647" y="1041400"/>
                </a:lnTo>
                <a:lnTo>
                  <a:pt x="516379" y="1079500"/>
                </a:lnTo>
                <a:lnTo>
                  <a:pt x="570487" y="1079500"/>
                </a:lnTo>
                <a:lnTo>
                  <a:pt x="568107" y="1066800"/>
                </a:lnTo>
                <a:lnTo>
                  <a:pt x="568107" y="1054100"/>
                </a:lnTo>
                <a:lnTo>
                  <a:pt x="558025" y="1003300"/>
                </a:lnTo>
                <a:lnTo>
                  <a:pt x="540468" y="952500"/>
                </a:lnTo>
                <a:lnTo>
                  <a:pt x="522307" y="927100"/>
                </a:lnTo>
                <a:close/>
                <a:moveTo>
                  <a:pt x="831413" y="685800"/>
                </a:moveTo>
                <a:lnTo>
                  <a:pt x="769395" y="711200"/>
                </a:lnTo>
                <a:lnTo>
                  <a:pt x="730526" y="787400"/>
                </a:lnTo>
                <a:lnTo>
                  <a:pt x="723537" y="838200"/>
                </a:lnTo>
                <a:lnTo>
                  <a:pt x="724904" y="876300"/>
                </a:lnTo>
                <a:lnTo>
                  <a:pt x="733719" y="927100"/>
                </a:lnTo>
                <a:lnTo>
                  <a:pt x="749077" y="977900"/>
                </a:lnTo>
                <a:lnTo>
                  <a:pt x="709603" y="1016000"/>
                </a:lnTo>
                <a:lnTo>
                  <a:pt x="665941" y="1041400"/>
                </a:lnTo>
                <a:lnTo>
                  <a:pt x="619200" y="1066800"/>
                </a:lnTo>
                <a:lnTo>
                  <a:pt x="570487" y="1079500"/>
                </a:lnTo>
                <a:lnTo>
                  <a:pt x="701228" y="1079500"/>
                </a:lnTo>
                <a:lnTo>
                  <a:pt x="739496" y="1054100"/>
                </a:lnTo>
                <a:lnTo>
                  <a:pt x="774942" y="1028700"/>
                </a:lnTo>
                <a:lnTo>
                  <a:pt x="836091" y="1028700"/>
                </a:lnTo>
                <a:lnTo>
                  <a:pt x="824625" y="1003300"/>
                </a:lnTo>
                <a:lnTo>
                  <a:pt x="814928" y="990600"/>
                </a:lnTo>
                <a:lnTo>
                  <a:pt x="823338" y="977900"/>
                </a:lnTo>
                <a:lnTo>
                  <a:pt x="831093" y="965200"/>
                </a:lnTo>
                <a:lnTo>
                  <a:pt x="838402" y="952500"/>
                </a:lnTo>
                <a:lnTo>
                  <a:pt x="845473" y="939800"/>
                </a:lnTo>
                <a:lnTo>
                  <a:pt x="851994" y="927100"/>
                </a:lnTo>
                <a:lnTo>
                  <a:pt x="793745" y="927100"/>
                </a:lnTo>
                <a:lnTo>
                  <a:pt x="790631" y="914400"/>
                </a:lnTo>
                <a:lnTo>
                  <a:pt x="788171" y="901700"/>
                </a:lnTo>
                <a:lnTo>
                  <a:pt x="786158" y="889000"/>
                </a:lnTo>
                <a:lnTo>
                  <a:pt x="784383" y="889000"/>
                </a:lnTo>
                <a:lnTo>
                  <a:pt x="781525" y="850900"/>
                </a:lnTo>
                <a:lnTo>
                  <a:pt x="780862" y="825500"/>
                </a:lnTo>
                <a:lnTo>
                  <a:pt x="783725" y="800100"/>
                </a:lnTo>
                <a:lnTo>
                  <a:pt x="791444" y="774700"/>
                </a:lnTo>
                <a:lnTo>
                  <a:pt x="811497" y="749300"/>
                </a:lnTo>
                <a:lnTo>
                  <a:pt x="880801" y="749300"/>
                </a:lnTo>
                <a:lnTo>
                  <a:pt x="861975" y="711200"/>
                </a:lnTo>
                <a:lnTo>
                  <a:pt x="831413" y="685800"/>
                </a:lnTo>
                <a:close/>
                <a:moveTo>
                  <a:pt x="880801" y="749300"/>
                </a:moveTo>
                <a:lnTo>
                  <a:pt x="811497" y="749300"/>
                </a:lnTo>
                <a:lnTo>
                  <a:pt x="823159" y="762000"/>
                </a:lnTo>
                <a:lnTo>
                  <a:pt x="827771" y="812800"/>
                </a:lnTo>
                <a:lnTo>
                  <a:pt x="826670" y="838200"/>
                </a:lnTo>
                <a:lnTo>
                  <a:pt x="821871" y="863600"/>
                </a:lnTo>
                <a:lnTo>
                  <a:pt x="814640" y="876300"/>
                </a:lnTo>
                <a:lnTo>
                  <a:pt x="805193" y="901700"/>
                </a:lnTo>
                <a:lnTo>
                  <a:pt x="793745" y="927100"/>
                </a:lnTo>
                <a:lnTo>
                  <a:pt x="851994" y="927100"/>
                </a:lnTo>
                <a:lnTo>
                  <a:pt x="865035" y="901700"/>
                </a:lnTo>
                <a:lnTo>
                  <a:pt x="879398" y="850900"/>
                </a:lnTo>
                <a:lnTo>
                  <a:pt x="885631" y="800100"/>
                </a:lnTo>
                <a:lnTo>
                  <a:pt x="880801" y="749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5"/>
          <p:cNvSpPr/>
          <p:nvPr/>
        </p:nvSpPr>
        <p:spPr>
          <a:xfrm>
            <a:off x="4012560" y="5611320"/>
            <a:ext cx="352440" cy="140760"/>
          </a:xfrm>
          <a:custGeom>
            <a:avLst/>
            <a:gdLst/>
            <a:ahLst/>
            <a:rect l="l" t="t" r="r" b="b"/>
            <a:pathLst>
              <a:path w="353060" h="141604">
                <a:moveTo>
                  <a:pt x="272685" y="0"/>
                </a:moveTo>
                <a:lnTo>
                  <a:pt x="212782" y="8741"/>
                </a:lnTo>
                <a:lnTo>
                  <a:pt x="174246" y="16160"/>
                </a:lnTo>
                <a:lnTo>
                  <a:pt x="136156" y="24461"/>
                </a:lnTo>
                <a:lnTo>
                  <a:pt x="98736" y="33205"/>
                </a:lnTo>
                <a:lnTo>
                  <a:pt x="61715" y="43487"/>
                </a:lnTo>
                <a:lnTo>
                  <a:pt x="16524" y="67360"/>
                </a:lnTo>
                <a:lnTo>
                  <a:pt x="0" y="103726"/>
                </a:lnTo>
                <a:lnTo>
                  <a:pt x="7895" y="118820"/>
                </a:lnTo>
                <a:lnTo>
                  <a:pt x="22627" y="129288"/>
                </a:lnTo>
                <a:lnTo>
                  <a:pt x="41327" y="135788"/>
                </a:lnTo>
                <a:lnTo>
                  <a:pt x="61130" y="138984"/>
                </a:lnTo>
                <a:lnTo>
                  <a:pt x="112093" y="141241"/>
                </a:lnTo>
                <a:lnTo>
                  <a:pt x="163185" y="139548"/>
                </a:lnTo>
                <a:lnTo>
                  <a:pt x="213946" y="133907"/>
                </a:lnTo>
                <a:lnTo>
                  <a:pt x="263915" y="124317"/>
                </a:lnTo>
                <a:lnTo>
                  <a:pt x="312631" y="110779"/>
                </a:lnTo>
                <a:lnTo>
                  <a:pt x="349014" y="88295"/>
                </a:lnTo>
                <a:lnTo>
                  <a:pt x="352618" y="75514"/>
                </a:lnTo>
                <a:lnTo>
                  <a:pt x="352618" y="68461"/>
                </a:lnTo>
                <a:lnTo>
                  <a:pt x="347937" y="61408"/>
                </a:lnTo>
                <a:lnTo>
                  <a:pt x="343176" y="54355"/>
                </a:lnTo>
                <a:lnTo>
                  <a:pt x="333737" y="38236"/>
                </a:lnTo>
                <a:lnTo>
                  <a:pt x="322906" y="23213"/>
                </a:lnTo>
                <a:lnTo>
                  <a:pt x="309795" y="10725"/>
                </a:lnTo>
                <a:lnTo>
                  <a:pt x="293828" y="2644"/>
                </a:lnTo>
                <a:lnTo>
                  <a:pt x="283249" y="329"/>
                </a:lnTo>
                <a:lnTo>
                  <a:pt x="272685" y="0"/>
                </a:lnTo>
                <a:close/>
              </a:path>
            </a:pathLst>
          </a:custGeom>
          <a:solidFill>
            <a:srgbClr val="83858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6"/>
          <p:cNvSpPr/>
          <p:nvPr/>
        </p:nvSpPr>
        <p:spPr>
          <a:xfrm>
            <a:off x="4791600" y="5190480"/>
            <a:ext cx="274320" cy="270360"/>
          </a:xfrm>
          <a:custGeom>
            <a:avLst/>
            <a:gdLst/>
            <a:ahLst/>
            <a:rect l="l" t="t" r="r" b="b"/>
            <a:pathLst>
              <a:path w="274954" h="271145">
                <a:moveTo>
                  <a:pt x="242986" y="0"/>
                </a:moveTo>
                <a:lnTo>
                  <a:pt x="198182" y="10543"/>
                </a:lnTo>
                <a:lnTo>
                  <a:pt x="151926" y="42608"/>
                </a:lnTo>
                <a:lnTo>
                  <a:pt x="120572" y="65968"/>
                </a:lnTo>
                <a:lnTo>
                  <a:pt x="89903" y="90209"/>
                </a:lnTo>
                <a:lnTo>
                  <a:pt x="59680" y="115331"/>
                </a:lnTo>
                <a:lnTo>
                  <a:pt x="29666" y="141333"/>
                </a:lnTo>
                <a:lnTo>
                  <a:pt x="3802" y="174250"/>
                </a:lnTo>
                <a:lnTo>
                  <a:pt x="0" y="192244"/>
                </a:lnTo>
                <a:lnTo>
                  <a:pt x="1471" y="210682"/>
                </a:lnTo>
                <a:lnTo>
                  <a:pt x="6468" y="229121"/>
                </a:lnTo>
                <a:lnTo>
                  <a:pt x="13243" y="247120"/>
                </a:lnTo>
                <a:lnTo>
                  <a:pt x="15544" y="254173"/>
                </a:lnTo>
                <a:lnTo>
                  <a:pt x="17924" y="261218"/>
                </a:lnTo>
                <a:lnTo>
                  <a:pt x="24985" y="265922"/>
                </a:lnTo>
                <a:lnTo>
                  <a:pt x="36705" y="271103"/>
                </a:lnTo>
                <a:lnTo>
                  <a:pt x="49956" y="270331"/>
                </a:lnTo>
                <a:lnTo>
                  <a:pt x="117881" y="228762"/>
                </a:lnTo>
                <a:lnTo>
                  <a:pt x="156672" y="195156"/>
                </a:lnTo>
                <a:lnTo>
                  <a:pt x="192977" y="158504"/>
                </a:lnTo>
                <a:lnTo>
                  <a:pt x="226684" y="119256"/>
                </a:lnTo>
                <a:lnTo>
                  <a:pt x="257683" y="77865"/>
                </a:lnTo>
                <a:lnTo>
                  <a:pt x="274564" y="25638"/>
                </a:lnTo>
                <a:lnTo>
                  <a:pt x="267125" y="9699"/>
                </a:lnTo>
                <a:lnTo>
                  <a:pt x="256364" y="2975"/>
                </a:lnTo>
                <a:lnTo>
                  <a:pt x="242986" y="0"/>
                </a:lnTo>
                <a:close/>
              </a:path>
            </a:pathLst>
          </a:custGeom>
          <a:solidFill>
            <a:srgbClr val="83858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7"/>
          <p:cNvSpPr/>
          <p:nvPr/>
        </p:nvSpPr>
        <p:spPr>
          <a:xfrm>
            <a:off x="4087800" y="5002560"/>
            <a:ext cx="258480" cy="636840"/>
          </a:xfrm>
          <a:custGeom>
            <a:avLst/>
            <a:gdLst/>
            <a:ahLst/>
            <a:rect l="l" t="t" r="r" b="b"/>
            <a:pathLst>
              <a:path w="259079" h="637539">
                <a:moveTo>
                  <a:pt x="68151" y="0"/>
                </a:moveTo>
                <a:lnTo>
                  <a:pt x="56833" y="31219"/>
                </a:lnTo>
                <a:lnTo>
                  <a:pt x="32290" y="110481"/>
                </a:lnTo>
                <a:lnTo>
                  <a:pt x="8640" y="216188"/>
                </a:lnTo>
                <a:lnTo>
                  <a:pt x="0" y="326744"/>
                </a:lnTo>
                <a:lnTo>
                  <a:pt x="14929" y="435721"/>
                </a:lnTo>
                <a:lnTo>
                  <a:pt x="45530" y="535662"/>
                </a:lnTo>
                <a:lnTo>
                  <a:pt x="75699" y="608716"/>
                </a:lnTo>
                <a:lnTo>
                  <a:pt x="89334" y="637035"/>
                </a:lnTo>
                <a:lnTo>
                  <a:pt x="258562" y="634687"/>
                </a:lnTo>
                <a:lnTo>
                  <a:pt x="240158" y="610446"/>
                </a:lnTo>
                <a:lnTo>
                  <a:pt x="197730" y="550063"/>
                </a:lnTo>
                <a:lnTo>
                  <a:pt x="150452" y="472050"/>
                </a:lnTo>
                <a:lnTo>
                  <a:pt x="117499" y="394918"/>
                </a:lnTo>
                <a:lnTo>
                  <a:pt x="105256" y="341171"/>
                </a:lnTo>
                <a:lnTo>
                  <a:pt x="99111" y="292163"/>
                </a:lnTo>
                <a:lnTo>
                  <a:pt x="98380" y="246992"/>
                </a:lnTo>
                <a:lnTo>
                  <a:pt x="102383" y="204755"/>
                </a:lnTo>
                <a:lnTo>
                  <a:pt x="110438" y="164550"/>
                </a:lnTo>
                <a:lnTo>
                  <a:pt x="129524" y="113538"/>
                </a:lnTo>
                <a:lnTo>
                  <a:pt x="155423" y="63195"/>
                </a:lnTo>
                <a:lnTo>
                  <a:pt x="178228" y="24751"/>
                </a:lnTo>
                <a:lnTo>
                  <a:pt x="188031" y="9440"/>
                </a:lnTo>
                <a:lnTo>
                  <a:pt x="68151" y="0"/>
                </a:lnTo>
                <a:close/>
              </a:path>
            </a:pathLst>
          </a:custGeom>
          <a:solidFill>
            <a:srgbClr val="34384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8"/>
          <p:cNvSpPr/>
          <p:nvPr/>
        </p:nvSpPr>
        <p:spPr>
          <a:xfrm>
            <a:off x="4329720" y="4989240"/>
            <a:ext cx="559440" cy="401400"/>
          </a:xfrm>
          <a:custGeom>
            <a:avLst/>
            <a:gdLst/>
            <a:ahLst/>
            <a:rect l="l" t="t" r="r" b="b"/>
            <a:pathLst>
              <a:path w="560070" h="401954">
                <a:moveTo>
                  <a:pt x="89266" y="0"/>
                </a:moveTo>
                <a:lnTo>
                  <a:pt x="48783" y="4721"/>
                </a:lnTo>
                <a:lnTo>
                  <a:pt x="14473" y="12076"/>
                </a:lnTo>
                <a:lnTo>
                  <a:pt x="0" y="15898"/>
                </a:lnTo>
                <a:lnTo>
                  <a:pt x="26967" y="27794"/>
                </a:lnTo>
                <a:lnTo>
                  <a:pt x="94055" y="59959"/>
                </a:lnTo>
                <a:lnTo>
                  <a:pt x="180541" y="107110"/>
                </a:lnTo>
                <a:lnTo>
                  <a:pt x="265703" y="163962"/>
                </a:lnTo>
                <a:lnTo>
                  <a:pt x="341435" y="237752"/>
                </a:lnTo>
                <a:lnTo>
                  <a:pt x="402611" y="315289"/>
                </a:lnTo>
                <a:lnTo>
                  <a:pt x="443511" y="376517"/>
                </a:lnTo>
                <a:lnTo>
                  <a:pt x="458415" y="401383"/>
                </a:lnTo>
                <a:lnTo>
                  <a:pt x="559492" y="302649"/>
                </a:lnTo>
                <a:lnTo>
                  <a:pt x="521588" y="267903"/>
                </a:lnTo>
                <a:lnTo>
                  <a:pt x="421979" y="185110"/>
                </a:lnTo>
                <a:lnTo>
                  <a:pt x="281818" y="86444"/>
                </a:lnTo>
                <a:lnTo>
                  <a:pt x="122260" y="4077"/>
                </a:lnTo>
                <a:lnTo>
                  <a:pt x="89266" y="0"/>
                </a:lnTo>
                <a:close/>
              </a:path>
            </a:pathLst>
          </a:custGeom>
          <a:solidFill>
            <a:srgbClr val="34384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9"/>
          <p:cNvSpPr/>
          <p:nvPr/>
        </p:nvSpPr>
        <p:spPr>
          <a:xfrm>
            <a:off x="3318840" y="4273920"/>
            <a:ext cx="317520" cy="316800"/>
          </a:xfrm>
          <a:custGeom>
            <a:avLst/>
            <a:gdLst/>
            <a:ahLst/>
            <a:rect l="l" t="t" r="r" b="b"/>
            <a:pathLst>
              <a:path w="318135" h="317500">
                <a:moveTo>
                  <a:pt x="30854" y="150420"/>
                </a:moveTo>
                <a:lnTo>
                  <a:pt x="0" y="178922"/>
                </a:lnTo>
                <a:lnTo>
                  <a:pt x="990" y="185710"/>
                </a:lnTo>
                <a:lnTo>
                  <a:pt x="17336" y="221247"/>
                </a:lnTo>
                <a:lnTo>
                  <a:pt x="55757" y="252807"/>
                </a:lnTo>
                <a:lnTo>
                  <a:pt x="101378" y="272677"/>
                </a:lnTo>
                <a:lnTo>
                  <a:pt x="122900" y="281855"/>
                </a:lnTo>
                <a:lnTo>
                  <a:pt x="166830" y="301104"/>
                </a:lnTo>
                <a:lnTo>
                  <a:pt x="188356" y="310282"/>
                </a:lnTo>
                <a:lnTo>
                  <a:pt x="195409" y="312662"/>
                </a:lnTo>
                <a:lnTo>
                  <a:pt x="202462" y="314963"/>
                </a:lnTo>
                <a:lnTo>
                  <a:pt x="209516" y="317343"/>
                </a:lnTo>
                <a:lnTo>
                  <a:pt x="216567" y="317270"/>
                </a:lnTo>
                <a:lnTo>
                  <a:pt x="223618" y="316758"/>
                </a:lnTo>
                <a:lnTo>
                  <a:pt x="230669" y="315368"/>
                </a:lnTo>
                <a:lnTo>
                  <a:pt x="237720" y="312662"/>
                </a:lnTo>
                <a:lnTo>
                  <a:pt x="258732" y="305274"/>
                </a:lnTo>
                <a:lnTo>
                  <a:pt x="278860" y="294137"/>
                </a:lnTo>
                <a:lnTo>
                  <a:pt x="297226" y="279906"/>
                </a:lnTo>
                <a:lnTo>
                  <a:pt x="312949" y="263236"/>
                </a:lnTo>
                <a:lnTo>
                  <a:pt x="315297" y="258555"/>
                </a:lnTo>
                <a:lnTo>
                  <a:pt x="317646" y="256175"/>
                </a:lnTo>
                <a:lnTo>
                  <a:pt x="317646" y="251494"/>
                </a:lnTo>
                <a:lnTo>
                  <a:pt x="317461" y="244100"/>
                </a:lnTo>
                <a:lnTo>
                  <a:pt x="314412" y="236252"/>
                </a:lnTo>
                <a:lnTo>
                  <a:pt x="305896" y="220950"/>
                </a:lnTo>
                <a:lnTo>
                  <a:pt x="301855" y="197467"/>
                </a:lnTo>
                <a:lnTo>
                  <a:pt x="108431" y="197467"/>
                </a:lnTo>
                <a:lnTo>
                  <a:pt x="97814" y="187320"/>
                </a:lnTo>
                <a:lnTo>
                  <a:pt x="86978" y="178059"/>
                </a:lnTo>
                <a:lnTo>
                  <a:pt x="75701" y="169675"/>
                </a:lnTo>
                <a:lnTo>
                  <a:pt x="63764" y="162162"/>
                </a:lnTo>
                <a:lnTo>
                  <a:pt x="56307" y="157349"/>
                </a:lnTo>
                <a:lnTo>
                  <a:pt x="48189" y="153643"/>
                </a:lnTo>
                <a:lnTo>
                  <a:pt x="39631" y="151262"/>
                </a:lnTo>
                <a:lnTo>
                  <a:pt x="30854" y="150420"/>
                </a:lnTo>
                <a:close/>
                <a:moveTo>
                  <a:pt x="68798" y="60996"/>
                </a:moveTo>
                <a:lnTo>
                  <a:pt x="61415" y="61088"/>
                </a:lnTo>
                <a:lnTo>
                  <a:pt x="51241" y="66019"/>
                </a:lnTo>
                <a:lnTo>
                  <a:pt x="45253" y="75785"/>
                </a:lnTo>
                <a:lnTo>
                  <a:pt x="43233" y="88199"/>
                </a:lnTo>
                <a:lnTo>
                  <a:pt x="44960" y="101073"/>
                </a:lnTo>
                <a:lnTo>
                  <a:pt x="68761" y="153673"/>
                </a:lnTo>
                <a:lnTo>
                  <a:pt x="108431" y="197467"/>
                </a:lnTo>
                <a:lnTo>
                  <a:pt x="301855" y="197467"/>
                </a:lnTo>
                <a:lnTo>
                  <a:pt x="301451" y="195117"/>
                </a:lnTo>
                <a:lnTo>
                  <a:pt x="307364" y="167745"/>
                </a:lnTo>
                <a:lnTo>
                  <a:pt x="311055" y="155101"/>
                </a:lnTo>
                <a:lnTo>
                  <a:pt x="242425" y="155101"/>
                </a:lnTo>
                <a:lnTo>
                  <a:pt x="240569" y="150420"/>
                </a:lnTo>
                <a:lnTo>
                  <a:pt x="162500" y="150420"/>
                </a:lnTo>
                <a:lnTo>
                  <a:pt x="144832" y="131060"/>
                </a:lnTo>
                <a:lnTo>
                  <a:pt x="126943" y="111923"/>
                </a:lnTo>
                <a:lnTo>
                  <a:pt x="108613" y="93232"/>
                </a:lnTo>
                <a:lnTo>
                  <a:pt x="89620" y="75210"/>
                </a:lnTo>
                <a:lnTo>
                  <a:pt x="83563" y="68697"/>
                </a:lnTo>
                <a:lnTo>
                  <a:pt x="76401" y="63746"/>
                </a:lnTo>
                <a:lnTo>
                  <a:pt x="68798" y="60996"/>
                </a:lnTo>
                <a:close/>
                <a:moveTo>
                  <a:pt x="292670" y="85297"/>
                </a:moveTo>
                <a:lnTo>
                  <a:pt x="256966" y="119121"/>
                </a:lnTo>
                <a:lnTo>
                  <a:pt x="242425" y="155101"/>
                </a:lnTo>
                <a:lnTo>
                  <a:pt x="311055" y="155101"/>
                </a:lnTo>
                <a:lnTo>
                  <a:pt x="315480" y="139942"/>
                </a:lnTo>
                <a:lnTo>
                  <a:pt x="317645" y="112815"/>
                </a:lnTo>
                <a:lnTo>
                  <a:pt x="316765" y="104479"/>
                </a:lnTo>
                <a:lnTo>
                  <a:pt x="314121" y="97236"/>
                </a:lnTo>
                <a:lnTo>
                  <a:pt x="309713" y="91316"/>
                </a:lnTo>
                <a:lnTo>
                  <a:pt x="303539" y="86952"/>
                </a:lnTo>
                <a:lnTo>
                  <a:pt x="292670" y="85297"/>
                </a:lnTo>
                <a:close/>
                <a:moveTo>
                  <a:pt x="129582" y="0"/>
                </a:moveTo>
                <a:lnTo>
                  <a:pt x="127234" y="0"/>
                </a:lnTo>
                <a:lnTo>
                  <a:pt x="122537" y="2300"/>
                </a:lnTo>
                <a:lnTo>
                  <a:pt x="120181" y="2300"/>
                </a:lnTo>
                <a:lnTo>
                  <a:pt x="115484" y="7060"/>
                </a:lnTo>
                <a:lnTo>
                  <a:pt x="113128" y="14121"/>
                </a:lnTo>
                <a:lnTo>
                  <a:pt x="113019" y="20547"/>
                </a:lnTo>
                <a:lnTo>
                  <a:pt x="112028" y="36416"/>
                </a:lnTo>
                <a:lnTo>
                  <a:pt x="127234" y="89332"/>
                </a:lnTo>
                <a:lnTo>
                  <a:pt x="153683" y="134906"/>
                </a:lnTo>
                <a:lnTo>
                  <a:pt x="162500" y="150420"/>
                </a:lnTo>
                <a:lnTo>
                  <a:pt x="240569" y="150420"/>
                </a:lnTo>
                <a:lnTo>
                  <a:pt x="231405" y="127305"/>
                </a:lnTo>
                <a:lnTo>
                  <a:pt x="219503" y="100171"/>
                </a:lnTo>
                <a:lnTo>
                  <a:pt x="193053" y="46966"/>
                </a:lnTo>
                <a:lnTo>
                  <a:pt x="169545" y="14121"/>
                </a:lnTo>
                <a:lnTo>
                  <a:pt x="140125" y="878"/>
                </a:lnTo>
                <a:lnTo>
                  <a:pt x="129582" y="0"/>
                </a:lnTo>
                <a:close/>
              </a:path>
            </a:pathLst>
          </a:custGeom>
          <a:solidFill>
            <a:srgbClr val="f9de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10"/>
          <p:cNvSpPr/>
          <p:nvPr/>
        </p:nvSpPr>
        <p:spPr>
          <a:xfrm>
            <a:off x="4715280" y="3958920"/>
            <a:ext cx="312480" cy="330840"/>
          </a:xfrm>
          <a:custGeom>
            <a:avLst/>
            <a:gdLst/>
            <a:ahLst/>
            <a:rect l="l" t="t" r="r" b="b"/>
            <a:pathLst>
              <a:path w="313054" h="331470">
                <a:moveTo>
                  <a:pt x="21143" y="163699"/>
                </a:moveTo>
                <a:lnTo>
                  <a:pt x="9969" y="166301"/>
                </a:lnTo>
                <a:lnTo>
                  <a:pt x="2320" y="173983"/>
                </a:lnTo>
                <a:lnTo>
                  <a:pt x="73" y="181342"/>
                </a:lnTo>
                <a:lnTo>
                  <a:pt x="0" y="188997"/>
                </a:lnTo>
                <a:lnTo>
                  <a:pt x="1695" y="196162"/>
                </a:lnTo>
                <a:lnTo>
                  <a:pt x="4700" y="202227"/>
                </a:lnTo>
                <a:lnTo>
                  <a:pt x="22461" y="223241"/>
                </a:lnTo>
                <a:lnTo>
                  <a:pt x="46402" y="240090"/>
                </a:lnTo>
                <a:lnTo>
                  <a:pt x="69466" y="257385"/>
                </a:lnTo>
                <a:lnTo>
                  <a:pt x="84594" y="279738"/>
                </a:lnTo>
                <a:lnTo>
                  <a:pt x="88713" y="290851"/>
                </a:lnTo>
                <a:lnTo>
                  <a:pt x="91076" y="299770"/>
                </a:lnTo>
                <a:lnTo>
                  <a:pt x="92549" y="306860"/>
                </a:lnTo>
                <a:lnTo>
                  <a:pt x="94035" y="312662"/>
                </a:lnTo>
                <a:lnTo>
                  <a:pt x="96415" y="317343"/>
                </a:lnTo>
                <a:lnTo>
                  <a:pt x="91655" y="322103"/>
                </a:lnTo>
                <a:lnTo>
                  <a:pt x="94035" y="324404"/>
                </a:lnTo>
                <a:lnTo>
                  <a:pt x="117279" y="329679"/>
                </a:lnTo>
                <a:lnTo>
                  <a:pt x="140745" y="331197"/>
                </a:lnTo>
                <a:lnTo>
                  <a:pt x="163766" y="328744"/>
                </a:lnTo>
                <a:lnTo>
                  <a:pt x="185671" y="322103"/>
                </a:lnTo>
                <a:lnTo>
                  <a:pt x="195112" y="319723"/>
                </a:lnTo>
                <a:lnTo>
                  <a:pt x="215407" y="290587"/>
                </a:lnTo>
                <a:lnTo>
                  <a:pt x="218596" y="284498"/>
                </a:lnTo>
                <a:lnTo>
                  <a:pt x="230959" y="265200"/>
                </a:lnTo>
                <a:lnTo>
                  <a:pt x="243300" y="248341"/>
                </a:lnTo>
                <a:lnTo>
                  <a:pt x="255626" y="231928"/>
                </a:lnTo>
                <a:lnTo>
                  <a:pt x="267944" y="213968"/>
                </a:lnTo>
                <a:lnTo>
                  <a:pt x="277730" y="199457"/>
                </a:lnTo>
                <a:lnTo>
                  <a:pt x="280122" y="195166"/>
                </a:lnTo>
                <a:lnTo>
                  <a:pt x="89354" y="195166"/>
                </a:lnTo>
                <a:lnTo>
                  <a:pt x="80068" y="188135"/>
                </a:lnTo>
                <a:lnTo>
                  <a:pt x="69926" y="181342"/>
                </a:lnTo>
                <a:lnTo>
                  <a:pt x="58907" y="174995"/>
                </a:lnTo>
                <a:lnTo>
                  <a:pt x="46987" y="169302"/>
                </a:lnTo>
                <a:lnTo>
                  <a:pt x="34073" y="165069"/>
                </a:lnTo>
                <a:lnTo>
                  <a:pt x="21143" y="163699"/>
                </a:lnTo>
                <a:close/>
                <a:moveTo>
                  <a:pt x="199845" y="319723"/>
                </a:moveTo>
                <a:lnTo>
                  <a:pt x="195112" y="319723"/>
                </a:lnTo>
                <a:lnTo>
                  <a:pt x="197492" y="322103"/>
                </a:lnTo>
                <a:lnTo>
                  <a:pt x="199845" y="319723"/>
                </a:lnTo>
                <a:close/>
                <a:moveTo>
                  <a:pt x="105777" y="0"/>
                </a:moveTo>
                <a:lnTo>
                  <a:pt x="103397" y="0"/>
                </a:lnTo>
                <a:lnTo>
                  <a:pt x="98716" y="2380"/>
                </a:lnTo>
                <a:lnTo>
                  <a:pt x="96415" y="4760"/>
                </a:lnTo>
                <a:lnTo>
                  <a:pt x="87074" y="10897"/>
                </a:lnTo>
                <a:lnTo>
                  <a:pt x="68208" y="48230"/>
                </a:lnTo>
                <a:lnTo>
                  <a:pt x="67873" y="58797"/>
                </a:lnTo>
                <a:lnTo>
                  <a:pt x="68877" y="69380"/>
                </a:lnTo>
                <a:lnTo>
                  <a:pt x="70551" y="79970"/>
                </a:lnTo>
                <a:lnTo>
                  <a:pt x="74471" y="108546"/>
                </a:lnTo>
                <a:lnTo>
                  <a:pt x="79123" y="137930"/>
                </a:lnTo>
                <a:lnTo>
                  <a:pt x="84095" y="166590"/>
                </a:lnTo>
                <a:lnTo>
                  <a:pt x="89354" y="195166"/>
                </a:lnTo>
                <a:lnTo>
                  <a:pt x="280122" y="195166"/>
                </a:lnTo>
                <a:lnTo>
                  <a:pt x="286192" y="184277"/>
                </a:lnTo>
                <a:lnTo>
                  <a:pt x="293761" y="168650"/>
                </a:lnTo>
                <a:lnTo>
                  <a:pt x="299802" y="155181"/>
                </a:lnTo>
                <a:lnTo>
                  <a:pt x="225657" y="155181"/>
                </a:lnTo>
                <a:lnTo>
                  <a:pt x="227213" y="145740"/>
                </a:lnTo>
                <a:lnTo>
                  <a:pt x="155125" y="145740"/>
                </a:lnTo>
                <a:lnTo>
                  <a:pt x="152382" y="128127"/>
                </a:lnTo>
                <a:lnTo>
                  <a:pt x="150732" y="110514"/>
                </a:lnTo>
                <a:lnTo>
                  <a:pt x="149501" y="92746"/>
                </a:lnTo>
                <a:lnTo>
                  <a:pt x="148064" y="75289"/>
                </a:lnTo>
                <a:lnTo>
                  <a:pt x="143998" y="57704"/>
                </a:lnTo>
                <a:lnTo>
                  <a:pt x="138385" y="40580"/>
                </a:lnTo>
                <a:lnTo>
                  <a:pt x="130570" y="24348"/>
                </a:lnTo>
                <a:lnTo>
                  <a:pt x="119899" y="9440"/>
                </a:lnTo>
                <a:lnTo>
                  <a:pt x="117519" y="4760"/>
                </a:lnTo>
                <a:lnTo>
                  <a:pt x="112838" y="2380"/>
                </a:lnTo>
                <a:lnTo>
                  <a:pt x="105777" y="0"/>
                </a:lnTo>
                <a:close/>
                <a:moveTo>
                  <a:pt x="286043" y="65959"/>
                </a:moveTo>
                <a:lnTo>
                  <a:pt x="249776" y="85246"/>
                </a:lnTo>
                <a:lnTo>
                  <a:pt x="232153" y="127274"/>
                </a:lnTo>
                <a:lnTo>
                  <a:pt x="225657" y="155181"/>
                </a:lnTo>
                <a:lnTo>
                  <a:pt x="299802" y="155181"/>
                </a:lnTo>
                <a:lnTo>
                  <a:pt x="300869" y="152800"/>
                </a:lnTo>
                <a:lnTo>
                  <a:pt x="306317" y="137930"/>
                </a:lnTo>
                <a:lnTo>
                  <a:pt x="310886" y="121959"/>
                </a:lnTo>
                <a:lnTo>
                  <a:pt x="312807" y="105541"/>
                </a:lnTo>
                <a:lnTo>
                  <a:pt x="310311" y="89332"/>
                </a:lnTo>
                <a:lnTo>
                  <a:pt x="286043" y="65959"/>
                </a:lnTo>
                <a:close/>
                <a:moveTo>
                  <a:pt x="198856" y="13878"/>
                </a:moveTo>
                <a:lnTo>
                  <a:pt x="171628" y="42365"/>
                </a:lnTo>
                <a:lnTo>
                  <a:pt x="161621" y="94945"/>
                </a:lnTo>
                <a:lnTo>
                  <a:pt x="155125" y="145740"/>
                </a:lnTo>
                <a:lnTo>
                  <a:pt x="227213" y="145740"/>
                </a:lnTo>
                <a:lnTo>
                  <a:pt x="230586" y="125277"/>
                </a:lnTo>
                <a:lnTo>
                  <a:pt x="233313" y="95827"/>
                </a:lnTo>
                <a:lnTo>
                  <a:pt x="231637" y="67255"/>
                </a:lnTo>
                <a:lnTo>
                  <a:pt x="223356" y="39985"/>
                </a:lnTo>
                <a:lnTo>
                  <a:pt x="217817" y="28357"/>
                </a:lnTo>
                <a:lnTo>
                  <a:pt x="209214" y="19139"/>
                </a:lnTo>
                <a:lnTo>
                  <a:pt x="198856" y="13878"/>
                </a:lnTo>
                <a:close/>
              </a:path>
            </a:pathLst>
          </a:custGeom>
          <a:solidFill>
            <a:srgbClr val="f9de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11"/>
          <p:cNvSpPr/>
          <p:nvPr/>
        </p:nvSpPr>
        <p:spPr>
          <a:xfrm>
            <a:off x="3493080" y="4255200"/>
            <a:ext cx="1438200" cy="794160"/>
          </a:xfrm>
          <a:custGeom>
            <a:avLst/>
            <a:gdLst/>
            <a:ahLst/>
            <a:rect l="l" t="t" r="r" b="b"/>
            <a:pathLst>
              <a:path w="1438910" h="795020">
                <a:moveTo>
                  <a:pt x="972967" y="479506"/>
                </a:moveTo>
                <a:lnTo>
                  <a:pt x="526567" y="479506"/>
                </a:lnTo>
                <a:lnTo>
                  <a:pt x="585332" y="794517"/>
                </a:lnTo>
                <a:lnTo>
                  <a:pt x="603219" y="794553"/>
                </a:lnTo>
                <a:lnTo>
                  <a:pt x="652621" y="793046"/>
                </a:lnTo>
                <a:lnTo>
                  <a:pt x="727148" y="787572"/>
                </a:lnTo>
                <a:lnTo>
                  <a:pt x="820411" y="775706"/>
                </a:lnTo>
                <a:lnTo>
                  <a:pt x="905691" y="760818"/>
                </a:lnTo>
                <a:lnTo>
                  <a:pt x="964975" y="746357"/>
                </a:lnTo>
                <a:lnTo>
                  <a:pt x="1010823" y="731080"/>
                </a:lnTo>
                <a:lnTo>
                  <a:pt x="972967" y="479506"/>
                </a:lnTo>
                <a:close/>
                <a:moveTo>
                  <a:pt x="129289" y="220950"/>
                </a:moveTo>
                <a:lnTo>
                  <a:pt x="0" y="329085"/>
                </a:lnTo>
                <a:lnTo>
                  <a:pt x="19246" y="349731"/>
                </a:lnTo>
                <a:lnTo>
                  <a:pt x="71110" y="397264"/>
                </a:lnTo>
                <a:lnTo>
                  <a:pt x="146776" y="450078"/>
                </a:lnTo>
                <a:lnTo>
                  <a:pt x="237427" y="486566"/>
                </a:lnTo>
                <a:lnTo>
                  <a:pt x="336158" y="496374"/>
                </a:lnTo>
                <a:lnTo>
                  <a:pt x="429600" y="492735"/>
                </a:lnTo>
                <a:lnTo>
                  <a:pt x="499240" y="484246"/>
                </a:lnTo>
                <a:lnTo>
                  <a:pt x="526567" y="479506"/>
                </a:lnTo>
                <a:lnTo>
                  <a:pt x="972967" y="479506"/>
                </a:lnTo>
                <a:lnTo>
                  <a:pt x="963775" y="418417"/>
                </a:lnTo>
                <a:lnTo>
                  <a:pt x="995621" y="410844"/>
                </a:lnTo>
                <a:lnTo>
                  <a:pt x="1075731" y="384312"/>
                </a:lnTo>
                <a:lnTo>
                  <a:pt x="1104713" y="370209"/>
                </a:lnTo>
                <a:lnTo>
                  <a:pt x="476582" y="370209"/>
                </a:lnTo>
                <a:lnTo>
                  <a:pt x="376118" y="354948"/>
                </a:lnTo>
                <a:lnTo>
                  <a:pt x="274083" y="317142"/>
                </a:lnTo>
                <a:lnTo>
                  <a:pt x="196288" y="272955"/>
                </a:lnTo>
                <a:lnTo>
                  <a:pt x="146700" y="236264"/>
                </a:lnTo>
                <a:lnTo>
                  <a:pt x="129289" y="220950"/>
                </a:lnTo>
                <a:close/>
                <a:moveTo>
                  <a:pt x="860398" y="291480"/>
                </a:moveTo>
                <a:lnTo>
                  <a:pt x="606516" y="338446"/>
                </a:lnTo>
                <a:lnTo>
                  <a:pt x="592004" y="346971"/>
                </a:lnTo>
                <a:lnTo>
                  <a:pt x="548619" y="362555"/>
                </a:lnTo>
                <a:lnTo>
                  <a:pt x="476582" y="370209"/>
                </a:lnTo>
                <a:lnTo>
                  <a:pt x="1104713" y="370209"/>
                </a:lnTo>
                <a:lnTo>
                  <a:pt x="1180967" y="333102"/>
                </a:lnTo>
                <a:lnTo>
                  <a:pt x="1232323" y="294015"/>
                </a:lnTo>
                <a:lnTo>
                  <a:pt x="883168" y="294015"/>
                </a:lnTo>
                <a:lnTo>
                  <a:pt x="860398" y="291480"/>
                </a:lnTo>
                <a:close/>
                <a:moveTo>
                  <a:pt x="1438693" y="0"/>
                </a:moveTo>
                <a:lnTo>
                  <a:pt x="1314053" y="7060"/>
                </a:lnTo>
                <a:lnTo>
                  <a:pt x="1305613" y="26925"/>
                </a:lnTo>
                <a:lnTo>
                  <a:pt x="1276466" y="77858"/>
                </a:lnTo>
                <a:lnTo>
                  <a:pt x="1220870" y="146864"/>
                </a:lnTo>
                <a:lnTo>
                  <a:pt x="1133083" y="220950"/>
                </a:lnTo>
                <a:lnTo>
                  <a:pt x="1030965" y="272636"/>
                </a:lnTo>
                <a:lnTo>
                  <a:pt x="943841" y="292362"/>
                </a:lnTo>
                <a:lnTo>
                  <a:pt x="883168" y="294015"/>
                </a:lnTo>
                <a:lnTo>
                  <a:pt x="1232323" y="294015"/>
                </a:lnTo>
                <a:lnTo>
                  <a:pt x="1288189" y="251494"/>
                </a:lnTo>
                <a:lnTo>
                  <a:pt x="1368237" y="156672"/>
                </a:lnTo>
                <a:lnTo>
                  <a:pt x="1413692" y="76390"/>
                </a:lnTo>
                <a:lnTo>
                  <a:pt x="1434021" y="20787"/>
                </a:lnTo>
                <a:lnTo>
                  <a:pt x="1438693" y="0"/>
                </a:lnTo>
                <a:close/>
              </a:path>
            </a:pathLst>
          </a:custGeom>
          <a:solidFill>
            <a:srgbClr val="fdfb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12"/>
          <p:cNvSpPr/>
          <p:nvPr/>
        </p:nvSpPr>
        <p:spPr>
          <a:xfrm>
            <a:off x="3981960" y="4475880"/>
            <a:ext cx="438840" cy="2250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13"/>
          <p:cNvSpPr/>
          <p:nvPr/>
        </p:nvSpPr>
        <p:spPr>
          <a:xfrm>
            <a:off x="4179240" y="4640760"/>
            <a:ext cx="490680" cy="327600"/>
          </a:xfrm>
          <a:custGeom>
            <a:avLst/>
            <a:gdLst/>
            <a:ahLst/>
            <a:rect l="l" t="t" r="r" b="b"/>
            <a:pathLst>
              <a:path w="491489" h="328295">
                <a:moveTo>
                  <a:pt x="58789" y="0"/>
                </a:moveTo>
                <a:lnTo>
                  <a:pt x="46624" y="963"/>
                </a:lnTo>
                <a:lnTo>
                  <a:pt x="26746" y="7645"/>
                </a:lnTo>
                <a:lnTo>
                  <a:pt x="8192" y="15206"/>
                </a:lnTo>
                <a:lnTo>
                  <a:pt x="0" y="18802"/>
                </a:lnTo>
                <a:lnTo>
                  <a:pt x="42287" y="145740"/>
                </a:lnTo>
                <a:lnTo>
                  <a:pt x="61973" y="193411"/>
                </a:lnTo>
                <a:lnTo>
                  <a:pt x="87970" y="236570"/>
                </a:lnTo>
                <a:lnTo>
                  <a:pt x="121523" y="273521"/>
                </a:lnTo>
                <a:lnTo>
                  <a:pt x="163876" y="302571"/>
                </a:lnTo>
                <a:lnTo>
                  <a:pt x="216275" y="322024"/>
                </a:lnTo>
                <a:lnTo>
                  <a:pt x="271724" y="328081"/>
                </a:lnTo>
                <a:lnTo>
                  <a:pt x="321869" y="320692"/>
                </a:lnTo>
                <a:lnTo>
                  <a:pt x="365916" y="303928"/>
                </a:lnTo>
                <a:lnTo>
                  <a:pt x="403074" y="281858"/>
                </a:lnTo>
                <a:lnTo>
                  <a:pt x="460581" y="226299"/>
                </a:lnTo>
                <a:lnTo>
                  <a:pt x="461928" y="223915"/>
                </a:lnTo>
                <a:lnTo>
                  <a:pt x="316141" y="223915"/>
                </a:lnTo>
                <a:lnTo>
                  <a:pt x="265402" y="217515"/>
                </a:lnTo>
                <a:lnTo>
                  <a:pt x="222790" y="204230"/>
                </a:lnTo>
                <a:lnTo>
                  <a:pt x="166927" y="166922"/>
                </a:lnTo>
                <a:lnTo>
                  <a:pt x="128706" y="116355"/>
                </a:lnTo>
                <a:lnTo>
                  <a:pt x="101076" y="65848"/>
                </a:lnTo>
                <a:lnTo>
                  <a:pt x="91512" y="47281"/>
                </a:lnTo>
                <a:lnTo>
                  <a:pt x="79070" y="26736"/>
                </a:lnTo>
                <a:lnTo>
                  <a:pt x="67059" y="9284"/>
                </a:lnTo>
                <a:lnTo>
                  <a:pt x="58789" y="0"/>
                </a:lnTo>
                <a:close/>
                <a:moveTo>
                  <a:pt x="491340" y="159861"/>
                </a:moveTo>
                <a:lnTo>
                  <a:pt x="457245" y="187758"/>
                </a:lnTo>
                <a:lnTo>
                  <a:pt x="419914" y="208426"/>
                </a:lnTo>
                <a:lnTo>
                  <a:pt x="373761" y="220950"/>
                </a:lnTo>
                <a:lnTo>
                  <a:pt x="316141" y="223915"/>
                </a:lnTo>
                <a:lnTo>
                  <a:pt x="461928" y="223915"/>
                </a:lnTo>
                <a:lnTo>
                  <a:pt x="478696" y="194244"/>
                </a:lnTo>
                <a:lnTo>
                  <a:pt x="488436" y="169670"/>
                </a:lnTo>
                <a:lnTo>
                  <a:pt x="491340" y="159861"/>
                </a:lnTo>
                <a:close/>
              </a:path>
            </a:pathLst>
          </a:custGeom>
          <a:solidFill>
            <a:srgbClr val="34384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14"/>
          <p:cNvSpPr/>
          <p:nvPr/>
        </p:nvSpPr>
        <p:spPr>
          <a:xfrm>
            <a:off x="3633120" y="3704760"/>
            <a:ext cx="999360" cy="871920"/>
          </a:xfrm>
          <a:custGeom>
            <a:avLst/>
            <a:gdLst/>
            <a:ahLst/>
            <a:rect l="l" t="t" r="r" b="b"/>
            <a:pathLst>
              <a:path w="1000125" h="872489">
                <a:moveTo>
                  <a:pt x="889233" y="578574"/>
                </a:moveTo>
                <a:lnTo>
                  <a:pt x="144242" y="578574"/>
                </a:lnTo>
                <a:lnTo>
                  <a:pt x="172195" y="631429"/>
                </a:lnTo>
                <a:lnTo>
                  <a:pt x="256789" y="744009"/>
                </a:lnTo>
                <a:lnTo>
                  <a:pt x="399128" y="847337"/>
                </a:lnTo>
                <a:lnTo>
                  <a:pt x="600317" y="872434"/>
                </a:lnTo>
                <a:lnTo>
                  <a:pt x="779332" y="788073"/>
                </a:lnTo>
                <a:lnTo>
                  <a:pt x="870632" y="650591"/>
                </a:lnTo>
                <a:lnTo>
                  <a:pt x="889233" y="578574"/>
                </a:lnTo>
                <a:close/>
                <a:moveTo>
                  <a:pt x="64024" y="430206"/>
                </a:moveTo>
                <a:lnTo>
                  <a:pt x="33500" y="437821"/>
                </a:lnTo>
                <a:lnTo>
                  <a:pt x="10248" y="461077"/>
                </a:lnTo>
                <a:lnTo>
                  <a:pt x="0" y="494607"/>
                </a:lnTo>
                <a:lnTo>
                  <a:pt x="4076" y="526589"/>
                </a:lnTo>
                <a:lnTo>
                  <a:pt x="21816" y="554614"/>
                </a:lnTo>
                <a:lnTo>
                  <a:pt x="52559" y="576273"/>
                </a:lnTo>
                <a:lnTo>
                  <a:pt x="87713" y="585536"/>
                </a:lnTo>
                <a:lnTo>
                  <a:pt x="116915" y="585337"/>
                </a:lnTo>
                <a:lnTo>
                  <a:pt x="136859" y="581182"/>
                </a:lnTo>
                <a:lnTo>
                  <a:pt x="144242" y="578574"/>
                </a:lnTo>
                <a:lnTo>
                  <a:pt x="889233" y="578574"/>
                </a:lnTo>
                <a:lnTo>
                  <a:pt x="903752" y="522362"/>
                </a:lnTo>
                <a:lnTo>
                  <a:pt x="908228" y="465758"/>
                </a:lnTo>
                <a:lnTo>
                  <a:pt x="923217" y="460689"/>
                </a:lnTo>
                <a:lnTo>
                  <a:pt x="955841" y="444605"/>
                </a:lnTo>
                <a:lnTo>
                  <a:pt x="968992" y="432834"/>
                </a:lnTo>
                <a:lnTo>
                  <a:pt x="101931" y="432834"/>
                </a:lnTo>
                <a:lnTo>
                  <a:pt x="90581" y="430966"/>
                </a:lnTo>
                <a:lnTo>
                  <a:pt x="64024" y="430206"/>
                </a:lnTo>
                <a:close/>
                <a:moveTo>
                  <a:pt x="700541" y="0"/>
                </a:moveTo>
                <a:lnTo>
                  <a:pt x="470124" y="2397"/>
                </a:lnTo>
                <a:lnTo>
                  <a:pt x="224280" y="25501"/>
                </a:lnTo>
                <a:lnTo>
                  <a:pt x="76066" y="84946"/>
                </a:lnTo>
                <a:lnTo>
                  <a:pt x="72541" y="193666"/>
                </a:lnTo>
                <a:lnTo>
                  <a:pt x="72100" y="275356"/>
                </a:lnTo>
                <a:lnTo>
                  <a:pt x="76067" y="327079"/>
                </a:lnTo>
                <a:lnTo>
                  <a:pt x="83083" y="356489"/>
                </a:lnTo>
                <a:lnTo>
                  <a:pt x="91644" y="391411"/>
                </a:lnTo>
                <a:lnTo>
                  <a:pt x="101931" y="432834"/>
                </a:lnTo>
                <a:lnTo>
                  <a:pt x="968992" y="432834"/>
                </a:lnTo>
                <a:lnTo>
                  <a:pt x="987587" y="416189"/>
                </a:lnTo>
                <a:lnTo>
                  <a:pt x="999943" y="374125"/>
                </a:lnTo>
                <a:lnTo>
                  <a:pt x="981258" y="319320"/>
                </a:lnTo>
                <a:lnTo>
                  <a:pt x="972865" y="315337"/>
                </a:lnTo>
                <a:lnTo>
                  <a:pt x="905848" y="315337"/>
                </a:lnTo>
                <a:lnTo>
                  <a:pt x="903757" y="291757"/>
                </a:lnTo>
                <a:lnTo>
                  <a:pt x="897924" y="236001"/>
                </a:lnTo>
                <a:lnTo>
                  <a:pt x="889012" y="170547"/>
                </a:lnTo>
                <a:lnTo>
                  <a:pt x="877683" y="117870"/>
                </a:lnTo>
                <a:lnTo>
                  <a:pt x="857998" y="78049"/>
                </a:lnTo>
                <a:lnTo>
                  <a:pt x="833025" y="40875"/>
                </a:lnTo>
                <a:lnTo>
                  <a:pt x="802470" y="2675"/>
                </a:lnTo>
                <a:lnTo>
                  <a:pt x="700541" y="0"/>
                </a:lnTo>
                <a:close/>
                <a:moveTo>
                  <a:pt x="949355" y="304181"/>
                </a:moveTo>
                <a:lnTo>
                  <a:pt x="919223" y="309317"/>
                </a:lnTo>
                <a:lnTo>
                  <a:pt x="905848" y="315337"/>
                </a:lnTo>
                <a:lnTo>
                  <a:pt x="972865" y="315337"/>
                </a:lnTo>
                <a:lnTo>
                  <a:pt x="949355" y="304181"/>
                </a:lnTo>
                <a:close/>
              </a:path>
            </a:pathLst>
          </a:custGeom>
          <a:solidFill>
            <a:srgbClr val="f9de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15"/>
          <p:cNvSpPr/>
          <p:nvPr/>
        </p:nvSpPr>
        <p:spPr>
          <a:xfrm>
            <a:off x="3963240" y="4252680"/>
            <a:ext cx="432360" cy="213120"/>
          </a:xfrm>
          <a:custGeom>
            <a:avLst/>
            <a:gdLst/>
            <a:ahLst/>
            <a:rect l="l" t="t" r="r" b="b"/>
            <a:pathLst>
              <a:path w="433070" h="213995">
                <a:moveTo>
                  <a:pt x="432535" y="0"/>
                </a:moveTo>
                <a:lnTo>
                  <a:pt x="0" y="84651"/>
                </a:lnTo>
                <a:lnTo>
                  <a:pt x="12342" y="110467"/>
                </a:lnTo>
                <a:lnTo>
                  <a:pt x="54656" y="164264"/>
                </a:lnTo>
                <a:lnTo>
                  <a:pt x="134873" y="210564"/>
                </a:lnTo>
                <a:lnTo>
                  <a:pt x="260927" y="213889"/>
                </a:lnTo>
                <a:lnTo>
                  <a:pt x="360138" y="165608"/>
                </a:lnTo>
                <a:lnTo>
                  <a:pt x="411084" y="93735"/>
                </a:lnTo>
                <a:lnTo>
                  <a:pt x="429854" y="28466"/>
                </a:lnTo>
                <a:lnTo>
                  <a:pt x="432535" y="0"/>
                </a:lnTo>
                <a:close/>
              </a:path>
            </a:pathLst>
          </a:custGeom>
          <a:solidFill>
            <a:srgbClr val="e657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16"/>
          <p:cNvSpPr/>
          <p:nvPr/>
        </p:nvSpPr>
        <p:spPr>
          <a:xfrm>
            <a:off x="3963240" y="4252680"/>
            <a:ext cx="432360" cy="128160"/>
          </a:xfrm>
          <a:custGeom>
            <a:avLst/>
            <a:gdLst/>
            <a:ahLst/>
            <a:rect l="l" t="t" r="r" b="b"/>
            <a:pathLst>
              <a:path w="433070" h="128904">
                <a:moveTo>
                  <a:pt x="432535" y="0"/>
                </a:moveTo>
                <a:lnTo>
                  <a:pt x="0" y="84651"/>
                </a:lnTo>
                <a:lnTo>
                  <a:pt x="12342" y="110467"/>
                </a:lnTo>
                <a:lnTo>
                  <a:pt x="26832" y="128890"/>
                </a:lnTo>
                <a:lnTo>
                  <a:pt x="423092" y="51980"/>
                </a:lnTo>
                <a:lnTo>
                  <a:pt x="429854" y="28466"/>
                </a:lnTo>
                <a:lnTo>
                  <a:pt x="4325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17"/>
          <p:cNvSpPr/>
          <p:nvPr/>
        </p:nvSpPr>
        <p:spPr>
          <a:xfrm>
            <a:off x="3894840" y="4041000"/>
            <a:ext cx="180360" cy="1188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18"/>
          <p:cNvSpPr/>
          <p:nvPr/>
        </p:nvSpPr>
        <p:spPr>
          <a:xfrm>
            <a:off x="4223880" y="3972960"/>
            <a:ext cx="182520" cy="1188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19"/>
          <p:cNvSpPr/>
          <p:nvPr/>
        </p:nvSpPr>
        <p:spPr>
          <a:xfrm>
            <a:off x="4412160" y="3721320"/>
            <a:ext cx="137880" cy="338400"/>
          </a:xfrm>
          <a:custGeom>
            <a:avLst/>
            <a:gdLst/>
            <a:ahLst/>
            <a:rect l="l" t="t" r="r" b="b"/>
            <a:pathLst>
              <a:path w="138429" h="339089">
                <a:moveTo>
                  <a:pt x="68230" y="0"/>
                </a:moveTo>
                <a:lnTo>
                  <a:pt x="0" y="0"/>
                </a:lnTo>
                <a:lnTo>
                  <a:pt x="1879" y="3415"/>
                </a:lnTo>
                <a:lnTo>
                  <a:pt x="7953" y="13219"/>
                </a:lnTo>
                <a:lnTo>
                  <a:pt x="18877" y="28750"/>
                </a:lnTo>
                <a:lnTo>
                  <a:pt x="35305" y="49346"/>
                </a:lnTo>
                <a:lnTo>
                  <a:pt x="62608" y="106446"/>
                </a:lnTo>
                <a:lnTo>
                  <a:pt x="95215" y="204527"/>
                </a:lnTo>
                <a:lnTo>
                  <a:pt x="122541" y="297313"/>
                </a:lnTo>
                <a:lnTo>
                  <a:pt x="134002" y="338526"/>
                </a:lnTo>
                <a:lnTo>
                  <a:pt x="135628" y="323903"/>
                </a:lnTo>
                <a:lnTo>
                  <a:pt x="138147" y="285034"/>
                </a:lnTo>
                <a:lnTo>
                  <a:pt x="138018" y="229414"/>
                </a:lnTo>
                <a:lnTo>
                  <a:pt x="131701" y="164542"/>
                </a:lnTo>
                <a:lnTo>
                  <a:pt x="115826" y="101145"/>
                </a:lnTo>
                <a:lnTo>
                  <a:pt x="94670" y="48771"/>
                </a:lnTo>
                <a:lnTo>
                  <a:pt x="76162" y="13147"/>
                </a:lnTo>
                <a:lnTo>
                  <a:pt x="68230" y="0"/>
                </a:lnTo>
                <a:close/>
              </a:path>
            </a:pathLst>
          </a:custGeom>
          <a:solidFill>
            <a:srgbClr val="34384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20"/>
          <p:cNvSpPr/>
          <p:nvPr/>
        </p:nvSpPr>
        <p:spPr>
          <a:xfrm>
            <a:off x="3652560" y="3454200"/>
            <a:ext cx="1073880" cy="732240"/>
          </a:xfrm>
          <a:custGeom>
            <a:avLst/>
            <a:gdLst/>
            <a:ahLst/>
            <a:rect l="l" t="t" r="r" b="b"/>
            <a:pathLst>
              <a:path w="1074420" h="732789">
                <a:moveTo>
                  <a:pt x="763476" y="0"/>
                </a:moveTo>
                <a:lnTo>
                  <a:pt x="607958" y="3397"/>
                </a:lnTo>
                <a:lnTo>
                  <a:pt x="418494" y="41403"/>
                </a:lnTo>
                <a:lnTo>
                  <a:pt x="240065" y="111007"/>
                </a:lnTo>
                <a:lnTo>
                  <a:pt x="108794" y="183920"/>
                </a:lnTo>
                <a:lnTo>
                  <a:pt x="27767" y="241407"/>
                </a:lnTo>
                <a:lnTo>
                  <a:pt x="0" y="285488"/>
                </a:lnTo>
                <a:lnTo>
                  <a:pt x="1249" y="339081"/>
                </a:lnTo>
                <a:lnTo>
                  <a:pt x="6024" y="412503"/>
                </a:lnTo>
                <a:lnTo>
                  <a:pt x="16527" y="492745"/>
                </a:lnTo>
                <a:lnTo>
                  <a:pt x="36218" y="573863"/>
                </a:lnTo>
                <a:lnTo>
                  <a:pt x="61196" y="651456"/>
                </a:lnTo>
                <a:lnTo>
                  <a:pt x="82647" y="709652"/>
                </a:lnTo>
                <a:lnTo>
                  <a:pt x="91756" y="732577"/>
                </a:lnTo>
                <a:lnTo>
                  <a:pt x="89185" y="707849"/>
                </a:lnTo>
                <a:lnTo>
                  <a:pt x="83528" y="647628"/>
                </a:lnTo>
                <a:lnTo>
                  <a:pt x="77872" y="572859"/>
                </a:lnTo>
                <a:lnTo>
                  <a:pt x="75301" y="504486"/>
                </a:lnTo>
                <a:lnTo>
                  <a:pt x="77137" y="452923"/>
                </a:lnTo>
                <a:lnTo>
                  <a:pt x="81176" y="412814"/>
                </a:lnTo>
                <a:lnTo>
                  <a:pt x="85215" y="386807"/>
                </a:lnTo>
                <a:lnTo>
                  <a:pt x="87051" y="377549"/>
                </a:lnTo>
                <a:lnTo>
                  <a:pt x="707588" y="377549"/>
                </a:lnTo>
                <a:lnTo>
                  <a:pt x="819502" y="344715"/>
                </a:lnTo>
                <a:lnTo>
                  <a:pt x="973593" y="250959"/>
                </a:lnTo>
                <a:lnTo>
                  <a:pt x="1052307" y="169980"/>
                </a:lnTo>
                <a:lnTo>
                  <a:pt x="1072332" y="138698"/>
                </a:lnTo>
                <a:lnTo>
                  <a:pt x="1002393" y="138698"/>
                </a:lnTo>
                <a:lnTo>
                  <a:pt x="932566" y="134458"/>
                </a:lnTo>
                <a:lnTo>
                  <a:pt x="858106" y="118993"/>
                </a:lnTo>
                <a:lnTo>
                  <a:pt x="804857" y="99773"/>
                </a:lnTo>
                <a:lnTo>
                  <a:pt x="771517" y="75405"/>
                </a:lnTo>
                <a:lnTo>
                  <a:pt x="771152" y="72027"/>
                </a:lnTo>
                <a:lnTo>
                  <a:pt x="907455" y="20300"/>
                </a:lnTo>
                <a:lnTo>
                  <a:pt x="868743" y="12028"/>
                </a:lnTo>
                <a:lnTo>
                  <a:pt x="763476" y="0"/>
                </a:lnTo>
                <a:close/>
                <a:moveTo>
                  <a:pt x="707588" y="377549"/>
                </a:moveTo>
                <a:lnTo>
                  <a:pt x="87051" y="377549"/>
                </a:lnTo>
                <a:lnTo>
                  <a:pt x="120402" y="391071"/>
                </a:lnTo>
                <a:lnTo>
                  <a:pt x="216341" y="416939"/>
                </a:lnTo>
                <a:lnTo>
                  <a:pt x="368697" y="433109"/>
                </a:lnTo>
                <a:lnTo>
                  <a:pt x="571299" y="417534"/>
                </a:lnTo>
                <a:lnTo>
                  <a:pt x="707588" y="377549"/>
                </a:lnTo>
                <a:close/>
                <a:moveTo>
                  <a:pt x="1074382" y="135495"/>
                </a:moveTo>
                <a:lnTo>
                  <a:pt x="1054145" y="137212"/>
                </a:lnTo>
                <a:lnTo>
                  <a:pt x="1002393" y="138698"/>
                </a:lnTo>
                <a:lnTo>
                  <a:pt x="1072332" y="138698"/>
                </a:lnTo>
                <a:lnTo>
                  <a:pt x="1074382" y="135495"/>
                </a:lnTo>
                <a:close/>
              </a:path>
            </a:pathLst>
          </a:custGeom>
          <a:solidFill>
            <a:srgbClr val="34384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21"/>
          <p:cNvSpPr/>
          <p:nvPr/>
        </p:nvSpPr>
        <p:spPr>
          <a:xfrm>
            <a:off x="4123440" y="4022280"/>
            <a:ext cx="100440" cy="22932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22"/>
          <p:cNvSpPr/>
          <p:nvPr/>
        </p:nvSpPr>
        <p:spPr>
          <a:xfrm>
            <a:off x="1435320" y="1831680"/>
            <a:ext cx="9320400" cy="12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960" bIns="0">
            <a:noAutofit/>
          </a:bodyPr>
          <a:p>
            <a:pPr marL="3075840" algn="ctr">
              <a:lnSpc>
                <a:spcPts val="3336"/>
              </a:lnSpc>
              <a:spcBef>
                <a:spcPts val="96"/>
              </a:spcBef>
            </a:pPr>
            <a:r>
              <a:rPr b="0" lang="en-US" sz="2800" spc="-7" strike="noStrike">
                <a:solidFill>
                  <a:srgbClr val="ffffff"/>
                </a:solidFill>
                <a:latin typeface="Impact"/>
              </a:rPr>
              <a:t>Time</a:t>
            </a:r>
            <a:r>
              <a:rPr b="0" lang="en-US" sz="2800" spc="-12" strike="noStrike">
                <a:solidFill>
                  <a:srgbClr val="ffffff"/>
                </a:solidFill>
                <a:latin typeface="Impact"/>
              </a:rPr>
              <a:t> </a:t>
            </a:r>
            <a:r>
              <a:rPr b="0" lang="en-US" sz="2800" spc="-7" strike="noStrike">
                <a:solidFill>
                  <a:srgbClr val="ffffff"/>
                </a:solidFill>
                <a:latin typeface="Impact"/>
              </a:rPr>
              <a:t>to</a:t>
            </a:r>
            <a:br/>
            <a:r>
              <a:rPr b="0" lang="en-US" sz="9600" spc="1" strike="noStrike">
                <a:solidFill>
                  <a:srgbClr val="ffffff"/>
                </a:solidFill>
                <a:latin typeface="Impact"/>
              </a:rPr>
              <a:t>CODE</a:t>
            </a:r>
            <a:r>
              <a:rPr b="0" lang="en-US" sz="9600" spc="-97" strike="noStrike">
                <a:solidFill>
                  <a:srgbClr val="ffffff"/>
                </a:solidFill>
                <a:latin typeface="Impact"/>
              </a:rPr>
              <a:t> </a:t>
            </a:r>
            <a:r>
              <a:rPr b="0" lang="en-US" sz="9600" spc="-1" strike="noStrike">
                <a:solidFill>
                  <a:srgbClr val="ffffff"/>
                </a:solidFill>
                <a:latin typeface="Impact"/>
              </a:rPr>
              <a:t>!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353" name="CustomShape 23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4" name="CustomShape 24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EBD551C6-2CB4-4727-8B62-4C9F7F96B618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7389720" y="0"/>
            <a:ext cx="4801680" cy="6857280"/>
          </a:xfrm>
          <a:custGeom>
            <a:avLst/>
            <a:gdLst/>
            <a:ahLst/>
            <a:rect l="l" t="t" r="r" b="b"/>
            <a:pathLst>
              <a:path w="4802505" h="6858000">
                <a:moveTo>
                  <a:pt x="4802124" y="0"/>
                </a:moveTo>
                <a:lnTo>
                  <a:pt x="0" y="0"/>
                </a:lnTo>
                <a:lnTo>
                  <a:pt x="4699" y="66675"/>
                </a:lnTo>
                <a:lnTo>
                  <a:pt x="12700" y="122174"/>
                </a:lnTo>
                <a:lnTo>
                  <a:pt x="22225" y="174625"/>
                </a:lnTo>
                <a:lnTo>
                  <a:pt x="53975" y="260350"/>
                </a:lnTo>
                <a:lnTo>
                  <a:pt x="73025" y="296799"/>
                </a:lnTo>
                <a:lnTo>
                  <a:pt x="109474" y="369824"/>
                </a:lnTo>
                <a:lnTo>
                  <a:pt x="127000" y="409575"/>
                </a:lnTo>
                <a:lnTo>
                  <a:pt x="142875" y="450850"/>
                </a:lnTo>
                <a:lnTo>
                  <a:pt x="157099" y="496824"/>
                </a:lnTo>
                <a:lnTo>
                  <a:pt x="168275" y="546100"/>
                </a:lnTo>
                <a:lnTo>
                  <a:pt x="176149" y="606425"/>
                </a:lnTo>
                <a:lnTo>
                  <a:pt x="179324" y="673100"/>
                </a:lnTo>
                <a:lnTo>
                  <a:pt x="176149" y="744474"/>
                </a:lnTo>
                <a:lnTo>
                  <a:pt x="168275" y="801624"/>
                </a:lnTo>
                <a:lnTo>
                  <a:pt x="157099" y="854075"/>
                </a:lnTo>
                <a:lnTo>
                  <a:pt x="142875" y="901700"/>
                </a:lnTo>
                <a:lnTo>
                  <a:pt x="127000" y="942975"/>
                </a:lnTo>
                <a:lnTo>
                  <a:pt x="107950" y="981075"/>
                </a:lnTo>
                <a:lnTo>
                  <a:pt x="88900" y="1017524"/>
                </a:lnTo>
                <a:lnTo>
                  <a:pt x="69850" y="1055624"/>
                </a:lnTo>
                <a:lnTo>
                  <a:pt x="52324" y="1095375"/>
                </a:lnTo>
                <a:lnTo>
                  <a:pt x="34925" y="1136650"/>
                </a:lnTo>
                <a:lnTo>
                  <a:pt x="20574" y="1182624"/>
                </a:lnTo>
                <a:lnTo>
                  <a:pt x="11049" y="1235075"/>
                </a:lnTo>
                <a:lnTo>
                  <a:pt x="1524" y="1295400"/>
                </a:lnTo>
                <a:lnTo>
                  <a:pt x="0" y="1363599"/>
                </a:lnTo>
                <a:lnTo>
                  <a:pt x="1524" y="1431925"/>
                </a:lnTo>
                <a:lnTo>
                  <a:pt x="11049" y="1492250"/>
                </a:lnTo>
                <a:lnTo>
                  <a:pt x="20574" y="1544574"/>
                </a:lnTo>
                <a:lnTo>
                  <a:pt x="34925" y="1589024"/>
                </a:lnTo>
                <a:lnTo>
                  <a:pt x="52324" y="1631950"/>
                </a:lnTo>
                <a:lnTo>
                  <a:pt x="69850" y="1671574"/>
                </a:lnTo>
                <a:lnTo>
                  <a:pt x="88900" y="1708150"/>
                </a:lnTo>
                <a:lnTo>
                  <a:pt x="107950" y="1743075"/>
                </a:lnTo>
                <a:lnTo>
                  <a:pt x="127000" y="1782699"/>
                </a:lnTo>
                <a:lnTo>
                  <a:pt x="142875" y="1823974"/>
                </a:lnTo>
                <a:lnTo>
                  <a:pt x="157099" y="1870075"/>
                </a:lnTo>
                <a:lnTo>
                  <a:pt x="168275" y="1922399"/>
                </a:lnTo>
                <a:lnTo>
                  <a:pt x="176149" y="1982724"/>
                </a:lnTo>
                <a:lnTo>
                  <a:pt x="179324" y="2051050"/>
                </a:lnTo>
                <a:lnTo>
                  <a:pt x="176149" y="2119249"/>
                </a:lnTo>
                <a:lnTo>
                  <a:pt x="168275" y="2179574"/>
                </a:lnTo>
                <a:lnTo>
                  <a:pt x="157099" y="2232025"/>
                </a:lnTo>
                <a:lnTo>
                  <a:pt x="142875" y="2277999"/>
                </a:lnTo>
                <a:lnTo>
                  <a:pt x="127000" y="2319274"/>
                </a:lnTo>
                <a:lnTo>
                  <a:pt x="107950" y="2359025"/>
                </a:lnTo>
                <a:lnTo>
                  <a:pt x="88900" y="2395474"/>
                </a:lnTo>
                <a:lnTo>
                  <a:pt x="69850" y="2433574"/>
                </a:lnTo>
                <a:lnTo>
                  <a:pt x="52324" y="2471674"/>
                </a:lnTo>
                <a:lnTo>
                  <a:pt x="34925" y="2512949"/>
                </a:lnTo>
                <a:lnTo>
                  <a:pt x="20574" y="2560574"/>
                </a:lnTo>
                <a:lnTo>
                  <a:pt x="11049" y="2613025"/>
                </a:lnTo>
                <a:lnTo>
                  <a:pt x="1524" y="2671699"/>
                </a:lnTo>
                <a:lnTo>
                  <a:pt x="0" y="2741549"/>
                </a:lnTo>
                <a:lnTo>
                  <a:pt x="1524" y="2809875"/>
                </a:lnTo>
                <a:lnTo>
                  <a:pt x="11049" y="2868549"/>
                </a:lnTo>
                <a:lnTo>
                  <a:pt x="20574" y="2922524"/>
                </a:lnTo>
                <a:lnTo>
                  <a:pt x="34925" y="2966974"/>
                </a:lnTo>
                <a:lnTo>
                  <a:pt x="52324" y="3009900"/>
                </a:lnTo>
                <a:lnTo>
                  <a:pt x="69850" y="3046349"/>
                </a:lnTo>
                <a:lnTo>
                  <a:pt x="88900" y="3084449"/>
                </a:lnTo>
                <a:lnTo>
                  <a:pt x="107950" y="3121025"/>
                </a:lnTo>
                <a:lnTo>
                  <a:pt x="127000" y="3160649"/>
                </a:lnTo>
                <a:lnTo>
                  <a:pt x="142875" y="3201924"/>
                </a:lnTo>
                <a:lnTo>
                  <a:pt x="157099" y="3248025"/>
                </a:lnTo>
                <a:lnTo>
                  <a:pt x="168275" y="3300349"/>
                </a:lnTo>
                <a:lnTo>
                  <a:pt x="176149" y="3360674"/>
                </a:lnTo>
                <a:lnTo>
                  <a:pt x="179324" y="3427349"/>
                </a:lnTo>
                <a:lnTo>
                  <a:pt x="176149" y="3497199"/>
                </a:lnTo>
                <a:lnTo>
                  <a:pt x="168275" y="3557524"/>
                </a:lnTo>
                <a:lnTo>
                  <a:pt x="157099" y="3609975"/>
                </a:lnTo>
                <a:lnTo>
                  <a:pt x="142875" y="3655949"/>
                </a:lnTo>
                <a:lnTo>
                  <a:pt x="127000" y="3697224"/>
                </a:lnTo>
                <a:lnTo>
                  <a:pt x="107950" y="3736975"/>
                </a:lnTo>
                <a:lnTo>
                  <a:pt x="69850" y="3811524"/>
                </a:lnTo>
                <a:lnTo>
                  <a:pt x="52324" y="3848100"/>
                </a:lnTo>
                <a:lnTo>
                  <a:pt x="34925" y="3890899"/>
                </a:lnTo>
                <a:lnTo>
                  <a:pt x="20574" y="3935349"/>
                </a:lnTo>
                <a:lnTo>
                  <a:pt x="11049" y="3987800"/>
                </a:lnTo>
                <a:lnTo>
                  <a:pt x="1524" y="4048125"/>
                </a:lnTo>
                <a:lnTo>
                  <a:pt x="0" y="4116324"/>
                </a:lnTo>
                <a:lnTo>
                  <a:pt x="1524" y="4186174"/>
                </a:lnTo>
                <a:lnTo>
                  <a:pt x="11049" y="4244975"/>
                </a:lnTo>
                <a:lnTo>
                  <a:pt x="20574" y="4297299"/>
                </a:lnTo>
                <a:lnTo>
                  <a:pt x="34925" y="4343400"/>
                </a:lnTo>
                <a:lnTo>
                  <a:pt x="52324" y="4386199"/>
                </a:lnTo>
                <a:lnTo>
                  <a:pt x="69850" y="4424299"/>
                </a:lnTo>
                <a:lnTo>
                  <a:pt x="107950" y="4498975"/>
                </a:lnTo>
                <a:lnTo>
                  <a:pt x="127000" y="4537075"/>
                </a:lnTo>
                <a:lnTo>
                  <a:pt x="142875" y="4579874"/>
                </a:lnTo>
                <a:lnTo>
                  <a:pt x="157099" y="4625975"/>
                </a:lnTo>
                <a:lnTo>
                  <a:pt x="168275" y="4678299"/>
                </a:lnTo>
                <a:lnTo>
                  <a:pt x="176149" y="4738624"/>
                </a:lnTo>
                <a:lnTo>
                  <a:pt x="179324" y="4806950"/>
                </a:lnTo>
                <a:lnTo>
                  <a:pt x="176149" y="4875149"/>
                </a:lnTo>
                <a:lnTo>
                  <a:pt x="168275" y="4935474"/>
                </a:lnTo>
                <a:lnTo>
                  <a:pt x="157099" y="4987925"/>
                </a:lnTo>
                <a:lnTo>
                  <a:pt x="142875" y="5033899"/>
                </a:lnTo>
                <a:lnTo>
                  <a:pt x="127000" y="5075174"/>
                </a:lnTo>
                <a:lnTo>
                  <a:pt x="107950" y="5114925"/>
                </a:lnTo>
                <a:lnTo>
                  <a:pt x="88900" y="5149850"/>
                </a:lnTo>
                <a:lnTo>
                  <a:pt x="69850" y="5186299"/>
                </a:lnTo>
                <a:lnTo>
                  <a:pt x="52324" y="5226050"/>
                </a:lnTo>
                <a:lnTo>
                  <a:pt x="34925" y="5268849"/>
                </a:lnTo>
                <a:lnTo>
                  <a:pt x="20574" y="5313299"/>
                </a:lnTo>
                <a:lnTo>
                  <a:pt x="11049" y="5365750"/>
                </a:lnTo>
                <a:lnTo>
                  <a:pt x="1524" y="5426075"/>
                </a:lnTo>
                <a:lnTo>
                  <a:pt x="0" y="5494274"/>
                </a:lnTo>
                <a:lnTo>
                  <a:pt x="1524" y="5562600"/>
                </a:lnTo>
                <a:lnTo>
                  <a:pt x="11049" y="5622925"/>
                </a:lnTo>
                <a:lnTo>
                  <a:pt x="20574" y="5675312"/>
                </a:lnTo>
                <a:lnTo>
                  <a:pt x="34925" y="5721350"/>
                </a:lnTo>
                <a:lnTo>
                  <a:pt x="52324" y="5762625"/>
                </a:lnTo>
                <a:lnTo>
                  <a:pt x="69850" y="5802312"/>
                </a:lnTo>
                <a:lnTo>
                  <a:pt x="88900" y="5840412"/>
                </a:lnTo>
                <a:lnTo>
                  <a:pt x="107950" y="5876925"/>
                </a:lnTo>
                <a:lnTo>
                  <a:pt x="127000" y="5915025"/>
                </a:lnTo>
                <a:lnTo>
                  <a:pt x="142875" y="5956300"/>
                </a:lnTo>
                <a:lnTo>
                  <a:pt x="157099" y="6003925"/>
                </a:lnTo>
                <a:lnTo>
                  <a:pt x="168275" y="6056312"/>
                </a:lnTo>
                <a:lnTo>
                  <a:pt x="176149" y="6113462"/>
                </a:lnTo>
                <a:lnTo>
                  <a:pt x="179324" y="6183312"/>
                </a:lnTo>
                <a:lnTo>
                  <a:pt x="176149" y="6251575"/>
                </a:lnTo>
                <a:lnTo>
                  <a:pt x="168275" y="6311900"/>
                </a:lnTo>
                <a:lnTo>
                  <a:pt x="157099" y="6361112"/>
                </a:lnTo>
                <a:lnTo>
                  <a:pt x="142875" y="6407150"/>
                </a:lnTo>
                <a:lnTo>
                  <a:pt x="127000" y="6448425"/>
                </a:lnTo>
                <a:lnTo>
                  <a:pt x="109474" y="6488112"/>
                </a:lnTo>
                <a:lnTo>
                  <a:pt x="73025" y="6561137"/>
                </a:lnTo>
                <a:lnTo>
                  <a:pt x="53975" y="6597650"/>
                </a:lnTo>
                <a:lnTo>
                  <a:pt x="22225" y="6683375"/>
                </a:lnTo>
                <a:lnTo>
                  <a:pt x="12700" y="6735761"/>
                </a:lnTo>
                <a:lnTo>
                  <a:pt x="4699" y="6791323"/>
                </a:lnTo>
                <a:lnTo>
                  <a:pt x="0" y="6857999"/>
                </a:lnTo>
                <a:lnTo>
                  <a:pt x="4802124" y="6857999"/>
                </a:lnTo>
                <a:lnTo>
                  <a:pt x="4802124" y="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2"/>
          <p:cNvSpPr/>
          <p:nvPr/>
        </p:nvSpPr>
        <p:spPr>
          <a:xfrm>
            <a:off x="0" y="0"/>
            <a:ext cx="282960" cy="6857280"/>
          </a:xfrm>
          <a:custGeom>
            <a:avLst/>
            <a:gdLst/>
            <a:ahLst/>
            <a:rect l="l" t="t" r="r" b="b"/>
            <a:pathLst>
              <a:path w="283845" h="6858000">
                <a:moveTo>
                  <a:pt x="0" y="6858000"/>
                </a:moveTo>
                <a:lnTo>
                  <a:pt x="283464" y="6858000"/>
                </a:lnTo>
                <a:lnTo>
                  <a:pt x="2834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3"/>
          <p:cNvSpPr/>
          <p:nvPr/>
        </p:nvSpPr>
        <p:spPr>
          <a:xfrm>
            <a:off x="8138160" y="1217880"/>
            <a:ext cx="281268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400" spc="290" strike="noStrike">
                <a:solidFill>
                  <a:srgbClr val="a3c539"/>
                </a:solidFill>
                <a:latin typeface="Gill Sans MT"/>
                <a:ea typeface="DejaVu Sans"/>
              </a:rPr>
              <a:t>E</a:t>
            </a:r>
            <a:r>
              <a:rPr b="1" lang="en-US" sz="2400" spc="-1" strike="noStrike">
                <a:solidFill>
                  <a:srgbClr val="a3c539"/>
                </a:solidFill>
                <a:latin typeface="Gill Sans MT"/>
                <a:ea typeface="DejaVu Sans"/>
              </a:rPr>
              <a:t>X</a:t>
            </a:r>
            <a:r>
              <a:rPr b="1" lang="en-US" sz="2400" spc="290" strike="noStrike">
                <a:solidFill>
                  <a:srgbClr val="a3c539"/>
                </a:solidFill>
                <a:latin typeface="Gill Sans MT"/>
                <a:ea typeface="DejaVu Sans"/>
              </a:rPr>
              <a:t>E</a:t>
            </a:r>
            <a:r>
              <a:rPr b="1" lang="en-US" sz="2400" spc="284" strike="noStrike">
                <a:solidFill>
                  <a:srgbClr val="a3c539"/>
                </a:solidFill>
                <a:latin typeface="Gill Sans MT"/>
                <a:ea typeface="DejaVu Sans"/>
              </a:rPr>
              <a:t>R</a:t>
            </a:r>
            <a:r>
              <a:rPr b="1" lang="en-US" sz="2400" spc="290" strike="noStrike">
                <a:solidFill>
                  <a:srgbClr val="a3c539"/>
                </a:solidFill>
                <a:latin typeface="Gill Sans MT"/>
                <a:ea typeface="DejaVu Sans"/>
              </a:rPr>
              <a:t>C</a:t>
            </a:r>
            <a:r>
              <a:rPr b="1" lang="en-US" sz="2400" spc="-1" strike="noStrike">
                <a:solidFill>
                  <a:srgbClr val="a3c539"/>
                </a:solidFill>
                <a:latin typeface="Gill Sans MT"/>
                <a:ea typeface="DejaVu Sans"/>
              </a:rPr>
              <a:t>I</a:t>
            </a:r>
            <a:r>
              <a:rPr b="1" lang="en-US" sz="2400" spc="-1" strike="noStrike">
                <a:solidFill>
                  <a:srgbClr val="a3c539"/>
                </a:solidFill>
                <a:latin typeface="Gill Sans MT"/>
                <a:ea typeface="DejaVu Sans"/>
              </a:rPr>
              <a:t>S</a:t>
            </a:r>
            <a:r>
              <a:rPr b="1" lang="en-US" sz="2400" spc="-1" strike="noStrike">
                <a:solidFill>
                  <a:srgbClr val="a3c539"/>
                </a:solidFill>
                <a:latin typeface="Gill Sans MT"/>
                <a:ea typeface="DejaVu Sans"/>
              </a:rPr>
              <a:t>E</a:t>
            </a:r>
            <a:r>
              <a:rPr b="1" lang="en-US" sz="2400" spc="-1" strike="noStrike">
                <a:solidFill>
                  <a:srgbClr val="a3c539"/>
                </a:solidFill>
                <a:latin typeface="Gill Sans MT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a3c539"/>
                </a:solidFill>
                <a:latin typeface="Gill Sans MT"/>
                <a:ea typeface="DejaVu Sans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1005840" y="182880"/>
            <a:ext cx="5943600" cy="11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2800" spc="-7" strike="noStrike">
                <a:solidFill>
                  <a:srgbClr val="000000"/>
                </a:solidFill>
                <a:latin typeface="Gill Sans MT"/>
              </a:rPr>
              <a:t>Write </a:t>
            </a:r>
            <a:r>
              <a:rPr b="0" lang="en-US" sz="2800" spc="-26" strike="noStrike">
                <a:solidFill>
                  <a:srgbClr val="000000"/>
                </a:solidFill>
                <a:latin typeface="Gill Sans MT"/>
              </a:rPr>
              <a:t>two</a:t>
            </a:r>
            <a:r>
              <a:rPr b="0" lang="en-US" sz="2800" spc="-55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methods: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59" name="CustomShape 5"/>
          <p:cNvSpPr/>
          <p:nvPr/>
        </p:nvSpPr>
        <p:spPr>
          <a:xfrm>
            <a:off x="1301400" y="1368360"/>
            <a:ext cx="5468040" cy="18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469800" indent="-456480">
              <a:lnSpc>
                <a:spcPct val="100000"/>
              </a:lnSpc>
              <a:spcBef>
                <a:spcPts val="99"/>
              </a:spcBef>
              <a:buClr>
                <a:srgbClr val="316167"/>
              </a:buClr>
              <a:buFont typeface="Gill Sans MT"/>
              <a:buAutoNum type="alphaLcParenR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7" strike="noStrike">
                <a:solidFill>
                  <a:srgbClr val="000000"/>
                </a:solidFill>
                <a:latin typeface="Gill Sans MT"/>
                <a:ea typeface="DejaVu Sans"/>
              </a:rPr>
              <a:t>First computes </a:t>
            </a:r>
            <a:r>
              <a:rPr b="0" lang="en-US" sz="2400" spc="-15" strike="noStrike">
                <a:solidFill>
                  <a:srgbClr val="000000"/>
                </a:solidFill>
                <a:latin typeface="Gill Sans MT"/>
                <a:ea typeface="DejaVu Sans"/>
              </a:rPr>
              <a:t>area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DejaVu Sans"/>
              </a:rPr>
              <a:t>of </a:t>
            </a:r>
            <a:r>
              <a:rPr b="0" lang="en-US" sz="2400" spc="-12" strike="noStrike">
                <a:solidFill>
                  <a:srgbClr val="000000"/>
                </a:solidFill>
                <a:latin typeface="Gill Sans MT"/>
                <a:ea typeface="DejaVu Sans"/>
              </a:rPr>
              <a:t>circle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DejaVu Sans"/>
              </a:rPr>
              <a:t>( </a:t>
            </a:r>
            <a:r>
              <a:rPr b="0" lang="en-US" sz="2400" spc="-21" strike="noStrike">
                <a:solidFill>
                  <a:srgbClr val="000000"/>
                </a:solidFill>
                <a:latin typeface="Gill Sans MT"/>
                <a:ea typeface="DejaVu Sans"/>
              </a:rPr>
              <a:t>take  </a:t>
            </a:r>
            <a:r>
              <a:rPr b="0" lang="en-US" sz="2400" spc="-7" strike="noStrike">
                <a:solidFill>
                  <a:srgbClr val="000000"/>
                </a:solidFill>
                <a:latin typeface="Gill Sans MT"/>
                <a:ea typeface="DejaVu Sans"/>
              </a:rPr>
              <a:t>radius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DejaVu Sans"/>
              </a:rPr>
              <a:t>as </a:t>
            </a:r>
            <a:r>
              <a:rPr b="0" lang="en-US" sz="2400" spc="-7" strike="noStrike">
                <a:solidFill>
                  <a:srgbClr val="000000"/>
                </a:solidFill>
                <a:latin typeface="Gill Sans MT"/>
                <a:ea typeface="DejaVu Sans"/>
              </a:rPr>
              <a:t>parameter</a:t>
            </a:r>
            <a:r>
              <a:rPr b="0" lang="en-US" sz="2400" spc="-15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  <a:p>
            <a:pPr marL="469800" indent="-456480">
              <a:lnSpc>
                <a:spcPct val="100000"/>
              </a:lnSpc>
              <a:buClr>
                <a:srgbClr val="316167"/>
              </a:buClr>
              <a:buFont typeface="Gill Sans MT"/>
              <a:buAutoNum type="alphaLcParenR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DejaVu Sans"/>
              </a:rPr>
              <a:t>Second computes sum of </a:t>
            </a:r>
            <a:r>
              <a:rPr b="0" lang="en-US" sz="2400" spc="-15" strike="noStrike">
                <a:solidFill>
                  <a:srgbClr val="000000"/>
                </a:solidFill>
                <a:latin typeface="Gill Sans MT"/>
                <a:ea typeface="DejaVu Sans"/>
              </a:rPr>
              <a:t>area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DejaVu Sans"/>
              </a:rPr>
              <a:t>of</a:t>
            </a:r>
            <a:r>
              <a:rPr b="0" lang="en-US" sz="2400" spc="-97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US" sz="2400" spc="-12" strike="noStrike">
                <a:solidFill>
                  <a:srgbClr val="000000"/>
                </a:solidFill>
                <a:latin typeface="Gill Sans MT"/>
                <a:ea typeface="DejaVu Sans"/>
              </a:rPr>
              <a:t>circles 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DejaVu Sans"/>
              </a:rPr>
              <a:t>( </a:t>
            </a:r>
            <a:r>
              <a:rPr b="0" lang="en-US" sz="2400" spc="-32" strike="noStrike">
                <a:solidFill>
                  <a:srgbClr val="000000"/>
                </a:solidFill>
                <a:latin typeface="Gill Sans MT"/>
                <a:ea typeface="DejaVu Sans"/>
              </a:rPr>
              <a:t>array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DejaVu Sans"/>
              </a:rPr>
              <a:t>of double of </a:t>
            </a:r>
            <a:r>
              <a:rPr b="0" lang="en-US" sz="2400" spc="-7" strike="noStrike">
                <a:solidFill>
                  <a:srgbClr val="000000"/>
                </a:solidFill>
                <a:latin typeface="Gill Sans MT"/>
                <a:ea typeface="DejaVu Sans"/>
              </a:rPr>
              <a:t>radius</a:t>
            </a:r>
            <a:r>
              <a:rPr b="0" lang="en-US" sz="2400" spc="-12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0" name="CustomShape 6"/>
          <p:cNvSpPr/>
          <p:nvPr/>
        </p:nvSpPr>
        <p:spPr>
          <a:xfrm>
            <a:off x="9168480" y="2342880"/>
            <a:ext cx="1416600" cy="1415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7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2" name="CustomShape 8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F465345F-7BF2-4738-855E-C572E5C8BB4F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2"/>
          <p:cNvSpPr/>
          <p:nvPr/>
        </p:nvSpPr>
        <p:spPr>
          <a:xfrm>
            <a:off x="0" y="0"/>
            <a:ext cx="2814120" cy="6857280"/>
          </a:xfrm>
          <a:custGeom>
            <a:avLst/>
            <a:gdLst/>
            <a:ahLst/>
            <a:rect l="l" t="t" r="r" b="b"/>
            <a:pathLst>
              <a:path w="2814955" h="6858000">
                <a:moveTo>
                  <a:pt x="1414526" y="0"/>
                </a:moveTo>
                <a:lnTo>
                  <a:pt x="0" y="0"/>
                </a:lnTo>
                <a:lnTo>
                  <a:pt x="0" y="6857999"/>
                </a:lnTo>
                <a:lnTo>
                  <a:pt x="1414526" y="6857999"/>
                </a:lnTo>
                <a:lnTo>
                  <a:pt x="1438402" y="6769098"/>
                </a:lnTo>
                <a:lnTo>
                  <a:pt x="1462151" y="6681787"/>
                </a:lnTo>
                <a:lnTo>
                  <a:pt x="1489202" y="6596062"/>
                </a:lnTo>
                <a:lnTo>
                  <a:pt x="1519301" y="6513512"/>
                </a:lnTo>
                <a:lnTo>
                  <a:pt x="1555877" y="6435725"/>
                </a:lnTo>
                <a:lnTo>
                  <a:pt x="1598676" y="6362700"/>
                </a:lnTo>
                <a:lnTo>
                  <a:pt x="1644777" y="6300787"/>
                </a:lnTo>
                <a:lnTo>
                  <a:pt x="1697101" y="6243637"/>
                </a:lnTo>
                <a:lnTo>
                  <a:pt x="1754251" y="6188075"/>
                </a:lnTo>
                <a:lnTo>
                  <a:pt x="1817751" y="6134100"/>
                </a:lnTo>
                <a:lnTo>
                  <a:pt x="1881377" y="6084887"/>
                </a:lnTo>
                <a:lnTo>
                  <a:pt x="1948052" y="6032500"/>
                </a:lnTo>
                <a:lnTo>
                  <a:pt x="2016252" y="5983287"/>
                </a:lnTo>
                <a:lnTo>
                  <a:pt x="2146427" y="5878512"/>
                </a:lnTo>
                <a:lnTo>
                  <a:pt x="2206752" y="5824537"/>
                </a:lnTo>
                <a:lnTo>
                  <a:pt x="2262378" y="5767387"/>
                </a:lnTo>
                <a:lnTo>
                  <a:pt x="2311527" y="5707062"/>
                </a:lnTo>
                <a:lnTo>
                  <a:pt x="2355977" y="5643562"/>
                </a:lnTo>
                <a:lnTo>
                  <a:pt x="2389378" y="5575300"/>
                </a:lnTo>
                <a:lnTo>
                  <a:pt x="2414778" y="5499100"/>
                </a:lnTo>
                <a:lnTo>
                  <a:pt x="2429002" y="5418074"/>
                </a:lnTo>
                <a:lnTo>
                  <a:pt x="2435352" y="5334000"/>
                </a:lnTo>
                <a:lnTo>
                  <a:pt x="2435352" y="5249799"/>
                </a:lnTo>
                <a:lnTo>
                  <a:pt x="2429002" y="5162550"/>
                </a:lnTo>
                <a:lnTo>
                  <a:pt x="2417953" y="5071999"/>
                </a:lnTo>
                <a:lnTo>
                  <a:pt x="2405253" y="4983099"/>
                </a:lnTo>
                <a:lnTo>
                  <a:pt x="2394077" y="4894199"/>
                </a:lnTo>
                <a:lnTo>
                  <a:pt x="2383028" y="4805299"/>
                </a:lnTo>
                <a:lnTo>
                  <a:pt x="2375027" y="4714875"/>
                </a:lnTo>
                <a:lnTo>
                  <a:pt x="2371852" y="4627499"/>
                </a:lnTo>
                <a:lnTo>
                  <a:pt x="2376678" y="4543425"/>
                </a:lnTo>
                <a:lnTo>
                  <a:pt x="2387727" y="4459224"/>
                </a:lnTo>
                <a:lnTo>
                  <a:pt x="2408428" y="4381500"/>
                </a:lnTo>
                <a:lnTo>
                  <a:pt x="2437003" y="4302125"/>
                </a:lnTo>
                <a:lnTo>
                  <a:pt x="2471928" y="4224274"/>
                </a:lnTo>
                <a:lnTo>
                  <a:pt x="2513203" y="4146550"/>
                </a:lnTo>
                <a:lnTo>
                  <a:pt x="2557653" y="4068699"/>
                </a:lnTo>
                <a:lnTo>
                  <a:pt x="2603627" y="3989324"/>
                </a:lnTo>
                <a:lnTo>
                  <a:pt x="2649728" y="3913124"/>
                </a:lnTo>
                <a:lnTo>
                  <a:pt x="2692527" y="3833749"/>
                </a:lnTo>
                <a:lnTo>
                  <a:pt x="2732278" y="3756025"/>
                </a:lnTo>
                <a:lnTo>
                  <a:pt x="2765552" y="3673475"/>
                </a:lnTo>
                <a:lnTo>
                  <a:pt x="2792603" y="3592449"/>
                </a:lnTo>
                <a:lnTo>
                  <a:pt x="2808478" y="3511550"/>
                </a:lnTo>
                <a:lnTo>
                  <a:pt x="2814828" y="3429000"/>
                </a:lnTo>
                <a:lnTo>
                  <a:pt x="2808478" y="3346450"/>
                </a:lnTo>
                <a:lnTo>
                  <a:pt x="2792603" y="3265424"/>
                </a:lnTo>
                <a:lnTo>
                  <a:pt x="2765552" y="3184525"/>
                </a:lnTo>
                <a:lnTo>
                  <a:pt x="2732278" y="3101975"/>
                </a:lnTo>
                <a:lnTo>
                  <a:pt x="2692527" y="3024124"/>
                </a:lnTo>
                <a:lnTo>
                  <a:pt x="2649728" y="2944749"/>
                </a:lnTo>
                <a:lnTo>
                  <a:pt x="2603627" y="2868549"/>
                </a:lnTo>
                <a:lnTo>
                  <a:pt x="2557653" y="2789174"/>
                </a:lnTo>
                <a:lnTo>
                  <a:pt x="2513203" y="2711450"/>
                </a:lnTo>
                <a:lnTo>
                  <a:pt x="2471928" y="2633599"/>
                </a:lnTo>
                <a:lnTo>
                  <a:pt x="2437003" y="2555875"/>
                </a:lnTo>
                <a:lnTo>
                  <a:pt x="2408428" y="2476500"/>
                </a:lnTo>
                <a:lnTo>
                  <a:pt x="2387727" y="2398649"/>
                </a:lnTo>
                <a:lnTo>
                  <a:pt x="2376678" y="2314575"/>
                </a:lnTo>
                <a:lnTo>
                  <a:pt x="2371852" y="2230374"/>
                </a:lnTo>
                <a:lnTo>
                  <a:pt x="2375027" y="2143125"/>
                </a:lnTo>
                <a:lnTo>
                  <a:pt x="2383028" y="2052574"/>
                </a:lnTo>
                <a:lnTo>
                  <a:pt x="2394077" y="1963674"/>
                </a:lnTo>
                <a:lnTo>
                  <a:pt x="2405253" y="1874774"/>
                </a:lnTo>
                <a:lnTo>
                  <a:pt x="2417953" y="1785874"/>
                </a:lnTo>
                <a:lnTo>
                  <a:pt x="2429002" y="1695450"/>
                </a:lnTo>
                <a:lnTo>
                  <a:pt x="2435352" y="1608074"/>
                </a:lnTo>
                <a:lnTo>
                  <a:pt x="2435352" y="1524000"/>
                </a:lnTo>
                <a:lnTo>
                  <a:pt x="2429002" y="1439799"/>
                </a:lnTo>
                <a:lnTo>
                  <a:pt x="2414778" y="1358900"/>
                </a:lnTo>
                <a:lnTo>
                  <a:pt x="2389378" y="1282700"/>
                </a:lnTo>
                <a:lnTo>
                  <a:pt x="2355977" y="1214374"/>
                </a:lnTo>
                <a:lnTo>
                  <a:pt x="2311527" y="1150874"/>
                </a:lnTo>
                <a:lnTo>
                  <a:pt x="2262378" y="1090549"/>
                </a:lnTo>
                <a:lnTo>
                  <a:pt x="2206752" y="1033399"/>
                </a:lnTo>
                <a:lnTo>
                  <a:pt x="2146427" y="979424"/>
                </a:lnTo>
                <a:lnTo>
                  <a:pt x="2016252" y="874649"/>
                </a:lnTo>
                <a:lnTo>
                  <a:pt x="1948052" y="825500"/>
                </a:lnTo>
                <a:lnTo>
                  <a:pt x="1881377" y="773049"/>
                </a:lnTo>
                <a:lnTo>
                  <a:pt x="1817751" y="723900"/>
                </a:lnTo>
                <a:lnTo>
                  <a:pt x="1754251" y="669925"/>
                </a:lnTo>
                <a:lnTo>
                  <a:pt x="1697101" y="614299"/>
                </a:lnTo>
                <a:lnTo>
                  <a:pt x="1644777" y="557149"/>
                </a:lnTo>
                <a:lnTo>
                  <a:pt x="1598676" y="495300"/>
                </a:lnTo>
                <a:lnTo>
                  <a:pt x="1555877" y="422275"/>
                </a:lnTo>
                <a:lnTo>
                  <a:pt x="1519301" y="344424"/>
                </a:lnTo>
                <a:lnTo>
                  <a:pt x="1489202" y="261874"/>
                </a:lnTo>
                <a:lnTo>
                  <a:pt x="1462151" y="176149"/>
                </a:lnTo>
                <a:lnTo>
                  <a:pt x="1438402" y="88900"/>
                </a:lnTo>
                <a:lnTo>
                  <a:pt x="14145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3"/>
          <p:cNvSpPr/>
          <p:nvPr/>
        </p:nvSpPr>
        <p:spPr>
          <a:xfrm>
            <a:off x="874800" y="0"/>
            <a:ext cx="1645200" cy="6857280"/>
          </a:xfrm>
          <a:custGeom>
            <a:avLst/>
            <a:gdLst/>
            <a:ahLst/>
            <a:rect l="l" t="t" r="r" b="b"/>
            <a:pathLst>
              <a:path w="1645920" h="6858000">
                <a:moveTo>
                  <a:pt x="271411" y="0"/>
                </a:moveTo>
                <a:lnTo>
                  <a:pt x="0" y="0"/>
                </a:lnTo>
                <a:lnTo>
                  <a:pt x="26987" y="66675"/>
                </a:lnTo>
                <a:lnTo>
                  <a:pt x="52374" y="139700"/>
                </a:lnTo>
                <a:lnTo>
                  <a:pt x="73012" y="217424"/>
                </a:lnTo>
                <a:lnTo>
                  <a:pt x="95237" y="299974"/>
                </a:lnTo>
                <a:lnTo>
                  <a:pt x="142849" y="477774"/>
                </a:lnTo>
                <a:lnTo>
                  <a:pt x="172999" y="565150"/>
                </a:lnTo>
                <a:lnTo>
                  <a:pt x="204749" y="652399"/>
                </a:lnTo>
                <a:lnTo>
                  <a:pt x="247599" y="738124"/>
                </a:lnTo>
                <a:lnTo>
                  <a:pt x="295224" y="819150"/>
                </a:lnTo>
                <a:lnTo>
                  <a:pt x="352361" y="895350"/>
                </a:lnTo>
                <a:lnTo>
                  <a:pt x="414274" y="963549"/>
                </a:lnTo>
                <a:lnTo>
                  <a:pt x="480949" y="1028700"/>
                </a:lnTo>
                <a:lnTo>
                  <a:pt x="552323" y="1089025"/>
                </a:lnTo>
                <a:lnTo>
                  <a:pt x="622173" y="1144524"/>
                </a:lnTo>
                <a:lnTo>
                  <a:pt x="695198" y="1198499"/>
                </a:lnTo>
                <a:lnTo>
                  <a:pt x="765048" y="1252474"/>
                </a:lnTo>
                <a:lnTo>
                  <a:pt x="830072" y="1304925"/>
                </a:lnTo>
                <a:lnTo>
                  <a:pt x="890397" y="1355725"/>
                </a:lnTo>
                <a:lnTo>
                  <a:pt x="942848" y="1406525"/>
                </a:lnTo>
                <a:lnTo>
                  <a:pt x="984123" y="1460500"/>
                </a:lnTo>
                <a:lnTo>
                  <a:pt x="1012571" y="1512824"/>
                </a:lnTo>
                <a:lnTo>
                  <a:pt x="1026922" y="1562100"/>
                </a:lnTo>
                <a:lnTo>
                  <a:pt x="1034796" y="1616075"/>
                </a:lnTo>
                <a:lnTo>
                  <a:pt x="1037971" y="1674749"/>
                </a:lnTo>
                <a:lnTo>
                  <a:pt x="1033272" y="1739900"/>
                </a:lnTo>
                <a:lnTo>
                  <a:pt x="1026922" y="1808099"/>
                </a:lnTo>
                <a:lnTo>
                  <a:pt x="1018921" y="1877949"/>
                </a:lnTo>
                <a:lnTo>
                  <a:pt x="1011047" y="1950974"/>
                </a:lnTo>
                <a:lnTo>
                  <a:pt x="993521" y="2062099"/>
                </a:lnTo>
                <a:lnTo>
                  <a:pt x="984123" y="2171700"/>
                </a:lnTo>
                <a:lnTo>
                  <a:pt x="977773" y="2284349"/>
                </a:lnTo>
                <a:lnTo>
                  <a:pt x="980948" y="2398649"/>
                </a:lnTo>
                <a:lnTo>
                  <a:pt x="996696" y="2512949"/>
                </a:lnTo>
                <a:lnTo>
                  <a:pt x="1018921" y="2601849"/>
                </a:lnTo>
                <a:lnTo>
                  <a:pt x="1049147" y="2689225"/>
                </a:lnTo>
                <a:lnTo>
                  <a:pt x="1087247" y="2771775"/>
                </a:lnTo>
                <a:lnTo>
                  <a:pt x="1128522" y="2855849"/>
                </a:lnTo>
                <a:lnTo>
                  <a:pt x="1255522" y="3078099"/>
                </a:lnTo>
                <a:lnTo>
                  <a:pt x="1290447" y="3140075"/>
                </a:lnTo>
                <a:lnTo>
                  <a:pt x="1323721" y="3201924"/>
                </a:lnTo>
                <a:lnTo>
                  <a:pt x="1350645" y="3262249"/>
                </a:lnTo>
                <a:lnTo>
                  <a:pt x="1371346" y="3321050"/>
                </a:lnTo>
                <a:lnTo>
                  <a:pt x="1385570" y="3375025"/>
                </a:lnTo>
                <a:lnTo>
                  <a:pt x="1390396" y="3429000"/>
                </a:lnTo>
                <a:lnTo>
                  <a:pt x="1385570" y="3482975"/>
                </a:lnTo>
                <a:lnTo>
                  <a:pt x="1371346" y="3536950"/>
                </a:lnTo>
                <a:lnTo>
                  <a:pt x="1350645" y="3595624"/>
                </a:lnTo>
                <a:lnTo>
                  <a:pt x="1323721" y="3655949"/>
                </a:lnTo>
                <a:lnTo>
                  <a:pt x="1290447" y="3717925"/>
                </a:lnTo>
                <a:lnTo>
                  <a:pt x="1255522" y="3779774"/>
                </a:lnTo>
                <a:lnTo>
                  <a:pt x="1128522" y="4002024"/>
                </a:lnTo>
                <a:lnTo>
                  <a:pt x="1087247" y="4086225"/>
                </a:lnTo>
                <a:lnTo>
                  <a:pt x="1049147" y="4168775"/>
                </a:lnTo>
                <a:lnTo>
                  <a:pt x="1018921" y="4256024"/>
                </a:lnTo>
                <a:lnTo>
                  <a:pt x="996696" y="4344924"/>
                </a:lnTo>
                <a:lnTo>
                  <a:pt x="980948" y="4459224"/>
                </a:lnTo>
                <a:lnTo>
                  <a:pt x="977773" y="4573524"/>
                </a:lnTo>
                <a:lnTo>
                  <a:pt x="984123" y="4686300"/>
                </a:lnTo>
                <a:lnTo>
                  <a:pt x="993521" y="4795774"/>
                </a:lnTo>
                <a:lnTo>
                  <a:pt x="1011047" y="4906899"/>
                </a:lnTo>
                <a:lnTo>
                  <a:pt x="1018921" y="4979924"/>
                </a:lnTo>
                <a:lnTo>
                  <a:pt x="1026922" y="5049774"/>
                </a:lnTo>
                <a:lnTo>
                  <a:pt x="1033272" y="5118100"/>
                </a:lnTo>
                <a:lnTo>
                  <a:pt x="1037971" y="5183124"/>
                </a:lnTo>
                <a:lnTo>
                  <a:pt x="1034796" y="5241925"/>
                </a:lnTo>
                <a:lnTo>
                  <a:pt x="1026922" y="5295900"/>
                </a:lnTo>
                <a:lnTo>
                  <a:pt x="1012571" y="5345049"/>
                </a:lnTo>
                <a:lnTo>
                  <a:pt x="984123" y="5397500"/>
                </a:lnTo>
                <a:lnTo>
                  <a:pt x="942848" y="5451475"/>
                </a:lnTo>
                <a:lnTo>
                  <a:pt x="890397" y="5502275"/>
                </a:lnTo>
                <a:lnTo>
                  <a:pt x="830072" y="5554599"/>
                </a:lnTo>
                <a:lnTo>
                  <a:pt x="695198" y="5659437"/>
                </a:lnTo>
                <a:lnTo>
                  <a:pt x="622173" y="5713412"/>
                </a:lnTo>
                <a:lnTo>
                  <a:pt x="552323" y="5768975"/>
                </a:lnTo>
                <a:lnTo>
                  <a:pt x="480949" y="5829300"/>
                </a:lnTo>
                <a:lnTo>
                  <a:pt x="414274" y="5894387"/>
                </a:lnTo>
                <a:lnTo>
                  <a:pt x="352361" y="5962650"/>
                </a:lnTo>
                <a:lnTo>
                  <a:pt x="295224" y="6038850"/>
                </a:lnTo>
                <a:lnTo>
                  <a:pt x="247599" y="6119812"/>
                </a:lnTo>
                <a:lnTo>
                  <a:pt x="204749" y="6205537"/>
                </a:lnTo>
                <a:lnTo>
                  <a:pt x="172999" y="6292850"/>
                </a:lnTo>
                <a:lnTo>
                  <a:pt x="142849" y="6380162"/>
                </a:lnTo>
                <a:lnTo>
                  <a:pt x="95237" y="6557962"/>
                </a:lnTo>
                <a:lnTo>
                  <a:pt x="73012" y="6640512"/>
                </a:lnTo>
                <a:lnTo>
                  <a:pt x="52374" y="6718300"/>
                </a:lnTo>
                <a:lnTo>
                  <a:pt x="26987" y="6791323"/>
                </a:lnTo>
                <a:lnTo>
                  <a:pt x="0" y="6857999"/>
                </a:lnTo>
                <a:lnTo>
                  <a:pt x="271411" y="6857999"/>
                </a:lnTo>
                <a:lnTo>
                  <a:pt x="298386" y="6770686"/>
                </a:lnTo>
                <a:lnTo>
                  <a:pt x="323786" y="6683375"/>
                </a:lnTo>
                <a:lnTo>
                  <a:pt x="349186" y="6594475"/>
                </a:lnTo>
                <a:lnTo>
                  <a:pt x="371398" y="6503987"/>
                </a:lnTo>
                <a:lnTo>
                  <a:pt x="398399" y="6416675"/>
                </a:lnTo>
                <a:lnTo>
                  <a:pt x="426974" y="6332537"/>
                </a:lnTo>
                <a:lnTo>
                  <a:pt x="463423" y="6253162"/>
                </a:lnTo>
                <a:lnTo>
                  <a:pt x="506349" y="6180137"/>
                </a:lnTo>
                <a:lnTo>
                  <a:pt x="553974" y="6118225"/>
                </a:lnTo>
                <a:lnTo>
                  <a:pt x="606298" y="6059487"/>
                </a:lnTo>
                <a:lnTo>
                  <a:pt x="666623" y="6005512"/>
                </a:lnTo>
                <a:lnTo>
                  <a:pt x="730123" y="5951537"/>
                </a:lnTo>
                <a:lnTo>
                  <a:pt x="931672" y="5797550"/>
                </a:lnTo>
                <a:lnTo>
                  <a:pt x="996696" y="5746750"/>
                </a:lnTo>
                <a:lnTo>
                  <a:pt x="1058672" y="5692775"/>
                </a:lnTo>
                <a:lnTo>
                  <a:pt x="1115822" y="5634037"/>
                </a:lnTo>
                <a:lnTo>
                  <a:pt x="1168146" y="5575300"/>
                </a:lnTo>
                <a:lnTo>
                  <a:pt x="1211072" y="5511800"/>
                </a:lnTo>
                <a:lnTo>
                  <a:pt x="1247521" y="5440299"/>
                </a:lnTo>
                <a:lnTo>
                  <a:pt x="1269746" y="5370449"/>
                </a:lnTo>
                <a:lnTo>
                  <a:pt x="1284097" y="5292725"/>
                </a:lnTo>
                <a:lnTo>
                  <a:pt x="1290447" y="5216525"/>
                </a:lnTo>
                <a:lnTo>
                  <a:pt x="1288796" y="5135499"/>
                </a:lnTo>
                <a:lnTo>
                  <a:pt x="1282446" y="5054600"/>
                </a:lnTo>
                <a:lnTo>
                  <a:pt x="1274572" y="4970399"/>
                </a:lnTo>
                <a:lnTo>
                  <a:pt x="1263396" y="4886325"/>
                </a:lnTo>
                <a:lnTo>
                  <a:pt x="1250696" y="4802124"/>
                </a:lnTo>
                <a:lnTo>
                  <a:pt x="1241171" y="4718050"/>
                </a:lnTo>
                <a:lnTo>
                  <a:pt x="1234821" y="4633849"/>
                </a:lnTo>
                <a:lnTo>
                  <a:pt x="1230122" y="4552950"/>
                </a:lnTo>
                <a:lnTo>
                  <a:pt x="1234821" y="4473575"/>
                </a:lnTo>
                <a:lnTo>
                  <a:pt x="1244346" y="4395724"/>
                </a:lnTo>
                <a:lnTo>
                  <a:pt x="1265047" y="4314825"/>
                </a:lnTo>
                <a:lnTo>
                  <a:pt x="1296797" y="4235450"/>
                </a:lnTo>
                <a:lnTo>
                  <a:pt x="1334770" y="4156075"/>
                </a:lnTo>
                <a:lnTo>
                  <a:pt x="1377696" y="4076700"/>
                </a:lnTo>
                <a:lnTo>
                  <a:pt x="1422146" y="3998849"/>
                </a:lnTo>
                <a:lnTo>
                  <a:pt x="1469771" y="3919474"/>
                </a:lnTo>
                <a:lnTo>
                  <a:pt x="1512570" y="3840099"/>
                </a:lnTo>
                <a:lnTo>
                  <a:pt x="1555496" y="3759200"/>
                </a:lnTo>
                <a:lnTo>
                  <a:pt x="1591945" y="3678174"/>
                </a:lnTo>
                <a:lnTo>
                  <a:pt x="1620520" y="3597275"/>
                </a:lnTo>
                <a:lnTo>
                  <a:pt x="1636395" y="3514725"/>
                </a:lnTo>
                <a:lnTo>
                  <a:pt x="1645920" y="3429000"/>
                </a:lnTo>
                <a:lnTo>
                  <a:pt x="1636395" y="3343275"/>
                </a:lnTo>
                <a:lnTo>
                  <a:pt x="1620520" y="3260725"/>
                </a:lnTo>
                <a:lnTo>
                  <a:pt x="1591945" y="3179699"/>
                </a:lnTo>
                <a:lnTo>
                  <a:pt x="1555496" y="3098800"/>
                </a:lnTo>
                <a:lnTo>
                  <a:pt x="1512570" y="3017774"/>
                </a:lnTo>
                <a:lnTo>
                  <a:pt x="1469771" y="2938399"/>
                </a:lnTo>
                <a:lnTo>
                  <a:pt x="1422146" y="2859024"/>
                </a:lnTo>
                <a:lnTo>
                  <a:pt x="1377696" y="2781300"/>
                </a:lnTo>
                <a:lnTo>
                  <a:pt x="1334770" y="2701925"/>
                </a:lnTo>
                <a:lnTo>
                  <a:pt x="1296797" y="2622550"/>
                </a:lnTo>
                <a:lnTo>
                  <a:pt x="1265047" y="2543175"/>
                </a:lnTo>
                <a:lnTo>
                  <a:pt x="1244346" y="2462149"/>
                </a:lnTo>
                <a:lnTo>
                  <a:pt x="1234821" y="2384425"/>
                </a:lnTo>
                <a:lnTo>
                  <a:pt x="1230122" y="2305050"/>
                </a:lnTo>
                <a:lnTo>
                  <a:pt x="1234821" y="2224024"/>
                </a:lnTo>
                <a:lnTo>
                  <a:pt x="1241171" y="2139950"/>
                </a:lnTo>
                <a:lnTo>
                  <a:pt x="1250696" y="2055749"/>
                </a:lnTo>
                <a:lnTo>
                  <a:pt x="1263396" y="1971675"/>
                </a:lnTo>
                <a:lnTo>
                  <a:pt x="1274572" y="1887474"/>
                </a:lnTo>
                <a:lnTo>
                  <a:pt x="1282446" y="1803400"/>
                </a:lnTo>
                <a:lnTo>
                  <a:pt x="1288796" y="1722374"/>
                </a:lnTo>
                <a:lnTo>
                  <a:pt x="1290447" y="1641475"/>
                </a:lnTo>
                <a:lnTo>
                  <a:pt x="1284097" y="1565275"/>
                </a:lnTo>
                <a:lnTo>
                  <a:pt x="1269746" y="1487424"/>
                </a:lnTo>
                <a:lnTo>
                  <a:pt x="1247521" y="1417574"/>
                </a:lnTo>
                <a:lnTo>
                  <a:pt x="1211072" y="1346200"/>
                </a:lnTo>
                <a:lnTo>
                  <a:pt x="1168146" y="1282700"/>
                </a:lnTo>
                <a:lnTo>
                  <a:pt x="1115822" y="1223899"/>
                </a:lnTo>
                <a:lnTo>
                  <a:pt x="1058672" y="1165225"/>
                </a:lnTo>
                <a:lnTo>
                  <a:pt x="996696" y="1111250"/>
                </a:lnTo>
                <a:lnTo>
                  <a:pt x="931672" y="1060450"/>
                </a:lnTo>
                <a:lnTo>
                  <a:pt x="730123" y="906399"/>
                </a:lnTo>
                <a:lnTo>
                  <a:pt x="666623" y="852424"/>
                </a:lnTo>
                <a:lnTo>
                  <a:pt x="606298" y="798449"/>
                </a:lnTo>
                <a:lnTo>
                  <a:pt x="553974" y="739775"/>
                </a:lnTo>
                <a:lnTo>
                  <a:pt x="506349" y="677799"/>
                </a:lnTo>
                <a:lnTo>
                  <a:pt x="463423" y="604774"/>
                </a:lnTo>
                <a:lnTo>
                  <a:pt x="426974" y="525399"/>
                </a:lnTo>
                <a:lnTo>
                  <a:pt x="398399" y="441325"/>
                </a:lnTo>
                <a:lnTo>
                  <a:pt x="371398" y="353949"/>
                </a:lnTo>
                <a:lnTo>
                  <a:pt x="349186" y="263525"/>
                </a:lnTo>
                <a:lnTo>
                  <a:pt x="323786" y="174625"/>
                </a:lnTo>
                <a:lnTo>
                  <a:pt x="298386" y="87249"/>
                </a:lnTo>
                <a:lnTo>
                  <a:pt x="271411" y="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4"/>
          <p:cNvSpPr/>
          <p:nvPr/>
        </p:nvSpPr>
        <p:spPr>
          <a:xfrm>
            <a:off x="3286800" y="1188720"/>
            <a:ext cx="6588720" cy="361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6960" bIns="0">
            <a:noAutofit/>
          </a:bodyPr>
          <a:p>
            <a:pPr marL="12600">
              <a:lnSpc>
                <a:spcPts val="9079"/>
              </a:lnSpc>
              <a:spcBef>
                <a:spcPts val="1236"/>
              </a:spcBef>
            </a:pPr>
            <a:r>
              <a:rPr b="0" lang="en-US" sz="8400" spc="795" strike="noStrike">
                <a:solidFill>
                  <a:srgbClr val="ffffff"/>
                </a:solidFill>
                <a:latin typeface="Impact"/>
              </a:rPr>
              <a:t>C</a:t>
            </a:r>
            <a:r>
              <a:rPr b="0" lang="en-US" sz="8400" spc="990" strike="noStrike">
                <a:solidFill>
                  <a:srgbClr val="ffffff"/>
                </a:solidFill>
                <a:latin typeface="Impact"/>
              </a:rPr>
              <a:t>L</a:t>
            </a:r>
            <a:r>
              <a:rPr b="0" lang="en-US" sz="8400" spc="786" strike="noStrike">
                <a:solidFill>
                  <a:srgbClr val="ffffff"/>
                </a:solidFill>
                <a:latin typeface="Impact"/>
              </a:rPr>
              <a:t>A</a:t>
            </a:r>
            <a:r>
              <a:rPr b="0" lang="en-US" sz="8400" spc="789" strike="noStrike">
                <a:solidFill>
                  <a:srgbClr val="ffffff"/>
                </a:solidFill>
                <a:latin typeface="Impact"/>
              </a:rPr>
              <a:t>SS</a:t>
            </a:r>
            <a:r>
              <a:rPr b="0" lang="en-US" sz="8400" spc="786" strike="noStrike">
                <a:solidFill>
                  <a:srgbClr val="ffffff"/>
                </a:solidFill>
                <a:latin typeface="Impact"/>
              </a:rPr>
              <a:t>E</a:t>
            </a:r>
            <a:r>
              <a:rPr b="0" lang="en-US" sz="8400" spc="-1" strike="noStrike">
                <a:solidFill>
                  <a:srgbClr val="ffffff"/>
                </a:solidFill>
                <a:latin typeface="Impact"/>
              </a:rPr>
              <a:t>S</a:t>
            </a:r>
            <a:r>
              <a:rPr b="0" lang="en-US" sz="8400" spc="-1" strike="noStrike">
                <a:solidFill>
                  <a:srgbClr val="ffffff"/>
                </a:solidFill>
                <a:latin typeface="Impact"/>
              </a:rPr>
              <a:t>	</a:t>
            </a:r>
            <a:r>
              <a:rPr b="0" lang="en-US" sz="8400" spc="786" strike="noStrike">
                <a:solidFill>
                  <a:srgbClr val="ffffff"/>
                </a:solidFill>
                <a:latin typeface="Impact"/>
              </a:rPr>
              <a:t>AN</a:t>
            </a:r>
            <a:r>
              <a:rPr b="0" lang="en-US" sz="8400" spc="-1" strike="noStrike">
                <a:solidFill>
                  <a:srgbClr val="ffffff"/>
                </a:solidFill>
                <a:latin typeface="Impact"/>
              </a:rPr>
              <a:t>D  </a:t>
            </a:r>
            <a:r>
              <a:rPr b="0" lang="en-US" sz="8400" spc="670" strike="noStrike">
                <a:solidFill>
                  <a:srgbClr val="ffffff"/>
                </a:solidFill>
                <a:latin typeface="Impact"/>
              </a:rPr>
              <a:t>OBJECTS</a:t>
            </a:r>
            <a:endParaRPr b="0" lang="en-US" sz="8400" spc="-1" strike="noStrike">
              <a:latin typeface="Arial"/>
            </a:endParaRPr>
          </a:p>
        </p:txBody>
      </p:sp>
      <p:sp>
        <p:nvSpPr>
          <p:cNvPr id="367" name="CustomShape 5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8" name="CustomShape 6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89F1AB07-DEB1-4230-AB07-83A1FE5ABB6A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0" y="0"/>
            <a:ext cx="885240" cy="6857280"/>
          </a:xfrm>
          <a:custGeom>
            <a:avLst/>
            <a:gdLst/>
            <a:ahLst/>
            <a:rect l="l" t="t" r="r" b="b"/>
            <a:pathLst>
              <a:path w="885825" h="6858000">
                <a:moveTo>
                  <a:pt x="709307" y="0"/>
                </a:moveTo>
                <a:lnTo>
                  <a:pt x="0" y="0"/>
                </a:lnTo>
                <a:lnTo>
                  <a:pt x="0" y="6857999"/>
                </a:lnTo>
                <a:lnTo>
                  <a:pt x="709307" y="6857999"/>
                </a:lnTo>
                <a:lnTo>
                  <a:pt x="710895" y="6789736"/>
                </a:lnTo>
                <a:lnTo>
                  <a:pt x="718832" y="6729412"/>
                </a:lnTo>
                <a:lnTo>
                  <a:pt x="729932" y="6677025"/>
                </a:lnTo>
                <a:lnTo>
                  <a:pt x="744220" y="6630987"/>
                </a:lnTo>
                <a:lnTo>
                  <a:pt x="760082" y="6589712"/>
                </a:lnTo>
                <a:lnTo>
                  <a:pt x="779132" y="6553200"/>
                </a:lnTo>
                <a:lnTo>
                  <a:pt x="817206" y="6477000"/>
                </a:lnTo>
                <a:lnTo>
                  <a:pt x="833081" y="6440487"/>
                </a:lnTo>
                <a:lnTo>
                  <a:pt x="848944" y="6399212"/>
                </a:lnTo>
                <a:lnTo>
                  <a:pt x="864819" y="6353175"/>
                </a:lnTo>
                <a:lnTo>
                  <a:pt x="875919" y="6300787"/>
                </a:lnTo>
                <a:lnTo>
                  <a:pt x="882269" y="6240462"/>
                </a:lnTo>
                <a:lnTo>
                  <a:pt x="885444" y="6172200"/>
                </a:lnTo>
                <a:lnTo>
                  <a:pt x="882269" y="6103937"/>
                </a:lnTo>
                <a:lnTo>
                  <a:pt x="875919" y="6043612"/>
                </a:lnTo>
                <a:lnTo>
                  <a:pt x="864819" y="5991225"/>
                </a:lnTo>
                <a:lnTo>
                  <a:pt x="848944" y="5945187"/>
                </a:lnTo>
                <a:lnTo>
                  <a:pt x="833081" y="5903912"/>
                </a:lnTo>
                <a:lnTo>
                  <a:pt x="817206" y="5867400"/>
                </a:lnTo>
                <a:lnTo>
                  <a:pt x="779132" y="5791200"/>
                </a:lnTo>
                <a:lnTo>
                  <a:pt x="760082" y="5754687"/>
                </a:lnTo>
                <a:lnTo>
                  <a:pt x="744220" y="5713412"/>
                </a:lnTo>
                <a:lnTo>
                  <a:pt x="729932" y="5667375"/>
                </a:lnTo>
                <a:lnTo>
                  <a:pt x="718832" y="5614987"/>
                </a:lnTo>
                <a:lnTo>
                  <a:pt x="710895" y="5554599"/>
                </a:lnTo>
                <a:lnTo>
                  <a:pt x="709307" y="5486400"/>
                </a:lnTo>
                <a:lnTo>
                  <a:pt x="710895" y="5418074"/>
                </a:lnTo>
                <a:lnTo>
                  <a:pt x="718832" y="5357749"/>
                </a:lnTo>
                <a:lnTo>
                  <a:pt x="729932" y="5305425"/>
                </a:lnTo>
                <a:lnTo>
                  <a:pt x="744220" y="5259324"/>
                </a:lnTo>
                <a:lnTo>
                  <a:pt x="760082" y="5218049"/>
                </a:lnTo>
                <a:lnTo>
                  <a:pt x="779132" y="5181600"/>
                </a:lnTo>
                <a:lnTo>
                  <a:pt x="817206" y="5105400"/>
                </a:lnTo>
                <a:lnTo>
                  <a:pt x="833081" y="5068824"/>
                </a:lnTo>
                <a:lnTo>
                  <a:pt x="848944" y="5027549"/>
                </a:lnTo>
                <a:lnTo>
                  <a:pt x="864819" y="4981575"/>
                </a:lnTo>
                <a:lnTo>
                  <a:pt x="875919" y="4929124"/>
                </a:lnTo>
                <a:lnTo>
                  <a:pt x="882269" y="4868799"/>
                </a:lnTo>
                <a:lnTo>
                  <a:pt x="885444" y="4800600"/>
                </a:lnTo>
                <a:lnTo>
                  <a:pt x="882269" y="4732274"/>
                </a:lnTo>
                <a:lnTo>
                  <a:pt x="875919" y="4671949"/>
                </a:lnTo>
                <a:lnTo>
                  <a:pt x="864819" y="4619625"/>
                </a:lnTo>
                <a:lnTo>
                  <a:pt x="848944" y="4573524"/>
                </a:lnTo>
                <a:lnTo>
                  <a:pt x="833081" y="4532249"/>
                </a:lnTo>
                <a:lnTo>
                  <a:pt x="817206" y="4495800"/>
                </a:lnTo>
                <a:lnTo>
                  <a:pt x="779132" y="4419600"/>
                </a:lnTo>
                <a:lnTo>
                  <a:pt x="760082" y="4383024"/>
                </a:lnTo>
                <a:lnTo>
                  <a:pt x="744220" y="4341749"/>
                </a:lnTo>
                <a:lnTo>
                  <a:pt x="729932" y="4295775"/>
                </a:lnTo>
                <a:lnTo>
                  <a:pt x="718832" y="4243324"/>
                </a:lnTo>
                <a:lnTo>
                  <a:pt x="710895" y="4182999"/>
                </a:lnTo>
                <a:lnTo>
                  <a:pt x="709307" y="4114800"/>
                </a:lnTo>
                <a:lnTo>
                  <a:pt x="710895" y="4046474"/>
                </a:lnTo>
                <a:lnTo>
                  <a:pt x="718832" y="3986149"/>
                </a:lnTo>
                <a:lnTo>
                  <a:pt x="729932" y="3933825"/>
                </a:lnTo>
                <a:lnTo>
                  <a:pt x="744220" y="3887724"/>
                </a:lnTo>
                <a:lnTo>
                  <a:pt x="760082" y="3846449"/>
                </a:lnTo>
                <a:lnTo>
                  <a:pt x="779132" y="3810000"/>
                </a:lnTo>
                <a:lnTo>
                  <a:pt x="817206" y="3733800"/>
                </a:lnTo>
                <a:lnTo>
                  <a:pt x="833081" y="3697224"/>
                </a:lnTo>
                <a:lnTo>
                  <a:pt x="848944" y="3655949"/>
                </a:lnTo>
                <a:lnTo>
                  <a:pt x="864819" y="3609975"/>
                </a:lnTo>
                <a:lnTo>
                  <a:pt x="875919" y="3557524"/>
                </a:lnTo>
                <a:lnTo>
                  <a:pt x="882269" y="3497199"/>
                </a:lnTo>
                <a:lnTo>
                  <a:pt x="885444" y="3427349"/>
                </a:lnTo>
                <a:lnTo>
                  <a:pt x="882269" y="3360674"/>
                </a:lnTo>
                <a:lnTo>
                  <a:pt x="875919" y="3300349"/>
                </a:lnTo>
                <a:lnTo>
                  <a:pt x="864819" y="3248025"/>
                </a:lnTo>
                <a:lnTo>
                  <a:pt x="848944" y="3201924"/>
                </a:lnTo>
                <a:lnTo>
                  <a:pt x="833081" y="3160649"/>
                </a:lnTo>
                <a:lnTo>
                  <a:pt x="817206" y="3124200"/>
                </a:lnTo>
                <a:lnTo>
                  <a:pt x="779132" y="3048000"/>
                </a:lnTo>
                <a:lnTo>
                  <a:pt x="760082" y="3011424"/>
                </a:lnTo>
                <a:lnTo>
                  <a:pt x="744220" y="2970149"/>
                </a:lnTo>
                <a:lnTo>
                  <a:pt x="729932" y="2924175"/>
                </a:lnTo>
                <a:lnTo>
                  <a:pt x="718832" y="2871724"/>
                </a:lnTo>
                <a:lnTo>
                  <a:pt x="710895" y="2811399"/>
                </a:lnTo>
                <a:lnTo>
                  <a:pt x="709307" y="2743200"/>
                </a:lnTo>
                <a:lnTo>
                  <a:pt x="710895" y="2674874"/>
                </a:lnTo>
                <a:lnTo>
                  <a:pt x="718832" y="2614549"/>
                </a:lnTo>
                <a:lnTo>
                  <a:pt x="729932" y="2562225"/>
                </a:lnTo>
                <a:lnTo>
                  <a:pt x="744220" y="2516124"/>
                </a:lnTo>
                <a:lnTo>
                  <a:pt x="760082" y="2474849"/>
                </a:lnTo>
                <a:lnTo>
                  <a:pt x="779132" y="2438400"/>
                </a:lnTo>
                <a:lnTo>
                  <a:pt x="817206" y="2362200"/>
                </a:lnTo>
                <a:lnTo>
                  <a:pt x="833081" y="2325624"/>
                </a:lnTo>
                <a:lnTo>
                  <a:pt x="848944" y="2284349"/>
                </a:lnTo>
                <a:lnTo>
                  <a:pt x="864819" y="2238375"/>
                </a:lnTo>
                <a:lnTo>
                  <a:pt x="875919" y="2185924"/>
                </a:lnTo>
                <a:lnTo>
                  <a:pt x="882269" y="2125599"/>
                </a:lnTo>
                <a:lnTo>
                  <a:pt x="885444" y="2057400"/>
                </a:lnTo>
                <a:lnTo>
                  <a:pt x="882269" y="1989074"/>
                </a:lnTo>
                <a:lnTo>
                  <a:pt x="875919" y="1928749"/>
                </a:lnTo>
                <a:lnTo>
                  <a:pt x="864819" y="1876425"/>
                </a:lnTo>
                <a:lnTo>
                  <a:pt x="848944" y="1830324"/>
                </a:lnTo>
                <a:lnTo>
                  <a:pt x="833081" y="1789049"/>
                </a:lnTo>
                <a:lnTo>
                  <a:pt x="817206" y="1752600"/>
                </a:lnTo>
                <a:lnTo>
                  <a:pt x="779132" y="1676400"/>
                </a:lnTo>
                <a:lnTo>
                  <a:pt x="760082" y="1639824"/>
                </a:lnTo>
                <a:lnTo>
                  <a:pt x="744220" y="1598549"/>
                </a:lnTo>
                <a:lnTo>
                  <a:pt x="729932" y="1552575"/>
                </a:lnTo>
                <a:lnTo>
                  <a:pt x="718832" y="1500124"/>
                </a:lnTo>
                <a:lnTo>
                  <a:pt x="710895" y="1439799"/>
                </a:lnTo>
                <a:lnTo>
                  <a:pt x="709307" y="1371600"/>
                </a:lnTo>
                <a:lnTo>
                  <a:pt x="710895" y="1303274"/>
                </a:lnTo>
                <a:lnTo>
                  <a:pt x="718832" y="1242949"/>
                </a:lnTo>
                <a:lnTo>
                  <a:pt x="729932" y="1190625"/>
                </a:lnTo>
                <a:lnTo>
                  <a:pt x="744220" y="1144524"/>
                </a:lnTo>
                <a:lnTo>
                  <a:pt x="760082" y="1103249"/>
                </a:lnTo>
                <a:lnTo>
                  <a:pt x="779132" y="1066800"/>
                </a:lnTo>
                <a:lnTo>
                  <a:pt x="817206" y="990600"/>
                </a:lnTo>
                <a:lnTo>
                  <a:pt x="833081" y="954024"/>
                </a:lnTo>
                <a:lnTo>
                  <a:pt x="848944" y="912749"/>
                </a:lnTo>
                <a:lnTo>
                  <a:pt x="864819" y="866775"/>
                </a:lnTo>
                <a:lnTo>
                  <a:pt x="875919" y="814324"/>
                </a:lnTo>
                <a:lnTo>
                  <a:pt x="882269" y="753999"/>
                </a:lnTo>
                <a:lnTo>
                  <a:pt x="885444" y="685800"/>
                </a:lnTo>
                <a:lnTo>
                  <a:pt x="882269" y="617474"/>
                </a:lnTo>
                <a:lnTo>
                  <a:pt x="875919" y="557149"/>
                </a:lnTo>
                <a:lnTo>
                  <a:pt x="864819" y="504825"/>
                </a:lnTo>
                <a:lnTo>
                  <a:pt x="848944" y="458724"/>
                </a:lnTo>
                <a:lnTo>
                  <a:pt x="833081" y="417449"/>
                </a:lnTo>
                <a:lnTo>
                  <a:pt x="817206" y="381000"/>
                </a:lnTo>
                <a:lnTo>
                  <a:pt x="779132" y="304800"/>
                </a:lnTo>
                <a:lnTo>
                  <a:pt x="760082" y="268224"/>
                </a:lnTo>
                <a:lnTo>
                  <a:pt x="744220" y="226949"/>
                </a:lnTo>
                <a:lnTo>
                  <a:pt x="729932" y="180975"/>
                </a:lnTo>
                <a:lnTo>
                  <a:pt x="718832" y="128524"/>
                </a:lnTo>
                <a:lnTo>
                  <a:pt x="710895" y="68199"/>
                </a:lnTo>
                <a:lnTo>
                  <a:pt x="709307" y="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2"/>
          <p:cNvSpPr/>
          <p:nvPr/>
        </p:nvSpPr>
        <p:spPr>
          <a:xfrm>
            <a:off x="11908440" y="0"/>
            <a:ext cx="282960" cy="6857280"/>
          </a:xfrm>
          <a:custGeom>
            <a:avLst/>
            <a:gdLst/>
            <a:ahLst/>
            <a:rect l="l" t="t" r="r" b="b"/>
            <a:pathLst>
              <a:path w="283845" h="6858000">
                <a:moveTo>
                  <a:pt x="0" y="6858000"/>
                </a:moveTo>
                <a:lnTo>
                  <a:pt x="283464" y="6858000"/>
                </a:lnTo>
                <a:lnTo>
                  <a:pt x="2834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3"/>
          <p:cNvSpPr/>
          <p:nvPr/>
        </p:nvSpPr>
        <p:spPr>
          <a:xfrm>
            <a:off x="1330560" y="333000"/>
            <a:ext cx="9459360" cy="15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5100" spc="180" strike="noStrike">
                <a:solidFill>
                  <a:srgbClr val="171212"/>
                </a:solidFill>
                <a:latin typeface="Impact"/>
              </a:rPr>
              <a:t>CLASSES </a:t>
            </a:r>
            <a:r>
              <a:rPr b="0" lang="en-US" sz="5100" spc="126" strike="noStrike">
                <a:solidFill>
                  <a:srgbClr val="171212"/>
                </a:solidFill>
                <a:latin typeface="Impact"/>
              </a:rPr>
              <a:t>AND</a:t>
            </a:r>
            <a:r>
              <a:rPr b="0" lang="en-US" sz="5100" spc="486" strike="noStrike">
                <a:solidFill>
                  <a:srgbClr val="171212"/>
                </a:solidFill>
                <a:latin typeface="Impact"/>
              </a:rPr>
              <a:t> </a:t>
            </a:r>
            <a:r>
              <a:rPr b="0" lang="en-US" sz="5100" spc="165" strike="noStrike">
                <a:solidFill>
                  <a:srgbClr val="171212"/>
                </a:solidFill>
                <a:latin typeface="Impact"/>
              </a:rPr>
              <a:t>OBJECTS</a:t>
            </a:r>
            <a:endParaRPr b="0" lang="en-US" sz="5100" spc="-1" strike="noStrike">
              <a:latin typeface="Arial"/>
            </a:endParaRPr>
          </a:p>
        </p:txBody>
      </p:sp>
      <p:sp>
        <p:nvSpPr>
          <p:cNvPr id="372" name="CustomShape 4"/>
          <p:cNvSpPr/>
          <p:nvPr/>
        </p:nvSpPr>
        <p:spPr>
          <a:xfrm>
            <a:off x="1712520" y="1261800"/>
            <a:ext cx="9310680" cy="5426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5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CustomShape 6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47F110F0-1AA6-4AB8-BDE7-D589B8387179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0" y="0"/>
            <a:ext cx="885240" cy="6857280"/>
          </a:xfrm>
          <a:custGeom>
            <a:avLst/>
            <a:gdLst/>
            <a:ahLst/>
            <a:rect l="l" t="t" r="r" b="b"/>
            <a:pathLst>
              <a:path w="885825" h="6858000">
                <a:moveTo>
                  <a:pt x="709307" y="0"/>
                </a:moveTo>
                <a:lnTo>
                  <a:pt x="0" y="0"/>
                </a:lnTo>
                <a:lnTo>
                  <a:pt x="0" y="6857999"/>
                </a:lnTo>
                <a:lnTo>
                  <a:pt x="709307" y="6857999"/>
                </a:lnTo>
                <a:lnTo>
                  <a:pt x="710895" y="6789736"/>
                </a:lnTo>
                <a:lnTo>
                  <a:pt x="718832" y="6729412"/>
                </a:lnTo>
                <a:lnTo>
                  <a:pt x="729932" y="6677025"/>
                </a:lnTo>
                <a:lnTo>
                  <a:pt x="744220" y="6630987"/>
                </a:lnTo>
                <a:lnTo>
                  <a:pt x="760082" y="6589712"/>
                </a:lnTo>
                <a:lnTo>
                  <a:pt x="779132" y="6553200"/>
                </a:lnTo>
                <a:lnTo>
                  <a:pt x="817206" y="6477000"/>
                </a:lnTo>
                <a:lnTo>
                  <a:pt x="833081" y="6440487"/>
                </a:lnTo>
                <a:lnTo>
                  <a:pt x="848944" y="6399212"/>
                </a:lnTo>
                <a:lnTo>
                  <a:pt x="864819" y="6353175"/>
                </a:lnTo>
                <a:lnTo>
                  <a:pt x="875919" y="6300787"/>
                </a:lnTo>
                <a:lnTo>
                  <a:pt x="882269" y="6240462"/>
                </a:lnTo>
                <a:lnTo>
                  <a:pt x="885444" y="6172200"/>
                </a:lnTo>
                <a:lnTo>
                  <a:pt x="882269" y="6103937"/>
                </a:lnTo>
                <a:lnTo>
                  <a:pt x="875919" y="6043612"/>
                </a:lnTo>
                <a:lnTo>
                  <a:pt x="864819" y="5991225"/>
                </a:lnTo>
                <a:lnTo>
                  <a:pt x="848944" y="5945187"/>
                </a:lnTo>
                <a:lnTo>
                  <a:pt x="833081" y="5903912"/>
                </a:lnTo>
                <a:lnTo>
                  <a:pt x="817206" y="5867400"/>
                </a:lnTo>
                <a:lnTo>
                  <a:pt x="779132" y="5791200"/>
                </a:lnTo>
                <a:lnTo>
                  <a:pt x="760082" y="5754687"/>
                </a:lnTo>
                <a:lnTo>
                  <a:pt x="744220" y="5713412"/>
                </a:lnTo>
                <a:lnTo>
                  <a:pt x="729932" y="5667375"/>
                </a:lnTo>
                <a:lnTo>
                  <a:pt x="718832" y="5614987"/>
                </a:lnTo>
                <a:lnTo>
                  <a:pt x="710895" y="5554599"/>
                </a:lnTo>
                <a:lnTo>
                  <a:pt x="709307" y="5486400"/>
                </a:lnTo>
                <a:lnTo>
                  <a:pt x="710895" y="5418074"/>
                </a:lnTo>
                <a:lnTo>
                  <a:pt x="718832" y="5357749"/>
                </a:lnTo>
                <a:lnTo>
                  <a:pt x="729932" y="5305425"/>
                </a:lnTo>
                <a:lnTo>
                  <a:pt x="744220" y="5259324"/>
                </a:lnTo>
                <a:lnTo>
                  <a:pt x="760082" y="5218049"/>
                </a:lnTo>
                <a:lnTo>
                  <a:pt x="779132" y="5181600"/>
                </a:lnTo>
                <a:lnTo>
                  <a:pt x="817206" y="5105400"/>
                </a:lnTo>
                <a:lnTo>
                  <a:pt x="833081" y="5068824"/>
                </a:lnTo>
                <a:lnTo>
                  <a:pt x="848944" y="5027549"/>
                </a:lnTo>
                <a:lnTo>
                  <a:pt x="864819" y="4981575"/>
                </a:lnTo>
                <a:lnTo>
                  <a:pt x="875919" y="4929124"/>
                </a:lnTo>
                <a:lnTo>
                  <a:pt x="882269" y="4868799"/>
                </a:lnTo>
                <a:lnTo>
                  <a:pt x="885444" y="4800600"/>
                </a:lnTo>
                <a:lnTo>
                  <a:pt x="882269" y="4732274"/>
                </a:lnTo>
                <a:lnTo>
                  <a:pt x="875919" y="4671949"/>
                </a:lnTo>
                <a:lnTo>
                  <a:pt x="864819" y="4619625"/>
                </a:lnTo>
                <a:lnTo>
                  <a:pt x="848944" y="4573524"/>
                </a:lnTo>
                <a:lnTo>
                  <a:pt x="833081" y="4532249"/>
                </a:lnTo>
                <a:lnTo>
                  <a:pt x="817206" y="4495800"/>
                </a:lnTo>
                <a:lnTo>
                  <a:pt x="779132" y="4419600"/>
                </a:lnTo>
                <a:lnTo>
                  <a:pt x="760082" y="4383024"/>
                </a:lnTo>
                <a:lnTo>
                  <a:pt x="744220" y="4341749"/>
                </a:lnTo>
                <a:lnTo>
                  <a:pt x="729932" y="4295775"/>
                </a:lnTo>
                <a:lnTo>
                  <a:pt x="718832" y="4243324"/>
                </a:lnTo>
                <a:lnTo>
                  <a:pt x="710895" y="4182999"/>
                </a:lnTo>
                <a:lnTo>
                  <a:pt x="709307" y="4114800"/>
                </a:lnTo>
                <a:lnTo>
                  <a:pt x="710895" y="4046474"/>
                </a:lnTo>
                <a:lnTo>
                  <a:pt x="718832" y="3986149"/>
                </a:lnTo>
                <a:lnTo>
                  <a:pt x="729932" y="3933825"/>
                </a:lnTo>
                <a:lnTo>
                  <a:pt x="744220" y="3887724"/>
                </a:lnTo>
                <a:lnTo>
                  <a:pt x="760082" y="3846449"/>
                </a:lnTo>
                <a:lnTo>
                  <a:pt x="779132" y="3810000"/>
                </a:lnTo>
                <a:lnTo>
                  <a:pt x="817206" y="3733800"/>
                </a:lnTo>
                <a:lnTo>
                  <a:pt x="833081" y="3697224"/>
                </a:lnTo>
                <a:lnTo>
                  <a:pt x="848944" y="3655949"/>
                </a:lnTo>
                <a:lnTo>
                  <a:pt x="864819" y="3609975"/>
                </a:lnTo>
                <a:lnTo>
                  <a:pt x="875919" y="3557524"/>
                </a:lnTo>
                <a:lnTo>
                  <a:pt x="882269" y="3497199"/>
                </a:lnTo>
                <a:lnTo>
                  <a:pt x="885444" y="3427349"/>
                </a:lnTo>
                <a:lnTo>
                  <a:pt x="882269" y="3360674"/>
                </a:lnTo>
                <a:lnTo>
                  <a:pt x="875919" y="3300349"/>
                </a:lnTo>
                <a:lnTo>
                  <a:pt x="864819" y="3248025"/>
                </a:lnTo>
                <a:lnTo>
                  <a:pt x="848944" y="3201924"/>
                </a:lnTo>
                <a:lnTo>
                  <a:pt x="833081" y="3160649"/>
                </a:lnTo>
                <a:lnTo>
                  <a:pt x="817206" y="3124200"/>
                </a:lnTo>
                <a:lnTo>
                  <a:pt x="779132" y="3048000"/>
                </a:lnTo>
                <a:lnTo>
                  <a:pt x="760082" y="3011424"/>
                </a:lnTo>
                <a:lnTo>
                  <a:pt x="744220" y="2970149"/>
                </a:lnTo>
                <a:lnTo>
                  <a:pt x="729932" y="2924175"/>
                </a:lnTo>
                <a:lnTo>
                  <a:pt x="718832" y="2871724"/>
                </a:lnTo>
                <a:lnTo>
                  <a:pt x="710895" y="2811399"/>
                </a:lnTo>
                <a:lnTo>
                  <a:pt x="709307" y="2743200"/>
                </a:lnTo>
                <a:lnTo>
                  <a:pt x="710895" y="2674874"/>
                </a:lnTo>
                <a:lnTo>
                  <a:pt x="718832" y="2614549"/>
                </a:lnTo>
                <a:lnTo>
                  <a:pt x="729932" y="2562225"/>
                </a:lnTo>
                <a:lnTo>
                  <a:pt x="744220" y="2516124"/>
                </a:lnTo>
                <a:lnTo>
                  <a:pt x="760082" y="2474849"/>
                </a:lnTo>
                <a:lnTo>
                  <a:pt x="779132" y="2438400"/>
                </a:lnTo>
                <a:lnTo>
                  <a:pt x="817206" y="2362200"/>
                </a:lnTo>
                <a:lnTo>
                  <a:pt x="833081" y="2325624"/>
                </a:lnTo>
                <a:lnTo>
                  <a:pt x="848944" y="2284349"/>
                </a:lnTo>
                <a:lnTo>
                  <a:pt x="864819" y="2238375"/>
                </a:lnTo>
                <a:lnTo>
                  <a:pt x="875919" y="2185924"/>
                </a:lnTo>
                <a:lnTo>
                  <a:pt x="882269" y="2125599"/>
                </a:lnTo>
                <a:lnTo>
                  <a:pt x="885444" y="2057400"/>
                </a:lnTo>
                <a:lnTo>
                  <a:pt x="882269" y="1989074"/>
                </a:lnTo>
                <a:lnTo>
                  <a:pt x="875919" y="1928749"/>
                </a:lnTo>
                <a:lnTo>
                  <a:pt x="864819" y="1876425"/>
                </a:lnTo>
                <a:lnTo>
                  <a:pt x="848944" y="1830324"/>
                </a:lnTo>
                <a:lnTo>
                  <a:pt x="833081" y="1789049"/>
                </a:lnTo>
                <a:lnTo>
                  <a:pt x="817206" y="1752600"/>
                </a:lnTo>
                <a:lnTo>
                  <a:pt x="779132" y="1676400"/>
                </a:lnTo>
                <a:lnTo>
                  <a:pt x="760082" y="1639824"/>
                </a:lnTo>
                <a:lnTo>
                  <a:pt x="744220" y="1598549"/>
                </a:lnTo>
                <a:lnTo>
                  <a:pt x="729932" y="1552575"/>
                </a:lnTo>
                <a:lnTo>
                  <a:pt x="718832" y="1500124"/>
                </a:lnTo>
                <a:lnTo>
                  <a:pt x="710895" y="1439799"/>
                </a:lnTo>
                <a:lnTo>
                  <a:pt x="709307" y="1371600"/>
                </a:lnTo>
                <a:lnTo>
                  <a:pt x="710895" y="1303274"/>
                </a:lnTo>
                <a:lnTo>
                  <a:pt x="718832" y="1242949"/>
                </a:lnTo>
                <a:lnTo>
                  <a:pt x="729932" y="1190625"/>
                </a:lnTo>
                <a:lnTo>
                  <a:pt x="744220" y="1144524"/>
                </a:lnTo>
                <a:lnTo>
                  <a:pt x="760082" y="1103249"/>
                </a:lnTo>
                <a:lnTo>
                  <a:pt x="779132" y="1066800"/>
                </a:lnTo>
                <a:lnTo>
                  <a:pt x="817206" y="990600"/>
                </a:lnTo>
                <a:lnTo>
                  <a:pt x="833081" y="954024"/>
                </a:lnTo>
                <a:lnTo>
                  <a:pt x="848944" y="912749"/>
                </a:lnTo>
                <a:lnTo>
                  <a:pt x="864819" y="866775"/>
                </a:lnTo>
                <a:lnTo>
                  <a:pt x="875919" y="814324"/>
                </a:lnTo>
                <a:lnTo>
                  <a:pt x="882269" y="753999"/>
                </a:lnTo>
                <a:lnTo>
                  <a:pt x="885444" y="685800"/>
                </a:lnTo>
                <a:lnTo>
                  <a:pt x="882269" y="617474"/>
                </a:lnTo>
                <a:lnTo>
                  <a:pt x="875919" y="557149"/>
                </a:lnTo>
                <a:lnTo>
                  <a:pt x="864819" y="504825"/>
                </a:lnTo>
                <a:lnTo>
                  <a:pt x="848944" y="458724"/>
                </a:lnTo>
                <a:lnTo>
                  <a:pt x="833081" y="417449"/>
                </a:lnTo>
                <a:lnTo>
                  <a:pt x="817206" y="381000"/>
                </a:lnTo>
                <a:lnTo>
                  <a:pt x="779132" y="304800"/>
                </a:lnTo>
                <a:lnTo>
                  <a:pt x="760082" y="268224"/>
                </a:lnTo>
                <a:lnTo>
                  <a:pt x="744220" y="226949"/>
                </a:lnTo>
                <a:lnTo>
                  <a:pt x="729932" y="180975"/>
                </a:lnTo>
                <a:lnTo>
                  <a:pt x="718832" y="128524"/>
                </a:lnTo>
                <a:lnTo>
                  <a:pt x="710895" y="68199"/>
                </a:lnTo>
                <a:lnTo>
                  <a:pt x="709307" y="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2"/>
          <p:cNvSpPr/>
          <p:nvPr/>
        </p:nvSpPr>
        <p:spPr>
          <a:xfrm>
            <a:off x="11908440" y="0"/>
            <a:ext cx="282960" cy="6857280"/>
          </a:xfrm>
          <a:custGeom>
            <a:avLst/>
            <a:gdLst/>
            <a:ahLst/>
            <a:rect l="l" t="t" r="r" b="b"/>
            <a:pathLst>
              <a:path w="283845" h="6858000">
                <a:moveTo>
                  <a:pt x="0" y="6858000"/>
                </a:moveTo>
                <a:lnTo>
                  <a:pt x="283464" y="6858000"/>
                </a:lnTo>
                <a:lnTo>
                  <a:pt x="2834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3"/>
          <p:cNvSpPr/>
          <p:nvPr/>
        </p:nvSpPr>
        <p:spPr>
          <a:xfrm>
            <a:off x="1330560" y="333000"/>
            <a:ext cx="10577880" cy="15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5100" spc="180" strike="noStrike">
                <a:solidFill>
                  <a:srgbClr val="171212"/>
                </a:solidFill>
                <a:latin typeface="Impact"/>
              </a:rPr>
              <a:t>CLASSES </a:t>
            </a:r>
            <a:r>
              <a:rPr b="0" lang="en-US" sz="5100" spc="126" strike="noStrike">
                <a:solidFill>
                  <a:srgbClr val="171212"/>
                </a:solidFill>
                <a:latin typeface="Impact"/>
              </a:rPr>
              <a:t>AND</a:t>
            </a:r>
            <a:r>
              <a:rPr b="0" lang="en-US" sz="5100" spc="486" strike="noStrike">
                <a:solidFill>
                  <a:srgbClr val="171212"/>
                </a:solidFill>
                <a:latin typeface="Impact"/>
              </a:rPr>
              <a:t> </a:t>
            </a:r>
            <a:r>
              <a:rPr b="0" lang="en-US" sz="5100" spc="165" strike="noStrike">
                <a:solidFill>
                  <a:srgbClr val="171212"/>
                </a:solidFill>
                <a:latin typeface="Impact"/>
              </a:rPr>
              <a:t>OBJECTS</a:t>
            </a:r>
            <a:endParaRPr b="0" lang="en-US" sz="5100" spc="-1" strike="noStrike">
              <a:latin typeface="Arial"/>
            </a:endParaRPr>
          </a:p>
        </p:txBody>
      </p:sp>
      <p:sp>
        <p:nvSpPr>
          <p:cNvPr id="378" name="CustomShape 4"/>
          <p:cNvSpPr/>
          <p:nvPr/>
        </p:nvSpPr>
        <p:spPr>
          <a:xfrm>
            <a:off x="3637440" y="2048400"/>
            <a:ext cx="5386680" cy="39524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5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0" name="CustomShape 6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C8C494F5-37E6-4AD4-8497-8B857AEAA98D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0" y="0"/>
            <a:ext cx="885240" cy="6857280"/>
          </a:xfrm>
          <a:custGeom>
            <a:avLst/>
            <a:gdLst/>
            <a:ahLst/>
            <a:rect l="l" t="t" r="r" b="b"/>
            <a:pathLst>
              <a:path w="885825" h="6858000">
                <a:moveTo>
                  <a:pt x="709307" y="0"/>
                </a:moveTo>
                <a:lnTo>
                  <a:pt x="0" y="0"/>
                </a:lnTo>
                <a:lnTo>
                  <a:pt x="0" y="6857999"/>
                </a:lnTo>
                <a:lnTo>
                  <a:pt x="709307" y="6857999"/>
                </a:lnTo>
                <a:lnTo>
                  <a:pt x="710895" y="6789736"/>
                </a:lnTo>
                <a:lnTo>
                  <a:pt x="718832" y="6729412"/>
                </a:lnTo>
                <a:lnTo>
                  <a:pt x="729932" y="6677025"/>
                </a:lnTo>
                <a:lnTo>
                  <a:pt x="744220" y="6630987"/>
                </a:lnTo>
                <a:lnTo>
                  <a:pt x="760082" y="6589712"/>
                </a:lnTo>
                <a:lnTo>
                  <a:pt x="779132" y="6553200"/>
                </a:lnTo>
                <a:lnTo>
                  <a:pt x="817206" y="6477000"/>
                </a:lnTo>
                <a:lnTo>
                  <a:pt x="833081" y="6440487"/>
                </a:lnTo>
                <a:lnTo>
                  <a:pt x="848944" y="6399212"/>
                </a:lnTo>
                <a:lnTo>
                  <a:pt x="864819" y="6353175"/>
                </a:lnTo>
                <a:lnTo>
                  <a:pt x="875919" y="6300787"/>
                </a:lnTo>
                <a:lnTo>
                  <a:pt x="882269" y="6240462"/>
                </a:lnTo>
                <a:lnTo>
                  <a:pt x="885444" y="6172200"/>
                </a:lnTo>
                <a:lnTo>
                  <a:pt x="882269" y="6103937"/>
                </a:lnTo>
                <a:lnTo>
                  <a:pt x="875919" y="6043612"/>
                </a:lnTo>
                <a:lnTo>
                  <a:pt x="864819" y="5991225"/>
                </a:lnTo>
                <a:lnTo>
                  <a:pt x="848944" y="5945187"/>
                </a:lnTo>
                <a:lnTo>
                  <a:pt x="833081" y="5903912"/>
                </a:lnTo>
                <a:lnTo>
                  <a:pt x="817206" y="5867400"/>
                </a:lnTo>
                <a:lnTo>
                  <a:pt x="779132" y="5791200"/>
                </a:lnTo>
                <a:lnTo>
                  <a:pt x="760082" y="5754687"/>
                </a:lnTo>
                <a:lnTo>
                  <a:pt x="744220" y="5713412"/>
                </a:lnTo>
                <a:lnTo>
                  <a:pt x="729932" y="5667375"/>
                </a:lnTo>
                <a:lnTo>
                  <a:pt x="718832" y="5614987"/>
                </a:lnTo>
                <a:lnTo>
                  <a:pt x="710895" y="5554599"/>
                </a:lnTo>
                <a:lnTo>
                  <a:pt x="709307" y="5486400"/>
                </a:lnTo>
                <a:lnTo>
                  <a:pt x="710895" y="5418074"/>
                </a:lnTo>
                <a:lnTo>
                  <a:pt x="718832" y="5357749"/>
                </a:lnTo>
                <a:lnTo>
                  <a:pt x="729932" y="5305425"/>
                </a:lnTo>
                <a:lnTo>
                  <a:pt x="744220" y="5259324"/>
                </a:lnTo>
                <a:lnTo>
                  <a:pt x="760082" y="5218049"/>
                </a:lnTo>
                <a:lnTo>
                  <a:pt x="779132" y="5181600"/>
                </a:lnTo>
                <a:lnTo>
                  <a:pt x="817206" y="5105400"/>
                </a:lnTo>
                <a:lnTo>
                  <a:pt x="833081" y="5068824"/>
                </a:lnTo>
                <a:lnTo>
                  <a:pt x="848944" y="5027549"/>
                </a:lnTo>
                <a:lnTo>
                  <a:pt x="864819" y="4981575"/>
                </a:lnTo>
                <a:lnTo>
                  <a:pt x="875919" y="4929124"/>
                </a:lnTo>
                <a:lnTo>
                  <a:pt x="882269" y="4868799"/>
                </a:lnTo>
                <a:lnTo>
                  <a:pt x="885444" y="4800600"/>
                </a:lnTo>
                <a:lnTo>
                  <a:pt x="882269" y="4732274"/>
                </a:lnTo>
                <a:lnTo>
                  <a:pt x="875919" y="4671949"/>
                </a:lnTo>
                <a:lnTo>
                  <a:pt x="864819" y="4619625"/>
                </a:lnTo>
                <a:lnTo>
                  <a:pt x="848944" y="4573524"/>
                </a:lnTo>
                <a:lnTo>
                  <a:pt x="833081" y="4532249"/>
                </a:lnTo>
                <a:lnTo>
                  <a:pt x="817206" y="4495800"/>
                </a:lnTo>
                <a:lnTo>
                  <a:pt x="779132" y="4419600"/>
                </a:lnTo>
                <a:lnTo>
                  <a:pt x="760082" y="4383024"/>
                </a:lnTo>
                <a:lnTo>
                  <a:pt x="744220" y="4341749"/>
                </a:lnTo>
                <a:lnTo>
                  <a:pt x="729932" y="4295775"/>
                </a:lnTo>
                <a:lnTo>
                  <a:pt x="718832" y="4243324"/>
                </a:lnTo>
                <a:lnTo>
                  <a:pt x="710895" y="4182999"/>
                </a:lnTo>
                <a:lnTo>
                  <a:pt x="709307" y="4114800"/>
                </a:lnTo>
                <a:lnTo>
                  <a:pt x="710895" y="4046474"/>
                </a:lnTo>
                <a:lnTo>
                  <a:pt x="718832" y="3986149"/>
                </a:lnTo>
                <a:lnTo>
                  <a:pt x="729932" y="3933825"/>
                </a:lnTo>
                <a:lnTo>
                  <a:pt x="744220" y="3887724"/>
                </a:lnTo>
                <a:lnTo>
                  <a:pt x="760082" y="3846449"/>
                </a:lnTo>
                <a:lnTo>
                  <a:pt x="779132" y="3810000"/>
                </a:lnTo>
                <a:lnTo>
                  <a:pt x="817206" y="3733800"/>
                </a:lnTo>
                <a:lnTo>
                  <a:pt x="833081" y="3697224"/>
                </a:lnTo>
                <a:lnTo>
                  <a:pt x="848944" y="3655949"/>
                </a:lnTo>
                <a:lnTo>
                  <a:pt x="864819" y="3609975"/>
                </a:lnTo>
                <a:lnTo>
                  <a:pt x="875919" y="3557524"/>
                </a:lnTo>
                <a:lnTo>
                  <a:pt x="882269" y="3497199"/>
                </a:lnTo>
                <a:lnTo>
                  <a:pt x="885444" y="3427349"/>
                </a:lnTo>
                <a:lnTo>
                  <a:pt x="882269" y="3360674"/>
                </a:lnTo>
                <a:lnTo>
                  <a:pt x="875919" y="3300349"/>
                </a:lnTo>
                <a:lnTo>
                  <a:pt x="864819" y="3248025"/>
                </a:lnTo>
                <a:lnTo>
                  <a:pt x="848944" y="3201924"/>
                </a:lnTo>
                <a:lnTo>
                  <a:pt x="833081" y="3160649"/>
                </a:lnTo>
                <a:lnTo>
                  <a:pt x="817206" y="3124200"/>
                </a:lnTo>
                <a:lnTo>
                  <a:pt x="779132" y="3048000"/>
                </a:lnTo>
                <a:lnTo>
                  <a:pt x="760082" y="3011424"/>
                </a:lnTo>
                <a:lnTo>
                  <a:pt x="744220" y="2970149"/>
                </a:lnTo>
                <a:lnTo>
                  <a:pt x="729932" y="2924175"/>
                </a:lnTo>
                <a:lnTo>
                  <a:pt x="718832" y="2871724"/>
                </a:lnTo>
                <a:lnTo>
                  <a:pt x="710895" y="2811399"/>
                </a:lnTo>
                <a:lnTo>
                  <a:pt x="709307" y="2743200"/>
                </a:lnTo>
                <a:lnTo>
                  <a:pt x="710895" y="2674874"/>
                </a:lnTo>
                <a:lnTo>
                  <a:pt x="718832" y="2614549"/>
                </a:lnTo>
                <a:lnTo>
                  <a:pt x="729932" y="2562225"/>
                </a:lnTo>
                <a:lnTo>
                  <a:pt x="744220" y="2516124"/>
                </a:lnTo>
                <a:lnTo>
                  <a:pt x="760082" y="2474849"/>
                </a:lnTo>
                <a:lnTo>
                  <a:pt x="779132" y="2438400"/>
                </a:lnTo>
                <a:lnTo>
                  <a:pt x="817206" y="2362200"/>
                </a:lnTo>
                <a:lnTo>
                  <a:pt x="833081" y="2325624"/>
                </a:lnTo>
                <a:lnTo>
                  <a:pt x="848944" y="2284349"/>
                </a:lnTo>
                <a:lnTo>
                  <a:pt x="864819" y="2238375"/>
                </a:lnTo>
                <a:lnTo>
                  <a:pt x="875919" y="2185924"/>
                </a:lnTo>
                <a:lnTo>
                  <a:pt x="882269" y="2125599"/>
                </a:lnTo>
                <a:lnTo>
                  <a:pt x="885444" y="2057400"/>
                </a:lnTo>
                <a:lnTo>
                  <a:pt x="882269" y="1989074"/>
                </a:lnTo>
                <a:lnTo>
                  <a:pt x="875919" y="1928749"/>
                </a:lnTo>
                <a:lnTo>
                  <a:pt x="864819" y="1876425"/>
                </a:lnTo>
                <a:lnTo>
                  <a:pt x="848944" y="1830324"/>
                </a:lnTo>
                <a:lnTo>
                  <a:pt x="833081" y="1789049"/>
                </a:lnTo>
                <a:lnTo>
                  <a:pt x="817206" y="1752600"/>
                </a:lnTo>
                <a:lnTo>
                  <a:pt x="779132" y="1676400"/>
                </a:lnTo>
                <a:lnTo>
                  <a:pt x="760082" y="1639824"/>
                </a:lnTo>
                <a:lnTo>
                  <a:pt x="744220" y="1598549"/>
                </a:lnTo>
                <a:lnTo>
                  <a:pt x="729932" y="1552575"/>
                </a:lnTo>
                <a:lnTo>
                  <a:pt x="718832" y="1500124"/>
                </a:lnTo>
                <a:lnTo>
                  <a:pt x="710895" y="1439799"/>
                </a:lnTo>
                <a:lnTo>
                  <a:pt x="709307" y="1371600"/>
                </a:lnTo>
                <a:lnTo>
                  <a:pt x="710895" y="1303274"/>
                </a:lnTo>
                <a:lnTo>
                  <a:pt x="718832" y="1242949"/>
                </a:lnTo>
                <a:lnTo>
                  <a:pt x="729932" y="1190625"/>
                </a:lnTo>
                <a:lnTo>
                  <a:pt x="744220" y="1144524"/>
                </a:lnTo>
                <a:lnTo>
                  <a:pt x="760082" y="1103249"/>
                </a:lnTo>
                <a:lnTo>
                  <a:pt x="779132" y="1066800"/>
                </a:lnTo>
                <a:lnTo>
                  <a:pt x="817206" y="990600"/>
                </a:lnTo>
                <a:lnTo>
                  <a:pt x="833081" y="954024"/>
                </a:lnTo>
                <a:lnTo>
                  <a:pt x="848944" y="912749"/>
                </a:lnTo>
                <a:lnTo>
                  <a:pt x="864819" y="866775"/>
                </a:lnTo>
                <a:lnTo>
                  <a:pt x="875919" y="814324"/>
                </a:lnTo>
                <a:lnTo>
                  <a:pt x="882269" y="753999"/>
                </a:lnTo>
                <a:lnTo>
                  <a:pt x="885444" y="685800"/>
                </a:lnTo>
                <a:lnTo>
                  <a:pt x="882269" y="617474"/>
                </a:lnTo>
                <a:lnTo>
                  <a:pt x="875919" y="557149"/>
                </a:lnTo>
                <a:lnTo>
                  <a:pt x="864819" y="504825"/>
                </a:lnTo>
                <a:lnTo>
                  <a:pt x="848944" y="458724"/>
                </a:lnTo>
                <a:lnTo>
                  <a:pt x="833081" y="417449"/>
                </a:lnTo>
                <a:lnTo>
                  <a:pt x="817206" y="381000"/>
                </a:lnTo>
                <a:lnTo>
                  <a:pt x="779132" y="304800"/>
                </a:lnTo>
                <a:lnTo>
                  <a:pt x="760082" y="268224"/>
                </a:lnTo>
                <a:lnTo>
                  <a:pt x="744220" y="226949"/>
                </a:lnTo>
                <a:lnTo>
                  <a:pt x="729932" y="180975"/>
                </a:lnTo>
                <a:lnTo>
                  <a:pt x="718832" y="128524"/>
                </a:lnTo>
                <a:lnTo>
                  <a:pt x="710895" y="68199"/>
                </a:lnTo>
                <a:lnTo>
                  <a:pt x="709307" y="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2"/>
          <p:cNvSpPr/>
          <p:nvPr/>
        </p:nvSpPr>
        <p:spPr>
          <a:xfrm>
            <a:off x="11908440" y="0"/>
            <a:ext cx="282960" cy="6857280"/>
          </a:xfrm>
          <a:custGeom>
            <a:avLst/>
            <a:gdLst/>
            <a:ahLst/>
            <a:rect l="l" t="t" r="r" b="b"/>
            <a:pathLst>
              <a:path w="283845" h="6858000">
                <a:moveTo>
                  <a:pt x="0" y="6858000"/>
                </a:moveTo>
                <a:lnTo>
                  <a:pt x="283464" y="6858000"/>
                </a:lnTo>
                <a:lnTo>
                  <a:pt x="2834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3"/>
          <p:cNvSpPr/>
          <p:nvPr/>
        </p:nvSpPr>
        <p:spPr>
          <a:xfrm>
            <a:off x="1330560" y="333000"/>
            <a:ext cx="10577880" cy="15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5100" spc="180" strike="noStrike">
                <a:solidFill>
                  <a:srgbClr val="171212"/>
                </a:solidFill>
                <a:latin typeface="Impact"/>
              </a:rPr>
              <a:t>CLASSES </a:t>
            </a:r>
            <a:r>
              <a:rPr b="0" lang="en-US" sz="5100" spc="126" strike="noStrike">
                <a:solidFill>
                  <a:srgbClr val="171212"/>
                </a:solidFill>
                <a:latin typeface="Impact"/>
              </a:rPr>
              <a:t>AND</a:t>
            </a:r>
            <a:r>
              <a:rPr b="0" lang="en-US" sz="5100" spc="486" strike="noStrike">
                <a:solidFill>
                  <a:srgbClr val="171212"/>
                </a:solidFill>
                <a:latin typeface="Impact"/>
              </a:rPr>
              <a:t> </a:t>
            </a:r>
            <a:r>
              <a:rPr b="0" lang="en-US" sz="5100" spc="165" strike="noStrike">
                <a:solidFill>
                  <a:srgbClr val="171212"/>
                </a:solidFill>
                <a:latin typeface="Impact"/>
              </a:rPr>
              <a:t>OBJECTS</a:t>
            </a:r>
            <a:endParaRPr b="0" lang="en-US" sz="5100" spc="-1" strike="noStrike">
              <a:latin typeface="Arial"/>
            </a:endParaRPr>
          </a:p>
        </p:txBody>
      </p:sp>
      <p:sp>
        <p:nvSpPr>
          <p:cNvPr id="384" name="CustomShape 4"/>
          <p:cNvSpPr/>
          <p:nvPr/>
        </p:nvSpPr>
        <p:spPr>
          <a:xfrm>
            <a:off x="2145960" y="2405520"/>
            <a:ext cx="8358480" cy="3595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5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6" name="CustomShape 6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40C85ABC-888D-4E47-8B40-762DF42003CA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330560" y="2438280"/>
            <a:ext cx="9320400" cy="33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Impact"/>
              </a:rPr>
              <a:t>Java Overview for Android developers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Impact"/>
              </a:rPr>
              <a:t>Android Developer Fundamentals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Unit 1 : Getting Started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Unit 2: User Experience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Unit 3: Working in the Background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Unit 4: Saving User Data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Unit 5: Prepare and Publish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330560" y="1547640"/>
            <a:ext cx="756792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Impact"/>
              </a:rPr>
              <a:t>Course Outline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B8CC2121-B415-4EE0-B684-CE61054A6034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7389720" y="0"/>
            <a:ext cx="4801680" cy="6857280"/>
          </a:xfrm>
          <a:custGeom>
            <a:avLst/>
            <a:gdLst/>
            <a:ahLst/>
            <a:rect l="l" t="t" r="r" b="b"/>
            <a:pathLst>
              <a:path w="4802505" h="6858000">
                <a:moveTo>
                  <a:pt x="4802124" y="0"/>
                </a:moveTo>
                <a:lnTo>
                  <a:pt x="0" y="0"/>
                </a:lnTo>
                <a:lnTo>
                  <a:pt x="4699" y="66675"/>
                </a:lnTo>
                <a:lnTo>
                  <a:pt x="12700" y="122174"/>
                </a:lnTo>
                <a:lnTo>
                  <a:pt x="22225" y="174625"/>
                </a:lnTo>
                <a:lnTo>
                  <a:pt x="53975" y="260350"/>
                </a:lnTo>
                <a:lnTo>
                  <a:pt x="73025" y="296799"/>
                </a:lnTo>
                <a:lnTo>
                  <a:pt x="109474" y="369824"/>
                </a:lnTo>
                <a:lnTo>
                  <a:pt x="127000" y="409575"/>
                </a:lnTo>
                <a:lnTo>
                  <a:pt x="142875" y="450850"/>
                </a:lnTo>
                <a:lnTo>
                  <a:pt x="157099" y="496824"/>
                </a:lnTo>
                <a:lnTo>
                  <a:pt x="168275" y="546100"/>
                </a:lnTo>
                <a:lnTo>
                  <a:pt x="176149" y="606425"/>
                </a:lnTo>
                <a:lnTo>
                  <a:pt x="179324" y="673100"/>
                </a:lnTo>
                <a:lnTo>
                  <a:pt x="176149" y="744474"/>
                </a:lnTo>
                <a:lnTo>
                  <a:pt x="168275" y="801624"/>
                </a:lnTo>
                <a:lnTo>
                  <a:pt x="157099" y="854075"/>
                </a:lnTo>
                <a:lnTo>
                  <a:pt x="142875" y="901700"/>
                </a:lnTo>
                <a:lnTo>
                  <a:pt x="127000" y="942975"/>
                </a:lnTo>
                <a:lnTo>
                  <a:pt x="107950" y="981075"/>
                </a:lnTo>
                <a:lnTo>
                  <a:pt x="88900" y="1017524"/>
                </a:lnTo>
                <a:lnTo>
                  <a:pt x="69850" y="1055624"/>
                </a:lnTo>
                <a:lnTo>
                  <a:pt x="52324" y="1095375"/>
                </a:lnTo>
                <a:lnTo>
                  <a:pt x="34925" y="1136650"/>
                </a:lnTo>
                <a:lnTo>
                  <a:pt x="20574" y="1182624"/>
                </a:lnTo>
                <a:lnTo>
                  <a:pt x="11049" y="1235075"/>
                </a:lnTo>
                <a:lnTo>
                  <a:pt x="1524" y="1295400"/>
                </a:lnTo>
                <a:lnTo>
                  <a:pt x="0" y="1363599"/>
                </a:lnTo>
                <a:lnTo>
                  <a:pt x="1524" y="1431925"/>
                </a:lnTo>
                <a:lnTo>
                  <a:pt x="11049" y="1492250"/>
                </a:lnTo>
                <a:lnTo>
                  <a:pt x="20574" y="1544574"/>
                </a:lnTo>
                <a:lnTo>
                  <a:pt x="34925" y="1589024"/>
                </a:lnTo>
                <a:lnTo>
                  <a:pt x="52324" y="1631950"/>
                </a:lnTo>
                <a:lnTo>
                  <a:pt x="69850" y="1671574"/>
                </a:lnTo>
                <a:lnTo>
                  <a:pt x="88900" y="1708150"/>
                </a:lnTo>
                <a:lnTo>
                  <a:pt x="107950" y="1743075"/>
                </a:lnTo>
                <a:lnTo>
                  <a:pt x="127000" y="1782699"/>
                </a:lnTo>
                <a:lnTo>
                  <a:pt x="142875" y="1823974"/>
                </a:lnTo>
                <a:lnTo>
                  <a:pt x="157099" y="1870075"/>
                </a:lnTo>
                <a:lnTo>
                  <a:pt x="168275" y="1922399"/>
                </a:lnTo>
                <a:lnTo>
                  <a:pt x="176149" y="1982724"/>
                </a:lnTo>
                <a:lnTo>
                  <a:pt x="179324" y="2051050"/>
                </a:lnTo>
                <a:lnTo>
                  <a:pt x="176149" y="2119249"/>
                </a:lnTo>
                <a:lnTo>
                  <a:pt x="168275" y="2179574"/>
                </a:lnTo>
                <a:lnTo>
                  <a:pt x="157099" y="2232025"/>
                </a:lnTo>
                <a:lnTo>
                  <a:pt x="142875" y="2277999"/>
                </a:lnTo>
                <a:lnTo>
                  <a:pt x="127000" y="2319274"/>
                </a:lnTo>
                <a:lnTo>
                  <a:pt x="107950" y="2359025"/>
                </a:lnTo>
                <a:lnTo>
                  <a:pt x="88900" y="2395474"/>
                </a:lnTo>
                <a:lnTo>
                  <a:pt x="69850" y="2433574"/>
                </a:lnTo>
                <a:lnTo>
                  <a:pt x="52324" y="2471674"/>
                </a:lnTo>
                <a:lnTo>
                  <a:pt x="34925" y="2512949"/>
                </a:lnTo>
                <a:lnTo>
                  <a:pt x="20574" y="2560574"/>
                </a:lnTo>
                <a:lnTo>
                  <a:pt x="11049" y="2613025"/>
                </a:lnTo>
                <a:lnTo>
                  <a:pt x="1524" y="2671699"/>
                </a:lnTo>
                <a:lnTo>
                  <a:pt x="0" y="2741549"/>
                </a:lnTo>
                <a:lnTo>
                  <a:pt x="1524" y="2809875"/>
                </a:lnTo>
                <a:lnTo>
                  <a:pt x="11049" y="2868549"/>
                </a:lnTo>
                <a:lnTo>
                  <a:pt x="20574" y="2922524"/>
                </a:lnTo>
                <a:lnTo>
                  <a:pt x="34925" y="2966974"/>
                </a:lnTo>
                <a:lnTo>
                  <a:pt x="52324" y="3009900"/>
                </a:lnTo>
                <a:lnTo>
                  <a:pt x="69850" y="3046349"/>
                </a:lnTo>
                <a:lnTo>
                  <a:pt x="88900" y="3084449"/>
                </a:lnTo>
                <a:lnTo>
                  <a:pt x="107950" y="3121025"/>
                </a:lnTo>
                <a:lnTo>
                  <a:pt x="127000" y="3160649"/>
                </a:lnTo>
                <a:lnTo>
                  <a:pt x="142875" y="3201924"/>
                </a:lnTo>
                <a:lnTo>
                  <a:pt x="157099" y="3248025"/>
                </a:lnTo>
                <a:lnTo>
                  <a:pt x="168275" y="3300349"/>
                </a:lnTo>
                <a:lnTo>
                  <a:pt x="176149" y="3360674"/>
                </a:lnTo>
                <a:lnTo>
                  <a:pt x="179324" y="3427349"/>
                </a:lnTo>
                <a:lnTo>
                  <a:pt x="176149" y="3497199"/>
                </a:lnTo>
                <a:lnTo>
                  <a:pt x="168275" y="3557524"/>
                </a:lnTo>
                <a:lnTo>
                  <a:pt x="157099" y="3609975"/>
                </a:lnTo>
                <a:lnTo>
                  <a:pt x="142875" y="3655949"/>
                </a:lnTo>
                <a:lnTo>
                  <a:pt x="127000" y="3697224"/>
                </a:lnTo>
                <a:lnTo>
                  <a:pt x="107950" y="3736975"/>
                </a:lnTo>
                <a:lnTo>
                  <a:pt x="69850" y="3811524"/>
                </a:lnTo>
                <a:lnTo>
                  <a:pt x="52324" y="3848100"/>
                </a:lnTo>
                <a:lnTo>
                  <a:pt x="34925" y="3890899"/>
                </a:lnTo>
                <a:lnTo>
                  <a:pt x="20574" y="3935349"/>
                </a:lnTo>
                <a:lnTo>
                  <a:pt x="11049" y="3987800"/>
                </a:lnTo>
                <a:lnTo>
                  <a:pt x="1524" y="4048125"/>
                </a:lnTo>
                <a:lnTo>
                  <a:pt x="0" y="4116324"/>
                </a:lnTo>
                <a:lnTo>
                  <a:pt x="1524" y="4186174"/>
                </a:lnTo>
                <a:lnTo>
                  <a:pt x="11049" y="4244975"/>
                </a:lnTo>
                <a:lnTo>
                  <a:pt x="20574" y="4297299"/>
                </a:lnTo>
                <a:lnTo>
                  <a:pt x="34925" y="4343400"/>
                </a:lnTo>
                <a:lnTo>
                  <a:pt x="52324" y="4386199"/>
                </a:lnTo>
                <a:lnTo>
                  <a:pt x="69850" y="4424299"/>
                </a:lnTo>
                <a:lnTo>
                  <a:pt x="107950" y="4498975"/>
                </a:lnTo>
                <a:lnTo>
                  <a:pt x="127000" y="4537075"/>
                </a:lnTo>
                <a:lnTo>
                  <a:pt x="142875" y="4579874"/>
                </a:lnTo>
                <a:lnTo>
                  <a:pt x="157099" y="4625975"/>
                </a:lnTo>
                <a:lnTo>
                  <a:pt x="168275" y="4678299"/>
                </a:lnTo>
                <a:lnTo>
                  <a:pt x="176149" y="4738624"/>
                </a:lnTo>
                <a:lnTo>
                  <a:pt x="179324" y="4806950"/>
                </a:lnTo>
                <a:lnTo>
                  <a:pt x="176149" y="4875149"/>
                </a:lnTo>
                <a:lnTo>
                  <a:pt x="168275" y="4935474"/>
                </a:lnTo>
                <a:lnTo>
                  <a:pt x="157099" y="4987925"/>
                </a:lnTo>
                <a:lnTo>
                  <a:pt x="142875" y="5033899"/>
                </a:lnTo>
                <a:lnTo>
                  <a:pt x="127000" y="5075174"/>
                </a:lnTo>
                <a:lnTo>
                  <a:pt x="107950" y="5114925"/>
                </a:lnTo>
                <a:lnTo>
                  <a:pt x="88900" y="5149850"/>
                </a:lnTo>
                <a:lnTo>
                  <a:pt x="69850" y="5186299"/>
                </a:lnTo>
                <a:lnTo>
                  <a:pt x="52324" y="5226050"/>
                </a:lnTo>
                <a:lnTo>
                  <a:pt x="34925" y="5268849"/>
                </a:lnTo>
                <a:lnTo>
                  <a:pt x="20574" y="5313299"/>
                </a:lnTo>
                <a:lnTo>
                  <a:pt x="11049" y="5365750"/>
                </a:lnTo>
                <a:lnTo>
                  <a:pt x="1524" y="5426075"/>
                </a:lnTo>
                <a:lnTo>
                  <a:pt x="0" y="5494274"/>
                </a:lnTo>
                <a:lnTo>
                  <a:pt x="1524" y="5562600"/>
                </a:lnTo>
                <a:lnTo>
                  <a:pt x="11049" y="5622925"/>
                </a:lnTo>
                <a:lnTo>
                  <a:pt x="20574" y="5675312"/>
                </a:lnTo>
                <a:lnTo>
                  <a:pt x="34925" y="5721350"/>
                </a:lnTo>
                <a:lnTo>
                  <a:pt x="52324" y="5762625"/>
                </a:lnTo>
                <a:lnTo>
                  <a:pt x="69850" y="5802312"/>
                </a:lnTo>
                <a:lnTo>
                  <a:pt x="88900" y="5840412"/>
                </a:lnTo>
                <a:lnTo>
                  <a:pt x="107950" y="5876925"/>
                </a:lnTo>
                <a:lnTo>
                  <a:pt x="127000" y="5915025"/>
                </a:lnTo>
                <a:lnTo>
                  <a:pt x="142875" y="5956300"/>
                </a:lnTo>
                <a:lnTo>
                  <a:pt x="157099" y="6003925"/>
                </a:lnTo>
                <a:lnTo>
                  <a:pt x="168275" y="6056312"/>
                </a:lnTo>
                <a:lnTo>
                  <a:pt x="176149" y="6113462"/>
                </a:lnTo>
                <a:lnTo>
                  <a:pt x="179324" y="6183312"/>
                </a:lnTo>
                <a:lnTo>
                  <a:pt x="176149" y="6251575"/>
                </a:lnTo>
                <a:lnTo>
                  <a:pt x="168275" y="6311900"/>
                </a:lnTo>
                <a:lnTo>
                  <a:pt x="157099" y="6361112"/>
                </a:lnTo>
                <a:lnTo>
                  <a:pt x="142875" y="6407150"/>
                </a:lnTo>
                <a:lnTo>
                  <a:pt x="127000" y="6448425"/>
                </a:lnTo>
                <a:lnTo>
                  <a:pt x="109474" y="6488112"/>
                </a:lnTo>
                <a:lnTo>
                  <a:pt x="73025" y="6561137"/>
                </a:lnTo>
                <a:lnTo>
                  <a:pt x="53975" y="6597650"/>
                </a:lnTo>
                <a:lnTo>
                  <a:pt x="22225" y="6683375"/>
                </a:lnTo>
                <a:lnTo>
                  <a:pt x="12700" y="6735761"/>
                </a:lnTo>
                <a:lnTo>
                  <a:pt x="4699" y="6791323"/>
                </a:lnTo>
                <a:lnTo>
                  <a:pt x="0" y="6857999"/>
                </a:lnTo>
                <a:lnTo>
                  <a:pt x="4802124" y="6857999"/>
                </a:lnTo>
                <a:lnTo>
                  <a:pt x="4802124" y="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2"/>
          <p:cNvSpPr/>
          <p:nvPr/>
        </p:nvSpPr>
        <p:spPr>
          <a:xfrm>
            <a:off x="0" y="0"/>
            <a:ext cx="282960" cy="6857280"/>
          </a:xfrm>
          <a:custGeom>
            <a:avLst/>
            <a:gdLst/>
            <a:ahLst/>
            <a:rect l="l" t="t" r="r" b="b"/>
            <a:pathLst>
              <a:path w="283845" h="6858000">
                <a:moveTo>
                  <a:pt x="0" y="6858000"/>
                </a:moveTo>
                <a:lnTo>
                  <a:pt x="283464" y="6858000"/>
                </a:lnTo>
                <a:lnTo>
                  <a:pt x="2834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3"/>
          <p:cNvSpPr/>
          <p:nvPr/>
        </p:nvSpPr>
        <p:spPr>
          <a:xfrm>
            <a:off x="7589520" y="656280"/>
            <a:ext cx="448056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355680" indent="-342360">
              <a:lnSpc>
                <a:spcPct val="100000"/>
              </a:lnSpc>
              <a:spcBef>
                <a:spcPts val="105"/>
              </a:spcBef>
            </a:pPr>
            <a:r>
              <a:rPr b="1" lang="en-US" sz="2900" spc="290" strike="noStrike">
                <a:solidFill>
                  <a:srgbClr val="a3c539"/>
                </a:solidFill>
                <a:latin typeface="Gill Sans MT"/>
                <a:ea typeface="DejaVu Sans"/>
              </a:rPr>
              <a:t>T</a:t>
            </a:r>
            <a:r>
              <a:rPr b="1" lang="en-US" sz="2900" spc="296" strike="noStrike">
                <a:solidFill>
                  <a:srgbClr val="a3c539"/>
                </a:solidFill>
                <a:latin typeface="Gill Sans MT"/>
                <a:ea typeface="DejaVu Sans"/>
              </a:rPr>
              <a:t>HI</a:t>
            </a:r>
            <a:r>
              <a:rPr b="1" lang="en-US" sz="2900" spc="284" strike="noStrike">
                <a:solidFill>
                  <a:srgbClr val="a3c539"/>
                </a:solidFill>
                <a:latin typeface="Gill Sans MT"/>
                <a:ea typeface="DejaVu Sans"/>
              </a:rPr>
              <a:t>N</a:t>
            </a:r>
            <a:r>
              <a:rPr b="1" lang="en-US" sz="2900" spc="290" strike="noStrike">
                <a:solidFill>
                  <a:srgbClr val="a3c539"/>
                </a:solidFill>
                <a:latin typeface="Gill Sans MT"/>
                <a:ea typeface="DejaVu Sans"/>
              </a:rPr>
              <a:t>K</a:t>
            </a:r>
            <a:r>
              <a:rPr b="1" lang="en-US" sz="2900" spc="296" strike="noStrike">
                <a:solidFill>
                  <a:srgbClr val="a3c539"/>
                </a:solidFill>
                <a:latin typeface="Gill Sans MT"/>
                <a:ea typeface="DejaVu Sans"/>
              </a:rPr>
              <a:t>I</a:t>
            </a:r>
            <a:r>
              <a:rPr b="1" lang="en-US" sz="2900" spc="284" strike="noStrike">
                <a:solidFill>
                  <a:srgbClr val="a3c539"/>
                </a:solidFill>
                <a:latin typeface="Gill Sans MT"/>
                <a:ea typeface="DejaVu Sans"/>
              </a:rPr>
              <a:t>N</a:t>
            </a:r>
            <a:r>
              <a:rPr b="1" lang="en-US" sz="2900" spc="-1" strike="noStrike">
                <a:solidFill>
                  <a:srgbClr val="a3c539"/>
                </a:solidFill>
                <a:latin typeface="Gill Sans MT"/>
                <a:ea typeface="DejaVu Sans"/>
              </a:rPr>
              <a:t>G  </a:t>
            </a:r>
            <a:r>
              <a:rPr b="1" lang="en-US" sz="2900" spc="231" strike="noStrike">
                <a:solidFill>
                  <a:srgbClr val="a3c539"/>
                </a:solidFill>
                <a:latin typeface="Gill Sans MT"/>
                <a:ea typeface="DejaVu Sans"/>
              </a:rPr>
              <a:t>ABOUT</a:t>
            </a:r>
            <a:endParaRPr b="0" lang="en-US" sz="2900" spc="-1" strike="noStrike">
              <a:latin typeface="Arial"/>
            </a:endParaRPr>
          </a:p>
          <a:p>
            <a:pPr marL="180360" indent="-342360">
              <a:lnSpc>
                <a:spcPct val="100000"/>
              </a:lnSpc>
            </a:pPr>
            <a:r>
              <a:rPr b="1" lang="en-US" sz="2900" spc="250" strike="noStrike">
                <a:solidFill>
                  <a:srgbClr val="a3c539"/>
                </a:solidFill>
                <a:latin typeface="Gill Sans MT"/>
                <a:ea typeface="DejaVu Sans"/>
              </a:rPr>
              <a:t>OBJECTS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90" name="CustomShape 4"/>
          <p:cNvSpPr/>
          <p:nvPr/>
        </p:nvSpPr>
        <p:spPr>
          <a:xfrm>
            <a:off x="843840" y="907560"/>
            <a:ext cx="5892840" cy="46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10000"/>
              </a:lnSpc>
              <a:spcBef>
                <a:spcPts val="99"/>
              </a:spcBef>
            </a:pPr>
            <a:r>
              <a:rPr b="0" lang="en-US" sz="2800" spc="-7" strike="noStrike">
                <a:solidFill>
                  <a:srgbClr val="585858"/>
                </a:solidFill>
                <a:latin typeface="Gill Sans MT"/>
                <a:ea typeface="DejaVu Sans"/>
              </a:rPr>
              <a:t>When </a:t>
            </a:r>
            <a:r>
              <a:rPr b="0" lang="en-US" sz="2800" spc="-26" strike="noStrike">
                <a:solidFill>
                  <a:srgbClr val="585858"/>
                </a:solidFill>
                <a:latin typeface="Gill Sans MT"/>
                <a:ea typeface="DejaVu Sans"/>
              </a:rPr>
              <a:t>you </a:t>
            </a:r>
            <a:r>
              <a:rPr b="0" lang="en-US" sz="2800" spc="-7" strike="noStrike">
                <a:solidFill>
                  <a:srgbClr val="585858"/>
                </a:solidFill>
                <a:latin typeface="Gill Sans MT"/>
                <a:ea typeface="DejaVu Sans"/>
              </a:rPr>
              <a:t>design a class, think about</a:t>
            </a:r>
            <a:r>
              <a:rPr b="0" lang="en-US" sz="2800" spc="-242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585858"/>
                </a:solidFill>
                <a:latin typeface="Gill Sans MT"/>
                <a:ea typeface="DejaVu Sans"/>
              </a:rPr>
              <a:t>the  objects that will </a:t>
            </a:r>
            <a:r>
              <a:rPr b="0" lang="en-US" sz="2800" spc="-1" strike="noStrike">
                <a:solidFill>
                  <a:srgbClr val="585858"/>
                </a:solidFill>
                <a:latin typeface="Gill Sans MT"/>
                <a:ea typeface="DejaVu Sans"/>
              </a:rPr>
              <a:t>be </a:t>
            </a:r>
            <a:r>
              <a:rPr b="0" lang="en-US" sz="2800" spc="-15" strike="noStrike">
                <a:solidFill>
                  <a:srgbClr val="585858"/>
                </a:solidFill>
                <a:latin typeface="Gill Sans MT"/>
                <a:ea typeface="DejaVu Sans"/>
              </a:rPr>
              <a:t>created </a:t>
            </a:r>
            <a:r>
              <a:rPr b="0" lang="en-US" sz="2800" spc="-26" strike="noStrike">
                <a:solidFill>
                  <a:srgbClr val="585858"/>
                </a:solidFill>
                <a:latin typeface="Gill Sans MT"/>
                <a:ea typeface="DejaVu Sans"/>
              </a:rPr>
              <a:t>from </a:t>
            </a:r>
            <a:r>
              <a:rPr b="0" lang="en-US" sz="2800" spc="-1" strike="noStrike">
                <a:solidFill>
                  <a:srgbClr val="585858"/>
                </a:solidFill>
                <a:latin typeface="Gill Sans MT"/>
                <a:ea typeface="DejaVu Sans"/>
              </a:rPr>
              <a:t>that  </a:t>
            </a:r>
            <a:r>
              <a:rPr b="0" lang="en-US" sz="2800" spc="-7" strike="noStrike">
                <a:solidFill>
                  <a:srgbClr val="585858"/>
                </a:solidFill>
                <a:latin typeface="Gill Sans MT"/>
                <a:ea typeface="DejaVu Sans"/>
              </a:rPr>
              <a:t>class </a:t>
            </a:r>
            <a:r>
              <a:rPr b="0" lang="en-US" sz="2800" spc="9" strike="noStrike">
                <a:solidFill>
                  <a:srgbClr val="585858"/>
                </a:solidFill>
                <a:latin typeface="Gill Sans MT"/>
                <a:ea typeface="DejaVu Sans"/>
              </a:rPr>
              <a:t>type.Think</a:t>
            </a:r>
            <a:r>
              <a:rPr b="0" lang="en-US" sz="2800" spc="-26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585858"/>
                </a:solidFill>
                <a:latin typeface="Gill Sans MT"/>
                <a:ea typeface="DejaVu Sans"/>
              </a:rPr>
              <a:t>about</a:t>
            </a:r>
            <a:endParaRPr b="0" lang="en-US" sz="2800" spc="-1" strike="noStrike">
              <a:latin typeface="Arial"/>
            </a:endParaRPr>
          </a:p>
          <a:p>
            <a:pPr marL="332640" indent="-320040">
              <a:lnSpc>
                <a:spcPct val="100000"/>
              </a:lnSpc>
              <a:spcBef>
                <a:spcPts val="1018"/>
              </a:spcBef>
              <a:buClr>
                <a:srgbClr val="585858"/>
              </a:buClr>
              <a:buFont typeface="Symbol"/>
              <a:buChar char=""/>
            </a:pPr>
            <a:r>
              <a:rPr b="0" lang="en-US" sz="4000" spc="-1" strike="noStrike">
                <a:solidFill>
                  <a:srgbClr val="585858"/>
                </a:solidFill>
                <a:latin typeface="Gill Sans MT"/>
                <a:ea typeface="DejaVu Sans"/>
              </a:rPr>
              <a:t>things </a:t>
            </a:r>
            <a:r>
              <a:rPr b="0" lang="en-US" sz="4000" spc="-7" strike="noStrike">
                <a:solidFill>
                  <a:srgbClr val="585858"/>
                </a:solidFill>
                <a:latin typeface="Gill Sans MT"/>
                <a:ea typeface="DejaVu Sans"/>
              </a:rPr>
              <a:t>the object </a:t>
            </a:r>
            <a:r>
              <a:rPr b="1" lang="en-US" sz="4000" spc="-35" strike="noStrike">
                <a:solidFill>
                  <a:srgbClr val="585858"/>
                </a:solidFill>
                <a:latin typeface="Gill Sans MT"/>
                <a:ea typeface="DejaVu Sans"/>
              </a:rPr>
              <a:t>knows</a:t>
            </a:r>
            <a:endParaRPr b="0" lang="en-US" sz="4000" spc="-1" strike="noStrike">
              <a:latin typeface="Arial"/>
            </a:endParaRPr>
          </a:p>
          <a:p>
            <a:pPr marL="332640" indent="-320040">
              <a:lnSpc>
                <a:spcPct val="100000"/>
              </a:lnSpc>
              <a:spcBef>
                <a:spcPts val="1191"/>
              </a:spcBef>
              <a:buClr>
                <a:srgbClr val="585858"/>
              </a:buClr>
              <a:buFont typeface="Symbol"/>
              <a:buChar char=""/>
            </a:pPr>
            <a:r>
              <a:rPr b="0" lang="en-US" sz="4000" spc="-7" strike="noStrike">
                <a:solidFill>
                  <a:srgbClr val="585858"/>
                </a:solidFill>
                <a:latin typeface="Gill Sans MT"/>
                <a:ea typeface="DejaVu Sans"/>
              </a:rPr>
              <a:t>things the </a:t>
            </a:r>
            <a:r>
              <a:rPr b="0" lang="en-US" sz="4000" spc="-1" strike="noStrike">
                <a:solidFill>
                  <a:srgbClr val="585858"/>
                </a:solidFill>
                <a:latin typeface="Gill Sans MT"/>
                <a:ea typeface="DejaVu Sans"/>
              </a:rPr>
              <a:t>object</a:t>
            </a:r>
            <a:r>
              <a:rPr b="0" lang="en-US" sz="4000" spc="-7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1" lang="en-US" sz="4000" spc="-7" strike="noStrike">
                <a:solidFill>
                  <a:srgbClr val="585858"/>
                </a:solidFill>
                <a:latin typeface="Gill Sans MT"/>
                <a:ea typeface="DejaVu Sans"/>
              </a:rPr>
              <a:t>does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91" name="CustomShape 5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CustomShape 6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0EB786D0-BBCC-49C6-B469-37810C084C97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0" y="0"/>
            <a:ext cx="885240" cy="6857280"/>
          </a:xfrm>
          <a:custGeom>
            <a:avLst/>
            <a:gdLst/>
            <a:ahLst/>
            <a:rect l="l" t="t" r="r" b="b"/>
            <a:pathLst>
              <a:path w="885825" h="6858000">
                <a:moveTo>
                  <a:pt x="709307" y="0"/>
                </a:moveTo>
                <a:lnTo>
                  <a:pt x="0" y="0"/>
                </a:lnTo>
                <a:lnTo>
                  <a:pt x="0" y="6857999"/>
                </a:lnTo>
                <a:lnTo>
                  <a:pt x="709307" y="6857999"/>
                </a:lnTo>
                <a:lnTo>
                  <a:pt x="710895" y="6789736"/>
                </a:lnTo>
                <a:lnTo>
                  <a:pt x="718832" y="6729412"/>
                </a:lnTo>
                <a:lnTo>
                  <a:pt x="729932" y="6677025"/>
                </a:lnTo>
                <a:lnTo>
                  <a:pt x="744220" y="6630987"/>
                </a:lnTo>
                <a:lnTo>
                  <a:pt x="760082" y="6589712"/>
                </a:lnTo>
                <a:lnTo>
                  <a:pt x="779132" y="6553200"/>
                </a:lnTo>
                <a:lnTo>
                  <a:pt x="817206" y="6477000"/>
                </a:lnTo>
                <a:lnTo>
                  <a:pt x="833081" y="6440487"/>
                </a:lnTo>
                <a:lnTo>
                  <a:pt x="848944" y="6399212"/>
                </a:lnTo>
                <a:lnTo>
                  <a:pt x="864819" y="6353175"/>
                </a:lnTo>
                <a:lnTo>
                  <a:pt x="875919" y="6300787"/>
                </a:lnTo>
                <a:lnTo>
                  <a:pt x="882269" y="6240462"/>
                </a:lnTo>
                <a:lnTo>
                  <a:pt x="885444" y="6172200"/>
                </a:lnTo>
                <a:lnTo>
                  <a:pt x="882269" y="6103937"/>
                </a:lnTo>
                <a:lnTo>
                  <a:pt x="875919" y="6043612"/>
                </a:lnTo>
                <a:lnTo>
                  <a:pt x="864819" y="5991225"/>
                </a:lnTo>
                <a:lnTo>
                  <a:pt x="848944" y="5945187"/>
                </a:lnTo>
                <a:lnTo>
                  <a:pt x="833081" y="5903912"/>
                </a:lnTo>
                <a:lnTo>
                  <a:pt x="817206" y="5867400"/>
                </a:lnTo>
                <a:lnTo>
                  <a:pt x="779132" y="5791200"/>
                </a:lnTo>
                <a:lnTo>
                  <a:pt x="760082" y="5754687"/>
                </a:lnTo>
                <a:lnTo>
                  <a:pt x="744220" y="5713412"/>
                </a:lnTo>
                <a:lnTo>
                  <a:pt x="729932" y="5667375"/>
                </a:lnTo>
                <a:lnTo>
                  <a:pt x="718832" y="5614987"/>
                </a:lnTo>
                <a:lnTo>
                  <a:pt x="710895" y="5554599"/>
                </a:lnTo>
                <a:lnTo>
                  <a:pt x="709307" y="5486400"/>
                </a:lnTo>
                <a:lnTo>
                  <a:pt x="710895" y="5418074"/>
                </a:lnTo>
                <a:lnTo>
                  <a:pt x="718832" y="5357749"/>
                </a:lnTo>
                <a:lnTo>
                  <a:pt x="729932" y="5305425"/>
                </a:lnTo>
                <a:lnTo>
                  <a:pt x="744220" y="5259324"/>
                </a:lnTo>
                <a:lnTo>
                  <a:pt x="760082" y="5218049"/>
                </a:lnTo>
                <a:lnTo>
                  <a:pt x="779132" y="5181600"/>
                </a:lnTo>
                <a:lnTo>
                  <a:pt x="817206" y="5105400"/>
                </a:lnTo>
                <a:lnTo>
                  <a:pt x="833081" y="5068824"/>
                </a:lnTo>
                <a:lnTo>
                  <a:pt x="848944" y="5027549"/>
                </a:lnTo>
                <a:lnTo>
                  <a:pt x="864819" y="4981575"/>
                </a:lnTo>
                <a:lnTo>
                  <a:pt x="875919" y="4929124"/>
                </a:lnTo>
                <a:lnTo>
                  <a:pt x="882269" y="4868799"/>
                </a:lnTo>
                <a:lnTo>
                  <a:pt x="885444" y="4800600"/>
                </a:lnTo>
                <a:lnTo>
                  <a:pt x="882269" y="4732274"/>
                </a:lnTo>
                <a:lnTo>
                  <a:pt x="875919" y="4671949"/>
                </a:lnTo>
                <a:lnTo>
                  <a:pt x="864819" y="4619625"/>
                </a:lnTo>
                <a:lnTo>
                  <a:pt x="848944" y="4573524"/>
                </a:lnTo>
                <a:lnTo>
                  <a:pt x="833081" y="4532249"/>
                </a:lnTo>
                <a:lnTo>
                  <a:pt x="817206" y="4495800"/>
                </a:lnTo>
                <a:lnTo>
                  <a:pt x="779132" y="4419600"/>
                </a:lnTo>
                <a:lnTo>
                  <a:pt x="760082" y="4383024"/>
                </a:lnTo>
                <a:lnTo>
                  <a:pt x="744220" y="4341749"/>
                </a:lnTo>
                <a:lnTo>
                  <a:pt x="729932" y="4295775"/>
                </a:lnTo>
                <a:lnTo>
                  <a:pt x="718832" y="4243324"/>
                </a:lnTo>
                <a:lnTo>
                  <a:pt x="710895" y="4182999"/>
                </a:lnTo>
                <a:lnTo>
                  <a:pt x="709307" y="4114800"/>
                </a:lnTo>
                <a:lnTo>
                  <a:pt x="710895" y="4046474"/>
                </a:lnTo>
                <a:lnTo>
                  <a:pt x="718832" y="3986149"/>
                </a:lnTo>
                <a:lnTo>
                  <a:pt x="729932" y="3933825"/>
                </a:lnTo>
                <a:lnTo>
                  <a:pt x="744220" y="3887724"/>
                </a:lnTo>
                <a:lnTo>
                  <a:pt x="760082" y="3846449"/>
                </a:lnTo>
                <a:lnTo>
                  <a:pt x="779132" y="3810000"/>
                </a:lnTo>
                <a:lnTo>
                  <a:pt x="817206" y="3733800"/>
                </a:lnTo>
                <a:lnTo>
                  <a:pt x="833081" y="3697224"/>
                </a:lnTo>
                <a:lnTo>
                  <a:pt x="848944" y="3655949"/>
                </a:lnTo>
                <a:lnTo>
                  <a:pt x="864819" y="3609975"/>
                </a:lnTo>
                <a:lnTo>
                  <a:pt x="875919" y="3557524"/>
                </a:lnTo>
                <a:lnTo>
                  <a:pt x="882269" y="3497199"/>
                </a:lnTo>
                <a:lnTo>
                  <a:pt x="885444" y="3427349"/>
                </a:lnTo>
                <a:lnTo>
                  <a:pt x="882269" y="3360674"/>
                </a:lnTo>
                <a:lnTo>
                  <a:pt x="875919" y="3300349"/>
                </a:lnTo>
                <a:lnTo>
                  <a:pt x="864819" y="3248025"/>
                </a:lnTo>
                <a:lnTo>
                  <a:pt x="848944" y="3201924"/>
                </a:lnTo>
                <a:lnTo>
                  <a:pt x="833081" y="3160649"/>
                </a:lnTo>
                <a:lnTo>
                  <a:pt x="817206" y="3124200"/>
                </a:lnTo>
                <a:lnTo>
                  <a:pt x="779132" y="3048000"/>
                </a:lnTo>
                <a:lnTo>
                  <a:pt x="760082" y="3011424"/>
                </a:lnTo>
                <a:lnTo>
                  <a:pt x="744220" y="2970149"/>
                </a:lnTo>
                <a:lnTo>
                  <a:pt x="729932" y="2924175"/>
                </a:lnTo>
                <a:lnTo>
                  <a:pt x="718832" y="2871724"/>
                </a:lnTo>
                <a:lnTo>
                  <a:pt x="710895" y="2811399"/>
                </a:lnTo>
                <a:lnTo>
                  <a:pt x="709307" y="2743200"/>
                </a:lnTo>
                <a:lnTo>
                  <a:pt x="710895" y="2674874"/>
                </a:lnTo>
                <a:lnTo>
                  <a:pt x="718832" y="2614549"/>
                </a:lnTo>
                <a:lnTo>
                  <a:pt x="729932" y="2562225"/>
                </a:lnTo>
                <a:lnTo>
                  <a:pt x="744220" y="2516124"/>
                </a:lnTo>
                <a:lnTo>
                  <a:pt x="760082" y="2474849"/>
                </a:lnTo>
                <a:lnTo>
                  <a:pt x="779132" y="2438400"/>
                </a:lnTo>
                <a:lnTo>
                  <a:pt x="817206" y="2362200"/>
                </a:lnTo>
                <a:lnTo>
                  <a:pt x="833081" y="2325624"/>
                </a:lnTo>
                <a:lnTo>
                  <a:pt x="848944" y="2284349"/>
                </a:lnTo>
                <a:lnTo>
                  <a:pt x="864819" y="2238375"/>
                </a:lnTo>
                <a:lnTo>
                  <a:pt x="875919" y="2185924"/>
                </a:lnTo>
                <a:lnTo>
                  <a:pt x="882269" y="2125599"/>
                </a:lnTo>
                <a:lnTo>
                  <a:pt x="885444" y="2057400"/>
                </a:lnTo>
                <a:lnTo>
                  <a:pt x="882269" y="1989074"/>
                </a:lnTo>
                <a:lnTo>
                  <a:pt x="875919" y="1928749"/>
                </a:lnTo>
                <a:lnTo>
                  <a:pt x="864819" y="1876425"/>
                </a:lnTo>
                <a:lnTo>
                  <a:pt x="848944" y="1830324"/>
                </a:lnTo>
                <a:lnTo>
                  <a:pt x="833081" y="1789049"/>
                </a:lnTo>
                <a:lnTo>
                  <a:pt x="817206" y="1752600"/>
                </a:lnTo>
                <a:lnTo>
                  <a:pt x="779132" y="1676400"/>
                </a:lnTo>
                <a:lnTo>
                  <a:pt x="760082" y="1639824"/>
                </a:lnTo>
                <a:lnTo>
                  <a:pt x="744220" y="1598549"/>
                </a:lnTo>
                <a:lnTo>
                  <a:pt x="729932" y="1552575"/>
                </a:lnTo>
                <a:lnTo>
                  <a:pt x="718832" y="1500124"/>
                </a:lnTo>
                <a:lnTo>
                  <a:pt x="710895" y="1439799"/>
                </a:lnTo>
                <a:lnTo>
                  <a:pt x="709307" y="1371600"/>
                </a:lnTo>
                <a:lnTo>
                  <a:pt x="710895" y="1303274"/>
                </a:lnTo>
                <a:lnTo>
                  <a:pt x="718832" y="1242949"/>
                </a:lnTo>
                <a:lnTo>
                  <a:pt x="729932" y="1190625"/>
                </a:lnTo>
                <a:lnTo>
                  <a:pt x="744220" y="1144524"/>
                </a:lnTo>
                <a:lnTo>
                  <a:pt x="760082" y="1103249"/>
                </a:lnTo>
                <a:lnTo>
                  <a:pt x="779132" y="1066800"/>
                </a:lnTo>
                <a:lnTo>
                  <a:pt x="817206" y="990600"/>
                </a:lnTo>
                <a:lnTo>
                  <a:pt x="833081" y="954024"/>
                </a:lnTo>
                <a:lnTo>
                  <a:pt x="848944" y="912749"/>
                </a:lnTo>
                <a:lnTo>
                  <a:pt x="864819" y="866775"/>
                </a:lnTo>
                <a:lnTo>
                  <a:pt x="875919" y="814324"/>
                </a:lnTo>
                <a:lnTo>
                  <a:pt x="882269" y="753999"/>
                </a:lnTo>
                <a:lnTo>
                  <a:pt x="885444" y="685800"/>
                </a:lnTo>
                <a:lnTo>
                  <a:pt x="882269" y="617474"/>
                </a:lnTo>
                <a:lnTo>
                  <a:pt x="875919" y="557149"/>
                </a:lnTo>
                <a:lnTo>
                  <a:pt x="864819" y="504825"/>
                </a:lnTo>
                <a:lnTo>
                  <a:pt x="848944" y="458724"/>
                </a:lnTo>
                <a:lnTo>
                  <a:pt x="833081" y="417449"/>
                </a:lnTo>
                <a:lnTo>
                  <a:pt x="817206" y="381000"/>
                </a:lnTo>
                <a:lnTo>
                  <a:pt x="779132" y="304800"/>
                </a:lnTo>
                <a:lnTo>
                  <a:pt x="760082" y="268224"/>
                </a:lnTo>
                <a:lnTo>
                  <a:pt x="744220" y="226949"/>
                </a:lnTo>
                <a:lnTo>
                  <a:pt x="729932" y="180975"/>
                </a:lnTo>
                <a:lnTo>
                  <a:pt x="718832" y="128524"/>
                </a:lnTo>
                <a:lnTo>
                  <a:pt x="710895" y="68199"/>
                </a:lnTo>
                <a:lnTo>
                  <a:pt x="709307" y="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2"/>
          <p:cNvSpPr/>
          <p:nvPr/>
        </p:nvSpPr>
        <p:spPr>
          <a:xfrm>
            <a:off x="11908440" y="0"/>
            <a:ext cx="282960" cy="6857280"/>
          </a:xfrm>
          <a:custGeom>
            <a:avLst/>
            <a:gdLst/>
            <a:ahLst/>
            <a:rect l="l" t="t" r="r" b="b"/>
            <a:pathLst>
              <a:path w="283845" h="6858000">
                <a:moveTo>
                  <a:pt x="0" y="6858000"/>
                </a:moveTo>
                <a:lnTo>
                  <a:pt x="283464" y="6858000"/>
                </a:lnTo>
                <a:lnTo>
                  <a:pt x="2834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3"/>
          <p:cNvSpPr/>
          <p:nvPr/>
        </p:nvSpPr>
        <p:spPr>
          <a:xfrm>
            <a:off x="1330560" y="328320"/>
            <a:ext cx="10577880" cy="16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5400" spc="165" strike="noStrike">
                <a:solidFill>
                  <a:srgbClr val="171212"/>
                </a:solidFill>
                <a:latin typeface="Impact"/>
              </a:rPr>
              <a:t>THINKING </a:t>
            </a:r>
            <a:r>
              <a:rPr b="0" lang="en-US" sz="5400" spc="151" strike="noStrike">
                <a:solidFill>
                  <a:srgbClr val="171212"/>
                </a:solidFill>
                <a:latin typeface="Impact"/>
              </a:rPr>
              <a:t>ABOUT</a:t>
            </a:r>
            <a:r>
              <a:rPr b="0" lang="en-US" sz="5400" spc="576" strike="noStrike">
                <a:solidFill>
                  <a:srgbClr val="171212"/>
                </a:solidFill>
                <a:latin typeface="Impact"/>
              </a:rPr>
              <a:t> </a:t>
            </a:r>
            <a:r>
              <a:rPr b="0" lang="en-US" sz="5400" spc="160" strike="noStrike">
                <a:solidFill>
                  <a:srgbClr val="171212"/>
                </a:solidFill>
                <a:latin typeface="Impact"/>
              </a:rPr>
              <a:t>OBJECTS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396" name="CustomShape 4"/>
          <p:cNvSpPr/>
          <p:nvPr/>
        </p:nvSpPr>
        <p:spPr>
          <a:xfrm>
            <a:off x="1533240" y="1483560"/>
            <a:ext cx="9306000" cy="5155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5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CustomShape 6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E2D4DB7D-30A2-4A50-A60E-25CA8FAE37C5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1330560" y="333000"/>
            <a:ext cx="9686160" cy="220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0" bIns="0">
            <a:noAutofit/>
          </a:bodyPr>
          <a:p>
            <a:pPr marL="12600">
              <a:lnSpc>
                <a:spcPts val="5511"/>
              </a:lnSpc>
              <a:spcBef>
                <a:spcPts val="794"/>
              </a:spcBef>
            </a:pPr>
            <a:r>
              <a:rPr b="0" lang="en-US" sz="5100" spc="114" strike="noStrike">
                <a:solidFill>
                  <a:srgbClr val="171212"/>
                </a:solidFill>
                <a:latin typeface="Impact"/>
              </a:rPr>
              <a:t>WHAT’S </a:t>
            </a:r>
            <a:r>
              <a:rPr b="0" lang="en-US" sz="5100" spc="126" strike="noStrike">
                <a:solidFill>
                  <a:srgbClr val="171212"/>
                </a:solidFill>
                <a:latin typeface="Impact"/>
              </a:rPr>
              <a:t>THE </a:t>
            </a:r>
            <a:r>
              <a:rPr b="0" lang="en-US" sz="5100" spc="171" strike="noStrike">
                <a:solidFill>
                  <a:srgbClr val="171212"/>
                </a:solidFill>
                <a:latin typeface="Impact"/>
              </a:rPr>
              <a:t>DIFFERENCE BETWEEN </a:t>
            </a:r>
            <a:r>
              <a:rPr b="0" lang="en-US" sz="5100" spc="-1" strike="noStrike">
                <a:solidFill>
                  <a:srgbClr val="171212"/>
                </a:solidFill>
                <a:latin typeface="Impact"/>
              </a:rPr>
              <a:t>A  </a:t>
            </a:r>
            <a:r>
              <a:rPr b="0" lang="en-US" sz="5100" spc="180" strike="noStrike">
                <a:solidFill>
                  <a:srgbClr val="171212"/>
                </a:solidFill>
                <a:latin typeface="Impact"/>
              </a:rPr>
              <a:t>CLASS </a:t>
            </a:r>
            <a:r>
              <a:rPr b="0" lang="en-US" sz="5100" spc="126" strike="noStrike">
                <a:solidFill>
                  <a:srgbClr val="171212"/>
                </a:solidFill>
                <a:latin typeface="Impact"/>
              </a:rPr>
              <a:t>AND </a:t>
            </a:r>
            <a:r>
              <a:rPr b="0" lang="en-US" sz="5100" spc="92" strike="noStrike">
                <a:solidFill>
                  <a:srgbClr val="171212"/>
                </a:solidFill>
                <a:latin typeface="Impact"/>
              </a:rPr>
              <a:t>AN</a:t>
            </a:r>
            <a:r>
              <a:rPr b="0" lang="en-US" sz="5100" spc="795" strike="noStrike">
                <a:solidFill>
                  <a:srgbClr val="171212"/>
                </a:solidFill>
                <a:latin typeface="Impact"/>
              </a:rPr>
              <a:t> </a:t>
            </a:r>
            <a:r>
              <a:rPr b="0" lang="en-US" sz="5100" spc="160" strike="noStrike">
                <a:solidFill>
                  <a:srgbClr val="171212"/>
                </a:solidFill>
                <a:latin typeface="Impact"/>
              </a:rPr>
              <a:t>OBJECT?</a:t>
            </a:r>
            <a:endParaRPr b="0" lang="en-US" sz="5100" spc="-1" strike="noStrike"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1330560" y="2179080"/>
            <a:ext cx="9514800" cy="23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400" bIns="0">
            <a:spAutoFit/>
          </a:bodyPr>
          <a:p>
            <a:pPr marL="241200" indent="-227880">
              <a:lnSpc>
                <a:spcPct val="100000"/>
              </a:lnSpc>
              <a:spcBef>
                <a:spcPts val="1176"/>
              </a:spcBef>
              <a:buClr>
                <a:srgbClr val="171212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1176"/>
              </a:spcBef>
              <a:buClr>
                <a:srgbClr val="171212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  <a:ea typeface="DejaVu Sans"/>
              </a:rPr>
              <a:t>A class </a:t>
            </a:r>
            <a:r>
              <a:rPr b="0" lang="en-US" sz="3200" spc="-7" strike="noStrike">
                <a:solidFill>
                  <a:srgbClr val="000000"/>
                </a:solidFill>
                <a:latin typeface="Gill Sans MT"/>
                <a:ea typeface="DejaVu Sans"/>
              </a:rPr>
              <a:t>is </a:t>
            </a:r>
            <a:r>
              <a:rPr b="0" lang="en-US" sz="3200" spc="-1" strike="noStrike">
                <a:solidFill>
                  <a:srgbClr val="000000"/>
                </a:solidFill>
                <a:latin typeface="Gill Sans MT"/>
                <a:ea typeface="DejaVu Sans"/>
              </a:rPr>
              <a:t>not an object </a:t>
            </a:r>
            <a:r>
              <a:rPr b="0" lang="en-US" sz="3200" spc="-7" strike="noStrike">
                <a:solidFill>
                  <a:srgbClr val="000000"/>
                </a:solidFill>
                <a:latin typeface="Gill Sans MT"/>
                <a:ea typeface="DejaVu Sans"/>
              </a:rPr>
              <a:t>(but </a:t>
            </a:r>
            <a:r>
              <a:rPr b="0" lang="en-US" sz="3200" spc="-60" strike="noStrike">
                <a:solidFill>
                  <a:srgbClr val="000000"/>
                </a:solidFill>
                <a:latin typeface="Gill Sans MT"/>
                <a:ea typeface="DejaVu Sans"/>
              </a:rPr>
              <a:t>it’s </a:t>
            </a:r>
            <a:r>
              <a:rPr b="0" lang="en-US" sz="3200" spc="-1" strike="noStrike">
                <a:solidFill>
                  <a:srgbClr val="000000"/>
                </a:solidFill>
                <a:latin typeface="Gill Sans MT"/>
                <a:ea typeface="DejaVu Sans"/>
              </a:rPr>
              <a:t>used </a:t>
            </a:r>
            <a:r>
              <a:rPr b="0" lang="en-US" sz="3200" spc="-7" strike="noStrike">
                <a:solidFill>
                  <a:srgbClr val="000000"/>
                </a:solidFill>
                <a:latin typeface="Gill Sans MT"/>
                <a:ea typeface="DejaVu Sans"/>
              </a:rPr>
              <a:t>to </a:t>
            </a:r>
            <a:r>
              <a:rPr b="0" lang="en-US" sz="3200" spc="-1" strike="noStrike">
                <a:solidFill>
                  <a:srgbClr val="000000"/>
                </a:solidFill>
                <a:latin typeface="Gill Sans MT"/>
                <a:ea typeface="DejaVu Sans"/>
              </a:rPr>
              <a:t>construct</a:t>
            </a:r>
            <a:r>
              <a:rPr b="0" lang="en-US" sz="3200" spc="-72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Gill Sans MT"/>
                <a:ea typeface="DejaVu Sans"/>
              </a:rPr>
              <a:t>them)</a:t>
            </a:r>
            <a:endParaRPr b="0" lang="en-US" sz="32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1080"/>
              </a:spcBef>
              <a:buClr>
                <a:srgbClr val="171212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  <a:ea typeface="DejaVu Sans"/>
              </a:rPr>
              <a:t>A class </a:t>
            </a:r>
            <a:r>
              <a:rPr b="0" lang="en-US" sz="3200" spc="-7" strike="noStrike">
                <a:solidFill>
                  <a:srgbClr val="000000"/>
                </a:solidFill>
                <a:latin typeface="Gill Sans MT"/>
                <a:ea typeface="DejaVu Sans"/>
              </a:rPr>
              <a:t>is </a:t>
            </a:r>
            <a:r>
              <a:rPr b="0" lang="en-US" sz="3200" spc="-1" strike="noStrike">
                <a:solidFill>
                  <a:srgbClr val="000000"/>
                </a:solidFill>
                <a:latin typeface="Gill Sans MT"/>
                <a:ea typeface="DejaVu Sans"/>
              </a:rPr>
              <a:t>a blueprint </a:t>
            </a:r>
            <a:r>
              <a:rPr b="0" lang="en-US" sz="3200" spc="-12" strike="noStrike">
                <a:solidFill>
                  <a:srgbClr val="000000"/>
                </a:solidFill>
                <a:latin typeface="Gill Sans MT"/>
                <a:ea typeface="DejaVu Sans"/>
              </a:rPr>
              <a:t>for </a:t>
            </a:r>
            <a:r>
              <a:rPr b="0" lang="en-US" sz="3200" spc="-1" strike="noStrike">
                <a:solidFill>
                  <a:srgbClr val="000000"/>
                </a:solidFill>
                <a:latin typeface="Gill Sans MT"/>
                <a:ea typeface="DejaVu Sans"/>
              </a:rPr>
              <a:t>an</a:t>
            </a:r>
            <a:r>
              <a:rPr b="0" lang="en-US" sz="3200" spc="-97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Gill Sans MT"/>
                <a:ea typeface="DejaVu Sans"/>
              </a:rPr>
              <a:t>object.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CustomShape 4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0D77A7BE-AE6D-4B55-BCA4-10A5E9BBCCA6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7389720" y="0"/>
            <a:ext cx="4801680" cy="6857280"/>
          </a:xfrm>
          <a:custGeom>
            <a:avLst/>
            <a:gdLst/>
            <a:ahLst/>
            <a:rect l="l" t="t" r="r" b="b"/>
            <a:pathLst>
              <a:path w="4802505" h="6858000">
                <a:moveTo>
                  <a:pt x="4802124" y="0"/>
                </a:moveTo>
                <a:lnTo>
                  <a:pt x="0" y="0"/>
                </a:lnTo>
                <a:lnTo>
                  <a:pt x="4699" y="66675"/>
                </a:lnTo>
                <a:lnTo>
                  <a:pt x="12700" y="122174"/>
                </a:lnTo>
                <a:lnTo>
                  <a:pt x="22225" y="174625"/>
                </a:lnTo>
                <a:lnTo>
                  <a:pt x="53975" y="260350"/>
                </a:lnTo>
                <a:lnTo>
                  <a:pt x="73025" y="296799"/>
                </a:lnTo>
                <a:lnTo>
                  <a:pt x="109474" y="369824"/>
                </a:lnTo>
                <a:lnTo>
                  <a:pt x="127000" y="409575"/>
                </a:lnTo>
                <a:lnTo>
                  <a:pt x="142875" y="450850"/>
                </a:lnTo>
                <a:lnTo>
                  <a:pt x="157099" y="496824"/>
                </a:lnTo>
                <a:lnTo>
                  <a:pt x="168275" y="546100"/>
                </a:lnTo>
                <a:lnTo>
                  <a:pt x="176149" y="606425"/>
                </a:lnTo>
                <a:lnTo>
                  <a:pt x="179324" y="673100"/>
                </a:lnTo>
                <a:lnTo>
                  <a:pt x="176149" y="744474"/>
                </a:lnTo>
                <a:lnTo>
                  <a:pt x="168275" y="801624"/>
                </a:lnTo>
                <a:lnTo>
                  <a:pt x="157099" y="854075"/>
                </a:lnTo>
                <a:lnTo>
                  <a:pt x="142875" y="901700"/>
                </a:lnTo>
                <a:lnTo>
                  <a:pt x="127000" y="942975"/>
                </a:lnTo>
                <a:lnTo>
                  <a:pt x="107950" y="981075"/>
                </a:lnTo>
                <a:lnTo>
                  <a:pt x="88900" y="1017524"/>
                </a:lnTo>
                <a:lnTo>
                  <a:pt x="69850" y="1055624"/>
                </a:lnTo>
                <a:lnTo>
                  <a:pt x="52324" y="1095375"/>
                </a:lnTo>
                <a:lnTo>
                  <a:pt x="34925" y="1136650"/>
                </a:lnTo>
                <a:lnTo>
                  <a:pt x="20574" y="1182624"/>
                </a:lnTo>
                <a:lnTo>
                  <a:pt x="11049" y="1235075"/>
                </a:lnTo>
                <a:lnTo>
                  <a:pt x="1524" y="1295400"/>
                </a:lnTo>
                <a:lnTo>
                  <a:pt x="0" y="1363599"/>
                </a:lnTo>
                <a:lnTo>
                  <a:pt x="1524" y="1431925"/>
                </a:lnTo>
                <a:lnTo>
                  <a:pt x="11049" y="1492250"/>
                </a:lnTo>
                <a:lnTo>
                  <a:pt x="20574" y="1544574"/>
                </a:lnTo>
                <a:lnTo>
                  <a:pt x="34925" y="1589024"/>
                </a:lnTo>
                <a:lnTo>
                  <a:pt x="52324" y="1631950"/>
                </a:lnTo>
                <a:lnTo>
                  <a:pt x="69850" y="1671574"/>
                </a:lnTo>
                <a:lnTo>
                  <a:pt x="88900" y="1708150"/>
                </a:lnTo>
                <a:lnTo>
                  <a:pt x="107950" y="1743075"/>
                </a:lnTo>
                <a:lnTo>
                  <a:pt x="127000" y="1782699"/>
                </a:lnTo>
                <a:lnTo>
                  <a:pt x="142875" y="1823974"/>
                </a:lnTo>
                <a:lnTo>
                  <a:pt x="157099" y="1870075"/>
                </a:lnTo>
                <a:lnTo>
                  <a:pt x="168275" y="1922399"/>
                </a:lnTo>
                <a:lnTo>
                  <a:pt x="176149" y="1982724"/>
                </a:lnTo>
                <a:lnTo>
                  <a:pt x="179324" y="2051050"/>
                </a:lnTo>
                <a:lnTo>
                  <a:pt x="176149" y="2119249"/>
                </a:lnTo>
                <a:lnTo>
                  <a:pt x="168275" y="2179574"/>
                </a:lnTo>
                <a:lnTo>
                  <a:pt x="157099" y="2232025"/>
                </a:lnTo>
                <a:lnTo>
                  <a:pt x="142875" y="2277999"/>
                </a:lnTo>
                <a:lnTo>
                  <a:pt x="127000" y="2319274"/>
                </a:lnTo>
                <a:lnTo>
                  <a:pt x="107950" y="2359025"/>
                </a:lnTo>
                <a:lnTo>
                  <a:pt x="88900" y="2395474"/>
                </a:lnTo>
                <a:lnTo>
                  <a:pt x="69850" y="2433574"/>
                </a:lnTo>
                <a:lnTo>
                  <a:pt x="52324" y="2471674"/>
                </a:lnTo>
                <a:lnTo>
                  <a:pt x="34925" y="2512949"/>
                </a:lnTo>
                <a:lnTo>
                  <a:pt x="20574" y="2560574"/>
                </a:lnTo>
                <a:lnTo>
                  <a:pt x="11049" y="2613025"/>
                </a:lnTo>
                <a:lnTo>
                  <a:pt x="1524" y="2671699"/>
                </a:lnTo>
                <a:lnTo>
                  <a:pt x="0" y="2741549"/>
                </a:lnTo>
                <a:lnTo>
                  <a:pt x="1524" y="2809875"/>
                </a:lnTo>
                <a:lnTo>
                  <a:pt x="11049" y="2868549"/>
                </a:lnTo>
                <a:lnTo>
                  <a:pt x="20574" y="2922524"/>
                </a:lnTo>
                <a:lnTo>
                  <a:pt x="34925" y="2966974"/>
                </a:lnTo>
                <a:lnTo>
                  <a:pt x="52324" y="3009900"/>
                </a:lnTo>
                <a:lnTo>
                  <a:pt x="69850" y="3046349"/>
                </a:lnTo>
                <a:lnTo>
                  <a:pt x="88900" y="3084449"/>
                </a:lnTo>
                <a:lnTo>
                  <a:pt x="107950" y="3121025"/>
                </a:lnTo>
                <a:lnTo>
                  <a:pt x="127000" y="3160649"/>
                </a:lnTo>
                <a:lnTo>
                  <a:pt x="142875" y="3201924"/>
                </a:lnTo>
                <a:lnTo>
                  <a:pt x="157099" y="3248025"/>
                </a:lnTo>
                <a:lnTo>
                  <a:pt x="168275" y="3300349"/>
                </a:lnTo>
                <a:lnTo>
                  <a:pt x="176149" y="3360674"/>
                </a:lnTo>
                <a:lnTo>
                  <a:pt x="179324" y="3427349"/>
                </a:lnTo>
                <a:lnTo>
                  <a:pt x="176149" y="3497199"/>
                </a:lnTo>
                <a:lnTo>
                  <a:pt x="168275" y="3557524"/>
                </a:lnTo>
                <a:lnTo>
                  <a:pt x="157099" y="3609975"/>
                </a:lnTo>
                <a:lnTo>
                  <a:pt x="142875" y="3655949"/>
                </a:lnTo>
                <a:lnTo>
                  <a:pt x="127000" y="3697224"/>
                </a:lnTo>
                <a:lnTo>
                  <a:pt x="107950" y="3736975"/>
                </a:lnTo>
                <a:lnTo>
                  <a:pt x="69850" y="3811524"/>
                </a:lnTo>
                <a:lnTo>
                  <a:pt x="52324" y="3848100"/>
                </a:lnTo>
                <a:lnTo>
                  <a:pt x="34925" y="3890899"/>
                </a:lnTo>
                <a:lnTo>
                  <a:pt x="20574" y="3935349"/>
                </a:lnTo>
                <a:lnTo>
                  <a:pt x="11049" y="3987800"/>
                </a:lnTo>
                <a:lnTo>
                  <a:pt x="1524" y="4048125"/>
                </a:lnTo>
                <a:lnTo>
                  <a:pt x="0" y="4116324"/>
                </a:lnTo>
                <a:lnTo>
                  <a:pt x="1524" y="4186174"/>
                </a:lnTo>
                <a:lnTo>
                  <a:pt x="11049" y="4244975"/>
                </a:lnTo>
                <a:lnTo>
                  <a:pt x="20574" y="4297299"/>
                </a:lnTo>
                <a:lnTo>
                  <a:pt x="34925" y="4343400"/>
                </a:lnTo>
                <a:lnTo>
                  <a:pt x="52324" y="4386199"/>
                </a:lnTo>
                <a:lnTo>
                  <a:pt x="69850" y="4424299"/>
                </a:lnTo>
                <a:lnTo>
                  <a:pt x="107950" y="4498975"/>
                </a:lnTo>
                <a:lnTo>
                  <a:pt x="127000" y="4537075"/>
                </a:lnTo>
                <a:lnTo>
                  <a:pt x="142875" y="4579874"/>
                </a:lnTo>
                <a:lnTo>
                  <a:pt x="157099" y="4625975"/>
                </a:lnTo>
                <a:lnTo>
                  <a:pt x="168275" y="4678299"/>
                </a:lnTo>
                <a:lnTo>
                  <a:pt x="176149" y="4738624"/>
                </a:lnTo>
                <a:lnTo>
                  <a:pt x="179324" y="4806950"/>
                </a:lnTo>
                <a:lnTo>
                  <a:pt x="176149" y="4875149"/>
                </a:lnTo>
                <a:lnTo>
                  <a:pt x="168275" y="4935474"/>
                </a:lnTo>
                <a:lnTo>
                  <a:pt x="157099" y="4987925"/>
                </a:lnTo>
                <a:lnTo>
                  <a:pt x="142875" y="5033899"/>
                </a:lnTo>
                <a:lnTo>
                  <a:pt x="127000" y="5075174"/>
                </a:lnTo>
                <a:lnTo>
                  <a:pt x="107950" y="5114925"/>
                </a:lnTo>
                <a:lnTo>
                  <a:pt x="88900" y="5149850"/>
                </a:lnTo>
                <a:lnTo>
                  <a:pt x="69850" y="5186299"/>
                </a:lnTo>
                <a:lnTo>
                  <a:pt x="52324" y="5226050"/>
                </a:lnTo>
                <a:lnTo>
                  <a:pt x="34925" y="5268849"/>
                </a:lnTo>
                <a:lnTo>
                  <a:pt x="20574" y="5313299"/>
                </a:lnTo>
                <a:lnTo>
                  <a:pt x="11049" y="5365750"/>
                </a:lnTo>
                <a:lnTo>
                  <a:pt x="1524" y="5426075"/>
                </a:lnTo>
                <a:lnTo>
                  <a:pt x="0" y="5494274"/>
                </a:lnTo>
                <a:lnTo>
                  <a:pt x="1524" y="5562600"/>
                </a:lnTo>
                <a:lnTo>
                  <a:pt x="11049" y="5622925"/>
                </a:lnTo>
                <a:lnTo>
                  <a:pt x="20574" y="5675312"/>
                </a:lnTo>
                <a:lnTo>
                  <a:pt x="34925" y="5721350"/>
                </a:lnTo>
                <a:lnTo>
                  <a:pt x="52324" y="5762625"/>
                </a:lnTo>
                <a:lnTo>
                  <a:pt x="69850" y="5802312"/>
                </a:lnTo>
                <a:lnTo>
                  <a:pt x="88900" y="5840412"/>
                </a:lnTo>
                <a:lnTo>
                  <a:pt x="107950" y="5876925"/>
                </a:lnTo>
                <a:lnTo>
                  <a:pt x="127000" y="5915025"/>
                </a:lnTo>
                <a:lnTo>
                  <a:pt x="142875" y="5956300"/>
                </a:lnTo>
                <a:lnTo>
                  <a:pt x="157099" y="6003925"/>
                </a:lnTo>
                <a:lnTo>
                  <a:pt x="168275" y="6056312"/>
                </a:lnTo>
                <a:lnTo>
                  <a:pt x="176149" y="6113462"/>
                </a:lnTo>
                <a:lnTo>
                  <a:pt x="179324" y="6183312"/>
                </a:lnTo>
                <a:lnTo>
                  <a:pt x="176149" y="6251575"/>
                </a:lnTo>
                <a:lnTo>
                  <a:pt x="168275" y="6311900"/>
                </a:lnTo>
                <a:lnTo>
                  <a:pt x="157099" y="6361112"/>
                </a:lnTo>
                <a:lnTo>
                  <a:pt x="142875" y="6407150"/>
                </a:lnTo>
                <a:lnTo>
                  <a:pt x="127000" y="6448425"/>
                </a:lnTo>
                <a:lnTo>
                  <a:pt x="109474" y="6488112"/>
                </a:lnTo>
                <a:lnTo>
                  <a:pt x="73025" y="6561137"/>
                </a:lnTo>
                <a:lnTo>
                  <a:pt x="53975" y="6597650"/>
                </a:lnTo>
                <a:lnTo>
                  <a:pt x="22225" y="6683375"/>
                </a:lnTo>
                <a:lnTo>
                  <a:pt x="12700" y="6735761"/>
                </a:lnTo>
                <a:lnTo>
                  <a:pt x="4699" y="6791323"/>
                </a:lnTo>
                <a:lnTo>
                  <a:pt x="0" y="6857999"/>
                </a:lnTo>
                <a:lnTo>
                  <a:pt x="4802124" y="6857999"/>
                </a:lnTo>
                <a:lnTo>
                  <a:pt x="4802124" y="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2"/>
          <p:cNvSpPr/>
          <p:nvPr/>
        </p:nvSpPr>
        <p:spPr>
          <a:xfrm>
            <a:off x="0" y="0"/>
            <a:ext cx="282960" cy="6857280"/>
          </a:xfrm>
          <a:custGeom>
            <a:avLst/>
            <a:gdLst/>
            <a:ahLst/>
            <a:rect l="l" t="t" r="r" b="b"/>
            <a:pathLst>
              <a:path w="283845" h="6858000">
                <a:moveTo>
                  <a:pt x="0" y="6858000"/>
                </a:moveTo>
                <a:lnTo>
                  <a:pt x="283464" y="6858000"/>
                </a:lnTo>
                <a:lnTo>
                  <a:pt x="2834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3"/>
          <p:cNvSpPr/>
          <p:nvPr/>
        </p:nvSpPr>
        <p:spPr>
          <a:xfrm>
            <a:off x="7884000" y="1155240"/>
            <a:ext cx="3733560" cy="11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2800" spc="236" strike="noStrike">
                <a:solidFill>
                  <a:srgbClr val="a3c539"/>
                </a:solidFill>
                <a:latin typeface="Gill Sans MT"/>
              </a:rPr>
              <a:t>ENCAPSULATION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6" name="CustomShape 4"/>
          <p:cNvSpPr/>
          <p:nvPr/>
        </p:nvSpPr>
        <p:spPr>
          <a:xfrm>
            <a:off x="843840" y="3733200"/>
            <a:ext cx="4322880" cy="22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0" bIns="0">
            <a:spAutoFit/>
          </a:bodyPr>
          <a:p>
            <a:pPr marL="375840" indent="-363240">
              <a:lnSpc>
                <a:spcPct val="100000"/>
              </a:lnSpc>
              <a:spcBef>
                <a:spcPts val="794"/>
              </a:spcBef>
              <a:buClr>
                <a:srgbClr val="171212"/>
              </a:buClr>
              <a:buSzPct val="97000"/>
              <a:buFont typeface="Wingdings" charset="2"/>
              <a:buChar char="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  <a:ea typeface="DejaVu Sans"/>
              </a:rPr>
              <a:t>Public</a:t>
            </a:r>
            <a:endParaRPr b="0" lang="en-US" sz="3200" spc="-1" strike="noStrike">
              <a:latin typeface="Arial"/>
            </a:endParaRPr>
          </a:p>
          <a:p>
            <a:pPr marL="375840" indent="-363240">
              <a:lnSpc>
                <a:spcPct val="100000"/>
              </a:lnSpc>
              <a:spcBef>
                <a:spcPts val="694"/>
              </a:spcBef>
              <a:buClr>
                <a:srgbClr val="171212"/>
              </a:buClr>
              <a:buSzPct val="97000"/>
              <a:buFont typeface="Wingdings" charset="2"/>
              <a:buChar char="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  <a:ea typeface="DejaVu Sans"/>
              </a:rPr>
              <a:t>Private - self</a:t>
            </a:r>
            <a:r>
              <a:rPr b="0" lang="en-US" sz="3200" spc="-60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Gill Sans MT"/>
                <a:ea typeface="DejaVu Sans"/>
              </a:rPr>
              <a:t>class</a:t>
            </a:r>
            <a:endParaRPr b="0" lang="en-US" sz="3200" spc="-1" strike="noStrike">
              <a:latin typeface="Arial"/>
            </a:endParaRPr>
          </a:p>
          <a:p>
            <a:pPr marL="375840" indent="-363240">
              <a:lnSpc>
                <a:spcPct val="100000"/>
              </a:lnSpc>
              <a:spcBef>
                <a:spcPts val="709"/>
              </a:spcBef>
              <a:buClr>
                <a:srgbClr val="171212"/>
              </a:buClr>
              <a:buSzPct val="97000"/>
              <a:buFont typeface="Wingdings" charset="2"/>
              <a:buChar char=""/>
            </a:pPr>
            <a:r>
              <a:rPr b="0" lang="en-US" sz="3200" spc="-12" strike="noStrike">
                <a:solidFill>
                  <a:srgbClr val="000000"/>
                </a:solidFill>
                <a:latin typeface="Gill Sans MT"/>
                <a:ea typeface="DejaVu Sans"/>
              </a:rPr>
              <a:t>Protected </a:t>
            </a:r>
            <a:r>
              <a:rPr b="0" lang="en-US" sz="3200" spc="-1" strike="noStrike">
                <a:solidFill>
                  <a:srgbClr val="000000"/>
                </a:solidFill>
                <a:latin typeface="Gill Sans MT"/>
                <a:ea typeface="DejaVu Sans"/>
              </a:rPr>
              <a:t>- self</a:t>
            </a:r>
            <a:r>
              <a:rPr b="0" lang="en-US" sz="3200" spc="-66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Gill Sans MT"/>
                <a:ea typeface="DejaVu Sans"/>
              </a:rPr>
              <a:t>package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07" name="CustomShape 5"/>
          <p:cNvSpPr/>
          <p:nvPr/>
        </p:nvSpPr>
        <p:spPr>
          <a:xfrm>
            <a:off x="1356480" y="920520"/>
            <a:ext cx="4909320" cy="28904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6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9" name="CustomShape 7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B60C7193-A3DF-432B-803F-8CD0A08AA002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7389720" y="0"/>
            <a:ext cx="4801680" cy="6857280"/>
          </a:xfrm>
          <a:custGeom>
            <a:avLst/>
            <a:gdLst/>
            <a:ahLst/>
            <a:rect l="l" t="t" r="r" b="b"/>
            <a:pathLst>
              <a:path w="4802505" h="6858000">
                <a:moveTo>
                  <a:pt x="4802124" y="0"/>
                </a:moveTo>
                <a:lnTo>
                  <a:pt x="0" y="0"/>
                </a:lnTo>
                <a:lnTo>
                  <a:pt x="4699" y="66675"/>
                </a:lnTo>
                <a:lnTo>
                  <a:pt x="12700" y="122174"/>
                </a:lnTo>
                <a:lnTo>
                  <a:pt x="22225" y="174625"/>
                </a:lnTo>
                <a:lnTo>
                  <a:pt x="53975" y="260350"/>
                </a:lnTo>
                <a:lnTo>
                  <a:pt x="73025" y="296799"/>
                </a:lnTo>
                <a:lnTo>
                  <a:pt x="109474" y="369824"/>
                </a:lnTo>
                <a:lnTo>
                  <a:pt x="127000" y="409575"/>
                </a:lnTo>
                <a:lnTo>
                  <a:pt x="142875" y="450850"/>
                </a:lnTo>
                <a:lnTo>
                  <a:pt x="157099" y="496824"/>
                </a:lnTo>
                <a:lnTo>
                  <a:pt x="168275" y="546100"/>
                </a:lnTo>
                <a:lnTo>
                  <a:pt x="176149" y="606425"/>
                </a:lnTo>
                <a:lnTo>
                  <a:pt x="179324" y="673100"/>
                </a:lnTo>
                <a:lnTo>
                  <a:pt x="176149" y="744474"/>
                </a:lnTo>
                <a:lnTo>
                  <a:pt x="168275" y="801624"/>
                </a:lnTo>
                <a:lnTo>
                  <a:pt x="157099" y="854075"/>
                </a:lnTo>
                <a:lnTo>
                  <a:pt x="142875" y="901700"/>
                </a:lnTo>
                <a:lnTo>
                  <a:pt x="127000" y="942975"/>
                </a:lnTo>
                <a:lnTo>
                  <a:pt x="107950" y="981075"/>
                </a:lnTo>
                <a:lnTo>
                  <a:pt x="88900" y="1017524"/>
                </a:lnTo>
                <a:lnTo>
                  <a:pt x="69850" y="1055624"/>
                </a:lnTo>
                <a:lnTo>
                  <a:pt x="52324" y="1095375"/>
                </a:lnTo>
                <a:lnTo>
                  <a:pt x="34925" y="1136650"/>
                </a:lnTo>
                <a:lnTo>
                  <a:pt x="20574" y="1182624"/>
                </a:lnTo>
                <a:lnTo>
                  <a:pt x="11049" y="1235075"/>
                </a:lnTo>
                <a:lnTo>
                  <a:pt x="1524" y="1295400"/>
                </a:lnTo>
                <a:lnTo>
                  <a:pt x="0" y="1363599"/>
                </a:lnTo>
                <a:lnTo>
                  <a:pt x="1524" y="1431925"/>
                </a:lnTo>
                <a:lnTo>
                  <a:pt x="11049" y="1492250"/>
                </a:lnTo>
                <a:lnTo>
                  <a:pt x="20574" y="1544574"/>
                </a:lnTo>
                <a:lnTo>
                  <a:pt x="34925" y="1589024"/>
                </a:lnTo>
                <a:lnTo>
                  <a:pt x="52324" y="1631950"/>
                </a:lnTo>
                <a:lnTo>
                  <a:pt x="69850" y="1671574"/>
                </a:lnTo>
                <a:lnTo>
                  <a:pt x="88900" y="1708150"/>
                </a:lnTo>
                <a:lnTo>
                  <a:pt x="107950" y="1743075"/>
                </a:lnTo>
                <a:lnTo>
                  <a:pt x="127000" y="1782699"/>
                </a:lnTo>
                <a:lnTo>
                  <a:pt x="142875" y="1823974"/>
                </a:lnTo>
                <a:lnTo>
                  <a:pt x="157099" y="1870075"/>
                </a:lnTo>
                <a:lnTo>
                  <a:pt x="168275" y="1922399"/>
                </a:lnTo>
                <a:lnTo>
                  <a:pt x="176149" y="1982724"/>
                </a:lnTo>
                <a:lnTo>
                  <a:pt x="179324" y="2051050"/>
                </a:lnTo>
                <a:lnTo>
                  <a:pt x="176149" y="2119249"/>
                </a:lnTo>
                <a:lnTo>
                  <a:pt x="168275" y="2179574"/>
                </a:lnTo>
                <a:lnTo>
                  <a:pt x="157099" y="2232025"/>
                </a:lnTo>
                <a:lnTo>
                  <a:pt x="142875" y="2277999"/>
                </a:lnTo>
                <a:lnTo>
                  <a:pt x="127000" y="2319274"/>
                </a:lnTo>
                <a:lnTo>
                  <a:pt x="107950" y="2359025"/>
                </a:lnTo>
                <a:lnTo>
                  <a:pt x="88900" y="2395474"/>
                </a:lnTo>
                <a:lnTo>
                  <a:pt x="69850" y="2433574"/>
                </a:lnTo>
                <a:lnTo>
                  <a:pt x="52324" y="2471674"/>
                </a:lnTo>
                <a:lnTo>
                  <a:pt x="34925" y="2512949"/>
                </a:lnTo>
                <a:lnTo>
                  <a:pt x="20574" y="2560574"/>
                </a:lnTo>
                <a:lnTo>
                  <a:pt x="11049" y="2613025"/>
                </a:lnTo>
                <a:lnTo>
                  <a:pt x="1524" y="2671699"/>
                </a:lnTo>
                <a:lnTo>
                  <a:pt x="0" y="2741549"/>
                </a:lnTo>
                <a:lnTo>
                  <a:pt x="1524" y="2809875"/>
                </a:lnTo>
                <a:lnTo>
                  <a:pt x="11049" y="2868549"/>
                </a:lnTo>
                <a:lnTo>
                  <a:pt x="20574" y="2922524"/>
                </a:lnTo>
                <a:lnTo>
                  <a:pt x="34925" y="2966974"/>
                </a:lnTo>
                <a:lnTo>
                  <a:pt x="52324" y="3009900"/>
                </a:lnTo>
                <a:lnTo>
                  <a:pt x="69850" y="3046349"/>
                </a:lnTo>
                <a:lnTo>
                  <a:pt x="88900" y="3084449"/>
                </a:lnTo>
                <a:lnTo>
                  <a:pt x="107950" y="3121025"/>
                </a:lnTo>
                <a:lnTo>
                  <a:pt x="127000" y="3160649"/>
                </a:lnTo>
                <a:lnTo>
                  <a:pt x="142875" y="3201924"/>
                </a:lnTo>
                <a:lnTo>
                  <a:pt x="157099" y="3248025"/>
                </a:lnTo>
                <a:lnTo>
                  <a:pt x="168275" y="3300349"/>
                </a:lnTo>
                <a:lnTo>
                  <a:pt x="176149" y="3360674"/>
                </a:lnTo>
                <a:lnTo>
                  <a:pt x="179324" y="3427349"/>
                </a:lnTo>
                <a:lnTo>
                  <a:pt x="176149" y="3497199"/>
                </a:lnTo>
                <a:lnTo>
                  <a:pt x="168275" y="3557524"/>
                </a:lnTo>
                <a:lnTo>
                  <a:pt x="157099" y="3609975"/>
                </a:lnTo>
                <a:lnTo>
                  <a:pt x="142875" y="3655949"/>
                </a:lnTo>
                <a:lnTo>
                  <a:pt x="127000" y="3697224"/>
                </a:lnTo>
                <a:lnTo>
                  <a:pt x="107950" y="3736975"/>
                </a:lnTo>
                <a:lnTo>
                  <a:pt x="69850" y="3811524"/>
                </a:lnTo>
                <a:lnTo>
                  <a:pt x="52324" y="3848100"/>
                </a:lnTo>
                <a:lnTo>
                  <a:pt x="34925" y="3890899"/>
                </a:lnTo>
                <a:lnTo>
                  <a:pt x="20574" y="3935349"/>
                </a:lnTo>
                <a:lnTo>
                  <a:pt x="11049" y="3987800"/>
                </a:lnTo>
                <a:lnTo>
                  <a:pt x="1524" y="4048125"/>
                </a:lnTo>
                <a:lnTo>
                  <a:pt x="0" y="4116324"/>
                </a:lnTo>
                <a:lnTo>
                  <a:pt x="1524" y="4186174"/>
                </a:lnTo>
                <a:lnTo>
                  <a:pt x="11049" y="4244975"/>
                </a:lnTo>
                <a:lnTo>
                  <a:pt x="20574" y="4297299"/>
                </a:lnTo>
                <a:lnTo>
                  <a:pt x="34925" y="4343400"/>
                </a:lnTo>
                <a:lnTo>
                  <a:pt x="52324" y="4386199"/>
                </a:lnTo>
                <a:lnTo>
                  <a:pt x="69850" y="4424299"/>
                </a:lnTo>
                <a:lnTo>
                  <a:pt x="107950" y="4498975"/>
                </a:lnTo>
                <a:lnTo>
                  <a:pt x="127000" y="4537075"/>
                </a:lnTo>
                <a:lnTo>
                  <a:pt x="142875" y="4579874"/>
                </a:lnTo>
                <a:lnTo>
                  <a:pt x="157099" y="4625975"/>
                </a:lnTo>
                <a:lnTo>
                  <a:pt x="168275" y="4678299"/>
                </a:lnTo>
                <a:lnTo>
                  <a:pt x="176149" y="4738624"/>
                </a:lnTo>
                <a:lnTo>
                  <a:pt x="179324" y="4806950"/>
                </a:lnTo>
                <a:lnTo>
                  <a:pt x="176149" y="4875149"/>
                </a:lnTo>
                <a:lnTo>
                  <a:pt x="168275" y="4935474"/>
                </a:lnTo>
                <a:lnTo>
                  <a:pt x="157099" y="4987925"/>
                </a:lnTo>
                <a:lnTo>
                  <a:pt x="142875" y="5033899"/>
                </a:lnTo>
                <a:lnTo>
                  <a:pt x="127000" y="5075174"/>
                </a:lnTo>
                <a:lnTo>
                  <a:pt x="107950" y="5114925"/>
                </a:lnTo>
                <a:lnTo>
                  <a:pt x="88900" y="5149850"/>
                </a:lnTo>
                <a:lnTo>
                  <a:pt x="69850" y="5186299"/>
                </a:lnTo>
                <a:lnTo>
                  <a:pt x="52324" y="5226050"/>
                </a:lnTo>
                <a:lnTo>
                  <a:pt x="34925" y="5268849"/>
                </a:lnTo>
                <a:lnTo>
                  <a:pt x="20574" y="5313299"/>
                </a:lnTo>
                <a:lnTo>
                  <a:pt x="11049" y="5365750"/>
                </a:lnTo>
                <a:lnTo>
                  <a:pt x="1524" y="5426075"/>
                </a:lnTo>
                <a:lnTo>
                  <a:pt x="0" y="5494274"/>
                </a:lnTo>
                <a:lnTo>
                  <a:pt x="1524" y="5562600"/>
                </a:lnTo>
                <a:lnTo>
                  <a:pt x="11049" y="5622925"/>
                </a:lnTo>
                <a:lnTo>
                  <a:pt x="20574" y="5675312"/>
                </a:lnTo>
                <a:lnTo>
                  <a:pt x="34925" y="5721350"/>
                </a:lnTo>
                <a:lnTo>
                  <a:pt x="52324" y="5762625"/>
                </a:lnTo>
                <a:lnTo>
                  <a:pt x="69850" y="5802312"/>
                </a:lnTo>
                <a:lnTo>
                  <a:pt x="88900" y="5840412"/>
                </a:lnTo>
                <a:lnTo>
                  <a:pt x="107950" y="5876925"/>
                </a:lnTo>
                <a:lnTo>
                  <a:pt x="127000" y="5915025"/>
                </a:lnTo>
                <a:lnTo>
                  <a:pt x="142875" y="5956300"/>
                </a:lnTo>
                <a:lnTo>
                  <a:pt x="157099" y="6003925"/>
                </a:lnTo>
                <a:lnTo>
                  <a:pt x="168275" y="6056312"/>
                </a:lnTo>
                <a:lnTo>
                  <a:pt x="176149" y="6113462"/>
                </a:lnTo>
                <a:lnTo>
                  <a:pt x="179324" y="6183312"/>
                </a:lnTo>
                <a:lnTo>
                  <a:pt x="176149" y="6251575"/>
                </a:lnTo>
                <a:lnTo>
                  <a:pt x="168275" y="6311900"/>
                </a:lnTo>
                <a:lnTo>
                  <a:pt x="157099" y="6361112"/>
                </a:lnTo>
                <a:lnTo>
                  <a:pt x="142875" y="6407150"/>
                </a:lnTo>
                <a:lnTo>
                  <a:pt x="127000" y="6448425"/>
                </a:lnTo>
                <a:lnTo>
                  <a:pt x="109474" y="6488112"/>
                </a:lnTo>
                <a:lnTo>
                  <a:pt x="73025" y="6561137"/>
                </a:lnTo>
                <a:lnTo>
                  <a:pt x="53975" y="6597650"/>
                </a:lnTo>
                <a:lnTo>
                  <a:pt x="22225" y="6683375"/>
                </a:lnTo>
                <a:lnTo>
                  <a:pt x="12700" y="6735761"/>
                </a:lnTo>
                <a:lnTo>
                  <a:pt x="4699" y="6791323"/>
                </a:lnTo>
                <a:lnTo>
                  <a:pt x="0" y="6857999"/>
                </a:lnTo>
                <a:lnTo>
                  <a:pt x="4802124" y="6857999"/>
                </a:lnTo>
                <a:lnTo>
                  <a:pt x="4802124" y="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2"/>
          <p:cNvSpPr/>
          <p:nvPr/>
        </p:nvSpPr>
        <p:spPr>
          <a:xfrm>
            <a:off x="0" y="0"/>
            <a:ext cx="282960" cy="6857280"/>
          </a:xfrm>
          <a:custGeom>
            <a:avLst/>
            <a:gdLst/>
            <a:ahLst/>
            <a:rect l="l" t="t" r="r" b="b"/>
            <a:pathLst>
              <a:path w="283845" h="6858000">
                <a:moveTo>
                  <a:pt x="0" y="6858000"/>
                </a:moveTo>
                <a:lnTo>
                  <a:pt x="283464" y="6858000"/>
                </a:lnTo>
                <a:lnTo>
                  <a:pt x="2834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3"/>
          <p:cNvSpPr/>
          <p:nvPr/>
        </p:nvSpPr>
        <p:spPr>
          <a:xfrm>
            <a:off x="8547840" y="491400"/>
            <a:ext cx="2634480" cy="11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noAutofit/>
          </a:bodyPr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b="1" lang="en-US" sz="3200" spc="231" strike="noStrike">
                <a:solidFill>
                  <a:srgbClr val="a3c539"/>
                </a:solidFill>
                <a:latin typeface="Gill Sans MT"/>
              </a:rPr>
              <a:t>CLASS</a:t>
            </a:r>
            <a:br/>
            <a:r>
              <a:rPr b="1" lang="en-US" sz="3200" spc="284" strike="noStrike">
                <a:solidFill>
                  <a:srgbClr val="a3c539"/>
                </a:solidFill>
                <a:latin typeface="Gill Sans MT"/>
              </a:rPr>
              <a:t>G</a:t>
            </a:r>
            <a:r>
              <a:rPr b="1" lang="en-US" sz="3200" spc="296" strike="noStrike">
                <a:solidFill>
                  <a:srgbClr val="a3c539"/>
                </a:solidFill>
                <a:latin typeface="Gill Sans MT"/>
              </a:rPr>
              <a:t>OO</a:t>
            </a:r>
            <a:r>
              <a:rPr b="1" lang="en-US" sz="3200" spc="290" strike="noStrike">
                <a:solidFill>
                  <a:srgbClr val="a3c539"/>
                </a:solidFill>
                <a:latin typeface="Gill Sans MT"/>
              </a:rPr>
              <a:t>DD</a:t>
            </a:r>
            <a:r>
              <a:rPr b="1" lang="en-US" sz="3200" spc="296" strike="noStrike">
                <a:solidFill>
                  <a:srgbClr val="a3c539"/>
                </a:solidFill>
                <a:latin typeface="Gill Sans MT"/>
              </a:rPr>
              <a:t>O</a:t>
            </a:r>
            <a:r>
              <a:rPr b="1" lang="en-US" sz="3200" spc="-1" strike="noStrike">
                <a:solidFill>
                  <a:srgbClr val="a3c539"/>
                </a:solidFill>
                <a:latin typeface="Gill Sans MT"/>
              </a:rPr>
              <a:t>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13" name="CustomShape 4"/>
          <p:cNvSpPr/>
          <p:nvPr/>
        </p:nvSpPr>
        <p:spPr>
          <a:xfrm>
            <a:off x="962640" y="602280"/>
            <a:ext cx="5294520" cy="5779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5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5" name="CustomShape 6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B87DA5CB-3259-4AA0-9599-446CC43957BD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7389720" y="0"/>
            <a:ext cx="4801680" cy="6857280"/>
          </a:xfrm>
          <a:custGeom>
            <a:avLst/>
            <a:gdLst/>
            <a:ahLst/>
            <a:rect l="l" t="t" r="r" b="b"/>
            <a:pathLst>
              <a:path w="4802505" h="6858000">
                <a:moveTo>
                  <a:pt x="4802124" y="0"/>
                </a:moveTo>
                <a:lnTo>
                  <a:pt x="0" y="0"/>
                </a:lnTo>
                <a:lnTo>
                  <a:pt x="4699" y="66675"/>
                </a:lnTo>
                <a:lnTo>
                  <a:pt x="12700" y="122174"/>
                </a:lnTo>
                <a:lnTo>
                  <a:pt x="22225" y="174625"/>
                </a:lnTo>
                <a:lnTo>
                  <a:pt x="53975" y="260350"/>
                </a:lnTo>
                <a:lnTo>
                  <a:pt x="73025" y="296799"/>
                </a:lnTo>
                <a:lnTo>
                  <a:pt x="109474" y="369824"/>
                </a:lnTo>
                <a:lnTo>
                  <a:pt x="127000" y="409575"/>
                </a:lnTo>
                <a:lnTo>
                  <a:pt x="142875" y="450850"/>
                </a:lnTo>
                <a:lnTo>
                  <a:pt x="157099" y="496824"/>
                </a:lnTo>
                <a:lnTo>
                  <a:pt x="168275" y="546100"/>
                </a:lnTo>
                <a:lnTo>
                  <a:pt x="176149" y="606425"/>
                </a:lnTo>
                <a:lnTo>
                  <a:pt x="179324" y="673100"/>
                </a:lnTo>
                <a:lnTo>
                  <a:pt x="176149" y="744474"/>
                </a:lnTo>
                <a:lnTo>
                  <a:pt x="168275" y="801624"/>
                </a:lnTo>
                <a:lnTo>
                  <a:pt x="157099" y="854075"/>
                </a:lnTo>
                <a:lnTo>
                  <a:pt x="142875" y="901700"/>
                </a:lnTo>
                <a:lnTo>
                  <a:pt x="127000" y="942975"/>
                </a:lnTo>
                <a:lnTo>
                  <a:pt x="107950" y="981075"/>
                </a:lnTo>
                <a:lnTo>
                  <a:pt x="88900" y="1017524"/>
                </a:lnTo>
                <a:lnTo>
                  <a:pt x="69850" y="1055624"/>
                </a:lnTo>
                <a:lnTo>
                  <a:pt x="52324" y="1095375"/>
                </a:lnTo>
                <a:lnTo>
                  <a:pt x="34925" y="1136650"/>
                </a:lnTo>
                <a:lnTo>
                  <a:pt x="20574" y="1182624"/>
                </a:lnTo>
                <a:lnTo>
                  <a:pt x="11049" y="1235075"/>
                </a:lnTo>
                <a:lnTo>
                  <a:pt x="1524" y="1295400"/>
                </a:lnTo>
                <a:lnTo>
                  <a:pt x="0" y="1363599"/>
                </a:lnTo>
                <a:lnTo>
                  <a:pt x="1524" y="1431925"/>
                </a:lnTo>
                <a:lnTo>
                  <a:pt x="11049" y="1492250"/>
                </a:lnTo>
                <a:lnTo>
                  <a:pt x="20574" y="1544574"/>
                </a:lnTo>
                <a:lnTo>
                  <a:pt x="34925" y="1589024"/>
                </a:lnTo>
                <a:lnTo>
                  <a:pt x="52324" y="1631950"/>
                </a:lnTo>
                <a:lnTo>
                  <a:pt x="69850" y="1671574"/>
                </a:lnTo>
                <a:lnTo>
                  <a:pt x="88900" y="1708150"/>
                </a:lnTo>
                <a:lnTo>
                  <a:pt x="107950" y="1743075"/>
                </a:lnTo>
                <a:lnTo>
                  <a:pt x="127000" y="1782699"/>
                </a:lnTo>
                <a:lnTo>
                  <a:pt x="142875" y="1823974"/>
                </a:lnTo>
                <a:lnTo>
                  <a:pt x="157099" y="1870075"/>
                </a:lnTo>
                <a:lnTo>
                  <a:pt x="168275" y="1922399"/>
                </a:lnTo>
                <a:lnTo>
                  <a:pt x="176149" y="1982724"/>
                </a:lnTo>
                <a:lnTo>
                  <a:pt x="179324" y="2051050"/>
                </a:lnTo>
                <a:lnTo>
                  <a:pt x="176149" y="2119249"/>
                </a:lnTo>
                <a:lnTo>
                  <a:pt x="168275" y="2179574"/>
                </a:lnTo>
                <a:lnTo>
                  <a:pt x="157099" y="2232025"/>
                </a:lnTo>
                <a:lnTo>
                  <a:pt x="142875" y="2277999"/>
                </a:lnTo>
                <a:lnTo>
                  <a:pt x="127000" y="2319274"/>
                </a:lnTo>
                <a:lnTo>
                  <a:pt x="107950" y="2359025"/>
                </a:lnTo>
                <a:lnTo>
                  <a:pt x="88900" y="2395474"/>
                </a:lnTo>
                <a:lnTo>
                  <a:pt x="69850" y="2433574"/>
                </a:lnTo>
                <a:lnTo>
                  <a:pt x="52324" y="2471674"/>
                </a:lnTo>
                <a:lnTo>
                  <a:pt x="34925" y="2512949"/>
                </a:lnTo>
                <a:lnTo>
                  <a:pt x="20574" y="2560574"/>
                </a:lnTo>
                <a:lnTo>
                  <a:pt x="11049" y="2613025"/>
                </a:lnTo>
                <a:lnTo>
                  <a:pt x="1524" y="2671699"/>
                </a:lnTo>
                <a:lnTo>
                  <a:pt x="0" y="2741549"/>
                </a:lnTo>
                <a:lnTo>
                  <a:pt x="1524" y="2809875"/>
                </a:lnTo>
                <a:lnTo>
                  <a:pt x="11049" y="2868549"/>
                </a:lnTo>
                <a:lnTo>
                  <a:pt x="20574" y="2922524"/>
                </a:lnTo>
                <a:lnTo>
                  <a:pt x="34925" y="2966974"/>
                </a:lnTo>
                <a:lnTo>
                  <a:pt x="52324" y="3009900"/>
                </a:lnTo>
                <a:lnTo>
                  <a:pt x="69850" y="3046349"/>
                </a:lnTo>
                <a:lnTo>
                  <a:pt x="88900" y="3084449"/>
                </a:lnTo>
                <a:lnTo>
                  <a:pt x="107950" y="3121025"/>
                </a:lnTo>
                <a:lnTo>
                  <a:pt x="127000" y="3160649"/>
                </a:lnTo>
                <a:lnTo>
                  <a:pt x="142875" y="3201924"/>
                </a:lnTo>
                <a:lnTo>
                  <a:pt x="157099" y="3248025"/>
                </a:lnTo>
                <a:lnTo>
                  <a:pt x="168275" y="3300349"/>
                </a:lnTo>
                <a:lnTo>
                  <a:pt x="176149" y="3360674"/>
                </a:lnTo>
                <a:lnTo>
                  <a:pt x="179324" y="3427349"/>
                </a:lnTo>
                <a:lnTo>
                  <a:pt x="176149" y="3497199"/>
                </a:lnTo>
                <a:lnTo>
                  <a:pt x="168275" y="3557524"/>
                </a:lnTo>
                <a:lnTo>
                  <a:pt x="157099" y="3609975"/>
                </a:lnTo>
                <a:lnTo>
                  <a:pt x="142875" y="3655949"/>
                </a:lnTo>
                <a:lnTo>
                  <a:pt x="127000" y="3697224"/>
                </a:lnTo>
                <a:lnTo>
                  <a:pt x="107950" y="3736975"/>
                </a:lnTo>
                <a:lnTo>
                  <a:pt x="69850" y="3811524"/>
                </a:lnTo>
                <a:lnTo>
                  <a:pt x="52324" y="3848100"/>
                </a:lnTo>
                <a:lnTo>
                  <a:pt x="34925" y="3890899"/>
                </a:lnTo>
                <a:lnTo>
                  <a:pt x="20574" y="3935349"/>
                </a:lnTo>
                <a:lnTo>
                  <a:pt x="11049" y="3987800"/>
                </a:lnTo>
                <a:lnTo>
                  <a:pt x="1524" y="4048125"/>
                </a:lnTo>
                <a:lnTo>
                  <a:pt x="0" y="4116324"/>
                </a:lnTo>
                <a:lnTo>
                  <a:pt x="1524" y="4186174"/>
                </a:lnTo>
                <a:lnTo>
                  <a:pt x="11049" y="4244975"/>
                </a:lnTo>
                <a:lnTo>
                  <a:pt x="20574" y="4297299"/>
                </a:lnTo>
                <a:lnTo>
                  <a:pt x="34925" y="4343400"/>
                </a:lnTo>
                <a:lnTo>
                  <a:pt x="52324" y="4386199"/>
                </a:lnTo>
                <a:lnTo>
                  <a:pt x="69850" y="4424299"/>
                </a:lnTo>
                <a:lnTo>
                  <a:pt x="107950" y="4498975"/>
                </a:lnTo>
                <a:lnTo>
                  <a:pt x="127000" y="4537075"/>
                </a:lnTo>
                <a:lnTo>
                  <a:pt x="142875" y="4579874"/>
                </a:lnTo>
                <a:lnTo>
                  <a:pt x="157099" y="4625975"/>
                </a:lnTo>
                <a:lnTo>
                  <a:pt x="168275" y="4678299"/>
                </a:lnTo>
                <a:lnTo>
                  <a:pt x="176149" y="4738624"/>
                </a:lnTo>
                <a:lnTo>
                  <a:pt x="179324" y="4806950"/>
                </a:lnTo>
                <a:lnTo>
                  <a:pt x="176149" y="4875149"/>
                </a:lnTo>
                <a:lnTo>
                  <a:pt x="168275" y="4935474"/>
                </a:lnTo>
                <a:lnTo>
                  <a:pt x="157099" y="4987925"/>
                </a:lnTo>
                <a:lnTo>
                  <a:pt x="142875" y="5033899"/>
                </a:lnTo>
                <a:lnTo>
                  <a:pt x="127000" y="5075174"/>
                </a:lnTo>
                <a:lnTo>
                  <a:pt x="107950" y="5114925"/>
                </a:lnTo>
                <a:lnTo>
                  <a:pt x="88900" y="5149850"/>
                </a:lnTo>
                <a:lnTo>
                  <a:pt x="69850" y="5186299"/>
                </a:lnTo>
                <a:lnTo>
                  <a:pt x="52324" y="5226050"/>
                </a:lnTo>
                <a:lnTo>
                  <a:pt x="34925" y="5268849"/>
                </a:lnTo>
                <a:lnTo>
                  <a:pt x="20574" y="5313299"/>
                </a:lnTo>
                <a:lnTo>
                  <a:pt x="11049" y="5365750"/>
                </a:lnTo>
                <a:lnTo>
                  <a:pt x="1524" y="5426075"/>
                </a:lnTo>
                <a:lnTo>
                  <a:pt x="0" y="5494274"/>
                </a:lnTo>
                <a:lnTo>
                  <a:pt x="1524" y="5562600"/>
                </a:lnTo>
                <a:lnTo>
                  <a:pt x="11049" y="5622925"/>
                </a:lnTo>
                <a:lnTo>
                  <a:pt x="20574" y="5675312"/>
                </a:lnTo>
                <a:lnTo>
                  <a:pt x="34925" y="5721350"/>
                </a:lnTo>
                <a:lnTo>
                  <a:pt x="52324" y="5762625"/>
                </a:lnTo>
                <a:lnTo>
                  <a:pt x="69850" y="5802312"/>
                </a:lnTo>
                <a:lnTo>
                  <a:pt x="88900" y="5840412"/>
                </a:lnTo>
                <a:lnTo>
                  <a:pt x="107950" y="5876925"/>
                </a:lnTo>
                <a:lnTo>
                  <a:pt x="127000" y="5915025"/>
                </a:lnTo>
                <a:lnTo>
                  <a:pt x="142875" y="5956300"/>
                </a:lnTo>
                <a:lnTo>
                  <a:pt x="157099" y="6003925"/>
                </a:lnTo>
                <a:lnTo>
                  <a:pt x="168275" y="6056312"/>
                </a:lnTo>
                <a:lnTo>
                  <a:pt x="176149" y="6113462"/>
                </a:lnTo>
                <a:lnTo>
                  <a:pt x="179324" y="6183312"/>
                </a:lnTo>
                <a:lnTo>
                  <a:pt x="176149" y="6251575"/>
                </a:lnTo>
                <a:lnTo>
                  <a:pt x="168275" y="6311900"/>
                </a:lnTo>
                <a:lnTo>
                  <a:pt x="157099" y="6361112"/>
                </a:lnTo>
                <a:lnTo>
                  <a:pt x="142875" y="6407150"/>
                </a:lnTo>
                <a:lnTo>
                  <a:pt x="127000" y="6448425"/>
                </a:lnTo>
                <a:lnTo>
                  <a:pt x="109474" y="6488112"/>
                </a:lnTo>
                <a:lnTo>
                  <a:pt x="73025" y="6561137"/>
                </a:lnTo>
                <a:lnTo>
                  <a:pt x="53975" y="6597650"/>
                </a:lnTo>
                <a:lnTo>
                  <a:pt x="22225" y="6683375"/>
                </a:lnTo>
                <a:lnTo>
                  <a:pt x="12700" y="6735761"/>
                </a:lnTo>
                <a:lnTo>
                  <a:pt x="4699" y="6791323"/>
                </a:lnTo>
                <a:lnTo>
                  <a:pt x="0" y="6857999"/>
                </a:lnTo>
                <a:lnTo>
                  <a:pt x="4802124" y="6857999"/>
                </a:lnTo>
                <a:lnTo>
                  <a:pt x="4802124" y="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2"/>
          <p:cNvSpPr/>
          <p:nvPr/>
        </p:nvSpPr>
        <p:spPr>
          <a:xfrm>
            <a:off x="0" y="0"/>
            <a:ext cx="282960" cy="6857280"/>
          </a:xfrm>
          <a:custGeom>
            <a:avLst/>
            <a:gdLst/>
            <a:ahLst/>
            <a:rect l="l" t="t" r="r" b="b"/>
            <a:pathLst>
              <a:path w="283845" h="6858000">
                <a:moveTo>
                  <a:pt x="0" y="6858000"/>
                </a:moveTo>
                <a:lnTo>
                  <a:pt x="283464" y="6858000"/>
                </a:lnTo>
                <a:lnTo>
                  <a:pt x="2834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3"/>
          <p:cNvSpPr/>
          <p:nvPr/>
        </p:nvSpPr>
        <p:spPr>
          <a:xfrm>
            <a:off x="8436600" y="505440"/>
            <a:ext cx="2854800" cy="14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noAutofit/>
          </a:bodyPr>
          <a:p>
            <a:pPr marL="12600" indent="111240">
              <a:lnSpc>
                <a:spcPct val="100000"/>
              </a:lnSpc>
              <a:spcBef>
                <a:spcPts val="105"/>
              </a:spcBef>
            </a:pPr>
            <a:r>
              <a:rPr b="1" lang="en-US" sz="3200" spc="250" strike="noStrike">
                <a:solidFill>
                  <a:srgbClr val="a3c539"/>
                </a:solidFill>
                <a:latin typeface="Gill Sans MT"/>
              </a:rPr>
              <a:t>GOODDOG  </a:t>
            </a:r>
            <a:r>
              <a:rPr b="1" lang="en-US" sz="3200" spc="284" strike="noStrike">
                <a:solidFill>
                  <a:srgbClr val="a3c539"/>
                </a:solidFill>
                <a:latin typeface="Gill Sans MT"/>
              </a:rPr>
              <a:t>T</a:t>
            </a:r>
            <a:r>
              <a:rPr b="1" lang="en-US" sz="3200" spc="282" strike="noStrike">
                <a:solidFill>
                  <a:srgbClr val="a3c539"/>
                </a:solidFill>
                <a:latin typeface="Gill Sans MT"/>
              </a:rPr>
              <a:t>E</a:t>
            </a:r>
            <a:r>
              <a:rPr b="1" lang="en-US" sz="3200" spc="284" strike="noStrike">
                <a:solidFill>
                  <a:srgbClr val="a3c539"/>
                </a:solidFill>
                <a:latin typeface="Gill Sans MT"/>
              </a:rPr>
              <a:t>S</a:t>
            </a:r>
            <a:r>
              <a:rPr b="1" lang="en-US" sz="3200" spc="-1" strike="noStrike">
                <a:solidFill>
                  <a:srgbClr val="a3c539"/>
                </a:solidFill>
                <a:latin typeface="Gill Sans MT"/>
              </a:rPr>
              <a:t>T</a:t>
            </a:r>
            <a:r>
              <a:rPr b="1" lang="en-US" sz="3200" spc="-1" strike="noStrike">
                <a:solidFill>
                  <a:srgbClr val="a3c539"/>
                </a:solidFill>
                <a:latin typeface="Gill Sans MT"/>
              </a:rPr>
              <a:t>	</a:t>
            </a:r>
            <a:r>
              <a:rPr b="1" lang="en-US" sz="3200" spc="290" strike="noStrike">
                <a:solidFill>
                  <a:srgbClr val="a3c539"/>
                </a:solidFill>
                <a:latin typeface="Gill Sans MT"/>
              </a:rPr>
              <a:t>DRI</a:t>
            </a:r>
            <a:r>
              <a:rPr b="1" lang="en-US" sz="3200" spc="284" strike="noStrike">
                <a:solidFill>
                  <a:srgbClr val="a3c539"/>
                </a:solidFill>
                <a:latin typeface="Gill Sans MT"/>
              </a:rPr>
              <a:t>V</a:t>
            </a:r>
            <a:r>
              <a:rPr b="1" lang="en-US" sz="3200" spc="-1" strike="noStrike">
                <a:solidFill>
                  <a:srgbClr val="a3c539"/>
                </a:solidFill>
                <a:latin typeface="Gill Sans MT"/>
              </a:rPr>
              <a:t>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19" name="CustomShape 4"/>
          <p:cNvSpPr/>
          <p:nvPr/>
        </p:nvSpPr>
        <p:spPr>
          <a:xfrm>
            <a:off x="667800" y="1708560"/>
            <a:ext cx="6458760" cy="3545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5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1" name="CustomShape 6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877F1E5C-2373-47FC-AB4F-DA31FB535BFC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7389720" y="0"/>
            <a:ext cx="4801680" cy="6857280"/>
          </a:xfrm>
          <a:custGeom>
            <a:avLst/>
            <a:gdLst/>
            <a:ahLst/>
            <a:rect l="l" t="t" r="r" b="b"/>
            <a:pathLst>
              <a:path w="4802505" h="6858000">
                <a:moveTo>
                  <a:pt x="4802124" y="0"/>
                </a:moveTo>
                <a:lnTo>
                  <a:pt x="0" y="0"/>
                </a:lnTo>
                <a:lnTo>
                  <a:pt x="4699" y="66675"/>
                </a:lnTo>
                <a:lnTo>
                  <a:pt x="12700" y="122174"/>
                </a:lnTo>
                <a:lnTo>
                  <a:pt x="22225" y="174625"/>
                </a:lnTo>
                <a:lnTo>
                  <a:pt x="53975" y="260350"/>
                </a:lnTo>
                <a:lnTo>
                  <a:pt x="73025" y="296799"/>
                </a:lnTo>
                <a:lnTo>
                  <a:pt x="109474" y="369824"/>
                </a:lnTo>
                <a:lnTo>
                  <a:pt x="127000" y="409575"/>
                </a:lnTo>
                <a:lnTo>
                  <a:pt x="142875" y="450850"/>
                </a:lnTo>
                <a:lnTo>
                  <a:pt x="157099" y="496824"/>
                </a:lnTo>
                <a:lnTo>
                  <a:pt x="168275" y="546100"/>
                </a:lnTo>
                <a:lnTo>
                  <a:pt x="176149" y="606425"/>
                </a:lnTo>
                <a:lnTo>
                  <a:pt x="179324" y="673100"/>
                </a:lnTo>
                <a:lnTo>
                  <a:pt x="176149" y="744474"/>
                </a:lnTo>
                <a:lnTo>
                  <a:pt x="168275" y="801624"/>
                </a:lnTo>
                <a:lnTo>
                  <a:pt x="157099" y="854075"/>
                </a:lnTo>
                <a:lnTo>
                  <a:pt x="142875" y="901700"/>
                </a:lnTo>
                <a:lnTo>
                  <a:pt x="127000" y="942975"/>
                </a:lnTo>
                <a:lnTo>
                  <a:pt x="107950" y="981075"/>
                </a:lnTo>
                <a:lnTo>
                  <a:pt x="88900" y="1017524"/>
                </a:lnTo>
                <a:lnTo>
                  <a:pt x="69850" y="1055624"/>
                </a:lnTo>
                <a:lnTo>
                  <a:pt x="52324" y="1095375"/>
                </a:lnTo>
                <a:lnTo>
                  <a:pt x="34925" y="1136650"/>
                </a:lnTo>
                <a:lnTo>
                  <a:pt x="20574" y="1182624"/>
                </a:lnTo>
                <a:lnTo>
                  <a:pt x="11049" y="1235075"/>
                </a:lnTo>
                <a:lnTo>
                  <a:pt x="1524" y="1295400"/>
                </a:lnTo>
                <a:lnTo>
                  <a:pt x="0" y="1363599"/>
                </a:lnTo>
                <a:lnTo>
                  <a:pt x="1524" y="1431925"/>
                </a:lnTo>
                <a:lnTo>
                  <a:pt x="11049" y="1492250"/>
                </a:lnTo>
                <a:lnTo>
                  <a:pt x="20574" y="1544574"/>
                </a:lnTo>
                <a:lnTo>
                  <a:pt x="34925" y="1589024"/>
                </a:lnTo>
                <a:lnTo>
                  <a:pt x="52324" y="1631950"/>
                </a:lnTo>
                <a:lnTo>
                  <a:pt x="69850" y="1671574"/>
                </a:lnTo>
                <a:lnTo>
                  <a:pt x="88900" y="1708150"/>
                </a:lnTo>
                <a:lnTo>
                  <a:pt x="107950" y="1743075"/>
                </a:lnTo>
                <a:lnTo>
                  <a:pt x="127000" y="1782699"/>
                </a:lnTo>
                <a:lnTo>
                  <a:pt x="142875" y="1823974"/>
                </a:lnTo>
                <a:lnTo>
                  <a:pt x="157099" y="1870075"/>
                </a:lnTo>
                <a:lnTo>
                  <a:pt x="168275" y="1922399"/>
                </a:lnTo>
                <a:lnTo>
                  <a:pt x="176149" y="1982724"/>
                </a:lnTo>
                <a:lnTo>
                  <a:pt x="179324" y="2051050"/>
                </a:lnTo>
                <a:lnTo>
                  <a:pt x="176149" y="2119249"/>
                </a:lnTo>
                <a:lnTo>
                  <a:pt x="168275" y="2179574"/>
                </a:lnTo>
                <a:lnTo>
                  <a:pt x="157099" y="2232025"/>
                </a:lnTo>
                <a:lnTo>
                  <a:pt x="142875" y="2277999"/>
                </a:lnTo>
                <a:lnTo>
                  <a:pt x="127000" y="2319274"/>
                </a:lnTo>
                <a:lnTo>
                  <a:pt x="107950" y="2359025"/>
                </a:lnTo>
                <a:lnTo>
                  <a:pt x="88900" y="2395474"/>
                </a:lnTo>
                <a:lnTo>
                  <a:pt x="69850" y="2433574"/>
                </a:lnTo>
                <a:lnTo>
                  <a:pt x="52324" y="2471674"/>
                </a:lnTo>
                <a:lnTo>
                  <a:pt x="34925" y="2512949"/>
                </a:lnTo>
                <a:lnTo>
                  <a:pt x="20574" y="2560574"/>
                </a:lnTo>
                <a:lnTo>
                  <a:pt x="11049" y="2613025"/>
                </a:lnTo>
                <a:lnTo>
                  <a:pt x="1524" y="2671699"/>
                </a:lnTo>
                <a:lnTo>
                  <a:pt x="0" y="2741549"/>
                </a:lnTo>
                <a:lnTo>
                  <a:pt x="1524" y="2809875"/>
                </a:lnTo>
                <a:lnTo>
                  <a:pt x="11049" y="2868549"/>
                </a:lnTo>
                <a:lnTo>
                  <a:pt x="20574" y="2922524"/>
                </a:lnTo>
                <a:lnTo>
                  <a:pt x="34925" y="2966974"/>
                </a:lnTo>
                <a:lnTo>
                  <a:pt x="52324" y="3009900"/>
                </a:lnTo>
                <a:lnTo>
                  <a:pt x="69850" y="3046349"/>
                </a:lnTo>
                <a:lnTo>
                  <a:pt x="88900" y="3084449"/>
                </a:lnTo>
                <a:lnTo>
                  <a:pt x="107950" y="3121025"/>
                </a:lnTo>
                <a:lnTo>
                  <a:pt x="127000" y="3160649"/>
                </a:lnTo>
                <a:lnTo>
                  <a:pt x="142875" y="3201924"/>
                </a:lnTo>
                <a:lnTo>
                  <a:pt x="157099" y="3248025"/>
                </a:lnTo>
                <a:lnTo>
                  <a:pt x="168275" y="3300349"/>
                </a:lnTo>
                <a:lnTo>
                  <a:pt x="176149" y="3360674"/>
                </a:lnTo>
                <a:lnTo>
                  <a:pt x="179324" y="3427349"/>
                </a:lnTo>
                <a:lnTo>
                  <a:pt x="176149" y="3497199"/>
                </a:lnTo>
                <a:lnTo>
                  <a:pt x="168275" y="3557524"/>
                </a:lnTo>
                <a:lnTo>
                  <a:pt x="157099" y="3609975"/>
                </a:lnTo>
                <a:lnTo>
                  <a:pt x="142875" y="3655949"/>
                </a:lnTo>
                <a:lnTo>
                  <a:pt x="127000" y="3697224"/>
                </a:lnTo>
                <a:lnTo>
                  <a:pt x="107950" y="3736975"/>
                </a:lnTo>
                <a:lnTo>
                  <a:pt x="69850" y="3811524"/>
                </a:lnTo>
                <a:lnTo>
                  <a:pt x="52324" y="3848100"/>
                </a:lnTo>
                <a:lnTo>
                  <a:pt x="34925" y="3890899"/>
                </a:lnTo>
                <a:lnTo>
                  <a:pt x="20574" y="3935349"/>
                </a:lnTo>
                <a:lnTo>
                  <a:pt x="11049" y="3987800"/>
                </a:lnTo>
                <a:lnTo>
                  <a:pt x="1524" y="4048125"/>
                </a:lnTo>
                <a:lnTo>
                  <a:pt x="0" y="4116324"/>
                </a:lnTo>
                <a:lnTo>
                  <a:pt x="1524" y="4186174"/>
                </a:lnTo>
                <a:lnTo>
                  <a:pt x="11049" y="4244975"/>
                </a:lnTo>
                <a:lnTo>
                  <a:pt x="20574" y="4297299"/>
                </a:lnTo>
                <a:lnTo>
                  <a:pt x="34925" y="4343400"/>
                </a:lnTo>
                <a:lnTo>
                  <a:pt x="52324" y="4386199"/>
                </a:lnTo>
                <a:lnTo>
                  <a:pt x="69850" y="4424299"/>
                </a:lnTo>
                <a:lnTo>
                  <a:pt x="107950" y="4498975"/>
                </a:lnTo>
                <a:lnTo>
                  <a:pt x="127000" y="4537075"/>
                </a:lnTo>
                <a:lnTo>
                  <a:pt x="142875" y="4579874"/>
                </a:lnTo>
                <a:lnTo>
                  <a:pt x="157099" y="4625975"/>
                </a:lnTo>
                <a:lnTo>
                  <a:pt x="168275" y="4678299"/>
                </a:lnTo>
                <a:lnTo>
                  <a:pt x="176149" y="4738624"/>
                </a:lnTo>
                <a:lnTo>
                  <a:pt x="179324" y="4806950"/>
                </a:lnTo>
                <a:lnTo>
                  <a:pt x="176149" y="4875149"/>
                </a:lnTo>
                <a:lnTo>
                  <a:pt x="168275" y="4935474"/>
                </a:lnTo>
                <a:lnTo>
                  <a:pt x="157099" y="4987925"/>
                </a:lnTo>
                <a:lnTo>
                  <a:pt x="142875" y="5033899"/>
                </a:lnTo>
                <a:lnTo>
                  <a:pt x="127000" y="5075174"/>
                </a:lnTo>
                <a:lnTo>
                  <a:pt x="107950" y="5114925"/>
                </a:lnTo>
                <a:lnTo>
                  <a:pt x="88900" y="5149850"/>
                </a:lnTo>
                <a:lnTo>
                  <a:pt x="69850" y="5186299"/>
                </a:lnTo>
                <a:lnTo>
                  <a:pt x="52324" y="5226050"/>
                </a:lnTo>
                <a:lnTo>
                  <a:pt x="34925" y="5268849"/>
                </a:lnTo>
                <a:lnTo>
                  <a:pt x="20574" y="5313299"/>
                </a:lnTo>
                <a:lnTo>
                  <a:pt x="11049" y="5365750"/>
                </a:lnTo>
                <a:lnTo>
                  <a:pt x="1524" y="5426075"/>
                </a:lnTo>
                <a:lnTo>
                  <a:pt x="0" y="5494274"/>
                </a:lnTo>
                <a:lnTo>
                  <a:pt x="1524" y="5562600"/>
                </a:lnTo>
                <a:lnTo>
                  <a:pt x="11049" y="5622925"/>
                </a:lnTo>
                <a:lnTo>
                  <a:pt x="20574" y="5675312"/>
                </a:lnTo>
                <a:lnTo>
                  <a:pt x="34925" y="5721350"/>
                </a:lnTo>
                <a:lnTo>
                  <a:pt x="52324" y="5762625"/>
                </a:lnTo>
                <a:lnTo>
                  <a:pt x="69850" y="5802312"/>
                </a:lnTo>
                <a:lnTo>
                  <a:pt x="88900" y="5840412"/>
                </a:lnTo>
                <a:lnTo>
                  <a:pt x="107950" y="5876925"/>
                </a:lnTo>
                <a:lnTo>
                  <a:pt x="127000" y="5915025"/>
                </a:lnTo>
                <a:lnTo>
                  <a:pt x="142875" y="5956300"/>
                </a:lnTo>
                <a:lnTo>
                  <a:pt x="157099" y="6003925"/>
                </a:lnTo>
                <a:lnTo>
                  <a:pt x="168275" y="6056312"/>
                </a:lnTo>
                <a:lnTo>
                  <a:pt x="176149" y="6113462"/>
                </a:lnTo>
                <a:lnTo>
                  <a:pt x="179324" y="6183312"/>
                </a:lnTo>
                <a:lnTo>
                  <a:pt x="176149" y="6251575"/>
                </a:lnTo>
                <a:lnTo>
                  <a:pt x="168275" y="6311900"/>
                </a:lnTo>
                <a:lnTo>
                  <a:pt x="157099" y="6361112"/>
                </a:lnTo>
                <a:lnTo>
                  <a:pt x="142875" y="6407150"/>
                </a:lnTo>
                <a:lnTo>
                  <a:pt x="127000" y="6448425"/>
                </a:lnTo>
                <a:lnTo>
                  <a:pt x="109474" y="6488112"/>
                </a:lnTo>
                <a:lnTo>
                  <a:pt x="73025" y="6561137"/>
                </a:lnTo>
                <a:lnTo>
                  <a:pt x="53975" y="6597650"/>
                </a:lnTo>
                <a:lnTo>
                  <a:pt x="22225" y="6683375"/>
                </a:lnTo>
                <a:lnTo>
                  <a:pt x="12700" y="6735761"/>
                </a:lnTo>
                <a:lnTo>
                  <a:pt x="4699" y="6791323"/>
                </a:lnTo>
                <a:lnTo>
                  <a:pt x="0" y="6857999"/>
                </a:lnTo>
                <a:lnTo>
                  <a:pt x="4802124" y="6857999"/>
                </a:lnTo>
                <a:lnTo>
                  <a:pt x="4802124" y="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2"/>
          <p:cNvSpPr/>
          <p:nvPr/>
        </p:nvSpPr>
        <p:spPr>
          <a:xfrm>
            <a:off x="0" y="0"/>
            <a:ext cx="282960" cy="6857280"/>
          </a:xfrm>
          <a:custGeom>
            <a:avLst/>
            <a:gdLst/>
            <a:ahLst/>
            <a:rect l="l" t="t" r="r" b="b"/>
            <a:pathLst>
              <a:path w="283845" h="6858000">
                <a:moveTo>
                  <a:pt x="0" y="6858000"/>
                </a:moveTo>
                <a:lnTo>
                  <a:pt x="283464" y="6858000"/>
                </a:lnTo>
                <a:lnTo>
                  <a:pt x="2834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3"/>
          <p:cNvSpPr/>
          <p:nvPr/>
        </p:nvSpPr>
        <p:spPr>
          <a:xfrm>
            <a:off x="7680960" y="1155240"/>
            <a:ext cx="3914640" cy="11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2800" spc="239" strike="noStrike">
                <a:solidFill>
                  <a:srgbClr val="a3c539"/>
                </a:solidFill>
                <a:latin typeface="Gill Sans MT"/>
              </a:rPr>
              <a:t>CONSTRUCTORS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25" name="CustomShape 4"/>
          <p:cNvSpPr/>
          <p:nvPr/>
        </p:nvSpPr>
        <p:spPr>
          <a:xfrm>
            <a:off x="820080" y="3849480"/>
            <a:ext cx="5740200" cy="20502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5"/>
          <p:cNvSpPr/>
          <p:nvPr/>
        </p:nvSpPr>
        <p:spPr>
          <a:xfrm>
            <a:off x="898200" y="1517040"/>
            <a:ext cx="5601240" cy="245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Each time a </a:t>
            </a:r>
            <a:r>
              <a:rPr b="0" lang="en-US" sz="2000" spc="-12" strike="noStrike">
                <a:solidFill>
                  <a:srgbClr val="000000"/>
                </a:solidFill>
                <a:latin typeface="Gill Sans MT"/>
                <a:ea typeface="DejaVu Sans"/>
              </a:rPr>
              <a:t>new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object </a:t>
            </a:r>
            <a:r>
              <a:rPr b="0" lang="en-US" sz="2000" spc="-7" strike="noStrike">
                <a:solidFill>
                  <a:srgbClr val="000000"/>
                </a:solidFill>
                <a:latin typeface="Gill Sans MT"/>
                <a:ea typeface="DejaVu Sans"/>
              </a:rPr>
              <a:t>is created, </a:t>
            </a:r>
            <a:r>
              <a:rPr b="1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at least</a:t>
            </a:r>
            <a:r>
              <a:rPr b="1" lang="en-US" sz="2000" spc="-355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1" lang="en-US" sz="2000" spc="-7" strike="noStrike">
                <a:solidFill>
                  <a:srgbClr val="000000"/>
                </a:solidFill>
                <a:latin typeface="Gill Sans MT"/>
                <a:ea typeface="DejaVu Sans"/>
              </a:rPr>
              <a:t>one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constructor </a:t>
            </a:r>
            <a:r>
              <a:rPr b="1" lang="en-US" sz="2000" spc="-7" strike="noStrike">
                <a:solidFill>
                  <a:srgbClr val="000000"/>
                </a:solidFill>
                <a:latin typeface="Gill Sans MT"/>
                <a:ea typeface="DejaVu Sans"/>
              </a:rPr>
              <a:t>will </a:t>
            </a:r>
            <a:r>
              <a:rPr b="1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be</a:t>
            </a:r>
            <a:r>
              <a:rPr b="1" lang="en-US" sz="2000" spc="-80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1" lang="en-US" sz="2000" spc="-26" strike="noStrike">
                <a:solidFill>
                  <a:srgbClr val="000000"/>
                </a:solidFill>
                <a:latin typeface="Gill Sans MT"/>
                <a:ea typeface="DejaVu Sans"/>
              </a:rPr>
              <a:t>invoked</a:t>
            </a:r>
            <a:r>
              <a:rPr b="0" lang="en-US" sz="2000" spc="-26" strike="noStrike">
                <a:solidFill>
                  <a:srgbClr val="000000"/>
                </a:solidFill>
                <a:latin typeface="Gill Sans MT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0"/>
              </a:spcBef>
            </a:pPr>
            <a:endParaRPr b="0" lang="en-US" sz="20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The main rule of constructors </a:t>
            </a:r>
            <a:r>
              <a:rPr b="0" lang="en-US" sz="2000" spc="-7" strike="noStrike">
                <a:solidFill>
                  <a:srgbClr val="000000"/>
                </a:solidFill>
                <a:latin typeface="Gill Sans MT"/>
                <a:ea typeface="DejaVu Sans"/>
              </a:rPr>
              <a:t>is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that </a:t>
            </a:r>
            <a:r>
              <a:rPr b="0" lang="en-US" sz="2000" spc="-12" strike="noStrike">
                <a:solidFill>
                  <a:srgbClr val="000000"/>
                </a:solidFill>
                <a:latin typeface="Gill Sans MT"/>
                <a:ea typeface="DejaVu Sans"/>
              </a:rPr>
              <a:t>they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should</a:t>
            </a:r>
            <a:r>
              <a:rPr b="0" lang="en-US" sz="2000" spc="-197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US" sz="2000" spc="-32" strike="noStrike">
                <a:solidFill>
                  <a:srgbClr val="000000"/>
                </a:solidFill>
                <a:latin typeface="Gill Sans MT"/>
                <a:ea typeface="DejaVu Sans"/>
              </a:rPr>
              <a:t>have 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the </a:t>
            </a:r>
            <a:r>
              <a:rPr b="1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same name as the </a:t>
            </a:r>
            <a:r>
              <a:rPr b="1" lang="en-US" sz="2000" spc="-7" strike="noStrike">
                <a:solidFill>
                  <a:srgbClr val="000000"/>
                </a:solidFill>
                <a:latin typeface="Gill Sans MT"/>
                <a:ea typeface="DejaVu Sans"/>
              </a:rPr>
              <a:t>class</a:t>
            </a:r>
            <a:r>
              <a:rPr b="0" lang="en-US" sz="2000" spc="-7" strike="noStrike">
                <a:solidFill>
                  <a:srgbClr val="000000"/>
                </a:solidFill>
                <a:latin typeface="Gill Sans MT"/>
                <a:ea typeface="DejaVu Sans"/>
              </a:rPr>
              <a:t>.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A class </a:t>
            </a:r>
            <a:r>
              <a:rPr b="0" lang="en-US" sz="2000" spc="-7" strike="noStrike">
                <a:solidFill>
                  <a:srgbClr val="000000"/>
                </a:solidFill>
                <a:latin typeface="Gill Sans MT"/>
                <a:ea typeface="DejaVu Sans"/>
              </a:rPr>
              <a:t>can </a:t>
            </a:r>
            <a:r>
              <a:rPr b="0" lang="en-US" sz="2000" spc="-32" strike="noStrike">
                <a:solidFill>
                  <a:srgbClr val="000000"/>
                </a:solidFill>
                <a:latin typeface="Gill Sans MT"/>
                <a:ea typeface="DejaVu Sans"/>
              </a:rPr>
              <a:t>have </a:t>
            </a:r>
            <a:r>
              <a:rPr b="0" lang="en-US" sz="2000" spc="-12" strike="noStrike">
                <a:solidFill>
                  <a:srgbClr val="000000"/>
                </a:solidFill>
                <a:latin typeface="Gill Sans MT"/>
                <a:ea typeface="DejaVu Sans"/>
              </a:rPr>
              <a:t>more 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than one</a:t>
            </a:r>
            <a:r>
              <a:rPr b="0" lang="en-US" sz="2000" spc="-46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US" sz="2000" spc="-21" strike="noStrike">
                <a:solidFill>
                  <a:srgbClr val="000000"/>
                </a:solidFill>
                <a:latin typeface="Gill Sans MT"/>
                <a:ea typeface="DejaVu Sans"/>
              </a:rPr>
              <a:t>constructor.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7" name="CustomShape 6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8" name="CustomShape 7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42FEF5F6-1241-4396-B430-DB184C8CEAE6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0" y="0"/>
            <a:ext cx="11908080" cy="6857280"/>
          </a:xfrm>
          <a:custGeom>
            <a:avLst/>
            <a:gdLst/>
            <a:ahLst/>
            <a:rect l="l" t="t" r="r" b="b"/>
            <a:pathLst>
              <a:path w="11908790" h="6858000">
                <a:moveTo>
                  <a:pt x="0" y="6858000"/>
                </a:moveTo>
                <a:lnTo>
                  <a:pt x="11908536" y="6858000"/>
                </a:lnTo>
                <a:lnTo>
                  <a:pt x="119085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2"/>
          <p:cNvSpPr/>
          <p:nvPr/>
        </p:nvSpPr>
        <p:spPr>
          <a:xfrm>
            <a:off x="0" y="0"/>
            <a:ext cx="885240" cy="6857280"/>
          </a:xfrm>
          <a:custGeom>
            <a:avLst/>
            <a:gdLst/>
            <a:ahLst/>
            <a:rect l="l" t="t" r="r" b="b"/>
            <a:pathLst>
              <a:path w="885825" h="6858000">
                <a:moveTo>
                  <a:pt x="709307" y="0"/>
                </a:moveTo>
                <a:lnTo>
                  <a:pt x="0" y="0"/>
                </a:lnTo>
                <a:lnTo>
                  <a:pt x="0" y="6857999"/>
                </a:lnTo>
                <a:lnTo>
                  <a:pt x="709307" y="6857999"/>
                </a:lnTo>
                <a:lnTo>
                  <a:pt x="710895" y="6789736"/>
                </a:lnTo>
                <a:lnTo>
                  <a:pt x="718832" y="6729412"/>
                </a:lnTo>
                <a:lnTo>
                  <a:pt x="729932" y="6677025"/>
                </a:lnTo>
                <a:lnTo>
                  <a:pt x="744220" y="6630987"/>
                </a:lnTo>
                <a:lnTo>
                  <a:pt x="760082" y="6589712"/>
                </a:lnTo>
                <a:lnTo>
                  <a:pt x="779132" y="6553200"/>
                </a:lnTo>
                <a:lnTo>
                  <a:pt x="817206" y="6477000"/>
                </a:lnTo>
                <a:lnTo>
                  <a:pt x="833081" y="6440487"/>
                </a:lnTo>
                <a:lnTo>
                  <a:pt x="848944" y="6399212"/>
                </a:lnTo>
                <a:lnTo>
                  <a:pt x="864819" y="6353175"/>
                </a:lnTo>
                <a:lnTo>
                  <a:pt x="875919" y="6300787"/>
                </a:lnTo>
                <a:lnTo>
                  <a:pt x="882269" y="6240462"/>
                </a:lnTo>
                <a:lnTo>
                  <a:pt x="885444" y="6172200"/>
                </a:lnTo>
                <a:lnTo>
                  <a:pt x="882269" y="6103937"/>
                </a:lnTo>
                <a:lnTo>
                  <a:pt x="875919" y="6043612"/>
                </a:lnTo>
                <a:lnTo>
                  <a:pt x="864819" y="5991225"/>
                </a:lnTo>
                <a:lnTo>
                  <a:pt x="848944" y="5945187"/>
                </a:lnTo>
                <a:lnTo>
                  <a:pt x="833081" y="5903912"/>
                </a:lnTo>
                <a:lnTo>
                  <a:pt x="817206" y="5867400"/>
                </a:lnTo>
                <a:lnTo>
                  <a:pt x="779132" y="5791200"/>
                </a:lnTo>
                <a:lnTo>
                  <a:pt x="760082" y="5754687"/>
                </a:lnTo>
                <a:lnTo>
                  <a:pt x="744220" y="5713412"/>
                </a:lnTo>
                <a:lnTo>
                  <a:pt x="729932" y="5667375"/>
                </a:lnTo>
                <a:lnTo>
                  <a:pt x="718832" y="5614987"/>
                </a:lnTo>
                <a:lnTo>
                  <a:pt x="710895" y="5554599"/>
                </a:lnTo>
                <a:lnTo>
                  <a:pt x="709307" y="5486400"/>
                </a:lnTo>
                <a:lnTo>
                  <a:pt x="710895" y="5418074"/>
                </a:lnTo>
                <a:lnTo>
                  <a:pt x="718832" y="5357749"/>
                </a:lnTo>
                <a:lnTo>
                  <a:pt x="729932" y="5305425"/>
                </a:lnTo>
                <a:lnTo>
                  <a:pt x="744220" y="5259324"/>
                </a:lnTo>
                <a:lnTo>
                  <a:pt x="760082" y="5218049"/>
                </a:lnTo>
                <a:lnTo>
                  <a:pt x="779132" y="5181600"/>
                </a:lnTo>
                <a:lnTo>
                  <a:pt x="817206" y="5105400"/>
                </a:lnTo>
                <a:lnTo>
                  <a:pt x="833081" y="5068824"/>
                </a:lnTo>
                <a:lnTo>
                  <a:pt x="848944" y="5027549"/>
                </a:lnTo>
                <a:lnTo>
                  <a:pt x="864819" y="4981575"/>
                </a:lnTo>
                <a:lnTo>
                  <a:pt x="875919" y="4929124"/>
                </a:lnTo>
                <a:lnTo>
                  <a:pt x="882269" y="4868799"/>
                </a:lnTo>
                <a:lnTo>
                  <a:pt x="885444" y="4800600"/>
                </a:lnTo>
                <a:lnTo>
                  <a:pt x="882269" y="4732274"/>
                </a:lnTo>
                <a:lnTo>
                  <a:pt x="875919" y="4671949"/>
                </a:lnTo>
                <a:lnTo>
                  <a:pt x="864819" y="4619625"/>
                </a:lnTo>
                <a:lnTo>
                  <a:pt x="848944" y="4573524"/>
                </a:lnTo>
                <a:lnTo>
                  <a:pt x="833081" y="4532249"/>
                </a:lnTo>
                <a:lnTo>
                  <a:pt x="817206" y="4495800"/>
                </a:lnTo>
                <a:lnTo>
                  <a:pt x="779132" y="4419600"/>
                </a:lnTo>
                <a:lnTo>
                  <a:pt x="760082" y="4383024"/>
                </a:lnTo>
                <a:lnTo>
                  <a:pt x="744220" y="4341749"/>
                </a:lnTo>
                <a:lnTo>
                  <a:pt x="729932" y="4295775"/>
                </a:lnTo>
                <a:lnTo>
                  <a:pt x="718832" y="4243324"/>
                </a:lnTo>
                <a:lnTo>
                  <a:pt x="710895" y="4182999"/>
                </a:lnTo>
                <a:lnTo>
                  <a:pt x="709307" y="4114800"/>
                </a:lnTo>
                <a:lnTo>
                  <a:pt x="710895" y="4046474"/>
                </a:lnTo>
                <a:lnTo>
                  <a:pt x="718832" y="3986149"/>
                </a:lnTo>
                <a:lnTo>
                  <a:pt x="729932" y="3933825"/>
                </a:lnTo>
                <a:lnTo>
                  <a:pt x="744220" y="3887724"/>
                </a:lnTo>
                <a:lnTo>
                  <a:pt x="760082" y="3846449"/>
                </a:lnTo>
                <a:lnTo>
                  <a:pt x="779132" y="3810000"/>
                </a:lnTo>
                <a:lnTo>
                  <a:pt x="817206" y="3733800"/>
                </a:lnTo>
                <a:lnTo>
                  <a:pt x="833081" y="3697224"/>
                </a:lnTo>
                <a:lnTo>
                  <a:pt x="848944" y="3655949"/>
                </a:lnTo>
                <a:lnTo>
                  <a:pt x="864819" y="3609975"/>
                </a:lnTo>
                <a:lnTo>
                  <a:pt x="875919" y="3557524"/>
                </a:lnTo>
                <a:lnTo>
                  <a:pt x="882269" y="3497199"/>
                </a:lnTo>
                <a:lnTo>
                  <a:pt x="885444" y="3427349"/>
                </a:lnTo>
                <a:lnTo>
                  <a:pt x="882269" y="3360674"/>
                </a:lnTo>
                <a:lnTo>
                  <a:pt x="875919" y="3300349"/>
                </a:lnTo>
                <a:lnTo>
                  <a:pt x="864819" y="3248025"/>
                </a:lnTo>
                <a:lnTo>
                  <a:pt x="848944" y="3201924"/>
                </a:lnTo>
                <a:lnTo>
                  <a:pt x="833081" y="3160649"/>
                </a:lnTo>
                <a:lnTo>
                  <a:pt x="817206" y="3124200"/>
                </a:lnTo>
                <a:lnTo>
                  <a:pt x="779132" y="3048000"/>
                </a:lnTo>
                <a:lnTo>
                  <a:pt x="760082" y="3011424"/>
                </a:lnTo>
                <a:lnTo>
                  <a:pt x="744220" y="2970149"/>
                </a:lnTo>
                <a:lnTo>
                  <a:pt x="729932" y="2924175"/>
                </a:lnTo>
                <a:lnTo>
                  <a:pt x="718832" y="2871724"/>
                </a:lnTo>
                <a:lnTo>
                  <a:pt x="710895" y="2811399"/>
                </a:lnTo>
                <a:lnTo>
                  <a:pt x="709307" y="2743200"/>
                </a:lnTo>
                <a:lnTo>
                  <a:pt x="710895" y="2674874"/>
                </a:lnTo>
                <a:lnTo>
                  <a:pt x="718832" y="2614549"/>
                </a:lnTo>
                <a:lnTo>
                  <a:pt x="729932" y="2562225"/>
                </a:lnTo>
                <a:lnTo>
                  <a:pt x="744220" y="2516124"/>
                </a:lnTo>
                <a:lnTo>
                  <a:pt x="760082" y="2474849"/>
                </a:lnTo>
                <a:lnTo>
                  <a:pt x="779132" y="2438400"/>
                </a:lnTo>
                <a:lnTo>
                  <a:pt x="817206" y="2362200"/>
                </a:lnTo>
                <a:lnTo>
                  <a:pt x="833081" y="2325624"/>
                </a:lnTo>
                <a:lnTo>
                  <a:pt x="848944" y="2284349"/>
                </a:lnTo>
                <a:lnTo>
                  <a:pt x="864819" y="2238375"/>
                </a:lnTo>
                <a:lnTo>
                  <a:pt x="875919" y="2185924"/>
                </a:lnTo>
                <a:lnTo>
                  <a:pt x="882269" y="2125599"/>
                </a:lnTo>
                <a:lnTo>
                  <a:pt x="885444" y="2057400"/>
                </a:lnTo>
                <a:lnTo>
                  <a:pt x="882269" y="1989074"/>
                </a:lnTo>
                <a:lnTo>
                  <a:pt x="875919" y="1928749"/>
                </a:lnTo>
                <a:lnTo>
                  <a:pt x="864819" y="1876425"/>
                </a:lnTo>
                <a:lnTo>
                  <a:pt x="848944" y="1830324"/>
                </a:lnTo>
                <a:lnTo>
                  <a:pt x="833081" y="1789049"/>
                </a:lnTo>
                <a:lnTo>
                  <a:pt x="817206" y="1752600"/>
                </a:lnTo>
                <a:lnTo>
                  <a:pt x="779132" y="1676400"/>
                </a:lnTo>
                <a:lnTo>
                  <a:pt x="760082" y="1639824"/>
                </a:lnTo>
                <a:lnTo>
                  <a:pt x="744220" y="1598549"/>
                </a:lnTo>
                <a:lnTo>
                  <a:pt x="729932" y="1552575"/>
                </a:lnTo>
                <a:lnTo>
                  <a:pt x="718832" y="1500124"/>
                </a:lnTo>
                <a:lnTo>
                  <a:pt x="710895" y="1439799"/>
                </a:lnTo>
                <a:lnTo>
                  <a:pt x="709307" y="1371600"/>
                </a:lnTo>
                <a:lnTo>
                  <a:pt x="710895" y="1303274"/>
                </a:lnTo>
                <a:lnTo>
                  <a:pt x="718832" y="1242949"/>
                </a:lnTo>
                <a:lnTo>
                  <a:pt x="729932" y="1190625"/>
                </a:lnTo>
                <a:lnTo>
                  <a:pt x="744220" y="1144524"/>
                </a:lnTo>
                <a:lnTo>
                  <a:pt x="760082" y="1103249"/>
                </a:lnTo>
                <a:lnTo>
                  <a:pt x="779132" y="1066800"/>
                </a:lnTo>
                <a:lnTo>
                  <a:pt x="817206" y="990600"/>
                </a:lnTo>
                <a:lnTo>
                  <a:pt x="833081" y="954024"/>
                </a:lnTo>
                <a:lnTo>
                  <a:pt x="848944" y="912749"/>
                </a:lnTo>
                <a:lnTo>
                  <a:pt x="864819" y="866775"/>
                </a:lnTo>
                <a:lnTo>
                  <a:pt x="875919" y="814324"/>
                </a:lnTo>
                <a:lnTo>
                  <a:pt x="882269" y="753999"/>
                </a:lnTo>
                <a:lnTo>
                  <a:pt x="885444" y="685800"/>
                </a:lnTo>
                <a:lnTo>
                  <a:pt x="882269" y="617474"/>
                </a:lnTo>
                <a:lnTo>
                  <a:pt x="875919" y="557149"/>
                </a:lnTo>
                <a:lnTo>
                  <a:pt x="864819" y="504825"/>
                </a:lnTo>
                <a:lnTo>
                  <a:pt x="848944" y="458724"/>
                </a:lnTo>
                <a:lnTo>
                  <a:pt x="833081" y="417449"/>
                </a:lnTo>
                <a:lnTo>
                  <a:pt x="817206" y="381000"/>
                </a:lnTo>
                <a:lnTo>
                  <a:pt x="779132" y="304800"/>
                </a:lnTo>
                <a:lnTo>
                  <a:pt x="760082" y="268224"/>
                </a:lnTo>
                <a:lnTo>
                  <a:pt x="744220" y="226949"/>
                </a:lnTo>
                <a:lnTo>
                  <a:pt x="729932" y="180975"/>
                </a:lnTo>
                <a:lnTo>
                  <a:pt x="718832" y="128524"/>
                </a:lnTo>
                <a:lnTo>
                  <a:pt x="710895" y="68199"/>
                </a:lnTo>
                <a:lnTo>
                  <a:pt x="709307" y="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3"/>
          <p:cNvSpPr/>
          <p:nvPr/>
        </p:nvSpPr>
        <p:spPr>
          <a:xfrm>
            <a:off x="11908440" y="0"/>
            <a:ext cx="282960" cy="6857280"/>
          </a:xfrm>
          <a:custGeom>
            <a:avLst/>
            <a:gdLst/>
            <a:ahLst/>
            <a:rect l="l" t="t" r="r" b="b"/>
            <a:pathLst>
              <a:path w="283845" h="6858000">
                <a:moveTo>
                  <a:pt x="0" y="6858000"/>
                </a:moveTo>
                <a:lnTo>
                  <a:pt x="283464" y="6858000"/>
                </a:lnTo>
                <a:lnTo>
                  <a:pt x="2834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4"/>
          <p:cNvSpPr/>
          <p:nvPr/>
        </p:nvSpPr>
        <p:spPr>
          <a:xfrm>
            <a:off x="3561840" y="611640"/>
            <a:ext cx="1626120" cy="2742480"/>
          </a:xfrm>
          <a:custGeom>
            <a:avLst/>
            <a:gdLst/>
            <a:ahLst/>
            <a:rect l="l" t="t" r="r" b="b"/>
            <a:pathLst>
              <a:path w="1626870" h="2743200">
                <a:moveTo>
                  <a:pt x="819609" y="2641600"/>
                </a:moveTo>
                <a:lnTo>
                  <a:pt x="659806" y="2641600"/>
                </a:lnTo>
                <a:lnTo>
                  <a:pt x="709170" y="2654300"/>
                </a:lnTo>
                <a:lnTo>
                  <a:pt x="700389" y="2667000"/>
                </a:lnTo>
                <a:lnTo>
                  <a:pt x="691815" y="2679700"/>
                </a:lnTo>
                <a:lnTo>
                  <a:pt x="683688" y="2679700"/>
                </a:lnTo>
                <a:lnTo>
                  <a:pt x="676245" y="2692400"/>
                </a:lnTo>
                <a:lnTo>
                  <a:pt x="347135" y="2692400"/>
                </a:lnTo>
                <a:lnTo>
                  <a:pt x="354180" y="2705100"/>
                </a:lnTo>
                <a:lnTo>
                  <a:pt x="363589" y="2705100"/>
                </a:lnTo>
                <a:lnTo>
                  <a:pt x="469462" y="2717800"/>
                </a:lnTo>
                <a:lnTo>
                  <a:pt x="522564" y="2730500"/>
                </a:lnTo>
                <a:lnTo>
                  <a:pt x="575862" y="2730500"/>
                </a:lnTo>
                <a:lnTo>
                  <a:pt x="629422" y="2743200"/>
                </a:lnTo>
                <a:lnTo>
                  <a:pt x="706790" y="2743200"/>
                </a:lnTo>
                <a:lnTo>
                  <a:pt x="724008" y="2717800"/>
                </a:lnTo>
                <a:lnTo>
                  <a:pt x="740578" y="2705100"/>
                </a:lnTo>
                <a:lnTo>
                  <a:pt x="756717" y="2679700"/>
                </a:lnTo>
                <a:lnTo>
                  <a:pt x="772641" y="2667000"/>
                </a:lnTo>
                <a:lnTo>
                  <a:pt x="804644" y="2667000"/>
                </a:lnTo>
                <a:lnTo>
                  <a:pt x="810563" y="2654300"/>
                </a:lnTo>
                <a:lnTo>
                  <a:pt x="819609" y="2654300"/>
                </a:lnTo>
                <a:lnTo>
                  <a:pt x="819609" y="2641600"/>
                </a:lnTo>
                <a:close/>
                <a:moveTo>
                  <a:pt x="669972" y="2590800"/>
                </a:moveTo>
                <a:lnTo>
                  <a:pt x="300119" y="2590800"/>
                </a:lnTo>
                <a:lnTo>
                  <a:pt x="331850" y="2667000"/>
                </a:lnTo>
                <a:lnTo>
                  <a:pt x="342430" y="2679700"/>
                </a:lnTo>
                <a:lnTo>
                  <a:pt x="342430" y="2692400"/>
                </a:lnTo>
                <a:lnTo>
                  <a:pt x="628047" y="2692400"/>
                </a:lnTo>
                <a:lnTo>
                  <a:pt x="531656" y="2667000"/>
                </a:lnTo>
                <a:lnTo>
                  <a:pt x="483465" y="2667000"/>
                </a:lnTo>
                <a:lnTo>
                  <a:pt x="435279" y="2654300"/>
                </a:lnTo>
                <a:lnTo>
                  <a:pt x="387097" y="2654300"/>
                </a:lnTo>
                <a:lnTo>
                  <a:pt x="365938" y="2603500"/>
                </a:lnTo>
                <a:lnTo>
                  <a:pt x="720118" y="2603500"/>
                </a:lnTo>
                <a:lnTo>
                  <a:pt x="669972" y="2590800"/>
                </a:lnTo>
                <a:close/>
                <a:moveTo>
                  <a:pt x="831351" y="2578100"/>
                </a:moveTo>
                <a:lnTo>
                  <a:pt x="775549" y="2578100"/>
                </a:lnTo>
                <a:lnTo>
                  <a:pt x="772033" y="2603500"/>
                </a:lnTo>
                <a:lnTo>
                  <a:pt x="365938" y="2603500"/>
                </a:lnTo>
                <a:lnTo>
                  <a:pt x="463177" y="2616200"/>
                </a:lnTo>
                <a:lnTo>
                  <a:pt x="512128" y="2628900"/>
                </a:lnTo>
                <a:lnTo>
                  <a:pt x="561244" y="2628900"/>
                </a:lnTo>
                <a:lnTo>
                  <a:pt x="610484" y="2641600"/>
                </a:lnTo>
                <a:lnTo>
                  <a:pt x="821989" y="2641600"/>
                </a:lnTo>
                <a:lnTo>
                  <a:pt x="823798" y="2628900"/>
                </a:lnTo>
                <a:lnTo>
                  <a:pt x="825807" y="2616200"/>
                </a:lnTo>
                <a:lnTo>
                  <a:pt x="828248" y="2590800"/>
                </a:lnTo>
                <a:lnTo>
                  <a:pt x="831351" y="2578100"/>
                </a:lnTo>
                <a:close/>
                <a:moveTo>
                  <a:pt x="519525" y="2565400"/>
                </a:moveTo>
                <a:lnTo>
                  <a:pt x="262505" y="2565400"/>
                </a:lnTo>
                <a:lnTo>
                  <a:pt x="265185" y="2578100"/>
                </a:lnTo>
                <a:lnTo>
                  <a:pt x="269849" y="2578100"/>
                </a:lnTo>
                <a:lnTo>
                  <a:pt x="276719" y="2590800"/>
                </a:lnTo>
                <a:lnTo>
                  <a:pt x="619824" y="2590800"/>
                </a:lnTo>
                <a:lnTo>
                  <a:pt x="519525" y="2565400"/>
                </a:lnTo>
                <a:close/>
                <a:moveTo>
                  <a:pt x="1097555" y="50800"/>
                </a:moveTo>
                <a:lnTo>
                  <a:pt x="903147" y="50800"/>
                </a:lnTo>
                <a:lnTo>
                  <a:pt x="1052548" y="88900"/>
                </a:lnTo>
                <a:lnTo>
                  <a:pt x="1100721" y="114300"/>
                </a:lnTo>
                <a:lnTo>
                  <a:pt x="1147676" y="139700"/>
                </a:lnTo>
                <a:lnTo>
                  <a:pt x="1193167" y="165100"/>
                </a:lnTo>
                <a:lnTo>
                  <a:pt x="1236950" y="190500"/>
                </a:lnTo>
                <a:lnTo>
                  <a:pt x="1278782" y="215900"/>
                </a:lnTo>
                <a:lnTo>
                  <a:pt x="1318419" y="254000"/>
                </a:lnTo>
                <a:lnTo>
                  <a:pt x="1355617" y="292100"/>
                </a:lnTo>
                <a:lnTo>
                  <a:pt x="1389595" y="330200"/>
                </a:lnTo>
                <a:lnTo>
                  <a:pt x="1420943" y="368300"/>
                </a:lnTo>
                <a:lnTo>
                  <a:pt x="1449580" y="406400"/>
                </a:lnTo>
                <a:lnTo>
                  <a:pt x="1475424" y="444500"/>
                </a:lnTo>
                <a:lnTo>
                  <a:pt x="1498394" y="482600"/>
                </a:lnTo>
                <a:lnTo>
                  <a:pt x="1518409" y="533400"/>
                </a:lnTo>
                <a:lnTo>
                  <a:pt x="1535388" y="571500"/>
                </a:lnTo>
                <a:lnTo>
                  <a:pt x="1549249" y="622300"/>
                </a:lnTo>
                <a:lnTo>
                  <a:pt x="1559912" y="673100"/>
                </a:lnTo>
                <a:lnTo>
                  <a:pt x="1567294" y="723900"/>
                </a:lnTo>
                <a:lnTo>
                  <a:pt x="1571315" y="774700"/>
                </a:lnTo>
                <a:lnTo>
                  <a:pt x="1571893" y="825500"/>
                </a:lnTo>
                <a:lnTo>
                  <a:pt x="1569138" y="876300"/>
                </a:lnTo>
                <a:lnTo>
                  <a:pt x="1562238" y="927100"/>
                </a:lnTo>
                <a:lnTo>
                  <a:pt x="1537046" y="1016000"/>
                </a:lnTo>
                <a:lnTo>
                  <a:pt x="1519276" y="1066800"/>
                </a:lnTo>
                <a:lnTo>
                  <a:pt x="1498406" y="1104900"/>
                </a:lnTo>
                <a:lnTo>
                  <a:pt x="1474696" y="1155700"/>
                </a:lnTo>
                <a:lnTo>
                  <a:pt x="1448408" y="1193800"/>
                </a:lnTo>
                <a:lnTo>
                  <a:pt x="1419802" y="1231900"/>
                </a:lnTo>
                <a:lnTo>
                  <a:pt x="1389140" y="1270000"/>
                </a:lnTo>
                <a:lnTo>
                  <a:pt x="1356683" y="1308100"/>
                </a:lnTo>
                <a:lnTo>
                  <a:pt x="1322692" y="1358900"/>
                </a:lnTo>
                <a:lnTo>
                  <a:pt x="1288098" y="1397000"/>
                </a:lnTo>
                <a:lnTo>
                  <a:pt x="1254845" y="1435100"/>
                </a:lnTo>
                <a:lnTo>
                  <a:pt x="1222941" y="1473200"/>
                </a:lnTo>
                <a:lnTo>
                  <a:pt x="1192391" y="1511300"/>
                </a:lnTo>
                <a:lnTo>
                  <a:pt x="1163203" y="1549400"/>
                </a:lnTo>
                <a:lnTo>
                  <a:pt x="1135382" y="1587500"/>
                </a:lnTo>
                <a:lnTo>
                  <a:pt x="1108935" y="1625600"/>
                </a:lnTo>
                <a:lnTo>
                  <a:pt x="1083869" y="1663700"/>
                </a:lnTo>
                <a:lnTo>
                  <a:pt x="1060190" y="1701800"/>
                </a:lnTo>
                <a:lnTo>
                  <a:pt x="1037905" y="1752600"/>
                </a:lnTo>
                <a:lnTo>
                  <a:pt x="1017019" y="1790700"/>
                </a:lnTo>
                <a:lnTo>
                  <a:pt x="997541" y="1841500"/>
                </a:lnTo>
                <a:lnTo>
                  <a:pt x="979475" y="1892300"/>
                </a:lnTo>
                <a:lnTo>
                  <a:pt x="967553" y="1917700"/>
                </a:lnTo>
                <a:lnTo>
                  <a:pt x="956279" y="1955800"/>
                </a:lnTo>
                <a:lnTo>
                  <a:pt x="945436" y="1993900"/>
                </a:lnTo>
                <a:lnTo>
                  <a:pt x="934808" y="2032000"/>
                </a:lnTo>
                <a:lnTo>
                  <a:pt x="531883" y="2032000"/>
                </a:lnTo>
                <a:lnTo>
                  <a:pt x="583209" y="2044700"/>
                </a:lnTo>
                <a:lnTo>
                  <a:pt x="634552" y="2044700"/>
                </a:lnTo>
                <a:lnTo>
                  <a:pt x="685949" y="2057400"/>
                </a:lnTo>
                <a:lnTo>
                  <a:pt x="737441" y="2057400"/>
                </a:lnTo>
                <a:lnTo>
                  <a:pt x="789064" y="2070100"/>
                </a:lnTo>
                <a:lnTo>
                  <a:pt x="736568" y="2082800"/>
                </a:lnTo>
                <a:lnTo>
                  <a:pt x="684073" y="2082800"/>
                </a:lnTo>
                <a:lnTo>
                  <a:pt x="631576" y="2095500"/>
                </a:lnTo>
                <a:lnTo>
                  <a:pt x="579079" y="2095500"/>
                </a:lnTo>
                <a:lnTo>
                  <a:pt x="526581" y="2108200"/>
                </a:lnTo>
                <a:lnTo>
                  <a:pt x="916005" y="2108200"/>
                </a:lnTo>
                <a:lnTo>
                  <a:pt x="912122" y="2133600"/>
                </a:lnTo>
                <a:lnTo>
                  <a:pt x="903464" y="2159000"/>
                </a:lnTo>
                <a:lnTo>
                  <a:pt x="899582" y="2184400"/>
                </a:lnTo>
                <a:lnTo>
                  <a:pt x="850167" y="2184400"/>
                </a:lnTo>
                <a:lnTo>
                  <a:pt x="800669" y="2197100"/>
                </a:lnTo>
                <a:lnTo>
                  <a:pt x="701493" y="2209800"/>
                </a:lnTo>
                <a:lnTo>
                  <a:pt x="602187" y="2209800"/>
                </a:lnTo>
                <a:lnTo>
                  <a:pt x="552526" y="2222500"/>
                </a:lnTo>
                <a:lnTo>
                  <a:pt x="502883" y="2222500"/>
                </a:lnTo>
                <a:lnTo>
                  <a:pt x="453274" y="2235200"/>
                </a:lnTo>
                <a:lnTo>
                  <a:pt x="887840" y="2235200"/>
                </a:lnTo>
                <a:lnTo>
                  <a:pt x="885695" y="2247900"/>
                </a:lnTo>
                <a:lnTo>
                  <a:pt x="880543" y="2273300"/>
                </a:lnTo>
                <a:lnTo>
                  <a:pt x="878399" y="2286000"/>
                </a:lnTo>
                <a:lnTo>
                  <a:pt x="829077" y="2298700"/>
                </a:lnTo>
                <a:lnTo>
                  <a:pt x="779839" y="2298700"/>
                </a:lnTo>
                <a:lnTo>
                  <a:pt x="730666" y="2311400"/>
                </a:lnTo>
                <a:lnTo>
                  <a:pt x="681543" y="2311400"/>
                </a:lnTo>
                <a:lnTo>
                  <a:pt x="632453" y="2324100"/>
                </a:lnTo>
                <a:lnTo>
                  <a:pt x="583380" y="2324100"/>
                </a:lnTo>
                <a:lnTo>
                  <a:pt x="534306" y="2336800"/>
                </a:lnTo>
                <a:lnTo>
                  <a:pt x="485216" y="2336800"/>
                </a:lnTo>
                <a:lnTo>
                  <a:pt x="436094" y="2349500"/>
                </a:lnTo>
                <a:lnTo>
                  <a:pt x="866657" y="2349500"/>
                </a:lnTo>
                <a:lnTo>
                  <a:pt x="852534" y="2438400"/>
                </a:lnTo>
                <a:lnTo>
                  <a:pt x="845481" y="2489200"/>
                </a:lnTo>
                <a:lnTo>
                  <a:pt x="838412" y="2527300"/>
                </a:lnTo>
                <a:lnTo>
                  <a:pt x="474168" y="2527300"/>
                </a:lnTo>
                <a:lnTo>
                  <a:pt x="524435" y="2540000"/>
                </a:lnTo>
                <a:lnTo>
                  <a:pt x="574780" y="2540000"/>
                </a:lnTo>
                <a:lnTo>
                  <a:pt x="625220" y="2552700"/>
                </a:lnTo>
                <a:lnTo>
                  <a:pt x="675778" y="2552700"/>
                </a:lnTo>
                <a:lnTo>
                  <a:pt x="777322" y="2578100"/>
                </a:lnTo>
                <a:lnTo>
                  <a:pt x="838420" y="2578100"/>
                </a:lnTo>
                <a:lnTo>
                  <a:pt x="845473" y="2590800"/>
                </a:lnTo>
                <a:lnTo>
                  <a:pt x="873604" y="2590800"/>
                </a:lnTo>
                <a:lnTo>
                  <a:pt x="883417" y="2578100"/>
                </a:lnTo>
                <a:lnTo>
                  <a:pt x="888380" y="2565400"/>
                </a:lnTo>
                <a:lnTo>
                  <a:pt x="887840" y="2552700"/>
                </a:lnTo>
                <a:lnTo>
                  <a:pt x="895987" y="2501900"/>
                </a:lnTo>
                <a:lnTo>
                  <a:pt x="904244" y="2451100"/>
                </a:lnTo>
                <a:lnTo>
                  <a:pt x="912719" y="2400300"/>
                </a:lnTo>
                <a:lnTo>
                  <a:pt x="921523" y="2349500"/>
                </a:lnTo>
                <a:lnTo>
                  <a:pt x="930765" y="2298700"/>
                </a:lnTo>
                <a:lnTo>
                  <a:pt x="940554" y="2247900"/>
                </a:lnTo>
                <a:lnTo>
                  <a:pt x="950999" y="2197100"/>
                </a:lnTo>
                <a:lnTo>
                  <a:pt x="962210" y="2146300"/>
                </a:lnTo>
                <a:lnTo>
                  <a:pt x="974296" y="2095500"/>
                </a:lnTo>
                <a:lnTo>
                  <a:pt x="987367" y="2044700"/>
                </a:lnTo>
                <a:lnTo>
                  <a:pt x="1001533" y="1993900"/>
                </a:lnTo>
                <a:lnTo>
                  <a:pt x="1016902" y="1943100"/>
                </a:lnTo>
                <a:lnTo>
                  <a:pt x="1033584" y="1892300"/>
                </a:lnTo>
                <a:lnTo>
                  <a:pt x="1053019" y="1854200"/>
                </a:lnTo>
                <a:lnTo>
                  <a:pt x="1073891" y="1803400"/>
                </a:lnTo>
                <a:lnTo>
                  <a:pt x="1096459" y="1752600"/>
                </a:lnTo>
                <a:lnTo>
                  <a:pt x="1120985" y="1714500"/>
                </a:lnTo>
                <a:lnTo>
                  <a:pt x="1147728" y="1663700"/>
                </a:lnTo>
                <a:lnTo>
                  <a:pt x="1176948" y="1625600"/>
                </a:lnTo>
                <a:lnTo>
                  <a:pt x="1203101" y="1587500"/>
                </a:lnTo>
                <a:lnTo>
                  <a:pt x="1230978" y="1549400"/>
                </a:lnTo>
                <a:lnTo>
                  <a:pt x="1260291" y="1511300"/>
                </a:lnTo>
                <a:lnTo>
                  <a:pt x="1290753" y="1473200"/>
                </a:lnTo>
                <a:lnTo>
                  <a:pt x="1322078" y="1435100"/>
                </a:lnTo>
                <a:lnTo>
                  <a:pt x="1353976" y="1397000"/>
                </a:lnTo>
                <a:lnTo>
                  <a:pt x="1386162" y="1358900"/>
                </a:lnTo>
                <a:lnTo>
                  <a:pt x="1418851" y="1320800"/>
                </a:lnTo>
                <a:lnTo>
                  <a:pt x="1449801" y="1282700"/>
                </a:lnTo>
                <a:lnTo>
                  <a:pt x="1478840" y="1244600"/>
                </a:lnTo>
                <a:lnTo>
                  <a:pt x="1505798" y="1206500"/>
                </a:lnTo>
                <a:lnTo>
                  <a:pt x="1530503" y="1168400"/>
                </a:lnTo>
                <a:lnTo>
                  <a:pt x="1552782" y="1117600"/>
                </a:lnTo>
                <a:lnTo>
                  <a:pt x="1572465" y="1079500"/>
                </a:lnTo>
                <a:lnTo>
                  <a:pt x="1589380" y="1041400"/>
                </a:lnTo>
                <a:lnTo>
                  <a:pt x="1603354" y="990600"/>
                </a:lnTo>
                <a:lnTo>
                  <a:pt x="1614217" y="939800"/>
                </a:lnTo>
                <a:lnTo>
                  <a:pt x="1621797" y="889000"/>
                </a:lnTo>
                <a:lnTo>
                  <a:pt x="1625922" y="838200"/>
                </a:lnTo>
                <a:lnTo>
                  <a:pt x="1626757" y="787400"/>
                </a:lnTo>
                <a:lnTo>
                  <a:pt x="1624155" y="736600"/>
                </a:lnTo>
                <a:lnTo>
                  <a:pt x="1618180" y="685800"/>
                </a:lnTo>
                <a:lnTo>
                  <a:pt x="1608897" y="635000"/>
                </a:lnTo>
                <a:lnTo>
                  <a:pt x="1596371" y="584200"/>
                </a:lnTo>
                <a:lnTo>
                  <a:pt x="1580664" y="546100"/>
                </a:lnTo>
                <a:lnTo>
                  <a:pt x="1561843" y="495300"/>
                </a:lnTo>
                <a:lnTo>
                  <a:pt x="1539971" y="444500"/>
                </a:lnTo>
                <a:lnTo>
                  <a:pt x="1515112" y="406400"/>
                </a:lnTo>
                <a:lnTo>
                  <a:pt x="1487332" y="355600"/>
                </a:lnTo>
                <a:lnTo>
                  <a:pt x="1456694" y="317500"/>
                </a:lnTo>
                <a:lnTo>
                  <a:pt x="1424136" y="279400"/>
                </a:lnTo>
                <a:lnTo>
                  <a:pt x="1389397" y="241300"/>
                </a:lnTo>
                <a:lnTo>
                  <a:pt x="1352624" y="215900"/>
                </a:lnTo>
                <a:lnTo>
                  <a:pt x="1313966" y="177800"/>
                </a:lnTo>
                <a:lnTo>
                  <a:pt x="1273569" y="152400"/>
                </a:lnTo>
                <a:lnTo>
                  <a:pt x="1231582" y="127000"/>
                </a:lnTo>
                <a:lnTo>
                  <a:pt x="1188152" y="101600"/>
                </a:lnTo>
                <a:lnTo>
                  <a:pt x="1143427" y="76200"/>
                </a:lnTo>
                <a:lnTo>
                  <a:pt x="1097555" y="50800"/>
                </a:lnTo>
                <a:close/>
                <a:moveTo>
                  <a:pt x="323627" y="2501900"/>
                </a:moveTo>
                <a:lnTo>
                  <a:pt x="269558" y="2501900"/>
                </a:lnTo>
                <a:lnTo>
                  <a:pt x="262505" y="2552700"/>
                </a:lnTo>
                <a:lnTo>
                  <a:pt x="260156" y="2565400"/>
                </a:lnTo>
                <a:lnTo>
                  <a:pt x="469374" y="2565400"/>
                </a:lnTo>
                <a:lnTo>
                  <a:pt x="419223" y="2552700"/>
                </a:lnTo>
                <a:lnTo>
                  <a:pt x="318922" y="2540000"/>
                </a:lnTo>
                <a:lnTo>
                  <a:pt x="320317" y="2527300"/>
                </a:lnTo>
                <a:lnTo>
                  <a:pt x="321271" y="2527300"/>
                </a:lnTo>
                <a:lnTo>
                  <a:pt x="322228" y="2514600"/>
                </a:lnTo>
                <a:lnTo>
                  <a:pt x="323627" y="2501900"/>
                </a:lnTo>
                <a:close/>
                <a:moveTo>
                  <a:pt x="903370" y="0"/>
                </a:moveTo>
                <a:lnTo>
                  <a:pt x="749536" y="0"/>
                </a:lnTo>
                <a:lnTo>
                  <a:pt x="698260" y="12699"/>
                </a:lnTo>
                <a:lnTo>
                  <a:pt x="647480" y="12699"/>
                </a:lnTo>
                <a:lnTo>
                  <a:pt x="597494" y="25399"/>
                </a:lnTo>
                <a:lnTo>
                  <a:pt x="548598" y="50799"/>
                </a:lnTo>
                <a:lnTo>
                  <a:pt x="501089" y="63499"/>
                </a:lnTo>
                <a:lnTo>
                  <a:pt x="455264" y="88899"/>
                </a:lnTo>
                <a:lnTo>
                  <a:pt x="412595" y="101599"/>
                </a:lnTo>
                <a:lnTo>
                  <a:pt x="371611" y="126999"/>
                </a:lnTo>
                <a:lnTo>
                  <a:pt x="332382" y="152399"/>
                </a:lnTo>
                <a:lnTo>
                  <a:pt x="294977" y="190499"/>
                </a:lnTo>
                <a:lnTo>
                  <a:pt x="259466" y="215899"/>
                </a:lnTo>
                <a:lnTo>
                  <a:pt x="225918" y="241299"/>
                </a:lnTo>
                <a:lnTo>
                  <a:pt x="194403" y="279399"/>
                </a:lnTo>
                <a:lnTo>
                  <a:pt x="164989" y="317499"/>
                </a:lnTo>
                <a:lnTo>
                  <a:pt x="137746" y="355599"/>
                </a:lnTo>
                <a:lnTo>
                  <a:pt x="112744" y="393699"/>
                </a:lnTo>
                <a:lnTo>
                  <a:pt x="90052" y="431799"/>
                </a:lnTo>
                <a:lnTo>
                  <a:pt x="69740" y="469899"/>
                </a:lnTo>
                <a:lnTo>
                  <a:pt x="51876" y="520699"/>
                </a:lnTo>
                <a:lnTo>
                  <a:pt x="36530" y="558799"/>
                </a:lnTo>
                <a:lnTo>
                  <a:pt x="23771" y="609599"/>
                </a:lnTo>
                <a:lnTo>
                  <a:pt x="13670" y="647699"/>
                </a:lnTo>
                <a:lnTo>
                  <a:pt x="6294" y="698499"/>
                </a:lnTo>
                <a:lnTo>
                  <a:pt x="1714" y="736599"/>
                </a:lnTo>
                <a:lnTo>
                  <a:pt x="0" y="787399"/>
                </a:lnTo>
                <a:lnTo>
                  <a:pt x="1219" y="838199"/>
                </a:lnTo>
                <a:lnTo>
                  <a:pt x="5442" y="876299"/>
                </a:lnTo>
                <a:lnTo>
                  <a:pt x="12738" y="927099"/>
                </a:lnTo>
                <a:lnTo>
                  <a:pt x="23177" y="977899"/>
                </a:lnTo>
                <a:lnTo>
                  <a:pt x="36827" y="1015999"/>
                </a:lnTo>
                <a:lnTo>
                  <a:pt x="55270" y="1066799"/>
                </a:lnTo>
                <a:lnTo>
                  <a:pt x="75851" y="1117599"/>
                </a:lnTo>
                <a:lnTo>
                  <a:pt x="97831" y="1168399"/>
                </a:lnTo>
                <a:lnTo>
                  <a:pt x="143024" y="1269999"/>
                </a:lnTo>
                <a:lnTo>
                  <a:pt x="164757" y="1308099"/>
                </a:lnTo>
                <a:lnTo>
                  <a:pt x="184928" y="1358899"/>
                </a:lnTo>
                <a:lnTo>
                  <a:pt x="203803" y="1409699"/>
                </a:lnTo>
                <a:lnTo>
                  <a:pt x="220210" y="1460499"/>
                </a:lnTo>
                <a:lnTo>
                  <a:pt x="234273" y="1511299"/>
                </a:lnTo>
                <a:lnTo>
                  <a:pt x="246116" y="1549399"/>
                </a:lnTo>
                <a:lnTo>
                  <a:pt x="255862" y="1600200"/>
                </a:lnTo>
                <a:lnTo>
                  <a:pt x="263635" y="1651000"/>
                </a:lnTo>
                <a:lnTo>
                  <a:pt x="269558" y="1701800"/>
                </a:lnTo>
                <a:lnTo>
                  <a:pt x="273083" y="1752600"/>
                </a:lnTo>
                <a:lnTo>
                  <a:pt x="275258" y="1803400"/>
                </a:lnTo>
                <a:lnTo>
                  <a:pt x="275946" y="1841500"/>
                </a:lnTo>
                <a:lnTo>
                  <a:pt x="276051" y="1879600"/>
                </a:lnTo>
                <a:lnTo>
                  <a:pt x="275927" y="1905000"/>
                </a:lnTo>
                <a:lnTo>
                  <a:pt x="274604" y="1955800"/>
                </a:lnTo>
                <a:lnTo>
                  <a:pt x="272300" y="2006600"/>
                </a:lnTo>
                <a:lnTo>
                  <a:pt x="269106" y="2057400"/>
                </a:lnTo>
                <a:lnTo>
                  <a:pt x="265113" y="2108200"/>
                </a:lnTo>
                <a:lnTo>
                  <a:pt x="260415" y="2159000"/>
                </a:lnTo>
                <a:lnTo>
                  <a:pt x="255102" y="2209800"/>
                </a:lnTo>
                <a:lnTo>
                  <a:pt x="249267" y="2260600"/>
                </a:lnTo>
                <a:lnTo>
                  <a:pt x="243001" y="2311400"/>
                </a:lnTo>
                <a:lnTo>
                  <a:pt x="236397" y="2362200"/>
                </a:lnTo>
                <a:lnTo>
                  <a:pt x="229547" y="2400300"/>
                </a:lnTo>
                <a:lnTo>
                  <a:pt x="222542" y="2451100"/>
                </a:lnTo>
                <a:lnTo>
                  <a:pt x="219530" y="2463800"/>
                </a:lnTo>
                <a:lnTo>
                  <a:pt x="221367" y="2476500"/>
                </a:lnTo>
                <a:lnTo>
                  <a:pt x="228492" y="2489200"/>
                </a:lnTo>
                <a:lnTo>
                  <a:pt x="241345" y="2501900"/>
                </a:lnTo>
                <a:lnTo>
                  <a:pt x="323627" y="2501900"/>
                </a:lnTo>
                <a:lnTo>
                  <a:pt x="423957" y="2527300"/>
                </a:lnTo>
                <a:lnTo>
                  <a:pt x="838412" y="2527300"/>
                </a:lnTo>
                <a:lnTo>
                  <a:pt x="634095" y="2501900"/>
                </a:lnTo>
                <a:lnTo>
                  <a:pt x="532418" y="2476500"/>
                </a:lnTo>
                <a:lnTo>
                  <a:pt x="481663" y="2476500"/>
                </a:lnTo>
                <a:lnTo>
                  <a:pt x="430950" y="2463800"/>
                </a:lnTo>
                <a:lnTo>
                  <a:pt x="380269" y="2463800"/>
                </a:lnTo>
                <a:lnTo>
                  <a:pt x="329609" y="2451100"/>
                </a:lnTo>
                <a:lnTo>
                  <a:pt x="278959" y="2451100"/>
                </a:lnTo>
                <a:lnTo>
                  <a:pt x="278959" y="2438400"/>
                </a:lnTo>
                <a:lnTo>
                  <a:pt x="281308" y="2438400"/>
                </a:lnTo>
                <a:lnTo>
                  <a:pt x="281308" y="2425700"/>
                </a:lnTo>
                <a:lnTo>
                  <a:pt x="330081" y="2413000"/>
                </a:lnTo>
                <a:lnTo>
                  <a:pt x="378857" y="2413000"/>
                </a:lnTo>
                <a:lnTo>
                  <a:pt x="427635" y="2400300"/>
                </a:lnTo>
                <a:lnTo>
                  <a:pt x="476415" y="2400300"/>
                </a:lnTo>
                <a:lnTo>
                  <a:pt x="525197" y="2387600"/>
                </a:lnTo>
                <a:lnTo>
                  <a:pt x="573979" y="2387600"/>
                </a:lnTo>
                <a:lnTo>
                  <a:pt x="622762" y="2374900"/>
                </a:lnTo>
                <a:lnTo>
                  <a:pt x="288361" y="2374900"/>
                </a:lnTo>
                <a:lnTo>
                  <a:pt x="291485" y="2349500"/>
                </a:lnTo>
                <a:lnTo>
                  <a:pt x="293945" y="2336800"/>
                </a:lnTo>
                <a:lnTo>
                  <a:pt x="295964" y="2324100"/>
                </a:lnTo>
                <a:lnTo>
                  <a:pt x="297763" y="2311400"/>
                </a:lnTo>
                <a:lnTo>
                  <a:pt x="346593" y="2298700"/>
                </a:lnTo>
                <a:lnTo>
                  <a:pt x="395513" y="2298700"/>
                </a:lnTo>
                <a:lnTo>
                  <a:pt x="444514" y="2286000"/>
                </a:lnTo>
                <a:lnTo>
                  <a:pt x="493588" y="2286000"/>
                </a:lnTo>
                <a:lnTo>
                  <a:pt x="542727" y="2273300"/>
                </a:lnTo>
                <a:lnTo>
                  <a:pt x="591923" y="2273300"/>
                </a:lnTo>
                <a:lnTo>
                  <a:pt x="641168" y="2260600"/>
                </a:lnTo>
                <a:lnTo>
                  <a:pt x="690454" y="2260600"/>
                </a:lnTo>
                <a:lnTo>
                  <a:pt x="789114" y="2247900"/>
                </a:lnTo>
                <a:lnTo>
                  <a:pt x="304816" y="2247900"/>
                </a:lnTo>
                <a:lnTo>
                  <a:pt x="310106" y="2209800"/>
                </a:lnTo>
                <a:lnTo>
                  <a:pt x="311869" y="2184400"/>
                </a:lnTo>
                <a:lnTo>
                  <a:pt x="361873" y="2184400"/>
                </a:lnTo>
                <a:lnTo>
                  <a:pt x="411966" y="2171700"/>
                </a:lnTo>
                <a:lnTo>
                  <a:pt x="462140" y="2171700"/>
                </a:lnTo>
                <a:lnTo>
                  <a:pt x="512387" y="2159000"/>
                </a:lnTo>
                <a:lnTo>
                  <a:pt x="562698" y="2159000"/>
                </a:lnTo>
                <a:lnTo>
                  <a:pt x="613065" y="2146300"/>
                </a:lnTo>
                <a:lnTo>
                  <a:pt x="663481" y="2146300"/>
                </a:lnTo>
                <a:lnTo>
                  <a:pt x="713937" y="2133600"/>
                </a:lnTo>
                <a:lnTo>
                  <a:pt x="316574" y="2133600"/>
                </a:lnTo>
                <a:lnTo>
                  <a:pt x="319694" y="2095500"/>
                </a:lnTo>
                <a:lnTo>
                  <a:pt x="322155" y="2070100"/>
                </a:lnTo>
                <a:lnTo>
                  <a:pt x="324176" y="2032000"/>
                </a:lnTo>
                <a:lnTo>
                  <a:pt x="325975" y="2006600"/>
                </a:lnTo>
                <a:lnTo>
                  <a:pt x="695048" y="2006600"/>
                </a:lnTo>
                <a:lnTo>
                  <a:pt x="668583" y="1993900"/>
                </a:lnTo>
                <a:lnTo>
                  <a:pt x="615711" y="1993900"/>
                </a:lnTo>
                <a:lnTo>
                  <a:pt x="589290" y="1981200"/>
                </a:lnTo>
                <a:lnTo>
                  <a:pt x="535182" y="1981200"/>
                </a:lnTo>
                <a:lnTo>
                  <a:pt x="483693" y="1968500"/>
                </a:lnTo>
                <a:lnTo>
                  <a:pt x="379822" y="1955800"/>
                </a:lnTo>
                <a:lnTo>
                  <a:pt x="328324" y="1955800"/>
                </a:lnTo>
                <a:lnTo>
                  <a:pt x="329434" y="1905000"/>
                </a:lnTo>
                <a:lnTo>
                  <a:pt x="329447" y="1854200"/>
                </a:lnTo>
                <a:lnTo>
                  <a:pt x="328266" y="1803400"/>
                </a:lnTo>
                <a:lnTo>
                  <a:pt x="325794" y="1752600"/>
                </a:lnTo>
                <a:lnTo>
                  <a:pt x="321936" y="1701800"/>
                </a:lnTo>
                <a:lnTo>
                  <a:pt x="316594" y="1651000"/>
                </a:lnTo>
                <a:lnTo>
                  <a:pt x="309674" y="1612900"/>
                </a:lnTo>
                <a:lnTo>
                  <a:pt x="301078" y="1562100"/>
                </a:lnTo>
                <a:lnTo>
                  <a:pt x="290710" y="1511300"/>
                </a:lnTo>
                <a:lnTo>
                  <a:pt x="278474" y="1460499"/>
                </a:lnTo>
                <a:lnTo>
                  <a:pt x="264274" y="1422399"/>
                </a:lnTo>
                <a:lnTo>
                  <a:pt x="248013" y="1371599"/>
                </a:lnTo>
                <a:lnTo>
                  <a:pt x="229595" y="1320799"/>
                </a:lnTo>
                <a:lnTo>
                  <a:pt x="209067" y="1269999"/>
                </a:lnTo>
                <a:lnTo>
                  <a:pt x="187804" y="1231899"/>
                </a:lnTo>
                <a:lnTo>
                  <a:pt x="166345" y="1181099"/>
                </a:lnTo>
                <a:lnTo>
                  <a:pt x="145229" y="1130299"/>
                </a:lnTo>
                <a:lnTo>
                  <a:pt x="124994" y="1092199"/>
                </a:lnTo>
                <a:lnTo>
                  <a:pt x="106180" y="1041399"/>
                </a:lnTo>
                <a:lnTo>
                  <a:pt x="89324" y="990599"/>
                </a:lnTo>
                <a:lnTo>
                  <a:pt x="74966" y="939799"/>
                </a:lnTo>
                <a:lnTo>
                  <a:pt x="63644" y="901699"/>
                </a:lnTo>
                <a:lnTo>
                  <a:pt x="55897" y="850899"/>
                </a:lnTo>
                <a:lnTo>
                  <a:pt x="52263" y="800099"/>
                </a:lnTo>
                <a:lnTo>
                  <a:pt x="53282" y="749299"/>
                </a:lnTo>
                <a:lnTo>
                  <a:pt x="58554" y="698499"/>
                </a:lnTo>
                <a:lnTo>
                  <a:pt x="67246" y="647699"/>
                </a:lnTo>
                <a:lnTo>
                  <a:pt x="79252" y="596899"/>
                </a:lnTo>
                <a:lnTo>
                  <a:pt x="94466" y="546099"/>
                </a:lnTo>
                <a:lnTo>
                  <a:pt x="112782" y="507999"/>
                </a:lnTo>
                <a:lnTo>
                  <a:pt x="134093" y="457199"/>
                </a:lnTo>
                <a:lnTo>
                  <a:pt x="158293" y="419099"/>
                </a:lnTo>
                <a:lnTo>
                  <a:pt x="185277" y="380999"/>
                </a:lnTo>
                <a:lnTo>
                  <a:pt x="214938" y="342899"/>
                </a:lnTo>
                <a:lnTo>
                  <a:pt x="247170" y="304799"/>
                </a:lnTo>
                <a:lnTo>
                  <a:pt x="281867" y="266699"/>
                </a:lnTo>
                <a:lnTo>
                  <a:pt x="318922" y="228599"/>
                </a:lnTo>
                <a:lnTo>
                  <a:pt x="356851" y="203199"/>
                </a:lnTo>
                <a:lnTo>
                  <a:pt x="396484" y="177799"/>
                </a:lnTo>
                <a:lnTo>
                  <a:pt x="437667" y="152399"/>
                </a:lnTo>
                <a:lnTo>
                  <a:pt x="480246" y="139699"/>
                </a:lnTo>
                <a:lnTo>
                  <a:pt x="524064" y="114299"/>
                </a:lnTo>
                <a:lnTo>
                  <a:pt x="708650" y="63499"/>
                </a:lnTo>
                <a:lnTo>
                  <a:pt x="756351" y="63500"/>
                </a:lnTo>
                <a:lnTo>
                  <a:pt x="804364" y="50800"/>
                </a:lnTo>
                <a:lnTo>
                  <a:pt x="1097555" y="50800"/>
                </a:lnTo>
                <a:lnTo>
                  <a:pt x="1002959" y="25400"/>
                </a:lnTo>
                <a:lnTo>
                  <a:pt x="903370" y="0"/>
                </a:lnTo>
                <a:close/>
                <a:moveTo>
                  <a:pt x="817882" y="2349500"/>
                </a:moveTo>
                <a:lnTo>
                  <a:pt x="386921" y="2349500"/>
                </a:lnTo>
                <a:lnTo>
                  <a:pt x="288361" y="2374900"/>
                </a:lnTo>
                <a:lnTo>
                  <a:pt x="671544" y="2374900"/>
                </a:lnTo>
                <a:lnTo>
                  <a:pt x="720325" y="2362200"/>
                </a:lnTo>
                <a:lnTo>
                  <a:pt x="769104" y="2362200"/>
                </a:lnTo>
                <a:lnTo>
                  <a:pt x="817882" y="2349500"/>
                </a:lnTo>
                <a:close/>
                <a:moveTo>
                  <a:pt x="887840" y="2235200"/>
                </a:moveTo>
                <a:lnTo>
                  <a:pt x="403715" y="2235200"/>
                </a:lnTo>
                <a:lnTo>
                  <a:pt x="354223" y="2247900"/>
                </a:lnTo>
                <a:lnTo>
                  <a:pt x="838473" y="2247900"/>
                </a:lnTo>
                <a:lnTo>
                  <a:pt x="887840" y="2235200"/>
                </a:lnTo>
                <a:close/>
                <a:moveTo>
                  <a:pt x="916005" y="2108200"/>
                </a:moveTo>
                <a:lnTo>
                  <a:pt x="474082" y="2108200"/>
                </a:lnTo>
                <a:lnTo>
                  <a:pt x="421581" y="2120900"/>
                </a:lnTo>
                <a:lnTo>
                  <a:pt x="316574" y="2133600"/>
                </a:lnTo>
                <a:lnTo>
                  <a:pt x="764426" y="2133600"/>
                </a:lnTo>
                <a:lnTo>
                  <a:pt x="814939" y="2120900"/>
                </a:lnTo>
                <a:lnTo>
                  <a:pt x="865468" y="2120900"/>
                </a:lnTo>
                <a:lnTo>
                  <a:pt x="916005" y="2108200"/>
                </a:lnTo>
                <a:close/>
                <a:moveTo>
                  <a:pt x="836091" y="1028700"/>
                </a:moveTo>
                <a:lnTo>
                  <a:pt x="774942" y="1028700"/>
                </a:lnTo>
                <a:lnTo>
                  <a:pt x="802099" y="1079500"/>
                </a:lnTo>
                <a:lnTo>
                  <a:pt x="833444" y="1104900"/>
                </a:lnTo>
                <a:lnTo>
                  <a:pt x="867868" y="1143000"/>
                </a:lnTo>
                <a:lnTo>
                  <a:pt x="904263" y="1168400"/>
                </a:lnTo>
                <a:lnTo>
                  <a:pt x="916665" y="1181100"/>
                </a:lnTo>
                <a:lnTo>
                  <a:pt x="943256" y="1181100"/>
                </a:lnTo>
                <a:lnTo>
                  <a:pt x="958292" y="1193800"/>
                </a:lnTo>
                <a:lnTo>
                  <a:pt x="935118" y="1231900"/>
                </a:lnTo>
                <a:lnTo>
                  <a:pt x="913608" y="1282700"/>
                </a:lnTo>
                <a:lnTo>
                  <a:pt x="893622" y="1333500"/>
                </a:lnTo>
                <a:lnTo>
                  <a:pt x="875020" y="1371600"/>
                </a:lnTo>
                <a:lnTo>
                  <a:pt x="857660" y="1422400"/>
                </a:lnTo>
                <a:lnTo>
                  <a:pt x="841402" y="1473200"/>
                </a:lnTo>
                <a:lnTo>
                  <a:pt x="826105" y="1511300"/>
                </a:lnTo>
                <a:lnTo>
                  <a:pt x="811628" y="1562100"/>
                </a:lnTo>
                <a:lnTo>
                  <a:pt x="797832" y="1612900"/>
                </a:lnTo>
                <a:lnTo>
                  <a:pt x="784574" y="1663700"/>
                </a:lnTo>
                <a:lnTo>
                  <a:pt x="771715" y="1714500"/>
                </a:lnTo>
                <a:lnTo>
                  <a:pt x="759113" y="1752600"/>
                </a:lnTo>
                <a:lnTo>
                  <a:pt x="734121" y="1854200"/>
                </a:lnTo>
                <a:lnTo>
                  <a:pt x="721449" y="1905000"/>
                </a:lnTo>
                <a:lnTo>
                  <a:pt x="708471" y="1955800"/>
                </a:lnTo>
                <a:lnTo>
                  <a:pt x="695048" y="2006600"/>
                </a:lnTo>
                <a:lnTo>
                  <a:pt x="377620" y="2006600"/>
                </a:lnTo>
                <a:lnTo>
                  <a:pt x="480535" y="2032000"/>
                </a:lnTo>
                <a:lnTo>
                  <a:pt x="888617" y="2032000"/>
                </a:lnTo>
                <a:lnTo>
                  <a:pt x="841972" y="2019300"/>
                </a:lnTo>
                <a:lnTo>
                  <a:pt x="795313" y="2019300"/>
                </a:lnTo>
                <a:lnTo>
                  <a:pt x="749077" y="2006600"/>
                </a:lnTo>
                <a:lnTo>
                  <a:pt x="762092" y="1955800"/>
                </a:lnTo>
                <a:lnTo>
                  <a:pt x="786878" y="1866900"/>
                </a:lnTo>
                <a:lnTo>
                  <a:pt x="799075" y="1816100"/>
                </a:lnTo>
                <a:lnTo>
                  <a:pt x="811428" y="1778000"/>
                </a:lnTo>
                <a:lnTo>
                  <a:pt x="824149" y="1727200"/>
                </a:lnTo>
                <a:lnTo>
                  <a:pt x="837452" y="1676400"/>
                </a:lnTo>
                <a:lnTo>
                  <a:pt x="851550" y="1625600"/>
                </a:lnTo>
                <a:lnTo>
                  <a:pt x="866656" y="1587500"/>
                </a:lnTo>
                <a:lnTo>
                  <a:pt x="881323" y="1536700"/>
                </a:lnTo>
                <a:lnTo>
                  <a:pt x="897111" y="1485900"/>
                </a:lnTo>
                <a:lnTo>
                  <a:pt x="913952" y="1435100"/>
                </a:lnTo>
                <a:lnTo>
                  <a:pt x="931778" y="1384300"/>
                </a:lnTo>
                <a:lnTo>
                  <a:pt x="950522" y="1333500"/>
                </a:lnTo>
                <a:lnTo>
                  <a:pt x="970113" y="1295400"/>
                </a:lnTo>
                <a:lnTo>
                  <a:pt x="980696" y="1270000"/>
                </a:lnTo>
                <a:lnTo>
                  <a:pt x="991525" y="1244600"/>
                </a:lnTo>
                <a:lnTo>
                  <a:pt x="1002814" y="1219200"/>
                </a:lnTo>
                <a:lnTo>
                  <a:pt x="1014781" y="1206500"/>
                </a:lnTo>
                <a:lnTo>
                  <a:pt x="1065743" y="1206500"/>
                </a:lnTo>
                <a:lnTo>
                  <a:pt x="1115331" y="1193800"/>
                </a:lnTo>
                <a:lnTo>
                  <a:pt x="1160217" y="1181100"/>
                </a:lnTo>
                <a:lnTo>
                  <a:pt x="1197070" y="1155700"/>
                </a:lnTo>
                <a:lnTo>
                  <a:pt x="1042946" y="1155700"/>
                </a:lnTo>
                <a:lnTo>
                  <a:pt x="1050230" y="1143000"/>
                </a:lnTo>
                <a:lnTo>
                  <a:pt x="984156" y="1143000"/>
                </a:lnTo>
                <a:lnTo>
                  <a:pt x="918950" y="1117600"/>
                </a:lnTo>
                <a:lnTo>
                  <a:pt x="890293" y="1092200"/>
                </a:lnTo>
                <a:lnTo>
                  <a:pt x="864276" y="1066800"/>
                </a:lnTo>
                <a:lnTo>
                  <a:pt x="849314" y="1054100"/>
                </a:lnTo>
                <a:lnTo>
                  <a:pt x="836091" y="1028700"/>
                </a:lnTo>
                <a:close/>
                <a:moveTo>
                  <a:pt x="575168" y="1130300"/>
                </a:moveTo>
                <a:lnTo>
                  <a:pt x="500330" y="1130300"/>
                </a:lnTo>
                <a:lnTo>
                  <a:pt x="521060" y="1143000"/>
                </a:lnTo>
                <a:lnTo>
                  <a:pt x="523803" y="1193800"/>
                </a:lnTo>
                <a:lnTo>
                  <a:pt x="526222" y="1244600"/>
                </a:lnTo>
                <a:lnTo>
                  <a:pt x="528332" y="1282700"/>
                </a:lnTo>
                <a:lnTo>
                  <a:pt x="530151" y="1333500"/>
                </a:lnTo>
                <a:lnTo>
                  <a:pt x="531697" y="1384300"/>
                </a:lnTo>
                <a:lnTo>
                  <a:pt x="532987" y="1435100"/>
                </a:lnTo>
                <a:lnTo>
                  <a:pt x="534037" y="1485900"/>
                </a:lnTo>
                <a:lnTo>
                  <a:pt x="534865" y="1536700"/>
                </a:lnTo>
                <a:lnTo>
                  <a:pt x="535489" y="1587500"/>
                </a:lnTo>
                <a:lnTo>
                  <a:pt x="535925" y="1625600"/>
                </a:lnTo>
                <a:lnTo>
                  <a:pt x="536125" y="1663700"/>
                </a:lnTo>
                <a:lnTo>
                  <a:pt x="536247" y="1790700"/>
                </a:lnTo>
                <a:lnTo>
                  <a:pt x="536142" y="1828800"/>
                </a:lnTo>
                <a:lnTo>
                  <a:pt x="535900" y="1879600"/>
                </a:lnTo>
                <a:lnTo>
                  <a:pt x="535574" y="1930400"/>
                </a:lnTo>
                <a:lnTo>
                  <a:pt x="535182" y="1981200"/>
                </a:lnTo>
                <a:lnTo>
                  <a:pt x="589290" y="1981200"/>
                </a:lnTo>
                <a:lnTo>
                  <a:pt x="589723" y="1930400"/>
                </a:lnTo>
                <a:lnTo>
                  <a:pt x="589841" y="1892300"/>
                </a:lnTo>
                <a:lnTo>
                  <a:pt x="589779" y="1828800"/>
                </a:lnTo>
                <a:lnTo>
                  <a:pt x="589434" y="1778000"/>
                </a:lnTo>
                <a:lnTo>
                  <a:pt x="588863" y="1727200"/>
                </a:lnTo>
                <a:lnTo>
                  <a:pt x="587103" y="1612900"/>
                </a:lnTo>
                <a:lnTo>
                  <a:pt x="585946" y="1562100"/>
                </a:lnTo>
                <a:lnTo>
                  <a:pt x="584627" y="1511300"/>
                </a:lnTo>
                <a:lnTo>
                  <a:pt x="583160" y="1460500"/>
                </a:lnTo>
                <a:lnTo>
                  <a:pt x="581562" y="1409700"/>
                </a:lnTo>
                <a:lnTo>
                  <a:pt x="579849" y="1358900"/>
                </a:lnTo>
                <a:lnTo>
                  <a:pt x="578772" y="1295400"/>
                </a:lnTo>
                <a:lnTo>
                  <a:pt x="578371" y="1244600"/>
                </a:lnTo>
                <a:lnTo>
                  <a:pt x="577540" y="1193800"/>
                </a:lnTo>
                <a:lnTo>
                  <a:pt x="575168" y="1130300"/>
                </a:lnTo>
                <a:close/>
                <a:moveTo>
                  <a:pt x="1230009" y="1041400"/>
                </a:moveTo>
                <a:lnTo>
                  <a:pt x="1158579" y="1041400"/>
                </a:lnTo>
                <a:lnTo>
                  <a:pt x="1179328" y="1054100"/>
                </a:lnTo>
                <a:lnTo>
                  <a:pt x="1175013" y="1092200"/>
                </a:lnTo>
                <a:lnTo>
                  <a:pt x="1139629" y="1130300"/>
                </a:lnTo>
                <a:lnTo>
                  <a:pt x="1092360" y="1143000"/>
                </a:lnTo>
                <a:lnTo>
                  <a:pt x="1052387" y="1155700"/>
                </a:lnTo>
                <a:lnTo>
                  <a:pt x="1197070" y="1155700"/>
                </a:lnTo>
                <a:lnTo>
                  <a:pt x="1222560" y="1117600"/>
                </a:lnTo>
                <a:lnTo>
                  <a:pt x="1233357" y="1066800"/>
                </a:lnTo>
                <a:lnTo>
                  <a:pt x="1230009" y="1041400"/>
                </a:lnTo>
                <a:close/>
                <a:moveTo>
                  <a:pt x="1182113" y="990600"/>
                </a:moveTo>
                <a:lnTo>
                  <a:pt x="1095393" y="1003300"/>
                </a:lnTo>
                <a:lnTo>
                  <a:pt x="1054708" y="1041400"/>
                </a:lnTo>
                <a:lnTo>
                  <a:pt x="1021073" y="1079500"/>
                </a:lnTo>
                <a:lnTo>
                  <a:pt x="993597" y="1130300"/>
                </a:lnTo>
                <a:lnTo>
                  <a:pt x="988916" y="1130300"/>
                </a:lnTo>
                <a:lnTo>
                  <a:pt x="986536" y="1143000"/>
                </a:lnTo>
                <a:lnTo>
                  <a:pt x="1050230" y="1143000"/>
                </a:lnTo>
                <a:lnTo>
                  <a:pt x="1064799" y="1117600"/>
                </a:lnTo>
                <a:lnTo>
                  <a:pt x="1095339" y="1079500"/>
                </a:lnTo>
                <a:lnTo>
                  <a:pt x="1128591" y="1054100"/>
                </a:lnTo>
                <a:lnTo>
                  <a:pt x="1158579" y="1041400"/>
                </a:lnTo>
                <a:lnTo>
                  <a:pt x="1230009" y="1041400"/>
                </a:lnTo>
                <a:lnTo>
                  <a:pt x="1228335" y="1028700"/>
                </a:lnTo>
                <a:lnTo>
                  <a:pt x="1210736" y="1003300"/>
                </a:lnTo>
                <a:lnTo>
                  <a:pt x="1182113" y="990600"/>
                </a:lnTo>
                <a:close/>
                <a:moveTo>
                  <a:pt x="474091" y="876300"/>
                </a:moveTo>
                <a:lnTo>
                  <a:pt x="404141" y="876299"/>
                </a:lnTo>
                <a:lnTo>
                  <a:pt x="376223" y="901699"/>
                </a:lnTo>
                <a:lnTo>
                  <a:pt x="358885" y="939799"/>
                </a:lnTo>
                <a:lnTo>
                  <a:pt x="357196" y="990599"/>
                </a:lnTo>
                <a:lnTo>
                  <a:pt x="373578" y="1041399"/>
                </a:lnTo>
                <a:lnTo>
                  <a:pt x="403182" y="1079499"/>
                </a:lnTo>
                <a:lnTo>
                  <a:pt x="441158" y="1117600"/>
                </a:lnTo>
                <a:lnTo>
                  <a:pt x="460594" y="1130300"/>
                </a:lnTo>
                <a:lnTo>
                  <a:pt x="618497" y="1130300"/>
                </a:lnTo>
                <a:lnTo>
                  <a:pt x="660706" y="1104900"/>
                </a:lnTo>
                <a:lnTo>
                  <a:pt x="701228" y="1079500"/>
                </a:lnTo>
                <a:lnTo>
                  <a:pt x="480979" y="1079500"/>
                </a:lnTo>
                <a:lnTo>
                  <a:pt x="459968" y="1066800"/>
                </a:lnTo>
                <a:lnTo>
                  <a:pt x="442485" y="1041400"/>
                </a:lnTo>
                <a:lnTo>
                  <a:pt x="429408" y="1028700"/>
                </a:lnTo>
                <a:lnTo>
                  <a:pt x="418758" y="990599"/>
                </a:lnTo>
                <a:lnTo>
                  <a:pt x="418243" y="952499"/>
                </a:lnTo>
                <a:lnTo>
                  <a:pt x="432715" y="927099"/>
                </a:lnTo>
                <a:lnTo>
                  <a:pt x="522307" y="927100"/>
                </a:lnTo>
                <a:lnTo>
                  <a:pt x="513226" y="914400"/>
                </a:lnTo>
                <a:lnTo>
                  <a:pt x="474091" y="876300"/>
                </a:lnTo>
                <a:close/>
                <a:moveTo>
                  <a:pt x="522307" y="927100"/>
                </a:moveTo>
                <a:lnTo>
                  <a:pt x="432715" y="927099"/>
                </a:lnTo>
                <a:lnTo>
                  <a:pt x="467022" y="939800"/>
                </a:lnTo>
                <a:lnTo>
                  <a:pt x="488940" y="965200"/>
                </a:lnTo>
                <a:lnTo>
                  <a:pt x="503158" y="1003300"/>
                </a:lnTo>
                <a:lnTo>
                  <a:pt x="511647" y="1041400"/>
                </a:lnTo>
                <a:lnTo>
                  <a:pt x="516379" y="1079500"/>
                </a:lnTo>
                <a:lnTo>
                  <a:pt x="570487" y="1079500"/>
                </a:lnTo>
                <a:lnTo>
                  <a:pt x="568107" y="1066800"/>
                </a:lnTo>
                <a:lnTo>
                  <a:pt x="568107" y="1054100"/>
                </a:lnTo>
                <a:lnTo>
                  <a:pt x="558025" y="1003300"/>
                </a:lnTo>
                <a:lnTo>
                  <a:pt x="540468" y="952500"/>
                </a:lnTo>
                <a:lnTo>
                  <a:pt x="522307" y="927100"/>
                </a:lnTo>
                <a:close/>
                <a:moveTo>
                  <a:pt x="831413" y="685800"/>
                </a:moveTo>
                <a:lnTo>
                  <a:pt x="769395" y="711200"/>
                </a:lnTo>
                <a:lnTo>
                  <a:pt x="730526" y="787400"/>
                </a:lnTo>
                <a:lnTo>
                  <a:pt x="723537" y="838200"/>
                </a:lnTo>
                <a:lnTo>
                  <a:pt x="724904" y="876300"/>
                </a:lnTo>
                <a:lnTo>
                  <a:pt x="733719" y="927100"/>
                </a:lnTo>
                <a:lnTo>
                  <a:pt x="749077" y="977900"/>
                </a:lnTo>
                <a:lnTo>
                  <a:pt x="709603" y="1016000"/>
                </a:lnTo>
                <a:lnTo>
                  <a:pt x="665941" y="1041400"/>
                </a:lnTo>
                <a:lnTo>
                  <a:pt x="619200" y="1066800"/>
                </a:lnTo>
                <a:lnTo>
                  <a:pt x="570487" y="1079500"/>
                </a:lnTo>
                <a:lnTo>
                  <a:pt x="701228" y="1079500"/>
                </a:lnTo>
                <a:lnTo>
                  <a:pt x="739496" y="1054100"/>
                </a:lnTo>
                <a:lnTo>
                  <a:pt x="774942" y="1028700"/>
                </a:lnTo>
                <a:lnTo>
                  <a:pt x="836091" y="1028700"/>
                </a:lnTo>
                <a:lnTo>
                  <a:pt x="824625" y="1003300"/>
                </a:lnTo>
                <a:lnTo>
                  <a:pt x="814928" y="990600"/>
                </a:lnTo>
                <a:lnTo>
                  <a:pt x="823338" y="977900"/>
                </a:lnTo>
                <a:lnTo>
                  <a:pt x="831093" y="965200"/>
                </a:lnTo>
                <a:lnTo>
                  <a:pt x="838402" y="952500"/>
                </a:lnTo>
                <a:lnTo>
                  <a:pt x="845473" y="939800"/>
                </a:lnTo>
                <a:lnTo>
                  <a:pt x="851994" y="927100"/>
                </a:lnTo>
                <a:lnTo>
                  <a:pt x="793745" y="927100"/>
                </a:lnTo>
                <a:lnTo>
                  <a:pt x="790631" y="914400"/>
                </a:lnTo>
                <a:lnTo>
                  <a:pt x="788171" y="901700"/>
                </a:lnTo>
                <a:lnTo>
                  <a:pt x="786158" y="889000"/>
                </a:lnTo>
                <a:lnTo>
                  <a:pt x="784383" y="889000"/>
                </a:lnTo>
                <a:lnTo>
                  <a:pt x="781525" y="850900"/>
                </a:lnTo>
                <a:lnTo>
                  <a:pt x="780862" y="825500"/>
                </a:lnTo>
                <a:lnTo>
                  <a:pt x="783725" y="800100"/>
                </a:lnTo>
                <a:lnTo>
                  <a:pt x="791444" y="774700"/>
                </a:lnTo>
                <a:lnTo>
                  <a:pt x="811497" y="749300"/>
                </a:lnTo>
                <a:lnTo>
                  <a:pt x="880801" y="749300"/>
                </a:lnTo>
                <a:lnTo>
                  <a:pt x="861975" y="711200"/>
                </a:lnTo>
                <a:lnTo>
                  <a:pt x="831413" y="685800"/>
                </a:lnTo>
                <a:close/>
                <a:moveTo>
                  <a:pt x="880801" y="749300"/>
                </a:moveTo>
                <a:lnTo>
                  <a:pt x="811497" y="749300"/>
                </a:lnTo>
                <a:lnTo>
                  <a:pt x="823159" y="762000"/>
                </a:lnTo>
                <a:lnTo>
                  <a:pt x="827771" y="812800"/>
                </a:lnTo>
                <a:lnTo>
                  <a:pt x="826670" y="838200"/>
                </a:lnTo>
                <a:lnTo>
                  <a:pt x="821871" y="863600"/>
                </a:lnTo>
                <a:lnTo>
                  <a:pt x="814640" y="876300"/>
                </a:lnTo>
                <a:lnTo>
                  <a:pt x="805193" y="901700"/>
                </a:lnTo>
                <a:lnTo>
                  <a:pt x="793745" y="927100"/>
                </a:lnTo>
                <a:lnTo>
                  <a:pt x="851994" y="927100"/>
                </a:lnTo>
                <a:lnTo>
                  <a:pt x="865035" y="901700"/>
                </a:lnTo>
                <a:lnTo>
                  <a:pt x="879398" y="850900"/>
                </a:lnTo>
                <a:lnTo>
                  <a:pt x="885631" y="800100"/>
                </a:lnTo>
                <a:lnTo>
                  <a:pt x="880801" y="749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5"/>
          <p:cNvSpPr/>
          <p:nvPr/>
        </p:nvSpPr>
        <p:spPr>
          <a:xfrm>
            <a:off x="4012560" y="5611320"/>
            <a:ext cx="352440" cy="140760"/>
          </a:xfrm>
          <a:custGeom>
            <a:avLst/>
            <a:gdLst/>
            <a:ahLst/>
            <a:rect l="l" t="t" r="r" b="b"/>
            <a:pathLst>
              <a:path w="353060" h="141604">
                <a:moveTo>
                  <a:pt x="272685" y="0"/>
                </a:moveTo>
                <a:lnTo>
                  <a:pt x="212782" y="8741"/>
                </a:lnTo>
                <a:lnTo>
                  <a:pt x="174246" y="16160"/>
                </a:lnTo>
                <a:lnTo>
                  <a:pt x="136156" y="24461"/>
                </a:lnTo>
                <a:lnTo>
                  <a:pt x="98736" y="33205"/>
                </a:lnTo>
                <a:lnTo>
                  <a:pt x="61715" y="43487"/>
                </a:lnTo>
                <a:lnTo>
                  <a:pt x="16524" y="67360"/>
                </a:lnTo>
                <a:lnTo>
                  <a:pt x="0" y="103726"/>
                </a:lnTo>
                <a:lnTo>
                  <a:pt x="7895" y="118820"/>
                </a:lnTo>
                <a:lnTo>
                  <a:pt x="22627" y="129288"/>
                </a:lnTo>
                <a:lnTo>
                  <a:pt x="41327" y="135788"/>
                </a:lnTo>
                <a:lnTo>
                  <a:pt x="61130" y="138984"/>
                </a:lnTo>
                <a:lnTo>
                  <a:pt x="112093" y="141241"/>
                </a:lnTo>
                <a:lnTo>
                  <a:pt x="163185" y="139548"/>
                </a:lnTo>
                <a:lnTo>
                  <a:pt x="213946" y="133907"/>
                </a:lnTo>
                <a:lnTo>
                  <a:pt x="263915" y="124317"/>
                </a:lnTo>
                <a:lnTo>
                  <a:pt x="312631" y="110779"/>
                </a:lnTo>
                <a:lnTo>
                  <a:pt x="349014" y="88295"/>
                </a:lnTo>
                <a:lnTo>
                  <a:pt x="352618" y="75514"/>
                </a:lnTo>
                <a:lnTo>
                  <a:pt x="352618" y="68461"/>
                </a:lnTo>
                <a:lnTo>
                  <a:pt x="347937" y="61408"/>
                </a:lnTo>
                <a:lnTo>
                  <a:pt x="343176" y="54355"/>
                </a:lnTo>
                <a:lnTo>
                  <a:pt x="333737" y="38236"/>
                </a:lnTo>
                <a:lnTo>
                  <a:pt x="322906" y="23213"/>
                </a:lnTo>
                <a:lnTo>
                  <a:pt x="309795" y="10725"/>
                </a:lnTo>
                <a:lnTo>
                  <a:pt x="293828" y="2644"/>
                </a:lnTo>
                <a:lnTo>
                  <a:pt x="283249" y="329"/>
                </a:lnTo>
                <a:lnTo>
                  <a:pt x="272685" y="0"/>
                </a:lnTo>
                <a:close/>
              </a:path>
            </a:pathLst>
          </a:custGeom>
          <a:solidFill>
            <a:srgbClr val="83858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6"/>
          <p:cNvSpPr/>
          <p:nvPr/>
        </p:nvSpPr>
        <p:spPr>
          <a:xfrm>
            <a:off x="4791600" y="5190480"/>
            <a:ext cx="274320" cy="270360"/>
          </a:xfrm>
          <a:custGeom>
            <a:avLst/>
            <a:gdLst/>
            <a:ahLst/>
            <a:rect l="l" t="t" r="r" b="b"/>
            <a:pathLst>
              <a:path w="274954" h="271145">
                <a:moveTo>
                  <a:pt x="242986" y="0"/>
                </a:moveTo>
                <a:lnTo>
                  <a:pt x="198182" y="10543"/>
                </a:lnTo>
                <a:lnTo>
                  <a:pt x="151926" y="42608"/>
                </a:lnTo>
                <a:lnTo>
                  <a:pt x="120572" y="65968"/>
                </a:lnTo>
                <a:lnTo>
                  <a:pt x="89903" y="90209"/>
                </a:lnTo>
                <a:lnTo>
                  <a:pt x="59680" y="115331"/>
                </a:lnTo>
                <a:lnTo>
                  <a:pt x="29666" y="141333"/>
                </a:lnTo>
                <a:lnTo>
                  <a:pt x="3802" y="174250"/>
                </a:lnTo>
                <a:lnTo>
                  <a:pt x="0" y="192244"/>
                </a:lnTo>
                <a:lnTo>
                  <a:pt x="1471" y="210682"/>
                </a:lnTo>
                <a:lnTo>
                  <a:pt x="6468" y="229121"/>
                </a:lnTo>
                <a:lnTo>
                  <a:pt x="13243" y="247120"/>
                </a:lnTo>
                <a:lnTo>
                  <a:pt x="15544" y="254173"/>
                </a:lnTo>
                <a:lnTo>
                  <a:pt x="17924" y="261218"/>
                </a:lnTo>
                <a:lnTo>
                  <a:pt x="24985" y="265922"/>
                </a:lnTo>
                <a:lnTo>
                  <a:pt x="36705" y="271103"/>
                </a:lnTo>
                <a:lnTo>
                  <a:pt x="49956" y="270331"/>
                </a:lnTo>
                <a:lnTo>
                  <a:pt x="117881" y="228762"/>
                </a:lnTo>
                <a:lnTo>
                  <a:pt x="156672" y="195156"/>
                </a:lnTo>
                <a:lnTo>
                  <a:pt x="192977" y="158504"/>
                </a:lnTo>
                <a:lnTo>
                  <a:pt x="226684" y="119256"/>
                </a:lnTo>
                <a:lnTo>
                  <a:pt x="257683" y="77865"/>
                </a:lnTo>
                <a:lnTo>
                  <a:pt x="274564" y="25638"/>
                </a:lnTo>
                <a:lnTo>
                  <a:pt x="267125" y="9699"/>
                </a:lnTo>
                <a:lnTo>
                  <a:pt x="256364" y="2975"/>
                </a:lnTo>
                <a:lnTo>
                  <a:pt x="242986" y="0"/>
                </a:lnTo>
                <a:close/>
              </a:path>
            </a:pathLst>
          </a:custGeom>
          <a:solidFill>
            <a:srgbClr val="83858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7"/>
          <p:cNvSpPr/>
          <p:nvPr/>
        </p:nvSpPr>
        <p:spPr>
          <a:xfrm>
            <a:off x="4087800" y="5002560"/>
            <a:ext cx="258480" cy="636840"/>
          </a:xfrm>
          <a:custGeom>
            <a:avLst/>
            <a:gdLst/>
            <a:ahLst/>
            <a:rect l="l" t="t" r="r" b="b"/>
            <a:pathLst>
              <a:path w="259079" h="637539">
                <a:moveTo>
                  <a:pt x="68151" y="0"/>
                </a:moveTo>
                <a:lnTo>
                  <a:pt x="56833" y="31219"/>
                </a:lnTo>
                <a:lnTo>
                  <a:pt x="32290" y="110481"/>
                </a:lnTo>
                <a:lnTo>
                  <a:pt x="8640" y="216188"/>
                </a:lnTo>
                <a:lnTo>
                  <a:pt x="0" y="326744"/>
                </a:lnTo>
                <a:lnTo>
                  <a:pt x="14929" y="435721"/>
                </a:lnTo>
                <a:lnTo>
                  <a:pt x="45530" y="535662"/>
                </a:lnTo>
                <a:lnTo>
                  <a:pt x="75699" y="608716"/>
                </a:lnTo>
                <a:lnTo>
                  <a:pt x="89334" y="637035"/>
                </a:lnTo>
                <a:lnTo>
                  <a:pt x="258562" y="634687"/>
                </a:lnTo>
                <a:lnTo>
                  <a:pt x="240158" y="610446"/>
                </a:lnTo>
                <a:lnTo>
                  <a:pt x="197730" y="550063"/>
                </a:lnTo>
                <a:lnTo>
                  <a:pt x="150452" y="472050"/>
                </a:lnTo>
                <a:lnTo>
                  <a:pt x="117499" y="394918"/>
                </a:lnTo>
                <a:lnTo>
                  <a:pt x="105256" y="341171"/>
                </a:lnTo>
                <a:lnTo>
                  <a:pt x="99111" y="292163"/>
                </a:lnTo>
                <a:lnTo>
                  <a:pt x="98380" y="246992"/>
                </a:lnTo>
                <a:lnTo>
                  <a:pt x="102383" y="204755"/>
                </a:lnTo>
                <a:lnTo>
                  <a:pt x="110438" y="164550"/>
                </a:lnTo>
                <a:lnTo>
                  <a:pt x="129524" y="113538"/>
                </a:lnTo>
                <a:lnTo>
                  <a:pt x="155423" y="63195"/>
                </a:lnTo>
                <a:lnTo>
                  <a:pt x="178228" y="24751"/>
                </a:lnTo>
                <a:lnTo>
                  <a:pt x="188031" y="9440"/>
                </a:lnTo>
                <a:lnTo>
                  <a:pt x="68151" y="0"/>
                </a:lnTo>
                <a:close/>
              </a:path>
            </a:pathLst>
          </a:custGeom>
          <a:solidFill>
            <a:srgbClr val="34384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8"/>
          <p:cNvSpPr/>
          <p:nvPr/>
        </p:nvSpPr>
        <p:spPr>
          <a:xfrm>
            <a:off x="4329720" y="4989240"/>
            <a:ext cx="559440" cy="401400"/>
          </a:xfrm>
          <a:custGeom>
            <a:avLst/>
            <a:gdLst/>
            <a:ahLst/>
            <a:rect l="l" t="t" r="r" b="b"/>
            <a:pathLst>
              <a:path w="560070" h="401954">
                <a:moveTo>
                  <a:pt x="89266" y="0"/>
                </a:moveTo>
                <a:lnTo>
                  <a:pt x="48783" y="4721"/>
                </a:lnTo>
                <a:lnTo>
                  <a:pt x="14473" y="12076"/>
                </a:lnTo>
                <a:lnTo>
                  <a:pt x="0" y="15898"/>
                </a:lnTo>
                <a:lnTo>
                  <a:pt x="26967" y="27794"/>
                </a:lnTo>
                <a:lnTo>
                  <a:pt x="94055" y="59959"/>
                </a:lnTo>
                <a:lnTo>
                  <a:pt x="180541" y="107110"/>
                </a:lnTo>
                <a:lnTo>
                  <a:pt x="265703" y="163962"/>
                </a:lnTo>
                <a:lnTo>
                  <a:pt x="341435" y="237752"/>
                </a:lnTo>
                <a:lnTo>
                  <a:pt x="402611" y="315289"/>
                </a:lnTo>
                <a:lnTo>
                  <a:pt x="443511" y="376517"/>
                </a:lnTo>
                <a:lnTo>
                  <a:pt x="458415" y="401383"/>
                </a:lnTo>
                <a:lnTo>
                  <a:pt x="559492" y="302649"/>
                </a:lnTo>
                <a:lnTo>
                  <a:pt x="521588" y="267903"/>
                </a:lnTo>
                <a:lnTo>
                  <a:pt x="421979" y="185110"/>
                </a:lnTo>
                <a:lnTo>
                  <a:pt x="281818" y="86444"/>
                </a:lnTo>
                <a:lnTo>
                  <a:pt x="122260" y="4077"/>
                </a:lnTo>
                <a:lnTo>
                  <a:pt x="89266" y="0"/>
                </a:lnTo>
                <a:close/>
              </a:path>
            </a:pathLst>
          </a:custGeom>
          <a:solidFill>
            <a:srgbClr val="34384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9"/>
          <p:cNvSpPr/>
          <p:nvPr/>
        </p:nvSpPr>
        <p:spPr>
          <a:xfrm>
            <a:off x="3318840" y="4273920"/>
            <a:ext cx="317520" cy="316800"/>
          </a:xfrm>
          <a:custGeom>
            <a:avLst/>
            <a:gdLst/>
            <a:ahLst/>
            <a:rect l="l" t="t" r="r" b="b"/>
            <a:pathLst>
              <a:path w="318135" h="317500">
                <a:moveTo>
                  <a:pt x="30854" y="150420"/>
                </a:moveTo>
                <a:lnTo>
                  <a:pt x="0" y="178922"/>
                </a:lnTo>
                <a:lnTo>
                  <a:pt x="990" y="185710"/>
                </a:lnTo>
                <a:lnTo>
                  <a:pt x="17336" y="221247"/>
                </a:lnTo>
                <a:lnTo>
                  <a:pt x="55757" y="252807"/>
                </a:lnTo>
                <a:lnTo>
                  <a:pt x="101378" y="272677"/>
                </a:lnTo>
                <a:lnTo>
                  <a:pt x="122900" y="281855"/>
                </a:lnTo>
                <a:lnTo>
                  <a:pt x="166830" y="301104"/>
                </a:lnTo>
                <a:lnTo>
                  <a:pt x="188356" y="310282"/>
                </a:lnTo>
                <a:lnTo>
                  <a:pt x="195409" y="312662"/>
                </a:lnTo>
                <a:lnTo>
                  <a:pt x="202462" y="314963"/>
                </a:lnTo>
                <a:lnTo>
                  <a:pt x="209516" y="317343"/>
                </a:lnTo>
                <a:lnTo>
                  <a:pt x="216567" y="317270"/>
                </a:lnTo>
                <a:lnTo>
                  <a:pt x="223618" y="316758"/>
                </a:lnTo>
                <a:lnTo>
                  <a:pt x="230669" y="315368"/>
                </a:lnTo>
                <a:lnTo>
                  <a:pt x="237720" y="312662"/>
                </a:lnTo>
                <a:lnTo>
                  <a:pt x="258732" y="305274"/>
                </a:lnTo>
                <a:lnTo>
                  <a:pt x="278860" y="294137"/>
                </a:lnTo>
                <a:lnTo>
                  <a:pt x="297226" y="279906"/>
                </a:lnTo>
                <a:lnTo>
                  <a:pt x="312949" y="263236"/>
                </a:lnTo>
                <a:lnTo>
                  <a:pt x="315297" y="258555"/>
                </a:lnTo>
                <a:lnTo>
                  <a:pt x="317646" y="256175"/>
                </a:lnTo>
                <a:lnTo>
                  <a:pt x="317646" y="251494"/>
                </a:lnTo>
                <a:lnTo>
                  <a:pt x="317461" y="244100"/>
                </a:lnTo>
                <a:lnTo>
                  <a:pt x="314412" y="236252"/>
                </a:lnTo>
                <a:lnTo>
                  <a:pt x="305896" y="220950"/>
                </a:lnTo>
                <a:lnTo>
                  <a:pt x="301855" y="197467"/>
                </a:lnTo>
                <a:lnTo>
                  <a:pt x="108431" y="197467"/>
                </a:lnTo>
                <a:lnTo>
                  <a:pt x="97814" y="187320"/>
                </a:lnTo>
                <a:lnTo>
                  <a:pt x="86978" y="178059"/>
                </a:lnTo>
                <a:lnTo>
                  <a:pt x="75701" y="169675"/>
                </a:lnTo>
                <a:lnTo>
                  <a:pt x="63764" y="162162"/>
                </a:lnTo>
                <a:lnTo>
                  <a:pt x="56307" y="157349"/>
                </a:lnTo>
                <a:lnTo>
                  <a:pt x="48189" y="153643"/>
                </a:lnTo>
                <a:lnTo>
                  <a:pt x="39631" y="151262"/>
                </a:lnTo>
                <a:lnTo>
                  <a:pt x="30854" y="150420"/>
                </a:lnTo>
                <a:close/>
                <a:moveTo>
                  <a:pt x="68798" y="60996"/>
                </a:moveTo>
                <a:lnTo>
                  <a:pt x="61415" y="61088"/>
                </a:lnTo>
                <a:lnTo>
                  <a:pt x="51241" y="66019"/>
                </a:lnTo>
                <a:lnTo>
                  <a:pt x="45253" y="75785"/>
                </a:lnTo>
                <a:lnTo>
                  <a:pt x="43233" y="88199"/>
                </a:lnTo>
                <a:lnTo>
                  <a:pt x="44960" y="101073"/>
                </a:lnTo>
                <a:lnTo>
                  <a:pt x="68761" y="153673"/>
                </a:lnTo>
                <a:lnTo>
                  <a:pt x="108431" y="197467"/>
                </a:lnTo>
                <a:lnTo>
                  <a:pt x="301855" y="197467"/>
                </a:lnTo>
                <a:lnTo>
                  <a:pt x="301451" y="195117"/>
                </a:lnTo>
                <a:lnTo>
                  <a:pt x="307364" y="167745"/>
                </a:lnTo>
                <a:lnTo>
                  <a:pt x="311055" y="155101"/>
                </a:lnTo>
                <a:lnTo>
                  <a:pt x="242425" y="155101"/>
                </a:lnTo>
                <a:lnTo>
                  <a:pt x="240569" y="150420"/>
                </a:lnTo>
                <a:lnTo>
                  <a:pt x="162500" y="150420"/>
                </a:lnTo>
                <a:lnTo>
                  <a:pt x="144832" y="131060"/>
                </a:lnTo>
                <a:lnTo>
                  <a:pt x="126943" y="111923"/>
                </a:lnTo>
                <a:lnTo>
                  <a:pt x="108613" y="93232"/>
                </a:lnTo>
                <a:lnTo>
                  <a:pt x="89620" y="75210"/>
                </a:lnTo>
                <a:lnTo>
                  <a:pt x="83563" y="68697"/>
                </a:lnTo>
                <a:lnTo>
                  <a:pt x="76401" y="63746"/>
                </a:lnTo>
                <a:lnTo>
                  <a:pt x="68798" y="60996"/>
                </a:lnTo>
                <a:close/>
                <a:moveTo>
                  <a:pt x="292670" y="85297"/>
                </a:moveTo>
                <a:lnTo>
                  <a:pt x="256966" y="119121"/>
                </a:lnTo>
                <a:lnTo>
                  <a:pt x="242425" y="155101"/>
                </a:lnTo>
                <a:lnTo>
                  <a:pt x="311055" y="155101"/>
                </a:lnTo>
                <a:lnTo>
                  <a:pt x="315480" y="139942"/>
                </a:lnTo>
                <a:lnTo>
                  <a:pt x="317645" y="112815"/>
                </a:lnTo>
                <a:lnTo>
                  <a:pt x="316765" y="104479"/>
                </a:lnTo>
                <a:lnTo>
                  <a:pt x="314121" y="97236"/>
                </a:lnTo>
                <a:lnTo>
                  <a:pt x="309713" y="91316"/>
                </a:lnTo>
                <a:lnTo>
                  <a:pt x="303539" y="86952"/>
                </a:lnTo>
                <a:lnTo>
                  <a:pt x="292670" y="85297"/>
                </a:lnTo>
                <a:close/>
                <a:moveTo>
                  <a:pt x="129582" y="0"/>
                </a:moveTo>
                <a:lnTo>
                  <a:pt x="127234" y="0"/>
                </a:lnTo>
                <a:lnTo>
                  <a:pt x="122537" y="2300"/>
                </a:lnTo>
                <a:lnTo>
                  <a:pt x="120181" y="2300"/>
                </a:lnTo>
                <a:lnTo>
                  <a:pt x="115484" y="7060"/>
                </a:lnTo>
                <a:lnTo>
                  <a:pt x="113128" y="14121"/>
                </a:lnTo>
                <a:lnTo>
                  <a:pt x="113019" y="20547"/>
                </a:lnTo>
                <a:lnTo>
                  <a:pt x="112028" y="36416"/>
                </a:lnTo>
                <a:lnTo>
                  <a:pt x="127234" y="89332"/>
                </a:lnTo>
                <a:lnTo>
                  <a:pt x="153683" y="134906"/>
                </a:lnTo>
                <a:lnTo>
                  <a:pt x="162500" y="150420"/>
                </a:lnTo>
                <a:lnTo>
                  <a:pt x="240569" y="150420"/>
                </a:lnTo>
                <a:lnTo>
                  <a:pt x="231405" y="127305"/>
                </a:lnTo>
                <a:lnTo>
                  <a:pt x="219503" y="100171"/>
                </a:lnTo>
                <a:lnTo>
                  <a:pt x="193053" y="46966"/>
                </a:lnTo>
                <a:lnTo>
                  <a:pt x="169545" y="14121"/>
                </a:lnTo>
                <a:lnTo>
                  <a:pt x="140125" y="878"/>
                </a:lnTo>
                <a:lnTo>
                  <a:pt x="129582" y="0"/>
                </a:lnTo>
                <a:close/>
              </a:path>
            </a:pathLst>
          </a:custGeom>
          <a:solidFill>
            <a:srgbClr val="f9de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10"/>
          <p:cNvSpPr/>
          <p:nvPr/>
        </p:nvSpPr>
        <p:spPr>
          <a:xfrm>
            <a:off x="4715280" y="3958920"/>
            <a:ext cx="312480" cy="330840"/>
          </a:xfrm>
          <a:custGeom>
            <a:avLst/>
            <a:gdLst/>
            <a:ahLst/>
            <a:rect l="l" t="t" r="r" b="b"/>
            <a:pathLst>
              <a:path w="313054" h="331470">
                <a:moveTo>
                  <a:pt x="21143" y="163699"/>
                </a:moveTo>
                <a:lnTo>
                  <a:pt x="9969" y="166301"/>
                </a:lnTo>
                <a:lnTo>
                  <a:pt x="2320" y="173983"/>
                </a:lnTo>
                <a:lnTo>
                  <a:pt x="73" y="181342"/>
                </a:lnTo>
                <a:lnTo>
                  <a:pt x="0" y="188997"/>
                </a:lnTo>
                <a:lnTo>
                  <a:pt x="1695" y="196162"/>
                </a:lnTo>
                <a:lnTo>
                  <a:pt x="4700" y="202227"/>
                </a:lnTo>
                <a:lnTo>
                  <a:pt x="22461" y="223241"/>
                </a:lnTo>
                <a:lnTo>
                  <a:pt x="46402" y="240090"/>
                </a:lnTo>
                <a:lnTo>
                  <a:pt x="69466" y="257385"/>
                </a:lnTo>
                <a:lnTo>
                  <a:pt x="84594" y="279738"/>
                </a:lnTo>
                <a:lnTo>
                  <a:pt x="88713" y="290851"/>
                </a:lnTo>
                <a:lnTo>
                  <a:pt x="91076" y="299770"/>
                </a:lnTo>
                <a:lnTo>
                  <a:pt x="92549" y="306860"/>
                </a:lnTo>
                <a:lnTo>
                  <a:pt x="94035" y="312662"/>
                </a:lnTo>
                <a:lnTo>
                  <a:pt x="96415" y="317343"/>
                </a:lnTo>
                <a:lnTo>
                  <a:pt x="91655" y="322103"/>
                </a:lnTo>
                <a:lnTo>
                  <a:pt x="94035" y="324404"/>
                </a:lnTo>
                <a:lnTo>
                  <a:pt x="117279" y="329679"/>
                </a:lnTo>
                <a:lnTo>
                  <a:pt x="140745" y="331197"/>
                </a:lnTo>
                <a:lnTo>
                  <a:pt x="163766" y="328744"/>
                </a:lnTo>
                <a:lnTo>
                  <a:pt x="185671" y="322103"/>
                </a:lnTo>
                <a:lnTo>
                  <a:pt x="195112" y="319723"/>
                </a:lnTo>
                <a:lnTo>
                  <a:pt x="215407" y="290587"/>
                </a:lnTo>
                <a:lnTo>
                  <a:pt x="218596" y="284498"/>
                </a:lnTo>
                <a:lnTo>
                  <a:pt x="230959" y="265200"/>
                </a:lnTo>
                <a:lnTo>
                  <a:pt x="243300" y="248341"/>
                </a:lnTo>
                <a:lnTo>
                  <a:pt x="255626" y="231928"/>
                </a:lnTo>
                <a:lnTo>
                  <a:pt x="267944" y="213968"/>
                </a:lnTo>
                <a:lnTo>
                  <a:pt x="277730" y="199457"/>
                </a:lnTo>
                <a:lnTo>
                  <a:pt x="280122" y="195166"/>
                </a:lnTo>
                <a:lnTo>
                  <a:pt x="89354" y="195166"/>
                </a:lnTo>
                <a:lnTo>
                  <a:pt x="80068" y="188135"/>
                </a:lnTo>
                <a:lnTo>
                  <a:pt x="69926" y="181342"/>
                </a:lnTo>
                <a:lnTo>
                  <a:pt x="58907" y="174995"/>
                </a:lnTo>
                <a:lnTo>
                  <a:pt x="46987" y="169302"/>
                </a:lnTo>
                <a:lnTo>
                  <a:pt x="34073" y="165069"/>
                </a:lnTo>
                <a:lnTo>
                  <a:pt x="21143" y="163699"/>
                </a:lnTo>
                <a:close/>
                <a:moveTo>
                  <a:pt x="199845" y="319723"/>
                </a:moveTo>
                <a:lnTo>
                  <a:pt x="195112" y="319723"/>
                </a:lnTo>
                <a:lnTo>
                  <a:pt x="197492" y="322103"/>
                </a:lnTo>
                <a:lnTo>
                  <a:pt x="199845" y="319723"/>
                </a:lnTo>
                <a:close/>
                <a:moveTo>
                  <a:pt x="105777" y="0"/>
                </a:moveTo>
                <a:lnTo>
                  <a:pt x="103397" y="0"/>
                </a:lnTo>
                <a:lnTo>
                  <a:pt x="98716" y="2380"/>
                </a:lnTo>
                <a:lnTo>
                  <a:pt x="96415" y="4760"/>
                </a:lnTo>
                <a:lnTo>
                  <a:pt x="87074" y="10897"/>
                </a:lnTo>
                <a:lnTo>
                  <a:pt x="68208" y="48230"/>
                </a:lnTo>
                <a:lnTo>
                  <a:pt x="67873" y="58797"/>
                </a:lnTo>
                <a:lnTo>
                  <a:pt x="68877" y="69380"/>
                </a:lnTo>
                <a:lnTo>
                  <a:pt x="70551" y="79970"/>
                </a:lnTo>
                <a:lnTo>
                  <a:pt x="74471" y="108546"/>
                </a:lnTo>
                <a:lnTo>
                  <a:pt x="79123" y="137930"/>
                </a:lnTo>
                <a:lnTo>
                  <a:pt x="84095" y="166590"/>
                </a:lnTo>
                <a:lnTo>
                  <a:pt x="89354" y="195166"/>
                </a:lnTo>
                <a:lnTo>
                  <a:pt x="280122" y="195166"/>
                </a:lnTo>
                <a:lnTo>
                  <a:pt x="286192" y="184277"/>
                </a:lnTo>
                <a:lnTo>
                  <a:pt x="293761" y="168650"/>
                </a:lnTo>
                <a:lnTo>
                  <a:pt x="299802" y="155181"/>
                </a:lnTo>
                <a:lnTo>
                  <a:pt x="225657" y="155181"/>
                </a:lnTo>
                <a:lnTo>
                  <a:pt x="227213" y="145740"/>
                </a:lnTo>
                <a:lnTo>
                  <a:pt x="155125" y="145740"/>
                </a:lnTo>
                <a:lnTo>
                  <a:pt x="152382" y="128127"/>
                </a:lnTo>
                <a:lnTo>
                  <a:pt x="150732" y="110514"/>
                </a:lnTo>
                <a:lnTo>
                  <a:pt x="149501" y="92746"/>
                </a:lnTo>
                <a:lnTo>
                  <a:pt x="148064" y="75289"/>
                </a:lnTo>
                <a:lnTo>
                  <a:pt x="143998" y="57704"/>
                </a:lnTo>
                <a:lnTo>
                  <a:pt x="138385" y="40580"/>
                </a:lnTo>
                <a:lnTo>
                  <a:pt x="130570" y="24348"/>
                </a:lnTo>
                <a:lnTo>
                  <a:pt x="119899" y="9440"/>
                </a:lnTo>
                <a:lnTo>
                  <a:pt x="117519" y="4760"/>
                </a:lnTo>
                <a:lnTo>
                  <a:pt x="112838" y="2380"/>
                </a:lnTo>
                <a:lnTo>
                  <a:pt x="105777" y="0"/>
                </a:lnTo>
                <a:close/>
                <a:moveTo>
                  <a:pt x="286043" y="65959"/>
                </a:moveTo>
                <a:lnTo>
                  <a:pt x="249776" y="85246"/>
                </a:lnTo>
                <a:lnTo>
                  <a:pt x="232153" y="127274"/>
                </a:lnTo>
                <a:lnTo>
                  <a:pt x="225657" y="155181"/>
                </a:lnTo>
                <a:lnTo>
                  <a:pt x="299802" y="155181"/>
                </a:lnTo>
                <a:lnTo>
                  <a:pt x="300869" y="152800"/>
                </a:lnTo>
                <a:lnTo>
                  <a:pt x="306317" y="137930"/>
                </a:lnTo>
                <a:lnTo>
                  <a:pt x="310886" y="121959"/>
                </a:lnTo>
                <a:lnTo>
                  <a:pt x="312807" y="105541"/>
                </a:lnTo>
                <a:lnTo>
                  <a:pt x="310311" y="89332"/>
                </a:lnTo>
                <a:lnTo>
                  <a:pt x="286043" y="65959"/>
                </a:lnTo>
                <a:close/>
                <a:moveTo>
                  <a:pt x="198856" y="13878"/>
                </a:moveTo>
                <a:lnTo>
                  <a:pt x="171628" y="42365"/>
                </a:lnTo>
                <a:lnTo>
                  <a:pt x="161621" y="94945"/>
                </a:lnTo>
                <a:lnTo>
                  <a:pt x="155125" y="145740"/>
                </a:lnTo>
                <a:lnTo>
                  <a:pt x="227213" y="145740"/>
                </a:lnTo>
                <a:lnTo>
                  <a:pt x="230586" y="125277"/>
                </a:lnTo>
                <a:lnTo>
                  <a:pt x="233313" y="95827"/>
                </a:lnTo>
                <a:lnTo>
                  <a:pt x="231637" y="67255"/>
                </a:lnTo>
                <a:lnTo>
                  <a:pt x="223356" y="39985"/>
                </a:lnTo>
                <a:lnTo>
                  <a:pt x="217817" y="28357"/>
                </a:lnTo>
                <a:lnTo>
                  <a:pt x="209214" y="19139"/>
                </a:lnTo>
                <a:lnTo>
                  <a:pt x="198856" y="13878"/>
                </a:lnTo>
                <a:close/>
              </a:path>
            </a:pathLst>
          </a:custGeom>
          <a:solidFill>
            <a:srgbClr val="f9de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11"/>
          <p:cNvSpPr/>
          <p:nvPr/>
        </p:nvSpPr>
        <p:spPr>
          <a:xfrm>
            <a:off x="3493080" y="4255200"/>
            <a:ext cx="1438200" cy="794160"/>
          </a:xfrm>
          <a:custGeom>
            <a:avLst/>
            <a:gdLst/>
            <a:ahLst/>
            <a:rect l="l" t="t" r="r" b="b"/>
            <a:pathLst>
              <a:path w="1438910" h="795020">
                <a:moveTo>
                  <a:pt x="972967" y="479506"/>
                </a:moveTo>
                <a:lnTo>
                  <a:pt x="526567" y="479506"/>
                </a:lnTo>
                <a:lnTo>
                  <a:pt x="585332" y="794517"/>
                </a:lnTo>
                <a:lnTo>
                  <a:pt x="603219" y="794553"/>
                </a:lnTo>
                <a:lnTo>
                  <a:pt x="652621" y="793046"/>
                </a:lnTo>
                <a:lnTo>
                  <a:pt x="727148" y="787572"/>
                </a:lnTo>
                <a:lnTo>
                  <a:pt x="820411" y="775706"/>
                </a:lnTo>
                <a:lnTo>
                  <a:pt x="905691" y="760818"/>
                </a:lnTo>
                <a:lnTo>
                  <a:pt x="964975" y="746357"/>
                </a:lnTo>
                <a:lnTo>
                  <a:pt x="1010823" y="731080"/>
                </a:lnTo>
                <a:lnTo>
                  <a:pt x="972967" y="479506"/>
                </a:lnTo>
                <a:close/>
                <a:moveTo>
                  <a:pt x="129289" y="220950"/>
                </a:moveTo>
                <a:lnTo>
                  <a:pt x="0" y="329085"/>
                </a:lnTo>
                <a:lnTo>
                  <a:pt x="19246" y="349731"/>
                </a:lnTo>
                <a:lnTo>
                  <a:pt x="71110" y="397264"/>
                </a:lnTo>
                <a:lnTo>
                  <a:pt x="146776" y="450078"/>
                </a:lnTo>
                <a:lnTo>
                  <a:pt x="237427" y="486566"/>
                </a:lnTo>
                <a:lnTo>
                  <a:pt x="336158" y="496374"/>
                </a:lnTo>
                <a:lnTo>
                  <a:pt x="429600" y="492735"/>
                </a:lnTo>
                <a:lnTo>
                  <a:pt x="499240" y="484246"/>
                </a:lnTo>
                <a:lnTo>
                  <a:pt x="526567" y="479506"/>
                </a:lnTo>
                <a:lnTo>
                  <a:pt x="972967" y="479506"/>
                </a:lnTo>
                <a:lnTo>
                  <a:pt x="963775" y="418417"/>
                </a:lnTo>
                <a:lnTo>
                  <a:pt x="995621" y="410844"/>
                </a:lnTo>
                <a:lnTo>
                  <a:pt x="1075731" y="384312"/>
                </a:lnTo>
                <a:lnTo>
                  <a:pt x="1104713" y="370209"/>
                </a:lnTo>
                <a:lnTo>
                  <a:pt x="476582" y="370209"/>
                </a:lnTo>
                <a:lnTo>
                  <a:pt x="376118" y="354948"/>
                </a:lnTo>
                <a:lnTo>
                  <a:pt x="274083" y="317142"/>
                </a:lnTo>
                <a:lnTo>
                  <a:pt x="196288" y="272955"/>
                </a:lnTo>
                <a:lnTo>
                  <a:pt x="146700" y="236264"/>
                </a:lnTo>
                <a:lnTo>
                  <a:pt x="129289" y="220950"/>
                </a:lnTo>
                <a:close/>
                <a:moveTo>
                  <a:pt x="860398" y="291480"/>
                </a:moveTo>
                <a:lnTo>
                  <a:pt x="606516" y="338446"/>
                </a:lnTo>
                <a:lnTo>
                  <a:pt x="592004" y="346971"/>
                </a:lnTo>
                <a:lnTo>
                  <a:pt x="548619" y="362555"/>
                </a:lnTo>
                <a:lnTo>
                  <a:pt x="476582" y="370209"/>
                </a:lnTo>
                <a:lnTo>
                  <a:pt x="1104713" y="370209"/>
                </a:lnTo>
                <a:lnTo>
                  <a:pt x="1180967" y="333102"/>
                </a:lnTo>
                <a:lnTo>
                  <a:pt x="1232323" y="294015"/>
                </a:lnTo>
                <a:lnTo>
                  <a:pt x="883168" y="294015"/>
                </a:lnTo>
                <a:lnTo>
                  <a:pt x="860398" y="291480"/>
                </a:lnTo>
                <a:close/>
                <a:moveTo>
                  <a:pt x="1438693" y="0"/>
                </a:moveTo>
                <a:lnTo>
                  <a:pt x="1314053" y="7060"/>
                </a:lnTo>
                <a:lnTo>
                  <a:pt x="1305613" y="26925"/>
                </a:lnTo>
                <a:lnTo>
                  <a:pt x="1276466" y="77858"/>
                </a:lnTo>
                <a:lnTo>
                  <a:pt x="1220870" y="146864"/>
                </a:lnTo>
                <a:lnTo>
                  <a:pt x="1133083" y="220950"/>
                </a:lnTo>
                <a:lnTo>
                  <a:pt x="1030965" y="272636"/>
                </a:lnTo>
                <a:lnTo>
                  <a:pt x="943841" y="292362"/>
                </a:lnTo>
                <a:lnTo>
                  <a:pt x="883168" y="294015"/>
                </a:lnTo>
                <a:lnTo>
                  <a:pt x="1232323" y="294015"/>
                </a:lnTo>
                <a:lnTo>
                  <a:pt x="1288189" y="251494"/>
                </a:lnTo>
                <a:lnTo>
                  <a:pt x="1368237" y="156672"/>
                </a:lnTo>
                <a:lnTo>
                  <a:pt x="1413692" y="76390"/>
                </a:lnTo>
                <a:lnTo>
                  <a:pt x="1434021" y="20787"/>
                </a:lnTo>
                <a:lnTo>
                  <a:pt x="1438693" y="0"/>
                </a:lnTo>
                <a:close/>
              </a:path>
            </a:pathLst>
          </a:custGeom>
          <a:solidFill>
            <a:srgbClr val="fdfb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12"/>
          <p:cNvSpPr/>
          <p:nvPr/>
        </p:nvSpPr>
        <p:spPr>
          <a:xfrm>
            <a:off x="3981960" y="4475880"/>
            <a:ext cx="438840" cy="2250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13"/>
          <p:cNvSpPr/>
          <p:nvPr/>
        </p:nvSpPr>
        <p:spPr>
          <a:xfrm>
            <a:off x="4179240" y="4640760"/>
            <a:ext cx="490680" cy="327600"/>
          </a:xfrm>
          <a:custGeom>
            <a:avLst/>
            <a:gdLst/>
            <a:ahLst/>
            <a:rect l="l" t="t" r="r" b="b"/>
            <a:pathLst>
              <a:path w="491489" h="328295">
                <a:moveTo>
                  <a:pt x="58789" y="0"/>
                </a:moveTo>
                <a:lnTo>
                  <a:pt x="46624" y="963"/>
                </a:lnTo>
                <a:lnTo>
                  <a:pt x="26746" y="7645"/>
                </a:lnTo>
                <a:lnTo>
                  <a:pt x="8192" y="15206"/>
                </a:lnTo>
                <a:lnTo>
                  <a:pt x="0" y="18802"/>
                </a:lnTo>
                <a:lnTo>
                  <a:pt x="42287" y="145740"/>
                </a:lnTo>
                <a:lnTo>
                  <a:pt x="61973" y="193411"/>
                </a:lnTo>
                <a:lnTo>
                  <a:pt x="87970" y="236570"/>
                </a:lnTo>
                <a:lnTo>
                  <a:pt x="121523" y="273521"/>
                </a:lnTo>
                <a:lnTo>
                  <a:pt x="163876" y="302571"/>
                </a:lnTo>
                <a:lnTo>
                  <a:pt x="216275" y="322024"/>
                </a:lnTo>
                <a:lnTo>
                  <a:pt x="271724" y="328081"/>
                </a:lnTo>
                <a:lnTo>
                  <a:pt x="321869" y="320692"/>
                </a:lnTo>
                <a:lnTo>
                  <a:pt x="365916" y="303928"/>
                </a:lnTo>
                <a:lnTo>
                  <a:pt x="403074" y="281858"/>
                </a:lnTo>
                <a:lnTo>
                  <a:pt x="460581" y="226299"/>
                </a:lnTo>
                <a:lnTo>
                  <a:pt x="461928" y="223915"/>
                </a:lnTo>
                <a:lnTo>
                  <a:pt x="316141" y="223915"/>
                </a:lnTo>
                <a:lnTo>
                  <a:pt x="265402" y="217515"/>
                </a:lnTo>
                <a:lnTo>
                  <a:pt x="222790" y="204230"/>
                </a:lnTo>
                <a:lnTo>
                  <a:pt x="166927" y="166922"/>
                </a:lnTo>
                <a:lnTo>
                  <a:pt x="128706" y="116355"/>
                </a:lnTo>
                <a:lnTo>
                  <a:pt x="101076" y="65848"/>
                </a:lnTo>
                <a:lnTo>
                  <a:pt x="91512" y="47281"/>
                </a:lnTo>
                <a:lnTo>
                  <a:pt x="79070" y="26736"/>
                </a:lnTo>
                <a:lnTo>
                  <a:pt x="67059" y="9284"/>
                </a:lnTo>
                <a:lnTo>
                  <a:pt x="58789" y="0"/>
                </a:lnTo>
                <a:close/>
                <a:moveTo>
                  <a:pt x="491340" y="159861"/>
                </a:moveTo>
                <a:lnTo>
                  <a:pt x="457245" y="187758"/>
                </a:lnTo>
                <a:lnTo>
                  <a:pt x="419914" y="208426"/>
                </a:lnTo>
                <a:lnTo>
                  <a:pt x="373761" y="220950"/>
                </a:lnTo>
                <a:lnTo>
                  <a:pt x="316141" y="223915"/>
                </a:lnTo>
                <a:lnTo>
                  <a:pt x="461928" y="223915"/>
                </a:lnTo>
                <a:lnTo>
                  <a:pt x="478696" y="194244"/>
                </a:lnTo>
                <a:lnTo>
                  <a:pt x="488436" y="169670"/>
                </a:lnTo>
                <a:lnTo>
                  <a:pt x="491340" y="159861"/>
                </a:lnTo>
                <a:close/>
              </a:path>
            </a:pathLst>
          </a:custGeom>
          <a:solidFill>
            <a:srgbClr val="34384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14"/>
          <p:cNvSpPr/>
          <p:nvPr/>
        </p:nvSpPr>
        <p:spPr>
          <a:xfrm>
            <a:off x="3633120" y="3704760"/>
            <a:ext cx="999360" cy="871920"/>
          </a:xfrm>
          <a:custGeom>
            <a:avLst/>
            <a:gdLst/>
            <a:ahLst/>
            <a:rect l="l" t="t" r="r" b="b"/>
            <a:pathLst>
              <a:path w="1000125" h="872489">
                <a:moveTo>
                  <a:pt x="889233" y="578574"/>
                </a:moveTo>
                <a:lnTo>
                  <a:pt x="144242" y="578574"/>
                </a:lnTo>
                <a:lnTo>
                  <a:pt x="172195" y="631429"/>
                </a:lnTo>
                <a:lnTo>
                  <a:pt x="256789" y="744009"/>
                </a:lnTo>
                <a:lnTo>
                  <a:pt x="399128" y="847337"/>
                </a:lnTo>
                <a:lnTo>
                  <a:pt x="600317" y="872434"/>
                </a:lnTo>
                <a:lnTo>
                  <a:pt x="779332" y="788073"/>
                </a:lnTo>
                <a:lnTo>
                  <a:pt x="870632" y="650591"/>
                </a:lnTo>
                <a:lnTo>
                  <a:pt x="889233" y="578574"/>
                </a:lnTo>
                <a:close/>
                <a:moveTo>
                  <a:pt x="64024" y="430206"/>
                </a:moveTo>
                <a:lnTo>
                  <a:pt x="33500" y="437821"/>
                </a:lnTo>
                <a:lnTo>
                  <a:pt x="10248" y="461077"/>
                </a:lnTo>
                <a:lnTo>
                  <a:pt x="0" y="494607"/>
                </a:lnTo>
                <a:lnTo>
                  <a:pt x="4076" y="526589"/>
                </a:lnTo>
                <a:lnTo>
                  <a:pt x="21816" y="554614"/>
                </a:lnTo>
                <a:lnTo>
                  <a:pt x="52559" y="576273"/>
                </a:lnTo>
                <a:lnTo>
                  <a:pt x="87713" y="585536"/>
                </a:lnTo>
                <a:lnTo>
                  <a:pt x="116915" y="585337"/>
                </a:lnTo>
                <a:lnTo>
                  <a:pt x="136859" y="581182"/>
                </a:lnTo>
                <a:lnTo>
                  <a:pt x="144242" y="578574"/>
                </a:lnTo>
                <a:lnTo>
                  <a:pt x="889233" y="578574"/>
                </a:lnTo>
                <a:lnTo>
                  <a:pt x="903752" y="522362"/>
                </a:lnTo>
                <a:lnTo>
                  <a:pt x="908228" y="465758"/>
                </a:lnTo>
                <a:lnTo>
                  <a:pt x="923217" y="460689"/>
                </a:lnTo>
                <a:lnTo>
                  <a:pt x="955841" y="444605"/>
                </a:lnTo>
                <a:lnTo>
                  <a:pt x="968992" y="432834"/>
                </a:lnTo>
                <a:lnTo>
                  <a:pt x="101931" y="432834"/>
                </a:lnTo>
                <a:lnTo>
                  <a:pt x="90581" y="430966"/>
                </a:lnTo>
                <a:lnTo>
                  <a:pt x="64024" y="430206"/>
                </a:lnTo>
                <a:close/>
                <a:moveTo>
                  <a:pt x="700541" y="0"/>
                </a:moveTo>
                <a:lnTo>
                  <a:pt x="470124" y="2397"/>
                </a:lnTo>
                <a:lnTo>
                  <a:pt x="224280" y="25501"/>
                </a:lnTo>
                <a:lnTo>
                  <a:pt x="76066" y="84946"/>
                </a:lnTo>
                <a:lnTo>
                  <a:pt x="72541" y="193666"/>
                </a:lnTo>
                <a:lnTo>
                  <a:pt x="72100" y="275356"/>
                </a:lnTo>
                <a:lnTo>
                  <a:pt x="76067" y="327079"/>
                </a:lnTo>
                <a:lnTo>
                  <a:pt x="83083" y="356489"/>
                </a:lnTo>
                <a:lnTo>
                  <a:pt x="91644" y="391411"/>
                </a:lnTo>
                <a:lnTo>
                  <a:pt x="101931" y="432834"/>
                </a:lnTo>
                <a:lnTo>
                  <a:pt x="968992" y="432834"/>
                </a:lnTo>
                <a:lnTo>
                  <a:pt x="987587" y="416189"/>
                </a:lnTo>
                <a:lnTo>
                  <a:pt x="999943" y="374125"/>
                </a:lnTo>
                <a:lnTo>
                  <a:pt x="981258" y="319320"/>
                </a:lnTo>
                <a:lnTo>
                  <a:pt x="972865" y="315337"/>
                </a:lnTo>
                <a:lnTo>
                  <a:pt x="905848" y="315337"/>
                </a:lnTo>
                <a:lnTo>
                  <a:pt x="903757" y="291757"/>
                </a:lnTo>
                <a:lnTo>
                  <a:pt x="897924" y="236001"/>
                </a:lnTo>
                <a:lnTo>
                  <a:pt x="889012" y="170547"/>
                </a:lnTo>
                <a:lnTo>
                  <a:pt x="877683" y="117870"/>
                </a:lnTo>
                <a:lnTo>
                  <a:pt x="857998" y="78049"/>
                </a:lnTo>
                <a:lnTo>
                  <a:pt x="833025" y="40875"/>
                </a:lnTo>
                <a:lnTo>
                  <a:pt x="802470" y="2675"/>
                </a:lnTo>
                <a:lnTo>
                  <a:pt x="700541" y="0"/>
                </a:lnTo>
                <a:close/>
                <a:moveTo>
                  <a:pt x="949355" y="304181"/>
                </a:moveTo>
                <a:lnTo>
                  <a:pt x="919223" y="309317"/>
                </a:lnTo>
                <a:lnTo>
                  <a:pt x="905848" y="315337"/>
                </a:lnTo>
                <a:lnTo>
                  <a:pt x="972865" y="315337"/>
                </a:lnTo>
                <a:lnTo>
                  <a:pt x="949355" y="304181"/>
                </a:lnTo>
                <a:close/>
              </a:path>
            </a:pathLst>
          </a:custGeom>
          <a:solidFill>
            <a:srgbClr val="f9de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15"/>
          <p:cNvSpPr/>
          <p:nvPr/>
        </p:nvSpPr>
        <p:spPr>
          <a:xfrm>
            <a:off x="3963240" y="4252680"/>
            <a:ext cx="432360" cy="213120"/>
          </a:xfrm>
          <a:custGeom>
            <a:avLst/>
            <a:gdLst/>
            <a:ahLst/>
            <a:rect l="l" t="t" r="r" b="b"/>
            <a:pathLst>
              <a:path w="433070" h="213995">
                <a:moveTo>
                  <a:pt x="432535" y="0"/>
                </a:moveTo>
                <a:lnTo>
                  <a:pt x="0" y="84651"/>
                </a:lnTo>
                <a:lnTo>
                  <a:pt x="12342" y="110467"/>
                </a:lnTo>
                <a:lnTo>
                  <a:pt x="54656" y="164264"/>
                </a:lnTo>
                <a:lnTo>
                  <a:pt x="134873" y="210564"/>
                </a:lnTo>
                <a:lnTo>
                  <a:pt x="260927" y="213889"/>
                </a:lnTo>
                <a:lnTo>
                  <a:pt x="360138" y="165608"/>
                </a:lnTo>
                <a:lnTo>
                  <a:pt x="411084" y="93735"/>
                </a:lnTo>
                <a:lnTo>
                  <a:pt x="429854" y="28466"/>
                </a:lnTo>
                <a:lnTo>
                  <a:pt x="432535" y="0"/>
                </a:lnTo>
                <a:close/>
              </a:path>
            </a:pathLst>
          </a:custGeom>
          <a:solidFill>
            <a:srgbClr val="e657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16"/>
          <p:cNvSpPr/>
          <p:nvPr/>
        </p:nvSpPr>
        <p:spPr>
          <a:xfrm>
            <a:off x="3963240" y="4252680"/>
            <a:ext cx="432360" cy="128160"/>
          </a:xfrm>
          <a:custGeom>
            <a:avLst/>
            <a:gdLst/>
            <a:ahLst/>
            <a:rect l="l" t="t" r="r" b="b"/>
            <a:pathLst>
              <a:path w="433070" h="128904">
                <a:moveTo>
                  <a:pt x="432535" y="0"/>
                </a:moveTo>
                <a:lnTo>
                  <a:pt x="0" y="84651"/>
                </a:lnTo>
                <a:lnTo>
                  <a:pt x="12342" y="110467"/>
                </a:lnTo>
                <a:lnTo>
                  <a:pt x="26832" y="128890"/>
                </a:lnTo>
                <a:lnTo>
                  <a:pt x="423092" y="51980"/>
                </a:lnTo>
                <a:lnTo>
                  <a:pt x="429854" y="28466"/>
                </a:lnTo>
                <a:lnTo>
                  <a:pt x="4325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17"/>
          <p:cNvSpPr/>
          <p:nvPr/>
        </p:nvSpPr>
        <p:spPr>
          <a:xfrm>
            <a:off x="3894840" y="4041000"/>
            <a:ext cx="180360" cy="1188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18"/>
          <p:cNvSpPr/>
          <p:nvPr/>
        </p:nvSpPr>
        <p:spPr>
          <a:xfrm>
            <a:off x="4223880" y="3972960"/>
            <a:ext cx="182520" cy="1188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19"/>
          <p:cNvSpPr/>
          <p:nvPr/>
        </p:nvSpPr>
        <p:spPr>
          <a:xfrm>
            <a:off x="4412160" y="3721320"/>
            <a:ext cx="137880" cy="338400"/>
          </a:xfrm>
          <a:custGeom>
            <a:avLst/>
            <a:gdLst/>
            <a:ahLst/>
            <a:rect l="l" t="t" r="r" b="b"/>
            <a:pathLst>
              <a:path w="138429" h="339089">
                <a:moveTo>
                  <a:pt x="68230" y="0"/>
                </a:moveTo>
                <a:lnTo>
                  <a:pt x="0" y="0"/>
                </a:lnTo>
                <a:lnTo>
                  <a:pt x="1879" y="3415"/>
                </a:lnTo>
                <a:lnTo>
                  <a:pt x="7953" y="13219"/>
                </a:lnTo>
                <a:lnTo>
                  <a:pt x="18877" y="28750"/>
                </a:lnTo>
                <a:lnTo>
                  <a:pt x="35305" y="49346"/>
                </a:lnTo>
                <a:lnTo>
                  <a:pt x="62608" y="106446"/>
                </a:lnTo>
                <a:lnTo>
                  <a:pt x="95215" y="204527"/>
                </a:lnTo>
                <a:lnTo>
                  <a:pt x="122541" y="297313"/>
                </a:lnTo>
                <a:lnTo>
                  <a:pt x="134002" y="338526"/>
                </a:lnTo>
                <a:lnTo>
                  <a:pt x="135628" y="323903"/>
                </a:lnTo>
                <a:lnTo>
                  <a:pt x="138147" y="285034"/>
                </a:lnTo>
                <a:lnTo>
                  <a:pt x="138018" y="229414"/>
                </a:lnTo>
                <a:lnTo>
                  <a:pt x="131701" y="164542"/>
                </a:lnTo>
                <a:lnTo>
                  <a:pt x="115826" y="101145"/>
                </a:lnTo>
                <a:lnTo>
                  <a:pt x="94670" y="48771"/>
                </a:lnTo>
                <a:lnTo>
                  <a:pt x="76162" y="13147"/>
                </a:lnTo>
                <a:lnTo>
                  <a:pt x="68230" y="0"/>
                </a:lnTo>
                <a:close/>
              </a:path>
            </a:pathLst>
          </a:custGeom>
          <a:solidFill>
            <a:srgbClr val="34384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20"/>
          <p:cNvSpPr/>
          <p:nvPr/>
        </p:nvSpPr>
        <p:spPr>
          <a:xfrm>
            <a:off x="3652560" y="3454200"/>
            <a:ext cx="1073880" cy="732240"/>
          </a:xfrm>
          <a:custGeom>
            <a:avLst/>
            <a:gdLst/>
            <a:ahLst/>
            <a:rect l="l" t="t" r="r" b="b"/>
            <a:pathLst>
              <a:path w="1074420" h="732789">
                <a:moveTo>
                  <a:pt x="763476" y="0"/>
                </a:moveTo>
                <a:lnTo>
                  <a:pt x="607958" y="3397"/>
                </a:lnTo>
                <a:lnTo>
                  <a:pt x="418494" y="41403"/>
                </a:lnTo>
                <a:lnTo>
                  <a:pt x="240065" y="111007"/>
                </a:lnTo>
                <a:lnTo>
                  <a:pt x="108794" y="183920"/>
                </a:lnTo>
                <a:lnTo>
                  <a:pt x="27767" y="241407"/>
                </a:lnTo>
                <a:lnTo>
                  <a:pt x="0" y="285488"/>
                </a:lnTo>
                <a:lnTo>
                  <a:pt x="1249" y="339081"/>
                </a:lnTo>
                <a:lnTo>
                  <a:pt x="6024" y="412503"/>
                </a:lnTo>
                <a:lnTo>
                  <a:pt x="16527" y="492745"/>
                </a:lnTo>
                <a:lnTo>
                  <a:pt x="36218" y="573863"/>
                </a:lnTo>
                <a:lnTo>
                  <a:pt x="61196" y="651456"/>
                </a:lnTo>
                <a:lnTo>
                  <a:pt x="82647" y="709652"/>
                </a:lnTo>
                <a:lnTo>
                  <a:pt x="91756" y="732577"/>
                </a:lnTo>
                <a:lnTo>
                  <a:pt x="89185" y="707849"/>
                </a:lnTo>
                <a:lnTo>
                  <a:pt x="83528" y="647628"/>
                </a:lnTo>
                <a:lnTo>
                  <a:pt x="77872" y="572859"/>
                </a:lnTo>
                <a:lnTo>
                  <a:pt x="75301" y="504486"/>
                </a:lnTo>
                <a:lnTo>
                  <a:pt x="77137" y="452923"/>
                </a:lnTo>
                <a:lnTo>
                  <a:pt x="81176" y="412814"/>
                </a:lnTo>
                <a:lnTo>
                  <a:pt x="85215" y="386807"/>
                </a:lnTo>
                <a:lnTo>
                  <a:pt x="87051" y="377549"/>
                </a:lnTo>
                <a:lnTo>
                  <a:pt x="707588" y="377549"/>
                </a:lnTo>
                <a:lnTo>
                  <a:pt x="819502" y="344715"/>
                </a:lnTo>
                <a:lnTo>
                  <a:pt x="973593" y="250959"/>
                </a:lnTo>
                <a:lnTo>
                  <a:pt x="1052307" y="169980"/>
                </a:lnTo>
                <a:lnTo>
                  <a:pt x="1072332" y="138698"/>
                </a:lnTo>
                <a:lnTo>
                  <a:pt x="1002393" y="138698"/>
                </a:lnTo>
                <a:lnTo>
                  <a:pt x="932566" y="134458"/>
                </a:lnTo>
                <a:lnTo>
                  <a:pt x="858106" y="118993"/>
                </a:lnTo>
                <a:lnTo>
                  <a:pt x="804857" y="99773"/>
                </a:lnTo>
                <a:lnTo>
                  <a:pt x="771517" y="75405"/>
                </a:lnTo>
                <a:lnTo>
                  <a:pt x="771152" y="72027"/>
                </a:lnTo>
                <a:lnTo>
                  <a:pt x="907455" y="20300"/>
                </a:lnTo>
                <a:lnTo>
                  <a:pt x="868743" y="12028"/>
                </a:lnTo>
                <a:lnTo>
                  <a:pt x="763476" y="0"/>
                </a:lnTo>
                <a:close/>
                <a:moveTo>
                  <a:pt x="707588" y="377549"/>
                </a:moveTo>
                <a:lnTo>
                  <a:pt x="87051" y="377549"/>
                </a:lnTo>
                <a:lnTo>
                  <a:pt x="120402" y="391071"/>
                </a:lnTo>
                <a:lnTo>
                  <a:pt x="216341" y="416939"/>
                </a:lnTo>
                <a:lnTo>
                  <a:pt x="368697" y="433109"/>
                </a:lnTo>
                <a:lnTo>
                  <a:pt x="571299" y="417534"/>
                </a:lnTo>
                <a:lnTo>
                  <a:pt x="707588" y="377549"/>
                </a:lnTo>
                <a:close/>
                <a:moveTo>
                  <a:pt x="1074382" y="135495"/>
                </a:moveTo>
                <a:lnTo>
                  <a:pt x="1054145" y="137212"/>
                </a:lnTo>
                <a:lnTo>
                  <a:pt x="1002393" y="138698"/>
                </a:lnTo>
                <a:lnTo>
                  <a:pt x="1072332" y="138698"/>
                </a:lnTo>
                <a:lnTo>
                  <a:pt x="1074382" y="135495"/>
                </a:lnTo>
                <a:close/>
              </a:path>
            </a:pathLst>
          </a:custGeom>
          <a:solidFill>
            <a:srgbClr val="34384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21"/>
          <p:cNvSpPr/>
          <p:nvPr/>
        </p:nvSpPr>
        <p:spPr>
          <a:xfrm>
            <a:off x="4123440" y="4022280"/>
            <a:ext cx="100440" cy="22932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22"/>
          <p:cNvSpPr/>
          <p:nvPr/>
        </p:nvSpPr>
        <p:spPr>
          <a:xfrm>
            <a:off x="1435320" y="1831680"/>
            <a:ext cx="9320400" cy="12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960" bIns="0">
            <a:noAutofit/>
          </a:bodyPr>
          <a:p>
            <a:pPr marL="3075840" algn="ctr">
              <a:lnSpc>
                <a:spcPts val="3336"/>
              </a:lnSpc>
              <a:spcBef>
                <a:spcPts val="96"/>
              </a:spcBef>
            </a:pPr>
            <a:endParaRPr b="0" lang="en-US" sz="1800" spc="-1" strike="noStrike">
              <a:latin typeface="Arial"/>
            </a:endParaRPr>
          </a:p>
          <a:p>
            <a:pPr marL="3075840" algn="ctr">
              <a:lnSpc>
                <a:spcPts val="3336"/>
              </a:lnSpc>
              <a:spcBef>
                <a:spcPts val="96"/>
              </a:spcBef>
            </a:pPr>
            <a:endParaRPr b="0" lang="en-US" sz="1800" spc="-1" strike="noStrike">
              <a:latin typeface="Arial"/>
            </a:endParaRPr>
          </a:p>
          <a:p>
            <a:pPr marL="3075840" algn="ctr">
              <a:lnSpc>
                <a:spcPts val="3336"/>
              </a:lnSpc>
              <a:spcBef>
                <a:spcPts val="96"/>
              </a:spcBef>
            </a:pPr>
            <a:r>
              <a:rPr b="0" lang="en-US" sz="2800" spc="-7" strike="noStrike">
                <a:solidFill>
                  <a:srgbClr val="ffffff"/>
                </a:solidFill>
                <a:latin typeface="Impact"/>
              </a:rPr>
              <a:t>Time</a:t>
            </a:r>
            <a:r>
              <a:rPr b="0" lang="en-US" sz="2800" spc="-12" strike="noStrike">
                <a:solidFill>
                  <a:srgbClr val="ffffff"/>
                </a:solidFill>
                <a:latin typeface="Impact"/>
              </a:rPr>
              <a:t> </a:t>
            </a:r>
            <a:r>
              <a:rPr b="0" lang="en-US" sz="2800" spc="-7" strike="noStrike">
                <a:solidFill>
                  <a:srgbClr val="ffffff"/>
                </a:solidFill>
                <a:latin typeface="Impact"/>
              </a:rPr>
              <a:t>to</a:t>
            </a:r>
            <a:br/>
            <a:r>
              <a:rPr b="0" lang="en-US" sz="9600" spc="1" strike="noStrike">
                <a:solidFill>
                  <a:srgbClr val="ffffff"/>
                </a:solidFill>
                <a:latin typeface="Impact"/>
              </a:rPr>
              <a:t>CODE</a:t>
            </a:r>
            <a:r>
              <a:rPr b="0" lang="en-US" sz="9600" spc="-97" strike="noStrike">
                <a:solidFill>
                  <a:srgbClr val="ffffff"/>
                </a:solidFill>
                <a:latin typeface="Impact"/>
              </a:rPr>
              <a:t> </a:t>
            </a:r>
            <a:r>
              <a:rPr b="0" lang="en-US" sz="9600" spc="-1" strike="noStrike">
                <a:solidFill>
                  <a:srgbClr val="ffffff"/>
                </a:solidFill>
                <a:latin typeface="Impact"/>
              </a:rPr>
              <a:t>!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451" name="CustomShape 23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2" name="CustomShape 24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B7AC4B53-3494-46D7-BFBE-C9F3E2F681B8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7389720" y="0"/>
            <a:ext cx="4801680" cy="6857280"/>
          </a:xfrm>
          <a:custGeom>
            <a:avLst/>
            <a:gdLst/>
            <a:ahLst/>
            <a:rect l="l" t="t" r="r" b="b"/>
            <a:pathLst>
              <a:path w="4802505" h="6858000">
                <a:moveTo>
                  <a:pt x="4802124" y="0"/>
                </a:moveTo>
                <a:lnTo>
                  <a:pt x="0" y="0"/>
                </a:lnTo>
                <a:lnTo>
                  <a:pt x="4699" y="66675"/>
                </a:lnTo>
                <a:lnTo>
                  <a:pt x="12700" y="122174"/>
                </a:lnTo>
                <a:lnTo>
                  <a:pt x="22225" y="174625"/>
                </a:lnTo>
                <a:lnTo>
                  <a:pt x="53975" y="260350"/>
                </a:lnTo>
                <a:lnTo>
                  <a:pt x="73025" y="296799"/>
                </a:lnTo>
                <a:lnTo>
                  <a:pt x="109474" y="369824"/>
                </a:lnTo>
                <a:lnTo>
                  <a:pt x="127000" y="409575"/>
                </a:lnTo>
                <a:lnTo>
                  <a:pt x="142875" y="450850"/>
                </a:lnTo>
                <a:lnTo>
                  <a:pt x="157099" y="496824"/>
                </a:lnTo>
                <a:lnTo>
                  <a:pt x="168275" y="546100"/>
                </a:lnTo>
                <a:lnTo>
                  <a:pt x="176149" y="606425"/>
                </a:lnTo>
                <a:lnTo>
                  <a:pt x="179324" y="673100"/>
                </a:lnTo>
                <a:lnTo>
                  <a:pt x="176149" y="744474"/>
                </a:lnTo>
                <a:lnTo>
                  <a:pt x="168275" y="801624"/>
                </a:lnTo>
                <a:lnTo>
                  <a:pt x="157099" y="854075"/>
                </a:lnTo>
                <a:lnTo>
                  <a:pt x="142875" y="901700"/>
                </a:lnTo>
                <a:lnTo>
                  <a:pt x="127000" y="942975"/>
                </a:lnTo>
                <a:lnTo>
                  <a:pt x="107950" y="981075"/>
                </a:lnTo>
                <a:lnTo>
                  <a:pt x="88900" y="1017524"/>
                </a:lnTo>
                <a:lnTo>
                  <a:pt x="69850" y="1055624"/>
                </a:lnTo>
                <a:lnTo>
                  <a:pt x="52324" y="1095375"/>
                </a:lnTo>
                <a:lnTo>
                  <a:pt x="34925" y="1136650"/>
                </a:lnTo>
                <a:lnTo>
                  <a:pt x="20574" y="1182624"/>
                </a:lnTo>
                <a:lnTo>
                  <a:pt x="11049" y="1235075"/>
                </a:lnTo>
                <a:lnTo>
                  <a:pt x="1524" y="1295400"/>
                </a:lnTo>
                <a:lnTo>
                  <a:pt x="0" y="1363599"/>
                </a:lnTo>
                <a:lnTo>
                  <a:pt x="1524" y="1431925"/>
                </a:lnTo>
                <a:lnTo>
                  <a:pt x="11049" y="1492250"/>
                </a:lnTo>
                <a:lnTo>
                  <a:pt x="20574" y="1544574"/>
                </a:lnTo>
                <a:lnTo>
                  <a:pt x="34925" y="1589024"/>
                </a:lnTo>
                <a:lnTo>
                  <a:pt x="52324" y="1631950"/>
                </a:lnTo>
                <a:lnTo>
                  <a:pt x="69850" y="1671574"/>
                </a:lnTo>
                <a:lnTo>
                  <a:pt x="88900" y="1708150"/>
                </a:lnTo>
                <a:lnTo>
                  <a:pt x="107950" y="1743075"/>
                </a:lnTo>
                <a:lnTo>
                  <a:pt x="127000" y="1782699"/>
                </a:lnTo>
                <a:lnTo>
                  <a:pt x="142875" y="1823974"/>
                </a:lnTo>
                <a:lnTo>
                  <a:pt x="157099" y="1870075"/>
                </a:lnTo>
                <a:lnTo>
                  <a:pt x="168275" y="1922399"/>
                </a:lnTo>
                <a:lnTo>
                  <a:pt x="176149" y="1982724"/>
                </a:lnTo>
                <a:lnTo>
                  <a:pt x="179324" y="2051050"/>
                </a:lnTo>
                <a:lnTo>
                  <a:pt x="176149" y="2119249"/>
                </a:lnTo>
                <a:lnTo>
                  <a:pt x="168275" y="2179574"/>
                </a:lnTo>
                <a:lnTo>
                  <a:pt x="157099" y="2232025"/>
                </a:lnTo>
                <a:lnTo>
                  <a:pt x="142875" y="2277999"/>
                </a:lnTo>
                <a:lnTo>
                  <a:pt x="127000" y="2319274"/>
                </a:lnTo>
                <a:lnTo>
                  <a:pt x="107950" y="2359025"/>
                </a:lnTo>
                <a:lnTo>
                  <a:pt x="88900" y="2395474"/>
                </a:lnTo>
                <a:lnTo>
                  <a:pt x="69850" y="2433574"/>
                </a:lnTo>
                <a:lnTo>
                  <a:pt x="52324" y="2471674"/>
                </a:lnTo>
                <a:lnTo>
                  <a:pt x="34925" y="2512949"/>
                </a:lnTo>
                <a:lnTo>
                  <a:pt x="20574" y="2560574"/>
                </a:lnTo>
                <a:lnTo>
                  <a:pt x="11049" y="2613025"/>
                </a:lnTo>
                <a:lnTo>
                  <a:pt x="1524" y="2671699"/>
                </a:lnTo>
                <a:lnTo>
                  <a:pt x="0" y="2741549"/>
                </a:lnTo>
                <a:lnTo>
                  <a:pt x="1524" y="2809875"/>
                </a:lnTo>
                <a:lnTo>
                  <a:pt x="11049" y="2868549"/>
                </a:lnTo>
                <a:lnTo>
                  <a:pt x="20574" y="2922524"/>
                </a:lnTo>
                <a:lnTo>
                  <a:pt x="34925" y="2966974"/>
                </a:lnTo>
                <a:lnTo>
                  <a:pt x="52324" y="3009900"/>
                </a:lnTo>
                <a:lnTo>
                  <a:pt x="69850" y="3046349"/>
                </a:lnTo>
                <a:lnTo>
                  <a:pt x="88900" y="3084449"/>
                </a:lnTo>
                <a:lnTo>
                  <a:pt x="107950" y="3121025"/>
                </a:lnTo>
                <a:lnTo>
                  <a:pt x="127000" y="3160649"/>
                </a:lnTo>
                <a:lnTo>
                  <a:pt x="142875" y="3201924"/>
                </a:lnTo>
                <a:lnTo>
                  <a:pt x="157099" y="3248025"/>
                </a:lnTo>
                <a:lnTo>
                  <a:pt x="168275" y="3300349"/>
                </a:lnTo>
                <a:lnTo>
                  <a:pt x="176149" y="3360674"/>
                </a:lnTo>
                <a:lnTo>
                  <a:pt x="179324" y="3427349"/>
                </a:lnTo>
                <a:lnTo>
                  <a:pt x="176149" y="3497199"/>
                </a:lnTo>
                <a:lnTo>
                  <a:pt x="168275" y="3557524"/>
                </a:lnTo>
                <a:lnTo>
                  <a:pt x="157099" y="3609975"/>
                </a:lnTo>
                <a:lnTo>
                  <a:pt x="142875" y="3655949"/>
                </a:lnTo>
                <a:lnTo>
                  <a:pt x="127000" y="3697224"/>
                </a:lnTo>
                <a:lnTo>
                  <a:pt x="107950" y="3736975"/>
                </a:lnTo>
                <a:lnTo>
                  <a:pt x="69850" y="3811524"/>
                </a:lnTo>
                <a:lnTo>
                  <a:pt x="52324" y="3848100"/>
                </a:lnTo>
                <a:lnTo>
                  <a:pt x="34925" y="3890899"/>
                </a:lnTo>
                <a:lnTo>
                  <a:pt x="20574" y="3935349"/>
                </a:lnTo>
                <a:lnTo>
                  <a:pt x="11049" y="3987800"/>
                </a:lnTo>
                <a:lnTo>
                  <a:pt x="1524" y="4048125"/>
                </a:lnTo>
                <a:lnTo>
                  <a:pt x="0" y="4116324"/>
                </a:lnTo>
                <a:lnTo>
                  <a:pt x="1524" y="4186174"/>
                </a:lnTo>
                <a:lnTo>
                  <a:pt x="11049" y="4244975"/>
                </a:lnTo>
                <a:lnTo>
                  <a:pt x="20574" y="4297299"/>
                </a:lnTo>
                <a:lnTo>
                  <a:pt x="34925" y="4343400"/>
                </a:lnTo>
                <a:lnTo>
                  <a:pt x="52324" y="4386199"/>
                </a:lnTo>
                <a:lnTo>
                  <a:pt x="69850" y="4424299"/>
                </a:lnTo>
                <a:lnTo>
                  <a:pt x="107950" y="4498975"/>
                </a:lnTo>
                <a:lnTo>
                  <a:pt x="127000" y="4537075"/>
                </a:lnTo>
                <a:lnTo>
                  <a:pt x="142875" y="4579874"/>
                </a:lnTo>
                <a:lnTo>
                  <a:pt x="157099" y="4625975"/>
                </a:lnTo>
                <a:lnTo>
                  <a:pt x="168275" y="4678299"/>
                </a:lnTo>
                <a:lnTo>
                  <a:pt x="176149" y="4738624"/>
                </a:lnTo>
                <a:lnTo>
                  <a:pt x="179324" y="4806950"/>
                </a:lnTo>
                <a:lnTo>
                  <a:pt x="176149" y="4875149"/>
                </a:lnTo>
                <a:lnTo>
                  <a:pt x="168275" y="4935474"/>
                </a:lnTo>
                <a:lnTo>
                  <a:pt x="157099" y="4987925"/>
                </a:lnTo>
                <a:lnTo>
                  <a:pt x="142875" y="5033899"/>
                </a:lnTo>
                <a:lnTo>
                  <a:pt x="127000" y="5075174"/>
                </a:lnTo>
                <a:lnTo>
                  <a:pt x="107950" y="5114925"/>
                </a:lnTo>
                <a:lnTo>
                  <a:pt x="88900" y="5149850"/>
                </a:lnTo>
                <a:lnTo>
                  <a:pt x="69850" y="5186299"/>
                </a:lnTo>
                <a:lnTo>
                  <a:pt x="52324" y="5226050"/>
                </a:lnTo>
                <a:lnTo>
                  <a:pt x="34925" y="5268849"/>
                </a:lnTo>
                <a:lnTo>
                  <a:pt x="20574" y="5313299"/>
                </a:lnTo>
                <a:lnTo>
                  <a:pt x="11049" y="5365750"/>
                </a:lnTo>
                <a:lnTo>
                  <a:pt x="1524" y="5426075"/>
                </a:lnTo>
                <a:lnTo>
                  <a:pt x="0" y="5494274"/>
                </a:lnTo>
                <a:lnTo>
                  <a:pt x="1524" y="5562600"/>
                </a:lnTo>
                <a:lnTo>
                  <a:pt x="11049" y="5622925"/>
                </a:lnTo>
                <a:lnTo>
                  <a:pt x="20574" y="5675312"/>
                </a:lnTo>
                <a:lnTo>
                  <a:pt x="34925" y="5721350"/>
                </a:lnTo>
                <a:lnTo>
                  <a:pt x="52324" y="5762625"/>
                </a:lnTo>
                <a:lnTo>
                  <a:pt x="69850" y="5802312"/>
                </a:lnTo>
                <a:lnTo>
                  <a:pt x="88900" y="5840412"/>
                </a:lnTo>
                <a:lnTo>
                  <a:pt x="107950" y="5876925"/>
                </a:lnTo>
                <a:lnTo>
                  <a:pt x="127000" y="5915025"/>
                </a:lnTo>
                <a:lnTo>
                  <a:pt x="142875" y="5956300"/>
                </a:lnTo>
                <a:lnTo>
                  <a:pt x="157099" y="6003925"/>
                </a:lnTo>
                <a:lnTo>
                  <a:pt x="168275" y="6056312"/>
                </a:lnTo>
                <a:lnTo>
                  <a:pt x="176149" y="6113462"/>
                </a:lnTo>
                <a:lnTo>
                  <a:pt x="179324" y="6183312"/>
                </a:lnTo>
                <a:lnTo>
                  <a:pt x="176149" y="6251575"/>
                </a:lnTo>
                <a:lnTo>
                  <a:pt x="168275" y="6311900"/>
                </a:lnTo>
                <a:lnTo>
                  <a:pt x="157099" y="6361112"/>
                </a:lnTo>
                <a:lnTo>
                  <a:pt x="142875" y="6407150"/>
                </a:lnTo>
                <a:lnTo>
                  <a:pt x="127000" y="6448425"/>
                </a:lnTo>
                <a:lnTo>
                  <a:pt x="109474" y="6488112"/>
                </a:lnTo>
                <a:lnTo>
                  <a:pt x="73025" y="6561137"/>
                </a:lnTo>
                <a:lnTo>
                  <a:pt x="53975" y="6597650"/>
                </a:lnTo>
                <a:lnTo>
                  <a:pt x="22225" y="6683375"/>
                </a:lnTo>
                <a:lnTo>
                  <a:pt x="12700" y="6735761"/>
                </a:lnTo>
                <a:lnTo>
                  <a:pt x="4699" y="6791323"/>
                </a:lnTo>
                <a:lnTo>
                  <a:pt x="0" y="6857999"/>
                </a:lnTo>
                <a:lnTo>
                  <a:pt x="4802124" y="6857999"/>
                </a:lnTo>
                <a:lnTo>
                  <a:pt x="4802124" y="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2"/>
          <p:cNvSpPr/>
          <p:nvPr/>
        </p:nvSpPr>
        <p:spPr>
          <a:xfrm>
            <a:off x="0" y="0"/>
            <a:ext cx="282960" cy="6857280"/>
          </a:xfrm>
          <a:custGeom>
            <a:avLst/>
            <a:gdLst/>
            <a:ahLst/>
            <a:rect l="l" t="t" r="r" b="b"/>
            <a:pathLst>
              <a:path w="283845" h="6858000">
                <a:moveTo>
                  <a:pt x="0" y="6858000"/>
                </a:moveTo>
                <a:lnTo>
                  <a:pt x="283464" y="6858000"/>
                </a:lnTo>
                <a:lnTo>
                  <a:pt x="2834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3"/>
          <p:cNvSpPr/>
          <p:nvPr/>
        </p:nvSpPr>
        <p:spPr>
          <a:xfrm>
            <a:off x="8777880" y="1217880"/>
            <a:ext cx="2176200" cy="11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400" spc="290" strike="noStrike">
                <a:solidFill>
                  <a:srgbClr val="a3c539"/>
                </a:solidFill>
                <a:latin typeface="Gill Sans MT"/>
              </a:rPr>
              <a:t>E</a:t>
            </a:r>
            <a:r>
              <a:rPr b="1" lang="en-US" sz="2400" spc="-1" strike="noStrike">
                <a:solidFill>
                  <a:srgbClr val="a3c539"/>
                </a:solidFill>
                <a:latin typeface="Gill Sans MT"/>
              </a:rPr>
              <a:t>X</a:t>
            </a:r>
            <a:r>
              <a:rPr b="1" lang="en-US" sz="2400" spc="290" strike="noStrike">
                <a:solidFill>
                  <a:srgbClr val="a3c539"/>
                </a:solidFill>
                <a:latin typeface="Gill Sans MT"/>
              </a:rPr>
              <a:t>E</a:t>
            </a:r>
            <a:r>
              <a:rPr b="1" lang="en-US" sz="2400" spc="284" strike="noStrike">
                <a:solidFill>
                  <a:srgbClr val="a3c539"/>
                </a:solidFill>
                <a:latin typeface="Gill Sans MT"/>
              </a:rPr>
              <a:t>R</a:t>
            </a:r>
            <a:r>
              <a:rPr b="1" lang="en-US" sz="2400" spc="290" strike="noStrike">
                <a:solidFill>
                  <a:srgbClr val="a3c539"/>
                </a:solidFill>
                <a:latin typeface="Gill Sans MT"/>
              </a:rPr>
              <a:t>C</a:t>
            </a:r>
            <a:r>
              <a:rPr b="1" lang="en-US" sz="2400" spc="-1" strike="noStrike">
                <a:solidFill>
                  <a:srgbClr val="a3c539"/>
                </a:solidFill>
                <a:latin typeface="Gill Sans MT"/>
              </a:rPr>
              <a:t>I</a:t>
            </a:r>
            <a:r>
              <a:rPr b="1" lang="en-US" sz="2400" spc="-1" strike="noStrike">
                <a:solidFill>
                  <a:srgbClr val="a3c539"/>
                </a:solidFill>
                <a:latin typeface="Gill Sans MT"/>
              </a:rPr>
              <a:t>S</a:t>
            </a:r>
            <a:r>
              <a:rPr b="1" lang="en-US" sz="2400" spc="-1" strike="noStrike">
                <a:solidFill>
                  <a:srgbClr val="a3c539"/>
                </a:solidFill>
                <a:latin typeface="Gill Sans MT"/>
              </a:rPr>
              <a:t>E</a:t>
            </a:r>
            <a:r>
              <a:rPr b="1" lang="en-US" sz="2400" spc="-1" strike="noStrike">
                <a:solidFill>
                  <a:srgbClr val="a3c539"/>
                </a:solidFill>
                <a:latin typeface="Gill Sans MT"/>
              </a:rPr>
              <a:t>	</a:t>
            </a:r>
            <a:r>
              <a:rPr b="1" lang="en-US" sz="2400" spc="-1" strike="noStrike">
                <a:solidFill>
                  <a:srgbClr val="a3c539"/>
                </a:solidFill>
                <a:latin typeface="Gill Sans MT"/>
              </a:rPr>
              <a:t>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6" name="CustomShape 4"/>
          <p:cNvSpPr/>
          <p:nvPr/>
        </p:nvSpPr>
        <p:spPr>
          <a:xfrm>
            <a:off x="9168480" y="2338920"/>
            <a:ext cx="1421280" cy="14205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5"/>
          <p:cNvSpPr/>
          <p:nvPr/>
        </p:nvSpPr>
        <p:spPr>
          <a:xfrm>
            <a:off x="582480" y="1735560"/>
            <a:ext cx="6522840" cy="33310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6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9" name="CustomShape 7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10ADB19A-830B-4E89-BC1E-ACA0DED86CD1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2"/>
          <p:cNvSpPr/>
          <p:nvPr/>
        </p:nvSpPr>
        <p:spPr>
          <a:xfrm>
            <a:off x="0" y="0"/>
            <a:ext cx="2814120" cy="6857280"/>
          </a:xfrm>
          <a:custGeom>
            <a:avLst/>
            <a:gdLst/>
            <a:ahLst/>
            <a:rect l="l" t="t" r="r" b="b"/>
            <a:pathLst>
              <a:path w="2814955" h="6858000">
                <a:moveTo>
                  <a:pt x="1414526" y="0"/>
                </a:moveTo>
                <a:lnTo>
                  <a:pt x="0" y="0"/>
                </a:lnTo>
                <a:lnTo>
                  <a:pt x="0" y="6857999"/>
                </a:lnTo>
                <a:lnTo>
                  <a:pt x="1414526" y="6857999"/>
                </a:lnTo>
                <a:lnTo>
                  <a:pt x="1438402" y="6769098"/>
                </a:lnTo>
                <a:lnTo>
                  <a:pt x="1462151" y="6681787"/>
                </a:lnTo>
                <a:lnTo>
                  <a:pt x="1489202" y="6596062"/>
                </a:lnTo>
                <a:lnTo>
                  <a:pt x="1519301" y="6513512"/>
                </a:lnTo>
                <a:lnTo>
                  <a:pt x="1555877" y="6435725"/>
                </a:lnTo>
                <a:lnTo>
                  <a:pt x="1598676" y="6362700"/>
                </a:lnTo>
                <a:lnTo>
                  <a:pt x="1644777" y="6300787"/>
                </a:lnTo>
                <a:lnTo>
                  <a:pt x="1697101" y="6243637"/>
                </a:lnTo>
                <a:lnTo>
                  <a:pt x="1754251" y="6188075"/>
                </a:lnTo>
                <a:lnTo>
                  <a:pt x="1817751" y="6134100"/>
                </a:lnTo>
                <a:lnTo>
                  <a:pt x="1881377" y="6084887"/>
                </a:lnTo>
                <a:lnTo>
                  <a:pt x="1948052" y="6032500"/>
                </a:lnTo>
                <a:lnTo>
                  <a:pt x="2016252" y="5983287"/>
                </a:lnTo>
                <a:lnTo>
                  <a:pt x="2146427" y="5878512"/>
                </a:lnTo>
                <a:lnTo>
                  <a:pt x="2206752" y="5824537"/>
                </a:lnTo>
                <a:lnTo>
                  <a:pt x="2262378" y="5767387"/>
                </a:lnTo>
                <a:lnTo>
                  <a:pt x="2311527" y="5707062"/>
                </a:lnTo>
                <a:lnTo>
                  <a:pt x="2355977" y="5643562"/>
                </a:lnTo>
                <a:lnTo>
                  <a:pt x="2389378" y="5575300"/>
                </a:lnTo>
                <a:lnTo>
                  <a:pt x="2414778" y="5499100"/>
                </a:lnTo>
                <a:lnTo>
                  <a:pt x="2429002" y="5418074"/>
                </a:lnTo>
                <a:lnTo>
                  <a:pt x="2435352" y="5334000"/>
                </a:lnTo>
                <a:lnTo>
                  <a:pt x="2435352" y="5249799"/>
                </a:lnTo>
                <a:lnTo>
                  <a:pt x="2429002" y="5162550"/>
                </a:lnTo>
                <a:lnTo>
                  <a:pt x="2417953" y="5071999"/>
                </a:lnTo>
                <a:lnTo>
                  <a:pt x="2405253" y="4983099"/>
                </a:lnTo>
                <a:lnTo>
                  <a:pt x="2394077" y="4894199"/>
                </a:lnTo>
                <a:lnTo>
                  <a:pt x="2383028" y="4805299"/>
                </a:lnTo>
                <a:lnTo>
                  <a:pt x="2375027" y="4714875"/>
                </a:lnTo>
                <a:lnTo>
                  <a:pt x="2371852" y="4627499"/>
                </a:lnTo>
                <a:lnTo>
                  <a:pt x="2376678" y="4543425"/>
                </a:lnTo>
                <a:lnTo>
                  <a:pt x="2387727" y="4459224"/>
                </a:lnTo>
                <a:lnTo>
                  <a:pt x="2408428" y="4381500"/>
                </a:lnTo>
                <a:lnTo>
                  <a:pt x="2437003" y="4302125"/>
                </a:lnTo>
                <a:lnTo>
                  <a:pt x="2471928" y="4224274"/>
                </a:lnTo>
                <a:lnTo>
                  <a:pt x="2513203" y="4146550"/>
                </a:lnTo>
                <a:lnTo>
                  <a:pt x="2557653" y="4068699"/>
                </a:lnTo>
                <a:lnTo>
                  <a:pt x="2603627" y="3989324"/>
                </a:lnTo>
                <a:lnTo>
                  <a:pt x="2649728" y="3913124"/>
                </a:lnTo>
                <a:lnTo>
                  <a:pt x="2692527" y="3833749"/>
                </a:lnTo>
                <a:lnTo>
                  <a:pt x="2732278" y="3756025"/>
                </a:lnTo>
                <a:lnTo>
                  <a:pt x="2765552" y="3673475"/>
                </a:lnTo>
                <a:lnTo>
                  <a:pt x="2792603" y="3592449"/>
                </a:lnTo>
                <a:lnTo>
                  <a:pt x="2808478" y="3511550"/>
                </a:lnTo>
                <a:lnTo>
                  <a:pt x="2814828" y="3429000"/>
                </a:lnTo>
                <a:lnTo>
                  <a:pt x="2808478" y="3346450"/>
                </a:lnTo>
                <a:lnTo>
                  <a:pt x="2792603" y="3265424"/>
                </a:lnTo>
                <a:lnTo>
                  <a:pt x="2765552" y="3184525"/>
                </a:lnTo>
                <a:lnTo>
                  <a:pt x="2732278" y="3101975"/>
                </a:lnTo>
                <a:lnTo>
                  <a:pt x="2692527" y="3024124"/>
                </a:lnTo>
                <a:lnTo>
                  <a:pt x="2649728" y="2944749"/>
                </a:lnTo>
                <a:lnTo>
                  <a:pt x="2603627" y="2868549"/>
                </a:lnTo>
                <a:lnTo>
                  <a:pt x="2557653" y="2789174"/>
                </a:lnTo>
                <a:lnTo>
                  <a:pt x="2513203" y="2711450"/>
                </a:lnTo>
                <a:lnTo>
                  <a:pt x="2471928" y="2633599"/>
                </a:lnTo>
                <a:lnTo>
                  <a:pt x="2437003" y="2555875"/>
                </a:lnTo>
                <a:lnTo>
                  <a:pt x="2408428" y="2476500"/>
                </a:lnTo>
                <a:lnTo>
                  <a:pt x="2387727" y="2398649"/>
                </a:lnTo>
                <a:lnTo>
                  <a:pt x="2376678" y="2314575"/>
                </a:lnTo>
                <a:lnTo>
                  <a:pt x="2371852" y="2230374"/>
                </a:lnTo>
                <a:lnTo>
                  <a:pt x="2375027" y="2143125"/>
                </a:lnTo>
                <a:lnTo>
                  <a:pt x="2383028" y="2052574"/>
                </a:lnTo>
                <a:lnTo>
                  <a:pt x="2394077" y="1963674"/>
                </a:lnTo>
                <a:lnTo>
                  <a:pt x="2405253" y="1874774"/>
                </a:lnTo>
                <a:lnTo>
                  <a:pt x="2417953" y="1785874"/>
                </a:lnTo>
                <a:lnTo>
                  <a:pt x="2429002" y="1695450"/>
                </a:lnTo>
                <a:lnTo>
                  <a:pt x="2435352" y="1608074"/>
                </a:lnTo>
                <a:lnTo>
                  <a:pt x="2435352" y="1524000"/>
                </a:lnTo>
                <a:lnTo>
                  <a:pt x="2429002" y="1439799"/>
                </a:lnTo>
                <a:lnTo>
                  <a:pt x="2414778" y="1358900"/>
                </a:lnTo>
                <a:lnTo>
                  <a:pt x="2389378" y="1282700"/>
                </a:lnTo>
                <a:lnTo>
                  <a:pt x="2355977" y="1214374"/>
                </a:lnTo>
                <a:lnTo>
                  <a:pt x="2311527" y="1150874"/>
                </a:lnTo>
                <a:lnTo>
                  <a:pt x="2262378" y="1090549"/>
                </a:lnTo>
                <a:lnTo>
                  <a:pt x="2206752" y="1033399"/>
                </a:lnTo>
                <a:lnTo>
                  <a:pt x="2146427" y="979424"/>
                </a:lnTo>
                <a:lnTo>
                  <a:pt x="2016252" y="874649"/>
                </a:lnTo>
                <a:lnTo>
                  <a:pt x="1948052" y="825500"/>
                </a:lnTo>
                <a:lnTo>
                  <a:pt x="1881377" y="773049"/>
                </a:lnTo>
                <a:lnTo>
                  <a:pt x="1817751" y="723900"/>
                </a:lnTo>
                <a:lnTo>
                  <a:pt x="1754251" y="669925"/>
                </a:lnTo>
                <a:lnTo>
                  <a:pt x="1697101" y="614299"/>
                </a:lnTo>
                <a:lnTo>
                  <a:pt x="1644777" y="557149"/>
                </a:lnTo>
                <a:lnTo>
                  <a:pt x="1598676" y="495300"/>
                </a:lnTo>
                <a:lnTo>
                  <a:pt x="1555877" y="422275"/>
                </a:lnTo>
                <a:lnTo>
                  <a:pt x="1519301" y="344424"/>
                </a:lnTo>
                <a:lnTo>
                  <a:pt x="1489202" y="261874"/>
                </a:lnTo>
                <a:lnTo>
                  <a:pt x="1462151" y="176149"/>
                </a:lnTo>
                <a:lnTo>
                  <a:pt x="1438402" y="88900"/>
                </a:lnTo>
                <a:lnTo>
                  <a:pt x="14145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3"/>
          <p:cNvSpPr/>
          <p:nvPr/>
        </p:nvSpPr>
        <p:spPr>
          <a:xfrm>
            <a:off x="874800" y="0"/>
            <a:ext cx="1645200" cy="6857280"/>
          </a:xfrm>
          <a:custGeom>
            <a:avLst/>
            <a:gdLst/>
            <a:ahLst/>
            <a:rect l="l" t="t" r="r" b="b"/>
            <a:pathLst>
              <a:path w="1645920" h="6858000">
                <a:moveTo>
                  <a:pt x="271411" y="0"/>
                </a:moveTo>
                <a:lnTo>
                  <a:pt x="0" y="0"/>
                </a:lnTo>
                <a:lnTo>
                  <a:pt x="26987" y="66675"/>
                </a:lnTo>
                <a:lnTo>
                  <a:pt x="52374" y="139700"/>
                </a:lnTo>
                <a:lnTo>
                  <a:pt x="73012" y="217424"/>
                </a:lnTo>
                <a:lnTo>
                  <a:pt x="95237" y="299974"/>
                </a:lnTo>
                <a:lnTo>
                  <a:pt x="142849" y="477774"/>
                </a:lnTo>
                <a:lnTo>
                  <a:pt x="172999" y="565150"/>
                </a:lnTo>
                <a:lnTo>
                  <a:pt x="204749" y="652399"/>
                </a:lnTo>
                <a:lnTo>
                  <a:pt x="247599" y="738124"/>
                </a:lnTo>
                <a:lnTo>
                  <a:pt x="295224" y="819150"/>
                </a:lnTo>
                <a:lnTo>
                  <a:pt x="352361" y="895350"/>
                </a:lnTo>
                <a:lnTo>
                  <a:pt x="414274" y="963549"/>
                </a:lnTo>
                <a:lnTo>
                  <a:pt x="480949" y="1028700"/>
                </a:lnTo>
                <a:lnTo>
                  <a:pt x="552323" y="1089025"/>
                </a:lnTo>
                <a:lnTo>
                  <a:pt x="622173" y="1144524"/>
                </a:lnTo>
                <a:lnTo>
                  <a:pt x="695198" y="1198499"/>
                </a:lnTo>
                <a:lnTo>
                  <a:pt x="765048" y="1252474"/>
                </a:lnTo>
                <a:lnTo>
                  <a:pt x="830072" y="1304925"/>
                </a:lnTo>
                <a:lnTo>
                  <a:pt x="890397" y="1355725"/>
                </a:lnTo>
                <a:lnTo>
                  <a:pt x="942848" y="1406525"/>
                </a:lnTo>
                <a:lnTo>
                  <a:pt x="984123" y="1460500"/>
                </a:lnTo>
                <a:lnTo>
                  <a:pt x="1012571" y="1512824"/>
                </a:lnTo>
                <a:lnTo>
                  <a:pt x="1026922" y="1562100"/>
                </a:lnTo>
                <a:lnTo>
                  <a:pt x="1034796" y="1616075"/>
                </a:lnTo>
                <a:lnTo>
                  <a:pt x="1037971" y="1674749"/>
                </a:lnTo>
                <a:lnTo>
                  <a:pt x="1033272" y="1739900"/>
                </a:lnTo>
                <a:lnTo>
                  <a:pt x="1026922" y="1808099"/>
                </a:lnTo>
                <a:lnTo>
                  <a:pt x="1018921" y="1877949"/>
                </a:lnTo>
                <a:lnTo>
                  <a:pt x="1011047" y="1950974"/>
                </a:lnTo>
                <a:lnTo>
                  <a:pt x="993521" y="2062099"/>
                </a:lnTo>
                <a:lnTo>
                  <a:pt x="984123" y="2171700"/>
                </a:lnTo>
                <a:lnTo>
                  <a:pt x="977773" y="2284349"/>
                </a:lnTo>
                <a:lnTo>
                  <a:pt x="980948" y="2398649"/>
                </a:lnTo>
                <a:lnTo>
                  <a:pt x="996696" y="2512949"/>
                </a:lnTo>
                <a:lnTo>
                  <a:pt x="1018921" y="2601849"/>
                </a:lnTo>
                <a:lnTo>
                  <a:pt x="1049147" y="2689225"/>
                </a:lnTo>
                <a:lnTo>
                  <a:pt x="1087247" y="2771775"/>
                </a:lnTo>
                <a:lnTo>
                  <a:pt x="1128522" y="2855849"/>
                </a:lnTo>
                <a:lnTo>
                  <a:pt x="1255522" y="3078099"/>
                </a:lnTo>
                <a:lnTo>
                  <a:pt x="1290447" y="3140075"/>
                </a:lnTo>
                <a:lnTo>
                  <a:pt x="1323721" y="3201924"/>
                </a:lnTo>
                <a:lnTo>
                  <a:pt x="1350645" y="3262249"/>
                </a:lnTo>
                <a:lnTo>
                  <a:pt x="1371346" y="3321050"/>
                </a:lnTo>
                <a:lnTo>
                  <a:pt x="1385570" y="3375025"/>
                </a:lnTo>
                <a:lnTo>
                  <a:pt x="1390396" y="3429000"/>
                </a:lnTo>
                <a:lnTo>
                  <a:pt x="1385570" y="3482975"/>
                </a:lnTo>
                <a:lnTo>
                  <a:pt x="1371346" y="3536950"/>
                </a:lnTo>
                <a:lnTo>
                  <a:pt x="1350645" y="3595624"/>
                </a:lnTo>
                <a:lnTo>
                  <a:pt x="1323721" y="3655949"/>
                </a:lnTo>
                <a:lnTo>
                  <a:pt x="1290447" y="3717925"/>
                </a:lnTo>
                <a:lnTo>
                  <a:pt x="1255522" y="3779774"/>
                </a:lnTo>
                <a:lnTo>
                  <a:pt x="1128522" y="4002024"/>
                </a:lnTo>
                <a:lnTo>
                  <a:pt x="1087247" y="4086225"/>
                </a:lnTo>
                <a:lnTo>
                  <a:pt x="1049147" y="4168775"/>
                </a:lnTo>
                <a:lnTo>
                  <a:pt x="1018921" y="4256024"/>
                </a:lnTo>
                <a:lnTo>
                  <a:pt x="996696" y="4344924"/>
                </a:lnTo>
                <a:lnTo>
                  <a:pt x="980948" y="4459224"/>
                </a:lnTo>
                <a:lnTo>
                  <a:pt x="977773" y="4573524"/>
                </a:lnTo>
                <a:lnTo>
                  <a:pt x="984123" y="4686300"/>
                </a:lnTo>
                <a:lnTo>
                  <a:pt x="993521" y="4795774"/>
                </a:lnTo>
                <a:lnTo>
                  <a:pt x="1011047" y="4906899"/>
                </a:lnTo>
                <a:lnTo>
                  <a:pt x="1018921" y="4979924"/>
                </a:lnTo>
                <a:lnTo>
                  <a:pt x="1026922" y="5049774"/>
                </a:lnTo>
                <a:lnTo>
                  <a:pt x="1033272" y="5118100"/>
                </a:lnTo>
                <a:lnTo>
                  <a:pt x="1037971" y="5183124"/>
                </a:lnTo>
                <a:lnTo>
                  <a:pt x="1034796" y="5241925"/>
                </a:lnTo>
                <a:lnTo>
                  <a:pt x="1026922" y="5295900"/>
                </a:lnTo>
                <a:lnTo>
                  <a:pt x="1012571" y="5345049"/>
                </a:lnTo>
                <a:lnTo>
                  <a:pt x="984123" y="5397500"/>
                </a:lnTo>
                <a:lnTo>
                  <a:pt x="942848" y="5451475"/>
                </a:lnTo>
                <a:lnTo>
                  <a:pt x="890397" y="5502275"/>
                </a:lnTo>
                <a:lnTo>
                  <a:pt x="830072" y="5554599"/>
                </a:lnTo>
                <a:lnTo>
                  <a:pt x="695198" y="5659437"/>
                </a:lnTo>
                <a:lnTo>
                  <a:pt x="622173" y="5713412"/>
                </a:lnTo>
                <a:lnTo>
                  <a:pt x="552323" y="5768975"/>
                </a:lnTo>
                <a:lnTo>
                  <a:pt x="480949" y="5829300"/>
                </a:lnTo>
                <a:lnTo>
                  <a:pt x="414274" y="5894387"/>
                </a:lnTo>
                <a:lnTo>
                  <a:pt x="352361" y="5962650"/>
                </a:lnTo>
                <a:lnTo>
                  <a:pt x="295224" y="6038850"/>
                </a:lnTo>
                <a:lnTo>
                  <a:pt x="247599" y="6119812"/>
                </a:lnTo>
                <a:lnTo>
                  <a:pt x="204749" y="6205537"/>
                </a:lnTo>
                <a:lnTo>
                  <a:pt x="172999" y="6292850"/>
                </a:lnTo>
                <a:lnTo>
                  <a:pt x="142849" y="6380162"/>
                </a:lnTo>
                <a:lnTo>
                  <a:pt x="95237" y="6557962"/>
                </a:lnTo>
                <a:lnTo>
                  <a:pt x="73012" y="6640512"/>
                </a:lnTo>
                <a:lnTo>
                  <a:pt x="52374" y="6718300"/>
                </a:lnTo>
                <a:lnTo>
                  <a:pt x="26987" y="6791323"/>
                </a:lnTo>
                <a:lnTo>
                  <a:pt x="0" y="6857999"/>
                </a:lnTo>
                <a:lnTo>
                  <a:pt x="271411" y="6857999"/>
                </a:lnTo>
                <a:lnTo>
                  <a:pt x="298386" y="6770686"/>
                </a:lnTo>
                <a:lnTo>
                  <a:pt x="323786" y="6683375"/>
                </a:lnTo>
                <a:lnTo>
                  <a:pt x="349186" y="6594475"/>
                </a:lnTo>
                <a:lnTo>
                  <a:pt x="371398" y="6503987"/>
                </a:lnTo>
                <a:lnTo>
                  <a:pt x="398399" y="6416675"/>
                </a:lnTo>
                <a:lnTo>
                  <a:pt x="426974" y="6332537"/>
                </a:lnTo>
                <a:lnTo>
                  <a:pt x="463423" y="6253162"/>
                </a:lnTo>
                <a:lnTo>
                  <a:pt x="506349" y="6180137"/>
                </a:lnTo>
                <a:lnTo>
                  <a:pt x="553974" y="6118225"/>
                </a:lnTo>
                <a:lnTo>
                  <a:pt x="606298" y="6059487"/>
                </a:lnTo>
                <a:lnTo>
                  <a:pt x="666623" y="6005512"/>
                </a:lnTo>
                <a:lnTo>
                  <a:pt x="730123" y="5951537"/>
                </a:lnTo>
                <a:lnTo>
                  <a:pt x="931672" y="5797550"/>
                </a:lnTo>
                <a:lnTo>
                  <a:pt x="996696" y="5746750"/>
                </a:lnTo>
                <a:lnTo>
                  <a:pt x="1058672" y="5692775"/>
                </a:lnTo>
                <a:lnTo>
                  <a:pt x="1115822" y="5634037"/>
                </a:lnTo>
                <a:lnTo>
                  <a:pt x="1168146" y="5575300"/>
                </a:lnTo>
                <a:lnTo>
                  <a:pt x="1211072" y="5511800"/>
                </a:lnTo>
                <a:lnTo>
                  <a:pt x="1247521" y="5440299"/>
                </a:lnTo>
                <a:lnTo>
                  <a:pt x="1269746" y="5370449"/>
                </a:lnTo>
                <a:lnTo>
                  <a:pt x="1284097" y="5292725"/>
                </a:lnTo>
                <a:lnTo>
                  <a:pt x="1290447" y="5216525"/>
                </a:lnTo>
                <a:lnTo>
                  <a:pt x="1288796" y="5135499"/>
                </a:lnTo>
                <a:lnTo>
                  <a:pt x="1282446" y="5054600"/>
                </a:lnTo>
                <a:lnTo>
                  <a:pt x="1274572" y="4970399"/>
                </a:lnTo>
                <a:lnTo>
                  <a:pt x="1263396" y="4886325"/>
                </a:lnTo>
                <a:lnTo>
                  <a:pt x="1250696" y="4802124"/>
                </a:lnTo>
                <a:lnTo>
                  <a:pt x="1241171" y="4718050"/>
                </a:lnTo>
                <a:lnTo>
                  <a:pt x="1234821" y="4633849"/>
                </a:lnTo>
                <a:lnTo>
                  <a:pt x="1230122" y="4552950"/>
                </a:lnTo>
                <a:lnTo>
                  <a:pt x="1234821" y="4473575"/>
                </a:lnTo>
                <a:lnTo>
                  <a:pt x="1244346" y="4395724"/>
                </a:lnTo>
                <a:lnTo>
                  <a:pt x="1265047" y="4314825"/>
                </a:lnTo>
                <a:lnTo>
                  <a:pt x="1296797" y="4235450"/>
                </a:lnTo>
                <a:lnTo>
                  <a:pt x="1334770" y="4156075"/>
                </a:lnTo>
                <a:lnTo>
                  <a:pt x="1377696" y="4076700"/>
                </a:lnTo>
                <a:lnTo>
                  <a:pt x="1422146" y="3998849"/>
                </a:lnTo>
                <a:lnTo>
                  <a:pt x="1469771" y="3919474"/>
                </a:lnTo>
                <a:lnTo>
                  <a:pt x="1512570" y="3840099"/>
                </a:lnTo>
                <a:lnTo>
                  <a:pt x="1555496" y="3759200"/>
                </a:lnTo>
                <a:lnTo>
                  <a:pt x="1591945" y="3678174"/>
                </a:lnTo>
                <a:lnTo>
                  <a:pt x="1620520" y="3597275"/>
                </a:lnTo>
                <a:lnTo>
                  <a:pt x="1636395" y="3514725"/>
                </a:lnTo>
                <a:lnTo>
                  <a:pt x="1645920" y="3429000"/>
                </a:lnTo>
                <a:lnTo>
                  <a:pt x="1636395" y="3343275"/>
                </a:lnTo>
                <a:lnTo>
                  <a:pt x="1620520" y="3260725"/>
                </a:lnTo>
                <a:lnTo>
                  <a:pt x="1591945" y="3179699"/>
                </a:lnTo>
                <a:lnTo>
                  <a:pt x="1555496" y="3098800"/>
                </a:lnTo>
                <a:lnTo>
                  <a:pt x="1512570" y="3017774"/>
                </a:lnTo>
                <a:lnTo>
                  <a:pt x="1469771" y="2938399"/>
                </a:lnTo>
                <a:lnTo>
                  <a:pt x="1422146" y="2859024"/>
                </a:lnTo>
                <a:lnTo>
                  <a:pt x="1377696" y="2781300"/>
                </a:lnTo>
                <a:lnTo>
                  <a:pt x="1334770" y="2701925"/>
                </a:lnTo>
                <a:lnTo>
                  <a:pt x="1296797" y="2622550"/>
                </a:lnTo>
                <a:lnTo>
                  <a:pt x="1265047" y="2543175"/>
                </a:lnTo>
                <a:lnTo>
                  <a:pt x="1244346" y="2462149"/>
                </a:lnTo>
                <a:lnTo>
                  <a:pt x="1234821" y="2384425"/>
                </a:lnTo>
                <a:lnTo>
                  <a:pt x="1230122" y="2305050"/>
                </a:lnTo>
                <a:lnTo>
                  <a:pt x="1234821" y="2224024"/>
                </a:lnTo>
                <a:lnTo>
                  <a:pt x="1241171" y="2139950"/>
                </a:lnTo>
                <a:lnTo>
                  <a:pt x="1250696" y="2055749"/>
                </a:lnTo>
                <a:lnTo>
                  <a:pt x="1263396" y="1971675"/>
                </a:lnTo>
                <a:lnTo>
                  <a:pt x="1274572" y="1887474"/>
                </a:lnTo>
                <a:lnTo>
                  <a:pt x="1282446" y="1803400"/>
                </a:lnTo>
                <a:lnTo>
                  <a:pt x="1288796" y="1722374"/>
                </a:lnTo>
                <a:lnTo>
                  <a:pt x="1290447" y="1641475"/>
                </a:lnTo>
                <a:lnTo>
                  <a:pt x="1284097" y="1565275"/>
                </a:lnTo>
                <a:lnTo>
                  <a:pt x="1269746" y="1487424"/>
                </a:lnTo>
                <a:lnTo>
                  <a:pt x="1247521" y="1417574"/>
                </a:lnTo>
                <a:lnTo>
                  <a:pt x="1211072" y="1346200"/>
                </a:lnTo>
                <a:lnTo>
                  <a:pt x="1168146" y="1282700"/>
                </a:lnTo>
                <a:lnTo>
                  <a:pt x="1115822" y="1223899"/>
                </a:lnTo>
                <a:lnTo>
                  <a:pt x="1058672" y="1165225"/>
                </a:lnTo>
                <a:lnTo>
                  <a:pt x="996696" y="1111250"/>
                </a:lnTo>
                <a:lnTo>
                  <a:pt x="931672" y="1060450"/>
                </a:lnTo>
                <a:lnTo>
                  <a:pt x="730123" y="906399"/>
                </a:lnTo>
                <a:lnTo>
                  <a:pt x="666623" y="852424"/>
                </a:lnTo>
                <a:lnTo>
                  <a:pt x="606298" y="798449"/>
                </a:lnTo>
                <a:lnTo>
                  <a:pt x="553974" y="739775"/>
                </a:lnTo>
                <a:lnTo>
                  <a:pt x="506349" y="677799"/>
                </a:lnTo>
                <a:lnTo>
                  <a:pt x="463423" y="604774"/>
                </a:lnTo>
                <a:lnTo>
                  <a:pt x="426974" y="525399"/>
                </a:lnTo>
                <a:lnTo>
                  <a:pt x="398399" y="441325"/>
                </a:lnTo>
                <a:lnTo>
                  <a:pt x="371398" y="353949"/>
                </a:lnTo>
                <a:lnTo>
                  <a:pt x="349186" y="263525"/>
                </a:lnTo>
                <a:lnTo>
                  <a:pt x="323786" y="174625"/>
                </a:lnTo>
                <a:lnTo>
                  <a:pt x="298386" y="87249"/>
                </a:lnTo>
                <a:lnTo>
                  <a:pt x="271411" y="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4"/>
          <p:cNvSpPr/>
          <p:nvPr/>
        </p:nvSpPr>
        <p:spPr>
          <a:xfrm>
            <a:off x="3322080" y="2640600"/>
            <a:ext cx="8565120" cy="366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ts val="9581"/>
              </a:lnSpc>
              <a:spcBef>
                <a:spcPts val="99"/>
              </a:spcBef>
            </a:pPr>
            <a:r>
              <a:rPr b="0" lang="en-US" sz="8400" spc="520" strike="noStrike">
                <a:solidFill>
                  <a:srgbClr val="ffffff"/>
                </a:solidFill>
                <a:latin typeface="Impact"/>
              </a:rPr>
              <a:t>STATIC</a:t>
            </a:r>
            <a:br/>
            <a:r>
              <a:rPr b="0" lang="en-US" sz="8400" spc="684" strike="noStrike">
                <a:solidFill>
                  <a:srgbClr val="ffffff"/>
                </a:solidFill>
                <a:latin typeface="Impact"/>
              </a:rPr>
              <a:t>VARIABLES</a:t>
            </a:r>
            <a:endParaRPr b="0" lang="en-US" sz="8400" spc="-1" strike="noStrike">
              <a:latin typeface="Arial"/>
            </a:endParaRPr>
          </a:p>
        </p:txBody>
      </p:sp>
      <p:sp>
        <p:nvSpPr>
          <p:cNvPr id="464" name="CustomShape 5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5" name="CustomShape 6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3160943E-7909-4CE2-8EEE-54352876382D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4C4EEFEE-0329-47DD-89ED-5353DB79E0BB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1246680" y="1295280"/>
            <a:ext cx="10022400" cy="409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Impact"/>
              </a:rPr>
              <a:t>Lecture Handout:  </a:t>
            </a: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Tahoma"/>
              </a:rPr>
              <a:t>Android development by Joel Ross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Impact"/>
                <a:ea typeface="Tahoma"/>
              </a:rPr>
              <a:t>Book: </a:t>
            </a: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Tahoma"/>
              </a:rPr>
              <a:t>The Busy Coder’s Guide to Android Development 8.12 by Murphy Mark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Impact"/>
                <a:ea typeface="Tahoma"/>
              </a:rPr>
              <a:t>Online: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Impact"/>
                <a:ea typeface="Tahoma"/>
              </a:rPr>
              <a:t>Codelabs:</a:t>
            </a:r>
            <a:r>
              <a:rPr b="0" lang="en-US" sz="2800" spc="-1" strike="noStrike" u="sng">
                <a:solidFill>
                  <a:srgbClr val="81b5a8"/>
                </a:solidFill>
                <a:uFillTx/>
                <a:latin typeface="Impact"/>
                <a:ea typeface="Tahoma"/>
                <a:hlinkClick r:id="rId1"/>
              </a:rPr>
              <a:t> </a:t>
            </a:r>
            <a:r>
              <a:rPr b="0" lang="en-US" sz="2000" spc="-1" strike="noStrike" u="sng">
                <a:solidFill>
                  <a:srgbClr val="81b5a8"/>
                </a:solidFill>
                <a:uFillTx/>
                <a:latin typeface="Impact"/>
                <a:ea typeface="Tahoma"/>
                <a:hlinkClick r:id="rId2"/>
              </a:rPr>
              <a:t>https://developer.android.com/courses/fundamentals-training/toc-v2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Impact"/>
                <a:ea typeface="Tahoma"/>
              </a:rPr>
              <a:t>Video Tutorials:</a:t>
            </a:r>
            <a:br/>
            <a:r>
              <a:rPr b="0" lang="en-US" sz="2000" spc="-1" strike="noStrike" u="sng">
                <a:solidFill>
                  <a:srgbClr val="81b5a8"/>
                </a:solidFill>
                <a:uFillTx/>
                <a:latin typeface="Impact"/>
                <a:ea typeface="Tahoma"/>
                <a:hlinkClick r:id="rId3"/>
              </a:rPr>
              <a:t>https://classroom.udacity.com/courses/ud282</a:t>
            </a: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Tahoma"/>
              </a:rPr>
              <a:t>(Java Intro)</a:t>
            </a:r>
            <a:br/>
            <a:r>
              <a:rPr b="0" lang="en-US" sz="2000" spc="-1" strike="noStrike" u="sng">
                <a:solidFill>
                  <a:srgbClr val="81b5a8"/>
                </a:solidFill>
                <a:uFillTx/>
                <a:latin typeface="Impact"/>
                <a:ea typeface="Tahoma"/>
                <a:hlinkClick r:id="rId4"/>
              </a:rPr>
              <a:t>https://www.youtube.com/playlist?list=PLlyCyjh2pUe9wv-hU4my-Nen_SvXIzxGB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1222560" y="762120"/>
            <a:ext cx="756792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Impact"/>
              </a:rPr>
              <a:t>Course Resources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1330560" y="333000"/>
            <a:ext cx="9916560" cy="15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5100" spc="80" strike="noStrike">
                <a:solidFill>
                  <a:srgbClr val="171212"/>
                </a:solidFill>
                <a:latin typeface="Impact"/>
              </a:rPr>
              <a:t>STATIC</a:t>
            </a:r>
            <a:r>
              <a:rPr b="0" lang="en-US" sz="5100" spc="304" strike="noStrike">
                <a:solidFill>
                  <a:srgbClr val="171212"/>
                </a:solidFill>
                <a:latin typeface="Impact"/>
              </a:rPr>
              <a:t> </a:t>
            </a:r>
            <a:r>
              <a:rPr b="0" lang="en-US" sz="5100" spc="160" strike="noStrike">
                <a:solidFill>
                  <a:srgbClr val="171212"/>
                </a:solidFill>
                <a:latin typeface="Impact"/>
              </a:rPr>
              <a:t>VARIABLES</a:t>
            </a:r>
            <a:endParaRPr b="0" lang="en-US" sz="5100" spc="-1" strike="noStrike">
              <a:latin typeface="Arial"/>
            </a:endParaRPr>
          </a:p>
        </p:txBody>
      </p:sp>
      <p:sp>
        <p:nvSpPr>
          <p:cNvPr id="467" name="CustomShape 2"/>
          <p:cNvSpPr/>
          <p:nvPr/>
        </p:nvSpPr>
        <p:spPr>
          <a:xfrm>
            <a:off x="5697000" y="2006280"/>
            <a:ext cx="5702760" cy="39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3640" bIns="0">
            <a:spAutoFit/>
          </a:bodyPr>
          <a:p>
            <a:pPr marL="241200" indent="-227880">
              <a:lnSpc>
                <a:spcPct val="100000"/>
              </a:lnSpc>
              <a:spcBef>
                <a:spcPts val="1131"/>
              </a:spcBef>
              <a:buClr>
                <a:srgbClr val="171212"/>
              </a:buClr>
              <a:buFont typeface="Arial"/>
              <a:buChar char="•"/>
            </a:pPr>
            <a:r>
              <a:rPr b="0" lang="en-US" sz="2800" spc="-7" strike="noStrike">
                <a:solidFill>
                  <a:srgbClr val="585858"/>
                </a:solidFill>
                <a:latin typeface="Gill Sans MT"/>
                <a:ea typeface="DejaVu Sans"/>
              </a:rPr>
              <a:t>Static </a:t>
            </a:r>
            <a:r>
              <a:rPr b="0" lang="en-US" sz="2800" spc="-12" strike="noStrike">
                <a:solidFill>
                  <a:srgbClr val="585858"/>
                </a:solidFill>
                <a:latin typeface="Gill Sans MT"/>
                <a:ea typeface="DejaVu Sans"/>
              </a:rPr>
              <a:t>variables </a:t>
            </a:r>
            <a:r>
              <a:rPr b="0" lang="en-US" sz="2800" spc="-32" strike="noStrike">
                <a:solidFill>
                  <a:srgbClr val="585858"/>
                </a:solidFill>
                <a:latin typeface="Gill Sans MT"/>
                <a:ea typeface="DejaVu Sans"/>
              </a:rPr>
              <a:t>are</a:t>
            </a:r>
            <a:r>
              <a:rPr b="0" lang="en-US" sz="2800" spc="80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1" lang="en-US" sz="2800" spc="-12" strike="noStrike">
                <a:solidFill>
                  <a:srgbClr val="585858"/>
                </a:solidFill>
                <a:latin typeface="Gill Sans MT"/>
                <a:ea typeface="DejaVu Sans"/>
              </a:rPr>
              <a:t>shared.</a:t>
            </a:r>
            <a:endParaRPr b="0" lang="en-US" sz="2800" spc="-1" strike="noStrike">
              <a:latin typeface="Arial"/>
            </a:endParaRPr>
          </a:p>
          <a:p>
            <a:pPr marL="241200" indent="-227880">
              <a:lnSpc>
                <a:spcPct val="110000"/>
              </a:lnSpc>
              <a:spcBef>
                <a:spcPts val="689"/>
              </a:spcBef>
              <a:buClr>
                <a:srgbClr val="171212"/>
              </a:buClr>
              <a:buFont typeface="Arial"/>
              <a:buChar char="•"/>
            </a:pPr>
            <a:r>
              <a:rPr b="0" lang="en-US" sz="2800" spc="-7" strike="noStrike">
                <a:solidFill>
                  <a:srgbClr val="585858"/>
                </a:solidFill>
                <a:latin typeface="Gill Sans MT"/>
                <a:ea typeface="DejaVu Sans"/>
              </a:rPr>
              <a:t>All </a:t>
            </a:r>
            <a:r>
              <a:rPr b="0" lang="en-US" sz="2800" spc="-12" strike="noStrike">
                <a:solidFill>
                  <a:srgbClr val="585858"/>
                </a:solidFill>
                <a:latin typeface="Gill Sans MT"/>
                <a:ea typeface="DejaVu Sans"/>
              </a:rPr>
              <a:t>instances </a:t>
            </a:r>
            <a:r>
              <a:rPr b="0" lang="en-US" sz="2800" spc="-7" strike="noStrike">
                <a:solidFill>
                  <a:srgbClr val="585858"/>
                </a:solidFill>
                <a:latin typeface="Gill Sans MT"/>
                <a:ea typeface="DejaVu Sans"/>
              </a:rPr>
              <a:t>of the same </a:t>
            </a:r>
            <a:r>
              <a:rPr b="0" lang="en-US" sz="2800" spc="-12" strike="noStrike">
                <a:solidFill>
                  <a:srgbClr val="585858"/>
                </a:solidFill>
                <a:latin typeface="Gill Sans MT"/>
                <a:ea typeface="DejaVu Sans"/>
              </a:rPr>
              <a:t>class </a:t>
            </a:r>
            <a:r>
              <a:rPr b="0" lang="en-US" sz="2800" spc="-15" strike="noStrike">
                <a:solidFill>
                  <a:srgbClr val="585858"/>
                </a:solidFill>
                <a:latin typeface="Gill Sans MT"/>
                <a:ea typeface="DejaVu Sans"/>
              </a:rPr>
              <a:t>share </a:t>
            </a:r>
            <a:r>
              <a:rPr b="0" lang="en-US" sz="2800" spc="-7" strike="noStrike">
                <a:solidFill>
                  <a:srgbClr val="585858"/>
                </a:solidFill>
                <a:latin typeface="Gill Sans MT"/>
                <a:ea typeface="DejaVu Sans"/>
              </a:rPr>
              <a:t>a  single </a:t>
            </a:r>
            <a:r>
              <a:rPr b="0" lang="en-US" sz="2800" spc="-26" strike="noStrike">
                <a:solidFill>
                  <a:srgbClr val="585858"/>
                </a:solidFill>
                <a:latin typeface="Gill Sans MT"/>
                <a:ea typeface="DejaVu Sans"/>
              </a:rPr>
              <a:t>copy </a:t>
            </a:r>
            <a:r>
              <a:rPr b="0" lang="en-US" sz="2800" spc="-7" strike="noStrike">
                <a:solidFill>
                  <a:srgbClr val="585858"/>
                </a:solidFill>
                <a:latin typeface="Gill Sans MT"/>
                <a:ea typeface="DejaVu Sans"/>
              </a:rPr>
              <a:t>of the static</a:t>
            </a:r>
            <a:r>
              <a:rPr b="0" lang="en-US" sz="2800" spc="15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585858"/>
                </a:solidFill>
                <a:latin typeface="Gill Sans MT"/>
                <a:ea typeface="DejaVu Sans"/>
              </a:rPr>
              <a:t>variables.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b="0" lang="en-US" sz="28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buClr>
                <a:srgbClr val="171212"/>
              </a:buClr>
              <a:buFont typeface="Arial"/>
              <a:buChar char="•"/>
            </a:pPr>
            <a:r>
              <a:rPr b="0" lang="en-US" sz="2800" spc="-7" strike="noStrike">
                <a:solidFill>
                  <a:srgbClr val="a3c539"/>
                </a:solidFill>
                <a:latin typeface="Gill Sans MT"/>
                <a:ea typeface="DejaVu Sans"/>
              </a:rPr>
              <a:t>Instance variables </a:t>
            </a:r>
            <a:r>
              <a:rPr b="0" lang="en-US" sz="2800" spc="-7" strike="noStrike">
                <a:solidFill>
                  <a:srgbClr val="585858"/>
                </a:solidFill>
                <a:latin typeface="Gill Sans MT"/>
                <a:ea typeface="DejaVu Sans"/>
              </a:rPr>
              <a:t>: 1 per</a:t>
            </a:r>
            <a:r>
              <a:rPr b="0" lang="en-US" sz="2800" spc="-250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1" lang="en-US" sz="2800" spc="-7" strike="noStrike">
                <a:solidFill>
                  <a:srgbClr val="585858"/>
                </a:solidFill>
                <a:latin typeface="Gill Sans MT"/>
                <a:ea typeface="DejaVu Sans"/>
              </a:rPr>
              <a:t>instance</a:t>
            </a:r>
            <a:endParaRPr b="0" lang="en-US" sz="28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1029"/>
              </a:spcBef>
              <a:buClr>
                <a:srgbClr val="171212"/>
              </a:buClr>
              <a:buFont typeface="Arial"/>
              <a:buChar char="•"/>
            </a:pPr>
            <a:r>
              <a:rPr b="0" lang="en-US" sz="2800" spc="-7" strike="noStrike">
                <a:solidFill>
                  <a:srgbClr val="a3c539"/>
                </a:solidFill>
                <a:latin typeface="Gill Sans MT"/>
                <a:ea typeface="DejaVu Sans"/>
              </a:rPr>
              <a:t>Static </a:t>
            </a:r>
            <a:r>
              <a:rPr b="0" lang="en-US" sz="2800" spc="-12" strike="noStrike">
                <a:solidFill>
                  <a:srgbClr val="a3c539"/>
                </a:solidFill>
                <a:latin typeface="Gill Sans MT"/>
                <a:ea typeface="DejaVu Sans"/>
              </a:rPr>
              <a:t>variables </a:t>
            </a:r>
            <a:r>
              <a:rPr b="0" lang="en-US" sz="2800" spc="-7" strike="noStrike">
                <a:solidFill>
                  <a:srgbClr val="585858"/>
                </a:solidFill>
                <a:latin typeface="Gill Sans MT"/>
                <a:ea typeface="DejaVu Sans"/>
              </a:rPr>
              <a:t>: 1 per</a:t>
            </a:r>
            <a:r>
              <a:rPr b="0" lang="en-US" sz="2800" spc="-225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1" lang="en-US" sz="2800" spc="-7" strike="noStrike">
                <a:solidFill>
                  <a:srgbClr val="585858"/>
                </a:solidFill>
                <a:latin typeface="Gill Sans MT"/>
                <a:ea typeface="DejaVu Sans"/>
              </a:rPr>
              <a:t>class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68" name="CustomShape 3"/>
          <p:cNvSpPr/>
          <p:nvPr/>
        </p:nvSpPr>
        <p:spPr>
          <a:xfrm>
            <a:off x="1305720" y="1362240"/>
            <a:ext cx="4205880" cy="5114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4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" name="CustomShape 5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6CE30EC1-F559-4ABC-AB32-E24C8760415F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0" y="0"/>
            <a:ext cx="885240" cy="6857280"/>
          </a:xfrm>
          <a:custGeom>
            <a:avLst/>
            <a:gdLst/>
            <a:ahLst/>
            <a:rect l="l" t="t" r="r" b="b"/>
            <a:pathLst>
              <a:path w="885825" h="6858000">
                <a:moveTo>
                  <a:pt x="709307" y="0"/>
                </a:moveTo>
                <a:lnTo>
                  <a:pt x="0" y="0"/>
                </a:lnTo>
                <a:lnTo>
                  <a:pt x="0" y="6857999"/>
                </a:lnTo>
                <a:lnTo>
                  <a:pt x="709307" y="6857999"/>
                </a:lnTo>
                <a:lnTo>
                  <a:pt x="710895" y="6789736"/>
                </a:lnTo>
                <a:lnTo>
                  <a:pt x="718832" y="6729412"/>
                </a:lnTo>
                <a:lnTo>
                  <a:pt x="729932" y="6677025"/>
                </a:lnTo>
                <a:lnTo>
                  <a:pt x="744220" y="6630987"/>
                </a:lnTo>
                <a:lnTo>
                  <a:pt x="760082" y="6589712"/>
                </a:lnTo>
                <a:lnTo>
                  <a:pt x="779132" y="6553200"/>
                </a:lnTo>
                <a:lnTo>
                  <a:pt x="817206" y="6477000"/>
                </a:lnTo>
                <a:lnTo>
                  <a:pt x="833081" y="6440487"/>
                </a:lnTo>
                <a:lnTo>
                  <a:pt x="848944" y="6399212"/>
                </a:lnTo>
                <a:lnTo>
                  <a:pt x="864819" y="6353175"/>
                </a:lnTo>
                <a:lnTo>
                  <a:pt x="875919" y="6300787"/>
                </a:lnTo>
                <a:lnTo>
                  <a:pt x="882269" y="6240462"/>
                </a:lnTo>
                <a:lnTo>
                  <a:pt x="885444" y="6172200"/>
                </a:lnTo>
                <a:lnTo>
                  <a:pt x="882269" y="6103937"/>
                </a:lnTo>
                <a:lnTo>
                  <a:pt x="875919" y="6043612"/>
                </a:lnTo>
                <a:lnTo>
                  <a:pt x="864819" y="5991225"/>
                </a:lnTo>
                <a:lnTo>
                  <a:pt x="848944" y="5945187"/>
                </a:lnTo>
                <a:lnTo>
                  <a:pt x="833081" y="5903912"/>
                </a:lnTo>
                <a:lnTo>
                  <a:pt x="817206" y="5867400"/>
                </a:lnTo>
                <a:lnTo>
                  <a:pt x="779132" y="5791200"/>
                </a:lnTo>
                <a:lnTo>
                  <a:pt x="760082" y="5754687"/>
                </a:lnTo>
                <a:lnTo>
                  <a:pt x="744220" y="5713412"/>
                </a:lnTo>
                <a:lnTo>
                  <a:pt x="729932" y="5667375"/>
                </a:lnTo>
                <a:lnTo>
                  <a:pt x="718832" y="5614987"/>
                </a:lnTo>
                <a:lnTo>
                  <a:pt x="710895" y="5554599"/>
                </a:lnTo>
                <a:lnTo>
                  <a:pt x="709307" y="5486400"/>
                </a:lnTo>
                <a:lnTo>
                  <a:pt x="710895" y="5418074"/>
                </a:lnTo>
                <a:lnTo>
                  <a:pt x="718832" y="5357749"/>
                </a:lnTo>
                <a:lnTo>
                  <a:pt x="729932" y="5305425"/>
                </a:lnTo>
                <a:lnTo>
                  <a:pt x="744220" y="5259324"/>
                </a:lnTo>
                <a:lnTo>
                  <a:pt x="760082" y="5218049"/>
                </a:lnTo>
                <a:lnTo>
                  <a:pt x="779132" y="5181600"/>
                </a:lnTo>
                <a:lnTo>
                  <a:pt x="817206" y="5105400"/>
                </a:lnTo>
                <a:lnTo>
                  <a:pt x="833081" y="5068824"/>
                </a:lnTo>
                <a:lnTo>
                  <a:pt x="848944" y="5027549"/>
                </a:lnTo>
                <a:lnTo>
                  <a:pt x="864819" y="4981575"/>
                </a:lnTo>
                <a:lnTo>
                  <a:pt x="875919" y="4929124"/>
                </a:lnTo>
                <a:lnTo>
                  <a:pt x="882269" y="4868799"/>
                </a:lnTo>
                <a:lnTo>
                  <a:pt x="885444" y="4800600"/>
                </a:lnTo>
                <a:lnTo>
                  <a:pt x="882269" y="4732274"/>
                </a:lnTo>
                <a:lnTo>
                  <a:pt x="875919" y="4671949"/>
                </a:lnTo>
                <a:lnTo>
                  <a:pt x="864819" y="4619625"/>
                </a:lnTo>
                <a:lnTo>
                  <a:pt x="848944" y="4573524"/>
                </a:lnTo>
                <a:lnTo>
                  <a:pt x="833081" y="4532249"/>
                </a:lnTo>
                <a:lnTo>
                  <a:pt x="817206" y="4495800"/>
                </a:lnTo>
                <a:lnTo>
                  <a:pt x="779132" y="4419600"/>
                </a:lnTo>
                <a:lnTo>
                  <a:pt x="760082" y="4383024"/>
                </a:lnTo>
                <a:lnTo>
                  <a:pt x="744220" y="4341749"/>
                </a:lnTo>
                <a:lnTo>
                  <a:pt x="729932" y="4295775"/>
                </a:lnTo>
                <a:lnTo>
                  <a:pt x="718832" y="4243324"/>
                </a:lnTo>
                <a:lnTo>
                  <a:pt x="710895" y="4182999"/>
                </a:lnTo>
                <a:lnTo>
                  <a:pt x="709307" y="4114800"/>
                </a:lnTo>
                <a:lnTo>
                  <a:pt x="710895" y="4046474"/>
                </a:lnTo>
                <a:lnTo>
                  <a:pt x="718832" y="3986149"/>
                </a:lnTo>
                <a:lnTo>
                  <a:pt x="729932" y="3933825"/>
                </a:lnTo>
                <a:lnTo>
                  <a:pt x="744220" y="3887724"/>
                </a:lnTo>
                <a:lnTo>
                  <a:pt x="760082" y="3846449"/>
                </a:lnTo>
                <a:lnTo>
                  <a:pt x="779132" y="3810000"/>
                </a:lnTo>
                <a:lnTo>
                  <a:pt x="817206" y="3733800"/>
                </a:lnTo>
                <a:lnTo>
                  <a:pt x="833081" y="3697224"/>
                </a:lnTo>
                <a:lnTo>
                  <a:pt x="848944" y="3655949"/>
                </a:lnTo>
                <a:lnTo>
                  <a:pt x="864819" y="3609975"/>
                </a:lnTo>
                <a:lnTo>
                  <a:pt x="875919" y="3557524"/>
                </a:lnTo>
                <a:lnTo>
                  <a:pt x="882269" y="3497199"/>
                </a:lnTo>
                <a:lnTo>
                  <a:pt x="885444" y="3427349"/>
                </a:lnTo>
                <a:lnTo>
                  <a:pt x="882269" y="3360674"/>
                </a:lnTo>
                <a:lnTo>
                  <a:pt x="875919" y="3300349"/>
                </a:lnTo>
                <a:lnTo>
                  <a:pt x="864819" y="3248025"/>
                </a:lnTo>
                <a:lnTo>
                  <a:pt x="848944" y="3201924"/>
                </a:lnTo>
                <a:lnTo>
                  <a:pt x="833081" y="3160649"/>
                </a:lnTo>
                <a:lnTo>
                  <a:pt x="817206" y="3124200"/>
                </a:lnTo>
                <a:lnTo>
                  <a:pt x="779132" y="3048000"/>
                </a:lnTo>
                <a:lnTo>
                  <a:pt x="760082" y="3011424"/>
                </a:lnTo>
                <a:lnTo>
                  <a:pt x="744220" y="2970149"/>
                </a:lnTo>
                <a:lnTo>
                  <a:pt x="729932" y="2924175"/>
                </a:lnTo>
                <a:lnTo>
                  <a:pt x="718832" y="2871724"/>
                </a:lnTo>
                <a:lnTo>
                  <a:pt x="710895" y="2811399"/>
                </a:lnTo>
                <a:lnTo>
                  <a:pt x="709307" y="2743200"/>
                </a:lnTo>
                <a:lnTo>
                  <a:pt x="710895" y="2674874"/>
                </a:lnTo>
                <a:lnTo>
                  <a:pt x="718832" y="2614549"/>
                </a:lnTo>
                <a:lnTo>
                  <a:pt x="729932" y="2562225"/>
                </a:lnTo>
                <a:lnTo>
                  <a:pt x="744220" y="2516124"/>
                </a:lnTo>
                <a:lnTo>
                  <a:pt x="760082" y="2474849"/>
                </a:lnTo>
                <a:lnTo>
                  <a:pt x="779132" y="2438400"/>
                </a:lnTo>
                <a:lnTo>
                  <a:pt x="817206" y="2362200"/>
                </a:lnTo>
                <a:lnTo>
                  <a:pt x="833081" y="2325624"/>
                </a:lnTo>
                <a:lnTo>
                  <a:pt x="848944" y="2284349"/>
                </a:lnTo>
                <a:lnTo>
                  <a:pt x="864819" y="2238375"/>
                </a:lnTo>
                <a:lnTo>
                  <a:pt x="875919" y="2185924"/>
                </a:lnTo>
                <a:lnTo>
                  <a:pt x="882269" y="2125599"/>
                </a:lnTo>
                <a:lnTo>
                  <a:pt x="885444" y="2057400"/>
                </a:lnTo>
                <a:lnTo>
                  <a:pt x="882269" y="1989074"/>
                </a:lnTo>
                <a:lnTo>
                  <a:pt x="875919" y="1928749"/>
                </a:lnTo>
                <a:lnTo>
                  <a:pt x="864819" y="1876425"/>
                </a:lnTo>
                <a:lnTo>
                  <a:pt x="848944" y="1830324"/>
                </a:lnTo>
                <a:lnTo>
                  <a:pt x="833081" y="1789049"/>
                </a:lnTo>
                <a:lnTo>
                  <a:pt x="817206" y="1752600"/>
                </a:lnTo>
                <a:lnTo>
                  <a:pt x="779132" y="1676400"/>
                </a:lnTo>
                <a:lnTo>
                  <a:pt x="760082" y="1639824"/>
                </a:lnTo>
                <a:lnTo>
                  <a:pt x="744220" y="1598549"/>
                </a:lnTo>
                <a:lnTo>
                  <a:pt x="729932" y="1552575"/>
                </a:lnTo>
                <a:lnTo>
                  <a:pt x="718832" y="1500124"/>
                </a:lnTo>
                <a:lnTo>
                  <a:pt x="710895" y="1439799"/>
                </a:lnTo>
                <a:lnTo>
                  <a:pt x="709307" y="1371600"/>
                </a:lnTo>
                <a:lnTo>
                  <a:pt x="710895" y="1303274"/>
                </a:lnTo>
                <a:lnTo>
                  <a:pt x="718832" y="1242949"/>
                </a:lnTo>
                <a:lnTo>
                  <a:pt x="729932" y="1190625"/>
                </a:lnTo>
                <a:lnTo>
                  <a:pt x="744220" y="1144524"/>
                </a:lnTo>
                <a:lnTo>
                  <a:pt x="760082" y="1103249"/>
                </a:lnTo>
                <a:lnTo>
                  <a:pt x="779132" y="1066800"/>
                </a:lnTo>
                <a:lnTo>
                  <a:pt x="817206" y="990600"/>
                </a:lnTo>
                <a:lnTo>
                  <a:pt x="833081" y="954024"/>
                </a:lnTo>
                <a:lnTo>
                  <a:pt x="848944" y="912749"/>
                </a:lnTo>
                <a:lnTo>
                  <a:pt x="864819" y="866775"/>
                </a:lnTo>
                <a:lnTo>
                  <a:pt x="875919" y="814324"/>
                </a:lnTo>
                <a:lnTo>
                  <a:pt x="882269" y="753999"/>
                </a:lnTo>
                <a:lnTo>
                  <a:pt x="885444" y="685800"/>
                </a:lnTo>
                <a:lnTo>
                  <a:pt x="882269" y="617474"/>
                </a:lnTo>
                <a:lnTo>
                  <a:pt x="875919" y="557149"/>
                </a:lnTo>
                <a:lnTo>
                  <a:pt x="864819" y="504825"/>
                </a:lnTo>
                <a:lnTo>
                  <a:pt x="848944" y="458724"/>
                </a:lnTo>
                <a:lnTo>
                  <a:pt x="833081" y="417449"/>
                </a:lnTo>
                <a:lnTo>
                  <a:pt x="817206" y="381000"/>
                </a:lnTo>
                <a:lnTo>
                  <a:pt x="779132" y="304800"/>
                </a:lnTo>
                <a:lnTo>
                  <a:pt x="760082" y="268224"/>
                </a:lnTo>
                <a:lnTo>
                  <a:pt x="744220" y="226949"/>
                </a:lnTo>
                <a:lnTo>
                  <a:pt x="729932" y="180975"/>
                </a:lnTo>
                <a:lnTo>
                  <a:pt x="718832" y="128524"/>
                </a:lnTo>
                <a:lnTo>
                  <a:pt x="710895" y="68199"/>
                </a:lnTo>
                <a:lnTo>
                  <a:pt x="709307" y="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2"/>
          <p:cNvSpPr/>
          <p:nvPr/>
        </p:nvSpPr>
        <p:spPr>
          <a:xfrm>
            <a:off x="11908440" y="0"/>
            <a:ext cx="282960" cy="6857280"/>
          </a:xfrm>
          <a:custGeom>
            <a:avLst/>
            <a:gdLst/>
            <a:ahLst/>
            <a:rect l="l" t="t" r="r" b="b"/>
            <a:pathLst>
              <a:path w="283845" h="6858000">
                <a:moveTo>
                  <a:pt x="0" y="6858000"/>
                </a:moveTo>
                <a:lnTo>
                  <a:pt x="283464" y="6858000"/>
                </a:lnTo>
                <a:lnTo>
                  <a:pt x="2834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3"/>
          <p:cNvSpPr/>
          <p:nvPr/>
        </p:nvSpPr>
        <p:spPr>
          <a:xfrm>
            <a:off x="1330560" y="333000"/>
            <a:ext cx="4995000" cy="15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5100" spc="80" strike="noStrike">
                <a:solidFill>
                  <a:srgbClr val="171212"/>
                </a:solidFill>
                <a:latin typeface="Impact"/>
              </a:rPr>
              <a:t>STATIC</a:t>
            </a:r>
            <a:r>
              <a:rPr b="0" lang="en-US" sz="5100" spc="304" strike="noStrike">
                <a:solidFill>
                  <a:srgbClr val="171212"/>
                </a:solidFill>
                <a:latin typeface="Impact"/>
              </a:rPr>
              <a:t> </a:t>
            </a:r>
            <a:r>
              <a:rPr b="0" lang="en-US" sz="5100" spc="160" strike="noStrike">
                <a:solidFill>
                  <a:srgbClr val="171212"/>
                </a:solidFill>
                <a:latin typeface="Impact"/>
              </a:rPr>
              <a:t>VARIABLES</a:t>
            </a:r>
            <a:endParaRPr b="0" lang="en-US" sz="5100" spc="-1" strike="noStrike">
              <a:latin typeface="Arial"/>
            </a:endParaRPr>
          </a:p>
        </p:txBody>
      </p:sp>
      <p:sp>
        <p:nvSpPr>
          <p:cNvPr id="474" name="CustomShape 4"/>
          <p:cNvSpPr/>
          <p:nvPr/>
        </p:nvSpPr>
        <p:spPr>
          <a:xfrm>
            <a:off x="1679040" y="1980720"/>
            <a:ext cx="4733280" cy="42354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5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6" name="CustomShape 6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31810673-5A9A-4DA8-A73F-62684016D560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2"/>
          <p:cNvSpPr/>
          <p:nvPr/>
        </p:nvSpPr>
        <p:spPr>
          <a:xfrm>
            <a:off x="0" y="0"/>
            <a:ext cx="2814120" cy="6857280"/>
          </a:xfrm>
          <a:custGeom>
            <a:avLst/>
            <a:gdLst/>
            <a:ahLst/>
            <a:rect l="l" t="t" r="r" b="b"/>
            <a:pathLst>
              <a:path w="2814955" h="6858000">
                <a:moveTo>
                  <a:pt x="1414526" y="0"/>
                </a:moveTo>
                <a:lnTo>
                  <a:pt x="0" y="0"/>
                </a:lnTo>
                <a:lnTo>
                  <a:pt x="0" y="6857999"/>
                </a:lnTo>
                <a:lnTo>
                  <a:pt x="1414526" y="6857999"/>
                </a:lnTo>
                <a:lnTo>
                  <a:pt x="1438402" y="6769098"/>
                </a:lnTo>
                <a:lnTo>
                  <a:pt x="1462151" y="6681787"/>
                </a:lnTo>
                <a:lnTo>
                  <a:pt x="1489202" y="6596062"/>
                </a:lnTo>
                <a:lnTo>
                  <a:pt x="1519301" y="6513512"/>
                </a:lnTo>
                <a:lnTo>
                  <a:pt x="1555877" y="6435725"/>
                </a:lnTo>
                <a:lnTo>
                  <a:pt x="1598676" y="6362700"/>
                </a:lnTo>
                <a:lnTo>
                  <a:pt x="1644777" y="6300787"/>
                </a:lnTo>
                <a:lnTo>
                  <a:pt x="1697101" y="6243637"/>
                </a:lnTo>
                <a:lnTo>
                  <a:pt x="1754251" y="6188075"/>
                </a:lnTo>
                <a:lnTo>
                  <a:pt x="1817751" y="6134100"/>
                </a:lnTo>
                <a:lnTo>
                  <a:pt x="1881377" y="6084887"/>
                </a:lnTo>
                <a:lnTo>
                  <a:pt x="1948052" y="6032500"/>
                </a:lnTo>
                <a:lnTo>
                  <a:pt x="2016252" y="5983287"/>
                </a:lnTo>
                <a:lnTo>
                  <a:pt x="2146427" y="5878512"/>
                </a:lnTo>
                <a:lnTo>
                  <a:pt x="2206752" y="5824537"/>
                </a:lnTo>
                <a:lnTo>
                  <a:pt x="2262378" y="5767387"/>
                </a:lnTo>
                <a:lnTo>
                  <a:pt x="2311527" y="5707062"/>
                </a:lnTo>
                <a:lnTo>
                  <a:pt x="2355977" y="5643562"/>
                </a:lnTo>
                <a:lnTo>
                  <a:pt x="2389378" y="5575300"/>
                </a:lnTo>
                <a:lnTo>
                  <a:pt x="2414778" y="5499100"/>
                </a:lnTo>
                <a:lnTo>
                  <a:pt x="2429002" y="5418074"/>
                </a:lnTo>
                <a:lnTo>
                  <a:pt x="2435352" y="5334000"/>
                </a:lnTo>
                <a:lnTo>
                  <a:pt x="2435352" y="5249799"/>
                </a:lnTo>
                <a:lnTo>
                  <a:pt x="2429002" y="5162550"/>
                </a:lnTo>
                <a:lnTo>
                  <a:pt x="2417953" y="5071999"/>
                </a:lnTo>
                <a:lnTo>
                  <a:pt x="2405253" y="4983099"/>
                </a:lnTo>
                <a:lnTo>
                  <a:pt x="2394077" y="4894199"/>
                </a:lnTo>
                <a:lnTo>
                  <a:pt x="2383028" y="4805299"/>
                </a:lnTo>
                <a:lnTo>
                  <a:pt x="2375027" y="4714875"/>
                </a:lnTo>
                <a:lnTo>
                  <a:pt x="2371852" y="4627499"/>
                </a:lnTo>
                <a:lnTo>
                  <a:pt x="2376678" y="4543425"/>
                </a:lnTo>
                <a:lnTo>
                  <a:pt x="2387727" y="4459224"/>
                </a:lnTo>
                <a:lnTo>
                  <a:pt x="2408428" y="4381500"/>
                </a:lnTo>
                <a:lnTo>
                  <a:pt x="2437003" y="4302125"/>
                </a:lnTo>
                <a:lnTo>
                  <a:pt x="2471928" y="4224274"/>
                </a:lnTo>
                <a:lnTo>
                  <a:pt x="2513203" y="4146550"/>
                </a:lnTo>
                <a:lnTo>
                  <a:pt x="2557653" y="4068699"/>
                </a:lnTo>
                <a:lnTo>
                  <a:pt x="2603627" y="3989324"/>
                </a:lnTo>
                <a:lnTo>
                  <a:pt x="2649728" y="3913124"/>
                </a:lnTo>
                <a:lnTo>
                  <a:pt x="2692527" y="3833749"/>
                </a:lnTo>
                <a:lnTo>
                  <a:pt x="2732278" y="3756025"/>
                </a:lnTo>
                <a:lnTo>
                  <a:pt x="2765552" y="3673475"/>
                </a:lnTo>
                <a:lnTo>
                  <a:pt x="2792603" y="3592449"/>
                </a:lnTo>
                <a:lnTo>
                  <a:pt x="2808478" y="3511550"/>
                </a:lnTo>
                <a:lnTo>
                  <a:pt x="2814828" y="3429000"/>
                </a:lnTo>
                <a:lnTo>
                  <a:pt x="2808478" y="3346450"/>
                </a:lnTo>
                <a:lnTo>
                  <a:pt x="2792603" y="3265424"/>
                </a:lnTo>
                <a:lnTo>
                  <a:pt x="2765552" y="3184525"/>
                </a:lnTo>
                <a:lnTo>
                  <a:pt x="2732278" y="3101975"/>
                </a:lnTo>
                <a:lnTo>
                  <a:pt x="2692527" y="3024124"/>
                </a:lnTo>
                <a:lnTo>
                  <a:pt x="2649728" y="2944749"/>
                </a:lnTo>
                <a:lnTo>
                  <a:pt x="2603627" y="2868549"/>
                </a:lnTo>
                <a:lnTo>
                  <a:pt x="2557653" y="2789174"/>
                </a:lnTo>
                <a:lnTo>
                  <a:pt x="2513203" y="2711450"/>
                </a:lnTo>
                <a:lnTo>
                  <a:pt x="2471928" y="2633599"/>
                </a:lnTo>
                <a:lnTo>
                  <a:pt x="2437003" y="2555875"/>
                </a:lnTo>
                <a:lnTo>
                  <a:pt x="2408428" y="2476500"/>
                </a:lnTo>
                <a:lnTo>
                  <a:pt x="2387727" y="2398649"/>
                </a:lnTo>
                <a:lnTo>
                  <a:pt x="2376678" y="2314575"/>
                </a:lnTo>
                <a:lnTo>
                  <a:pt x="2371852" y="2230374"/>
                </a:lnTo>
                <a:lnTo>
                  <a:pt x="2375027" y="2143125"/>
                </a:lnTo>
                <a:lnTo>
                  <a:pt x="2383028" y="2052574"/>
                </a:lnTo>
                <a:lnTo>
                  <a:pt x="2394077" y="1963674"/>
                </a:lnTo>
                <a:lnTo>
                  <a:pt x="2405253" y="1874774"/>
                </a:lnTo>
                <a:lnTo>
                  <a:pt x="2417953" y="1785874"/>
                </a:lnTo>
                <a:lnTo>
                  <a:pt x="2429002" y="1695450"/>
                </a:lnTo>
                <a:lnTo>
                  <a:pt x="2435352" y="1608074"/>
                </a:lnTo>
                <a:lnTo>
                  <a:pt x="2435352" y="1524000"/>
                </a:lnTo>
                <a:lnTo>
                  <a:pt x="2429002" y="1439799"/>
                </a:lnTo>
                <a:lnTo>
                  <a:pt x="2414778" y="1358900"/>
                </a:lnTo>
                <a:lnTo>
                  <a:pt x="2389378" y="1282700"/>
                </a:lnTo>
                <a:lnTo>
                  <a:pt x="2355977" y="1214374"/>
                </a:lnTo>
                <a:lnTo>
                  <a:pt x="2311527" y="1150874"/>
                </a:lnTo>
                <a:lnTo>
                  <a:pt x="2262378" y="1090549"/>
                </a:lnTo>
                <a:lnTo>
                  <a:pt x="2206752" y="1033399"/>
                </a:lnTo>
                <a:lnTo>
                  <a:pt x="2146427" y="979424"/>
                </a:lnTo>
                <a:lnTo>
                  <a:pt x="2016252" y="874649"/>
                </a:lnTo>
                <a:lnTo>
                  <a:pt x="1948052" y="825500"/>
                </a:lnTo>
                <a:lnTo>
                  <a:pt x="1881377" y="773049"/>
                </a:lnTo>
                <a:lnTo>
                  <a:pt x="1817751" y="723900"/>
                </a:lnTo>
                <a:lnTo>
                  <a:pt x="1754251" y="669925"/>
                </a:lnTo>
                <a:lnTo>
                  <a:pt x="1697101" y="614299"/>
                </a:lnTo>
                <a:lnTo>
                  <a:pt x="1644777" y="557149"/>
                </a:lnTo>
                <a:lnTo>
                  <a:pt x="1598676" y="495300"/>
                </a:lnTo>
                <a:lnTo>
                  <a:pt x="1555877" y="422275"/>
                </a:lnTo>
                <a:lnTo>
                  <a:pt x="1519301" y="344424"/>
                </a:lnTo>
                <a:lnTo>
                  <a:pt x="1489202" y="261874"/>
                </a:lnTo>
                <a:lnTo>
                  <a:pt x="1462151" y="176149"/>
                </a:lnTo>
                <a:lnTo>
                  <a:pt x="1438402" y="88900"/>
                </a:lnTo>
                <a:lnTo>
                  <a:pt x="14145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3"/>
          <p:cNvSpPr/>
          <p:nvPr/>
        </p:nvSpPr>
        <p:spPr>
          <a:xfrm>
            <a:off x="874800" y="0"/>
            <a:ext cx="1645200" cy="6857280"/>
          </a:xfrm>
          <a:custGeom>
            <a:avLst/>
            <a:gdLst/>
            <a:ahLst/>
            <a:rect l="l" t="t" r="r" b="b"/>
            <a:pathLst>
              <a:path w="1645920" h="6858000">
                <a:moveTo>
                  <a:pt x="271411" y="0"/>
                </a:moveTo>
                <a:lnTo>
                  <a:pt x="0" y="0"/>
                </a:lnTo>
                <a:lnTo>
                  <a:pt x="26987" y="66675"/>
                </a:lnTo>
                <a:lnTo>
                  <a:pt x="52374" y="139700"/>
                </a:lnTo>
                <a:lnTo>
                  <a:pt x="73012" y="217424"/>
                </a:lnTo>
                <a:lnTo>
                  <a:pt x="95237" y="299974"/>
                </a:lnTo>
                <a:lnTo>
                  <a:pt x="142849" y="477774"/>
                </a:lnTo>
                <a:lnTo>
                  <a:pt x="172999" y="565150"/>
                </a:lnTo>
                <a:lnTo>
                  <a:pt x="204749" y="652399"/>
                </a:lnTo>
                <a:lnTo>
                  <a:pt x="247599" y="738124"/>
                </a:lnTo>
                <a:lnTo>
                  <a:pt x="295224" y="819150"/>
                </a:lnTo>
                <a:lnTo>
                  <a:pt x="352361" y="895350"/>
                </a:lnTo>
                <a:lnTo>
                  <a:pt x="414274" y="963549"/>
                </a:lnTo>
                <a:lnTo>
                  <a:pt x="480949" y="1028700"/>
                </a:lnTo>
                <a:lnTo>
                  <a:pt x="552323" y="1089025"/>
                </a:lnTo>
                <a:lnTo>
                  <a:pt x="622173" y="1144524"/>
                </a:lnTo>
                <a:lnTo>
                  <a:pt x="695198" y="1198499"/>
                </a:lnTo>
                <a:lnTo>
                  <a:pt x="765048" y="1252474"/>
                </a:lnTo>
                <a:lnTo>
                  <a:pt x="830072" y="1304925"/>
                </a:lnTo>
                <a:lnTo>
                  <a:pt x="890397" y="1355725"/>
                </a:lnTo>
                <a:lnTo>
                  <a:pt x="942848" y="1406525"/>
                </a:lnTo>
                <a:lnTo>
                  <a:pt x="984123" y="1460500"/>
                </a:lnTo>
                <a:lnTo>
                  <a:pt x="1012571" y="1512824"/>
                </a:lnTo>
                <a:lnTo>
                  <a:pt x="1026922" y="1562100"/>
                </a:lnTo>
                <a:lnTo>
                  <a:pt x="1034796" y="1616075"/>
                </a:lnTo>
                <a:lnTo>
                  <a:pt x="1037971" y="1674749"/>
                </a:lnTo>
                <a:lnTo>
                  <a:pt x="1033272" y="1739900"/>
                </a:lnTo>
                <a:lnTo>
                  <a:pt x="1026922" y="1808099"/>
                </a:lnTo>
                <a:lnTo>
                  <a:pt x="1018921" y="1877949"/>
                </a:lnTo>
                <a:lnTo>
                  <a:pt x="1011047" y="1950974"/>
                </a:lnTo>
                <a:lnTo>
                  <a:pt x="993521" y="2062099"/>
                </a:lnTo>
                <a:lnTo>
                  <a:pt x="984123" y="2171700"/>
                </a:lnTo>
                <a:lnTo>
                  <a:pt x="977773" y="2284349"/>
                </a:lnTo>
                <a:lnTo>
                  <a:pt x="980948" y="2398649"/>
                </a:lnTo>
                <a:lnTo>
                  <a:pt x="996696" y="2512949"/>
                </a:lnTo>
                <a:lnTo>
                  <a:pt x="1018921" y="2601849"/>
                </a:lnTo>
                <a:lnTo>
                  <a:pt x="1049147" y="2689225"/>
                </a:lnTo>
                <a:lnTo>
                  <a:pt x="1087247" y="2771775"/>
                </a:lnTo>
                <a:lnTo>
                  <a:pt x="1128522" y="2855849"/>
                </a:lnTo>
                <a:lnTo>
                  <a:pt x="1255522" y="3078099"/>
                </a:lnTo>
                <a:lnTo>
                  <a:pt x="1290447" y="3140075"/>
                </a:lnTo>
                <a:lnTo>
                  <a:pt x="1323721" y="3201924"/>
                </a:lnTo>
                <a:lnTo>
                  <a:pt x="1350645" y="3262249"/>
                </a:lnTo>
                <a:lnTo>
                  <a:pt x="1371346" y="3321050"/>
                </a:lnTo>
                <a:lnTo>
                  <a:pt x="1385570" y="3375025"/>
                </a:lnTo>
                <a:lnTo>
                  <a:pt x="1390396" y="3429000"/>
                </a:lnTo>
                <a:lnTo>
                  <a:pt x="1385570" y="3482975"/>
                </a:lnTo>
                <a:lnTo>
                  <a:pt x="1371346" y="3536950"/>
                </a:lnTo>
                <a:lnTo>
                  <a:pt x="1350645" y="3595624"/>
                </a:lnTo>
                <a:lnTo>
                  <a:pt x="1323721" y="3655949"/>
                </a:lnTo>
                <a:lnTo>
                  <a:pt x="1290447" y="3717925"/>
                </a:lnTo>
                <a:lnTo>
                  <a:pt x="1255522" y="3779774"/>
                </a:lnTo>
                <a:lnTo>
                  <a:pt x="1128522" y="4002024"/>
                </a:lnTo>
                <a:lnTo>
                  <a:pt x="1087247" y="4086225"/>
                </a:lnTo>
                <a:lnTo>
                  <a:pt x="1049147" y="4168775"/>
                </a:lnTo>
                <a:lnTo>
                  <a:pt x="1018921" y="4256024"/>
                </a:lnTo>
                <a:lnTo>
                  <a:pt x="996696" y="4344924"/>
                </a:lnTo>
                <a:lnTo>
                  <a:pt x="980948" y="4459224"/>
                </a:lnTo>
                <a:lnTo>
                  <a:pt x="977773" y="4573524"/>
                </a:lnTo>
                <a:lnTo>
                  <a:pt x="984123" y="4686300"/>
                </a:lnTo>
                <a:lnTo>
                  <a:pt x="993521" y="4795774"/>
                </a:lnTo>
                <a:lnTo>
                  <a:pt x="1011047" y="4906899"/>
                </a:lnTo>
                <a:lnTo>
                  <a:pt x="1018921" y="4979924"/>
                </a:lnTo>
                <a:lnTo>
                  <a:pt x="1026922" y="5049774"/>
                </a:lnTo>
                <a:lnTo>
                  <a:pt x="1033272" y="5118100"/>
                </a:lnTo>
                <a:lnTo>
                  <a:pt x="1037971" y="5183124"/>
                </a:lnTo>
                <a:lnTo>
                  <a:pt x="1034796" y="5241925"/>
                </a:lnTo>
                <a:lnTo>
                  <a:pt x="1026922" y="5295900"/>
                </a:lnTo>
                <a:lnTo>
                  <a:pt x="1012571" y="5345049"/>
                </a:lnTo>
                <a:lnTo>
                  <a:pt x="984123" y="5397500"/>
                </a:lnTo>
                <a:lnTo>
                  <a:pt x="942848" y="5451475"/>
                </a:lnTo>
                <a:lnTo>
                  <a:pt x="890397" y="5502275"/>
                </a:lnTo>
                <a:lnTo>
                  <a:pt x="830072" y="5554599"/>
                </a:lnTo>
                <a:lnTo>
                  <a:pt x="695198" y="5659437"/>
                </a:lnTo>
                <a:lnTo>
                  <a:pt x="622173" y="5713412"/>
                </a:lnTo>
                <a:lnTo>
                  <a:pt x="552323" y="5768975"/>
                </a:lnTo>
                <a:lnTo>
                  <a:pt x="480949" y="5829300"/>
                </a:lnTo>
                <a:lnTo>
                  <a:pt x="414274" y="5894387"/>
                </a:lnTo>
                <a:lnTo>
                  <a:pt x="352361" y="5962650"/>
                </a:lnTo>
                <a:lnTo>
                  <a:pt x="295224" y="6038850"/>
                </a:lnTo>
                <a:lnTo>
                  <a:pt x="247599" y="6119812"/>
                </a:lnTo>
                <a:lnTo>
                  <a:pt x="204749" y="6205537"/>
                </a:lnTo>
                <a:lnTo>
                  <a:pt x="172999" y="6292850"/>
                </a:lnTo>
                <a:lnTo>
                  <a:pt x="142849" y="6380162"/>
                </a:lnTo>
                <a:lnTo>
                  <a:pt x="95237" y="6557962"/>
                </a:lnTo>
                <a:lnTo>
                  <a:pt x="73012" y="6640512"/>
                </a:lnTo>
                <a:lnTo>
                  <a:pt x="52374" y="6718300"/>
                </a:lnTo>
                <a:lnTo>
                  <a:pt x="26987" y="6791323"/>
                </a:lnTo>
                <a:lnTo>
                  <a:pt x="0" y="6857999"/>
                </a:lnTo>
                <a:lnTo>
                  <a:pt x="271411" y="6857999"/>
                </a:lnTo>
                <a:lnTo>
                  <a:pt x="298386" y="6770686"/>
                </a:lnTo>
                <a:lnTo>
                  <a:pt x="323786" y="6683375"/>
                </a:lnTo>
                <a:lnTo>
                  <a:pt x="349186" y="6594475"/>
                </a:lnTo>
                <a:lnTo>
                  <a:pt x="371398" y="6503987"/>
                </a:lnTo>
                <a:lnTo>
                  <a:pt x="398399" y="6416675"/>
                </a:lnTo>
                <a:lnTo>
                  <a:pt x="426974" y="6332537"/>
                </a:lnTo>
                <a:lnTo>
                  <a:pt x="463423" y="6253162"/>
                </a:lnTo>
                <a:lnTo>
                  <a:pt x="506349" y="6180137"/>
                </a:lnTo>
                <a:lnTo>
                  <a:pt x="553974" y="6118225"/>
                </a:lnTo>
                <a:lnTo>
                  <a:pt x="606298" y="6059487"/>
                </a:lnTo>
                <a:lnTo>
                  <a:pt x="666623" y="6005512"/>
                </a:lnTo>
                <a:lnTo>
                  <a:pt x="730123" y="5951537"/>
                </a:lnTo>
                <a:lnTo>
                  <a:pt x="931672" y="5797550"/>
                </a:lnTo>
                <a:lnTo>
                  <a:pt x="996696" y="5746750"/>
                </a:lnTo>
                <a:lnTo>
                  <a:pt x="1058672" y="5692775"/>
                </a:lnTo>
                <a:lnTo>
                  <a:pt x="1115822" y="5634037"/>
                </a:lnTo>
                <a:lnTo>
                  <a:pt x="1168146" y="5575300"/>
                </a:lnTo>
                <a:lnTo>
                  <a:pt x="1211072" y="5511800"/>
                </a:lnTo>
                <a:lnTo>
                  <a:pt x="1247521" y="5440299"/>
                </a:lnTo>
                <a:lnTo>
                  <a:pt x="1269746" y="5370449"/>
                </a:lnTo>
                <a:lnTo>
                  <a:pt x="1284097" y="5292725"/>
                </a:lnTo>
                <a:lnTo>
                  <a:pt x="1290447" y="5216525"/>
                </a:lnTo>
                <a:lnTo>
                  <a:pt x="1288796" y="5135499"/>
                </a:lnTo>
                <a:lnTo>
                  <a:pt x="1282446" y="5054600"/>
                </a:lnTo>
                <a:lnTo>
                  <a:pt x="1274572" y="4970399"/>
                </a:lnTo>
                <a:lnTo>
                  <a:pt x="1263396" y="4886325"/>
                </a:lnTo>
                <a:lnTo>
                  <a:pt x="1250696" y="4802124"/>
                </a:lnTo>
                <a:lnTo>
                  <a:pt x="1241171" y="4718050"/>
                </a:lnTo>
                <a:lnTo>
                  <a:pt x="1234821" y="4633849"/>
                </a:lnTo>
                <a:lnTo>
                  <a:pt x="1230122" y="4552950"/>
                </a:lnTo>
                <a:lnTo>
                  <a:pt x="1234821" y="4473575"/>
                </a:lnTo>
                <a:lnTo>
                  <a:pt x="1244346" y="4395724"/>
                </a:lnTo>
                <a:lnTo>
                  <a:pt x="1265047" y="4314825"/>
                </a:lnTo>
                <a:lnTo>
                  <a:pt x="1296797" y="4235450"/>
                </a:lnTo>
                <a:lnTo>
                  <a:pt x="1334770" y="4156075"/>
                </a:lnTo>
                <a:lnTo>
                  <a:pt x="1377696" y="4076700"/>
                </a:lnTo>
                <a:lnTo>
                  <a:pt x="1422146" y="3998849"/>
                </a:lnTo>
                <a:lnTo>
                  <a:pt x="1469771" y="3919474"/>
                </a:lnTo>
                <a:lnTo>
                  <a:pt x="1512570" y="3840099"/>
                </a:lnTo>
                <a:lnTo>
                  <a:pt x="1555496" y="3759200"/>
                </a:lnTo>
                <a:lnTo>
                  <a:pt x="1591945" y="3678174"/>
                </a:lnTo>
                <a:lnTo>
                  <a:pt x="1620520" y="3597275"/>
                </a:lnTo>
                <a:lnTo>
                  <a:pt x="1636395" y="3514725"/>
                </a:lnTo>
                <a:lnTo>
                  <a:pt x="1645920" y="3429000"/>
                </a:lnTo>
                <a:lnTo>
                  <a:pt x="1636395" y="3343275"/>
                </a:lnTo>
                <a:lnTo>
                  <a:pt x="1620520" y="3260725"/>
                </a:lnTo>
                <a:lnTo>
                  <a:pt x="1591945" y="3179699"/>
                </a:lnTo>
                <a:lnTo>
                  <a:pt x="1555496" y="3098800"/>
                </a:lnTo>
                <a:lnTo>
                  <a:pt x="1512570" y="3017774"/>
                </a:lnTo>
                <a:lnTo>
                  <a:pt x="1469771" y="2938399"/>
                </a:lnTo>
                <a:lnTo>
                  <a:pt x="1422146" y="2859024"/>
                </a:lnTo>
                <a:lnTo>
                  <a:pt x="1377696" y="2781300"/>
                </a:lnTo>
                <a:lnTo>
                  <a:pt x="1334770" y="2701925"/>
                </a:lnTo>
                <a:lnTo>
                  <a:pt x="1296797" y="2622550"/>
                </a:lnTo>
                <a:lnTo>
                  <a:pt x="1265047" y="2543175"/>
                </a:lnTo>
                <a:lnTo>
                  <a:pt x="1244346" y="2462149"/>
                </a:lnTo>
                <a:lnTo>
                  <a:pt x="1234821" y="2384425"/>
                </a:lnTo>
                <a:lnTo>
                  <a:pt x="1230122" y="2305050"/>
                </a:lnTo>
                <a:lnTo>
                  <a:pt x="1234821" y="2224024"/>
                </a:lnTo>
                <a:lnTo>
                  <a:pt x="1241171" y="2139950"/>
                </a:lnTo>
                <a:lnTo>
                  <a:pt x="1250696" y="2055749"/>
                </a:lnTo>
                <a:lnTo>
                  <a:pt x="1263396" y="1971675"/>
                </a:lnTo>
                <a:lnTo>
                  <a:pt x="1274572" y="1887474"/>
                </a:lnTo>
                <a:lnTo>
                  <a:pt x="1282446" y="1803400"/>
                </a:lnTo>
                <a:lnTo>
                  <a:pt x="1288796" y="1722374"/>
                </a:lnTo>
                <a:lnTo>
                  <a:pt x="1290447" y="1641475"/>
                </a:lnTo>
                <a:lnTo>
                  <a:pt x="1284097" y="1565275"/>
                </a:lnTo>
                <a:lnTo>
                  <a:pt x="1269746" y="1487424"/>
                </a:lnTo>
                <a:lnTo>
                  <a:pt x="1247521" y="1417574"/>
                </a:lnTo>
                <a:lnTo>
                  <a:pt x="1211072" y="1346200"/>
                </a:lnTo>
                <a:lnTo>
                  <a:pt x="1168146" y="1282700"/>
                </a:lnTo>
                <a:lnTo>
                  <a:pt x="1115822" y="1223899"/>
                </a:lnTo>
                <a:lnTo>
                  <a:pt x="1058672" y="1165225"/>
                </a:lnTo>
                <a:lnTo>
                  <a:pt x="996696" y="1111250"/>
                </a:lnTo>
                <a:lnTo>
                  <a:pt x="931672" y="1060450"/>
                </a:lnTo>
                <a:lnTo>
                  <a:pt x="730123" y="906399"/>
                </a:lnTo>
                <a:lnTo>
                  <a:pt x="666623" y="852424"/>
                </a:lnTo>
                <a:lnTo>
                  <a:pt x="606298" y="798449"/>
                </a:lnTo>
                <a:lnTo>
                  <a:pt x="553974" y="739775"/>
                </a:lnTo>
                <a:lnTo>
                  <a:pt x="506349" y="677799"/>
                </a:lnTo>
                <a:lnTo>
                  <a:pt x="463423" y="604774"/>
                </a:lnTo>
                <a:lnTo>
                  <a:pt x="426974" y="525399"/>
                </a:lnTo>
                <a:lnTo>
                  <a:pt x="398399" y="441325"/>
                </a:lnTo>
                <a:lnTo>
                  <a:pt x="371398" y="353949"/>
                </a:lnTo>
                <a:lnTo>
                  <a:pt x="349186" y="263525"/>
                </a:lnTo>
                <a:lnTo>
                  <a:pt x="323786" y="174625"/>
                </a:lnTo>
                <a:lnTo>
                  <a:pt x="298386" y="87249"/>
                </a:lnTo>
                <a:lnTo>
                  <a:pt x="271411" y="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4"/>
          <p:cNvSpPr/>
          <p:nvPr/>
        </p:nvSpPr>
        <p:spPr>
          <a:xfrm>
            <a:off x="3322080" y="788760"/>
            <a:ext cx="7468920" cy="42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3640" bIns="0">
            <a:spAutoFit/>
          </a:bodyPr>
          <a:p>
            <a:pPr marL="12600">
              <a:lnSpc>
                <a:spcPts val="8209"/>
              </a:lnSpc>
              <a:spcBef>
                <a:spcPts val="1131"/>
              </a:spcBef>
            </a:pPr>
            <a:r>
              <a:rPr b="0" lang="en-US" sz="6000" spc="780" strike="noStrike">
                <a:solidFill>
                  <a:srgbClr val="ffffff"/>
                </a:solidFill>
                <a:latin typeface="Impact"/>
                <a:ea typeface="DejaVu Sans"/>
              </a:rPr>
              <a:t>CO</a:t>
            </a:r>
            <a:r>
              <a:rPr b="0" lang="en-US" sz="6000" spc="786" strike="noStrike">
                <a:solidFill>
                  <a:srgbClr val="ffffff"/>
                </a:solidFill>
                <a:latin typeface="Impact"/>
                <a:ea typeface="DejaVu Sans"/>
              </a:rPr>
              <a:t>MP</a:t>
            </a:r>
            <a:r>
              <a:rPr b="0" lang="en-US" sz="6000" spc="780" strike="noStrike">
                <a:solidFill>
                  <a:srgbClr val="ffffff"/>
                </a:solidFill>
                <a:latin typeface="Impact"/>
                <a:ea typeface="DejaVu Sans"/>
              </a:rPr>
              <a:t>O</a:t>
            </a:r>
            <a:r>
              <a:rPr b="0" lang="en-US" sz="6000" spc="789" strike="noStrike">
                <a:solidFill>
                  <a:srgbClr val="ffffff"/>
                </a:solidFill>
                <a:latin typeface="Impact"/>
                <a:ea typeface="DejaVu Sans"/>
              </a:rPr>
              <a:t>N</a:t>
            </a:r>
            <a:r>
              <a:rPr b="0" lang="en-US" sz="6000" spc="780" strike="noStrike">
                <a:solidFill>
                  <a:srgbClr val="ffffff"/>
                </a:solidFill>
                <a:latin typeface="Impact"/>
                <a:ea typeface="DejaVu Sans"/>
              </a:rPr>
              <a:t>E</a:t>
            </a:r>
            <a:r>
              <a:rPr b="0" lang="en-US" sz="6000" spc="789" strike="noStrike">
                <a:solidFill>
                  <a:srgbClr val="ffffff"/>
                </a:solidFill>
                <a:latin typeface="Impact"/>
                <a:ea typeface="DejaVu Sans"/>
              </a:rPr>
              <a:t>N</a:t>
            </a:r>
            <a:r>
              <a:rPr b="0" lang="en-US" sz="6000" spc="786" strike="noStrike">
                <a:solidFill>
                  <a:srgbClr val="ffffff"/>
                </a:solidFill>
                <a:latin typeface="Impact"/>
                <a:ea typeface="DejaVu Sans"/>
              </a:rPr>
              <a:t>T</a:t>
            </a:r>
            <a:r>
              <a:rPr b="0" lang="en-US" sz="6000" spc="-7" strike="noStrike">
                <a:solidFill>
                  <a:srgbClr val="ffffff"/>
                </a:solidFill>
                <a:latin typeface="Impact"/>
                <a:ea typeface="DejaVu Sans"/>
              </a:rPr>
              <a:t>S</a:t>
            </a:r>
            <a:r>
              <a:rPr b="0" lang="en-US" sz="6000" spc="-1" strike="noStrike">
                <a:solidFill>
                  <a:srgbClr val="ffffff"/>
                </a:solidFill>
                <a:latin typeface="Impact"/>
                <a:ea typeface="DejaVu Sans"/>
              </a:rPr>
              <a:t>	</a:t>
            </a:r>
            <a:r>
              <a:rPr b="0" lang="en-US" sz="6000" spc="780" strike="noStrike">
                <a:solidFill>
                  <a:srgbClr val="ffffff"/>
                </a:solidFill>
                <a:latin typeface="Impact"/>
                <a:ea typeface="DejaVu Sans"/>
              </a:rPr>
              <a:t>O</a:t>
            </a:r>
            <a:r>
              <a:rPr b="0" lang="en-US" sz="6000" spc="-7" strike="noStrike">
                <a:solidFill>
                  <a:srgbClr val="ffffff"/>
                </a:solidFill>
                <a:latin typeface="Impact"/>
                <a:ea typeface="DejaVu Sans"/>
              </a:rPr>
              <a:t>F  </a:t>
            </a:r>
            <a:r>
              <a:rPr b="0" lang="en-US" sz="6000" spc="514" strike="noStrike">
                <a:solidFill>
                  <a:srgbClr val="ffffff"/>
                </a:solidFill>
                <a:latin typeface="Impact"/>
                <a:ea typeface="DejaVu Sans"/>
              </a:rPr>
              <a:t>THE</a:t>
            </a:r>
            <a:r>
              <a:rPr b="0" lang="en-US" sz="6000" spc="514" strike="noStrike">
                <a:solidFill>
                  <a:srgbClr val="ffffff"/>
                </a:solidFill>
                <a:latin typeface="Impact"/>
                <a:ea typeface="DejaVu Sans"/>
              </a:rPr>
              <a:t>	</a:t>
            </a:r>
            <a:r>
              <a:rPr b="0" lang="en-US" sz="6000" spc="520" strike="noStrike">
                <a:solidFill>
                  <a:srgbClr val="ffffff"/>
                </a:solidFill>
                <a:latin typeface="Impact"/>
                <a:ea typeface="DejaVu Sans"/>
              </a:rPr>
              <a:t>JAVA</a:t>
            </a:r>
            <a:endParaRPr b="0" lang="en-US" sz="6000" spc="-1" strike="noStrike">
              <a:latin typeface="Arial"/>
            </a:endParaRPr>
          </a:p>
          <a:p>
            <a:pPr marL="12600">
              <a:lnSpc>
                <a:spcPts val="7631"/>
              </a:lnSpc>
            </a:pPr>
            <a:r>
              <a:rPr b="0" lang="en-US" sz="6000" spc="710" strike="noStrike">
                <a:solidFill>
                  <a:srgbClr val="ffffff"/>
                </a:solidFill>
                <a:latin typeface="Impact"/>
                <a:ea typeface="DejaVu Sans"/>
              </a:rPr>
              <a:t>PROGRAMMING</a:t>
            </a:r>
            <a:endParaRPr b="0" lang="en-US" sz="6000" spc="-1" strike="noStrike">
              <a:latin typeface="Arial"/>
            </a:endParaRPr>
          </a:p>
          <a:p>
            <a:pPr marL="12600">
              <a:lnSpc>
                <a:spcPts val="8666"/>
              </a:lnSpc>
            </a:pPr>
            <a:r>
              <a:rPr b="0" lang="en-US" sz="6000" spc="-7" strike="noStrike">
                <a:solidFill>
                  <a:srgbClr val="ffffff"/>
                </a:solidFill>
                <a:latin typeface="Impact"/>
                <a:ea typeface="DejaVu Sans"/>
              </a:rPr>
              <a:t>L</a:t>
            </a:r>
            <a:r>
              <a:rPr b="0" lang="en-US" sz="6000" spc="670" strike="noStrike">
                <a:solidFill>
                  <a:srgbClr val="ffffff"/>
                </a:solidFill>
                <a:latin typeface="Impact"/>
                <a:ea typeface="DejaVu Sans"/>
              </a:rPr>
              <a:t>ANGUAGE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481" name="CustomShape 5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2" name="CustomShape 6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FA093FA9-16F6-4F75-A991-4B3B6FA7CBD2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CustomShape 1"/>
          <p:cNvSpPr/>
          <p:nvPr/>
        </p:nvSpPr>
        <p:spPr>
          <a:xfrm>
            <a:off x="1330560" y="340560"/>
            <a:ext cx="10465200" cy="157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0">
            <a:noAutofit/>
          </a:bodyPr>
          <a:p>
            <a:pPr marL="12600">
              <a:lnSpc>
                <a:spcPts val="4969"/>
              </a:lnSpc>
              <a:spcBef>
                <a:spcPts val="720"/>
              </a:spcBef>
            </a:pPr>
            <a:r>
              <a:rPr b="0" lang="en-US" sz="4000" spc="171" strike="noStrike">
                <a:solidFill>
                  <a:srgbClr val="171212"/>
                </a:solidFill>
                <a:latin typeface="Impact"/>
              </a:rPr>
              <a:t>COMPONENTS </a:t>
            </a:r>
            <a:r>
              <a:rPr b="0" lang="en-US" sz="4000" spc="92" strike="noStrike">
                <a:solidFill>
                  <a:srgbClr val="171212"/>
                </a:solidFill>
                <a:latin typeface="Impact"/>
              </a:rPr>
              <a:t>OF </a:t>
            </a:r>
            <a:r>
              <a:rPr b="0" lang="en-US" sz="4000" spc="126" strike="noStrike">
                <a:solidFill>
                  <a:srgbClr val="171212"/>
                </a:solidFill>
                <a:latin typeface="Impact"/>
              </a:rPr>
              <a:t>THE </a:t>
            </a:r>
            <a:r>
              <a:rPr b="0" lang="en-US" sz="4000" spc="100" strike="noStrike">
                <a:solidFill>
                  <a:srgbClr val="171212"/>
                </a:solidFill>
                <a:latin typeface="Impact"/>
              </a:rPr>
              <a:t>JAVA  </a:t>
            </a:r>
            <a:r>
              <a:rPr b="0" lang="en-US" sz="4000" spc="171" strike="noStrike">
                <a:solidFill>
                  <a:srgbClr val="171212"/>
                </a:solidFill>
                <a:latin typeface="Impact"/>
              </a:rPr>
              <a:t>PROGRAMMING</a:t>
            </a:r>
            <a:r>
              <a:rPr b="0" lang="en-US" sz="4000" spc="321" strike="noStrike">
                <a:solidFill>
                  <a:srgbClr val="171212"/>
                </a:solidFill>
                <a:latin typeface="Impact"/>
              </a:rPr>
              <a:t> </a:t>
            </a:r>
            <a:r>
              <a:rPr b="0" lang="en-US" sz="4000" spc="180" strike="noStrike">
                <a:solidFill>
                  <a:srgbClr val="171212"/>
                </a:solidFill>
                <a:latin typeface="Impact"/>
              </a:rPr>
              <a:t>LANGUAGE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84" name="CustomShape 2"/>
          <p:cNvSpPr/>
          <p:nvPr/>
        </p:nvSpPr>
        <p:spPr>
          <a:xfrm>
            <a:off x="1330560" y="2279880"/>
            <a:ext cx="9688680" cy="39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41200" indent="-227880">
              <a:lnSpc>
                <a:spcPct val="110000"/>
              </a:lnSpc>
              <a:spcBef>
                <a:spcPts val="99"/>
              </a:spcBef>
              <a:buClr>
                <a:srgbClr val="1712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85858"/>
                </a:solidFill>
                <a:latin typeface="Gill Sans MT"/>
                <a:ea typeface="DejaVu Sans"/>
              </a:rPr>
              <a:t>The </a:t>
            </a:r>
            <a:r>
              <a:rPr b="0" lang="en-US" sz="2400" spc="-7" strike="noStrike">
                <a:solidFill>
                  <a:srgbClr val="585858"/>
                </a:solidFill>
                <a:latin typeface="Gill Sans MT"/>
                <a:ea typeface="DejaVu Sans"/>
              </a:rPr>
              <a:t>language itself is </a:t>
            </a:r>
            <a:r>
              <a:rPr b="0" lang="en-US" sz="2400" spc="-1" strike="noStrike">
                <a:solidFill>
                  <a:srgbClr val="585858"/>
                </a:solidFill>
                <a:latin typeface="Gill Sans MT"/>
                <a:ea typeface="DejaVu Sans"/>
              </a:rPr>
              <a:t>a </a:t>
            </a:r>
            <a:r>
              <a:rPr b="0" lang="en-US" sz="2400" spc="-7" strike="noStrike">
                <a:solidFill>
                  <a:srgbClr val="585858"/>
                </a:solidFill>
                <a:latin typeface="Gill Sans MT"/>
                <a:ea typeface="DejaVu Sans"/>
              </a:rPr>
              <a:t>collection </a:t>
            </a:r>
            <a:r>
              <a:rPr b="0" lang="en-US" sz="2400" spc="-1" strike="noStrike">
                <a:solidFill>
                  <a:srgbClr val="585858"/>
                </a:solidFill>
                <a:latin typeface="Gill Sans MT"/>
                <a:ea typeface="DejaVu Sans"/>
              </a:rPr>
              <a:t>of </a:t>
            </a:r>
            <a:r>
              <a:rPr b="0" lang="en-US" sz="2400" spc="-26" strike="noStrike">
                <a:solidFill>
                  <a:srgbClr val="585858"/>
                </a:solidFill>
                <a:latin typeface="Gill Sans MT"/>
                <a:ea typeface="DejaVu Sans"/>
              </a:rPr>
              <a:t>keywords </a:t>
            </a:r>
            <a:r>
              <a:rPr b="0" lang="en-US" sz="2400" spc="-1" strike="noStrike">
                <a:solidFill>
                  <a:srgbClr val="585858"/>
                </a:solidFill>
                <a:latin typeface="Gill Sans MT"/>
                <a:ea typeface="DejaVu Sans"/>
              </a:rPr>
              <a:t>and symbols that </a:t>
            </a:r>
            <a:r>
              <a:rPr b="0" lang="en-US" sz="2400" spc="-26" strike="noStrike">
                <a:solidFill>
                  <a:srgbClr val="585858"/>
                </a:solidFill>
                <a:latin typeface="Gill Sans MT"/>
                <a:ea typeface="DejaVu Sans"/>
              </a:rPr>
              <a:t>we </a:t>
            </a:r>
            <a:r>
              <a:rPr b="0" lang="en-US" sz="2400" spc="-1" strike="noStrike">
                <a:solidFill>
                  <a:srgbClr val="585858"/>
                </a:solidFill>
                <a:latin typeface="Gill Sans MT"/>
                <a:ea typeface="DejaVu Sans"/>
              </a:rPr>
              <a:t>put  together to </a:t>
            </a:r>
            <a:r>
              <a:rPr b="0" lang="en-US" sz="2400" spc="-12" strike="noStrike">
                <a:solidFill>
                  <a:srgbClr val="585858"/>
                </a:solidFill>
                <a:latin typeface="Gill Sans MT"/>
                <a:ea typeface="DejaVu Sans"/>
              </a:rPr>
              <a:t>express how </a:t>
            </a:r>
            <a:r>
              <a:rPr b="0" lang="en-US" sz="2400" spc="-32" strike="noStrike">
                <a:solidFill>
                  <a:srgbClr val="585858"/>
                </a:solidFill>
                <a:latin typeface="Gill Sans MT"/>
                <a:ea typeface="DejaVu Sans"/>
              </a:rPr>
              <a:t>we </a:t>
            </a:r>
            <a:r>
              <a:rPr b="0" lang="en-US" sz="2400" spc="-7" strike="noStrike">
                <a:solidFill>
                  <a:srgbClr val="585858"/>
                </a:solidFill>
                <a:latin typeface="Gill Sans MT"/>
                <a:ea typeface="DejaVu Sans"/>
              </a:rPr>
              <a:t>want our </a:t>
            </a:r>
            <a:r>
              <a:rPr b="0" lang="en-US" sz="2400" spc="-1" strike="noStrike">
                <a:solidFill>
                  <a:srgbClr val="585858"/>
                </a:solidFill>
                <a:latin typeface="Gill Sans MT"/>
                <a:ea typeface="DejaVu Sans"/>
              </a:rPr>
              <a:t>code to</a:t>
            </a:r>
            <a:r>
              <a:rPr b="0" lang="en-US" sz="2400" spc="26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585858"/>
                </a:solidFill>
                <a:latin typeface="Gill Sans MT"/>
                <a:ea typeface="DejaVu Sans"/>
              </a:rPr>
              <a:t>run.</a:t>
            </a:r>
            <a:endParaRPr b="0" lang="en-US" sz="2400" spc="-1" strike="noStrike">
              <a:latin typeface="Arial"/>
            </a:endParaRPr>
          </a:p>
          <a:p>
            <a:pPr marL="250920" indent="-237960">
              <a:lnSpc>
                <a:spcPct val="100000"/>
              </a:lnSpc>
              <a:spcBef>
                <a:spcPts val="995"/>
              </a:spcBef>
              <a:buClr>
                <a:srgbClr val="171212"/>
              </a:buClr>
              <a:buSzPct val="95000"/>
              <a:buFont typeface="Wingdings" charset="2"/>
              <a:buChar char=""/>
            </a:pPr>
            <a:r>
              <a:rPr b="0" lang="en-US" sz="2100" spc="-7" strike="noStrike">
                <a:solidFill>
                  <a:srgbClr val="a3c539"/>
                </a:solidFill>
                <a:latin typeface="Gill Sans MT"/>
                <a:ea typeface="DejaVu Sans"/>
              </a:rPr>
              <a:t>Data</a:t>
            </a:r>
            <a:r>
              <a:rPr b="0" lang="en-US" sz="2100" spc="7" strike="noStrike">
                <a:solidFill>
                  <a:srgbClr val="a3c539"/>
                </a:solidFill>
                <a:latin typeface="Gill Sans MT"/>
                <a:ea typeface="DejaVu Sans"/>
              </a:rPr>
              <a:t> </a:t>
            </a:r>
            <a:r>
              <a:rPr b="0" lang="en-US" sz="2100" spc="-1" strike="noStrike">
                <a:solidFill>
                  <a:srgbClr val="a3c539"/>
                </a:solidFill>
                <a:latin typeface="Gill Sans MT"/>
                <a:ea typeface="DejaVu Sans"/>
              </a:rPr>
              <a:t>types</a:t>
            </a:r>
            <a:endParaRPr b="0" lang="en-US" sz="2100" spc="-1" strike="noStrike">
              <a:latin typeface="Arial"/>
            </a:endParaRPr>
          </a:p>
          <a:p>
            <a:pPr lvl="1" marL="698400" indent="-227880">
              <a:lnSpc>
                <a:spcPct val="100000"/>
              </a:lnSpc>
              <a:spcBef>
                <a:spcPts val="955"/>
              </a:spcBef>
              <a:buClr>
                <a:srgbClr val="171212"/>
              </a:buClr>
              <a:buFont typeface="Wingdings" charset="2"/>
              <a:buChar char=""/>
            </a:pPr>
            <a:r>
              <a:rPr b="0" lang="en-US" sz="1700" spc="-1" strike="noStrike">
                <a:solidFill>
                  <a:srgbClr val="585858"/>
                </a:solidFill>
                <a:latin typeface="Gill Sans MT"/>
                <a:ea typeface="DejaVu Sans"/>
              </a:rPr>
              <a:t>Int,</a:t>
            </a:r>
            <a:r>
              <a:rPr b="0" lang="en-US" sz="1700" spc="-185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585858"/>
                </a:solidFill>
                <a:latin typeface="Gill Sans MT"/>
                <a:ea typeface="DejaVu Sans"/>
              </a:rPr>
              <a:t>float,</a:t>
            </a:r>
            <a:r>
              <a:rPr b="0" lang="en-US" sz="1700" spc="-177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585858"/>
                </a:solidFill>
                <a:latin typeface="Gill Sans MT"/>
                <a:ea typeface="DejaVu Sans"/>
              </a:rPr>
              <a:t>Boolean,</a:t>
            </a:r>
            <a:r>
              <a:rPr b="0" lang="en-US" sz="1700" spc="-177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1700" spc="-35" strike="noStrike">
                <a:solidFill>
                  <a:srgbClr val="585858"/>
                </a:solidFill>
                <a:latin typeface="Gill Sans MT"/>
                <a:ea typeface="DejaVu Sans"/>
              </a:rPr>
              <a:t>char,</a:t>
            </a:r>
            <a:r>
              <a:rPr b="0" lang="en-US" sz="1700" spc="-177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585858"/>
                </a:solidFill>
                <a:latin typeface="Gill Sans MT"/>
                <a:ea typeface="DejaVu Sans"/>
              </a:rPr>
              <a:t>String.</a:t>
            </a:r>
            <a:endParaRPr b="0" lang="en-US" sz="1700" spc="-1" strike="noStrike">
              <a:latin typeface="Arial"/>
            </a:endParaRPr>
          </a:p>
          <a:p>
            <a:pPr marL="250920" indent="-237960">
              <a:lnSpc>
                <a:spcPct val="100000"/>
              </a:lnSpc>
              <a:spcBef>
                <a:spcPts val="893"/>
              </a:spcBef>
              <a:buClr>
                <a:srgbClr val="171212"/>
              </a:buClr>
              <a:buSzPct val="95000"/>
              <a:buFont typeface="Wingdings" charset="2"/>
              <a:buChar char=""/>
            </a:pPr>
            <a:r>
              <a:rPr b="0" lang="en-US" sz="2100" spc="-15" strike="noStrike">
                <a:solidFill>
                  <a:srgbClr val="a3c539"/>
                </a:solidFill>
                <a:latin typeface="Gill Sans MT"/>
                <a:ea typeface="DejaVu Sans"/>
              </a:rPr>
              <a:t>Variables</a:t>
            </a:r>
            <a:endParaRPr b="0" lang="en-US" sz="2100" spc="-1" strike="noStrike">
              <a:latin typeface="Arial"/>
            </a:endParaRPr>
          </a:p>
          <a:p>
            <a:pPr lvl="1" marL="698400" indent="-227880">
              <a:lnSpc>
                <a:spcPct val="100000"/>
              </a:lnSpc>
              <a:spcBef>
                <a:spcPts val="964"/>
              </a:spcBef>
              <a:buClr>
                <a:srgbClr val="171212"/>
              </a:buClr>
              <a:buFont typeface="Wingdings" charset="2"/>
              <a:buChar char=""/>
            </a:pPr>
            <a:r>
              <a:rPr b="0" lang="en-US" sz="1700" spc="-1" strike="noStrike">
                <a:solidFill>
                  <a:srgbClr val="585858"/>
                </a:solidFill>
                <a:latin typeface="Gill Sans MT"/>
                <a:ea typeface="DejaVu Sans"/>
              </a:rPr>
              <a:t>Container used to </a:t>
            </a:r>
            <a:r>
              <a:rPr b="0" lang="en-US" sz="1700" spc="-7" strike="noStrike">
                <a:solidFill>
                  <a:srgbClr val="585858"/>
                </a:solidFill>
                <a:latin typeface="Gill Sans MT"/>
                <a:ea typeface="DejaVu Sans"/>
              </a:rPr>
              <a:t>hold</a:t>
            </a:r>
            <a:r>
              <a:rPr b="0" lang="en-US" sz="1700" spc="-60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1700" spc="-1" strike="noStrike">
                <a:solidFill>
                  <a:srgbClr val="585858"/>
                </a:solidFill>
                <a:latin typeface="Gill Sans MT"/>
                <a:ea typeface="DejaVu Sans"/>
              </a:rPr>
              <a:t>data.</a:t>
            </a:r>
            <a:endParaRPr b="0" lang="en-US" sz="1700" spc="-1" strike="noStrike">
              <a:latin typeface="Arial"/>
            </a:endParaRPr>
          </a:p>
          <a:p>
            <a:pPr marL="250920" indent="-237960">
              <a:lnSpc>
                <a:spcPct val="100000"/>
              </a:lnSpc>
              <a:spcBef>
                <a:spcPts val="893"/>
              </a:spcBef>
              <a:buClr>
                <a:srgbClr val="171212"/>
              </a:buClr>
              <a:buSzPct val="95000"/>
              <a:buFont typeface="Wingdings" charset="2"/>
              <a:buChar char=""/>
            </a:pPr>
            <a:r>
              <a:rPr b="0" lang="en-US" sz="2100" spc="-1" strike="noStrike">
                <a:solidFill>
                  <a:srgbClr val="a3c539"/>
                </a:solidFill>
                <a:latin typeface="Gill Sans MT"/>
                <a:ea typeface="DejaVu Sans"/>
              </a:rPr>
              <a:t>Methods</a:t>
            </a:r>
            <a:endParaRPr b="0" lang="en-US" sz="2100" spc="-1" strike="noStrike">
              <a:latin typeface="Arial"/>
            </a:endParaRPr>
          </a:p>
          <a:p>
            <a:pPr lvl="1" marL="698400" indent="-227880">
              <a:lnSpc>
                <a:spcPct val="110000"/>
              </a:lnSpc>
              <a:spcBef>
                <a:spcPts val="751"/>
              </a:spcBef>
              <a:buClr>
                <a:srgbClr val="171212"/>
              </a:buClr>
              <a:buFont typeface="Wingdings" charset="2"/>
              <a:buChar char=""/>
            </a:pPr>
            <a:r>
              <a:rPr b="0" lang="en-US" sz="1700" spc="-1" strike="noStrike">
                <a:solidFill>
                  <a:srgbClr val="585858"/>
                </a:solidFill>
                <a:latin typeface="Gill Sans MT"/>
                <a:ea typeface="DejaVu Sans"/>
              </a:rPr>
              <a:t>section of </a:t>
            </a:r>
            <a:r>
              <a:rPr b="0" lang="en-US" sz="1700" spc="-7" strike="noStrike">
                <a:solidFill>
                  <a:srgbClr val="585858"/>
                </a:solidFill>
                <a:latin typeface="Gill Sans MT"/>
                <a:ea typeface="DejaVu Sans"/>
              </a:rPr>
              <a:t>code </a:t>
            </a:r>
            <a:r>
              <a:rPr b="0" lang="en-US" sz="1700" spc="-1" strike="noStrike">
                <a:solidFill>
                  <a:srgbClr val="585858"/>
                </a:solidFill>
                <a:latin typeface="Gill Sans MT"/>
                <a:ea typeface="DejaVu Sans"/>
              </a:rPr>
              <a:t>that </a:t>
            </a:r>
            <a:r>
              <a:rPr b="0" lang="en-US" sz="1700" spc="-21" strike="noStrike">
                <a:solidFill>
                  <a:srgbClr val="585858"/>
                </a:solidFill>
                <a:latin typeface="Gill Sans MT"/>
                <a:ea typeface="DejaVu Sans"/>
              </a:rPr>
              <a:t>we </a:t>
            </a:r>
            <a:r>
              <a:rPr b="0" lang="en-US" sz="1700" spc="-1" strike="noStrike">
                <a:solidFill>
                  <a:srgbClr val="585858"/>
                </a:solidFill>
                <a:latin typeface="Gill Sans MT"/>
                <a:ea typeface="DejaVu Sans"/>
              </a:rPr>
              <a:t>can </a:t>
            </a:r>
            <a:r>
              <a:rPr b="0" lang="en-US" sz="1700" spc="-7" strike="noStrike">
                <a:solidFill>
                  <a:srgbClr val="585858"/>
                </a:solidFill>
                <a:latin typeface="Gill Sans MT"/>
                <a:ea typeface="DejaVu Sans"/>
              </a:rPr>
              <a:t>call </a:t>
            </a:r>
            <a:r>
              <a:rPr b="0" lang="en-US" sz="1700" spc="-15" strike="noStrike">
                <a:solidFill>
                  <a:srgbClr val="585858"/>
                </a:solidFill>
                <a:latin typeface="Gill Sans MT"/>
                <a:ea typeface="DejaVu Sans"/>
              </a:rPr>
              <a:t>from </a:t>
            </a:r>
            <a:r>
              <a:rPr b="0" lang="en-US" sz="1700" spc="-12" strike="noStrike">
                <a:solidFill>
                  <a:srgbClr val="585858"/>
                </a:solidFill>
                <a:latin typeface="Gill Sans MT"/>
                <a:ea typeface="DejaVu Sans"/>
              </a:rPr>
              <a:t>elsewhere </a:t>
            </a:r>
            <a:r>
              <a:rPr b="0" lang="en-US" sz="1700" spc="-7" strike="noStrike">
                <a:solidFill>
                  <a:srgbClr val="585858"/>
                </a:solidFill>
                <a:latin typeface="Gill Sans MT"/>
                <a:ea typeface="DejaVu Sans"/>
              </a:rPr>
              <a:t>in </a:t>
            </a:r>
            <a:r>
              <a:rPr b="0" lang="en-US" sz="1700" spc="-1" strike="noStrike">
                <a:solidFill>
                  <a:srgbClr val="585858"/>
                </a:solidFill>
                <a:latin typeface="Gill Sans MT"/>
                <a:ea typeface="DejaVu Sans"/>
              </a:rPr>
              <a:t>our code, </a:t>
            </a:r>
            <a:r>
              <a:rPr b="0" lang="en-US" sz="1700" spc="-7" strike="noStrike">
                <a:solidFill>
                  <a:srgbClr val="585858"/>
                </a:solidFill>
                <a:latin typeface="Gill Sans MT"/>
                <a:ea typeface="DejaVu Sans"/>
              </a:rPr>
              <a:t>will perform some </a:t>
            </a:r>
            <a:r>
              <a:rPr b="0" lang="en-US" sz="1700" spc="-1" strike="noStrike">
                <a:solidFill>
                  <a:srgbClr val="585858"/>
                </a:solidFill>
                <a:latin typeface="Gill Sans MT"/>
                <a:ea typeface="DejaVu Sans"/>
              </a:rPr>
              <a:t>action or </a:t>
            </a:r>
            <a:r>
              <a:rPr b="0" lang="en-US" sz="1700" spc="-12" strike="noStrike">
                <a:solidFill>
                  <a:srgbClr val="585858"/>
                </a:solidFill>
                <a:latin typeface="Gill Sans MT"/>
                <a:ea typeface="DejaVu Sans"/>
              </a:rPr>
              <a:t>return </a:t>
            </a:r>
            <a:r>
              <a:rPr b="0" lang="en-US" sz="1700" spc="-7" strike="noStrike">
                <a:solidFill>
                  <a:srgbClr val="585858"/>
                </a:solidFill>
                <a:latin typeface="Gill Sans MT"/>
                <a:ea typeface="DejaVu Sans"/>
              </a:rPr>
              <a:t>some  </a:t>
            </a:r>
            <a:r>
              <a:rPr b="0" lang="en-US" sz="1700" spc="-1" strike="noStrike">
                <a:solidFill>
                  <a:srgbClr val="585858"/>
                </a:solidFill>
                <a:latin typeface="Gill Sans MT"/>
                <a:ea typeface="DejaVu Sans"/>
              </a:rPr>
              <a:t>kind of </a:t>
            </a:r>
            <a:r>
              <a:rPr b="0" lang="en-US" sz="1700" spc="-12" strike="noStrike">
                <a:solidFill>
                  <a:srgbClr val="585858"/>
                </a:solidFill>
                <a:latin typeface="Gill Sans MT"/>
                <a:ea typeface="DejaVu Sans"/>
              </a:rPr>
              <a:t>result </a:t>
            </a:r>
            <a:r>
              <a:rPr b="0" lang="en-US" sz="1700" spc="-1" strike="noStrike">
                <a:solidFill>
                  <a:srgbClr val="585858"/>
                </a:solidFill>
                <a:latin typeface="Gill Sans MT"/>
                <a:ea typeface="DejaVu Sans"/>
              </a:rPr>
              <a:t>that </a:t>
            </a:r>
            <a:r>
              <a:rPr b="0" lang="en-US" sz="1700" spc="-21" strike="noStrike">
                <a:solidFill>
                  <a:srgbClr val="585858"/>
                </a:solidFill>
                <a:latin typeface="Gill Sans MT"/>
                <a:ea typeface="DejaVu Sans"/>
              </a:rPr>
              <a:t>we </a:t>
            </a:r>
            <a:r>
              <a:rPr b="0" lang="en-US" sz="1700" spc="-1" strike="noStrike">
                <a:solidFill>
                  <a:srgbClr val="585858"/>
                </a:solidFill>
                <a:latin typeface="Gill Sans MT"/>
                <a:ea typeface="DejaVu Sans"/>
              </a:rPr>
              <a:t>can</a:t>
            </a:r>
            <a:r>
              <a:rPr b="0" lang="en-US" sz="1700" spc="-12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1700" spc="7" strike="noStrike">
                <a:solidFill>
                  <a:srgbClr val="585858"/>
                </a:solidFill>
                <a:latin typeface="Gill Sans MT"/>
                <a:ea typeface="DejaVu Sans"/>
              </a:rPr>
              <a:t>use.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85" name="CustomShape 3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CustomShape 4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44CA8327-E161-4E68-AE9E-9952B7BC5F3E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1330560" y="340560"/>
            <a:ext cx="10465200" cy="93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0">
            <a:noAutofit/>
          </a:bodyPr>
          <a:p>
            <a:pPr marL="12600">
              <a:lnSpc>
                <a:spcPts val="4969"/>
              </a:lnSpc>
              <a:spcBef>
                <a:spcPts val="720"/>
              </a:spcBef>
            </a:pPr>
            <a:r>
              <a:rPr b="0" lang="en-US" sz="2600" spc="171" strike="noStrike">
                <a:solidFill>
                  <a:srgbClr val="171212"/>
                </a:solidFill>
                <a:latin typeface="Impact"/>
              </a:rPr>
              <a:t>COMPONENTS </a:t>
            </a:r>
            <a:r>
              <a:rPr b="0" lang="en-US" sz="2600" spc="92" strike="noStrike">
                <a:solidFill>
                  <a:srgbClr val="171212"/>
                </a:solidFill>
                <a:latin typeface="Impact"/>
              </a:rPr>
              <a:t>OF </a:t>
            </a:r>
            <a:r>
              <a:rPr b="0" lang="en-US" sz="2600" spc="126" strike="noStrike">
                <a:solidFill>
                  <a:srgbClr val="171212"/>
                </a:solidFill>
                <a:latin typeface="Impact"/>
              </a:rPr>
              <a:t>THE </a:t>
            </a:r>
            <a:r>
              <a:rPr b="0" lang="en-US" sz="2600" spc="100" strike="noStrike">
                <a:solidFill>
                  <a:srgbClr val="171212"/>
                </a:solidFill>
                <a:latin typeface="Impact"/>
              </a:rPr>
              <a:t>JAVA  </a:t>
            </a:r>
            <a:r>
              <a:rPr b="0" lang="en-US" sz="2600" spc="171" strike="noStrike">
                <a:solidFill>
                  <a:srgbClr val="171212"/>
                </a:solidFill>
                <a:latin typeface="Impact"/>
              </a:rPr>
              <a:t>PROGRAMMING</a:t>
            </a:r>
            <a:r>
              <a:rPr b="0" lang="en-US" sz="2600" spc="321" strike="noStrike">
                <a:solidFill>
                  <a:srgbClr val="171212"/>
                </a:solidFill>
                <a:latin typeface="Impact"/>
              </a:rPr>
              <a:t> </a:t>
            </a:r>
            <a:r>
              <a:rPr b="0" lang="en-US" sz="2600" spc="180" strike="noStrike">
                <a:solidFill>
                  <a:srgbClr val="171212"/>
                </a:solidFill>
                <a:latin typeface="Impact"/>
              </a:rPr>
              <a:t>LANGUAGE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88" name="CustomShape 2"/>
          <p:cNvSpPr/>
          <p:nvPr/>
        </p:nvSpPr>
        <p:spPr>
          <a:xfrm>
            <a:off x="1330560" y="2196360"/>
            <a:ext cx="9916560" cy="40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4920" bIns="0">
            <a:spAutoFit/>
          </a:bodyPr>
          <a:p>
            <a:pPr marL="250920" indent="-237960">
              <a:lnSpc>
                <a:spcPct val="100000"/>
              </a:lnSpc>
              <a:spcBef>
                <a:spcPts val="984"/>
              </a:spcBef>
              <a:buClr>
                <a:srgbClr val="171212"/>
              </a:buClr>
              <a:buSzPct val="95000"/>
              <a:buFont typeface="Wingdings" charset="2"/>
              <a:buChar char=""/>
            </a:pPr>
            <a:r>
              <a:rPr b="0" lang="en-US" sz="2100" spc="-1" strike="noStrike">
                <a:solidFill>
                  <a:srgbClr val="a3c539"/>
                </a:solidFill>
                <a:latin typeface="Gill Sans MT"/>
                <a:ea typeface="DejaVu Sans"/>
              </a:rPr>
              <a:t>Comments</a:t>
            </a:r>
            <a:endParaRPr b="0" lang="en-US" sz="2100" spc="-1" strike="noStrike">
              <a:latin typeface="Arial"/>
            </a:endParaRPr>
          </a:p>
          <a:p>
            <a:pPr lvl="1" marL="698400" indent="-227880">
              <a:lnSpc>
                <a:spcPct val="100000"/>
              </a:lnSpc>
              <a:spcBef>
                <a:spcPts val="726"/>
              </a:spcBef>
              <a:buClr>
                <a:srgbClr val="171212"/>
              </a:buClr>
              <a:buFont typeface="Wingdings" charset="2"/>
              <a:buChar char=""/>
            </a:pPr>
            <a:r>
              <a:rPr b="0" lang="en-US" sz="1700" spc="-7" strike="noStrike">
                <a:solidFill>
                  <a:srgbClr val="585858"/>
                </a:solidFill>
                <a:latin typeface="Gill Sans MT"/>
                <a:ea typeface="DejaVu Sans"/>
              </a:rPr>
              <a:t>lines of code </a:t>
            </a:r>
            <a:r>
              <a:rPr b="0" lang="en-US" sz="1700" spc="-1" strike="noStrike">
                <a:solidFill>
                  <a:srgbClr val="585858"/>
                </a:solidFill>
                <a:latin typeface="Gill Sans MT"/>
                <a:ea typeface="DejaVu Sans"/>
              </a:rPr>
              <a:t>that </a:t>
            </a:r>
            <a:r>
              <a:rPr b="0" lang="en-US" sz="1700" spc="-21" strike="noStrike">
                <a:solidFill>
                  <a:srgbClr val="585858"/>
                </a:solidFill>
                <a:latin typeface="Gill Sans MT"/>
                <a:ea typeface="DejaVu Sans"/>
              </a:rPr>
              <a:t>don’t </a:t>
            </a:r>
            <a:r>
              <a:rPr b="0" lang="en-US" sz="1700" spc="-26" strike="noStrike">
                <a:solidFill>
                  <a:srgbClr val="585858"/>
                </a:solidFill>
                <a:latin typeface="Gill Sans MT"/>
                <a:ea typeface="DejaVu Sans"/>
              </a:rPr>
              <a:t>have </a:t>
            </a:r>
            <a:r>
              <a:rPr b="0" lang="en-US" sz="1700" spc="-12" strike="noStrike">
                <a:solidFill>
                  <a:srgbClr val="585858"/>
                </a:solidFill>
                <a:latin typeface="Gill Sans MT"/>
                <a:ea typeface="DejaVu Sans"/>
              </a:rPr>
              <a:t>any </a:t>
            </a:r>
            <a:r>
              <a:rPr b="0" lang="en-US" sz="1700" spc="-1" strike="noStrike">
                <a:solidFill>
                  <a:srgbClr val="585858"/>
                </a:solidFill>
                <a:latin typeface="Gill Sans MT"/>
                <a:ea typeface="DejaVu Sans"/>
              </a:rPr>
              <a:t>effect on </a:t>
            </a:r>
            <a:r>
              <a:rPr b="0" lang="en-US" sz="1700" spc="-7" strike="noStrike">
                <a:solidFill>
                  <a:srgbClr val="585858"/>
                </a:solidFill>
                <a:latin typeface="Gill Sans MT"/>
                <a:ea typeface="DejaVu Sans"/>
              </a:rPr>
              <a:t>how </a:t>
            </a:r>
            <a:r>
              <a:rPr b="0" lang="en-US" sz="1700" spc="-1" strike="noStrike">
                <a:solidFill>
                  <a:srgbClr val="585858"/>
                </a:solidFill>
                <a:latin typeface="Gill Sans MT"/>
                <a:ea typeface="DejaVu Sans"/>
              </a:rPr>
              <a:t>the </a:t>
            </a:r>
            <a:r>
              <a:rPr b="0" lang="en-US" sz="1700" spc="-12" strike="noStrike">
                <a:solidFill>
                  <a:srgbClr val="585858"/>
                </a:solidFill>
                <a:latin typeface="Gill Sans MT"/>
                <a:ea typeface="DejaVu Sans"/>
              </a:rPr>
              <a:t>program </a:t>
            </a:r>
            <a:r>
              <a:rPr b="0" lang="en-US" sz="1700" spc="1" strike="noStrike">
                <a:solidFill>
                  <a:srgbClr val="585858"/>
                </a:solidFill>
                <a:latin typeface="Gill Sans MT"/>
                <a:ea typeface="DejaVu Sans"/>
              </a:rPr>
              <a:t>runs.They </a:t>
            </a:r>
            <a:r>
              <a:rPr b="0" lang="en-US" sz="1700" spc="-12" strike="noStrike">
                <a:solidFill>
                  <a:srgbClr val="585858"/>
                </a:solidFill>
                <a:latin typeface="Gill Sans MT"/>
                <a:ea typeface="DejaVu Sans"/>
              </a:rPr>
              <a:t>are purely </a:t>
            </a:r>
            <a:r>
              <a:rPr b="0" lang="en-US" sz="1700" spc="-7" strike="noStrike">
                <a:solidFill>
                  <a:srgbClr val="585858"/>
                </a:solidFill>
                <a:latin typeface="Gill Sans MT"/>
                <a:ea typeface="DejaVu Sans"/>
              </a:rPr>
              <a:t>informational, </a:t>
            </a:r>
            <a:r>
              <a:rPr b="0" lang="en-US" sz="1700" spc="-1" strike="noStrike">
                <a:solidFill>
                  <a:srgbClr val="585858"/>
                </a:solidFill>
                <a:latin typeface="Gill Sans MT"/>
                <a:ea typeface="DejaVu Sans"/>
              </a:rPr>
              <a:t>meant to  help us understand </a:t>
            </a:r>
            <a:r>
              <a:rPr b="0" lang="en-US" sz="1700" spc="-7" strike="noStrike">
                <a:solidFill>
                  <a:srgbClr val="585858"/>
                </a:solidFill>
                <a:latin typeface="Gill Sans MT"/>
                <a:ea typeface="DejaVu Sans"/>
              </a:rPr>
              <a:t>how the code </a:t>
            </a:r>
            <a:r>
              <a:rPr b="0" lang="en-US" sz="1700" spc="-12" strike="noStrike">
                <a:solidFill>
                  <a:srgbClr val="585858"/>
                </a:solidFill>
                <a:latin typeface="Gill Sans MT"/>
                <a:ea typeface="DejaVu Sans"/>
              </a:rPr>
              <a:t>works </a:t>
            </a:r>
            <a:r>
              <a:rPr b="0" lang="en-US" sz="1700" spc="-7" strike="noStrike">
                <a:solidFill>
                  <a:srgbClr val="585858"/>
                </a:solidFill>
                <a:latin typeface="Gill Sans MT"/>
                <a:ea typeface="DejaVu Sans"/>
              </a:rPr>
              <a:t>or is</a:t>
            </a:r>
            <a:r>
              <a:rPr b="0" lang="en-US" sz="1700" spc="-26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1700" spc="-1" strike="noStrike">
                <a:solidFill>
                  <a:srgbClr val="585858"/>
                </a:solidFill>
                <a:latin typeface="Gill Sans MT"/>
                <a:ea typeface="DejaVu Sans"/>
              </a:rPr>
              <a:t>organized.</a:t>
            </a:r>
            <a:endParaRPr b="0" lang="en-US" sz="17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686"/>
              </a:spcBef>
              <a:buClr>
                <a:srgbClr val="171212"/>
              </a:buClr>
              <a:buSzPct val="95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a3c539"/>
                </a:solidFill>
                <a:latin typeface="Gill Sans MT"/>
                <a:ea typeface="DejaVu Sans"/>
              </a:rPr>
              <a:t>Classes and</a:t>
            </a:r>
            <a:r>
              <a:rPr b="0" lang="en-US" sz="2000" spc="-21" strike="noStrike">
                <a:solidFill>
                  <a:srgbClr val="a3c539"/>
                </a:solidFill>
                <a:latin typeface="Gill Sans MT"/>
                <a:ea typeface="DejaVu Sans"/>
              </a:rPr>
              <a:t> </a:t>
            </a:r>
            <a:r>
              <a:rPr b="0" lang="en-US" sz="2000" spc="-7" strike="noStrike">
                <a:solidFill>
                  <a:srgbClr val="a3c539"/>
                </a:solidFill>
                <a:latin typeface="Gill Sans MT"/>
                <a:ea typeface="DejaVu Sans"/>
              </a:rPr>
              <a:t>Objects</a:t>
            </a:r>
            <a:endParaRPr b="0" lang="en-US" sz="2000" spc="-1" strike="noStrike">
              <a:latin typeface="Arial"/>
            </a:endParaRPr>
          </a:p>
          <a:p>
            <a:pPr lvl="1" marL="698400" indent="-227880">
              <a:lnSpc>
                <a:spcPct val="100000"/>
              </a:lnSpc>
              <a:spcBef>
                <a:spcPts val="706"/>
              </a:spcBef>
              <a:buClr>
                <a:srgbClr val="171212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585858"/>
                </a:solidFill>
                <a:latin typeface="Gill Sans MT"/>
                <a:ea typeface="DejaVu Sans"/>
              </a:rPr>
              <a:t>A </a:t>
            </a:r>
            <a:r>
              <a:rPr b="0" lang="en-US" sz="1800" spc="-7" strike="noStrike">
                <a:solidFill>
                  <a:srgbClr val="585858"/>
                </a:solidFill>
                <a:latin typeface="Gill Sans MT"/>
                <a:ea typeface="DejaVu Sans"/>
              </a:rPr>
              <a:t>class is </a:t>
            </a:r>
            <a:r>
              <a:rPr b="0" lang="en-US" sz="1800" spc="-1" strike="noStrike">
                <a:solidFill>
                  <a:srgbClr val="585858"/>
                </a:solidFill>
                <a:latin typeface="Gill Sans MT"/>
                <a:ea typeface="DejaVu Sans"/>
              </a:rPr>
              <a:t>meant to </a:t>
            </a:r>
            <a:r>
              <a:rPr b="0" lang="en-US" sz="1800" spc="-7" strike="noStrike">
                <a:solidFill>
                  <a:srgbClr val="585858"/>
                </a:solidFill>
                <a:latin typeface="Gill Sans MT"/>
                <a:ea typeface="DejaVu Sans"/>
              </a:rPr>
              <a:t>define </a:t>
            </a:r>
            <a:r>
              <a:rPr b="0" lang="en-US" sz="1800" spc="-1" strike="noStrike">
                <a:solidFill>
                  <a:srgbClr val="585858"/>
                </a:solidFill>
                <a:latin typeface="Gill Sans MT"/>
                <a:ea typeface="DejaVu Sans"/>
              </a:rPr>
              <a:t>an object and </a:t>
            </a:r>
            <a:r>
              <a:rPr b="0" lang="en-US" sz="1800" spc="-7" strike="noStrike">
                <a:solidFill>
                  <a:srgbClr val="585858"/>
                </a:solidFill>
                <a:latin typeface="Gill Sans MT"/>
                <a:ea typeface="DejaVu Sans"/>
              </a:rPr>
              <a:t>how it </a:t>
            </a:r>
            <a:r>
              <a:rPr b="0" lang="en-US" sz="1800" spc="-12" strike="noStrike">
                <a:solidFill>
                  <a:srgbClr val="585858"/>
                </a:solidFill>
                <a:latin typeface="Gill Sans MT"/>
                <a:ea typeface="DejaVu Sans"/>
              </a:rPr>
              <a:t>works. </a:t>
            </a:r>
            <a:r>
              <a:rPr b="0" lang="en-US" sz="1800" spc="-1" strike="noStrike">
                <a:solidFill>
                  <a:srgbClr val="585858"/>
                </a:solidFill>
                <a:latin typeface="Gill Sans MT"/>
                <a:ea typeface="DejaVu Sans"/>
              </a:rPr>
              <a:t>Classes </a:t>
            </a:r>
            <a:r>
              <a:rPr b="0" lang="en-US" sz="1800" spc="-7" strike="noStrike">
                <a:solidFill>
                  <a:srgbClr val="585858"/>
                </a:solidFill>
                <a:latin typeface="Gill Sans MT"/>
                <a:ea typeface="DejaVu Sans"/>
              </a:rPr>
              <a:t>define </a:t>
            </a:r>
            <a:r>
              <a:rPr b="0" lang="en-US" sz="1800" spc="-1" strike="noStrike">
                <a:solidFill>
                  <a:srgbClr val="585858"/>
                </a:solidFill>
                <a:latin typeface="Gill Sans MT"/>
                <a:ea typeface="DejaVu Sans"/>
              </a:rPr>
              <a:t>things about objects as  </a:t>
            </a:r>
            <a:r>
              <a:rPr b="0" lang="en-US" sz="1800" spc="-7" strike="noStrike">
                <a:solidFill>
                  <a:srgbClr val="585858"/>
                </a:solidFill>
                <a:latin typeface="Gill Sans MT"/>
                <a:ea typeface="DejaVu Sans"/>
              </a:rPr>
              <a:t>properties,</a:t>
            </a:r>
            <a:r>
              <a:rPr b="0" lang="en-US" sz="1800" spc="-182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85858"/>
                </a:solidFill>
                <a:latin typeface="Gill Sans MT"/>
                <a:ea typeface="DejaVu Sans"/>
              </a:rPr>
              <a:t>or</a:t>
            </a:r>
            <a:r>
              <a:rPr b="0" lang="en-US" sz="1800" spc="-15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85858"/>
                </a:solidFill>
                <a:latin typeface="Gill Sans MT"/>
                <a:ea typeface="DejaVu Sans"/>
              </a:rPr>
              <a:t>member</a:t>
            </a:r>
            <a:r>
              <a:rPr b="0" lang="en-US" sz="1800" spc="-12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85858"/>
                </a:solidFill>
                <a:latin typeface="Gill Sans MT"/>
                <a:ea typeface="DejaVu Sans"/>
              </a:rPr>
              <a:t>variables</a:t>
            </a:r>
            <a:r>
              <a:rPr b="0" lang="en-US" sz="1800" spc="-12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85858"/>
                </a:solidFill>
                <a:latin typeface="Gill Sans MT"/>
                <a:ea typeface="DejaVu Sans"/>
              </a:rPr>
              <a:t>of</a:t>
            </a:r>
            <a:r>
              <a:rPr b="0" lang="en-US" sz="1800" spc="-15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85858"/>
                </a:solidFill>
                <a:latin typeface="Gill Sans MT"/>
                <a:ea typeface="DejaVu Sans"/>
              </a:rPr>
              <a:t>the</a:t>
            </a:r>
            <a:r>
              <a:rPr b="0" lang="en-US" sz="1800" spc="1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85858"/>
                </a:solidFill>
                <a:latin typeface="Gill Sans MT"/>
                <a:ea typeface="DejaVu Sans"/>
              </a:rPr>
              <a:t>class.</a:t>
            </a:r>
            <a:r>
              <a:rPr b="0" lang="en-US" sz="1800" spc="-375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85858"/>
                </a:solidFill>
                <a:latin typeface="Gill Sans MT"/>
                <a:ea typeface="DejaVu Sans"/>
              </a:rPr>
              <a:t>And</a:t>
            </a:r>
            <a:r>
              <a:rPr b="0" lang="en-US" sz="1800" spc="-15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585858"/>
                </a:solidFill>
                <a:latin typeface="Gill Sans MT"/>
                <a:ea typeface="DejaVu Sans"/>
              </a:rPr>
              <a:t>abilities</a:t>
            </a:r>
            <a:r>
              <a:rPr b="0" lang="en-US" sz="1800" spc="7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85858"/>
                </a:solidFill>
                <a:latin typeface="Gill Sans MT"/>
                <a:ea typeface="DejaVu Sans"/>
              </a:rPr>
              <a:t>of</a:t>
            </a:r>
            <a:r>
              <a:rPr b="0" lang="en-US" sz="1800" spc="-12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85858"/>
                </a:solidFill>
                <a:latin typeface="Gill Sans MT"/>
                <a:ea typeface="DejaVu Sans"/>
              </a:rPr>
              <a:t>the</a:t>
            </a:r>
            <a:r>
              <a:rPr b="0" lang="en-US" sz="1800" spc="-7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85858"/>
                </a:solidFill>
                <a:latin typeface="Gill Sans MT"/>
                <a:ea typeface="DejaVu Sans"/>
              </a:rPr>
              <a:t>object </a:t>
            </a:r>
            <a:r>
              <a:rPr b="0" lang="en-US" sz="1800" spc="-15" strike="noStrike">
                <a:solidFill>
                  <a:srgbClr val="585858"/>
                </a:solidFill>
                <a:latin typeface="Gill Sans MT"/>
                <a:ea typeface="DejaVu Sans"/>
              </a:rPr>
              <a:t>are</a:t>
            </a:r>
            <a:r>
              <a:rPr b="0" lang="en-US" sz="1800" spc="-7" strike="noStrike">
                <a:solidFill>
                  <a:srgbClr val="585858"/>
                </a:solidFill>
                <a:latin typeface="Gill Sans MT"/>
                <a:ea typeface="DejaVu Sans"/>
              </a:rPr>
              <a:t> defined </a:t>
            </a:r>
            <a:r>
              <a:rPr b="0" lang="en-US" sz="1800" spc="-1" strike="noStrike">
                <a:solidFill>
                  <a:srgbClr val="585858"/>
                </a:solidFill>
                <a:latin typeface="Gill Sans MT"/>
                <a:ea typeface="DejaVu Sans"/>
              </a:rPr>
              <a:t>as</a:t>
            </a:r>
            <a:r>
              <a:rPr b="0" lang="en-US" sz="1800" spc="1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1" lang="en-US" sz="1800" spc="-7" strike="noStrike">
                <a:solidFill>
                  <a:srgbClr val="585858"/>
                </a:solidFill>
                <a:latin typeface="Gill Sans MT"/>
                <a:ea typeface="DejaVu Sans"/>
              </a:rPr>
              <a:t>methods</a:t>
            </a:r>
            <a:r>
              <a:rPr b="0" lang="en-US" sz="1800" spc="-7" strike="noStrike">
                <a:solidFill>
                  <a:srgbClr val="585858"/>
                </a:solidFill>
                <a:latin typeface="Gill Sans MT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700"/>
              </a:spcBef>
              <a:buClr>
                <a:srgbClr val="171212"/>
              </a:buClr>
              <a:buSzPct val="95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a3c539"/>
                </a:solidFill>
                <a:latin typeface="Gill Sans MT"/>
                <a:ea typeface="DejaVu Sans"/>
              </a:rPr>
              <a:t>Access</a:t>
            </a:r>
            <a:r>
              <a:rPr b="0" lang="en-US" sz="2000" spc="-12" strike="noStrike">
                <a:solidFill>
                  <a:srgbClr val="a3c539"/>
                </a:solidFill>
                <a:latin typeface="Gill Sans MT"/>
                <a:ea typeface="DejaVu Sans"/>
              </a:rPr>
              <a:t> </a:t>
            </a:r>
            <a:r>
              <a:rPr b="0" lang="en-US" sz="2000" spc="-7" strike="noStrike">
                <a:solidFill>
                  <a:srgbClr val="a3c539"/>
                </a:solidFill>
                <a:latin typeface="Gill Sans MT"/>
                <a:ea typeface="DejaVu Sans"/>
              </a:rPr>
              <a:t>Modifiers</a:t>
            </a:r>
            <a:endParaRPr b="0" lang="en-US" sz="2000" spc="-1" strike="noStrike">
              <a:latin typeface="Arial"/>
            </a:endParaRPr>
          </a:p>
          <a:p>
            <a:pPr lvl="1" marL="698400" indent="-227880">
              <a:lnSpc>
                <a:spcPct val="100000"/>
              </a:lnSpc>
              <a:spcBef>
                <a:spcPts val="706"/>
              </a:spcBef>
              <a:buClr>
                <a:srgbClr val="171212"/>
              </a:buClr>
              <a:buFont typeface="Wingdings" charset="2"/>
              <a:buChar char=""/>
            </a:pPr>
            <a:r>
              <a:rPr b="0" lang="en-US" sz="1800" spc="-12" strike="noStrike">
                <a:solidFill>
                  <a:srgbClr val="585858"/>
                </a:solidFill>
                <a:latin typeface="Gill Sans MT"/>
                <a:ea typeface="DejaVu Sans"/>
              </a:rPr>
              <a:t>For</a:t>
            </a:r>
            <a:r>
              <a:rPr b="0" lang="en-US" sz="1800" spc="-1" strike="noStrike">
                <a:solidFill>
                  <a:srgbClr val="585858"/>
                </a:solidFill>
                <a:latin typeface="Gill Sans MT"/>
                <a:ea typeface="DejaVu Sans"/>
              </a:rPr>
              <a:t> classes,</a:t>
            </a:r>
            <a:r>
              <a:rPr b="0" lang="en-US" sz="1800" spc="-216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85858"/>
                </a:solidFill>
                <a:latin typeface="Gill Sans MT"/>
                <a:ea typeface="DejaVu Sans"/>
              </a:rPr>
              <a:t>member</a:t>
            </a:r>
            <a:r>
              <a:rPr b="0" lang="en-US" sz="1800" spc="-12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585858"/>
                </a:solidFill>
                <a:latin typeface="Gill Sans MT"/>
                <a:ea typeface="DejaVu Sans"/>
              </a:rPr>
              <a:t>variables,</a:t>
            </a:r>
            <a:r>
              <a:rPr b="0" lang="en-US" sz="1800" spc="-185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85858"/>
                </a:solidFill>
                <a:latin typeface="Gill Sans MT"/>
                <a:ea typeface="DejaVu Sans"/>
              </a:rPr>
              <a:t>and</a:t>
            </a:r>
            <a:r>
              <a:rPr b="0" lang="en-US" sz="1800" spc="-15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85858"/>
                </a:solidFill>
                <a:latin typeface="Gill Sans MT"/>
                <a:ea typeface="DejaVu Sans"/>
              </a:rPr>
              <a:t>methods,</a:t>
            </a:r>
            <a:r>
              <a:rPr b="0" lang="en-US" sz="1800" spc="-191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1800" spc="-21" strike="noStrike">
                <a:solidFill>
                  <a:srgbClr val="585858"/>
                </a:solidFill>
                <a:latin typeface="Gill Sans MT"/>
                <a:ea typeface="DejaVu Sans"/>
              </a:rPr>
              <a:t>we</a:t>
            </a:r>
            <a:r>
              <a:rPr b="0" lang="en-US" sz="1800" spc="-7" strike="noStrike">
                <a:solidFill>
                  <a:srgbClr val="585858"/>
                </a:solidFill>
                <a:latin typeface="Gill Sans MT"/>
                <a:ea typeface="DejaVu Sans"/>
              </a:rPr>
              <a:t> usually</a:t>
            </a:r>
            <a:r>
              <a:rPr b="0" lang="en-US" sz="1800" spc="-12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585858"/>
                </a:solidFill>
                <a:latin typeface="Gill Sans MT"/>
                <a:ea typeface="DejaVu Sans"/>
              </a:rPr>
              <a:t>want </a:t>
            </a:r>
            <a:r>
              <a:rPr b="0" lang="en-US" sz="1800" spc="-1" strike="noStrike">
                <a:solidFill>
                  <a:srgbClr val="585858"/>
                </a:solidFill>
                <a:latin typeface="Gill Sans MT"/>
                <a:ea typeface="DejaVu Sans"/>
              </a:rPr>
              <a:t>to</a:t>
            </a:r>
            <a:r>
              <a:rPr b="0" lang="en-US" sz="1800" spc="-12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85858"/>
                </a:solidFill>
                <a:latin typeface="Gill Sans MT"/>
                <a:ea typeface="DejaVu Sans"/>
              </a:rPr>
              <a:t>specify</a:t>
            </a:r>
            <a:r>
              <a:rPr b="0" lang="en-US" sz="1800" spc="-15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585858"/>
                </a:solidFill>
                <a:latin typeface="Gill Sans MT"/>
                <a:ea typeface="DejaVu Sans"/>
              </a:rPr>
              <a:t>who</a:t>
            </a:r>
            <a:r>
              <a:rPr b="0" lang="en-US" sz="1800" spc="-12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85858"/>
                </a:solidFill>
                <a:latin typeface="Gill Sans MT"/>
                <a:ea typeface="DejaVu Sans"/>
              </a:rPr>
              <a:t>can</a:t>
            </a:r>
            <a:r>
              <a:rPr b="0" lang="en-US" sz="1800" spc="-7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85858"/>
                </a:solidFill>
                <a:latin typeface="Gill Sans MT"/>
                <a:ea typeface="DejaVu Sans"/>
              </a:rPr>
              <a:t>access</a:t>
            </a:r>
            <a:r>
              <a:rPr b="0" lang="en-US" sz="1800" spc="-32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85858"/>
                </a:solidFill>
                <a:latin typeface="Gill Sans MT"/>
                <a:ea typeface="DejaVu Sans"/>
              </a:rPr>
              <a:t>them.</a:t>
            </a:r>
            <a:endParaRPr b="0" lang="en-US" sz="1800" spc="-1" strike="noStrike">
              <a:latin typeface="Arial"/>
            </a:endParaRPr>
          </a:p>
          <a:p>
            <a:pPr lvl="1" marL="698400" indent="-227880">
              <a:lnSpc>
                <a:spcPct val="100000"/>
              </a:lnSpc>
              <a:spcBef>
                <a:spcPts val="700"/>
              </a:spcBef>
              <a:buClr>
                <a:srgbClr val="171212"/>
              </a:buClr>
              <a:buFont typeface="Wingdings" charset="2"/>
              <a:buChar char=""/>
            </a:pPr>
            <a:r>
              <a:rPr b="0" lang="en-US" sz="1800" spc="-32" strike="noStrike">
                <a:solidFill>
                  <a:srgbClr val="585858"/>
                </a:solidFill>
                <a:latin typeface="Gill Sans MT"/>
                <a:ea typeface="DejaVu Sans"/>
              </a:rPr>
              <a:t>Keywords</a:t>
            </a:r>
            <a:r>
              <a:rPr b="0" lang="en-US" sz="1800" spc="-26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1" lang="en-US" sz="1800" spc="-7" strike="noStrike">
                <a:solidFill>
                  <a:srgbClr val="585858"/>
                </a:solidFill>
                <a:latin typeface="Gill Sans MT"/>
                <a:ea typeface="DejaVu Sans"/>
              </a:rPr>
              <a:t>public</a:t>
            </a:r>
            <a:r>
              <a:rPr b="0" lang="en-US" sz="1800" spc="-7" strike="noStrike">
                <a:solidFill>
                  <a:srgbClr val="585858"/>
                </a:solidFill>
                <a:latin typeface="Gill Sans MT"/>
                <a:ea typeface="DejaVu Sans"/>
              </a:rPr>
              <a:t>,</a:t>
            </a:r>
            <a:r>
              <a:rPr b="0" lang="en-US" sz="1800" spc="-177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1" lang="en-US" sz="1800" spc="-7" strike="noStrike">
                <a:solidFill>
                  <a:srgbClr val="585858"/>
                </a:solidFill>
                <a:latin typeface="Gill Sans MT"/>
                <a:ea typeface="DejaVu Sans"/>
              </a:rPr>
              <a:t>private</a:t>
            </a:r>
            <a:r>
              <a:rPr b="0" lang="en-US" sz="1800" spc="-7" strike="noStrike">
                <a:solidFill>
                  <a:srgbClr val="585858"/>
                </a:solidFill>
                <a:latin typeface="Gill Sans MT"/>
                <a:ea typeface="DejaVu Sans"/>
              </a:rPr>
              <a:t>,</a:t>
            </a:r>
            <a:r>
              <a:rPr b="0" lang="en-US" sz="1800" spc="-191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85858"/>
                </a:solidFill>
                <a:latin typeface="Gill Sans MT"/>
                <a:ea typeface="DejaVu Sans"/>
              </a:rPr>
              <a:t>and</a:t>
            </a:r>
            <a:r>
              <a:rPr b="0" lang="en-US" sz="1800" spc="-15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1" lang="en-US" sz="1800" spc="-12" strike="noStrike">
                <a:solidFill>
                  <a:srgbClr val="585858"/>
                </a:solidFill>
                <a:latin typeface="Gill Sans MT"/>
                <a:ea typeface="DejaVu Sans"/>
              </a:rPr>
              <a:t>protected</a:t>
            </a:r>
            <a:r>
              <a:rPr b="1" lang="en-US" sz="1800" spc="-7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1800" spc="-15" strike="noStrike">
                <a:solidFill>
                  <a:srgbClr val="585858"/>
                </a:solidFill>
                <a:latin typeface="Gill Sans MT"/>
                <a:ea typeface="DejaVu Sans"/>
              </a:rPr>
              <a:t>are</a:t>
            </a:r>
            <a:r>
              <a:rPr b="0" lang="en-US" sz="1800" spc="-12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85858"/>
                </a:solidFill>
                <a:latin typeface="Gill Sans MT"/>
                <a:ea typeface="DejaVu Sans"/>
              </a:rPr>
              <a:t>access</a:t>
            </a:r>
            <a:r>
              <a:rPr b="0" lang="en-US" sz="1800" spc="-32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85858"/>
                </a:solidFill>
                <a:latin typeface="Gill Sans MT"/>
                <a:ea typeface="DejaVu Sans"/>
              </a:rPr>
              <a:t>modifiers</a:t>
            </a:r>
            <a:r>
              <a:rPr b="0" lang="en-US" sz="1800" spc="-12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85858"/>
                </a:solidFill>
                <a:latin typeface="Gill Sans MT"/>
                <a:ea typeface="DejaVu Sans"/>
              </a:rPr>
              <a:t>that</a:t>
            </a:r>
            <a:r>
              <a:rPr b="0" lang="en-US" sz="1800" spc="-12" strike="noStrike">
                <a:solidFill>
                  <a:srgbClr val="585858"/>
                </a:solidFill>
                <a:latin typeface="Gill Sans MT"/>
                <a:ea typeface="DejaVu Sans"/>
              </a:rPr>
              <a:t> control</a:t>
            </a:r>
            <a:r>
              <a:rPr b="0" lang="en-US" sz="1800" spc="-7" strike="noStrike">
                <a:solidFill>
                  <a:srgbClr val="585858"/>
                </a:solidFill>
                <a:latin typeface="Gill Sans MT"/>
                <a:ea typeface="DejaVu Sans"/>
              </a:rPr>
              <a:t> who</a:t>
            </a:r>
            <a:r>
              <a:rPr b="0" lang="en-US" sz="1800" spc="-12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85858"/>
                </a:solidFill>
                <a:latin typeface="Gill Sans MT"/>
                <a:ea typeface="DejaVu Sans"/>
              </a:rPr>
              <a:t>can</a:t>
            </a:r>
            <a:r>
              <a:rPr b="0" lang="en-US" sz="1800" spc="-12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85858"/>
                </a:solidFill>
                <a:latin typeface="Gill Sans MT"/>
                <a:ea typeface="DejaVu Sans"/>
              </a:rPr>
              <a:t>access</a:t>
            </a:r>
            <a:r>
              <a:rPr b="0" lang="en-US" sz="1800" spc="-32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85858"/>
                </a:solidFill>
                <a:latin typeface="Gill Sans MT"/>
                <a:ea typeface="DejaVu Sans"/>
              </a:rPr>
              <a:t>the  class, variable,</a:t>
            </a:r>
            <a:r>
              <a:rPr b="0" lang="en-US" sz="1800" spc="-395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85858"/>
                </a:solidFill>
                <a:latin typeface="Gill Sans MT"/>
                <a:ea typeface="DejaVu Sans"/>
              </a:rPr>
              <a:t>or method.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CustomShape 3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0" name="CustomShape 4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68594539-E7F4-4B73-9D63-8B8F94550330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1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2"/>
          <p:cNvSpPr/>
          <p:nvPr/>
        </p:nvSpPr>
        <p:spPr>
          <a:xfrm>
            <a:off x="0" y="0"/>
            <a:ext cx="2814120" cy="6857280"/>
          </a:xfrm>
          <a:custGeom>
            <a:avLst/>
            <a:gdLst/>
            <a:ahLst/>
            <a:rect l="l" t="t" r="r" b="b"/>
            <a:pathLst>
              <a:path w="2814955" h="6858000">
                <a:moveTo>
                  <a:pt x="1414526" y="0"/>
                </a:moveTo>
                <a:lnTo>
                  <a:pt x="0" y="0"/>
                </a:lnTo>
                <a:lnTo>
                  <a:pt x="0" y="6857999"/>
                </a:lnTo>
                <a:lnTo>
                  <a:pt x="1414526" y="6857999"/>
                </a:lnTo>
                <a:lnTo>
                  <a:pt x="1438402" y="6769098"/>
                </a:lnTo>
                <a:lnTo>
                  <a:pt x="1462151" y="6681787"/>
                </a:lnTo>
                <a:lnTo>
                  <a:pt x="1489202" y="6596062"/>
                </a:lnTo>
                <a:lnTo>
                  <a:pt x="1519301" y="6513512"/>
                </a:lnTo>
                <a:lnTo>
                  <a:pt x="1555877" y="6435725"/>
                </a:lnTo>
                <a:lnTo>
                  <a:pt x="1598676" y="6362700"/>
                </a:lnTo>
                <a:lnTo>
                  <a:pt x="1644777" y="6300787"/>
                </a:lnTo>
                <a:lnTo>
                  <a:pt x="1697101" y="6243637"/>
                </a:lnTo>
                <a:lnTo>
                  <a:pt x="1754251" y="6188075"/>
                </a:lnTo>
                <a:lnTo>
                  <a:pt x="1817751" y="6134100"/>
                </a:lnTo>
                <a:lnTo>
                  <a:pt x="1881377" y="6084887"/>
                </a:lnTo>
                <a:lnTo>
                  <a:pt x="1948052" y="6032500"/>
                </a:lnTo>
                <a:lnTo>
                  <a:pt x="2016252" y="5983287"/>
                </a:lnTo>
                <a:lnTo>
                  <a:pt x="2146427" y="5878512"/>
                </a:lnTo>
                <a:lnTo>
                  <a:pt x="2206752" y="5824537"/>
                </a:lnTo>
                <a:lnTo>
                  <a:pt x="2262378" y="5767387"/>
                </a:lnTo>
                <a:lnTo>
                  <a:pt x="2311527" y="5707062"/>
                </a:lnTo>
                <a:lnTo>
                  <a:pt x="2355977" y="5643562"/>
                </a:lnTo>
                <a:lnTo>
                  <a:pt x="2389378" y="5575300"/>
                </a:lnTo>
                <a:lnTo>
                  <a:pt x="2414778" y="5499100"/>
                </a:lnTo>
                <a:lnTo>
                  <a:pt x="2429002" y="5418074"/>
                </a:lnTo>
                <a:lnTo>
                  <a:pt x="2435352" y="5334000"/>
                </a:lnTo>
                <a:lnTo>
                  <a:pt x="2435352" y="5249799"/>
                </a:lnTo>
                <a:lnTo>
                  <a:pt x="2429002" y="5162550"/>
                </a:lnTo>
                <a:lnTo>
                  <a:pt x="2417953" y="5071999"/>
                </a:lnTo>
                <a:lnTo>
                  <a:pt x="2405253" y="4983099"/>
                </a:lnTo>
                <a:lnTo>
                  <a:pt x="2394077" y="4894199"/>
                </a:lnTo>
                <a:lnTo>
                  <a:pt x="2383028" y="4805299"/>
                </a:lnTo>
                <a:lnTo>
                  <a:pt x="2375027" y="4714875"/>
                </a:lnTo>
                <a:lnTo>
                  <a:pt x="2371852" y="4627499"/>
                </a:lnTo>
                <a:lnTo>
                  <a:pt x="2376678" y="4543425"/>
                </a:lnTo>
                <a:lnTo>
                  <a:pt x="2387727" y="4459224"/>
                </a:lnTo>
                <a:lnTo>
                  <a:pt x="2408428" y="4381500"/>
                </a:lnTo>
                <a:lnTo>
                  <a:pt x="2437003" y="4302125"/>
                </a:lnTo>
                <a:lnTo>
                  <a:pt x="2471928" y="4224274"/>
                </a:lnTo>
                <a:lnTo>
                  <a:pt x="2513203" y="4146550"/>
                </a:lnTo>
                <a:lnTo>
                  <a:pt x="2557653" y="4068699"/>
                </a:lnTo>
                <a:lnTo>
                  <a:pt x="2603627" y="3989324"/>
                </a:lnTo>
                <a:lnTo>
                  <a:pt x="2649728" y="3913124"/>
                </a:lnTo>
                <a:lnTo>
                  <a:pt x="2692527" y="3833749"/>
                </a:lnTo>
                <a:lnTo>
                  <a:pt x="2732278" y="3756025"/>
                </a:lnTo>
                <a:lnTo>
                  <a:pt x="2765552" y="3673475"/>
                </a:lnTo>
                <a:lnTo>
                  <a:pt x="2792603" y="3592449"/>
                </a:lnTo>
                <a:lnTo>
                  <a:pt x="2808478" y="3511550"/>
                </a:lnTo>
                <a:lnTo>
                  <a:pt x="2814828" y="3429000"/>
                </a:lnTo>
                <a:lnTo>
                  <a:pt x="2808478" y="3346450"/>
                </a:lnTo>
                <a:lnTo>
                  <a:pt x="2792603" y="3265424"/>
                </a:lnTo>
                <a:lnTo>
                  <a:pt x="2765552" y="3184525"/>
                </a:lnTo>
                <a:lnTo>
                  <a:pt x="2732278" y="3101975"/>
                </a:lnTo>
                <a:lnTo>
                  <a:pt x="2692527" y="3024124"/>
                </a:lnTo>
                <a:lnTo>
                  <a:pt x="2649728" y="2944749"/>
                </a:lnTo>
                <a:lnTo>
                  <a:pt x="2603627" y="2868549"/>
                </a:lnTo>
                <a:lnTo>
                  <a:pt x="2557653" y="2789174"/>
                </a:lnTo>
                <a:lnTo>
                  <a:pt x="2513203" y="2711450"/>
                </a:lnTo>
                <a:lnTo>
                  <a:pt x="2471928" y="2633599"/>
                </a:lnTo>
                <a:lnTo>
                  <a:pt x="2437003" y="2555875"/>
                </a:lnTo>
                <a:lnTo>
                  <a:pt x="2408428" y="2476500"/>
                </a:lnTo>
                <a:lnTo>
                  <a:pt x="2387727" y="2398649"/>
                </a:lnTo>
                <a:lnTo>
                  <a:pt x="2376678" y="2314575"/>
                </a:lnTo>
                <a:lnTo>
                  <a:pt x="2371852" y="2230374"/>
                </a:lnTo>
                <a:lnTo>
                  <a:pt x="2375027" y="2143125"/>
                </a:lnTo>
                <a:lnTo>
                  <a:pt x="2383028" y="2052574"/>
                </a:lnTo>
                <a:lnTo>
                  <a:pt x="2394077" y="1963674"/>
                </a:lnTo>
                <a:lnTo>
                  <a:pt x="2405253" y="1874774"/>
                </a:lnTo>
                <a:lnTo>
                  <a:pt x="2417953" y="1785874"/>
                </a:lnTo>
                <a:lnTo>
                  <a:pt x="2429002" y="1695450"/>
                </a:lnTo>
                <a:lnTo>
                  <a:pt x="2435352" y="1608074"/>
                </a:lnTo>
                <a:lnTo>
                  <a:pt x="2435352" y="1524000"/>
                </a:lnTo>
                <a:lnTo>
                  <a:pt x="2429002" y="1439799"/>
                </a:lnTo>
                <a:lnTo>
                  <a:pt x="2414778" y="1358900"/>
                </a:lnTo>
                <a:lnTo>
                  <a:pt x="2389378" y="1282700"/>
                </a:lnTo>
                <a:lnTo>
                  <a:pt x="2355977" y="1214374"/>
                </a:lnTo>
                <a:lnTo>
                  <a:pt x="2311527" y="1150874"/>
                </a:lnTo>
                <a:lnTo>
                  <a:pt x="2262378" y="1090549"/>
                </a:lnTo>
                <a:lnTo>
                  <a:pt x="2206752" y="1033399"/>
                </a:lnTo>
                <a:lnTo>
                  <a:pt x="2146427" y="979424"/>
                </a:lnTo>
                <a:lnTo>
                  <a:pt x="2016252" y="874649"/>
                </a:lnTo>
                <a:lnTo>
                  <a:pt x="1948052" y="825500"/>
                </a:lnTo>
                <a:lnTo>
                  <a:pt x="1881377" y="773049"/>
                </a:lnTo>
                <a:lnTo>
                  <a:pt x="1817751" y="723900"/>
                </a:lnTo>
                <a:lnTo>
                  <a:pt x="1754251" y="669925"/>
                </a:lnTo>
                <a:lnTo>
                  <a:pt x="1697101" y="614299"/>
                </a:lnTo>
                <a:lnTo>
                  <a:pt x="1644777" y="557149"/>
                </a:lnTo>
                <a:lnTo>
                  <a:pt x="1598676" y="495300"/>
                </a:lnTo>
                <a:lnTo>
                  <a:pt x="1555877" y="422275"/>
                </a:lnTo>
                <a:lnTo>
                  <a:pt x="1519301" y="344424"/>
                </a:lnTo>
                <a:lnTo>
                  <a:pt x="1489202" y="261874"/>
                </a:lnTo>
                <a:lnTo>
                  <a:pt x="1462151" y="176149"/>
                </a:lnTo>
                <a:lnTo>
                  <a:pt x="1438402" y="88900"/>
                </a:lnTo>
                <a:lnTo>
                  <a:pt x="14145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3"/>
          <p:cNvSpPr/>
          <p:nvPr/>
        </p:nvSpPr>
        <p:spPr>
          <a:xfrm>
            <a:off x="874800" y="0"/>
            <a:ext cx="1645200" cy="6857280"/>
          </a:xfrm>
          <a:custGeom>
            <a:avLst/>
            <a:gdLst/>
            <a:ahLst/>
            <a:rect l="l" t="t" r="r" b="b"/>
            <a:pathLst>
              <a:path w="1645920" h="6858000">
                <a:moveTo>
                  <a:pt x="271411" y="0"/>
                </a:moveTo>
                <a:lnTo>
                  <a:pt x="0" y="0"/>
                </a:lnTo>
                <a:lnTo>
                  <a:pt x="26987" y="66675"/>
                </a:lnTo>
                <a:lnTo>
                  <a:pt x="52374" y="139700"/>
                </a:lnTo>
                <a:lnTo>
                  <a:pt x="73012" y="217424"/>
                </a:lnTo>
                <a:lnTo>
                  <a:pt x="95237" y="299974"/>
                </a:lnTo>
                <a:lnTo>
                  <a:pt x="142849" y="477774"/>
                </a:lnTo>
                <a:lnTo>
                  <a:pt x="172999" y="565150"/>
                </a:lnTo>
                <a:lnTo>
                  <a:pt x="204749" y="652399"/>
                </a:lnTo>
                <a:lnTo>
                  <a:pt x="247599" y="738124"/>
                </a:lnTo>
                <a:lnTo>
                  <a:pt x="295224" y="819150"/>
                </a:lnTo>
                <a:lnTo>
                  <a:pt x="352361" y="895350"/>
                </a:lnTo>
                <a:lnTo>
                  <a:pt x="414274" y="963549"/>
                </a:lnTo>
                <a:lnTo>
                  <a:pt x="480949" y="1028700"/>
                </a:lnTo>
                <a:lnTo>
                  <a:pt x="552323" y="1089025"/>
                </a:lnTo>
                <a:lnTo>
                  <a:pt x="622173" y="1144524"/>
                </a:lnTo>
                <a:lnTo>
                  <a:pt x="695198" y="1198499"/>
                </a:lnTo>
                <a:lnTo>
                  <a:pt x="765048" y="1252474"/>
                </a:lnTo>
                <a:lnTo>
                  <a:pt x="830072" y="1304925"/>
                </a:lnTo>
                <a:lnTo>
                  <a:pt x="890397" y="1355725"/>
                </a:lnTo>
                <a:lnTo>
                  <a:pt x="942848" y="1406525"/>
                </a:lnTo>
                <a:lnTo>
                  <a:pt x="984123" y="1460500"/>
                </a:lnTo>
                <a:lnTo>
                  <a:pt x="1012571" y="1512824"/>
                </a:lnTo>
                <a:lnTo>
                  <a:pt x="1026922" y="1562100"/>
                </a:lnTo>
                <a:lnTo>
                  <a:pt x="1034796" y="1616075"/>
                </a:lnTo>
                <a:lnTo>
                  <a:pt x="1037971" y="1674749"/>
                </a:lnTo>
                <a:lnTo>
                  <a:pt x="1033272" y="1739900"/>
                </a:lnTo>
                <a:lnTo>
                  <a:pt x="1026922" y="1808099"/>
                </a:lnTo>
                <a:lnTo>
                  <a:pt x="1018921" y="1877949"/>
                </a:lnTo>
                <a:lnTo>
                  <a:pt x="1011047" y="1950974"/>
                </a:lnTo>
                <a:lnTo>
                  <a:pt x="993521" y="2062099"/>
                </a:lnTo>
                <a:lnTo>
                  <a:pt x="984123" y="2171700"/>
                </a:lnTo>
                <a:lnTo>
                  <a:pt x="977773" y="2284349"/>
                </a:lnTo>
                <a:lnTo>
                  <a:pt x="980948" y="2398649"/>
                </a:lnTo>
                <a:lnTo>
                  <a:pt x="996696" y="2512949"/>
                </a:lnTo>
                <a:lnTo>
                  <a:pt x="1018921" y="2601849"/>
                </a:lnTo>
                <a:lnTo>
                  <a:pt x="1049147" y="2689225"/>
                </a:lnTo>
                <a:lnTo>
                  <a:pt x="1087247" y="2771775"/>
                </a:lnTo>
                <a:lnTo>
                  <a:pt x="1128522" y="2855849"/>
                </a:lnTo>
                <a:lnTo>
                  <a:pt x="1255522" y="3078099"/>
                </a:lnTo>
                <a:lnTo>
                  <a:pt x="1290447" y="3140075"/>
                </a:lnTo>
                <a:lnTo>
                  <a:pt x="1323721" y="3201924"/>
                </a:lnTo>
                <a:lnTo>
                  <a:pt x="1350645" y="3262249"/>
                </a:lnTo>
                <a:lnTo>
                  <a:pt x="1371346" y="3321050"/>
                </a:lnTo>
                <a:lnTo>
                  <a:pt x="1385570" y="3375025"/>
                </a:lnTo>
                <a:lnTo>
                  <a:pt x="1390396" y="3429000"/>
                </a:lnTo>
                <a:lnTo>
                  <a:pt x="1385570" y="3482975"/>
                </a:lnTo>
                <a:lnTo>
                  <a:pt x="1371346" y="3536950"/>
                </a:lnTo>
                <a:lnTo>
                  <a:pt x="1350645" y="3595624"/>
                </a:lnTo>
                <a:lnTo>
                  <a:pt x="1323721" y="3655949"/>
                </a:lnTo>
                <a:lnTo>
                  <a:pt x="1290447" y="3717925"/>
                </a:lnTo>
                <a:lnTo>
                  <a:pt x="1255522" y="3779774"/>
                </a:lnTo>
                <a:lnTo>
                  <a:pt x="1128522" y="4002024"/>
                </a:lnTo>
                <a:lnTo>
                  <a:pt x="1087247" y="4086225"/>
                </a:lnTo>
                <a:lnTo>
                  <a:pt x="1049147" y="4168775"/>
                </a:lnTo>
                <a:lnTo>
                  <a:pt x="1018921" y="4256024"/>
                </a:lnTo>
                <a:lnTo>
                  <a:pt x="996696" y="4344924"/>
                </a:lnTo>
                <a:lnTo>
                  <a:pt x="980948" y="4459224"/>
                </a:lnTo>
                <a:lnTo>
                  <a:pt x="977773" y="4573524"/>
                </a:lnTo>
                <a:lnTo>
                  <a:pt x="984123" y="4686300"/>
                </a:lnTo>
                <a:lnTo>
                  <a:pt x="993521" y="4795774"/>
                </a:lnTo>
                <a:lnTo>
                  <a:pt x="1011047" y="4906899"/>
                </a:lnTo>
                <a:lnTo>
                  <a:pt x="1018921" y="4979924"/>
                </a:lnTo>
                <a:lnTo>
                  <a:pt x="1026922" y="5049774"/>
                </a:lnTo>
                <a:lnTo>
                  <a:pt x="1033272" y="5118100"/>
                </a:lnTo>
                <a:lnTo>
                  <a:pt x="1037971" y="5183124"/>
                </a:lnTo>
                <a:lnTo>
                  <a:pt x="1034796" y="5241925"/>
                </a:lnTo>
                <a:lnTo>
                  <a:pt x="1026922" y="5295900"/>
                </a:lnTo>
                <a:lnTo>
                  <a:pt x="1012571" y="5345049"/>
                </a:lnTo>
                <a:lnTo>
                  <a:pt x="984123" y="5397500"/>
                </a:lnTo>
                <a:lnTo>
                  <a:pt x="942848" y="5451475"/>
                </a:lnTo>
                <a:lnTo>
                  <a:pt x="890397" y="5502275"/>
                </a:lnTo>
                <a:lnTo>
                  <a:pt x="830072" y="5554599"/>
                </a:lnTo>
                <a:lnTo>
                  <a:pt x="695198" y="5659437"/>
                </a:lnTo>
                <a:lnTo>
                  <a:pt x="622173" y="5713412"/>
                </a:lnTo>
                <a:lnTo>
                  <a:pt x="552323" y="5768975"/>
                </a:lnTo>
                <a:lnTo>
                  <a:pt x="480949" y="5829300"/>
                </a:lnTo>
                <a:lnTo>
                  <a:pt x="414274" y="5894387"/>
                </a:lnTo>
                <a:lnTo>
                  <a:pt x="352361" y="5962650"/>
                </a:lnTo>
                <a:lnTo>
                  <a:pt x="295224" y="6038850"/>
                </a:lnTo>
                <a:lnTo>
                  <a:pt x="247599" y="6119812"/>
                </a:lnTo>
                <a:lnTo>
                  <a:pt x="204749" y="6205537"/>
                </a:lnTo>
                <a:lnTo>
                  <a:pt x="172999" y="6292850"/>
                </a:lnTo>
                <a:lnTo>
                  <a:pt x="142849" y="6380162"/>
                </a:lnTo>
                <a:lnTo>
                  <a:pt x="95237" y="6557962"/>
                </a:lnTo>
                <a:lnTo>
                  <a:pt x="73012" y="6640512"/>
                </a:lnTo>
                <a:lnTo>
                  <a:pt x="52374" y="6718300"/>
                </a:lnTo>
                <a:lnTo>
                  <a:pt x="26987" y="6791323"/>
                </a:lnTo>
                <a:lnTo>
                  <a:pt x="0" y="6857999"/>
                </a:lnTo>
                <a:lnTo>
                  <a:pt x="271411" y="6857999"/>
                </a:lnTo>
                <a:lnTo>
                  <a:pt x="298386" y="6770686"/>
                </a:lnTo>
                <a:lnTo>
                  <a:pt x="323786" y="6683375"/>
                </a:lnTo>
                <a:lnTo>
                  <a:pt x="349186" y="6594475"/>
                </a:lnTo>
                <a:lnTo>
                  <a:pt x="371398" y="6503987"/>
                </a:lnTo>
                <a:lnTo>
                  <a:pt x="398399" y="6416675"/>
                </a:lnTo>
                <a:lnTo>
                  <a:pt x="426974" y="6332537"/>
                </a:lnTo>
                <a:lnTo>
                  <a:pt x="463423" y="6253162"/>
                </a:lnTo>
                <a:lnTo>
                  <a:pt x="506349" y="6180137"/>
                </a:lnTo>
                <a:lnTo>
                  <a:pt x="553974" y="6118225"/>
                </a:lnTo>
                <a:lnTo>
                  <a:pt x="606298" y="6059487"/>
                </a:lnTo>
                <a:lnTo>
                  <a:pt x="666623" y="6005512"/>
                </a:lnTo>
                <a:lnTo>
                  <a:pt x="730123" y="5951537"/>
                </a:lnTo>
                <a:lnTo>
                  <a:pt x="931672" y="5797550"/>
                </a:lnTo>
                <a:lnTo>
                  <a:pt x="996696" y="5746750"/>
                </a:lnTo>
                <a:lnTo>
                  <a:pt x="1058672" y="5692775"/>
                </a:lnTo>
                <a:lnTo>
                  <a:pt x="1115822" y="5634037"/>
                </a:lnTo>
                <a:lnTo>
                  <a:pt x="1168146" y="5575300"/>
                </a:lnTo>
                <a:lnTo>
                  <a:pt x="1211072" y="5511800"/>
                </a:lnTo>
                <a:lnTo>
                  <a:pt x="1247521" y="5440299"/>
                </a:lnTo>
                <a:lnTo>
                  <a:pt x="1269746" y="5370449"/>
                </a:lnTo>
                <a:lnTo>
                  <a:pt x="1284097" y="5292725"/>
                </a:lnTo>
                <a:lnTo>
                  <a:pt x="1290447" y="5216525"/>
                </a:lnTo>
                <a:lnTo>
                  <a:pt x="1288796" y="5135499"/>
                </a:lnTo>
                <a:lnTo>
                  <a:pt x="1282446" y="5054600"/>
                </a:lnTo>
                <a:lnTo>
                  <a:pt x="1274572" y="4970399"/>
                </a:lnTo>
                <a:lnTo>
                  <a:pt x="1263396" y="4886325"/>
                </a:lnTo>
                <a:lnTo>
                  <a:pt x="1250696" y="4802124"/>
                </a:lnTo>
                <a:lnTo>
                  <a:pt x="1241171" y="4718050"/>
                </a:lnTo>
                <a:lnTo>
                  <a:pt x="1234821" y="4633849"/>
                </a:lnTo>
                <a:lnTo>
                  <a:pt x="1230122" y="4552950"/>
                </a:lnTo>
                <a:lnTo>
                  <a:pt x="1234821" y="4473575"/>
                </a:lnTo>
                <a:lnTo>
                  <a:pt x="1244346" y="4395724"/>
                </a:lnTo>
                <a:lnTo>
                  <a:pt x="1265047" y="4314825"/>
                </a:lnTo>
                <a:lnTo>
                  <a:pt x="1296797" y="4235450"/>
                </a:lnTo>
                <a:lnTo>
                  <a:pt x="1334770" y="4156075"/>
                </a:lnTo>
                <a:lnTo>
                  <a:pt x="1377696" y="4076700"/>
                </a:lnTo>
                <a:lnTo>
                  <a:pt x="1422146" y="3998849"/>
                </a:lnTo>
                <a:lnTo>
                  <a:pt x="1469771" y="3919474"/>
                </a:lnTo>
                <a:lnTo>
                  <a:pt x="1512570" y="3840099"/>
                </a:lnTo>
                <a:lnTo>
                  <a:pt x="1555496" y="3759200"/>
                </a:lnTo>
                <a:lnTo>
                  <a:pt x="1591945" y="3678174"/>
                </a:lnTo>
                <a:lnTo>
                  <a:pt x="1620520" y="3597275"/>
                </a:lnTo>
                <a:lnTo>
                  <a:pt x="1636395" y="3514725"/>
                </a:lnTo>
                <a:lnTo>
                  <a:pt x="1645920" y="3429000"/>
                </a:lnTo>
                <a:lnTo>
                  <a:pt x="1636395" y="3343275"/>
                </a:lnTo>
                <a:lnTo>
                  <a:pt x="1620520" y="3260725"/>
                </a:lnTo>
                <a:lnTo>
                  <a:pt x="1591945" y="3179699"/>
                </a:lnTo>
                <a:lnTo>
                  <a:pt x="1555496" y="3098800"/>
                </a:lnTo>
                <a:lnTo>
                  <a:pt x="1512570" y="3017774"/>
                </a:lnTo>
                <a:lnTo>
                  <a:pt x="1469771" y="2938399"/>
                </a:lnTo>
                <a:lnTo>
                  <a:pt x="1422146" y="2859024"/>
                </a:lnTo>
                <a:lnTo>
                  <a:pt x="1377696" y="2781300"/>
                </a:lnTo>
                <a:lnTo>
                  <a:pt x="1334770" y="2701925"/>
                </a:lnTo>
                <a:lnTo>
                  <a:pt x="1296797" y="2622550"/>
                </a:lnTo>
                <a:lnTo>
                  <a:pt x="1265047" y="2543175"/>
                </a:lnTo>
                <a:lnTo>
                  <a:pt x="1244346" y="2462149"/>
                </a:lnTo>
                <a:lnTo>
                  <a:pt x="1234821" y="2384425"/>
                </a:lnTo>
                <a:lnTo>
                  <a:pt x="1230122" y="2305050"/>
                </a:lnTo>
                <a:lnTo>
                  <a:pt x="1234821" y="2224024"/>
                </a:lnTo>
                <a:lnTo>
                  <a:pt x="1241171" y="2139950"/>
                </a:lnTo>
                <a:lnTo>
                  <a:pt x="1250696" y="2055749"/>
                </a:lnTo>
                <a:lnTo>
                  <a:pt x="1263396" y="1971675"/>
                </a:lnTo>
                <a:lnTo>
                  <a:pt x="1274572" y="1887474"/>
                </a:lnTo>
                <a:lnTo>
                  <a:pt x="1282446" y="1803400"/>
                </a:lnTo>
                <a:lnTo>
                  <a:pt x="1288796" y="1722374"/>
                </a:lnTo>
                <a:lnTo>
                  <a:pt x="1290447" y="1641475"/>
                </a:lnTo>
                <a:lnTo>
                  <a:pt x="1284097" y="1565275"/>
                </a:lnTo>
                <a:lnTo>
                  <a:pt x="1269746" y="1487424"/>
                </a:lnTo>
                <a:lnTo>
                  <a:pt x="1247521" y="1417574"/>
                </a:lnTo>
                <a:lnTo>
                  <a:pt x="1211072" y="1346200"/>
                </a:lnTo>
                <a:lnTo>
                  <a:pt x="1168146" y="1282700"/>
                </a:lnTo>
                <a:lnTo>
                  <a:pt x="1115822" y="1223899"/>
                </a:lnTo>
                <a:lnTo>
                  <a:pt x="1058672" y="1165225"/>
                </a:lnTo>
                <a:lnTo>
                  <a:pt x="996696" y="1111250"/>
                </a:lnTo>
                <a:lnTo>
                  <a:pt x="931672" y="1060450"/>
                </a:lnTo>
                <a:lnTo>
                  <a:pt x="730123" y="906399"/>
                </a:lnTo>
                <a:lnTo>
                  <a:pt x="666623" y="852424"/>
                </a:lnTo>
                <a:lnTo>
                  <a:pt x="606298" y="798449"/>
                </a:lnTo>
                <a:lnTo>
                  <a:pt x="553974" y="739775"/>
                </a:lnTo>
                <a:lnTo>
                  <a:pt x="506349" y="677799"/>
                </a:lnTo>
                <a:lnTo>
                  <a:pt x="463423" y="604774"/>
                </a:lnTo>
                <a:lnTo>
                  <a:pt x="426974" y="525399"/>
                </a:lnTo>
                <a:lnTo>
                  <a:pt x="398399" y="441325"/>
                </a:lnTo>
                <a:lnTo>
                  <a:pt x="371398" y="353949"/>
                </a:lnTo>
                <a:lnTo>
                  <a:pt x="349186" y="263525"/>
                </a:lnTo>
                <a:lnTo>
                  <a:pt x="323786" y="174625"/>
                </a:lnTo>
                <a:lnTo>
                  <a:pt x="298386" y="87249"/>
                </a:lnTo>
                <a:lnTo>
                  <a:pt x="271411" y="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4"/>
          <p:cNvSpPr/>
          <p:nvPr/>
        </p:nvSpPr>
        <p:spPr>
          <a:xfrm>
            <a:off x="2651760" y="2543760"/>
            <a:ext cx="9144000" cy="257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8400" spc="684" strike="noStrike">
                <a:solidFill>
                  <a:srgbClr val="ffffff"/>
                </a:solidFill>
                <a:latin typeface="Impact"/>
              </a:rPr>
              <a:t>INHERITANCE</a:t>
            </a:r>
            <a:endParaRPr b="0" lang="en-US" sz="8400" spc="-1" strike="noStrike">
              <a:latin typeface="Arial"/>
            </a:endParaRPr>
          </a:p>
        </p:txBody>
      </p:sp>
      <p:sp>
        <p:nvSpPr>
          <p:cNvPr id="495" name="CustomShape 5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6" name="CustomShape 6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65B04940-59E0-4161-A1A7-33587465DEF0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1"/>
          <p:cNvSpPr/>
          <p:nvPr/>
        </p:nvSpPr>
        <p:spPr>
          <a:xfrm>
            <a:off x="7389720" y="0"/>
            <a:ext cx="4801680" cy="6857280"/>
          </a:xfrm>
          <a:custGeom>
            <a:avLst/>
            <a:gdLst/>
            <a:ahLst/>
            <a:rect l="l" t="t" r="r" b="b"/>
            <a:pathLst>
              <a:path w="4802505" h="6858000">
                <a:moveTo>
                  <a:pt x="4802124" y="0"/>
                </a:moveTo>
                <a:lnTo>
                  <a:pt x="0" y="0"/>
                </a:lnTo>
                <a:lnTo>
                  <a:pt x="4699" y="66675"/>
                </a:lnTo>
                <a:lnTo>
                  <a:pt x="12700" y="122174"/>
                </a:lnTo>
                <a:lnTo>
                  <a:pt x="22225" y="174625"/>
                </a:lnTo>
                <a:lnTo>
                  <a:pt x="53975" y="260350"/>
                </a:lnTo>
                <a:lnTo>
                  <a:pt x="73025" y="296799"/>
                </a:lnTo>
                <a:lnTo>
                  <a:pt x="109474" y="369824"/>
                </a:lnTo>
                <a:lnTo>
                  <a:pt x="127000" y="409575"/>
                </a:lnTo>
                <a:lnTo>
                  <a:pt x="142875" y="450850"/>
                </a:lnTo>
                <a:lnTo>
                  <a:pt x="157099" y="496824"/>
                </a:lnTo>
                <a:lnTo>
                  <a:pt x="168275" y="546100"/>
                </a:lnTo>
                <a:lnTo>
                  <a:pt x="176149" y="606425"/>
                </a:lnTo>
                <a:lnTo>
                  <a:pt x="179324" y="673100"/>
                </a:lnTo>
                <a:lnTo>
                  <a:pt x="176149" y="744474"/>
                </a:lnTo>
                <a:lnTo>
                  <a:pt x="168275" y="801624"/>
                </a:lnTo>
                <a:lnTo>
                  <a:pt x="157099" y="854075"/>
                </a:lnTo>
                <a:lnTo>
                  <a:pt x="142875" y="901700"/>
                </a:lnTo>
                <a:lnTo>
                  <a:pt x="127000" y="942975"/>
                </a:lnTo>
                <a:lnTo>
                  <a:pt x="107950" y="981075"/>
                </a:lnTo>
                <a:lnTo>
                  <a:pt x="88900" y="1017524"/>
                </a:lnTo>
                <a:lnTo>
                  <a:pt x="69850" y="1055624"/>
                </a:lnTo>
                <a:lnTo>
                  <a:pt x="52324" y="1095375"/>
                </a:lnTo>
                <a:lnTo>
                  <a:pt x="34925" y="1136650"/>
                </a:lnTo>
                <a:lnTo>
                  <a:pt x="20574" y="1182624"/>
                </a:lnTo>
                <a:lnTo>
                  <a:pt x="11049" y="1235075"/>
                </a:lnTo>
                <a:lnTo>
                  <a:pt x="1524" y="1295400"/>
                </a:lnTo>
                <a:lnTo>
                  <a:pt x="0" y="1363599"/>
                </a:lnTo>
                <a:lnTo>
                  <a:pt x="1524" y="1431925"/>
                </a:lnTo>
                <a:lnTo>
                  <a:pt x="11049" y="1492250"/>
                </a:lnTo>
                <a:lnTo>
                  <a:pt x="20574" y="1544574"/>
                </a:lnTo>
                <a:lnTo>
                  <a:pt x="34925" y="1589024"/>
                </a:lnTo>
                <a:lnTo>
                  <a:pt x="52324" y="1631950"/>
                </a:lnTo>
                <a:lnTo>
                  <a:pt x="69850" y="1671574"/>
                </a:lnTo>
                <a:lnTo>
                  <a:pt x="88900" y="1708150"/>
                </a:lnTo>
                <a:lnTo>
                  <a:pt x="107950" y="1743075"/>
                </a:lnTo>
                <a:lnTo>
                  <a:pt x="127000" y="1782699"/>
                </a:lnTo>
                <a:lnTo>
                  <a:pt x="142875" y="1823974"/>
                </a:lnTo>
                <a:lnTo>
                  <a:pt x="157099" y="1870075"/>
                </a:lnTo>
                <a:lnTo>
                  <a:pt x="168275" y="1922399"/>
                </a:lnTo>
                <a:lnTo>
                  <a:pt x="176149" y="1982724"/>
                </a:lnTo>
                <a:lnTo>
                  <a:pt x="179324" y="2051050"/>
                </a:lnTo>
                <a:lnTo>
                  <a:pt x="176149" y="2119249"/>
                </a:lnTo>
                <a:lnTo>
                  <a:pt x="168275" y="2179574"/>
                </a:lnTo>
                <a:lnTo>
                  <a:pt x="157099" y="2232025"/>
                </a:lnTo>
                <a:lnTo>
                  <a:pt x="142875" y="2277999"/>
                </a:lnTo>
                <a:lnTo>
                  <a:pt x="127000" y="2319274"/>
                </a:lnTo>
                <a:lnTo>
                  <a:pt x="107950" y="2359025"/>
                </a:lnTo>
                <a:lnTo>
                  <a:pt x="88900" y="2395474"/>
                </a:lnTo>
                <a:lnTo>
                  <a:pt x="69850" y="2433574"/>
                </a:lnTo>
                <a:lnTo>
                  <a:pt x="52324" y="2471674"/>
                </a:lnTo>
                <a:lnTo>
                  <a:pt x="34925" y="2512949"/>
                </a:lnTo>
                <a:lnTo>
                  <a:pt x="20574" y="2560574"/>
                </a:lnTo>
                <a:lnTo>
                  <a:pt x="11049" y="2613025"/>
                </a:lnTo>
                <a:lnTo>
                  <a:pt x="1524" y="2671699"/>
                </a:lnTo>
                <a:lnTo>
                  <a:pt x="0" y="2741549"/>
                </a:lnTo>
                <a:lnTo>
                  <a:pt x="1524" y="2809875"/>
                </a:lnTo>
                <a:lnTo>
                  <a:pt x="11049" y="2868549"/>
                </a:lnTo>
                <a:lnTo>
                  <a:pt x="20574" y="2922524"/>
                </a:lnTo>
                <a:lnTo>
                  <a:pt x="34925" y="2966974"/>
                </a:lnTo>
                <a:lnTo>
                  <a:pt x="52324" y="3009900"/>
                </a:lnTo>
                <a:lnTo>
                  <a:pt x="69850" y="3046349"/>
                </a:lnTo>
                <a:lnTo>
                  <a:pt x="88900" y="3084449"/>
                </a:lnTo>
                <a:lnTo>
                  <a:pt x="107950" y="3121025"/>
                </a:lnTo>
                <a:lnTo>
                  <a:pt x="127000" y="3160649"/>
                </a:lnTo>
                <a:lnTo>
                  <a:pt x="142875" y="3201924"/>
                </a:lnTo>
                <a:lnTo>
                  <a:pt x="157099" y="3248025"/>
                </a:lnTo>
                <a:lnTo>
                  <a:pt x="168275" y="3300349"/>
                </a:lnTo>
                <a:lnTo>
                  <a:pt x="176149" y="3360674"/>
                </a:lnTo>
                <a:lnTo>
                  <a:pt x="179324" y="3427349"/>
                </a:lnTo>
                <a:lnTo>
                  <a:pt x="176149" y="3497199"/>
                </a:lnTo>
                <a:lnTo>
                  <a:pt x="168275" y="3557524"/>
                </a:lnTo>
                <a:lnTo>
                  <a:pt x="157099" y="3609975"/>
                </a:lnTo>
                <a:lnTo>
                  <a:pt x="142875" y="3655949"/>
                </a:lnTo>
                <a:lnTo>
                  <a:pt x="127000" y="3697224"/>
                </a:lnTo>
                <a:lnTo>
                  <a:pt x="107950" y="3736975"/>
                </a:lnTo>
                <a:lnTo>
                  <a:pt x="69850" y="3811524"/>
                </a:lnTo>
                <a:lnTo>
                  <a:pt x="52324" y="3848100"/>
                </a:lnTo>
                <a:lnTo>
                  <a:pt x="34925" y="3890899"/>
                </a:lnTo>
                <a:lnTo>
                  <a:pt x="20574" y="3935349"/>
                </a:lnTo>
                <a:lnTo>
                  <a:pt x="11049" y="3987800"/>
                </a:lnTo>
                <a:lnTo>
                  <a:pt x="1524" y="4048125"/>
                </a:lnTo>
                <a:lnTo>
                  <a:pt x="0" y="4116324"/>
                </a:lnTo>
                <a:lnTo>
                  <a:pt x="1524" y="4186174"/>
                </a:lnTo>
                <a:lnTo>
                  <a:pt x="11049" y="4244975"/>
                </a:lnTo>
                <a:lnTo>
                  <a:pt x="20574" y="4297299"/>
                </a:lnTo>
                <a:lnTo>
                  <a:pt x="34925" y="4343400"/>
                </a:lnTo>
                <a:lnTo>
                  <a:pt x="52324" y="4386199"/>
                </a:lnTo>
                <a:lnTo>
                  <a:pt x="69850" y="4424299"/>
                </a:lnTo>
                <a:lnTo>
                  <a:pt x="107950" y="4498975"/>
                </a:lnTo>
                <a:lnTo>
                  <a:pt x="127000" y="4537075"/>
                </a:lnTo>
                <a:lnTo>
                  <a:pt x="142875" y="4579874"/>
                </a:lnTo>
                <a:lnTo>
                  <a:pt x="157099" y="4625975"/>
                </a:lnTo>
                <a:lnTo>
                  <a:pt x="168275" y="4678299"/>
                </a:lnTo>
                <a:lnTo>
                  <a:pt x="176149" y="4738624"/>
                </a:lnTo>
                <a:lnTo>
                  <a:pt x="179324" y="4806950"/>
                </a:lnTo>
                <a:lnTo>
                  <a:pt x="176149" y="4875149"/>
                </a:lnTo>
                <a:lnTo>
                  <a:pt x="168275" y="4935474"/>
                </a:lnTo>
                <a:lnTo>
                  <a:pt x="157099" y="4987925"/>
                </a:lnTo>
                <a:lnTo>
                  <a:pt x="142875" y="5033899"/>
                </a:lnTo>
                <a:lnTo>
                  <a:pt x="127000" y="5075174"/>
                </a:lnTo>
                <a:lnTo>
                  <a:pt x="107950" y="5114925"/>
                </a:lnTo>
                <a:lnTo>
                  <a:pt x="88900" y="5149850"/>
                </a:lnTo>
                <a:lnTo>
                  <a:pt x="69850" y="5186299"/>
                </a:lnTo>
                <a:lnTo>
                  <a:pt x="52324" y="5226050"/>
                </a:lnTo>
                <a:lnTo>
                  <a:pt x="34925" y="5268849"/>
                </a:lnTo>
                <a:lnTo>
                  <a:pt x="20574" y="5313299"/>
                </a:lnTo>
                <a:lnTo>
                  <a:pt x="11049" y="5365750"/>
                </a:lnTo>
                <a:lnTo>
                  <a:pt x="1524" y="5426075"/>
                </a:lnTo>
                <a:lnTo>
                  <a:pt x="0" y="5494274"/>
                </a:lnTo>
                <a:lnTo>
                  <a:pt x="1524" y="5562600"/>
                </a:lnTo>
                <a:lnTo>
                  <a:pt x="11049" y="5622925"/>
                </a:lnTo>
                <a:lnTo>
                  <a:pt x="20574" y="5675312"/>
                </a:lnTo>
                <a:lnTo>
                  <a:pt x="34925" y="5721350"/>
                </a:lnTo>
                <a:lnTo>
                  <a:pt x="52324" y="5762625"/>
                </a:lnTo>
                <a:lnTo>
                  <a:pt x="69850" y="5802312"/>
                </a:lnTo>
                <a:lnTo>
                  <a:pt x="88900" y="5840412"/>
                </a:lnTo>
                <a:lnTo>
                  <a:pt x="107950" y="5876925"/>
                </a:lnTo>
                <a:lnTo>
                  <a:pt x="127000" y="5915025"/>
                </a:lnTo>
                <a:lnTo>
                  <a:pt x="142875" y="5956300"/>
                </a:lnTo>
                <a:lnTo>
                  <a:pt x="157099" y="6003925"/>
                </a:lnTo>
                <a:lnTo>
                  <a:pt x="168275" y="6056312"/>
                </a:lnTo>
                <a:lnTo>
                  <a:pt x="176149" y="6113462"/>
                </a:lnTo>
                <a:lnTo>
                  <a:pt x="179324" y="6183312"/>
                </a:lnTo>
                <a:lnTo>
                  <a:pt x="176149" y="6251575"/>
                </a:lnTo>
                <a:lnTo>
                  <a:pt x="168275" y="6311900"/>
                </a:lnTo>
                <a:lnTo>
                  <a:pt x="157099" y="6361112"/>
                </a:lnTo>
                <a:lnTo>
                  <a:pt x="142875" y="6407150"/>
                </a:lnTo>
                <a:lnTo>
                  <a:pt x="127000" y="6448425"/>
                </a:lnTo>
                <a:lnTo>
                  <a:pt x="109474" y="6488112"/>
                </a:lnTo>
                <a:lnTo>
                  <a:pt x="73025" y="6561137"/>
                </a:lnTo>
                <a:lnTo>
                  <a:pt x="53975" y="6597650"/>
                </a:lnTo>
                <a:lnTo>
                  <a:pt x="22225" y="6683375"/>
                </a:lnTo>
                <a:lnTo>
                  <a:pt x="12700" y="6735761"/>
                </a:lnTo>
                <a:lnTo>
                  <a:pt x="4699" y="6791323"/>
                </a:lnTo>
                <a:lnTo>
                  <a:pt x="0" y="6857999"/>
                </a:lnTo>
                <a:lnTo>
                  <a:pt x="4802124" y="6857999"/>
                </a:lnTo>
                <a:lnTo>
                  <a:pt x="4802124" y="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2"/>
          <p:cNvSpPr/>
          <p:nvPr/>
        </p:nvSpPr>
        <p:spPr>
          <a:xfrm>
            <a:off x="0" y="0"/>
            <a:ext cx="282960" cy="6857280"/>
          </a:xfrm>
          <a:custGeom>
            <a:avLst/>
            <a:gdLst/>
            <a:ahLst/>
            <a:rect l="l" t="t" r="r" b="b"/>
            <a:pathLst>
              <a:path w="283845" h="6858000">
                <a:moveTo>
                  <a:pt x="0" y="6858000"/>
                </a:moveTo>
                <a:lnTo>
                  <a:pt x="283464" y="6858000"/>
                </a:lnTo>
                <a:lnTo>
                  <a:pt x="2834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3"/>
          <p:cNvSpPr/>
          <p:nvPr/>
        </p:nvSpPr>
        <p:spPr>
          <a:xfrm>
            <a:off x="7905960" y="408960"/>
            <a:ext cx="3981240" cy="13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AN</a:t>
            </a:r>
            <a:r>
              <a:rPr b="1" lang="en-US" sz="1800" spc="80" strike="noStrike">
                <a:solidFill>
                  <a:srgbClr val="a3c539"/>
                </a:solidFill>
                <a:latin typeface="Gill Sans MT"/>
                <a:ea typeface="DejaVu Sans"/>
              </a:rPr>
              <a:t>OT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HER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M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P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O</a:t>
            </a:r>
            <a:r>
              <a:rPr b="1" lang="en-US" sz="1800" spc="86" strike="noStrike">
                <a:solidFill>
                  <a:srgbClr val="a3c539"/>
                </a:solidFill>
                <a:latin typeface="Gill Sans MT"/>
                <a:ea typeface="DejaVu Sans"/>
              </a:rPr>
              <a:t>RTA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N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T  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J</a:t>
            </a:r>
            <a:r>
              <a:rPr b="1" lang="en-US" sz="1800" spc="94" strike="noStrike">
                <a:solidFill>
                  <a:srgbClr val="a3c539"/>
                </a:solidFill>
                <a:latin typeface="Gill Sans MT"/>
                <a:ea typeface="DejaVu Sans"/>
              </a:rPr>
              <a:t>AVA 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C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O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N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C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P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T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S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US" sz="1800" spc="69" strike="noStrike">
                <a:solidFill>
                  <a:srgbClr val="a3c539"/>
                </a:solidFill>
                <a:latin typeface="Gill Sans MT"/>
                <a:ea typeface="DejaVu Sans"/>
              </a:rPr>
              <a:t>YO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U</a:t>
            </a:r>
            <a:r>
              <a:rPr b="1" lang="en-US" sz="1800" spc="-205" strike="noStrike">
                <a:solidFill>
                  <a:srgbClr val="a3c539"/>
                </a:solidFill>
                <a:latin typeface="Gill Sans MT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’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L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L R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U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N IN</a:t>
            </a:r>
            <a:r>
              <a:rPr b="1" lang="en-US" sz="1800" spc="80" strike="noStrike">
                <a:solidFill>
                  <a:srgbClr val="a3c539"/>
                </a:solidFill>
                <a:latin typeface="Gill Sans MT"/>
                <a:ea typeface="DejaVu Sans"/>
              </a:rPr>
              <a:t>TO</a:t>
            </a:r>
            <a:r>
              <a:rPr b="1" lang="en-US" sz="1800" spc="-75" strike="noStrike">
                <a:solidFill>
                  <a:srgbClr val="a3c539"/>
                </a:solidFill>
                <a:latin typeface="Gill Sans MT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A  L</a:t>
            </a:r>
            <a:r>
              <a:rPr b="1" lang="en-US" sz="1800" spc="80" strike="noStrike">
                <a:solidFill>
                  <a:srgbClr val="a3c539"/>
                </a:solidFill>
                <a:latin typeface="Gill Sans MT"/>
                <a:ea typeface="DejaVu Sans"/>
              </a:rPr>
              <a:t>OT</a:t>
            </a:r>
            <a:r>
              <a:rPr b="1" lang="en-US" sz="1800" spc="-250" strike="noStrike">
                <a:solidFill>
                  <a:srgbClr val="a3c539"/>
                </a:solidFill>
                <a:latin typeface="Gill Sans MT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: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ts val="3784"/>
              </a:lnSpc>
            </a:pPr>
            <a:r>
              <a:rPr b="1" lang="en-US" sz="3200" spc="225" strike="noStrike">
                <a:solidFill>
                  <a:srgbClr val="a3c539"/>
                </a:solidFill>
                <a:latin typeface="Gill Sans MT"/>
                <a:ea typeface="DejaVu Sans"/>
              </a:rPr>
              <a:t>INHERITANCE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00" name="CustomShape 4"/>
          <p:cNvSpPr/>
          <p:nvPr/>
        </p:nvSpPr>
        <p:spPr>
          <a:xfrm>
            <a:off x="843840" y="920160"/>
            <a:ext cx="5972040" cy="16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10000"/>
              </a:lnSpc>
              <a:spcBef>
                <a:spcPts val="99"/>
              </a:spcBef>
            </a:pPr>
            <a:r>
              <a:rPr b="0" lang="en-US" sz="2000" spc="-1" strike="noStrike">
                <a:solidFill>
                  <a:srgbClr val="585858"/>
                </a:solidFill>
                <a:latin typeface="Gill Sans MT"/>
              </a:rPr>
              <a:t>inheritance means that </a:t>
            </a:r>
            <a:r>
              <a:rPr b="0" lang="en-US" sz="2000" spc="-21" strike="noStrike">
                <a:solidFill>
                  <a:srgbClr val="585858"/>
                </a:solidFill>
                <a:latin typeface="Gill Sans MT"/>
              </a:rPr>
              <a:t>Java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</a:rPr>
              <a:t>classes or objects 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</a:rPr>
              <a:t>can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</a:rPr>
              <a:t>be  organized into 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</a:rPr>
              <a:t>hierarchies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</a:rPr>
              <a:t>with </a:t>
            </a:r>
            <a:r>
              <a:rPr b="0" lang="en-US" sz="2000" spc="-46" strike="noStrike">
                <a:solidFill>
                  <a:srgbClr val="585858"/>
                </a:solidFill>
                <a:latin typeface="Gill Sans MT"/>
              </a:rPr>
              <a:t>lower, </a:t>
            </a:r>
            <a:r>
              <a:rPr b="0" lang="en-US" sz="2000" spc="-12" strike="noStrike">
                <a:solidFill>
                  <a:srgbClr val="585858"/>
                </a:solidFill>
                <a:latin typeface="Gill Sans MT"/>
              </a:rPr>
              <a:t>more </a:t>
            </a:r>
            <a:r>
              <a:rPr b="0" lang="en-US" sz="2000" spc="1" strike="noStrike">
                <a:solidFill>
                  <a:srgbClr val="585858"/>
                </a:solidFill>
                <a:latin typeface="Gill Sans MT"/>
              </a:rPr>
              <a:t>specific, 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</a:rPr>
              <a:t>classes in the </a:t>
            </a:r>
            <a:r>
              <a:rPr b="0" lang="en-US" sz="2000" spc="-15" strike="noStrike">
                <a:solidFill>
                  <a:srgbClr val="585858"/>
                </a:solidFill>
                <a:latin typeface="Gill Sans MT"/>
              </a:rPr>
              <a:t>hierarchy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</a:rPr>
              <a:t>inheriting </a:t>
            </a:r>
            <a:r>
              <a:rPr b="0" lang="en-US" sz="2000" spc="-12" strike="noStrike">
                <a:solidFill>
                  <a:srgbClr val="585858"/>
                </a:solidFill>
                <a:latin typeface="Gill Sans MT"/>
              </a:rPr>
              <a:t>behavior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</a:rPr>
              <a:t>and traits</a:t>
            </a:r>
            <a:r>
              <a:rPr b="0" lang="en-US" sz="2000" spc="-171" strike="noStrike">
                <a:solidFill>
                  <a:srgbClr val="585858"/>
                </a:solidFill>
                <a:latin typeface="Gill Sans MT"/>
              </a:rPr>
              <a:t> </a:t>
            </a:r>
            <a:r>
              <a:rPr b="0" lang="en-US" sz="2000" spc="-15" strike="noStrike">
                <a:solidFill>
                  <a:srgbClr val="585858"/>
                </a:solidFill>
                <a:latin typeface="Gill Sans MT"/>
              </a:rPr>
              <a:t>from  </a:t>
            </a:r>
            <a:r>
              <a:rPr b="0" lang="en-US" sz="2000" spc="-32" strike="noStrike">
                <a:solidFill>
                  <a:srgbClr val="585858"/>
                </a:solidFill>
                <a:latin typeface="Gill Sans MT"/>
              </a:rPr>
              <a:t>higher, </a:t>
            </a:r>
            <a:r>
              <a:rPr b="0" lang="en-US" sz="2000" spc="-12" strike="noStrike">
                <a:solidFill>
                  <a:srgbClr val="585858"/>
                </a:solidFill>
                <a:latin typeface="Gill Sans MT"/>
              </a:rPr>
              <a:t>more </a:t>
            </a:r>
            <a:r>
              <a:rPr b="0" lang="en-US" sz="2000" spc="1" strike="noStrike">
                <a:solidFill>
                  <a:srgbClr val="585858"/>
                </a:solidFill>
                <a:latin typeface="Gill Sans MT"/>
              </a:rPr>
              <a:t>generic,</a:t>
            </a:r>
            <a:r>
              <a:rPr b="0" lang="en-US" sz="2000" spc="-457" strike="noStrike">
                <a:solidFill>
                  <a:srgbClr val="585858"/>
                </a:solidFill>
                <a:latin typeface="Gill Sans MT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</a:rPr>
              <a:t>classes.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10000"/>
              </a:lnSpc>
              <a:spcBef>
                <a:spcPts val="99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01" name="CustomShape 5"/>
          <p:cNvSpPr/>
          <p:nvPr/>
        </p:nvSpPr>
        <p:spPr>
          <a:xfrm>
            <a:off x="2180520" y="2638080"/>
            <a:ext cx="3344760" cy="3835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6"/>
          <p:cNvSpPr/>
          <p:nvPr/>
        </p:nvSpPr>
        <p:spPr>
          <a:xfrm>
            <a:off x="3585240" y="3291840"/>
            <a:ext cx="98676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1600" spc="-7" strike="noStrike">
                <a:solidFill>
                  <a:srgbClr val="000000"/>
                </a:solidFill>
                <a:latin typeface="Gill Sans MT"/>
                <a:ea typeface="DejaVu Sans"/>
              </a:rPr>
              <a:t>Super</a:t>
            </a:r>
            <a:r>
              <a:rPr b="0" lang="en-US" sz="1600" spc="-52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Gill Sans MT"/>
                <a:ea typeface="DejaVu Sans"/>
              </a:rPr>
              <a:t>Class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03" name="CustomShape 7"/>
          <p:cNvSpPr/>
          <p:nvPr/>
        </p:nvSpPr>
        <p:spPr>
          <a:xfrm>
            <a:off x="3108960" y="6035040"/>
            <a:ext cx="80820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1600" spc="-7" strike="noStrike">
                <a:solidFill>
                  <a:srgbClr val="000000"/>
                </a:solidFill>
                <a:latin typeface="Gill Sans MT"/>
                <a:ea typeface="DejaVu Sans"/>
              </a:rPr>
              <a:t>Sub</a:t>
            </a:r>
            <a:r>
              <a:rPr b="0" lang="en-US" sz="1600" spc="-60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Gill Sans MT"/>
                <a:ea typeface="DejaVu Sans"/>
              </a:rPr>
              <a:t>Class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04" name="CustomShape 8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5" name="CustomShape 9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70A91918-8EC5-4181-86DF-A979BFFFD851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CustomShape 1"/>
          <p:cNvSpPr/>
          <p:nvPr/>
        </p:nvSpPr>
        <p:spPr>
          <a:xfrm>
            <a:off x="1330560" y="333000"/>
            <a:ext cx="8179200" cy="15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5100" spc="165" strike="noStrike">
                <a:solidFill>
                  <a:srgbClr val="171212"/>
                </a:solidFill>
                <a:latin typeface="Impact"/>
              </a:rPr>
              <a:t>EXTENDS</a:t>
            </a:r>
            <a:r>
              <a:rPr b="0" lang="en-US" sz="5100" spc="310" strike="noStrike">
                <a:solidFill>
                  <a:srgbClr val="171212"/>
                </a:solidFill>
                <a:latin typeface="Impact"/>
              </a:rPr>
              <a:t> </a:t>
            </a:r>
            <a:r>
              <a:rPr b="0" lang="en-US" sz="5100" spc="160" strike="noStrike">
                <a:solidFill>
                  <a:srgbClr val="171212"/>
                </a:solidFill>
                <a:latin typeface="Impact"/>
              </a:rPr>
              <a:t>KEYWORD</a:t>
            </a:r>
            <a:endParaRPr b="0" lang="en-US" sz="5100" spc="-1" strike="noStrike">
              <a:latin typeface="Arial"/>
            </a:endParaRPr>
          </a:p>
        </p:txBody>
      </p:sp>
      <p:sp>
        <p:nvSpPr>
          <p:cNvPr id="507" name="CustomShape 2"/>
          <p:cNvSpPr/>
          <p:nvPr/>
        </p:nvSpPr>
        <p:spPr>
          <a:xfrm>
            <a:off x="1330560" y="2309040"/>
            <a:ext cx="9864720" cy="320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241200" indent="-227880">
              <a:lnSpc>
                <a:spcPct val="100000"/>
              </a:lnSpc>
              <a:spcBef>
                <a:spcPts val="105"/>
              </a:spcBef>
              <a:buClr>
                <a:srgbClr val="171212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Extends 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is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the </a:t>
            </a:r>
            <a:r>
              <a:rPr b="0" lang="en-US" sz="2000" spc="-26" strike="noStrike">
                <a:solidFill>
                  <a:srgbClr val="585858"/>
                </a:solidFill>
                <a:latin typeface="Gill Sans MT"/>
                <a:ea typeface="DejaVu Sans"/>
              </a:rPr>
              <a:t>keyword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used to inherit the properties of a 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class. Below </a:t>
            </a:r>
            <a:r>
              <a:rPr b="0" lang="en-US" sz="2000" spc="-12" strike="noStrike">
                <a:solidFill>
                  <a:srgbClr val="585858"/>
                </a:solidFill>
                <a:latin typeface="Gill Sans MT"/>
                <a:ea typeface="DejaVu Sans"/>
              </a:rPr>
              <a:t>given 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is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the syntax</a:t>
            </a:r>
            <a:r>
              <a:rPr b="0" lang="en-US" sz="2000" spc="-381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of  extends</a:t>
            </a:r>
            <a:r>
              <a:rPr b="0" lang="en-US" sz="2000" spc="-26" strike="noStrike">
                <a:solidFill>
                  <a:srgbClr val="585858"/>
                </a:solidFill>
                <a:latin typeface="Gill Sans MT"/>
                <a:ea typeface="DejaVu Sans"/>
              </a:rPr>
              <a:t> keyword.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b="0" lang="en-US" sz="2000" spc="-1" strike="noStrike">
              <a:latin typeface="Arial"/>
            </a:endParaRPr>
          </a:p>
          <a:p>
            <a:pPr marL="927000">
              <a:lnSpc>
                <a:spcPct val="100000"/>
              </a:lnSpc>
            </a:pPr>
            <a:r>
              <a:rPr b="0" lang="en-US" sz="2000" spc="-1" strike="noStrike">
                <a:solidFill>
                  <a:srgbClr val="171212"/>
                </a:solidFill>
                <a:latin typeface="Gill Sans MT"/>
                <a:ea typeface="DejaVu Sans"/>
              </a:rPr>
              <a:t>class </a:t>
            </a:r>
            <a:r>
              <a:rPr b="0" lang="en-US" sz="2000" spc="-1" strike="noStrike">
                <a:solidFill>
                  <a:srgbClr val="a3c539"/>
                </a:solidFill>
                <a:latin typeface="Gill Sans MT"/>
                <a:ea typeface="DejaVu Sans"/>
              </a:rPr>
              <a:t>Super</a:t>
            </a:r>
            <a:r>
              <a:rPr b="0" lang="en-US" sz="2000" spc="-35" strike="noStrike">
                <a:solidFill>
                  <a:srgbClr val="a3c539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171212"/>
                </a:solidFill>
                <a:latin typeface="Gill Sans MT"/>
                <a:ea typeface="DejaVu Sans"/>
              </a:rPr>
              <a:t>{</a:t>
            </a:r>
            <a:endParaRPr b="0" lang="en-US" sz="2000" spc="-1" strike="noStrike">
              <a:latin typeface="Arial"/>
            </a:endParaRPr>
          </a:p>
          <a:p>
            <a:pPr marL="1136160">
              <a:lnSpc>
                <a:spcPct val="100000"/>
              </a:lnSpc>
              <a:spcBef>
                <a:spcPts val="694"/>
              </a:spcBef>
            </a:pPr>
            <a:r>
              <a:rPr b="0" lang="en-US" sz="2000" spc="-1" strike="noStrike">
                <a:solidFill>
                  <a:srgbClr val="171212"/>
                </a:solidFill>
                <a:latin typeface="Gill Sans MT"/>
                <a:ea typeface="DejaVu Sans"/>
              </a:rPr>
              <a:t>.....</a:t>
            </a:r>
            <a:endParaRPr b="0" lang="en-US" sz="2000" spc="-1" strike="noStrike"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709"/>
              </a:spcBef>
            </a:pPr>
            <a:r>
              <a:rPr b="0" lang="en-US" sz="2000" spc="-1" strike="noStrike">
                <a:solidFill>
                  <a:srgbClr val="171212"/>
                </a:solidFill>
                <a:latin typeface="Gill Sans MT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694"/>
              </a:spcBef>
            </a:pPr>
            <a:r>
              <a:rPr b="0" lang="en-US" sz="2000" spc="-1" strike="noStrike">
                <a:solidFill>
                  <a:srgbClr val="171212"/>
                </a:solidFill>
                <a:latin typeface="Gill Sans MT"/>
                <a:ea typeface="DejaVu Sans"/>
              </a:rPr>
              <a:t>class </a:t>
            </a:r>
            <a:r>
              <a:rPr b="0" lang="en-US" sz="2000" spc="-1" strike="noStrike">
                <a:solidFill>
                  <a:srgbClr val="a3c539"/>
                </a:solidFill>
                <a:latin typeface="Gill Sans MT"/>
                <a:ea typeface="DejaVu Sans"/>
              </a:rPr>
              <a:t>Sub </a:t>
            </a:r>
            <a:r>
              <a:rPr b="1" lang="en-US" sz="2000" spc="-7" strike="noStrike">
                <a:solidFill>
                  <a:srgbClr val="be6446"/>
                </a:solidFill>
                <a:latin typeface="Gill Sans MT"/>
                <a:ea typeface="DejaVu Sans"/>
              </a:rPr>
              <a:t>extends</a:t>
            </a:r>
            <a:r>
              <a:rPr b="1" lang="en-US" sz="2000" spc="-72" strike="noStrike">
                <a:solidFill>
                  <a:srgbClr val="be6446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a3c539"/>
                </a:solidFill>
                <a:latin typeface="Gill Sans MT"/>
                <a:ea typeface="DejaVu Sans"/>
              </a:rPr>
              <a:t>Super</a:t>
            </a:r>
            <a:r>
              <a:rPr b="0" lang="en-US" sz="2000" spc="-1" strike="noStrike">
                <a:solidFill>
                  <a:srgbClr val="171212"/>
                </a:solidFill>
                <a:latin typeface="Gill Sans MT"/>
                <a:ea typeface="DejaVu Sans"/>
              </a:rPr>
              <a:t>{</a:t>
            </a:r>
            <a:endParaRPr b="0" lang="en-US" sz="2000" spc="-1" strike="noStrike">
              <a:latin typeface="Arial"/>
            </a:endParaRPr>
          </a:p>
          <a:p>
            <a:pPr marL="1136160">
              <a:lnSpc>
                <a:spcPct val="100000"/>
              </a:lnSpc>
              <a:spcBef>
                <a:spcPts val="700"/>
              </a:spcBef>
            </a:pPr>
            <a:r>
              <a:rPr b="0" lang="en-US" sz="2000" spc="-1" strike="noStrike">
                <a:solidFill>
                  <a:srgbClr val="171212"/>
                </a:solidFill>
                <a:latin typeface="Gill Sans MT"/>
                <a:ea typeface="DejaVu Sans"/>
              </a:rPr>
              <a:t>....</a:t>
            </a:r>
            <a:endParaRPr b="0" lang="en-US" sz="2000" spc="-1" strike="noStrike"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706"/>
              </a:spcBef>
            </a:pPr>
            <a:r>
              <a:rPr b="0" lang="en-US" sz="2000" spc="-1" strike="noStrike">
                <a:solidFill>
                  <a:srgbClr val="171212"/>
                </a:solidFill>
                <a:latin typeface="Gill Sans MT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8" name="CustomShape 3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9" name="CustomShape 4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A446F298-3B0F-4D9D-B99F-A54D290FAEC4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0" y="0"/>
            <a:ext cx="885240" cy="6857280"/>
          </a:xfrm>
          <a:custGeom>
            <a:avLst/>
            <a:gdLst/>
            <a:ahLst/>
            <a:rect l="l" t="t" r="r" b="b"/>
            <a:pathLst>
              <a:path w="885825" h="6858000">
                <a:moveTo>
                  <a:pt x="709307" y="0"/>
                </a:moveTo>
                <a:lnTo>
                  <a:pt x="0" y="0"/>
                </a:lnTo>
                <a:lnTo>
                  <a:pt x="0" y="6857999"/>
                </a:lnTo>
                <a:lnTo>
                  <a:pt x="709307" y="6857999"/>
                </a:lnTo>
                <a:lnTo>
                  <a:pt x="710895" y="6789736"/>
                </a:lnTo>
                <a:lnTo>
                  <a:pt x="718832" y="6729412"/>
                </a:lnTo>
                <a:lnTo>
                  <a:pt x="729932" y="6677025"/>
                </a:lnTo>
                <a:lnTo>
                  <a:pt x="744220" y="6630987"/>
                </a:lnTo>
                <a:lnTo>
                  <a:pt x="760082" y="6589712"/>
                </a:lnTo>
                <a:lnTo>
                  <a:pt x="779132" y="6553200"/>
                </a:lnTo>
                <a:lnTo>
                  <a:pt x="817206" y="6477000"/>
                </a:lnTo>
                <a:lnTo>
                  <a:pt x="833081" y="6440487"/>
                </a:lnTo>
                <a:lnTo>
                  <a:pt x="848944" y="6399212"/>
                </a:lnTo>
                <a:lnTo>
                  <a:pt x="864819" y="6353175"/>
                </a:lnTo>
                <a:lnTo>
                  <a:pt x="875919" y="6300787"/>
                </a:lnTo>
                <a:lnTo>
                  <a:pt x="882269" y="6240462"/>
                </a:lnTo>
                <a:lnTo>
                  <a:pt x="885444" y="6172200"/>
                </a:lnTo>
                <a:lnTo>
                  <a:pt x="882269" y="6103937"/>
                </a:lnTo>
                <a:lnTo>
                  <a:pt x="875919" y="6043612"/>
                </a:lnTo>
                <a:lnTo>
                  <a:pt x="864819" y="5991225"/>
                </a:lnTo>
                <a:lnTo>
                  <a:pt x="848944" y="5945187"/>
                </a:lnTo>
                <a:lnTo>
                  <a:pt x="833081" y="5903912"/>
                </a:lnTo>
                <a:lnTo>
                  <a:pt x="817206" y="5867400"/>
                </a:lnTo>
                <a:lnTo>
                  <a:pt x="779132" y="5791200"/>
                </a:lnTo>
                <a:lnTo>
                  <a:pt x="760082" y="5754687"/>
                </a:lnTo>
                <a:lnTo>
                  <a:pt x="744220" y="5713412"/>
                </a:lnTo>
                <a:lnTo>
                  <a:pt x="729932" y="5667375"/>
                </a:lnTo>
                <a:lnTo>
                  <a:pt x="718832" y="5614987"/>
                </a:lnTo>
                <a:lnTo>
                  <a:pt x="710895" y="5554599"/>
                </a:lnTo>
                <a:lnTo>
                  <a:pt x="709307" y="5486400"/>
                </a:lnTo>
                <a:lnTo>
                  <a:pt x="710895" y="5418074"/>
                </a:lnTo>
                <a:lnTo>
                  <a:pt x="718832" y="5357749"/>
                </a:lnTo>
                <a:lnTo>
                  <a:pt x="729932" y="5305425"/>
                </a:lnTo>
                <a:lnTo>
                  <a:pt x="744220" y="5259324"/>
                </a:lnTo>
                <a:lnTo>
                  <a:pt x="760082" y="5218049"/>
                </a:lnTo>
                <a:lnTo>
                  <a:pt x="779132" y="5181600"/>
                </a:lnTo>
                <a:lnTo>
                  <a:pt x="817206" y="5105400"/>
                </a:lnTo>
                <a:lnTo>
                  <a:pt x="833081" y="5068824"/>
                </a:lnTo>
                <a:lnTo>
                  <a:pt x="848944" y="5027549"/>
                </a:lnTo>
                <a:lnTo>
                  <a:pt x="864819" y="4981575"/>
                </a:lnTo>
                <a:lnTo>
                  <a:pt x="875919" y="4929124"/>
                </a:lnTo>
                <a:lnTo>
                  <a:pt x="882269" y="4868799"/>
                </a:lnTo>
                <a:lnTo>
                  <a:pt x="885444" y="4800600"/>
                </a:lnTo>
                <a:lnTo>
                  <a:pt x="882269" y="4732274"/>
                </a:lnTo>
                <a:lnTo>
                  <a:pt x="875919" y="4671949"/>
                </a:lnTo>
                <a:lnTo>
                  <a:pt x="864819" y="4619625"/>
                </a:lnTo>
                <a:lnTo>
                  <a:pt x="848944" y="4573524"/>
                </a:lnTo>
                <a:lnTo>
                  <a:pt x="833081" y="4532249"/>
                </a:lnTo>
                <a:lnTo>
                  <a:pt x="817206" y="4495800"/>
                </a:lnTo>
                <a:lnTo>
                  <a:pt x="779132" y="4419600"/>
                </a:lnTo>
                <a:lnTo>
                  <a:pt x="760082" y="4383024"/>
                </a:lnTo>
                <a:lnTo>
                  <a:pt x="744220" y="4341749"/>
                </a:lnTo>
                <a:lnTo>
                  <a:pt x="729932" y="4295775"/>
                </a:lnTo>
                <a:lnTo>
                  <a:pt x="718832" y="4243324"/>
                </a:lnTo>
                <a:lnTo>
                  <a:pt x="710895" y="4182999"/>
                </a:lnTo>
                <a:lnTo>
                  <a:pt x="709307" y="4114800"/>
                </a:lnTo>
                <a:lnTo>
                  <a:pt x="710895" y="4046474"/>
                </a:lnTo>
                <a:lnTo>
                  <a:pt x="718832" y="3986149"/>
                </a:lnTo>
                <a:lnTo>
                  <a:pt x="729932" y="3933825"/>
                </a:lnTo>
                <a:lnTo>
                  <a:pt x="744220" y="3887724"/>
                </a:lnTo>
                <a:lnTo>
                  <a:pt x="760082" y="3846449"/>
                </a:lnTo>
                <a:lnTo>
                  <a:pt x="779132" y="3810000"/>
                </a:lnTo>
                <a:lnTo>
                  <a:pt x="817206" y="3733800"/>
                </a:lnTo>
                <a:lnTo>
                  <a:pt x="833081" y="3697224"/>
                </a:lnTo>
                <a:lnTo>
                  <a:pt x="848944" y="3655949"/>
                </a:lnTo>
                <a:lnTo>
                  <a:pt x="864819" y="3609975"/>
                </a:lnTo>
                <a:lnTo>
                  <a:pt x="875919" y="3557524"/>
                </a:lnTo>
                <a:lnTo>
                  <a:pt x="882269" y="3497199"/>
                </a:lnTo>
                <a:lnTo>
                  <a:pt x="885444" y="3427349"/>
                </a:lnTo>
                <a:lnTo>
                  <a:pt x="882269" y="3360674"/>
                </a:lnTo>
                <a:lnTo>
                  <a:pt x="875919" y="3300349"/>
                </a:lnTo>
                <a:lnTo>
                  <a:pt x="864819" y="3248025"/>
                </a:lnTo>
                <a:lnTo>
                  <a:pt x="848944" y="3201924"/>
                </a:lnTo>
                <a:lnTo>
                  <a:pt x="833081" y="3160649"/>
                </a:lnTo>
                <a:lnTo>
                  <a:pt x="817206" y="3124200"/>
                </a:lnTo>
                <a:lnTo>
                  <a:pt x="779132" y="3048000"/>
                </a:lnTo>
                <a:lnTo>
                  <a:pt x="760082" y="3011424"/>
                </a:lnTo>
                <a:lnTo>
                  <a:pt x="744220" y="2970149"/>
                </a:lnTo>
                <a:lnTo>
                  <a:pt x="729932" y="2924175"/>
                </a:lnTo>
                <a:lnTo>
                  <a:pt x="718832" y="2871724"/>
                </a:lnTo>
                <a:lnTo>
                  <a:pt x="710895" y="2811399"/>
                </a:lnTo>
                <a:lnTo>
                  <a:pt x="709307" y="2743200"/>
                </a:lnTo>
                <a:lnTo>
                  <a:pt x="710895" y="2674874"/>
                </a:lnTo>
                <a:lnTo>
                  <a:pt x="718832" y="2614549"/>
                </a:lnTo>
                <a:lnTo>
                  <a:pt x="729932" y="2562225"/>
                </a:lnTo>
                <a:lnTo>
                  <a:pt x="744220" y="2516124"/>
                </a:lnTo>
                <a:lnTo>
                  <a:pt x="760082" y="2474849"/>
                </a:lnTo>
                <a:lnTo>
                  <a:pt x="779132" y="2438400"/>
                </a:lnTo>
                <a:lnTo>
                  <a:pt x="817206" y="2362200"/>
                </a:lnTo>
                <a:lnTo>
                  <a:pt x="833081" y="2325624"/>
                </a:lnTo>
                <a:lnTo>
                  <a:pt x="848944" y="2284349"/>
                </a:lnTo>
                <a:lnTo>
                  <a:pt x="864819" y="2238375"/>
                </a:lnTo>
                <a:lnTo>
                  <a:pt x="875919" y="2185924"/>
                </a:lnTo>
                <a:lnTo>
                  <a:pt x="882269" y="2125599"/>
                </a:lnTo>
                <a:lnTo>
                  <a:pt x="885444" y="2057400"/>
                </a:lnTo>
                <a:lnTo>
                  <a:pt x="882269" y="1989074"/>
                </a:lnTo>
                <a:lnTo>
                  <a:pt x="875919" y="1928749"/>
                </a:lnTo>
                <a:lnTo>
                  <a:pt x="864819" y="1876425"/>
                </a:lnTo>
                <a:lnTo>
                  <a:pt x="848944" y="1830324"/>
                </a:lnTo>
                <a:lnTo>
                  <a:pt x="833081" y="1789049"/>
                </a:lnTo>
                <a:lnTo>
                  <a:pt x="817206" y="1752600"/>
                </a:lnTo>
                <a:lnTo>
                  <a:pt x="779132" y="1676400"/>
                </a:lnTo>
                <a:lnTo>
                  <a:pt x="760082" y="1639824"/>
                </a:lnTo>
                <a:lnTo>
                  <a:pt x="744220" y="1598549"/>
                </a:lnTo>
                <a:lnTo>
                  <a:pt x="729932" y="1552575"/>
                </a:lnTo>
                <a:lnTo>
                  <a:pt x="718832" y="1500124"/>
                </a:lnTo>
                <a:lnTo>
                  <a:pt x="710895" y="1439799"/>
                </a:lnTo>
                <a:lnTo>
                  <a:pt x="709307" y="1371600"/>
                </a:lnTo>
                <a:lnTo>
                  <a:pt x="710895" y="1303274"/>
                </a:lnTo>
                <a:lnTo>
                  <a:pt x="718832" y="1242949"/>
                </a:lnTo>
                <a:lnTo>
                  <a:pt x="729932" y="1190625"/>
                </a:lnTo>
                <a:lnTo>
                  <a:pt x="744220" y="1144524"/>
                </a:lnTo>
                <a:lnTo>
                  <a:pt x="760082" y="1103249"/>
                </a:lnTo>
                <a:lnTo>
                  <a:pt x="779132" y="1066800"/>
                </a:lnTo>
                <a:lnTo>
                  <a:pt x="817206" y="990600"/>
                </a:lnTo>
                <a:lnTo>
                  <a:pt x="833081" y="954024"/>
                </a:lnTo>
                <a:lnTo>
                  <a:pt x="848944" y="912749"/>
                </a:lnTo>
                <a:lnTo>
                  <a:pt x="864819" y="866775"/>
                </a:lnTo>
                <a:lnTo>
                  <a:pt x="875919" y="814324"/>
                </a:lnTo>
                <a:lnTo>
                  <a:pt x="882269" y="753999"/>
                </a:lnTo>
                <a:lnTo>
                  <a:pt x="885444" y="685800"/>
                </a:lnTo>
                <a:lnTo>
                  <a:pt x="882269" y="617474"/>
                </a:lnTo>
                <a:lnTo>
                  <a:pt x="875919" y="557149"/>
                </a:lnTo>
                <a:lnTo>
                  <a:pt x="864819" y="504825"/>
                </a:lnTo>
                <a:lnTo>
                  <a:pt x="848944" y="458724"/>
                </a:lnTo>
                <a:lnTo>
                  <a:pt x="833081" y="417449"/>
                </a:lnTo>
                <a:lnTo>
                  <a:pt x="817206" y="381000"/>
                </a:lnTo>
                <a:lnTo>
                  <a:pt x="779132" y="304800"/>
                </a:lnTo>
                <a:lnTo>
                  <a:pt x="760082" y="268224"/>
                </a:lnTo>
                <a:lnTo>
                  <a:pt x="744220" y="226949"/>
                </a:lnTo>
                <a:lnTo>
                  <a:pt x="729932" y="180975"/>
                </a:lnTo>
                <a:lnTo>
                  <a:pt x="718832" y="128524"/>
                </a:lnTo>
                <a:lnTo>
                  <a:pt x="710895" y="68199"/>
                </a:lnTo>
                <a:lnTo>
                  <a:pt x="709307" y="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2"/>
          <p:cNvSpPr/>
          <p:nvPr/>
        </p:nvSpPr>
        <p:spPr>
          <a:xfrm>
            <a:off x="11908440" y="0"/>
            <a:ext cx="282960" cy="6857280"/>
          </a:xfrm>
          <a:custGeom>
            <a:avLst/>
            <a:gdLst/>
            <a:ahLst/>
            <a:rect l="l" t="t" r="r" b="b"/>
            <a:pathLst>
              <a:path w="283845" h="6858000">
                <a:moveTo>
                  <a:pt x="0" y="6858000"/>
                </a:moveTo>
                <a:lnTo>
                  <a:pt x="283464" y="6858000"/>
                </a:lnTo>
                <a:lnTo>
                  <a:pt x="2834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3"/>
          <p:cNvSpPr/>
          <p:nvPr/>
        </p:nvSpPr>
        <p:spPr>
          <a:xfrm>
            <a:off x="4971240" y="124920"/>
            <a:ext cx="6889320" cy="6464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4"/>
          <p:cNvSpPr/>
          <p:nvPr/>
        </p:nvSpPr>
        <p:spPr>
          <a:xfrm>
            <a:off x="2173320" y="563760"/>
            <a:ext cx="1403280" cy="825120"/>
          </a:xfrm>
          <a:prstGeom prst="rect">
            <a:avLst/>
          </a:prstGeom>
          <a:solidFill>
            <a:srgbClr val="a3c539"/>
          </a:solidFill>
          <a:ln w="12240">
            <a:solidFill>
              <a:srgbClr val="77912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800" bIns="0">
            <a:spAutoFit/>
          </a:bodyPr>
          <a:p>
            <a:pPr>
              <a:lnSpc>
                <a:spcPct val="100000"/>
              </a:lnSpc>
              <a:spcBef>
                <a:spcPts val="14"/>
              </a:spcBef>
            </a:pPr>
            <a:endParaRPr b="0" lang="en-US" sz="1800" spc="-1" strike="noStrike">
              <a:latin typeface="Arial"/>
            </a:endParaRPr>
          </a:p>
          <a:p>
            <a:pPr marL="181080">
              <a:lnSpc>
                <a:spcPct val="100000"/>
              </a:lnSpc>
            </a:pPr>
            <a:r>
              <a:rPr b="0" lang="en-US" sz="1800" spc="-7" strike="noStrike">
                <a:solidFill>
                  <a:srgbClr val="ffffff"/>
                </a:solidFill>
                <a:latin typeface="Gill Sans MT"/>
                <a:ea typeface="DejaVu Sans"/>
              </a:rPr>
              <a:t>Calculation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4" name="CustomShape 5"/>
          <p:cNvSpPr/>
          <p:nvPr/>
        </p:nvSpPr>
        <p:spPr>
          <a:xfrm>
            <a:off x="2049840" y="2365200"/>
            <a:ext cx="1648440" cy="825120"/>
          </a:xfrm>
          <a:prstGeom prst="rect">
            <a:avLst/>
          </a:prstGeom>
          <a:solidFill>
            <a:srgbClr val="a3c539"/>
          </a:solidFill>
          <a:ln w="12240">
            <a:solidFill>
              <a:srgbClr val="77912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800" bIns="0">
            <a:spAutoFit/>
          </a:bodyPr>
          <a:p>
            <a:pPr>
              <a:lnSpc>
                <a:spcPct val="100000"/>
              </a:lnSpc>
              <a:spcBef>
                <a:spcPts val="14"/>
              </a:spcBef>
            </a:pPr>
            <a:endParaRPr b="0" lang="en-US" sz="1800" spc="-1" strike="noStrike">
              <a:latin typeface="Arial"/>
            </a:endParaRPr>
          </a:p>
          <a:p>
            <a:pPr marL="10296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My_Calculation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5" name="CustomShape 6"/>
          <p:cNvSpPr/>
          <p:nvPr/>
        </p:nvSpPr>
        <p:spPr>
          <a:xfrm>
            <a:off x="2797200" y="1524600"/>
            <a:ext cx="154800" cy="834480"/>
          </a:xfrm>
          <a:custGeom>
            <a:avLst/>
            <a:gdLst/>
            <a:ahLst/>
            <a:rect l="l" t="t" r="r" b="b"/>
            <a:pathLst>
              <a:path w="155575" h="835025">
                <a:moveTo>
                  <a:pt x="77724" y="129539"/>
                </a:moveTo>
                <a:lnTo>
                  <a:pt x="51816" y="129539"/>
                </a:lnTo>
                <a:lnTo>
                  <a:pt x="51816" y="835025"/>
                </a:lnTo>
                <a:lnTo>
                  <a:pt x="77724" y="835025"/>
                </a:lnTo>
                <a:lnTo>
                  <a:pt x="77724" y="129539"/>
                </a:lnTo>
                <a:close/>
                <a:moveTo>
                  <a:pt x="77724" y="0"/>
                </a:moveTo>
                <a:lnTo>
                  <a:pt x="0" y="155448"/>
                </a:lnTo>
                <a:lnTo>
                  <a:pt x="51816" y="155448"/>
                </a:lnTo>
                <a:lnTo>
                  <a:pt x="51816" y="129539"/>
                </a:lnTo>
                <a:lnTo>
                  <a:pt x="142494" y="129539"/>
                </a:lnTo>
                <a:lnTo>
                  <a:pt x="77724" y="0"/>
                </a:lnTo>
                <a:close/>
                <a:moveTo>
                  <a:pt x="142494" y="129539"/>
                </a:moveTo>
                <a:lnTo>
                  <a:pt x="77724" y="129539"/>
                </a:lnTo>
                <a:lnTo>
                  <a:pt x="77724" y="155448"/>
                </a:lnTo>
                <a:lnTo>
                  <a:pt x="155448" y="155448"/>
                </a:lnTo>
                <a:lnTo>
                  <a:pt x="142494" y="129539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7"/>
          <p:cNvSpPr/>
          <p:nvPr/>
        </p:nvSpPr>
        <p:spPr>
          <a:xfrm>
            <a:off x="1022760" y="4722840"/>
            <a:ext cx="3948120" cy="1866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8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8" name="CustomShape 9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47CC1416-7E4F-4AA1-B495-0993387FB331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1"/>
          <p:cNvSpPr/>
          <p:nvPr/>
        </p:nvSpPr>
        <p:spPr>
          <a:xfrm>
            <a:off x="0" y="0"/>
            <a:ext cx="11908080" cy="6857280"/>
          </a:xfrm>
          <a:custGeom>
            <a:avLst/>
            <a:gdLst/>
            <a:ahLst/>
            <a:rect l="l" t="t" r="r" b="b"/>
            <a:pathLst>
              <a:path w="11908790" h="6858000">
                <a:moveTo>
                  <a:pt x="0" y="6858000"/>
                </a:moveTo>
                <a:lnTo>
                  <a:pt x="11908536" y="6858000"/>
                </a:lnTo>
                <a:lnTo>
                  <a:pt x="119085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2"/>
          <p:cNvSpPr/>
          <p:nvPr/>
        </p:nvSpPr>
        <p:spPr>
          <a:xfrm>
            <a:off x="0" y="0"/>
            <a:ext cx="885240" cy="6857280"/>
          </a:xfrm>
          <a:custGeom>
            <a:avLst/>
            <a:gdLst/>
            <a:ahLst/>
            <a:rect l="l" t="t" r="r" b="b"/>
            <a:pathLst>
              <a:path w="885825" h="6858000">
                <a:moveTo>
                  <a:pt x="709307" y="0"/>
                </a:moveTo>
                <a:lnTo>
                  <a:pt x="0" y="0"/>
                </a:lnTo>
                <a:lnTo>
                  <a:pt x="0" y="6857999"/>
                </a:lnTo>
                <a:lnTo>
                  <a:pt x="709307" y="6857999"/>
                </a:lnTo>
                <a:lnTo>
                  <a:pt x="710895" y="6789736"/>
                </a:lnTo>
                <a:lnTo>
                  <a:pt x="718832" y="6729412"/>
                </a:lnTo>
                <a:lnTo>
                  <a:pt x="729932" y="6677025"/>
                </a:lnTo>
                <a:lnTo>
                  <a:pt x="744220" y="6630987"/>
                </a:lnTo>
                <a:lnTo>
                  <a:pt x="760082" y="6589712"/>
                </a:lnTo>
                <a:lnTo>
                  <a:pt x="779132" y="6553200"/>
                </a:lnTo>
                <a:lnTo>
                  <a:pt x="817206" y="6477000"/>
                </a:lnTo>
                <a:lnTo>
                  <a:pt x="833081" y="6440487"/>
                </a:lnTo>
                <a:lnTo>
                  <a:pt x="848944" y="6399212"/>
                </a:lnTo>
                <a:lnTo>
                  <a:pt x="864819" y="6353175"/>
                </a:lnTo>
                <a:lnTo>
                  <a:pt x="875919" y="6300787"/>
                </a:lnTo>
                <a:lnTo>
                  <a:pt x="882269" y="6240462"/>
                </a:lnTo>
                <a:lnTo>
                  <a:pt x="885444" y="6172200"/>
                </a:lnTo>
                <a:lnTo>
                  <a:pt x="882269" y="6103937"/>
                </a:lnTo>
                <a:lnTo>
                  <a:pt x="875919" y="6043612"/>
                </a:lnTo>
                <a:lnTo>
                  <a:pt x="864819" y="5991225"/>
                </a:lnTo>
                <a:lnTo>
                  <a:pt x="848944" y="5945187"/>
                </a:lnTo>
                <a:lnTo>
                  <a:pt x="833081" y="5903912"/>
                </a:lnTo>
                <a:lnTo>
                  <a:pt x="817206" y="5867400"/>
                </a:lnTo>
                <a:lnTo>
                  <a:pt x="779132" y="5791200"/>
                </a:lnTo>
                <a:lnTo>
                  <a:pt x="760082" y="5754687"/>
                </a:lnTo>
                <a:lnTo>
                  <a:pt x="744220" y="5713412"/>
                </a:lnTo>
                <a:lnTo>
                  <a:pt x="729932" y="5667375"/>
                </a:lnTo>
                <a:lnTo>
                  <a:pt x="718832" y="5614987"/>
                </a:lnTo>
                <a:lnTo>
                  <a:pt x="710895" y="5554599"/>
                </a:lnTo>
                <a:lnTo>
                  <a:pt x="709307" y="5486400"/>
                </a:lnTo>
                <a:lnTo>
                  <a:pt x="710895" y="5418074"/>
                </a:lnTo>
                <a:lnTo>
                  <a:pt x="718832" y="5357749"/>
                </a:lnTo>
                <a:lnTo>
                  <a:pt x="729932" y="5305425"/>
                </a:lnTo>
                <a:lnTo>
                  <a:pt x="744220" y="5259324"/>
                </a:lnTo>
                <a:lnTo>
                  <a:pt x="760082" y="5218049"/>
                </a:lnTo>
                <a:lnTo>
                  <a:pt x="779132" y="5181600"/>
                </a:lnTo>
                <a:lnTo>
                  <a:pt x="817206" y="5105400"/>
                </a:lnTo>
                <a:lnTo>
                  <a:pt x="833081" y="5068824"/>
                </a:lnTo>
                <a:lnTo>
                  <a:pt x="848944" y="5027549"/>
                </a:lnTo>
                <a:lnTo>
                  <a:pt x="864819" y="4981575"/>
                </a:lnTo>
                <a:lnTo>
                  <a:pt x="875919" y="4929124"/>
                </a:lnTo>
                <a:lnTo>
                  <a:pt x="882269" y="4868799"/>
                </a:lnTo>
                <a:lnTo>
                  <a:pt x="885444" y="4800600"/>
                </a:lnTo>
                <a:lnTo>
                  <a:pt x="882269" y="4732274"/>
                </a:lnTo>
                <a:lnTo>
                  <a:pt x="875919" y="4671949"/>
                </a:lnTo>
                <a:lnTo>
                  <a:pt x="864819" y="4619625"/>
                </a:lnTo>
                <a:lnTo>
                  <a:pt x="848944" y="4573524"/>
                </a:lnTo>
                <a:lnTo>
                  <a:pt x="833081" y="4532249"/>
                </a:lnTo>
                <a:lnTo>
                  <a:pt x="817206" y="4495800"/>
                </a:lnTo>
                <a:lnTo>
                  <a:pt x="779132" y="4419600"/>
                </a:lnTo>
                <a:lnTo>
                  <a:pt x="760082" y="4383024"/>
                </a:lnTo>
                <a:lnTo>
                  <a:pt x="744220" y="4341749"/>
                </a:lnTo>
                <a:lnTo>
                  <a:pt x="729932" y="4295775"/>
                </a:lnTo>
                <a:lnTo>
                  <a:pt x="718832" y="4243324"/>
                </a:lnTo>
                <a:lnTo>
                  <a:pt x="710895" y="4182999"/>
                </a:lnTo>
                <a:lnTo>
                  <a:pt x="709307" y="4114800"/>
                </a:lnTo>
                <a:lnTo>
                  <a:pt x="710895" y="4046474"/>
                </a:lnTo>
                <a:lnTo>
                  <a:pt x="718832" y="3986149"/>
                </a:lnTo>
                <a:lnTo>
                  <a:pt x="729932" y="3933825"/>
                </a:lnTo>
                <a:lnTo>
                  <a:pt x="744220" y="3887724"/>
                </a:lnTo>
                <a:lnTo>
                  <a:pt x="760082" y="3846449"/>
                </a:lnTo>
                <a:lnTo>
                  <a:pt x="779132" y="3810000"/>
                </a:lnTo>
                <a:lnTo>
                  <a:pt x="817206" y="3733800"/>
                </a:lnTo>
                <a:lnTo>
                  <a:pt x="833081" y="3697224"/>
                </a:lnTo>
                <a:lnTo>
                  <a:pt x="848944" y="3655949"/>
                </a:lnTo>
                <a:lnTo>
                  <a:pt x="864819" y="3609975"/>
                </a:lnTo>
                <a:lnTo>
                  <a:pt x="875919" y="3557524"/>
                </a:lnTo>
                <a:lnTo>
                  <a:pt x="882269" y="3497199"/>
                </a:lnTo>
                <a:lnTo>
                  <a:pt x="885444" y="3427349"/>
                </a:lnTo>
                <a:lnTo>
                  <a:pt x="882269" y="3360674"/>
                </a:lnTo>
                <a:lnTo>
                  <a:pt x="875919" y="3300349"/>
                </a:lnTo>
                <a:lnTo>
                  <a:pt x="864819" y="3248025"/>
                </a:lnTo>
                <a:lnTo>
                  <a:pt x="848944" y="3201924"/>
                </a:lnTo>
                <a:lnTo>
                  <a:pt x="833081" y="3160649"/>
                </a:lnTo>
                <a:lnTo>
                  <a:pt x="817206" y="3124200"/>
                </a:lnTo>
                <a:lnTo>
                  <a:pt x="779132" y="3048000"/>
                </a:lnTo>
                <a:lnTo>
                  <a:pt x="760082" y="3011424"/>
                </a:lnTo>
                <a:lnTo>
                  <a:pt x="744220" y="2970149"/>
                </a:lnTo>
                <a:lnTo>
                  <a:pt x="729932" y="2924175"/>
                </a:lnTo>
                <a:lnTo>
                  <a:pt x="718832" y="2871724"/>
                </a:lnTo>
                <a:lnTo>
                  <a:pt x="710895" y="2811399"/>
                </a:lnTo>
                <a:lnTo>
                  <a:pt x="709307" y="2743200"/>
                </a:lnTo>
                <a:lnTo>
                  <a:pt x="710895" y="2674874"/>
                </a:lnTo>
                <a:lnTo>
                  <a:pt x="718832" y="2614549"/>
                </a:lnTo>
                <a:lnTo>
                  <a:pt x="729932" y="2562225"/>
                </a:lnTo>
                <a:lnTo>
                  <a:pt x="744220" y="2516124"/>
                </a:lnTo>
                <a:lnTo>
                  <a:pt x="760082" y="2474849"/>
                </a:lnTo>
                <a:lnTo>
                  <a:pt x="779132" y="2438400"/>
                </a:lnTo>
                <a:lnTo>
                  <a:pt x="817206" y="2362200"/>
                </a:lnTo>
                <a:lnTo>
                  <a:pt x="833081" y="2325624"/>
                </a:lnTo>
                <a:lnTo>
                  <a:pt x="848944" y="2284349"/>
                </a:lnTo>
                <a:lnTo>
                  <a:pt x="864819" y="2238375"/>
                </a:lnTo>
                <a:lnTo>
                  <a:pt x="875919" y="2185924"/>
                </a:lnTo>
                <a:lnTo>
                  <a:pt x="882269" y="2125599"/>
                </a:lnTo>
                <a:lnTo>
                  <a:pt x="885444" y="2057400"/>
                </a:lnTo>
                <a:lnTo>
                  <a:pt x="882269" y="1989074"/>
                </a:lnTo>
                <a:lnTo>
                  <a:pt x="875919" y="1928749"/>
                </a:lnTo>
                <a:lnTo>
                  <a:pt x="864819" y="1876425"/>
                </a:lnTo>
                <a:lnTo>
                  <a:pt x="848944" y="1830324"/>
                </a:lnTo>
                <a:lnTo>
                  <a:pt x="833081" y="1789049"/>
                </a:lnTo>
                <a:lnTo>
                  <a:pt x="817206" y="1752600"/>
                </a:lnTo>
                <a:lnTo>
                  <a:pt x="779132" y="1676400"/>
                </a:lnTo>
                <a:lnTo>
                  <a:pt x="760082" y="1639824"/>
                </a:lnTo>
                <a:lnTo>
                  <a:pt x="744220" y="1598549"/>
                </a:lnTo>
                <a:lnTo>
                  <a:pt x="729932" y="1552575"/>
                </a:lnTo>
                <a:lnTo>
                  <a:pt x="718832" y="1500124"/>
                </a:lnTo>
                <a:lnTo>
                  <a:pt x="710895" y="1439799"/>
                </a:lnTo>
                <a:lnTo>
                  <a:pt x="709307" y="1371600"/>
                </a:lnTo>
                <a:lnTo>
                  <a:pt x="710895" y="1303274"/>
                </a:lnTo>
                <a:lnTo>
                  <a:pt x="718832" y="1242949"/>
                </a:lnTo>
                <a:lnTo>
                  <a:pt x="729932" y="1190625"/>
                </a:lnTo>
                <a:lnTo>
                  <a:pt x="744220" y="1144524"/>
                </a:lnTo>
                <a:lnTo>
                  <a:pt x="760082" y="1103249"/>
                </a:lnTo>
                <a:lnTo>
                  <a:pt x="779132" y="1066800"/>
                </a:lnTo>
                <a:lnTo>
                  <a:pt x="817206" y="990600"/>
                </a:lnTo>
                <a:lnTo>
                  <a:pt x="833081" y="954024"/>
                </a:lnTo>
                <a:lnTo>
                  <a:pt x="848944" y="912749"/>
                </a:lnTo>
                <a:lnTo>
                  <a:pt x="864819" y="866775"/>
                </a:lnTo>
                <a:lnTo>
                  <a:pt x="875919" y="814324"/>
                </a:lnTo>
                <a:lnTo>
                  <a:pt x="882269" y="753999"/>
                </a:lnTo>
                <a:lnTo>
                  <a:pt x="885444" y="685800"/>
                </a:lnTo>
                <a:lnTo>
                  <a:pt x="882269" y="617474"/>
                </a:lnTo>
                <a:lnTo>
                  <a:pt x="875919" y="557149"/>
                </a:lnTo>
                <a:lnTo>
                  <a:pt x="864819" y="504825"/>
                </a:lnTo>
                <a:lnTo>
                  <a:pt x="848944" y="458724"/>
                </a:lnTo>
                <a:lnTo>
                  <a:pt x="833081" y="417449"/>
                </a:lnTo>
                <a:lnTo>
                  <a:pt x="817206" y="381000"/>
                </a:lnTo>
                <a:lnTo>
                  <a:pt x="779132" y="304800"/>
                </a:lnTo>
                <a:lnTo>
                  <a:pt x="760082" y="268224"/>
                </a:lnTo>
                <a:lnTo>
                  <a:pt x="744220" y="226949"/>
                </a:lnTo>
                <a:lnTo>
                  <a:pt x="729932" y="180975"/>
                </a:lnTo>
                <a:lnTo>
                  <a:pt x="718832" y="128524"/>
                </a:lnTo>
                <a:lnTo>
                  <a:pt x="710895" y="68199"/>
                </a:lnTo>
                <a:lnTo>
                  <a:pt x="709307" y="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3"/>
          <p:cNvSpPr/>
          <p:nvPr/>
        </p:nvSpPr>
        <p:spPr>
          <a:xfrm>
            <a:off x="11908440" y="0"/>
            <a:ext cx="282960" cy="6857280"/>
          </a:xfrm>
          <a:custGeom>
            <a:avLst/>
            <a:gdLst/>
            <a:ahLst/>
            <a:rect l="l" t="t" r="r" b="b"/>
            <a:pathLst>
              <a:path w="283845" h="6858000">
                <a:moveTo>
                  <a:pt x="0" y="6858000"/>
                </a:moveTo>
                <a:lnTo>
                  <a:pt x="283464" y="6858000"/>
                </a:lnTo>
                <a:lnTo>
                  <a:pt x="2834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4"/>
          <p:cNvSpPr/>
          <p:nvPr/>
        </p:nvSpPr>
        <p:spPr>
          <a:xfrm>
            <a:off x="3561840" y="611640"/>
            <a:ext cx="1626120" cy="2742480"/>
          </a:xfrm>
          <a:custGeom>
            <a:avLst/>
            <a:gdLst/>
            <a:ahLst/>
            <a:rect l="l" t="t" r="r" b="b"/>
            <a:pathLst>
              <a:path w="1626870" h="2743200">
                <a:moveTo>
                  <a:pt x="819609" y="2641600"/>
                </a:moveTo>
                <a:lnTo>
                  <a:pt x="659806" y="2641600"/>
                </a:lnTo>
                <a:lnTo>
                  <a:pt x="709170" y="2654300"/>
                </a:lnTo>
                <a:lnTo>
                  <a:pt x="700389" y="2667000"/>
                </a:lnTo>
                <a:lnTo>
                  <a:pt x="691815" y="2679700"/>
                </a:lnTo>
                <a:lnTo>
                  <a:pt x="683688" y="2679700"/>
                </a:lnTo>
                <a:lnTo>
                  <a:pt x="676245" y="2692400"/>
                </a:lnTo>
                <a:lnTo>
                  <a:pt x="347135" y="2692400"/>
                </a:lnTo>
                <a:lnTo>
                  <a:pt x="354180" y="2705100"/>
                </a:lnTo>
                <a:lnTo>
                  <a:pt x="363589" y="2705100"/>
                </a:lnTo>
                <a:lnTo>
                  <a:pt x="469462" y="2717800"/>
                </a:lnTo>
                <a:lnTo>
                  <a:pt x="522564" y="2730500"/>
                </a:lnTo>
                <a:lnTo>
                  <a:pt x="575862" y="2730500"/>
                </a:lnTo>
                <a:lnTo>
                  <a:pt x="629422" y="2743200"/>
                </a:lnTo>
                <a:lnTo>
                  <a:pt x="706790" y="2743200"/>
                </a:lnTo>
                <a:lnTo>
                  <a:pt x="724008" y="2717800"/>
                </a:lnTo>
                <a:lnTo>
                  <a:pt x="740578" y="2705100"/>
                </a:lnTo>
                <a:lnTo>
                  <a:pt x="756717" y="2679700"/>
                </a:lnTo>
                <a:lnTo>
                  <a:pt x="772641" y="2667000"/>
                </a:lnTo>
                <a:lnTo>
                  <a:pt x="804644" y="2667000"/>
                </a:lnTo>
                <a:lnTo>
                  <a:pt x="810563" y="2654300"/>
                </a:lnTo>
                <a:lnTo>
                  <a:pt x="819609" y="2654300"/>
                </a:lnTo>
                <a:lnTo>
                  <a:pt x="819609" y="2641600"/>
                </a:lnTo>
                <a:close/>
                <a:moveTo>
                  <a:pt x="669972" y="2590800"/>
                </a:moveTo>
                <a:lnTo>
                  <a:pt x="300119" y="2590800"/>
                </a:lnTo>
                <a:lnTo>
                  <a:pt x="331850" y="2667000"/>
                </a:lnTo>
                <a:lnTo>
                  <a:pt x="342430" y="2679700"/>
                </a:lnTo>
                <a:lnTo>
                  <a:pt x="342430" y="2692400"/>
                </a:lnTo>
                <a:lnTo>
                  <a:pt x="628047" y="2692400"/>
                </a:lnTo>
                <a:lnTo>
                  <a:pt x="531656" y="2667000"/>
                </a:lnTo>
                <a:lnTo>
                  <a:pt x="483465" y="2667000"/>
                </a:lnTo>
                <a:lnTo>
                  <a:pt x="435279" y="2654300"/>
                </a:lnTo>
                <a:lnTo>
                  <a:pt x="387097" y="2654300"/>
                </a:lnTo>
                <a:lnTo>
                  <a:pt x="365938" y="2603500"/>
                </a:lnTo>
                <a:lnTo>
                  <a:pt x="720118" y="2603500"/>
                </a:lnTo>
                <a:lnTo>
                  <a:pt x="669972" y="2590800"/>
                </a:lnTo>
                <a:close/>
                <a:moveTo>
                  <a:pt x="831351" y="2578100"/>
                </a:moveTo>
                <a:lnTo>
                  <a:pt x="775549" y="2578100"/>
                </a:lnTo>
                <a:lnTo>
                  <a:pt x="772033" y="2603500"/>
                </a:lnTo>
                <a:lnTo>
                  <a:pt x="365938" y="2603500"/>
                </a:lnTo>
                <a:lnTo>
                  <a:pt x="463177" y="2616200"/>
                </a:lnTo>
                <a:lnTo>
                  <a:pt x="512128" y="2628900"/>
                </a:lnTo>
                <a:lnTo>
                  <a:pt x="561244" y="2628900"/>
                </a:lnTo>
                <a:lnTo>
                  <a:pt x="610484" y="2641600"/>
                </a:lnTo>
                <a:lnTo>
                  <a:pt x="821989" y="2641600"/>
                </a:lnTo>
                <a:lnTo>
                  <a:pt x="823798" y="2628900"/>
                </a:lnTo>
                <a:lnTo>
                  <a:pt x="825807" y="2616200"/>
                </a:lnTo>
                <a:lnTo>
                  <a:pt x="828248" y="2590800"/>
                </a:lnTo>
                <a:lnTo>
                  <a:pt x="831351" y="2578100"/>
                </a:lnTo>
                <a:close/>
                <a:moveTo>
                  <a:pt x="519525" y="2565400"/>
                </a:moveTo>
                <a:lnTo>
                  <a:pt x="262505" y="2565400"/>
                </a:lnTo>
                <a:lnTo>
                  <a:pt x="265185" y="2578100"/>
                </a:lnTo>
                <a:lnTo>
                  <a:pt x="269849" y="2578100"/>
                </a:lnTo>
                <a:lnTo>
                  <a:pt x="276719" y="2590800"/>
                </a:lnTo>
                <a:lnTo>
                  <a:pt x="619824" y="2590800"/>
                </a:lnTo>
                <a:lnTo>
                  <a:pt x="519525" y="2565400"/>
                </a:lnTo>
                <a:close/>
                <a:moveTo>
                  <a:pt x="1097555" y="50800"/>
                </a:moveTo>
                <a:lnTo>
                  <a:pt x="903147" y="50800"/>
                </a:lnTo>
                <a:lnTo>
                  <a:pt x="1052548" y="88900"/>
                </a:lnTo>
                <a:lnTo>
                  <a:pt x="1100721" y="114300"/>
                </a:lnTo>
                <a:lnTo>
                  <a:pt x="1147676" y="139700"/>
                </a:lnTo>
                <a:lnTo>
                  <a:pt x="1193167" y="165100"/>
                </a:lnTo>
                <a:lnTo>
                  <a:pt x="1236950" y="190500"/>
                </a:lnTo>
                <a:lnTo>
                  <a:pt x="1278782" y="215900"/>
                </a:lnTo>
                <a:lnTo>
                  <a:pt x="1318419" y="254000"/>
                </a:lnTo>
                <a:lnTo>
                  <a:pt x="1355617" y="292100"/>
                </a:lnTo>
                <a:lnTo>
                  <a:pt x="1389595" y="330200"/>
                </a:lnTo>
                <a:lnTo>
                  <a:pt x="1420943" y="368300"/>
                </a:lnTo>
                <a:lnTo>
                  <a:pt x="1449580" y="406400"/>
                </a:lnTo>
                <a:lnTo>
                  <a:pt x="1475424" y="444500"/>
                </a:lnTo>
                <a:lnTo>
                  <a:pt x="1498394" y="482600"/>
                </a:lnTo>
                <a:lnTo>
                  <a:pt x="1518409" y="533400"/>
                </a:lnTo>
                <a:lnTo>
                  <a:pt x="1535388" y="571500"/>
                </a:lnTo>
                <a:lnTo>
                  <a:pt x="1549249" y="622300"/>
                </a:lnTo>
                <a:lnTo>
                  <a:pt x="1559912" y="673100"/>
                </a:lnTo>
                <a:lnTo>
                  <a:pt x="1567294" y="723900"/>
                </a:lnTo>
                <a:lnTo>
                  <a:pt x="1571315" y="774700"/>
                </a:lnTo>
                <a:lnTo>
                  <a:pt x="1571893" y="825500"/>
                </a:lnTo>
                <a:lnTo>
                  <a:pt x="1569138" y="876300"/>
                </a:lnTo>
                <a:lnTo>
                  <a:pt x="1562238" y="927100"/>
                </a:lnTo>
                <a:lnTo>
                  <a:pt x="1537046" y="1016000"/>
                </a:lnTo>
                <a:lnTo>
                  <a:pt x="1519276" y="1066800"/>
                </a:lnTo>
                <a:lnTo>
                  <a:pt x="1498406" y="1104900"/>
                </a:lnTo>
                <a:lnTo>
                  <a:pt x="1474696" y="1155700"/>
                </a:lnTo>
                <a:lnTo>
                  <a:pt x="1448408" y="1193800"/>
                </a:lnTo>
                <a:lnTo>
                  <a:pt x="1419802" y="1231900"/>
                </a:lnTo>
                <a:lnTo>
                  <a:pt x="1389140" y="1270000"/>
                </a:lnTo>
                <a:lnTo>
                  <a:pt x="1356683" y="1308100"/>
                </a:lnTo>
                <a:lnTo>
                  <a:pt x="1322692" y="1358900"/>
                </a:lnTo>
                <a:lnTo>
                  <a:pt x="1288098" y="1397000"/>
                </a:lnTo>
                <a:lnTo>
                  <a:pt x="1254845" y="1435100"/>
                </a:lnTo>
                <a:lnTo>
                  <a:pt x="1222941" y="1473200"/>
                </a:lnTo>
                <a:lnTo>
                  <a:pt x="1192391" y="1511300"/>
                </a:lnTo>
                <a:lnTo>
                  <a:pt x="1163203" y="1549400"/>
                </a:lnTo>
                <a:lnTo>
                  <a:pt x="1135382" y="1587500"/>
                </a:lnTo>
                <a:lnTo>
                  <a:pt x="1108935" y="1625600"/>
                </a:lnTo>
                <a:lnTo>
                  <a:pt x="1083869" y="1663700"/>
                </a:lnTo>
                <a:lnTo>
                  <a:pt x="1060190" y="1701800"/>
                </a:lnTo>
                <a:lnTo>
                  <a:pt x="1037905" y="1752600"/>
                </a:lnTo>
                <a:lnTo>
                  <a:pt x="1017019" y="1790700"/>
                </a:lnTo>
                <a:lnTo>
                  <a:pt x="997541" y="1841500"/>
                </a:lnTo>
                <a:lnTo>
                  <a:pt x="979475" y="1892300"/>
                </a:lnTo>
                <a:lnTo>
                  <a:pt x="967553" y="1917700"/>
                </a:lnTo>
                <a:lnTo>
                  <a:pt x="956279" y="1955800"/>
                </a:lnTo>
                <a:lnTo>
                  <a:pt x="945436" y="1993900"/>
                </a:lnTo>
                <a:lnTo>
                  <a:pt x="934808" y="2032000"/>
                </a:lnTo>
                <a:lnTo>
                  <a:pt x="531883" y="2032000"/>
                </a:lnTo>
                <a:lnTo>
                  <a:pt x="583209" y="2044700"/>
                </a:lnTo>
                <a:lnTo>
                  <a:pt x="634552" y="2044700"/>
                </a:lnTo>
                <a:lnTo>
                  <a:pt x="685949" y="2057400"/>
                </a:lnTo>
                <a:lnTo>
                  <a:pt x="737441" y="2057400"/>
                </a:lnTo>
                <a:lnTo>
                  <a:pt x="789064" y="2070100"/>
                </a:lnTo>
                <a:lnTo>
                  <a:pt x="736568" y="2082800"/>
                </a:lnTo>
                <a:lnTo>
                  <a:pt x="684073" y="2082800"/>
                </a:lnTo>
                <a:lnTo>
                  <a:pt x="631576" y="2095500"/>
                </a:lnTo>
                <a:lnTo>
                  <a:pt x="579079" y="2095500"/>
                </a:lnTo>
                <a:lnTo>
                  <a:pt x="526581" y="2108200"/>
                </a:lnTo>
                <a:lnTo>
                  <a:pt x="916005" y="2108200"/>
                </a:lnTo>
                <a:lnTo>
                  <a:pt x="912122" y="2133600"/>
                </a:lnTo>
                <a:lnTo>
                  <a:pt x="903464" y="2159000"/>
                </a:lnTo>
                <a:lnTo>
                  <a:pt x="899582" y="2184400"/>
                </a:lnTo>
                <a:lnTo>
                  <a:pt x="850167" y="2184400"/>
                </a:lnTo>
                <a:lnTo>
                  <a:pt x="800669" y="2197100"/>
                </a:lnTo>
                <a:lnTo>
                  <a:pt x="701493" y="2209800"/>
                </a:lnTo>
                <a:lnTo>
                  <a:pt x="602187" y="2209800"/>
                </a:lnTo>
                <a:lnTo>
                  <a:pt x="552526" y="2222500"/>
                </a:lnTo>
                <a:lnTo>
                  <a:pt x="502883" y="2222500"/>
                </a:lnTo>
                <a:lnTo>
                  <a:pt x="453274" y="2235200"/>
                </a:lnTo>
                <a:lnTo>
                  <a:pt x="887840" y="2235200"/>
                </a:lnTo>
                <a:lnTo>
                  <a:pt x="885695" y="2247900"/>
                </a:lnTo>
                <a:lnTo>
                  <a:pt x="880543" y="2273300"/>
                </a:lnTo>
                <a:lnTo>
                  <a:pt x="878399" y="2286000"/>
                </a:lnTo>
                <a:lnTo>
                  <a:pt x="829077" y="2298700"/>
                </a:lnTo>
                <a:lnTo>
                  <a:pt x="779839" y="2298700"/>
                </a:lnTo>
                <a:lnTo>
                  <a:pt x="730666" y="2311400"/>
                </a:lnTo>
                <a:lnTo>
                  <a:pt x="681543" y="2311400"/>
                </a:lnTo>
                <a:lnTo>
                  <a:pt x="632453" y="2324100"/>
                </a:lnTo>
                <a:lnTo>
                  <a:pt x="583380" y="2324100"/>
                </a:lnTo>
                <a:lnTo>
                  <a:pt x="534306" y="2336800"/>
                </a:lnTo>
                <a:lnTo>
                  <a:pt x="485216" y="2336800"/>
                </a:lnTo>
                <a:lnTo>
                  <a:pt x="436094" y="2349500"/>
                </a:lnTo>
                <a:lnTo>
                  <a:pt x="866657" y="2349500"/>
                </a:lnTo>
                <a:lnTo>
                  <a:pt x="852534" y="2438400"/>
                </a:lnTo>
                <a:lnTo>
                  <a:pt x="845481" y="2489200"/>
                </a:lnTo>
                <a:lnTo>
                  <a:pt x="838412" y="2527300"/>
                </a:lnTo>
                <a:lnTo>
                  <a:pt x="474168" y="2527300"/>
                </a:lnTo>
                <a:lnTo>
                  <a:pt x="524435" y="2540000"/>
                </a:lnTo>
                <a:lnTo>
                  <a:pt x="574780" y="2540000"/>
                </a:lnTo>
                <a:lnTo>
                  <a:pt x="625220" y="2552700"/>
                </a:lnTo>
                <a:lnTo>
                  <a:pt x="675778" y="2552700"/>
                </a:lnTo>
                <a:lnTo>
                  <a:pt x="777322" y="2578100"/>
                </a:lnTo>
                <a:lnTo>
                  <a:pt x="838420" y="2578100"/>
                </a:lnTo>
                <a:lnTo>
                  <a:pt x="845473" y="2590800"/>
                </a:lnTo>
                <a:lnTo>
                  <a:pt x="873604" y="2590800"/>
                </a:lnTo>
                <a:lnTo>
                  <a:pt x="883417" y="2578100"/>
                </a:lnTo>
                <a:lnTo>
                  <a:pt x="888380" y="2565400"/>
                </a:lnTo>
                <a:lnTo>
                  <a:pt x="887840" y="2552700"/>
                </a:lnTo>
                <a:lnTo>
                  <a:pt x="895987" y="2501900"/>
                </a:lnTo>
                <a:lnTo>
                  <a:pt x="904244" y="2451100"/>
                </a:lnTo>
                <a:lnTo>
                  <a:pt x="912719" y="2400300"/>
                </a:lnTo>
                <a:lnTo>
                  <a:pt x="921523" y="2349500"/>
                </a:lnTo>
                <a:lnTo>
                  <a:pt x="930765" y="2298700"/>
                </a:lnTo>
                <a:lnTo>
                  <a:pt x="940554" y="2247900"/>
                </a:lnTo>
                <a:lnTo>
                  <a:pt x="950999" y="2197100"/>
                </a:lnTo>
                <a:lnTo>
                  <a:pt x="962210" y="2146300"/>
                </a:lnTo>
                <a:lnTo>
                  <a:pt x="974296" y="2095500"/>
                </a:lnTo>
                <a:lnTo>
                  <a:pt x="987367" y="2044700"/>
                </a:lnTo>
                <a:lnTo>
                  <a:pt x="1001533" y="1993900"/>
                </a:lnTo>
                <a:lnTo>
                  <a:pt x="1016902" y="1943100"/>
                </a:lnTo>
                <a:lnTo>
                  <a:pt x="1033584" y="1892300"/>
                </a:lnTo>
                <a:lnTo>
                  <a:pt x="1053019" y="1854200"/>
                </a:lnTo>
                <a:lnTo>
                  <a:pt x="1073891" y="1803400"/>
                </a:lnTo>
                <a:lnTo>
                  <a:pt x="1096459" y="1752600"/>
                </a:lnTo>
                <a:lnTo>
                  <a:pt x="1120985" y="1714500"/>
                </a:lnTo>
                <a:lnTo>
                  <a:pt x="1147728" y="1663700"/>
                </a:lnTo>
                <a:lnTo>
                  <a:pt x="1176948" y="1625600"/>
                </a:lnTo>
                <a:lnTo>
                  <a:pt x="1203101" y="1587500"/>
                </a:lnTo>
                <a:lnTo>
                  <a:pt x="1230978" y="1549400"/>
                </a:lnTo>
                <a:lnTo>
                  <a:pt x="1260291" y="1511300"/>
                </a:lnTo>
                <a:lnTo>
                  <a:pt x="1290753" y="1473200"/>
                </a:lnTo>
                <a:lnTo>
                  <a:pt x="1322078" y="1435100"/>
                </a:lnTo>
                <a:lnTo>
                  <a:pt x="1353976" y="1397000"/>
                </a:lnTo>
                <a:lnTo>
                  <a:pt x="1386162" y="1358900"/>
                </a:lnTo>
                <a:lnTo>
                  <a:pt x="1418851" y="1320800"/>
                </a:lnTo>
                <a:lnTo>
                  <a:pt x="1449801" y="1282700"/>
                </a:lnTo>
                <a:lnTo>
                  <a:pt x="1478840" y="1244600"/>
                </a:lnTo>
                <a:lnTo>
                  <a:pt x="1505798" y="1206500"/>
                </a:lnTo>
                <a:lnTo>
                  <a:pt x="1530503" y="1168400"/>
                </a:lnTo>
                <a:lnTo>
                  <a:pt x="1552782" y="1117600"/>
                </a:lnTo>
                <a:lnTo>
                  <a:pt x="1572465" y="1079500"/>
                </a:lnTo>
                <a:lnTo>
                  <a:pt x="1589380" y="1041400"/>
                </a:lnTo>
                <a:lnTo>
                  <a:pt x="1603354" y="990600"/>
                </a:lnTo>
                <a:lnTo>
                  <a:pt x="1614217" y="939800"/>
                </a:lnTo>
                <a:lnTo>
                  <a:pt x="1621797" y="889000"/>
                </a:lnTo>
                <a:lnTo>
                  <a:pt x="1625922" y="838200"/>
                </a:lnTo>
                <a:lnTo>
                  <a:pt x="1626757" y="787400"/>
                </a:lnTo>
                <a:lnTo>
                  <a:pt x="1624155" y="736600"/>
                </a:lnTo>
                <a:lnTo>
                  <a:pt x="1618180" y="685800"/>
                </a:lnTo>
                <a:lnTo>
                  <a:pt x="1608897" y="635000"/>
                </a:lnTo>
                <a:lnTo>
                  <a:pt x="1596371" y="584200"/>
                </a:lnTo>
                <a:lnTo>
                  <a:pt x="1580664" y="546100"/>
                </a:lnTo>
                <a:lnTo>
                  <a:pt x="1561843" y="495300"/>
                </a:lnTo>
                <a:lnTo>
                  <a:pt x="1539971" y="444500"/>
                </a:lnTo>
                <a:lnTo>
                  <a:pt x="1515112" y="406400"/>
                </a:lnTo>
                <a:lnTo>
                  <a:pt x="1487332" y="355600"/>
                </a:lnTo>
                <a:lnTo>
                  <a:pt x="1456694" y="317500"/>
                </a:lnTo>
                <a:lnTo>
                  <a:pt x="1424136" y="279400"/>
                </a:lnTo>
                <a:lnTo>
                  <a:pt x="1389397" y="241300"/>
                </a:lnTo>
                <a:lnTo>
                  <a:pt x="1352624" y="215900"/>
                </a:lnTo>
                <a:lnTo>
                  <a:pt x="1313966" y="177800"/>
                </a:lnTo>
                <a:lnTo>
                  <a:pt x="1273569" y="152400"/>
                </a:lnTo>
                <a:lnTo>
                  <a:pt x="1231582" y="127000"/>
                </a:lnTo>
                <a:lnTo>
                  <a:pt x="1188152" y="101600"/>
                </a:lnTo>
                <a:lnTo>
                  <a:pt x="1143427" y="76200"/>
                </a:lnTo>
                <a:lnTo>
                  <a:pt x="1097555" y="50800"/>
                </a:lnTo>
                <a:close/>
                <a:moveTo>
                  <a:pt x="323627" y="2501900"/>
                </a:moveTo>
                <a:lnTo>
                  <a:pt x="269558" y="2501900"/>
                </a:lnTo>
                <a:lnTo>
                  <a:pt x="262505" y="2552700"/>
                </a:lnTo>
                <a:lnTo>
                  <a:pt x="260156" y="2565400"/>
                </a:lnTo>
                <a:lnTo>
                  <a:pt x="469374" y="2565400"/>
                </a:lnTo>
                <a:lnTo>
                  <a:pt x="419223" y="2552700"/>
                </a:lnTo>
                <a:lnTo>
                  <a:pt x="318922" y="2540000"/>
                </a:lnTo>
                <a:lnTo>
                  <a:pt x="320317" y="2527300"/>
                </a:lnTo>
                <a:lnTo>
                  <a:pt x="321271" y="2527300"/>
                </a:lnTo>
                <a:lnTo>
                  <a:pt x="322228" y="2514600"/>
                </a:lnTo>
                <a:lnTo>
                  <a:pt x="323627" y="2501900"/>
                </a:lnTo>
                <a:close/>
                <a:moveTo>
                  <a:pt x="903370" y="0"/>
                </a:moveTo>
                <a:lnTo>
                  <a:pt x="749536" y="0"/>
                </a:lnTo>
                <a:lnTo>
                  <a:pt x="698260" y="12699"/>
                </a:lnTo>
                <a:lnTo>
                  <a:pt x="647480" y="12699"/>
                </a:lnTo>
                <a:lnTo>
                  <a:pt x="597494" y="25399"/>
                </a:lnTo>
                <a:lnTo>
                  <a:pt x="548598" y="50799"/>
                </a:lnTo>
                <a:lnTo>
                  <a:pt x="501089" y="63499"/>
                </a:lnTo>
                <a:lnTo>
                  <a:pt x="455264" y="88899"/>
                </a:lnTo>
                <a:lnTo>
                  <a:pt x="412595" y="101599"/>
                </a:lnTo>
                <a:lnTo>
                  <a:pt x="371611" y="126999"/>
                </a:lnTo>
                <a:lnTo>
                  <a:pt x="332382" y="152399"/>
                </a:lnTo>
                <a:lnTo>
                  <a:pt x="294977" y="190499"/>
                </a:lnTo>
                <a:lnTo>
                  <a:pt x="259466" y="215899"/>
                </a:lnTo>
                <a:lnTo>
                  <a:pt x="225918" y="241299"/>
                </a:lnTo>
                <a:lnTo>
                  <a:pt x="194403" y="279399"/>
                </a:lnTo>
                <a:lnTo>
                  <a:pt x="164989" y="317499"/>
                </a:lnTo>
                <a:lnTo>
                  <a:pt x="137746" y="355599"/>
                </a:lnTo>
                <a:lnTo>
                  <a:pt x="112744" y="393699"/>
                </a:lnTo>
                <a:lnTo>
                  <a:pt x="90052" y="431799"/>
                </a:lnTo>
                <a:lnTo>
                  <a:pt x="69740" y="469899"/>
                </a:lnTo>
                <a:lnTo>
                  <a:pt x="51876" y="520699"/>
                </a:lnTo>
                <a:lnTo>
                  <a:pt x="36530" y="558799"/>
                </a:lnTo>
                <a:lnTo>
                  <a:pt x="23771" y="609599"/>
                </a:lnTo>
                <a:lnTo>
                  <a:pt x="13670" y="647699"/>
                </a:lnTo>
                <a:lnTo>
                  <a:pt x="6294" y="698499"/>
                </a:lnTo>
                <a:lnTo>
                  <a:pt x="1714" y="736599"/>
                </a:lnTo>
                <a:lnTo>
                  <a:pt x="0" y="787399"/>
                </a:lnTo>
                <a:lnTo>
                  <a:pt x="1219" y="838199"/>
                </a:lnTo>
                <a:lnTo>
                  <a:pt x="5442" y="876299"/>
                </a:lnTo>
                <a:lnTo>
                  <a:pt x="12738" y="927099"/>
                </a:lnTo>
                <a:lnTo>
                  <a:pt x="23177" y="977899"/>
                </a:lnTo>
                <a:lnTo>
                  <a:pt x="36827" y="1015999"/>
                </a:lnTo>
                <a:lnTo>
                  <a:pt x="55270" y="1066799"/>
                </a:lnTo>
                <a:lnTo>
                  <a:pt x="75851" y="1117599"/>
                </a:lnTo>
                <a:lnTo>
                  <a:pt x="97831" y="1168399"/>
                </a:lnTo>
                <a:lnTo>
                  <a:pt x="143024" y="1269999"/>
                </a:lnTo>
                <a:lnTo>
                  <a:pt x="164757" y="1308099"/>
                </a:lnTo>
                <a:lnTo>
                  <a:pt x="184928" y="1358899"/>
                </a:lnTo>
                <a:lnTo>
                  <a:pt x="203803" y="1409699"/>
                </a:lnTo>
                <a:lnTo>
                  <a:pt x="220210" y="1460499"/>
                </a:lnTo>
                <a:lnTo>
                  <a:pt x="234273" y="1511299"/>
                </a:lnTo>
                <a:lnTo>
                  <a:pt x="246116" y="1549399"/>
                </a:lnTo>
                <a:lnTo>
                  <a:pt x="255862" y="1600200"/>
                </a:lnTo>
                <a:lnTo>
                  <a:pt x="263635" y="1651000"/>
                </a:lnTo>
                <a:lnTo>
                  <a:pt x="269558" y="1701800"/>
                </a:lnTo>
                <a:lnTo>
                  <a:pt x="273083" y="1752600"/>
                </a:lnTo>
                <a:lnTo>
                  <a:pt x="275258" y="1803400"/>
                </a:lnTo>
                <a:lnTo>
                  <a:pt x="275946" y="1841500"/>
                </a:lnTo>
                <a:lnTo>
                  <a:pt x="276051" y="1879600"/>
                </a:lnTo>
                <a:lnTo>
                  <a:pt x="275927" y="1905000"/>
                </a:lnTo>
                <a:lnTo>
                  <a:pt x="274604" y="1955800"/>
                </a:lnTo>
                <a:lnTo>
                  <a:pt x="272300" y="2006600"/>
                </a:lnTo>
                <a:lnTo>
                  <a:pt x="269106" y="2057400"/>
                </a:lnTo>
                <a:lnTo>
                  <a:pt x="265113" y="2108200"/>
                </a:lnTo>
                <a:lnTo>
                  <a:pt x="260415" y="2159000"/>
                </a:lnTo>
                <a:lnTo>
                  <a:pt x="255102" y="2209800"/>
                </a:lnTo>
                <a:lnTo>
                  <a:pt x="249267" y="2260600"/>
                </a:lnTo>
                <a:lnTo>
                  <a:pt x="243001" y="2311400"/>
                </a:lnTo>
                <a:lnTo>
                  <a:pt x="236397" y="2362200"/>
                </a:lnTo>
                <a:lnTo>
                  <a:pt x="229547" y="2400300"/>
                </a:lnTo>
                <a:lnTo>
                  <a:pt x="222542" y="2451100"/>
                </a:lnTo>
                <a:lnTo>
                  <a:pt x="219530" y="2463800"/>
                </a:lnTo>
                <a:lnTo>
                  <a:pt x="221367" y="2476500"/>
                </a:lnTo>
                <a:lnTo>
                  <a:pt x="228492" y="2489200"/>
                </a:lnTo>
                <a:lnTo>
                  <a:pt x="241345" y="2501900"/>
                </a:lnTo>
                <a:lnTo>
                  <a:pt x="323627" y="2501900"/>
                </a:lnTo>
                <a:lnTo>
                  <a:pt x="423957" y="2527300"/>
                </a:lnTo>
                <a:lnTo>
                  <a:pt x="838412" y="2527300"/>
                </a:lnTo>
                <a:lnTo>
                  <a:pt x="634095" y="2501900"/>
                </a:lnTo>
                <a:lnTo>
                  <a:pt x="532418" y="2476500"/>
                </a:lnTo>
                <a:lnTo>
                  <a:pt x="481663" y="2476500"/>
                </a:lnTo>
                <a:lnTo>
                  <a:pt x="430950" y="2463800"/>
                </a:lnTo>
                <a:lnTo>
                  <a:pt x="380269" y="2463800"/>
                </a:lnTo>
                <a:lnTo>
                  <a:pt x="329609" y="2451100"/>
                </a:lnTo>
                <a:lnTo>
                  <a:pt x="278959" y="2451100"/>
                </a:lnTo>
                <a:lnTo>
                  <a:pt x="278959" y="2438400"/>
                </a:lnTo>
                <a:lnTo>
                  <a:pt x="281308" y="2438400"/>
                </a:lnTo>
                <a:lnTo>
                  <a:pt x="281308" y="2425700"/>
                </a:lnTo>
                <a:lnTo>
                  <a:pt x="330081" y="2413000"/>
                </a:lnTo>
                <a:lnTo>
                  <a:pt x="378857" y="2413000"/>
                </a:lnTo>
                <a:lnTo>
                  <a:pt x="427635" y="2400300"/>
                </a:lnTo>
                <a:lnTo>
                  <a:pt x="476415" y="2400300"/>
                </a:lnTo>
                <a:lnTo>
                  <a:pt x="525197" y="2387600"/>
                </a:lnTo>
                <a:lnTo>
                  <a:pt x="573979" y="2387600"/>
                </a:lnTo>
                <a:lnTo>
                  <a:pt x="622762" y="2374900"/>
                </a:lnTo>
                <a:lnTo>
                  <a:pt x="288361" y="2374900"/>
                </a:lnTo>
                <a:lnTo>
                  <a:pt x="291485" y="2349500"/>
                </a:lnTo>
                <a:lnTo>
                  <a:pt x="293945" y="2336800"/>
                </a:lnTo>
                <a:lnTo>
                  <a:pt x="295964" y="2324100"/>
                </a:lnTo>
                <a:lnTo>
                  <a:pt x="297763" y="2311400"/>
                </a:lnTo>
                <a:lnTo>
                  <a:pt x="346593" y="2298700"/>
                </a:lnTo>
                <a:lnTo>
                  <a:pt x="395513" y="2298700"/>
                </a:lnTo>
                <a:lnTo>
                  <a:pt x="444514" y="2286000"/>
                </a:lnTo>
                <a:lnTo>
                  <a:pt x="493588" y="2286000"/>
                </a:lnTo>
                <a:lnTo>
                  <a:pt x="542727" y="2273300"/>
                </a:lnTo>
                <a:lnTo>
                  <a:pt x="591923" y="2273300"/>
                </a:lnTo>
                <a:lnTo>
                  <a:pt x="641168" y="2260600"/>
                </a:lnTo>
                <a:lnTo>
                  <a:pt x="690454" y="2260600"/>
                </a:lnTo>
                <a:lnTo>
                  <a:pt x="789114" y="2247900"/>
                </a:lnTo>
                <a:lnTo>
                  <a:pt x="304816" y="2247900"/>
                </a:lnTo>
                <a:lnTo>
                  <a:pt x="310106" y="2209800"/>
                </a:lnTo>
                <a:lnTo>
                  <a:pt x="311869" y="2184400"/>
                </a:lnTo>
                <a:lnTo>
                  <a:pt x="361873" y="2184400"/>
                </a:lnTo>
                <a:lnTo>
                  <a:pt x="411966" y="2171700"/>
                </a:lnTo>
                <a:lnTo>
                  <a:pt x="462140" y="2171700"/>
                </a:lnTo>
                <a:lnTo>
                  <a:pt x="512387" y="2159000"/>
                </a:lnTo>
                <a:lnTo>
                  <a:pt x="562698" y="2159000"/>
                </a:lnTo>
                <a:lnTo>
                  <a:pt x="613065" y="2146300"/>
                </a:lnTo>
                <a:lnTo>
                  <a:pt x="663481" y="2146300"/>
                </a:lnTo>
                <a:lnTo>
                  <a:pt x="713937" y="2133600"/>
                </a:lnTo>
                <a:lnTo>
                  <a:pt x="316574" y="2133600"/>
                </a:lnTo>
                <a:lnTo>
                  <a:pt x="319694" y="2095500"/>
                </a:lnTo>
                <a:lnTo>
                  <a:pt x="322155" y="2070100"/>
                </a:lnTo>
                <a:lnTo>
                  <a:pt x="324176" y="2032000"/>
                </a:lnTo>
                <a:lnTo>
                  <a:pt x="325975" y="2006600"/>
                </a:lnTo>
                <a:lnTo>
                  <a:pt x="695048" y="2006600"/>
                </a:lnTo>
                <a:lnTo>
                  <a:pt x="668583" y="1993900"/>
                </a:lnTo>
                <a:lnTo>
                  <a:pt x="615711" y="1993900"/>
                </a:lnTo>
                <a:lnTo>
                  <a:pt x="589290" y="1981200"/>
                </a:lnTo>
                <a:lnTo>
                  <a:pt x="535182" y="1981200"/>
                </a:lnTo>
                <a:lnTo>
                  <a:pt x="483693" y="1968500"/>
                </a:lnTo>
                <a:lnTo>
                  <a:pt x="379822" y="1955800"/>
                </a:lnTo>
                <a:lnTo>
                  <a:pt x="328324" y="1955800"/>
                </a:lnTo>
                <a:lnTo>
                  <a:pt x="329434" y="1905000"/>
                </a:lnTo>
                <a:lnTo>
                  <a:pt x="329447" y="1854200"/>
                </a:lnTo>
                <a:lnTo>
                  <a:pt x="328266" y="1803400"/>
                </a:lnTo>
                <a:lnTo>
                  <a:pt x="325794" y="1752600"/>
                </a:lnTo>
                <a:lnTo>
                  <a:pt x="321936" y="1701800"/>
                </a:lnTo>
                <a:lnTo>
                  <a:pt x="316594" y="1651000"/>
                </a:lnTo>
                <a:lnTo>
                  <a:pt x="309674" y="1612900"/>
                </a:lnTo>
                <a:lnTo>
                  <a:pt x="301078" y="1562100"/>
                </a:lnTo>
                <a:lnTo>
                  <a:pt x="290710" y="1511300"/>
                </a:lnTo>
                <a:lnTo>
                  <a:pt x="278474" y="1460499"/>
                </a:lnTo>
                <a:lnTo>
                  <a:pt x="264274" y="1422399"/>
                </a:lnTo>
                <a:lnTo>
                  <a:pt x="248013" y="1371599"/>
                </a:lnTo>
                <a:lnTo>
                  <a:pt x="229595" y="1320799"/>
                </a:lnTo>
                <a:lnTo>
                  <a:pt x="209067" y="1269999"/>
                </a:lnTo>
                <a:lnTo>
                  <a:pt x="187804" y="1231899"/>
                </a:lnTo>
                <a:lnTo>
                  <a:pt x="166345" y="1181099"/>
                </a:lnTo>
                <a:lnTo>
                  <a:pt x="145229" y="1130299"/>
                </a:lnTo>
                <a:lnTo>
                  <a:pt x="124994" y="1092199"/>
                </a:lnTo>
                <a:lnTo>
                  <a:pt x="106180" y="1041399"/>
                </a:lnTo>
                <a:lnTo>
                  <a:pt x="89324" y="990599"/>
                </a:lnTo>
                <a:lnTo>
                  <a:pt x="74966" y="939799"/>
                </a:lnTo>
                <a:lnTo>
                  <a:pt x="63644" y="901699"/>
                </a:lnTo>
                <a:lnTo>
                  <a:pt x="55897" y="850899"/>
                </a:lnTo>
                <a:lnTo>
                  <a:pt x="52263" y="800099"/>
                </a:lnTo>
                <a:lnTo>
                  <a:pt x="53282" y="749299"/>
                </a:lnTo>
                <a:lnTo>
                  <a:pt x="58554" y="698499"/>
                </a:lnTo>
                <a:lnTo>
                  <a:pt x="67246" y="647699"/>
                </a:lnTo>
                <a:lnTo>
                  <a:pt x="79252" y="596899"/>
                </a:lnTo>
                <a:lnTo>
                  <a:pt x="94466" y="546099"/>
                </a:lnTo>
                <a:lnTo>
                  <a:pt x="112782" y="507999"/>
                </a:lnTo>
                <a:lnTo>
                  <a:pt x="134093" y="457199"/>
                </a:lnTo>
                <a:lnTo>
                  <a:pt x="158293" y="419099"/>
                </a:lnTo>
                <a:lnTo>
                  <a:pt x="185277" y="380999"/>
                </a:lnTo>
                <a:lnTo>
                  <a:pt x="214938" y="342899"/>
                </a:lnTo>
                <a:lnTo>
                  <a:pt x="247170" y="304799"/>
                </a:lnTo>
                <a:lnTo>
                  <a:pt x="281867" y="266699"/>
                </a:lnTo>
                <a:lnTo>
                  <a:pt x="318922" y="228599"/>
                </a:lnTo>
                <a:lnTo>
                  <a:pt x="356851" y="203199"/>
                </a:lnTo>
                <a:lnTo>
                  <a:pt x="396484" y="177799"/>
                </a:lnTo>
                <a:lnTo>
                  <a:pt x="437667" y="152399"/>
                </a:lnTo>
                <a:lnTo>
                  <a:pt x="480246" y="139699"/>
                </a:lnTo>
                <a:lnTo>
                  <a:pt x="524064" y="114299"/>
                </a:lnTo>
                <a:lnTo>
                  <a:pt x="708650" y="63499"/>
                </a:lnTo>
                <a:lnTo>
                  <a:pt x="756351" y="63500"/>
                </a:lnTo>
                <a:lnTo>
                  <a:pt x="804364" y="50800"/>
                </a:lnTo>
                <a:lnTo>
                  <a:pt x="1097555" y="50800"/>
                </a:lnTo>
                <a:lnTo>
                  <a:pt x="1002959" y="25400"/>
                </a:lnTo>
                <a:lnTo>
                  <a:pt x="903370" y="0"/>
                </a:lnTo>
                <a:close/>
                <a:moveTo>
                  <a:pt x="817882" y="2349500"/>
                </a:moveTo>
                <a:lnTo>
                  <a:pt x="386921" y="2349500"/>
                </a:lnTo>
                <a:lnTo>
                  <a:pt x="288361" y="2374900"/>
                </a:lnTo>
                <a:lnTo>
                  <a:pt x="671544" y="2374900"/>
                </a:lnTo>
                <a:lnTo>
                  <a:pt x="720325" y="2362200"/>
                </a:lnTo>
                <a:lnTo>
                  <a:pt x="769104" y="2362200"/>
                </a:lnTo>
                <a:lnTo>
                  <a:pt x="817882" y="2349500"/>
                </a:lnTo>
                <a:close/>
                <a:moveTo>
                  <a:pt x="887840" y="2235200"/>
                </a:moveTo>
                <a:lnTo>
                  <a:pt x="403715" y="2235200"/>
                </a:lnTo>
                <a:lnTo>
                  <a:pt x="354223" y="2247900"/>
                </a:lnTo>
                <a:lnTo>
                  <a:pt x="838473" y="2247900"/>
                </a:lnTo>
                <a:lnTo>
                  <a:pt x="887840" y="2235200"/>
                </a:lnTo>
                <a:close/>
                <a:moveTo>
                  <a:pt x="916005" y="2108200"/>
                </a:moveTo>
                <a:lnTo>
                  <a:pt x="474082" y="2108200"/>
                </a:lnTo>
                <a:lnTo>
                  <a:pt x="421581" y="2120900"/>
                </a:lnTo>
                <a:lnTo>
                  <a:pt x="316574" y="2133600"/>
                </a:lnTo>
                <a:lnTo>
                  <a:pt x="764426" y="2133600"/>
                </a:lnTo>
                <a:lnTo>
                  <a:pt x="814939" y="2120900"/>
                </a:lnTo>
                <a:lnTo>
                  <a:pt x="865468" y="2120900"/>
                </a:lnTo>
                <a:lnTo>
                  <a:pt x="916005" y="2108200"/>
                </a:lnTo>
                <a:close/>
                <a:moveTo>
                  <a:pt x="836091" y="1028700"/>
                </a:moveTo>
                <a:lnTo>
                  <a:pt x="774942" y="1028700"/>
                </a:lnTo>
                <a:lnTo>
                  <a:pt x="802099" y="1079500"/>
                </a:lnTo>
                <a:lnTo>
                  <a:pt x="833444" y="1104900"/>
                </a:lnTo>
                <a:lnTo>
                  <a:pt x="867868" y="1143000"/>
                </a:lnTo>
                <a:lnTo>
                  <a:pt x="904263" y="1168400"/>
                </a:lnTo>
                <a:lnTo>
                  <a:pt x="916665" y="1181100"/>
                </a:lnTo>
                <a:lnTo>
                  <a:pt x="943256" y="1181100"/>
                </a:lnTo>
                <a:lnTo>
                  <a:pt x="958292" y="1193800"/>
                </a:lnTo>
                <a:lnTo>
                  <a:pt x="935118" y="1231900"/>
                </a:lnTo>
                <a:lnTo>
                  <a:pt x="913608" y="1282700"/>
                </a:lnTo>
                <a:lnTo>
                  <a:pt x="893622" y="1333500"/>
                </a:lnTo>
                <a:lnTo>
                  <a:pt x="875020" y="1371600"/>
                </a:lnTo>
                <a:lnTo>
                  <a:pt x="857660" y="1422400"/>
                </a:lnTo>
                <a:lnTo>
                  <a:pt x="841402" y="1473200"/>
                </a:lnTo>
                <a:lnTo>
                  <a:pt x="826105" y="1511300"/>
                </a:lnTo>
                <a:lnTo>
                  <a:pt x="811628" y="1562100"/>
                </a:lnTo>
                <a:lnTo>
                  <a:pt x="797832" y="1612900"/>
                </a:lnTo>
                <a:lnTo>
                  <a:pt x="784574" y="1663700"/>
                </a:lnTo>
                <a:lnTo>
                  <a:pt x="771715" y="1714500"/>
                </a:lnTo>
                <a:lnTo>
                  <a:pt x="759113" y="1752600"/>
                </a:lnTo>
                <a:lnTo>
                  <a:pt x="734121" y="1854200"/>
                </a:lnTo>
                <a:lnTo>
                  <a:pt x="721449" y="1905000"/>
                </a:lnTo>
                <a:lnTo>
                  <a:pt x="708471" y="1955800"/>
                </a:lnTo>
                <a:lnTo>
                  <a:pt x="695048" y="2006600"/>
                </a:lnTo>
                <a:lnTo>
                  <a:pt x="377620" y="2006600"/>
                </a:lnTo>
                <a:lnTo>
                  <a:pt x="480535" y="2032000"/>
                </a:lnTo>
                <a:lnTo>
                  <a:pt x="888617" y="2032000"/>
                </a:lnTo>
                <a:lnTo>
                  <a:pt x="841972" y="2019300"/>
                </a:lnTo>
                <a:lnTo>
                  <a:pt x="795313" y="2019300"/>
                </a:lnTo>
                <a:lnTo>
                  <a:pt x="749077" y="2006600"/>
                </a:lnTo>
                <a:lnTo>
                  <a:pt x="762092" y="1955800"/>
                </a:lnTo>
                <a:lnTo>
                  <a:pt x="786878" y="1866900"/>
                </a:lnTo>
                <a:lnTo>
                  <a:pt x="799075" y="1816100"/>
                </a:lnTo>
                <a:lnTo>
                  <a:pt x="811428" y="1778000"/>
                </a:lnTo>
                <a:lnTo>
                  <a:pt x="824149" y="1727200"/>
                </a:lnTo>
                <a:lnTo>
                  <a:pt x="837452" y="1676400"/>
                </a:lnTo>
                <a:lnTo>
                  <a:pt x="851550" y="1625600"/>
                </a:lnTo>
                <a:lnTo>
                  <a:pt x="866656" y="1587500"/>
                </a:lnTo>
                <a:lnTo>
                  <a:pt x="881323" y="1536700"/>
                </a:lnTo>
                <a:lnTo>
                  <a:pt x="897111" y="1485900"/>
                </a:lnTo>
                <a:lnTo>
                  <a:pt x="913952" y="1435100"/>
                </a:lnTo>
                <a:lnTo>
                  <a:pt x="931778" y="1384300"/>
                </a:lnTo>
                <a:lnTo>
                  <a:pt x="950522" y="1333500"/>
                </a:lnTo>
                <a:lnTo>
                  <a:pt x="970113" y="1295400"/>
                </a:lnTo>
                <a:lnTo>
                  <a:pt x="980696" y="1270000"/>
                </a:lnTo>
                <a:lnTo>
                  <a:pt x="991525" y="1244600"/>
                </a:lnTo>
                <a:lnTo>
                  <a:pt x="1002814" y="1219200"/>
                </a:lnTo>
                <a:lnTo>
                  <a:pt x="1014781" y="1206500"/>
                </a:lnTo>
                <a:lnTo>
                  <a:pt x="1065743" y="1206500"/>
                </a:lnTo>
                <a:lnTo>
                  <a:pt x="1115331" y="1193800"/>
                </a:lnTo>
                <a:lnTo>
                  <a:pt x="1160217" y="1181100"/>
                </a:lnTo>
                <a:lnTo>
                  <a:pt x="1197070" y="1155700"/>
                </a:lnTo>
                <a:lnTo>
                  <a:pt x="1042946" y="1155700"/>
                </a:lnTo>
                <a:lnTo>
                  <a:pt x="1050230" y="1143000"/>
                </a:lnTo>
                <a:lnTo>
                  <a:pt x="984156" y="1143000"/>
                </a:lnTo>
                <a:lnTo>
                  <a:pt x="918950" y="1117600"/>
                </a:lnTo>
                <a:lnTo>
                  <a:pt x="890293" y="1092200"/>
                </a:lnTo>
                <a:lnTo>
                  <a:pt x="864276" y="1066800"/>
                </a:lnTo>
                <a:lnTo>
                  <a:pt x="849314" y="1054100"/>
                </a:lnTo>
                <a:lnTo>
                  <a:pt x="836091" y="1028700"/>
                </a:lnTo>
                <a:close/>
                <a:moveTo>
                  <a:pt x="575168" y="1130300"/>
                </a:moveTo>
                <a:lnTo>
                  <a:pt x="500330" y="1130300"/>
                </a:lnTo>
                <a:lnTo>
                  <a:pt x="521060" y="1143000"/>
                </a:lnTo>
                <a:lnTo>
                  <a:pt x="523803" y="1193800"/>
                </a:lnTo>
                <a:lnTo>
                  <a:pt x="526222" y="1244600"/>
                </a:lnTo>
                <a:lnTo>
                  <a:pt x="528332" y="1282700"/>
                </a:lnTo>
                <a:lnTo>
                  <a:pt x="530151" y="1333500"/>
                </a:lnTo>
                <a:lnTo>
                  <a:pt x="531697" y="1384300"/>
                </a:lnTo>
                <a:lnTo>
                  <a:pt x="532987" y="1435100"/>
                </a:lnTo>
                <a:lnTo>
                  <a:pt x="534037" y="1485900"/>
                </a:lnTo>
                <a:lnTo>
                  <a:pt x="534865" y="1536700"/>
                </a:lnTo>
                <a:lnTo>
                  <a:pt x="535489" y="1587500"/>
                </a:lnTo>
                <a:lnTo>
                  <a:pt x="535925" y="1625600"/>
                </a:lnTo>
                <a:lnTo>
                  <a:pt x="536125" y="1663700"/>
                </a:lnTo>
                <a:lnTo>
                  <a:pt x="536247" y="1790700"/>
                </a:lnTo>
                <a:lnTo>
                  <a:pt x="536142" y="1828800"/>
                </a:lnTo>
                <a:lnTo>
                  <a:pt x="535900" y="1879600"/>
                </a:lnTo>
                <a:lnTo>
                  <a:pt x="535574" y="1930400"/>
                </a:lnTo>
                <a:lnTo>
                  <a:pt x="535182" y="1981200"/>
                </a:lnTo>
                <a:lnTo>
                  <a:pt x="589290" y="1981200"/>
                </a:lnTo>
                <a:lnTo>
                  <a:pt x="589723" y="1930400"/>
                </a:lnTo>
                <a:lnTo>
                  <a:pt x="589841" y="1892300"/>
                </a:lnTo>
                <a:lnTo>
                  <a:pt x="589779" y="1828800"/>
                </a:lnTo>
                <a:lnTo>
                  <a:pt x="589434" y="1778000"/>
                </a:lnTo>
                <a:lnTo>
                  <a:pt x="588863" y="1727200"/>
                </a:lnTo>
                <a:lnTo>
                  <a:pt x="587103" y="1612900"/>
                </a:lnTo>
                <a:lnTo>
                  <a:pt x="585946" y="1562100"/>
                </a:lnTo>
                <a:lnTo>
                  <a:pt x="584627" y="1511300"/>
                </a:lnTo>
                <a:lnTo>
                  <a:pt x="583160" y="1460500"/>
                </a:lnTo>
                <a:lnTo>
                  <a:pt x="581562" y="1409700"/>
                </a:lnTo>
                <a:lnTo>
                  <a:pt x="579849" y="1358900"/>
                </a:lnTo>
                <a:lnTo>
                  <a:pt x="578772" y="1295400"/>
                </a:lnTo>
                <a:lnTo>
                  <a:pt x="578371" y="1244600"/>
                </a:lnTo>
                <a:lnTo>
                  <a:pt x="577540" y="1193800"/>
                </a:lnTo>
                <a:lnTo>
                  <a:pt x="575168" y="1130300"/>
                </a:lnTo>
                <a:close/>
                <a:moveTo>
                  <a:pt x="1230009" y="1041400"/>
                </a:moveTo>
                <a:lnTo>
                  <a:pt x="1158579" y="1041400"/>
                </a:lnTo>
                <a:lnTo>
                  <a:pt x="1179328" y="1054100"/>
                </a:lnTo>
                <a:lnTo>
                  <a:pt x="1175013" y="1092200"/>
                </a:lnTo>
                <a:lnTo>
                  <a:pt x="1139629" y="1130300"/>
                </a:lnTo>
                <a:lnTo>
                  <a:pt x="1092360" y="1143000"/>
                </a:lnTo>
                <a:lnTo>
                  <a:pt x="1052387" y="1155700"/>
                </a:lnTo>
                <a:lnTo>
                  <a:pt x="1197070" y="1155700"/>
                </a:lnTo>
                <a:lnTo>
                  <a:pt x="1222560" y="1117600"/>
                </a:lnTo>
                <a:lnTo>
                  <a:pt x="1233357" y="1066800"/>
                </a:lnTo>
                <a:lnTo>
                  <a:pt x="1230009" y="1041400"/>
                </a:lnTo>
                <a:close/>
                <a:moveTo>
                  <a:pt x="1182113" y="990600"/>
                </a:moveTo>
                <a:lnTo>
                  <a:pt x="1095393" y="1003300"/>
                </a:lnTo>
                <a:lnTo>
                  <a:pt x="1054708" y="1041400"/>
                </a:lnTo>
                <a:lnTo>
                  <a:pt x="1021073" y="1079500"/>
                </a:lnTo>
                <a:lnTo>
                  <a:pt x="993597" y="1130300"/>
                </a:lnTo>
                <a:lnTo>
                  <a:pt x="988916" y="1130300"/>
                </a:lnTo>
                <a:lnTo>
                  <a:pt x="986536" y="1143000"/>
                </a:lnTo>
                <a:lnTo>
                  <a:pt x="1050230" y="1143000"/>
                </a:lnTo>
                <a:lnTo>
                  <a:pt x="1064799" y="1117600"/>
                </a:lnTo>
                <a:lnTo>
                  <a:pt x="1095339" y="1079500"/>
                </a:lnTo>
                <a:lnTo>
                  <a:pt x="1128591" y="1054100"/>
                </a:lnTo>
                <a:lnTo>
                  <a:pt x="1158579" y="1041400"/>
                </a:lnTo>
                <a:lnTo>
                  <a:pt x="1230009" y="1041400"/>
                </a:lnTo>
                <a:lnTo>
                  <a:pt x="1228335" y="1028700"/>
                </a:lnTo>
                <a:lnTo>
                  <a:pt x="1210736" y="1003300"/>
                </a:lnTo>
                <a:lnTo>
                  <a:pt x="1182113" y="990600"/>
                </a:lnTo>
                <a:close/>
                <a:moveTo>
                  <a:pt x="474091" y="876300"/>
                </a:moveTo>
                <a:lnTo>
                  <a:pt x="404141" y="876299"/>
                </a:lnTo>
                <a:lnTo>
                  <a:pt x="376223" y="901699"/>
                </a:lnTo>
                <a:lnTo>
                  <a:pt x="358885" y="939799"/>
                </a:lnTo>
                <a:lnTo>
                  <a:pt x="357196" y="990599"/>
                </a:lnTo>
                <a:lnTo>
                  <a:pt x="373578" y="1041399"/>
                </a:lnTo>
                <a:lnTo>
                  <a:pt x="403182" y="1079499"/>
                </a:lnTo>
                <a:lnTo>
                  <a:pt x="441158" y="1117600"/>
                </a:lnTo>
                <a:lnTo>
                  <a:pt x="460594" y="1130300"/>
                </a:lnTo>
                <a:lnTo>
                  <a:pt x="618497" y="1130300"/>
                </a:lnTo>
                <a:lnTo>
                  <a:pt x="660706" y="1104900"/>
                </a:lnTo>
                <a:lnTo>
                  <a:pt x="701228" y="1079500"/>
                </a:lnTo>
                <a:lnTo>
                  <a:pt x="480979" y="1079500"/>
                </a:lnTo>
                <a:lnTo>
                  <a:pt x="459968" y="1066800"/>
                </a:lnTo>
                <a:lnTo>
                  <a:pt x="442485" y="1041400"/>
                </a:lnTo>
                <a:lnTo>
                  <a:pt x="429408" y="1028700"/>
                </a:lnTo>
                <a:lnTo>
                  <a:pt x="418758" y="990599"/>
                </a:lnTo>
                <a:lnTo>
                  <a:pt x="418243" y="952499"/>
                </a:lnTo>
                <a:lnTo>
                  <a:pt x="432715" y="927099"/>
                </a:lnTo>
                <a:lnTo>
                  <a:pt x="522307" y="927100"/>
                </a:lnTo>
                <a:lnTo>
                  <a:pt x="513226" y="914400"/>
                </a:lnTo>
                <a:lnTo>
                  <a:pt x="474091" y="876300"/>
                </a:lnTo>
                <a:close/>
                <a:moveTo>
                  <a:pt x="522307" y="927100"/>
                </a:moveTo>
                <a:lnTo>
                  <a:pt x="432715" y="927099"/>
                </a:lnTo>
                <a:lnTo>
                  <a:pt x="467022" y="939800"/>
                </a:lnTo>
                <a:lnTo>
                  <a:pt x="488940" y="965200"/>
                </a:lnTo>
                <a:lnTo>
                  <a:pt x="503158" y="1003300"/>
                </a:lnTo>
                <a:lnTo>
                  <a:pt x="511647" y="1041400"/>
                </a:lnTo>
                <a:lnTo>
                  <a:pt x="516379" y="1079500"/>
                </a:lnTo>
                <a:lnTo>
                  <a:pt x="570487" y="1079500"/>
                </a:lnTo>
                <a:lnTo>
                  <a:pt x="568107" y="1066800"/>
                </a:lnTo>
                <a:lnTo>
                  <a:pt x="568107" y="1054100"/>
                </a:lnTo>
                <a:lnTo>
                  <a:pt x="558025" y="1003300"/>
                </a:lnTo>
                <a:lnTo>
                  <a:pt x="540468" y="952500"/>
                </a:lnTo>
                <a:lnTo>
                  <a:pt x="522307" y="927100"/>
                </a:lnTo>
                <a:close/>
                <a:moveTo>
                  <a:pt x="831413" y="685800"/>
                </a:moveTo>
                <a:lnTo>
                  <a:pt x="769395" y="711200"/>
                </a:lnTo>
                <a:lnTo>
                  <a:pt x="730526" y="787400"/>
                </a:lnTo>
                <a:lnTo>
                  <a:pt x="723537" y="838200"/>
                </a:lnTo>
                <a:lnTo>
                  <a:pt x="724904" y="876300"/>
                </a:lnTo>
                <a:lnTo>
                  <a:pt x="733719" y="927100"/>
                </a:lnTo>
                <a:lnTo>
                  <a:pt x="749077" y="977900"/>
                </a:lnTo>
                <a:lnTo>
                  <a:pt x="709603" y="1016000"/>
                </a:lnTo>
                <a:lnTo>
                  <a:pt x="665941" y="1041400"/>
                </a:lnTo>
                <a:lnTo>
                  <a:pt x="619200" y="1066800"/>
                </a:lnTo>
                <a:lnTo>
                  <a:pt x="570487" y="1079500"/>
                </a:lnTo>
                <a:lnTo>
                  <a:pt x="701228" y="1079500"/>
                </a:lnTo>
                <a:lnTo>
                  <a:pt x="739496" y="1054100"/>
                </a:lnTo>
                <a:lnTo>
                  <a:pt x="774942" y="1028700"/>
                </a:lnTo>
                <a:lnTo>
                  <a:pt x="836091" y="1028700"/>
                </a:lnTo>
                <a:lnTo>
                  <a:pt x="824625" y="1003300"/>
                </a:lnTo>
                <a:lnTo>
                  <a:pt x="814928" y="990600"/>
                </a:lnTo>
                <a:lnTo>
                  <a:pt x="823338" y="977900"/>
                </a:lnTo>
                <a:lnTo>
                  <a:pt x="831093" y="965200"/>
                </a:lnTo>
                <a:lnTo>
                  <a:pt x="838402" y="952500"/>
                </a:lnTo>
                <a:lnTo>
                  <a:pt x="845473" y="939800"/>
                </a:lnTo>
                <a:lnTo>
                  <a:pt x="851994" y="927100"/>
                </a:lnTo>
                <a:lnTo>
                  <a:pt x="793745" y="927100"/>
                </a:lnTo>
                <a:lnTo>
                  <a:pt x="790631" y="914400"/>
                </a:lnTo>
                <a:lnTo>
                  <a:pt x="788171" y="901700"/>
                </a:lnTo>
                <a:lnTo>
                  <a:pt x="786158" y="889000"/>
                </a:lnTo>
                <a:lnTo>
                  <a:pt x="784383" y="889000"/>
                </a:lnTo>
                <a:lnTo>
                  <a:pt x="781525" y="850900"/>
                </a:lnTo>
                <a:lnTo>
                  <a:pt x="780862" y="825500"/>
                </a:lnTo>
                <a:lnTo>
                  <a:pt x="783725" y="800100"/>
                </a:lnTo>
                <a:lnTo>
                  <a:pt x="791444" y="774700"/>
                </a:lnTo>
                <a:lnTo>
                  <a:pt x="811497" y="749300"/>
                </a:lnTo>
                <a:lnTo>
                  <a:pt x="880801" y="749300"/>
                </a:lnTo>
                <a:lnTo>
                  <a:pt x="861975" y="711200"/>
                </a:lnTo>
                <a:lnTo>
                  <a:pt x="831413" y="685800"/>
                </a:lnTo>
                <a:close/>
                <a:moveTo>
                  <a:pt x="880801" y="749300"/>
                </a:moveTo>
                <a:lnTo>
                  <a:pt x="811497" y="749300"/>
                </a:lnTo>
                <a:lnTo>
                  <a:pt x="823159" y="762000"/>
                </a:lnTo>
                <a:lnTo>
                  <a:pt x="827771" y="812800"/>
                </a:lnTo>
                <a:lnTo>
                  <a:pt x="826670" y="838200"/>
                </a:lnTo>
                <a:lnTo>
                  <a:pt x="821871" y="863600"/>
                </a:lnTo>
                <a:lnTo>
                  <a:pt x="814640" y="876300"/>
                </a:lnTo>
                <a:lnTo>
                  <a:pt x="805193" y="901700"/>
                </a:lnTo>
                <a:lnTo>
                  <a:pt x="793745" y="927100"/>
                </a:lnTo>
                <a:lnTo>
                  <a:pt x="851994" y="927100"/>
                </a:lnTo>
                <a:lnTo>
                  <a:pt x="865035" y="901700"/>
                </a:lnTo>
                <a:lnTo>
                  <a:pt x="879398" y="850900"/>
                </a:lnTo>
                <a:lnTo>
                  <a:pt x="885631" y="800100"/>
                </a:lnTo>
                <a:lnTo>
                  <a:pt x="880801" y="749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5"/>
          <p:cNvSpPr/>
          <p:nvPr/>
        </p:nvSpPr>
        <p:spPr>
          <a:xfrm>
            <a:off x="4012560" y="5611320"/>
            <a:ext cx="352440" cy="140760"/>
          </a:xfrm>
          <a:custGeom>
            <a:avLst/>
            <a:gdLst/>
            <a:ahLst/>
            <a:rect l="l" t="t" r="r" b="b"/>
            <a:pathLst>
              <a:path w="353060" h="141604">
                <a:moveTo>
                  <a:pt x="272685" y="0"/>
                </a:moveTo>
                <a:lnTo>
                  <a:pt x="212782" y="8741"/>
                </a:lnTo>
                <a:lnTo>
                  <a:pt x="174246" y="16160"/>
                </a:lnTo>
                <a:lnTo>
                  <a:pt x="136156" y="24461"/>
                </a:lnTo>
                <a:lnTo>
                  <a:pt x="98736" y="33205"/>
                </a:lnTo>
                <a:lnTo>
                  <a:pt x="61715" y="43487"/>
                </a:lnTo>
                <a:lnTo>
                  <a:pt x="16524" y="67360"/>
                </a:lnTo>
                <a:lnTo>
                  <a:pt x="0" y="103726"/>
                </a:lnTo>
                <a:lnTo>
                  <a:pt x="7895" y="118820"/>
                </a:lnTo>
                <a:lnTo>
                  <a:pt x="22627" y="129288"/>
                </a:lnTo>
                <a:lnTo>
                  <a:pt x="41327" y="135788"/>
                </a:lnTo>
                <a:lnTo>
                  <a:pt x="61130" y="138984"/>
                </a:lnTo>
                <a:lnTo>
                  <a:pt x="112093" y="141241"/>
                </a:lnTo>
                <a:lnTo>
                  <a:pt x="163185" y="139548"/>
                </a:lnTo>
                <a:lnTo>
                  <a:pt x="213946" y="133907"/>
                </a:lnTo>
                <a:lnTo>
                  <a:pt x="263915" y="124317"/>
                </a:lnTo>
                <a:lnTo>
                  <a:pt x="312631" y="110779"/>
                </a:lnTo>
                <a:lnTo>
                  <a:pt x="349014" y="88295"/>
                </a:lnTo>
                <a:lnTo>
                  <a:pt x="352618" y="75514"/>
                </a:lnTo>
                <a:lnTo>
                  <a:pt x="352618" y="68461"/>
                </a:lnTo>
                <a:lnTo>
                  <a:pt x="347937" y="61408"/>
                </a:lnTo>
                <a:lnTo>
                  <a:pt x="343176" y="54355"/>
                </a:lnTo>
                <a:lnTo>
                  <a:pt x="333737" y="38236"/>
                </a:lnTo>
                <a:lnTo>
                  <a:pt x="322906" y="23213"/>
                </a:lnTo>
                <a:lnTo>
                  <a:pt x="309795" y="10725"/>
                </a:lnTo>
                <a:lnTo>
                  <a:pt x="293828" y="2644"/>
                </a:lnTo>
                <a:lnTo>
                  <a:pt x="283249" y="329"/>
                </a:lnTo>
                <a:lnTo>
                  <a:pt x="272685" y="0"/>
                </a:lnTo>
                <a:close/>
              </a:path>
            </a:pathLst>
          </a:custGeom>
          <a:solidFill>
            <a:srgbClr val="83858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6"/>
          <p:cNvSpPr/>
          <p:nvPr/>
        </p:nvSpPr>
        <p:spPr>
          <a:xfrm>
            <a:off x="4791600" y="5190480"/>
            <a:ext cx="274320" cy="270360"/>
          </a:xfrm>
          <a:custGeom>
            <a:avLst/>
            <a:gdLst/>
            <a:ahLst/>
            <a:rect l="l" t="t" r="r" b="b"/>
            <a:pathLst>
              <a:path w="274954" h="271145">
                <a:moveTo>
                  <a:pt x="242986" y="0"/>
                </a:moveTo>
                <a:lnTo>
                  <a:pt x="198182" y="10543"/>
                </a:lnTo>
                <a:lnTo>
                  <a:pt x="151926" y="42608"/>
                </a:lnTo>
                <a:lnTo>
                  <a:pt x="120572" y="65968"/>
                </a:lnTo>
                <a:lnTo>
                  <a:pt x="89903" y="90209"/>
                </a:lnTo>
                <a:lnTo>
                  <a:pt x="59680" y="115331"/>
                </a:lnTo>
                <a:lnTo>
                  <a:pt x="29666" y="141333"/>
                </a:lnTo>
                <a:lnTo>
                  <a:pt x="3802" y="174250"/>
                </a:lnTo>
                <a:lnTo>
                  <a:pt x="0" y="192244"/>
                </a:lnTo>
                <a:lnTo>
                  <a:pt x="1471" y="210682"/>
                </a:lnTo>
                <a:lnTo>
                  <a:pt x="6468" y="229121"/>
                </a:lnTo>
                <a:lnTo>
                  <a:pt x="13243" y="247120"/>
                </a:lnTo>
                <a:lnTo>
                  <a:pt x="15544" y="254173"/>
                </a:lnTo>
                <a:lnTo>
                  <a:pt x="17924" y="261218"/>
                </a:lnTo>
                <a:lnTo>
                  <a:pt x="24985" y="265922"/>
                </a:lnTo>
                <a:lnTo>
                  <a:pt x="36705" y="271103"/>
                </a:lnTo>
                <a:lnTo>
                  <a:pt x="49956" y="270331"/>
                </a:lnTo>
                <a:lnTo>
                  <a:pt x="117881" y="228762"/>
                </a:lnTo>
                <a:lnTo>
                  <a:pt x="156672" y="195156"/>
                </a:lnTo>
                <a:lnTo>
                  <a:pt x="192977" y="158504"/>
                </a:lnTo>
                <a:lnTo>
                  <a:pt x="226684" y="119256"/>
                </a:lnTo>
                <a:lnTo>
                  <a:pt x="257683" y="77865"/>
                </a:lnTo>
                <a:lnTo>
                  <a:pt x="274564" y="25638"/>
                </a:lnTo>
                <a:lnTo>
                  <a:pt x="267125" y="9699"/>
                </a:lnTo>
                <a:lnTo>
                  <a:pt x="256364" y="2975"/>
                </a:lnTo>
                <a:lnTo>
                  <a:pt x="242986" y="0"/>
                </a:lnTo>
                <a:close/>
              </a:path>
            </a:pathLst>
          </a:custGeom>
          <a:solidFill>
            <a:srgbClr val="83858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7"/>
          <p:cNvSpPr/>
          <p:nvPr/>
        </p:nvSpPr>
        <p:spPr>
          <a:xfrm>
            <a:off x="4087800" y="5002560"/>
            <a:ext cx="258480" cy="636840"/>
          </a:xfrm>
          <a:custGeom>
            <a:avLst/>
            <a:gdLst/>
            <a:ahLst/>
            <a:rect l="l" t="t" r="r" b="b"/>
            <a:pathLst>
              <a:path w="259079" h="637539">
                <a:moveTo>
                  <a:pt x="68151" y="0"/>
                </a:moveTo>
                <a:lnTo>
                  <a:pt x="56833" y="31219"/>
                </a:lnTo>
                <a:lnTo>
                  <a:pt x="32290" y="110481"/>
                </a:lnTo>
                <a:lnTo>
                  <a:pt x="8640" y="216188"/>
                </a:lnTo>
                <a:lnTo>
                  <a:pt x="0" y="326744"/>
                </a:lnTo>
                <a:lnTo>
                  <a:pt x="14929" y="435721"/>
                </a:lnTo>
                <a:lnTo>
                  <a:pt x="45530" y="535662"/>
                </a:lnTo>
                <a:lnTo>
                  <a:pt x="75699" y="608716"/>
                </a:lnTo>
                <a:lnTo>
                  <a:pt x="89334" y="637035"/>
                </a:lnTo>
                <a:lnTo>
                  <a:pt x="258562" y="634687"/>
                </a:lnTo>
                <a:lnTo>
                  <a:pt x="240158" y="610446"/>
                </a:lnTo>
                <a:lnTo>
                  <a:pt x="197730" y="550063"/>
                </a:lnTo>
                <a:lnTo>
                  <a:pt x="150452" y="472050"/>
                </a:lnTo>
                <a:lnTo>
                  <a:pt x="117499" y="394918"/>
                </a:lnTo>
                <a:lnTo>
                  <a:pt x="105256" y="341171"/>
                </a:lnTo>
                <a:lnTo>
                  <a:pt x="99111" y="292163"/>
                </a:lnTo>
                <a:lnTo>
                  <a:pt x="98380" y="246992"/>
                </a:lnTo>
                <a:lnTo>
                  <a:pt x="102383" y="204755"/>
                </a:lnTo>
                <a:lnTo>
                  <a:pt x="110438" y="164550"/>
                </a:lnTo>
                <a:lnTo>
                  <a:pt x="129524" y="113538"/>
                </a:lnTo>
                <a:lnTo>
                  <a:pt x="155423" y="63195"/>
                </a:lnTo>
                <a:lnTo>
                  <a:pt x="178228" y="24751"/>
                </a:lnTo>
                <a:lnTo>
                  <a:pt x="188031" y="9440"/>
                </a:lnTo>
                <a:lnTo>
                  <a:pt x="68151" y="0"/>
                </a:lnTo>
                <a:close/>
              </a:path>
            </a:pathLst>
          </a:custGeom>
          <a:solidFill>
            <a:srgbClr val="34384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8"/>
          <p:cNvSpPr/>
          <p:nvPr/>
        </p:nvSpPr>
        <p:spPr>
          <a:xfrm>
            <a:off x="4329720" y="4989240"/>
            <a:ext cx="559440" cy="401400"/>
          </a:xfrm>
          <a:custGeom>
            <a:avLst/>
            <a:gdLst/>
            <a:ahLst/>
            <a:rect l="l" t="t" r="r" b="b"/>
            <a:pathLst>
              <a:path w="560070" h="401954">
                <a:moveTo>
                  <a:pt x="89266" y="0"/>
                </a:moveTo>
                <a:lnTo>
                  <a:pt x="48783" y="4721"/>
                </a:lnTo>
                <a:lnTo>
                  <a:pt x="14473" y="12076"/>
                </a:lnTo>
                <a:lnTo>
                  <a:pt x="0" y="15898"/>
                </a:lnTo>
                <a:lnTo>
                  <a:pt x="26967" y="27794"/>
                </a:lnTo>
                <a:lnTo>
                  <a:pt x="94055" y="59959"/>
                </a:lnTo>
                <a:lnTo>
                  <a:pt x="180541" y="107110"/>
                </a:lnTo>
                <a:lnTo>
                  <a:pt x="265703" y="163962"/>
                </a:lnTo>
                <a:lnTo>
                  <a:pt x="341435" y="237752"/>
                </a:lnTo>
                <a:lnTo>
                  <a:pt x="402611" y="315289"/>
                </a:lnTo>
                <a:lnTo>
                  <a:pt x="443511" y="376517"/>
                </a:lnTo>
                <a:lnTo>
                  <a:pt x="458415" y="401383"/>
                </a:lnTo>
                <a:lnTo>
                  <a:pt x="559492" y="302649"/>
                </a:lnTo>
                <a:lnTo>
                  <a:pt x="521588" y="267903"/>
                </a:lnTo>
                <a:lnTo>
                  <a:pt x="421979" y="185110"/>
                </a:lnTo>
                <a:lnTo>
                  <a:pt x="281818" y="86444"/>
                </a:lnTo>
                <a:lnTo>
                  <a:pt x="122260" y="4077"/>
                </a:lnTo>
                <a:lnTo>
                  <a:pt x="89266" y="0"/>
                </a:lnTo>
                <a:close/>
              </a:path>
            </a:pathLst>
          </a:custGeom>
          <a:solidFill>
            <a:srgbClr val="34384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9"/>
          <p:cNvSpPr/>
          <p:nvPr/>
        </p:nvSpPr>
        <p:spPr>
          <a:xfrm>
            <a:off x="3318840" y="4273920"/>
            <a:ext cx="317520" cy="316800"/>
          </a:xfrm>
          <a:custGeom>
            <a:avLst/>
            <a:gdLst/>
            <a:ahLst/>
            <a:rect l="l" t="t" r="r" b="b"/>
            <a:pathLst>
              <a:path w="318135" h="317500">
                <a:moveTo>
                  <a:pt x="30854" y="150420"/>
                </a:moveTo>
                <a:lnTo>
                  <a:pt x="0" y="178922"/>
                </a:lnTo>
                <a:lnTo>
                  <a:pt x="990" y="185710"/>
                </a:lnTo>
                <a:lnTo>
                  <a:pt x="17336" y="221247"/>
                </a:lnTo>
                <a:lnTo>
                  <a:pt x="55757" y="252807"/>
                </a:lnTo>
                <a:lnTo>
                  <a:pt x="101378" y="272677"/>
                </a:lnTo>
                <a:lnTo>
                  <a:pt x="122900" y="281855"/>
                </a:lnTo>
                <a:lnTo>
                  <a:pt x="166830" y="301104"/>
                </a:lnTo>
                <a:lnTo>
                  <a:pt x="188356" y="310282"/>
                </a:lnTo>
                <a:lnTo>
                  <a:pt x="195409" y="312662"/>
                </a:lnTo>
                <a:lnTo>
                  <a:pt x="202462" y="314963"/>
                </a:lnTo>
                <a:lnTo>
                  <a:pt x="209516" y="317343"/>
                </a:lnTo>
                <a:lnTo>
                  <a:pt x="216567" y="317270"/>
                </a:lnTo>
                <a:lnTo>
                  <a:pt x="223618" y="316758"/>
                </a:lnTo>
                <a:lnTo>
                  <a:pt x="230669" y="315368"/>
                </a:lnTo>
                <a:lnTo>
                  <a:pt x="237720" y="312662"/>
                </a:lnTo>
                <a:lnTo>
                  <a:pt x="258732" y="305274"/>
                </a:lnTo>
                <a:lnTo>
                  <a:pt x="278860" y="294137"/>
                </a:lnTo>
                <a:lnTo>
                  <a:pt x="297226" y="279906"/>
                </a:lnTo>
                <a:lnTo>
                  <a:pt x="312949" y="263236"/>
                </a:lnTo>
                <a:lnTo>
                  <a:pt x="315297" y="258555"/>
                </a:lnTo>
                <a:lnTo>
                  <a:pt x="317646" y="256175"/>
                </a:lnTo>
                <a:lnTo>
                  <a:pt x="317646" y="251494"/>
                </a:lnTo>
                <a:lnTo>
                  <a:pt x="317461" y="244100"/>
                </a:lnTo>
                <a:lnTo>
                  <a:pt x="314412" y="236252"/>
                </a:lnTo>
                <a:lnTo>
                  <a:pt x="305896" y="220950"/>
                </a:lnTo>
                <a:lnTo>
                  <a:pt x="301855" y="197467"/>
                </a:lnTo>
                <a:lnTo>
                  <a:pt x="108431" y="197467"/>
                </a:lnTo>
                <a:lnTo>
                  <a:pt x="97814" y="187320"/>
                </a:lnTo>
                <a:lnTo>
                  <a:pt x="86978" y="178059"/>
                </a:lnTo>
                <a:lnTo>
                  <a:pt x="75701" y="169675"/>
                </a:lnTo>
                <a:lnTo>
                  <a:pt x="63764" y="162162"/>
                </a:lnTo>
                <a:lnTo>
                  <a:pt x="56307" y="157349"/>
                </a:lnTo>
                <a:lnTo>
                  <a:pt x="48189" y="153643"/>
                </a:lnTo>
                <a:lnTo>
                  <a:pt x="39631" y="151262"/>
                </a:lnTo>
                <a:lnTo>
                  <a:pt x="30854" y="150420"/>
                </a:lnTo>
                <a:close/>
                <a:moveTo>
                  <a:pt x="68798" y="60996"/>
                </a:moveTo>
                <a:lnTo>
                  <a:pt x="61415" y="61088"/>
                </a:lnTo>
                <a:lnTo>
                  <a:pt x="51241" y="66019"/>
                </a:lnTo>
                <a:lnTo>
                  <a:pt x="45253" y="75785"/>
                </a:lnTo>
                <a:lnTo>
                  <a:pt x="43233" y="88199"/>
                </a:lnTo>
                <a:lnTo>
                  <a:pt x="44960" y="101073"/>
                </a:lnTo>
                <a:lnTo>
                  <a:pt x="68761" y="153673"/>
                </a:lnTo>
                <a:lnTo>
                  <a:pt x="108431" y="197467"/>
                </a:lnTo>
                <a:lnTo>
                  <a:pt x="301855" y="197467"/>
                </a:lnTo>
                <a:lnTo>
                  <a:pt x="301451" y="195117"/>
                </a:lnTo>
                <a:lnTo>
                  <a:pt x="307364" y="167745"/>
                </a:lnTo>
                <a:lnTo>
                  <a:pt x="311055" y="155101"/>
                </a:lnTo>
                <a:lnTo>
                  <a:pt x="242425" y="155101"/>
                </a:lnTo>
                <a:lnTo>
                  <a:pt x="240569" y="150420"/>
                </a:lnTo>
                <a:lnTo>
                  <a:pt x="162500" y="150420"/>
                </a:lnTo>
                <a:lnTo>
                  <a:pt x="144832" y="131060"/>
                </a:lnTo>
                <a:lnTo>
                  <a:pt x="126943" y="111923"/>
                </a:lnTo>
                <a:lnTo>
                  <a:pt x="108613" y="93232"/>
                </a:lnTo>
                <a:lnTo>
                  <a:pt x="89620" y="75210"/>
                </a:lnTo>
                <a:lnTo>
                  <a:pt x="83563" y="68697"/>
                </a:lnTo>
                <a:lnTo>
                  <a:pt x="76401" y="63746"/>
                </a:lnTo>
                <a:lnTo>
                  <a:pt x="68798" y="60996"/>
                </a:lnTo>
                <a:close/>
                <a:moveTo>
                  <a:pt x="292670" y="85297"/>
                </a:moveTo>
                <a:lnTo>
                  <a:pt x="256966" y="119121"/>
                </a:lnTo>
                <a:lnTo>
                  <a:pt x="242425" y="155101"/>
                </a:lnTo>
                <a:lnTo>
                  <a:pt x="311055" y="155101"/>
                </a:lnTo>
                <a:lnTo>
                  <a:pt x="315480" y="139942"/>
                </a:lnTo>
                <a:lnTo>
                  <a:pt x="317645" y="112815"/>
                </a:lnTo>
                <a:lnTo>
                  <a:pt x="316765" y="104479"/>
                </a:lnTo>
                <a:lnTo>
                  <a:pt x="314121" y="97236"/>
                </a:lnTo>
                <a:lnTo>
                  <a:pt x="309713" y="91316"/>
                </a:lnTo>
                <a:lnTo>
                  <a:pt x="303539" y="86952"/>
                </a:lnTo>
                <a:lnTo>
                  <a:pt x="292670" y="85297"/>
                </a:lnTo>
                <a:close/>
                <a:moveTo>
                  <a:pt x="129582" y="0"/>
                </a:moveTo>
                <a:lnTo>
                  <a:pt x="127234" y="0"/>
                </a:lnTo>
                <a:lnTo>
                  <a:pt x="122537" y="2300"/>
                </a:lnTo>
                <a:lnTo>
                  <a:pt x="120181" y="2300"/>
                </a:lnTo>
                <a:lnTo>
                  <a:pt x="115484" y="7060"/>
                </a:lnTo>
                <a:lnTo>
                  <a:pt x="113128" y="14121"/>
                </a:lnTo>
                <a:lnTo>
                  <a:pt x="113019" y="20547"/>
                </a:lnTo>
                <a:lnTo>
                  <a:pt x="112028" y="36416"/>
                </a:lnTo>
                <a:lnTo>
                  <a:pt x="127234" y="89332"/>
                </a:lnTo>
                <a:lnTo>
                  <a:pt x="153683" y="134906"/>
                </a:lnTo>
                <a:lnTo>
                  <a:pt x="162500" y="150420"/>
                </a:lnTo>
                <a:lnTo>
                  <a:pt x="240569" y="150420"/>
                </a:lnTo>
                <a:lnTo>
                  <a:pt x="231405" y="127305"/>
                </a:lnTo>
                <a:lnTo>
                  <a:pt x="219503" y="100171"/>
                </a:lnTo>
                <a:lnTo>
                  <a:pt x="193053" y="46966"/>
                </a:lnTo>
                <a:lnTo>
                  <a:pt x="169545" y="14121"/>
                </a:lnTo>
                <a:lnTo>
                  <a:pt x="140125" y="878"/>
                </a:lnTo>
                <a:lnTo>
                  <a:pt x="129582" y="0"/>
                </a:lnTo>
                <a:close/>
              </a:path>
            </a:pathLst>
          </a:custGeom>
          <a:solidFill>
            <a:srgbClr val="f9de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10"/>
          <p:cNvSpPr/>
          <p:nvPr/>
        </p:nvSpPr>
        <p:spPr>
          <a:xfrm>
            <a:off x="4715280" y="3958920"/>
            <a:ext cx="312480" cy="330840"/>
          </a:xfrm>
          <a:custGeom>
            <a:avLst/>
            <a:gdLst/>
            <a:ahLst/>
            <a:rect l="l" t="t" r="r" b="b"/>
            <a:pathLst>
              <a:path w="313054" h="331470">
                <a:moveTo>
                  <a:pt x="21143" y="163699"/>
                </a:moveTo>
                <a:lnTo>
                  <a:pt x="9969" y="166301"/>
                </a:lnTo>
                <a:lnTo>
                  <a:pt x="2320" y="173983"/>
                </a:lnTo>
                <a:lnTo>
                  <a:pt x="73" y="181342"/>
                </a:lnTo>
                <a:lnTo>
                  <a:pt x="0" y="188997"/>
                </a:lnTo>
                <a:lnTo>
                  <a:pt x="1695" y="196162"/>
                </a:lnTo>
                <a:lnTo>
                  <a:pt x="4700" y="202227"/>
                </a:lnTo>
                <a:lnTo>
                  <a:pt x="22461" y="223241"/>
                </a:lnTo>
                <a:lnTo>
                  <a:pt x="46402" y="240090"/>
                </a:lnTo>
                <a:lnTo>
                  <a:pt x="69466" y="257385"/>
                </a:lnTo>
                <a:lnTo>
                  <a:pt x="84594" y="279738"/>
                </a:lnTo>
                <a:lnTo>
                  <a:pt x="88713" y="290851"/>
                </a:lnTo>
                <a:lnTo>
                  <a:pt x="91076" y="299770"/>
                </a:lnTo>
                <a:lnTo>
                  <a:pt x="92549" y="306860"/>
                </a:lnTo>
                <a:lnTo>
                  <a:pt x="94035" y="312662"/>
                </a:lnTo>
                <a:lnTo>
                  <a:pt x="96415" y="317343"/>
                </a:lnTo>
                <a:lnTo>
                  <a:pt x="91655" y="322103"/>
                </a:lnTo>
                <a:lnTo>
                  <a:pt x="94035" y="324404"/>
                </a:lnTo>
                <a:lnTo>
                  <a:pt x="117279" y="329679"/>
                </a:lnTo>
                <a:lnTo>
                  <a:pt x="140745" y="331197"/>
                </a:lnTo>
                <a:lnTo>
                  <a:pt x="163766" y="328744"/>
                </a:lnTo>
                <a:lnTo>
                  <a:pt x="185671" y="322103"/>
                </a:lnTo>
                <a:lnTo>
                  <a:pt x="195112" y="319723"/>
                </a:lnTo>
                <a:lnTo>
                  <a:pt x="215407" y="290587"/>
                </a:lnTo>
                <a:lnTo>
                  <a:pt x="218596" y="284498"/>
                </a:lnTo>
                <a:lnTo>
                  <a:pt x="230959" y="265200"/>
                </a:lnTo>
                <a:lnTo>
                  <a:pt x="243300" y="248341"/>
                </a:lnTo>
                <a:lnTo>
                  <a:pt x="255626" y="231928"/>
                </a:lnTo>
                <a:lnTo>
                  <a:pt x="267944" y="213968"/>
                </a:lnTo>
                <a:lnTo>
                  <a:pt x="277730" y="199457"/>
                </a:lnTo>
                <a:lnTo>
                  <a:pt x="280122" y="195166"/>
                </a:lnTo>
                <a:lnTo>
                  <a:pt x="89354" y="195166"/>
                </a:lnTo>
                <a:lnTo>
                  <a:pt x="80068" y="188135"/>
                </a:lnTo>
                <a:lnTo>
                  <a:pt x="69926" y="181342"/>
                </a:lnTo>
                <a:lnTo>
                  <a:pt x="58907" y="174995"/>
                </a:lnTo>
                <a:lnTo>
                  <a:pt x="46987" y="169302"/>
                </a:lnTo>
                <a:lnTo>
                  <a:pt x="34073" y="165069"/>
                </a:lnTo>
                <a:lnTo>
                  <a:pt x="21143" y="163699"/>
                </a:lnTo>
                <a:close/>
                <a:moveTo>
                  <a:pt x="199845" y="319723"/>
                </a:moveTo>
                <a:lnTo>
                  <a:pt x="195112" y="319723"/>
                </a:lnTo>
                <a:lnTo>
                  <a:pt x="197492" y="322103"/>
                </a:lnTo>
                <a:lnTo>
                  <a:pt x="199845" y="319723"/>
                </a:lnTo>
                <a:close/>
                <a:moveTo>
                  <a:pt x="105777" y="0"/>
                </a:moveTo>
                <a:lnTo>
                  <a:pt x="103397" y="0"/>
                </a:lnTo>
                <a:lnTo>
                  <a:pt x="98716" y="2380"/>
                </a:lnTo>
                <a:lnTo>
                  <a:pt x="96415" y="4760"/>
                </a:lnTo>
                <a:lnTo>
                  <a:pt x="87074" y="10897"/>
                </a:lnTo>
                <a:lnTo>
                  <a:pt x="68208" y="48230"/>
                </a:lnTo>
                <a:lnTo>
                  <a:pt x="67873" y="58797"/>
                </a:lnTo>
                <a:lnTo>
                  <a:pt x="68877" y="69380"/>
                </a:lnTo>
                <a:lnTo>
                  <a:pt x="70551" y="79970"/>
                </a:lnTo>
                <a:lnTo>
                  <a:pt x="74471" y="108546"/>
                </a:lnTo>
                <a:lnTo>
                  <a:pt x="79123" y="137930"/>
                </a:lnTo>
                <a:lnTo>
                  <a:pt x="84095" y="166590"/>
                </a:lnTo>
                <a:lnTo>
                  <a:pt x="89354" y="195166"/>
                </a:lnTo>
                <a:lnTo>
                  <a:pt x="280122" y="195166"/>
                </a:lnTo>
                <a:lnTo>
                  <a:pt x="286192" y="184277"/>
                </a:lnTo>
                <a:lnTo>
                  <a:pt x="293761" y="168650"/>
                </a:lnTo>
                <a:lnTo>
                  <a:pt x="299802" y="155181"/>
                </a:lnTo>
                <a:lnTo>
                  <a:pt x="225657" y="155181"/>
                </a:lnTo>
                <a:lnTo>
                  <a:pt x="227213" y="145740"/>
                </a:lnTo>
                <a:lnTo>
                  <a:pt x="155125" y="145740"/>
                </a:lnTo>
                <a:lnTo>
                  <a:pt x="152382" y="128127"/>
                </a:lnTo>
                <a:lnTo>
                  <a:pt x="150732" y="110514"/>
                </a:lnTo>
                <a:lnTo>
                  <a:pt x="149501" y="92746"/>
                </a:lnTo>
                <a:lnTo>
                  <a:pt x="148064" y="75289"/>
                </a:lnTo>
                <a:lnTo>
                  <a:pt x="143998" y="57704"/>
                </a:lnTo>
                <a:lnTo>
                  <a:pt x="138385" y="40580"/>
                </a:lnTo>
                <a:lnTo>
                  <a:pt x="130570" y="24348"/>
                </a:lnTo>
                <a:lnTo>
                  <a:pt x="119899" y="9440"/>
                </a:lnTo>
                <a:lnTo>
                  <a:pt x="117519" y="4760"/>
                </a:lnTo>
                <a:lnTo>
                  <a:pt x="112838" y="2380"/>
                </a:lnTo>
                <a:lnTo>
                  <a:pt x="105777" y="0"/>
                </a:lnTo>
                <a:close/>
                <a:moveTo>
                  <a:pt x="286043" y="65959"/>
                </a:moveTo>
                <a:lnTo>
                  <a:pt x="249776" y="85246"/>
                </a:lnTo>
                <a:lnTo>
                  <a:pt x="232153" y="127274"/>
                </a:lnTo>
                <a:lnTo>
                  <a:pt x="225657" y="155181"/>
                </a:lnTo>
                <a:lnTo>
                  <a:pt x="299802" y="155181"/>
                </a:lnTo>
                <a:lnTo>
                  <a:pt x="300869" y="152800"/>
                </a:lnTo>
                <a:lnTo>
                  <a:pt x="306317" y="137930"/>
                </a:lnTo>
                <a:lnTo>
                  <a:pt x="310886" y="121959"/>
                </a:lnTo>
                <a:lnTo>
                  <a:pt x="312807" y="105541"/>
                </a:lnTo>
                <a:lnTo>
                  <a:pt x="310311" y="89332"/>
                </a:lnTo>
                <a:lnTo>
                  <a:pt x="286043" y="65959"/>
                </a:lnTo>
                <a:close/>
                <a:moveTo>
                  <a:pt x="198856" y="13878"/>
                </a:moveTo>
                <a:lnTo>
                  <a:pt x="171628" y="42365"/>
                </a:lnTo>
                <a:lnTo>
                  <a:pt x="161621" y="94945"/>
                </a:lnTo>
                <a:lnTo>
                  <a:pt x="155125" y="145740"/>
                </a:lnTo>
                <a:lnTo>
                  <a:pt x="227213" y="145740"/>
                </a:lnTo>
                <a:lnTo>
                  <a:pt x="230586" y="125277"/>
                </a:lnTo>
                <a:lnTo>
                  <a:pt x="233313" y="95827"/>
                </a:lnTo>
                <a:lnTo>
                  <a:pt x="231637" y="67255"/>
                </a:lnTo>
                <a:lnTo>
                  <a:pt x="223356" y="39985"/>
                </a:lnTo>
                <a:lnTo>
                  <a:pt x="217817" y="28357"/>
                </a:lnTo>
                <a:lnTo>
                  <a:pt x="209214" y="19139"/>
                </a:lnTo>
                <a:lnTo>
                  <a:pt x="198856" y="13878"/>
                </a:lnTo>
                <a:close/>
              </a:path>
            </a:pathLst>
          </a:custGeom>
          <a:solidFill>
            <a:srgbClr val="f9de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11"/>
          <p:cNvSpPr/>
          <p:nvPr/>
        </p:nvSpPr>
        <p:spPr>
          <a:xfrm>
            <a:off x="3493080" y="4255200"/>
            <a:ext cx="1438200" cy="794160"/>
          </a:xfrm>
          <a:custGeom>
            <a:avLst/>
            <a:gdLst/>
            <a:ahLst/>
            <a:rect l="l" t="t" r="r" b="b"/>
            <a:pathLst>
              <a:path w="1438910" h="795020">
                <a:moveTo>
                  <a:pt x="972967" y="479506"/>
                </a:moveTo>
                <a:lnTo>
                  <a:pt x="526567" y="479506"/>
                </a:lnTo>
                <a:lnTo>
                  <a:pt x="585332" y="794517"/>
                </a:lnTo>
                <a:lnTo>
                  <a:pt x="603219" y="794553"/>
                </a:lnTo>
                <a:lnTo>
                  <a:pt x="652621" y="793046"/>
                </a:lnTo>
                <a:lnTo>
                  <a:pt x="727148" y="787572"/>
                </a:lnTo>
                <a:lnTo>
                  <a:pt x="820411" y="775706"/>
                </a:lnTo>
                <a:lnTo>
                  <a:pt x="905691" y="760818"/>
                </a:lnTo>
                <a:lnTo>
                  <a:pt x="964975" y="746357"/>
                </a:lnTo>
                <a:lnTo>
                  <a:pt x="1010823" y="731080"/>
                </a:lnTo>
                <a:lnTo>
                  <a:pt x="972967" y="479506"/>
                </a:lnTo>
                <a:close/>
                <a:moveTo>
                  <a:pt x="129289" y="220950"/>
                </a:moveTo>
                <a:lnTo>
                  <a:pt x="0" y="329085"/>
                </a:lnTo>
                <a:lnTo>
                  <a:pt x="19246" y="349731"/>
                </a:lnTo>
                <a:lnTo>
                  <a:pt x="71110" y="397264"/>
                </a:lnTo>
                <a:lnTo>
                  <a:pt x="146776" y="450078"/>
                </a:lnTo>
                <a:lnTo>
                  <a:pt x="237427" y="486566"/>
                </a:lnTo>
                <a:lnTo>
                  <a:pt x="336158" y="496374"/>
                </a:lnTo>
                <a:lnTo>
                  <a:pt x="429600" y="492735"/>
                </a:lnTo>
                <a:lnTo>
                  <a:pt x="499240" y="484246"/>
                </a:lnTo>
                <a:lnTo>
                  <a:pt x="526567" y="479506"/>
                </a:lnTo>
                <a:lnTo>
                  <a:pt x="972967" y="479506"/>
                </a:lnTo>
                <a:lnTo>
                  <a:pt x="963775" y="418417"/>
                </a:lnTo>
                <a:lnTo>
                  <a:pt x="995621" y="410844"/>
                </a:lnTo>
                <a:lnTo>
                  <a:pt x="1075731" y="384312"/>
                </a:lnTo>
                <a:lnTo>
                  <a:pt x="1104713" y="370209"/>
                </a:lnTo>
                <a:lnTo>
                  <a:pt x="476582" y="370209"/>
                </a:lnTo>
                <a:lnTo>
                  <a:pt x="376118" y="354948"/>
                </a:lnTo>
                <a:lnTo>
                  <a:pt x="274083" y="317142"/>
                </a:lnTo>
                <a:lnTo>
                  <a:pt x="196288" y="272955"/>
                </a:lnTo>
                <a:lnTo>
                  <a:pt x="146700" y="236264"/>
                </a:lnTo>
                <a:lnTo>
                  <a:pt x="129289" y="220950"/>
                </a:lnTo>
                <a:close/>
                <a:moveTo>
                  <a:pt x="860398" y="291480"/>
                </a:moveTo>
                <a:lnTo>
                  <a:pt x="606516" y="338446"/>
                </a:lnTo>
                <a:lnTo>
                  <a:pt x="592004" y="346971"/>
                </a:lnTo>
                <a:lnTo>
                  <a:pt x="548619" y="362555"/>
                </a:lnTo>
                <a:lnTo>
                  <a:pt x="476582" y="370209"/>
                </a:lnTo>
                <a:lnTo>
                  <a:pt x="1104713" y="370209"/>
                </a:lnTo>
                <a:lnTo>
                  <a:pt x="1180967" y="333102"/>
                </a:lnTo>
                <a:lnTo>
                  <a:pt x="1232323" y="294015"/>
                </a:lnTo>
                <a:lnTo>
                  <a:pt x="883168" y="294015"/>
                </a:lnTo>
                <a:lnTo>
                  <a:pt x="860398" y="291480"/>
                </a:lnTo>
                <a:close/>
                <a:moveTo>
                  <a:pt x="1438693" y="0"/>
                </a:moveTo>
                <a:lnTo>
                  <a:pt x="1314053" y="7060"/>
                </a:lnTo>
                <a:lnTo>
                  <a:pt x="1305613" y="26925"/>
                </a:lnTo>
                <a:lnTo>
                  <a:pt x="1276466" y="77858"/>
                </a:lnTo>
                <a:lnTo>
                  <a:pt x="1220870" y="146864"/>
                </a:lnTo>
                <a:lnTo>
                  <a:pt x="1133083" y="220950"/>
                </a:lnTo>
                <a:lnTo>
                  <a:pt x="1030965" y="272636"/>
                </a:lnTo>
                <a:lnTo>
                  <a:pt x="943841" y="292362"/>
                </a:lnTo>
                <a:lnTo>
                  <a:pt x="883168" y="294015"/>
                </a:lnTo>
                <a:lnTo>
                  <a:pt x="1232323" y="294015"/>
                </a:lnTo>
                <a:lnTo>
                  <a:pt x="1288189" y="251494"/>
                </a:lnTo>
                <a:lnTo>
                  <a:pt x="1368237" y="156672"/>
                </a:lnTo>
                <a:lnTo>
                  <a:pt x="1413692" y="76390"/>
                </a:lnTo>
                <a:lnTo>
                  <a:pt x="1434021" y="20787"/>
                </a:lnTo>
                <a:lnTo>
                  <a:pt x="1438693" y="0"/>
                </a:lnTo>
                <a:close/>
              </a:path>
            </a:pathLst>
          </a:custGeom>
          <a:solidFill>
            <a:srgbClr val="fdfb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12"/>
          <p:cNvSpPr/>
          <p:nvPr/>
        </p:nvSpPr>
        <p:spPr>
          <a:xfrm>
            <a:off x="3981960" y="4475880"/>
            <a:ext cx="438840" cy="2250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13"/>
          <p:cNvSpPr/>
          <p:nvPr/>
        </p:nvSpPr>
        <p:spPr>
          <a:xfrm>
            <a:off x="4179240" y="4640760"/>
            <a:ext cx="490680" cy="327600"/>
          </a:xfrm>
          <a:custGeom>
            <a:avLst/>
            <a:gdLst/>
            <a:ahLst/>
            <a:rect l="l" t="t" r="r" b="b"/>
            <a:pathLst>
              <a:path w="491489" h="328295">
                <a:moveTo>
                  <a:pt x="58789" y="0"/>
                </a:moveTo>
                <a:lnTo>
                  <a:pt x="46624" y="963"/>
                </a:lnTo>
                <a:lnTo>
                  <a:pt x="26746" y="7645"/>
                </a:lnTo>
                <a:lnTo>
                  <a:pt x="8192" y="15206"/>
                </a:lnTo>
                <a:lnTo>
                  <a:pt x="0" y="18802"/>
                </a:lnTo>
                <a:lnTo>
                  <a:pt x="42287" y="145740"/>
                </a:lnTo>
                <a:lnTo>
                  <a:pt x="61973" y="193411"/>
                </a:lnTo>
                <a:lnTo>
                  <a:pt x="87970" y="236570"/>
                </a:lnTo>
                <a:lnTo>
                  <a:pt x="121523" y="273521"/>
                </a:lnTo>
                <a:lnTo>
                  <a:pt x="163876" y="302571"/>
                </a:lnTo>
                <a:lnTo>
                  <a:pt x="216275" y="322024"/>
                </a:lnTo>
                <a:lnTo>
                  <a:pt x="271724" y="328081"/>
                </a:lnTo>
                <a:lnTo>
                  <a:pt x="321869" y="320692"/>
                </a:lnTo>
                <a:lnTo>
                  <a:pt x="365916" y="303928"/>
                </a:lnTo>
                <a:lnTo>
                  <a:pt x="403074" y="281858"/>
                </a:lnTo>
                <a:lnTo>
                  <a:pt x="460581" y="226299"/>
                </a:lnTo>
                <a:lnTo>
                  <a:pt x="461928" y="223915"/>
                </a:lnTo>
                <a:lnTo>
                  <a:pt x="316141" y="223915"/>
                </a:lnTo>
                <a:lnTo>
                  <a:pt x="265402" y="217515"/>
                </a:lnTo>
                <a:lnTo>
                  <a:pt x="222790" y="204230"/>
                </a:lnTo>
                <a:lnTo>
                  <a:pt x="166927" y="166922"/>
                </a:lnTo>
                <a:lnTo>
                  <a:pt x="128706" y="116355"/>
                </a:lnTo>
                <a:lnTo>
                  <a:pt x="101076" y="65848"/>
                </a:lnTo>
                <a:lnTo>
                  <a:pt x="91512" y="47281"/>
                </a:lnTo>
                <a:lnTo>
                  <a:pt x="79070" y="26736"/>
                </a:lnTo>
                <a:lnTo>
                  <a:pt x="67059" y="9284"/>
                </a:lnTo>
                <a:lnTo>
                  <a:pt x="58789" y="0"/>
                </a:lnTo>
                <a:close/>
                <a:moveTo>
                  <a:pt x="491340" y="159861"/>
                </a:moveTo>
                <a:lnTo>
                  <a:pt x="457245" y="187758"/>
                </a:lnTo>
                <a:lnTo>
                  <a:pt x="419914" y="208426"/>
                </a:lnTo>
                <a:lnTo>
                  <a:pt x="373761" y="220950"/>
                </a:lnTo>
                <a:lnTo>
                  <a:pt x="316141" y="223915"/>
                </a:lnTo>
                <a:lnTo>
                  <a:pt x="461928" y="223915"/>
                </a:lnTo>
                <a:lnTo>
                  <a:pt x="478696" y="194244"/>
                </a:lnTo>
                <a:lnTo>
                  <a:pt x="488436" y="169670"/>
                </a:lnTo>
                <a:lnTo>
                  <a:pt x="491340" y="159861"/>
                </a:lnTo>
                <a:close/>
              </a:path>
            </a:pathLst>
          </a:custGeom>
          <a:solidFill>
            <a:srgbClr val="34384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14"/>
          <p:cNvSpPr/>
          <p:nvPr/>
        </p:nvSpPr>
        <p:spPr>
          <a:xfrm>
            <a:off x="3633120" y="3704760"/>
            <a:ext cx="999360" cy="871920"/>
          </a:xfrm>
          <a:custGeom>
            <a:avLst/>
            <a:gdLst/>
            <a:ahLst/>
            <a:rect l="l" t="t" r="r" b="b"/>
            <a:pathLst>
              <a:path w="1000125" h="872489">
                <a:moveTo>
                  <a:pt x="889233" y="578574"/>
                </a:moveTo>
                <a:lnTo>
                  <a:pt x="144242" y="578574"/>
                </a:lnTo>
                <a:lnTo>
                  <a:pt x="172195" y="631429"/>
                </a:lnTo>
                <a:lnTo>
                  <a:pt x="256789" y="744009"/>
                </a:lnTo>
                <a:lnTo>
                  <a:pt x="399128" y="847337"/>
                </a:lnTo>
                <a:lnTo>
                  <a:pt x="600317" y="872434"/>
                </a:lnTo>
                <a:lnTo>
                  <a:pt x="779332" y="788073"/>
                </a:lnTo>
                <a:lnTo>
                  <a:pt x="870632" y="650591"/>
                </a:lnTo>
                <a:lnTo>
                  <a:pt x="889233" y="578574"/>
                </a:lnTo>
                <a:close/>
                <a:moveTo>
                  <a:pt x="64024" y="430206"/>
                </a:moveTo>
                <a:lnTo>
                  <a:pt x="33500" y="437821"/>
                </a:lnTo>
                <a:lnTo>
                  <a:pt x="10248" y="461077"/>
                </a:lnTo>
                <a:lnTo>
                  <a:pt x="0" y="494607"/>
                </a:lnTo>
                <a:lnTo>
                  <a:pt x="4076" y="526589"/>
                </a:lnTo>
                <a:lnTo>
                  <a:pt x="21816" y="554614"/>
                </a:lnTo>
                <a:lnTo>
                  <a:pt x="52559" y="576273"/>
                </a:lnTo>
                <a:lnTo>
                  <a:pt x="87713" y="585536"/>
                </a:lnTo>
                <a:lnTo>
                  <a:pt x="116915" y="585337"/>
                </a:lnTo>
                <a:lnTo>
                  <a:pt x="136859" y="581182"/>
                </a:lnTo>
                <a:lnTo>
                  <a:pt x="144242" y="578574"/>
                </a:lnTo>
                <a:lnTo>
                  <a:pt x="889233" y="578574"/>
                </a:lnTo>
                <a:lnTo>
                  <a:pt x="903752" y="522362"/>
                </a:lnTo>
                <a:lnTo>
                  <a:pt x="908228" y="465758"/>
                </a:lnTo>
                <a:lnTo>
                  <a:pt x="923217" y="460689"/>
                </a:lnTo>
                <a:lnTo>
                  <a:pt x="955841" y="444605"/>
                </a:lnTo>
                <a:lnTo>
                  <a:pt x="968992" y="432834"/>
                </a:lnTo>
                <a:lnTo>
                  <a:pt x="101931" y="432834"/>
                </a:lnTo>
                <a:lnTo>
                  <a:pt x="90581" y="430966"/>
                </a:lnTo>
                <a:lnTo>
                  <a:pt x="64024" y="430206"/>
                </a:lnTo>
                <a:close/>
                <a:moveTo>
                  <a:pt x="700541" y="0"/>
                </a:moveTo>
                <a:lnTo>
                  <a:pt x="470124" y="2397"/>
                </a:lnTo>
                <a:lnTo>
                  <a:pt x="224280" y="25501"/>
                </a:lnTo>
                <a:lnTo>
                  <a:pt x="76066" y="84946"/>
                </a:lnTo>
                <a:lnTo>
                  <a:pt x="72541" y="193666"/>
                </a:lnTo>
                <a:lnTo>
                  <a:pt x="72100" y="275356"/>
                </a:lnTo>
                <a:lnTo>
                  <a:pt x="76067" y="327079"/>
                </a:lnTo>
                <a:lnTo>
                  <a:pt x="83083" y="356489"/>
                </a:lnTo>
                <a:lnTo>
                  <a:pt x="91644" y="391411"/>
                </a:lnTo>
                <a:lnTo>
                  <a:pt x="101931" y="432834"/>
                </a:lnTo>
                <a:lnTo>
                  <a:pt x="968992" y="432834"/>
                </a:lnTo>
                <a:lnTo>
                  <a:pt x="987587" y="416189"/>
                </a:lnTo>
                <a:lnTo>
                  <a:pt x="999943" y="374125"/>
                </a:lnTo>
                <a:lnTo>
                  <a:pt x="981258" y="319320"/>
                </a:lnTo>
                <a:lnTo>
                  <a:pt x="972865" y="315337"/>
                </a:lnTo>
                <a:lnTo>
                  <a:pt x="905848" y="315337"/>
                </a:lnTo>
                <a:lnTo>
                  <a:pt x="903757" y="291757"/>
                </a:lnTo>
                <a:lnTo>
                  <a:pt x="897924" y="236001"/>
                </a:lnTo>
                <a:lnTo>
                  <a:pt x="889012" y="170547"/>
                </a:lnTo>
                <a:lnTo>
                  <a:pt x="877683" y="117870"/>
                </a:lnTo>
                <a:lnTo>
                  <a:pt x="857998" y="78049"/>
                </a:lnTo>
                <a:lnTo>
                  <a:pt x="833025" y="40875"/>
                </a:lnTo>
                <a:lnTo>
                  <a:pt x="802470" y="2675"/>
                </a:lnTo>
                <a:lnTo>
                  <a:pt x="700541" y="0"/>
                </a:lnTo>
                <a:close/>
                <a:moveTo>
                  <a:pt x="949355" y="304181"/>
                </a:moveTo>
                <a:lnTo>
                  <a:pt x="919223" y="309317"/>
                </a:lnTo>
                <a:lnTo>
                  <a:pt x="905848" y="315337"/>
                </a:lnTo>
                <a:lnTo>
                  <a:pt x="972865" y="315337"/>
                </a:lnTo>
                <a:lnTo>
                  <a:pt x="949355" y="304181"/>
                </a:lnTo>
                <a:close/>
              </a:path>
            </a:pathLst>
          </a:custGeom>
          <a:solidFill>
            <a:srgbClr val="f9de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15"/>
          <p:cNvSpPr/>
          <p:nvPr/>
        </p:nvSpPr>
        <p:spPr>
          <a:xfrm>
            <a:off x="3963240" y="4252680"/>
            <a:ext cx="432360" cy="213120"/>
          </a:xfrm>
          <a:custGeom>
            <a:avLst/>
            <a:gdLst/>
            <a:ahLst/>
            <a:rect l="l" t="t" r="r" b="b"/>
            <a:pathLst>
              <a:path w="433070" h="213995">
                <a:moveTo>
                  <a:pt x="432535" y="0"/>
                </a:moveTo>
                <a:lnTo>
                  <a:pt x="0" y="84651"/>
                </a:lnTo>
                <a:lnTo>
                  <a:pt x="12342" y="110467"/>
                </a:lnTo>
                <a:lnTo>
                  <a:pt x="54656" y="164264"/>
                </a:lnTo>
                <a:lnTo>
                  <a:pt x="134873" y="210564"/>
                </a:lnTo>
                <a:lnTo>
                  <a:pt x="260927" y="213889"/>
                </a:lnTo>
                <a:lnTo>
                  <a:pt x="360138" y="165608"/>
                </a:lnTo>
                <a:lnTo>
                  <a:pt x="411084" y="93735"/>
                </a:lnTo>
                <a:lnTo>
                  <a:pt x="429854" y="28466"/>
                </a:lnTo>
                <a:lnTo>
                  <a:pt x="432535" y="0"/>
                </a:lnTo>
                <a:close/>
              </a:path>
            </a:pathLst>
          </a:custGeom>
          <a:solidFill>
            <a:srgbClr val="e657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16"/>
          <p:cNvSpPr/>
          <p:nvPr/>
        </p:nvSpPr>
        <p:spPr>
          <a:xfrm>
            <a:off x="3963240" y="4252680"/>
            <a:ext cx="432360" cy="128160"/>
          </a:xfrm>
          <a:custGeom>
            <a:avLst/>
            <a:gdLst/>
            <a:ahLst/>
            <a:rect l="l" t="t" r="r" b="b"/>
            <a:pathLst>
              <a:path w="433070" h="128904">
                <a:moveTo>
                  <a:pt x="432535" y="0"/>
                </a:moveTo>
                <a:lnTo>
                  <a:pt x="0" y="84651"/>
                </a:lnTo>
                <a:lnTo>
                  <a:pt x="12342" y="110467"/>
                </a:lnTo>
                <a:lnTo>
                  <a:pt x="26832" y="128890"/>
                </a:lnTo>
                <a:lnTo>
                  <a:pt x="423092" y="51980"/>
                </a:lnTo>
                <a:lnTo>
                  <a:pt x="429854" y="28466"/>
                </a:lnTo>
                <a:lnTo>
                  <a:pt x="4325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17"/>
          <p:cNvSpPr/>
          <p:nvPr/>
        </p:nvSpPr>
        <p:spPr>
          <a:xfrm>
            <a:off x="3894840" y="4041000"/>
            <a:ext cx="180360" cy="1188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18"/>
          <p:cNvSpPr/>
          <p:nvPr/>
        </p:nvSpPr>
        <p:spPr>
          <a:xfrm>
            <a:off x="4223880" y="3972960"/>
            <a:ext cx="182520" cy="1188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19"/>
          <p:cNvSpPr/>
          <p:nvPr/>
        </p:nvSpPr>
        <p:spPr>
          <a:xfrm>
            <a:off x="4412160" y="3721320"/>
            <a:ext cx="137880" cy="338400"/>
          </a:xfrm>
          <a:custGeom>
            <a:avLst/>
            <a:gdLst/>
            <a:ahLst/>
            <a:rect l="l" t="t" r="r" b="b"/>
            <a:pathLst>
              <a:path w="138429" h="339089">
                <a:moveTo>
                  <a:pt x="68230" y="0"/>
                </a:moveTo>
                <a:lnTo>
                  <a:pt x="0" y="0"/>
                </a:lnTo>
                <a:lnTo>
                  <a:pt x="1879" y="3415"/>
                </a:lnTo>
                <a:lnTo>
                  <a:pt x="7953" y="13219"/>
                </a:lnTo>
                <a:lnTo>
                  <a:pt x="18877" y="28750"/>
                </a:lnTo>
                <a:lnTo>
                  <a:pt x="35305" y="49346"/>
                </a:lnTo>
                <a:lnTo>
                  <a:pt x="62608" y="106446"/>
                </a:lnTo>
                <a:lnTo>
                  <a:pt x="95215" y="204527"/>
                </a:lnTo>
                <a:lnTo>
                  <a:pt x="122541" y="297313"/>
                </a:lnTo>
                <a:lnTo>
                  <a:pt x="134002" y="338526"/>
                </a:lnTo>
                <a:lnTo>
                  <a:pt x="135628" y="323903"/>
                </a:lnTo>
                <a:lnTo>
                  <a:pt x="138147" y="285034"/>
                </a:lnTo>
                <a:lnTo>
                  <a:pt x="138018" y="229414"/>
                </a:lnTo>
                <a:lnTo>
                  <a:pt x="131701" y="164542"/>
                </a:lnTo>
                <a:lnTo>
                  <a:pt x="115826" y="101145"/>
                </a:lnTo>
                <a:lnTo>
                  <a:pt x="94670" y="48771"/>
                </a:lnTo>
                <a:lnTo>
                  <a:pt x="76162" y="13147"/>
                </a:lnTo>
                <a:lnTo>
                  <a:pt x="68230" y="0"/>
                </a:lnTo>
                <a:close/>
              </a:path>
            </a:pathLst>
          </a:custGeom>
          <a:solidFill>
            <a:srgbClr val="34384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20"/>
          <p:cNvSpPr/>
          <p:nvPr/>
        </p:nvSpPr>
        <p:spPr>
          <a:xfrm>
            <a:off x="3652560" y="3454200"/>
            <a:ext cx="1073880" cy="732240"/>
          </a:xfrm>
          <a:custGeom>
            <a:avLst/>
            <a:gdLst/>
            <a:ahLst/>
            <a:rect l="l" t="t" r="r" b="b"/>
            <a:pathLst>
              <a:path w="1074420" h="732789">
                <a:moveTo>
                  <a:pt x="763476" y="0"/>
                </a:moveTo>
                <a:lnTo>
                  <a:pt x="607958" y="3397"/>
                </a:lnTo>
                <a:lnTo>
                  <a:pt x="418494" y="41403"/>
                </a:lnTo>
                <a:lnTo>
                  <a:pt x="240065" y="111007"/>
                </a:lnTo>
                <a:lnTo>
                  <a:pt x="108794" y="183920"/>
                </a:lnTo>
                <a:lnTo>
                  <a:pt x="27767" y="241407"/>
                </a:lnTo>
                <a:lnTo>
                  <a:pt x="0" y="285488"/>
                </a:lnTo>
                <a:lnTo>
                  <a:pt x="1249" y="339081"/>
                </a:lnTo>
                <a:lnTo>
                  <a:pt x="6024" y="412503"/>
                </a:lnTo>
                <a:lnTo>
                  <a:pt x="16527" y="492745"/>
                </a:lnTo>
                <a:lnTo>
                  <a:pt x="36218" y="573863"/>
                </a:lnTo>
                <a:lnTo>
                  <a:pt x="61196" y="651456"/>
                </a:lnTo>
                <a:lnTo>
                  <a:pt x="82647" y="709652"/>
                </a:lnTo>
                <a:lnTo>
                  <a:pt x="91756" y="732577"/>
                </a:lnTo>
                <a:lnTo>
                  <a:pt x="89185" y="707849"/>
                </a:lnTo>
                <a:lnTo>
                  <a:pt x="83528" y="647628"/>
                </a:lnTo>
                <a:lnTo>
                  <a:pt x="77872" y="572859"/>
                </a:lnTo>
                <a:lnTo>
                  <a:pt x="75301" y="504486"/>
                </a:lnTo>
                <a:lnTo>
                  <a:pt x="77137" y="452923"/>
                </a:lnTo>
                <a:lnTo>
                  <a:pt x="81176" y="412814"/>
                </a:lnTo>
                <a:lnTo>
                  <a:pt x="85215" y="386807"/>
                </a:lnTo>
                <a:lnTo>
                  <a:pt x="87051" y="377549"/>
                </a:lnTo>
                <a:lnTo>
                  <a:pt x="707588" y="377549"/>
                </a:lnTo>
                <a:lnTo>
                  <a:pt x="819502" y="344715"/>
                </a:lnTo>
                <a:lnTo>
                  <a:pt x="973593" y="250959"/>
                </a:lnTo>
                <a:lnTo>
                  <a:pt x="1052307" y="169980"/>
                </a:lnTo>
                <a:lnTo>
                  <a:pt x="1072332" y="138698"/>
                </a:lnTo>
                <a:lnTo>
                  <a:pt x="1002393" y="138698"/>
                </a:lnTo>
                <a:lnTo>
                  <a:pt x="932566" y="134458"/>
                </a:lnTo>
                <a:lnTo>
                  <a:pt x="858106" y="118993"/>
                </a:lnTo>
                <a:lnTo>
                  <a:pt x="804857" y="99773"/>
                </a:lnTo>
                <a:lnTo>
                  <a:pt x="771517" y="75405"/>
                </a:lnTo>
                <a:lnTo>
                  <a:pt x="771152" y="72027"/>
                </a:lnTo>
                <a:lnTo>
                  <a:pt x="907455" y="20300"/>
                </a:lnTo>
                <a:lnTo>
                  <a:pt x="868743" y="12028"/>
                </a:lnTo>
                <a:lnTo>
                  <a:pt x="763476" y="0"/>
                </a:lnTo>
                <a:close/>
                <a:moveTo>
                  <a:pt x="707588" y="377549"/>
                </a:moveTo>
                <a:lnTo>
                  <a:pt x="87051" y="377549"/>
                </a:lnTo>
                <a:lnTo>
                  <a:pt x="120402" y="391071"/>
                </a:lnTo>
                <a:lnTo>
                  <a:pt x="216341" y="416939"/>
                </a:lnTo>
                <a:lnTo>
                  <a:pt x="368697" y="433109"/>
                </a:lnTo>
                <a:lnTo>
                  <a:pt x="571299" y="417534"/>
                </a:lnTo>
                <a:lnTo>
                  <a:pt x="707588" y="377549"/>
                </a:lnTo>
                <a:close/>
                <a:moveTo>
                  <a:pt x="1074382" y="135495"/>
                </a:moveTo>
                <a:lnTo>
                  <a:pt x="1054145" y="137212"/>
                </a:lnTo>
                <a:lnTo>
                  <a:pt x="1002393" y="138698"/>
                </a:lnTo>
                <a:lnTo>
                  <a:pt x="1072332" y="138698"/>
                </a:lnTo>
                <a:lnTo>
                  <a:pt x="1074382" y="135495"/>
                </a:lnTo>
                <a:close/>
              </a:path>
            </a:pathLst>
          </a:custGeom>
          <a:solidFill>
            <a:srgbClr val="34384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21"/>
          <p:cNvSpPr/>
          <p:nvPr/>
        </p:nvSpPr>
        <p:spPr>
          <a:xfrm>
            <a:off x="4123440" y="4022280"/>
            <a:ext cx="100440" cy="22932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22"/>
          <p:cNvSpPr/>
          <p:nvPr/>
        </p:nvSpPr>
        <p:spPr>
          <a:xfrm>
            <a:off x="1435320" y="1831680"/>
            <a:ext cx="9320400" cy="12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960" bIns="0">
            <a:noAutofit/>
          </a:bodyPr>
          <a:p>
            <a:pPr marL="3075840" algn="ctr">
              <a:lnSpc>
                <a:spcPts val="3336"/>
              </a:lnSpc>
              <a:spcBef>
                <a:spcPts val="96"/>
              </a:spcBef>
            </a:pPr>
            <a:r>
              <a:rPr b="0" lang="en-US" sz="9600" spc="1" strike="noStrike">
                <a:solidFill>
                  <a:srgbClr val="ffffff"/>
                </a:solidFill>
                <a:latin typeface="Impact"/>
              </a:rPr>
              <a:t>CODE</a:t>
            </a:r>
            <a:r>
              <a:rPr b="0" lang="en-US" sz="9600" spc="-97" strike="noStrike">
                <a:solidFill>
                  <a:srgbClr val="ffffff"/>
                </a:solidFill>
                <a:latin typeface="Impact"/>
              </a:rPr>
              <a:t> </a:t>
            </a:r>
            <a:r>
              <a:rPr b="0" lang="en-US" sz="9600" spc="-1" strike="noStrike">
                <a:solidFill>
                  <a:srgbClr val="ffffff"/>
                </a:solidFill>
                <a:latin typeface="Impact"/>
              </a:rPr>
              <a:t>!</a:t>
            </a:r>
            <a:endParaRPr b="0" lang="en-US" sz="9600" spc="-1" strike="noStrike">
              <a:latin typeface="Arial"/>
            </a:endParaRPr>
          </a:p>
          <a:p>
            <a:pPr marL="3075840" algn="ctr">
              <a:lnSpc>
                <a:spcPts val="3336"/>
              </a:lnSpc>
              <a:spcBef>
                <a:spcPts val="96"/>
              </a:spcBef>
            </a:pPr>
            <a:endParaRPr b="0" lang="en-US" sz="9600" spc="-1" strike="noStrike">
              <a:latin typeface="Arial"/>
            </a:endParaRPr>
          </a:p>
        </p:txBody>
      </p:sp>
      <p:sp>
        <p:nvSpPr>
          <p:cNvPr id="541" name="CustomShape 23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2" name="CustomShape 24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849E9DAA-7320-4231-9847-D19D53999F07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543" name="TextShape 25"/>
          <p:cNvSpPr txBox="1"/>
          <p:nvPr/>
        </p:nvSpPr>
        <p:spPr>
          <a:xfrm>
            <a:off x="6492240" y="548640"/>
            <a:ext cx="2651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Time To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283320" y="0"/>
            <a:ext cx="11908080" cy="6857280"/>
          </a:xfrm>
          <a:custGeom>
            <a:avLst/>
            <a:gdLst/>
            <a:ahLst/>
            <a:rect l="l" t="t" r="r" b="b"/>
            <a:pathLst>
              <a:path w="11908790" h="6858000">
                <a:moveTo>
                  <a:pt x="0" y="6858000"/>
                </a:moveTo>
                <a:lnTo>
                  <a:pt x="11908536" y="6858000"/>
                </a:lnTo>
                <a:lnTo>
                  <a:pt x="119085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2"/>
          <p:cNvSpPr/>
          <p:nvPr/>
        </p:nvSpPr>
        <p:spPr>
          <a:xfrm>
            <a:off x="3200400" y="640080"/>
            <a:ext cx="6309360" cy="5486400"/>
          </a:xfrm>
          <a:custGeom>
            <a:avLst/>
            <a:gdLst/>
            <a:ahLst/>
            <a:rect l="l" t="t" r="r" b="b"/>
            <a:pathLst>
              <a:path w="5234940" h="5219700">
                <a:moveTo>
                  <a:pt x="3149218" y="5016500"/>
                </a:moveTo>
                <a:lnTo>
                  <a:pt x="2085721" y="5016500"/>
                </a:lnTo>
                <a:lnTo>
                  <a:pt x="2231771" y="5054600"/>
                </a:lnTo>
                <a:lnTo>
                  <a:pt x="2327021" y="5105400"/>
                </a:lnTo>
                <a:lnTo>
                  <a:pt x="2374646" y="5143500"/>
                </a:lnTo>
                <a:lnTo>
                  <a:pt x="2420620" y="5168900"/>
                </a:lnTo>
                <a:lnTo>
                  <a:pt x="2469896" y="5194300"/>
                </a:lnTo>
                <a:lnTo>
                  <a:pt x="2566670" y="5219700"/>
                </a:lnTo>
                <a:lnTo>
                  <a:pt x="2668270" y="5219700"/>
                </a:lnTo>
                <a:lnTo>
                  <a:pt x="2765044" y="5194300"/>
                </a:lnTo>
                <a:lnTo>
                  <a:pt x="2814320" y="5168900"/>
                </a:lnTo>
                <a:lnTo>
                  <a:pt x="2860294" y="5143500"/>
                </a:lnTo>
                <a:lnTo>
                  <a:pt x="2907919" y="5105400"/>
                </a:lnTo>
                <a:lnTo>
                  <a:pt x="3003168" y="5054600"/>
                </a:lnTo>
                <a:lnTo>
                  <a:pt x="3049269" y="5041900"/>
                </a:lnTo>
                <a:lnTo>
                  <a:pt x="3149218" y="5016500"/>
                </a:lnTo>
                <a:close/>
                <a:moveTo>
                  <a:pt x="1817497" y="177800"/>
                </a:moveTo>
                <a:lnTo>
                  <a:pt x="1663446" y="177800"/>
                </a:lnTo>
                <a:lnTo>
                  <a:pt x="1615821" y="190500"/>
                </a:lnTo>
                <a:lnTo>
                  <a:pt x="1576197" y="215900"/>
                </a:lnTo>
                <a:lnTo>
                  <a:pt x="1538097" y="241300"/>
                </a:lnTo>
                <a:lnTo>
                  <a:pt x="1471422" y="317500"/>
                </a:lnTo>
                <a:lnTo>
                  <a:pt x="1350772" y="469900"/>
                </a:lnTo>
                <a:lnTo>
                  <a:pt x="1319022" y="508000"/>
                </a:lnTo>
                <a:lnTo>
                  <a:pt x="1282573" y="533400"/>
                </a:lnTo>
                <a:lnTo>
                  <a:pt x="1247648" y="558800"/>
                </a:lnTo>
                <a:lnTo>
                  <a:pt x="1207897" y="584200"/>
                </a:lnTo>
                <a:lnTo>
                  <a:pt x="1165098" y="609600"/>
                </a:lnTo>
                <a:lnTo>
                  <a:pt x="1118997" y="622300"/>
                </a:lnTo>
                <a:lnTo>
                  <a:pt x="974598" y="660400"/>
                </a:lnTo>
                <a:lnTo>
                  <a:pt x="882523" y="685800"/>
                </a:lnTo>
                <a:lnTo>
                  <a:pt x="839724" y="711200"/>
                </a:lnTo>
                <a:lnTo>
                  <a:pt x="801624" y="736600"/>
                </a:lnTo>
                <a:lnTo>
                  <a:pt x="766699" y="762000"/>
                </a:lnTo>
                <a:lnTo>
                  <a:pt x="738124" y="800100"/>
                </a:lnTo>
                <a:lnTo>
                  <a:pt x="714248" y="838200"/>
                </a:lnTo>
                <a:lnTo>
                  <a:pt x="695198" y="876300"/>
                </a:lnTo>
                <a:lnTo>
                  <a:pt x="679323" y="927100"/>
                </a:lnTo>
                <a:lnTo>
                  <a:pt x="665099" y="965200"/>
                </a:lnTo>
                <a:lnTo>
                  <a:pt x="639699" y="1066800"/>
                </a:lnTo>
                <a:lnTo>
                  <a:pt x="625348" y="1117600"/>
                </a:lnTo>
                <a:lnTo>
                  <a:pt x="609473" y="1155700"/>
                </a:lnTo>
                <a:lnTo>
                  <a:pt x="590423" y="1206500"/>
                </a:lnTo>
                <a:lnTo>
                  <a:pt x="568198" y="1244600"/>
                </a:lnTo>
                <a:lnTo>
                  <a:pt x="539623" y="1282700"/>
                </a:lnTo>
                <a:lnTo>
                  <a:pt x="508000" y="1320800"/>
                </a:lnTo>
                <a:lnTo>
                  <a:pt x="471424" y="1346200"/>
                </a:lnTo>
                <a:lnTo>
                  <a:pt x="431800" y="1371600"/>
                </a:lnTo>
                <a:lnTo>
                  <a:pt x="392049" y="1409700"/>
                </a:lnTo>
                <a:lnTo>
                  <a:pt x="352425" y="1435100"/>
                </a:lnTo>
                <a:lnTo>
                  <a:pt x="314325" y="1473200"/>
                </a:lnTo>
                <a:lnTo>
                  <a:pt x="277749" y="1498600"/>
                </a:lnTo>
                <a:lnTo>
                  <a:pt x="245999" y="1536700"/>
                </a:lnTo>
                <a:lnTo>
                  <a:pt x="219075" y="1574800"/>
                </a:lnTo>
                <a:lnTo>
                  <a:pt x="198374" y="1612900"/>
                </a:lnTo>
                <a:lnTo>
                  <a:pt x="184150" y="1663700"/>
                </a:lnTo>
                <a:lnTo>
                  <a:pt x="177800" y="1714500"/>
                </a:lnTo>
                <a:lnTo>
                  <a:pt x="176149" y="1765300"/>
                </a:lnTo>
                <a:lnTo>
                  <a:pt x="180975" y="1816100"/>
                </a:lnTo>
                <a:lnTo>
                  <a:pt x="187325" y="1866900"/>
                </a:lnTo>
                <a:lnTo>
                  <a:pt x="195199" y="1917700"/>
                </a:lnTo>
                <a:lnTo>
                  <a:pt x="201549" y="1981200"/>
                </a:lnTo>
                <a:lnTo>
                  <a:pt x="204724" y="2032000"/>
                </a:lnTo>
                <a:lnTo>
                  <a:pt x="204724" y="2082800"/>
                </a:lnTo>
                <a:lnTo>
                  <a:pt x="198374" y="2133600"/>
                </a:lnTo>
                <a:lnTo>
                  <a:pt x="185674" y="2184400"/>
                </a:lnTo>
                <a:lnTo>
                  <a:pt x="166624" y="2222500"/>
                </a:lnTo>
                <a:lnTo>
                  <a:pt x="142875" y="2273300"/>
                </a:lnTo>
                <a:lnTo>
                  <a:pt x="115824" y="2324100"/>
                </a:lnTo>
                <a:lnTo>
                  <a:pt x="87249" y="2374900"/>
                </a:lnTo>
                <a:lnTo>
                  <a:pt x="60325" y="2413000"/>
                </a:lnTo>
                <a:lnTo>
                  <a:pt x="36449" y="2463800"/>
                </a:lnTo>
                <a:lnTo>
                  <a:pt x="17399" y="2514600"/>
                </a:lnTo>
                <a:lnTo>
                  <a:pt x="4699" y="2565400"/>
                </a:lnTo>
                <a:lnTo>
                  <a:pt x="0" y="2616200"/>
                </a:lnTo>
                <a:lnTo>
                  <a:pt x="4699" y="2667000"/>
                </a:lnTo>
                <a:lnTo>
                  <a:pt x="17399" y="2717800"/>
                </a:lnTo>
                <a:lnTo>
                  <a:pt x="36449" y="2755900"/>
                </a:lnTo>
                <a:lnTo>
                  <a:pt x="60325" y="2806700"/>
                </a:lnTo>
                <a:lnTo>
                  <a:pt x="87249" y="2857500"/>
                </a:lnTo>
                <a:lnTo>
                  <a:pt x="115824" y="2908300"/>
                </a:lnTo>
                <a:lnTo>
                  <a:pt x="142875" y="2946400"/>
                </a:lnTo>
                <a:lnTo>
                  <a:pt x="166624" y="2997200"/>
                </a:lnTo>
                <a:lnTo>
                  <a:pt x="185674" y="3048000"/>
                </a:lnTo>
                <a:lnTo>
                  <a:pt x="198374" y="3098800"/>
                </a:lnTo>
                <a:lnTo>
                  <a:pt x="204724" y="3136900"/>
                </a:lnTo>
                <a:lnTo>
                  <a:pt x="204724" y="3200400"/>
                </a:lnTo>
                <a:lnTo>
                  <a:pt x="201549" y="3251200"/>
                </a:lnTo>
                <a:lnTo>
                  <a:pt x="195199" y="3302000"/>
                </a:lnTo>
                <a:lnTo>
                  <a:pt x="187325" y="3352800"/>
                </a:lnTo>
                <a:lnTo>
                  <a:pt x="180975" y="3416300"/>
                </a:lnTo>
                <a:lnTo>
                  <a:pt x="176149" y="3467100"/>
                </a:lnTo>
                <a:lnTo>
                  <a:pt x="177800" y="3517900"/>
                </a:lnTo>
                <a:lnTo>
                  <a:pt x="184150" y="3568700"/>
                </a:lnTo>
                <a:lnTo>
                  <a:pt x="198374" y="3606800"/>
                </a:lnTo>
                <a:lnTo>
                  <a:pt x="219075" y="3657600"/>
                </a:lnTo>
                <a:lnTo>
                  <a:pt x="245999" y="3695700"/>
                </a:lnTo>
                <a:lnTo>
                  <a:pt x="277749" y="3721100"/>
                </a:lnTo>
                <a:lnTo>
                  <a:pt x="314325" y="3759200"/>
                </a:lnTo>
                <a:lnTo>
                  <a:pt x="352425" y="3784600"/>
                </a:lnTo>
                <a:lnTo>
                  <a:pt x="392049" y="3822700"/>
                </a:lnTo>
                <a:lnTo>
                  <a:pt x="471424" y="3873500"/>
                </a:lnTo>
                <a:lnTo>
                  <a:pt x="508000" y="3911600"/>
                </a:lnTo>
                <a:lnTo>
                  <a:pt x="539623" y="3949700"/>
                </a:lnTo>
                <a:lnTo>
                  <a:pt x="568198" y="3975100"/>
                </a:lnTo>
                <a:lnTo>
                  <a:pt x="590423" y="4025900"/>
                </a:lnTo>
                <a:lnTo>
                  <a:pt x="609473" y="4064000"/>
                </a:lnTo>
                <a:lnTo>
                  <a:pt x="625348" y="4114800"/>
                </a:lnTo>
                <a:lnTo>
                  <a:pt x="639699" y="4152900"/>
                </a:lnTo>
                <a:lnTo>
                  <a:pt x="665099" y="4254500"/>
                </a:lnTo>
                <a:lnTo>
                  <a:pt x="679323" y="4305300"/>
                </a:lnTo>
                <a:lnTo>
                  <a:pt x="695198" y="4343400"/>
                </a:lnTo>
                <a:lnTo>
                  <a:pt x="714248" y="4381500"/>
                </a:lnTo>
                <a:lnTo>
                  <a:pt x="738124" y="4419600"/>
                </a:lnTo>
                <a:lnTo>
                  <a:pt x="766699" y="4457700"/>
                </a:lnTo>
                <a:lnTo>
                  <a:pt x="801624" y="4483100"/>
                </a:lnTo>
                <a:lnTo>
                  <a:pt x="839724" y="4508500"/>
                </a:lnTo>
                <a:lnTo>
                  <a:pt x="882523" y="4533900"/>
                </a:lnTo>
                <a:lnTo>
                  <a:pt x="974598" y="4559300"/>
                </a:lnTo>
                <a:lnTo>
                  <a:pt x="1118997" y="4597400"/>
                </a:lnTo>
                <a:lnTo>
                  <a:pt x="1165098" y="4622800"/>
                </a:lnTo>
                <a:lnTo>
                  <a:pt x="1207897" y="4635500"/>
                </a:lnTo>
                <a:lnTo>
                  <a:pt x="1247648" y="4660900"/>
                </a:lnTo>
                <a:lnTo>
                  <a:pt x="1282573" y="4686300"/>
                </a:lnTo>
                <a:lnTo>
                  <a:pt x="1319022" y="4724400"/>
                </a:lnTo>
                <a:lnTo>
                  <a:pt x="1350772" y="4749800"/>
                </a:lnTo>
                <a:lnTo>
                  <a:pt x="1380998" y="4787900"/>
                </a:lnTo>
                <a:lnTo>
                  <a:pt x="1411097" y="4838700"/>
                </a:lnTo>
                <a:lnTo>
                  <a:pt x="1471422" y="4914900"/>
                </a:lnTo>
                <a:lnTo>
                  <a:pt x="1504823" y="4953000"/>
                </a:lnTo>
                <a:lnTo>
                  <a:pt x="1538097" y="4978400"/>
                </a:lnTo>
                <a:lnTo>
                  <a:pt x="1576197" y="5003800"/>
                </a:lnTo>
                <a:lnTo>
                  <a:pt x="1615821" y="5029200"/>
                </a:lnTo>
                <a:lnTo>
                  <a:pt x="1712722" y="5054600"/>
                </a:lnTo>
                <a:lnTo>
                  <a:pt x="1763522" y="5054600"/>
                </a:lnTo>
                <a:lnTo>
                  <a:pt x="1817497" y="5041900"/>
                </a:lnTo>
                <a:lnTo>
                  <a:pt x="1871472" y="5041900"/>
                </a:lnTo>
                <a:lnTo>
                  <a:pt x="1925447" y="5029200"/>
                </a:lnTo>
                <a:lnTo>
                  <a:pt x="1979422" y="5029200"/>
                </a:lnTo>
                <a:lnTo>
                  <a:pt x="2033397" y="5016500"/>
                </a:lnTo>
                <a:lnTo>
                  <a:pt x="3638930" y="5016500"/>
                </a:lnTo>
                <a:lnTo>
                  <a:pt x="3658742" y="5003800"/>
                </a:lnTo>
                <a:lnTo>
                  <a:pt x="3696842" y="4978400"/>
                </a:lnTo>
                <a:lnTo>
                  <a:pt x="3730116" y="4953000"/>
                </a:lnTo>
                <a:lnTo>
                  <a:pt x="3763517" y="4914900"/>
                </a:lnTo>
                <a:lnTo>
                  <a:pt x="3823842" y="4838700"/>
                </a:lnTo>
                <a:lnTo>
                  <a:pt x="3853941" y="4787900"/>
                </a:lnTo>
                <a:lnTo>
                  <a:pt x="3884167" y="4749800"/>
                </a:lnTo>
                <a:lnTo>
                  <a:pt x="3915917" y="4724400"/>
                </a:lnTo>
                <a:lnTo>
                  <a:pt x="3952366" y="4686300"/>
                </a:lnTo>
                <a:lnTo>
                  <a:pt x="3987291" y="4660900"/>
                </a:lnTo>
                <a:lnTo>
                  <a:pt x="4027042" y="4635500"/>
                </a:lnTo>
                <a:lnTo>
                  <a:pt x="4069841" y="4622800"/>
                </a:lnTo>
                <a:lnTo>
                  <a:pt x="4115942" y="4597400"/>
                </a:lnTo>
                <a:lnTo>
                  <a:pt x="4260342" y="4559300"/>
                </a:lnTo>
                <a:lnTo>
                  <a:pt x="4352417" y="4533900"/>
                </a:lnTo>
                <a:lnTo>
                  <a:pt x="4395216" y="4508500"/>
                </a:lnTo>
                <a:lnTo>
                  <a:pt x="4433316" y="4483100"/>
                </a:lnTo>
                <a:lnTo>
                  <a:pt x="4468241" y="4457700"/>
                </a:lnTo>
                <a:lnTo>
                  <a:pt x="4496816" y="4419600"/>
                </a:lnTo>
                <a:lnTo>
                  <a:pt x="4520692" y="4381500"/>
                </a:lnTo>
                <a:lnTo>
                  <a:pt x="4539742" y="4343400"/>
                </a:lnTo>
                <a:lnTo>
                  <a:pt x="4555617" y="4305300"/>
                </a:lnTo>
                <a:lnTo>
                  <a:pt x="4569841" y="4254500"/>
                </a:lnTo>
                <a:lnTo>
                  <a:pt x="4595241" y="4152900"/>
                </a:lnTo>
                <a:lnTo>
                  <a:pt x="4609592" y="4114800"/>
                </a:lnTo>
                <a:lnTo>
                  <a:pt x="4625467" y="4064000"/>
                </a:lnTo>
                <a:lnTo>
                  <a:pt x="4644517" y="4025900"/>
                </a:lnTo>
                <a:lnTo>
                  <a:pt x="4666742" y="3975100"/>
                </a:lnTo>
                <a:lnTo>
                  <a:pt x="4695317" y="3949700"/>
                </a:lnTo>
                <a:lnTo>
                  <a:pt x="4726940" y="3911600"/>
                </a:lnTo>
                <a:lnTo>
                  <a:pt x="4763516" y="3873500"/>
                </a:lnTo>
                <a:lnTo>
                  <a:pt x="4801616" y="3848100"/>
                </a:lnTo>
                <a:lnTo>
                  <a:pt x="4842891" y="3822700"/>
                </a:lnTo>
                <a:lnTo>
                  <a:pt x="4882515" y="3784600"/>
                </a:lnTo>
                <a:lnTo>
                  <a:pt x="4920615" y="3759200"/>
                </a:lnTo>
                <a:lnTo>
                  <a:pt x="4957191" y="3721100"/>
                </a:lnTo>
                <a:lnTo>
                  <a:pt x="4988941" y="3695700"/>
                </a:lnTo>
                <a:lnTo>
                  <a:pt x="5015865" y="3657600"/>
                </a:lnTo>
                <a:lnTo>
                  <a:pt x="5036566" y="3606800"/>
                </a:lnTo>
                <a:lnTo>
                  <a:pt x="5050790" y="3568700"/>
                </a:lnTo>
                <a:lnTo>
                  <a:pt x="5057140" y="3517900"/>
                </a:lnTo>
                <a:lnTo>
                  <a:pt x="5058791" y="3467100"/>
                </a:lnTo>
                <a:lnTo>
                  <a:pt x="5053965" y="3416300"/>
                </a:lnTo>
                <a:lnTo>
                  <a:pt x="5047615" y="3352800"/>
                </a:lnTo>
                <a:lnTo>
                  <a:pt x="5039741" y="3302000"/>
                </a:lnTo>
                <a:lnTo>
                  <a:pt x="5033391" y="3251200"/>
                </a:lnTo>
                <a:lnTo>
                  <a:pt x="5030216" y="3200400"/>
                </a:lnTo>
                <a:lnTo>
                  <a:pt x="5030216" y="3136900"/>
                </a:lnTo>
                <a:lnTo>
                  <a:pt x="5036566" y="3098800"/>
                </a:lnTo>
                <a:lnTo>
                  <a:pt x="5049266" y="3048000"/>
                </a:lnTo>
                <a:lnTo>
                  <a:pt x="5068316" y="2997200"/>
                </a:lnTo>
                <a:lnTo>
                  <a:pt x="5119116" y="2908300"/>
                </a:lnTo>
                <a:lnTo>
                  <a:pt x="5147691" y="2857500"/>
                </a:lnTo>
                <a:lnTo>
                  <a:pt x="5174615" y="2806700"/>
                </a:lnTo>
                <a:lnTo>
                  <a:pt x="5198491" y="2755900"/>
                </a:lnTo>
                <a:lnTo>
                  <a:pt x="5217541" y="2717800"/>
                </a:lnTo>
                <a:lnTo>
                  <a:pt x="5230241" y="2667000"/>
                </a:lnTo>
                <a:lnTo>
                  <a:pt x="5234940" y="2616200"/>
                </a:lnTo>
                <a:lnTo>
                  <a:pt x="5230241" y="2565400"/>
                </a:lnTo>
                <a:lnTo>
                  <a:pt x="5217541" y="2514600"/>
                </a:lnTo>
                <a:lnTo>
                  <a:pt x="5198491" y="2463800"/>
                </a:lnTo>
                <a:lnTo>
                  <a:pt x="5174615" y="2413000"/>
                </a:lnTo>
                <a:lnTo>
                  <a:pt x="5147691" y="2374900"/>
                </a:lnTo>
                <a:lnTo>
                  <a:pt x="5119116" y="2324100"/>
                </a:lnTo>
                <a:lnTo>
                  <a:pt x="5049266" y="2184400"/>
                </a:lnTo>
                <a:lnTo>
                  <a:pt x="5036566" y="2133600"/>
                </a:lnTo>
                <a:lnTo>
                  <a:pt x="5030216" y="2082800"/>
                </a:lnTo>
                <a:lnTo>
                  <a:pt x="5030216" y="2032000"/>
                </a:lnTo>
                <a:lnTo>
                  <a:pt x="5033391" y="1981200"/>
                </a:lnTo>
                <a:lnTo>
                  <a:pt x="5039741" y="1917700"/>
                </a:lnTo>
                <a:lnTo>
                  <a:pt x="5047615" y="1866900"/>
                </a:lnTo>
                <a:lnTo>
                  <a:pt x="5053965" y="1816100"/>
                </a:lnTo>
                <a:lnTo>
                  <a:pt x="5058791" y="1765300"/>
                </a:lnTo>
                <a:lnTo>
                  <a:pt x="5057140" y="1714500"/>
                </a:lnTo>
                <a:lnTo>
                  <a:pt x="5050790" y="1663700"/>
                </a:lnTo>
                <a:lnTo>
                  <a:pt x="5036566" y="1612900"/>
                </a:lnTo>
                <a:lnTo>
                  <a:pt x="5015865" y="1574800"/>
                </a:lnTo>
                <a:lnTo>
                  <a:pt x="4988941" y="1536700"/>
                </a:lnTo>
                <a:lnTo>
                  <a:pt x="4957191" y="1498600"/>
                </a:lnTo>
                <a:lnTo>
                  <a:pt x="4920615" y="1473200"/>
                </a:lnTo>
                <a:lnTo>
                  <a:pt x="4882515" y="1435100"/>
                </a:lnTo>
                <a:lnTo>
                  <a:pt x="4842891" y="1409700"/>
                </a:lnTo>
                <a:lnTo>
                  <a:pt x="4801616" y="1371600"/>
                </a:lnTo>
                <a:lnTo>
                  <a:pt x="4763516" y="1346200"/>
                </a:lnTo>
                <a:lnTo>
                  <a:pt x="4726940" y="1320800"/>
                </a:lnTo>
                <a:lnTo>
                  <a:pt x="4695317" y="1282700"/>
                </a:lnTo>
                <a:lnTo>
                  <a:pt x="4666742" y="1244600"/>
                </a:lnTo>
                <a:lnTo>
                  <a:pt x="4644517" y="1206500"/>
                </a:lnTo>
                <a:lnTo>
                  <a:pt x="4625467" y="1155700"/>
                </a:lnTo>
                <a:lnTo>
                  <a:pt x="4609592" y="1117600"/>
                </a:lnTo>
                <a:lnTo>
                  <a:pt x="4595241" y="1066800"/>
                </a:lnTo>
                <a:lnTo>
                  <a:pt x="4569841" y="965200"/>
                </a:lnTo>
                <a:lnTo>
                  <a:pt x="4555617" y="927100"/>
                </a:lnTo>
                <a:lnTo>
                  <a:pt x="4539742" y="876300"/>
                </a:lnTo>
                <a:lnTo>
                  <a:pt x="4520692" y="838200"/>
                </a:lnTo>
                <a:lnTo>
                  <a:pt x="4496816" y="800100"/>
                </a:lnTo>
                <a:lnTo>
                  <a:pt x="4468241" y="762000"/>
                </a:lnTo>
                <a:lnTo>
                  <a:pt x="4433316" y="736600"/>
                </a:lnTo>
                <a:lnTo>
                  <a:pt x="4395216" y="711200"/>
                </a:lnTo>
                <a:lnTo>
                  <a:pt x="4352417" y="685800"/>
                </a:lnTo>
                <a:lnTo>
                  <a:pt x="4260342" y="660400"/>
                </a:lnTo>
                <a:lnTo>
                  <a:pt x="4115942" y="622300"/>
                </a:lnTo>
                <a:lnTo>
                  <a:pt x="4069841" y="609600"/>
                </a:lnTo>
                <a:lnTo>
                  <a:pt x="4027042" y="584200"/>
                </a:lnTo>
                <a:lnTo>
                  <a:pt x="3987291" y="558800"/>
                </a:lnTo>
                <a:lnTo>
                  <a:pt x="3952366" y="533400"/>
                </a:lnTo>
                <a:lnTo>
                  <a:pt x="3915917" y="508000"/>
                </a:lnTo>
                <a:lnTo>
                  <a:pt x="3884167" y="469900"/>
                </a:lnTo>
                <a:lnTo>
                  <a:pt x="3763517" y="317500"/>
                </a:lnTo>
                <a:lnTo>
                  <a:pt x="3696842" y="241300"/>
                </a:lnTo>
                <a:lnTo>
                  <a:pt x="3658742" y="215900"/>
                </a:lnTo>
                <a:lnTo>
                  <a:pt x="3638930" y="203200"/>
                </a:lnTo>
                <a:lnTo>
                  <a:pt x="1979422" y="203200"/>
                </a:lnTo>
                <a:lnTo>
                  <a:pt x="1925447" y="190500"/>
                </a:lnTo>
                <a:lnTo>
                  <a:pt x="1871472" y="190500"/>
                </a:lnTo>
                <a:lnTo>
                  <a:pt x="1817497" y="177800"/>
                </a:lnTo>
                <a:close/>
                <a:moveTo>
                  <a:pt x="3638930" y="5016500"/>
                </a:moveTo>
                <a:lnTo>
                  <a:pt x="3201542" y="5016500"/>
                </a:lnTo>
                <a:lnTo>
                  <a:pt x="3255517" y="5029200"/>
                </a:lnTo>
                <a:lnTo>
                  <a:pt x="3309492" y="5029200"/>
                </a:lnTo>
                <a:lnTo>
                  <a:pt x="3363467" y="5041900"/>
                </a:lnTo>
                <a:lnTo>
                  <a:pt x="3417442" y="5041900"/>
                </a:lnTo>
                <a:lnTo>
                  <a:pt x="3471417" y="5054600"/>
                </a:lnTo>
                <a:lnTo>
                  <a:pt x="3522217" y="5054600"/>
                </a:lnTo>
                <a:lnTo>
                  <a:pt x="3619118" y="5029200"/>
                </a:lnTo>
                <a:lnTo>
                  <a:pt x="3638930" y="5016500"/>
                </a:lnTo>
                <a:close/>
                <a:moveTo>
                  <a:pt x="2668270" y="0"/>
                </a:moveTo>
                <a:lnTo>
                  <a:pt x="2566670" y="0"/>
                </a:lnTo>
                <a:lnTo>
                  <a:pt x="2517521" y="12700"/>
                </a:lnTo>
                <a:lnTo>
                  <a:pt x="2469896" y="38100"/>
                </a:lnTo>
                <a:lnTo>
                  <a:pt x="2420620" y="63500"/>
                </a:lnTo>
                <a:lnTo>
                  <a:pt x="2374646" y="88900"/>
                </a:lnTo>
                <a:lnTo>
                  <a:pt x="2231771" y="165100"/>
                </a:lnTo>
                <a:lnTo>
                  <a:pt x="2085721" y="203200"/>
                </a:lnTo>
                <a:lnTo>
                  <a:pt x="3149218" y="203200"/>
                </a:lnTo>
                <a:lnTo>
                  <a:pt x="3049269" y="177800"/>
                </a:lnTo>
                <a:lnTo>
                  <a:pt x="3003168" y="165100"/>
                </a:lnTo>
                <a:lnTo>
                  <a:pt x="2860294" y="88900"/>
                </a:lnTo>
                <a:lnTo>
                  <a:pt x="2814320" y="63500"/>
                </a:lnTo>
                <a:lnTo>
                  <a:pt x="2765044" y="38100"/>
                </a:lnTo>
                <a:lnTo>
                  <a:pt x="2717419" y="12700"/>
                </a:lnTo>
                <a:lnTo>
                  <a:pt x="2668270" y="0"/>
                </a:lnTo>
                <a:close/>
                <a:moveTo>
                  <a:pt x="3571493" y="177800"/>
                </a:moveTo>
                <a:lnTo>
                  <a:pt x="3417442" y="177800"/>
                </a:lnTo>
                <a:lnTo>
                  <a:pt x="3363467" y="190500"/>
                </a:lnTo>
                <a:lnTo>
                  <a:pt x="3309492" y="190500"/>
                </a:lnTo>
                <a:lnTo>
                  <a:pt x="3255517" y="203200"/>
                </a:lnTo>
                <a:lnTo>
                  <a:pt x="3638930" y="203200"/>
                </a:lnTo>
                <a:lnTo>
                  <a:pt x="3619118" y="190500"/>
                </a:lnTo>
                <a:lnTo>
                  <a:pt x="3571493" y="1778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3"/>
          <p:cNvSpPr/>
          <p:nvPr/>
        </p:nvSpPr>
        <p:spPr>
          <a:xfrm>
            <a:off x="0" y="0"/>
            <a:ext cx="282960" cy="6857280"/>
          </a:xfrm>
          <a:custGeom>
            <a:avLst/>
            <a:gdLst/>
            <a:ahLst/>
            <a:rect l="l" t="t" r="r" b="b"/>
            <a:pathLst>
              <a:path w="283845" h="6858000">
                <a:moveTo>
                  <a:pt x="0" y="6858000"/>
                </a:moveTo>
                <a:lnTo>
                  <a:pt x="283464" y="6858000"/>
                </a:lnTo>
                <a:lnTo>
                  <a:pt x="2834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4"/>
          <p:cNvSpPr/>
          <p:nvPr/>
        </p:nvSpPr>
        <p:spPr>
          <a:xfrm>
            <a:off x="4663440" y="762840"/>
            <a:ext cx="5029200" cy="30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10000" spc="786" strike="noStrike">
                <a:solidFill>
                  <a:srgbClr val="171212"/>
                </a:solidFill>
                <a:latin typeface="Impact"/>
              </a:rPr>
              <a:t>J</a:t>
            </a:r>
            <a:r>
              <a:rPr b="0" lang="en-US" sz="10000" spc="571" strike="noStrike">
                <a:solidFill>
                  <a:srgbClr val="171212"/>
                </a:solidFill>
                <a:latin typeface="Impact"/>
              </a:rPr>
              <a:t>A</a:t>
            </a:r>
            <a:r>
              <a:rPr b="0" lang="en-US" sz="10000" spc="656" strike="noStrike">
                <a:solidFill>
                  <a:srgbClr val="171212"/>
                </a:solidFill>
                <a:latin typeface="Impact"/>
              </a:rPr>
              <a:t>V</a:t>
            </a:r>
            <a:r>
              <a:rPr b="0" lang="en-US" sz="10000" spc="-7" strike="noStrike">
                <a:solidFill>
                  <a:srgbClr val="171212"/>
                </a:solidFill>
                <a:latin typeface="Impact"/>
              </a:rPr>
              <a:t>A</a:t>
            </a:r>
            <a:endParaRPr b="0" lang="en-US" sz="10000" spc="-1" strike="noStrike"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1005840" y="2103120"/>
            <a:ext cx="10789920" cy="53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9360" algn="ctr">
              <a:lnSpc>
                <a:spcPts val="4660"/>
              </a:lnSpc>
              <a:spcBef>
                <a:spcPts val="105"/>
              </a:spcBef>
            </a:pPr>
            <a:r>
              <a:rPr b="0" lang="en-US" sz="4400" spc="-1" strike="noStrike">
                <a:solidFill>
                  <a:srgbClr val="171212"/>
                </a:solidFill>
                <a:latin typeface="Impact"/>
                <a:ea typeface="DejaVu Sans"/>
              </a:rPr>
              <a:t>F O</a:t>
            </a:r>
            <a:r>
              <a:rPr b="0" lang="en-US" sz="4400" spc="29" strike="noStrike">
                <a:solidFill>
                  <a:srgbClr val="171212"/>
                </a:solidFill>
                <a:latin typeface="Impact"/>
                <a:ea typeface="DejaVu Sans"/>
              </a:rPr>
              <a:t> </a:t>
            </a:r>
            <a:r>
              <a:rPr b="0" lang="en-US" sz="4400" spc="-1" strike="noStrike">
                <a:solidFill>
                  <a:srgbClr val="171212"/>
                </a:solidFill>
                <a:latin typeface="Impact"/>
                <a:ea typeface="DejaVu Sans"/>
              </a:rPr>
              <a:t>R</a:t>
            </a:r>
            <a:endParaRPr b="0" lang="en-US" sz="4400" spc="-1" strike="noStrike">
              <a:latin typeface="Arial"/>
            </a:endParaRPr>
          </a:p>
          <a:p>
            <a:pPr marL="2520" algn="ctr">
              <a:lnSpc>
                <a:spcPts val="10780"/>
              </a:lnSpc>
            </a:pPr>
            <a:r>
              <a:rPr b="0" lang="en-US" sz="10000" spc="670" strike="noStrike">
                <a:solidFill>
                  <a:srgbClr val="171212"/>
                </a:solidFill>
                <a:latin typeface="Impact"/>
                <a:ea typeface="DejaVu Sans"/>
              </a:rPr>
              <a:t>ANDROID</a:t>
            </a:r>
            <a:endParaRPr b="0" lang="en-US" sz="10000" spc="-1" strike="noStrike">
              <a:latin typeface="Arial"/>
            </a:endParaRPr>
          </a:p>
          <a:p>
            <a:pPr marL="2520" algn="ctr">
              <a:lnSpc>
                <a:spcPts val="11401"/>
              </a:lnSpc>
            </a:pPr>
            <a:r>
              <a:rPr b="0" lang="en-US" sz="10000" spc="780" strike="noStrike">
                <a:solidFill>
                  <a:srgbClr val="171212"/>
                </a:solidFill>
                <a:latin typeface="Impact"/>
                <a:ea typeface="DejaVu Sans"/>
              </a:rPr>
              <a:t>DE</a:t>
            </a:r>
            <a:r>
              <a:rPr b="0" lang="en-US" sz="10000" spc="786" strike="noStrike">
                <a:solidFill>
                  <a:srgbClr val="171212"/>
                </a:solidFill>
                <a:latin typeface="Impact"/>
                <a:ea typeface="DejaVu Sans"/>
              </a:rPr>
              <a:t>V</a:t>
            </a:r>
            <a:r>
              <a:rPr b="0" lang="en-US" sz="10000" spc="780" strike="noStrike">
                <a:solidFill>
                  <a:srgbClr val="171212"/>
                </a:solidFill>
                <a:latin typeface="Impact"/>
                <a:ea typeface="DejaVu Sans"/>
              </a:rPr>
              <a:t>E</a:t>
            </a:r>
            <a:r>
              <a:rPr b="0" lang="en-US" sz="10000" spc="625" strike="noStrike">
                <a:solidFill>
                  <a:srgbClr val="171212"/>
                </a:solidFill>
                <a:latin typeface="Impact"/>
                <a:ea typeface="DejaVu Sans"/>
              </a:rPr>
              <a:t>L</a:t>
            </a:r>
            <a:r>
              <a:rPr b="0" lang="en-US" sz="10000" spc="786" strike="noStrike">
                <a:solidFill>
                  <a:srgbClr val="171212"/>
                </a:solidFill>
                <a:latin typeface="Impact"/>
                <a:ea typeface="DejaVu Sans"/>
              </a:rPr>
              <a:t>O</a:t>
            </a:r>
            <a:r>
              <a:rPr b="0" lang="en-US" sz="10000" spc="780" strike="noStrike">
                <a:solidFill>
                  <a:srgbClr val="171212"/>
                </a:solidFill>
                <a:latin typeface="Impact"/>
                <a:ea typeface="DejaVu Sans"/>
              </a:rPr>
              <a:t>PE</a:t>
            </a:r>
            <a:r>
              <a:rPr b="0" lang="en-US" sz="10000" spc="789" strike="noStrike">
                <a:solidFill>
                  <a:srgbClr val="171212"/>
                </a:solidFill>
                <a:latin typeface="Impact"/>
                <a:ea typeface="DejaVu Sans"/>
              </a:rPr>
              <a:t>R</a:t>
            </a:r>
            <a:r>
              <a:rPr b="0" lang="en-US" sz="10000" spc="-7" strike="noStrike">
                <a:solidFill>
                  <a:srgbClr val="171212"/>
                </a:solidFill>
                <a:latin typeface="Impact"/>
                <a:ea typeface="DejaVu Sans"/>
              </a:rPr>
              <a:t>S</a:t>
            </a:r>
            <a:endParaRPr b="0" lang="en-US" sz="10000" spc="-1" strike="noStrike">
              <a:latin typeface="Arial"/>
            </a:endParaRPr>
          </a:p>
          <a:p>
            <a:pPr marL="60840" algn="ctr">
              <a:lnSpc>
                <a:spcPct val="100000"/>
              </a:lnSpc>
              <a:spcBef>
                <a:spcPts val="2911"/>
              </a:spcBef>
            </a:pPr>
            <a:endParaRPr b="0" lang="en-US" sz="10000" spc="-1" strike="noStrike">
              <a:latin typeface="Arial"/>
            </a:endParaRPr>
          </a:p>
        </p:txBody>
      </p:sp>
      <p:sp>
        <p:nvSpPr>
          <p:cNvPr id="219" name="CustomShape 6"/>
          <p:cNvSpPr/>
          <p:nvPr/>
        </p:nvSpPr>
        <p:spPr>
          <a:xfrm>
            <a:off x="10571400" y="2247840"/>
            <a:ext cx="1224360" cy="1135440"/>
          </a:xfrm>
          <a:custGeom>
            <a:avLst/>
            <a:gdLst/>
            <a:ahLst/>
            <a:rect l="l" t="t" r="r" b="b"/>
            <a:pathLst>
              <a:path w="1224915" h="1136014">
                <a:moveTo>
                  <a:pt x="722660" y="909074"/>
                </a:moveTo>
                <a:lnTo>
                  <a:pt x="345787" y="909074"/>
                </a:lnTo>
                <a:lnTo>
                  <a:pt x="465824" y="946571"/>
                </a:lnTo>
                <a:lnTo>
                  <a:pt x="432061" y="1059065"/>
                </a:lnTo>
                <a:lnTo>
                  <a:pt x="446838" y="1110213"/>
                </a:lnTo>
                <a:lnTo>
                  <a:pt x="503335" y="1134059"/>
                </a:lnTo>
                <a:lnTo>
                  <a:pt x="523319" y="1135641"/>
                </a:lnTo>
                <a:lnTo>
                  <a:pt x="542249" y="1129840"/>
                </a:lnTo>
                <a:lnTo>
                  <a:pt x="557663" y="1117712"/>
                </a:lnTo>
                <a:lnTo>
                  <a:pt x="567101" y="1100311"/>
                </a:lnTo>
                <a:lnTo>
                  <a:pt x="600864" y="987815"/>
                </a:lnTo>
                <a:lnTo>
                  <a:pt x="688474" y="987815"/>
                </a:lnTo>
                <a:lnTo>
                  <a:pt x="694868" y="982727"/>
                </a:lnTo>
                <a:lnTo>
                  <a:pt x="705887" y="965327"/>
                </a:lnTo>
                <a:lnTo>
                  <a:pt x="722660" y="909074"/>
                </a:lnTo>
                <a:close/>
                <a:moveTo>
                  <a:pt x="233268" y="395369"/>
                </a:moveTo>
                <a:lnTo>
                  <a:pt x="113232" y="789088"/>
                </a:lnTo>
                <a:lnTo>
                  <a:pt x="111650" y="808481"/>
                </a:lnTo>
                <a:lnTo>
                  <a:pt x="117452" y="826115"/>
                </a:lnTo>
                <a:lnTo>
                  <a:pt x="129585" y="840232"/>
                </a:lnTo>
                <a:lnTo>
                  <a:pt x="146994" y="849075"/>
                </a:lnTo>
                <a:lnTo>
                  <a:pt x="210760" y="867830"/>
                </a:lnTo>
                <a:lnTo>
                  <a:pt x="161996" y="961568"/>
                </a:lnTo>
                <a:lnTo>
                  <a:pt x="157014" y="979497"/>
                </a:lnTo>
                <a:lnTo>
                  <a:pt x="158714" y="998129"/>
                </a:lnTo>
                <a:lnTo>
                  <a:pt x="166742" y="1015354"/>
                </a:lnTo>
                <a:lnTo>
                  <a:pt x="180744" y="1029066"/>
                </a:lnTo>
                <a:lnTo>
                  <a:pt x="222015" y="1047815"/>
                </a:lnTo>
                <a:lnTo>
                  <a:pt x="239886" y="1052737"/>
                </a:lnTo>
                <a:lnTo>
                  <a:pt x="258113" y="1050628"/>
                </a:lnTo>
                <a:lnTo>
                  <a:pt x="274233" y="1041488"/>
                </a:lnTo>
                <a:lnTo>
                  <a:pt x="285781" y="1025317"/>
                </a:lnTo>
                <a:lnTo>
                  <a:pt x="345787" y="909074"/>
                </a:lnTo>
                <a:lnTo>
                  <a:pt x="722660" y="909074"/>
                </a:lnTo>
                <a:lnTo>
                  <a:pt x="822165" y="575353"/>
                </a:lnTo>
                <a:lnTo>
                  <a:pt x="233268" y="395369"/>
                </a:lnTo>
                <a:close/>
                <a:moveTo>
                  <a:pt x="688474" y="987815"/>
                </a:moveTo>
                <a:lnTo>
                  <a:pt x="600864" y="987815"/>
                </a:lnTo>
                <a:lnTo>
                  <a:pt x="642121" y="999066"/>
                </a:lnTo>
                <a:lnTo>
                  <a:pt x="661579" y="1000651"/>
                </a:lnTo>
                <a:lnTo>
                  <a:pt x="679630" y="994853"/>
                </a:lnTo>
                <a:lnTo>
                  <a:pt x="688474" y="987815"/>
                </a:lnTo>
                <a:close/>
                <a:moveTo>
                  <a:pt x="480825" y="42892"/>
                </a:moveTo>
                <a:lnTo>
                  <a:pt x="469571" y="42892"/>
                </a:lnTo>
                <a:lnTo>
                  <a:pt x="462077" y="50384"/>
                </a:lnTo>
                <a:lnTo>
                  <a:pt x="465824" y="57889"/>
                </a:lnTo>
                <a:lnTo>
                  <a:pt x="484573" y="151627"/>
                </a:lnTo>
                <a:lnTo>
                  <a:pt x="435325" y="164997"/>
                </a:lnTo>
                <a:lnTo>
                  <a:pt x="389411" y="186072"/>
                </a:lnTo>
                <a:lnTo>
                  <a:pt x="347666" y="214439"/>
                </a:lnTo>
                <a:lnTo>
                  <a:pt x="310921" y="249679"/>
                </a:lnTo>
                <a:lnTo>
                  <a:pt x="280010" y="291376"/>
                </a:lnTo>
                <a:lnTo>
                  <a:pt x="255764" y="339116"/>
                </a:lnTo>
                <a:lnTo>
                  <a:pt x="837166" y="541601"/>
                </a:lnTo>
                <a:lnTo>
                  <a:pt x="847554" y="490545"/>
                </a:lnTo>
                <a:lnTo>
                  <a:pt x="848980" y="439385"/>
                </a:lnTo>
                <a:lnTo>
                  <a:pt x="841995" y="390210"/>
                </a:lnTo>
                <a:lnTo>
                  <a:pt x="719716" y="390210"/>
                </a:lnTo>
                <a:lnTo>
                  <a:pt x="705887" y="387864"/>
                </a:lnTo>
                <a:lnTo>
                  <a:pt x="696100" y="382475"/>
                </a:lnTo>
                <a:lnTo>
                  <a:pt x="689475" y="372866"/>
                </a:lnTo>
                <a:lnTo>
                  <a:pt x="686366" y="360445"/>
                </a:lnTo>
                <a:lnTo>
                  <a:pt x="687125" y="346620"/>
                </a:lnTo>
                <a:lnTo>
                  <a:pt x="694631" y="336831"/>
                </a:lnTo>
                <a:lnTo>
                  <a:pt x="704950" y="330210"/>
                </a:lnTo>
                <a:lnTo>
                  <a:pt x="716674" y="327105"/>
                </a:lnTo>
                <a:lnTo>
                  <a:pt x="819286" y="327105"/>
                </a:lnTo>
                <a:lnTo>
                  <a:pt x="803654" y="296742"/>
                </a:lnTo>
                <a:lnTo>
                  <a:pt x="801013" y="293241"/>
                </a:lnTo>
                <a:lnTo>
                  <a:pt x="447540" y="293241"/>
                </a:lnTo>
                <a:lnTo>
                  <a:pt x="435821" y="290367"/>
                </a:lnTo>
                <a:lnTo>
                  <a:pt x="423921" y="285037"/>
                </a:lnTo>
                <a:lnTo>
                  <a:pt x="416594" y="275837"/>
                </a:lnTo>
                <a:lnTo>
                  <a:pt x="414191" y="264529"/>
                </a:lnTo>
                <a:lnTo>
                  <a:pt x="417059" y="252870"/>
                </a:lnTo>
                <a:lnTo>
                  <a:pt x="422392" y="240920"/>
                </a:lnTo>
                <a:lnTo>
                  <a:pt x="431594" y="233186"/>
                </a:lnTo>
                <a:lnTo>
                  <a:pt x="442907" y="229668"/>
                </a:lnTo>
                <a:lnTo>
                  <a:pt x="749348" y="229668"/>
                </a:lnTo>
                <a:lnTo>
                  <a:pt x="734489" y="216198"/>
                </a:lnTo>
                <a:lnTo>
                  <a:pt x="678223" y="179871"/>
                </a:lnTo>
                <a:lnTo>
                  <a:pt x="611527" y="155261"/>
                </a:lnTo>
                <a:lnTo>
                  <a:pt x="561706" y="147881"/>
                </a:lnTo>
                <a:lnTo>
                  <a:pt x="507081" y="147881"/>
                </a:lnTo>
                <a:lnTo>
                  <a:pt x="488333" y="54143"/>
                </a:lnTo>
                <a:lnTo>
                  <a:pt x="484573" y="46638"/>
                </a:lnTo>
                <a:lnTo>
                  <a:pt x="480825" y="42892"/>
                </a:lnTo>
                <a:close/>
                <a:moveTo>
                  <a:pt x="819286" y="327105"/>
                </a:moveTo>
                <a:lnTo>
                  <a:pt x="716674" y="327105"/>
                </a:lnTo>
                <a:lnTo>
                  <a:pt x="728395" y="327865"/>
                </a:lnTo>
                <a:lnTo>
                  <a:pt x="740290" y="335367"/>
                </a:lnTo>
                <a:lnTo>
                  <a:pt x="747616" y="345678"/>
                </a:lnTo>
                <a:lnTo>
                  <a:pt x="750018" y="357393"/>
                </a:lnTo>
                <a:lnTo>
                  <a:pt x="747144" y="369109"/>
                </a:lnTo>
                <a:lnTo>
                  <a:pt x="741753" y="379427"/>
                </a:lnTo>
                <a:lnTo>
                  <a:pt x="732141" y="386929"/>
                </a:lnTo>
                <a:lnTo>
                  <a:pt x="719716" y="390210"/>
                </a:lnTo>
                <a:lnTo>
                  <a:pt x="841995" y="390210"/>
                </a:lnTo>
                <a:lnTo>
                  <a:pt x="841861" y="389267"/>
                </a:lnTo>
                <a:lnTo>
                  <a:pt x="826614" y="341337"/>
                </a:lnTo>
                <a:lnTo>
                  <a:pt x="819286" y="327105"/>
                </a:lnTo>
                <a:close/>
                <a:moveTo>
                  <a:pt x="73671" y="0"/>
                </a:moveTo>
                <a:lnTo>
                  <a:pt x="23209" y="12887"/>
                </a:lnTo>
                <a:lnTo>
                  <a:pt x="0" y="56654"/>
                </a:lnTo>
                <a:lnTo>
                  <a:pt x="4454" y="76631"/>
                </a:lnTo>
                <a:lnTo>
                  <a:pt x="105730" y="342862"/>
                </a:lnTo>
                <a:lnTo>
                  <a:pt x="116103" y="359677"/>
                </a:lnTo>
                <a:lnTo>
                  <a:pt x="129642" y="370517"/>
                </a:lnTo>
                <a:lnTo>
                  <a:pt x="145290" y="375031"/>
                </a:lnTo>
                <a:lnTo>
                  <a:pt x="162000" y="372866"/>
                </a:lnTo>
                <a:lnTo>
                  <a:pt x="195758" y="361617"/>
                </a:lnTo>
                <a:lnTo>
                  <a:pt x="209761" y="352240"/>
                </a:lnTo>
                <a:lnTo>
                  <a:pt x="217789" y="337241"/>
                </a:lnTo>
                <a:lnTo>
                  <a:pt x="219489" y="319430"/>
                </a:lnTo>
                <a:lnTo>
                  <a:pt x="214507" y="301618"/>
                </a:lnTo>
                <a:lnTo>
                  <a:pt x="113232" y="31642"/>
                </a:lnTo>
                <a:lnTo>
                  <a:pt x="102858" y="16407"/>
                </a:lnTo>
                <a:lnTo>
                  <a:pt x="89319" y="5391"/>
                </a:lnTo>
                <a:lnTo>
                  <a:pt x="73671" y="0"/>
                </a:lnTo>
                <a:close/>
                <a:moveTo>
                  <a:pt x="749348" y="229668"/>
                </a:moveTo>
                <a:lnTo>
                  <a:pt x="442907" y="229668"/>
                </a:lnTo>
                <a:lnTo>
                  <a:pt x="454570" y="230368"/>
                </a:lnTo>
                <a:lnTo>
                  <a:pt x="466529" y="237873"/>
                </a:lnTo>
                <a:lnTo>
                  <a:pt x="474265" y="248187"/>
                </a:lnTo>
                <a:lnTo>
                  <a:pt x="477781" y="259907"/>
                </a:lnTo>
                <a:lnTo>
                  <a:pt x="477078" y="271625"/>
                </a:lnTo>
                <a:lnTo>
                  <a:pt x="469574" y="283516"/>
                </a:lnTo>
                <a:lnTo>
                  <a:pt x="459260" y="290839"/>
                </a:lnTo>
                <a:lnTo>
                  <a:pt x="447540" y="293241"/>
                </a:lnTo>
                <a:lnTo>
                  <a:pt x="801013" y="293241"/>
                </a:lnTo>
                <a:lnTo>
                  <a:pt x="773400" y="256628"/>
                </a:lnTo>
                <a:lnTo>
                  <a:pt x="795473" y="237873"/>
                </a:lnTo>
                <a:lnTo>
                  <a:pt x="758397" y="237872"/>
                </a:lnTo>
                <a:lnTo>
                  <a:pt x="749348" y="229668"/>
                </a:lnTo>
                <a:close/>
                <a:moveTo>
                  <a:pt x="848420" y="170382"/>
                </a:moveTo>
                <a:lnTo>
                  <a:pt x="840926" y="170382"/>
                </a:lnTo>
                <a:lnTo>
                  <a:pt x="837166" y="174128"/>
                </a:lnTo>
                <a:lnTo>
                  <a:pt x="758398" y="237873"/>
                </a:lnTo>
                <a:lnTo>
                  <a:pt x="795474" y="237872"/>
                </a:lnTo>
                <a:lnTo>
                  <a:pt x="848420" y="192883"/>
                </a:lnTo>
                <a:lnTo>
                  <a:pt x="855927" y="189125"/>
                </a:lnTo>
                <a:lnTo>
                  <a:pt x="855927" y="181633"/>
                </a:lnTo>
                <a:lnTo>
                  <a:pt x="852168" y="177874"/>
                </a:lnTo>
                <a:lnTo>
                  <a:pt x="848420" y="170382"/>
                </a:lnTo>
                <a:close/>
                <a:moveTo>
                  <a:pt x="541430" y="146594"/>
                </a:moveTo>
                <a:lnTo>
                  <a:pt x="507081" y="147881"/>
                </a:lnTo>
                <a:lnTo>
                  <a:pt x="561706" y="147881"/>
                </a:lnTo>
                <a:lnTo>
                  <a:pt x="541430" y="146594"/>
                </a:lnTo>
                <a:close/>
                <a:moveTo>
                  <a:pt x="1168194" y="384580"/>
                </a:moveTo>
                <a:lnTo>
                  <a:pt x="900932" y="564102"/>
                </a:lnTo>
                <a:lnTo>
                  <a:pt x="879370" y="595970"/>
                </a:lnTo>
                <a:lnTo>
                  <a:pt x="878783" y="612610"/>
                </a:lnTo>
                <a:lnTo>
                  <a:pt x="885931" y="627847"/>
                </a:lnTo>
                <a:lnTo>
                  <a:pt x="904692" y="657840"/>
                </a:lnTo>
                <a:lnTo>
                  <a:pt x="918405" y="666863"/>
                </a:lnTo>
                <a:lnTo>
                  <a:pt x="935634" y="670967"/>
                </a:lnTo>
                <a:lnTo>
                  <a:pt x="954270" y="669447"/>
                </a:lnTo>
                <a:lnTo>
                  <a:pt x="1201014" y="492853"/>
                </a:lnTo>
                <a:lnTo>
                  <a:pt x="1223049" y="460985"/>
                </a:lnTo>
                <a:lnTo>
                  <a:pt x="1224746" y="444345"/>
                </a:lnTo>
                <a:lnTo>
                  <a:pt x="1219763" y="429108"/>
                </a:lnTo>
                <a:lnTo>
                  <a:pt x="1197267" y="399115"/>
                </a:lnTo>
                <a:lnTo>
                  <a:pt x="1184138" y="388506"/>
                </a:lnTo>
                <a:lnTo>
                  <a:pt x="1168194" y="38458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7"/>
          <p:cNvSpPr/>
          <p:nvPr/>
        </p:nvSpPr>
        <p:spPr>
          <a:xfrm>
            <a:off x="5335560" y="56520"/>
            <a:ext cx="1305000" cy="990000"/>
          </a:xfrm>
          <a:custGeom>
            <a:avLst/>
            <a:gdLst/>
            <a:ahLst/>
            <a:rect l="l" t="t" r="r" b="b"/>
            <a:pathLst>
              <a:path w="1305559" h="990600">
                <a:moveTo>
                  <a:pt x="53957" y="169436"/>
                </a:moveTo>
                <a:lnTo>
                  <a:pt x="37838" y="173362"/>
                </a:lnTo>
                <a:lnTo>
                  <a:pt x="26291" y="183971"/>
                </a:lnTo>
                <a:lnTo>
                  <a:pt x="3783" y="213967"/>
                </a:lnTo>
                <a:lnTo>
                  <a:pt x="0" y="225494"/>
                </a:lnTo>
                <a:lnTo>
                  <a:pt x="0" y="240594"/>
                </a:lnTo>
                <a:lnTo>
                  <a:pt x="22539" y="273970"/>
                </a:lnTo>
                <a:lnTo>
                  <a:pt x="255127" y="435225"/>
                </a:lnTo>
                <a:lnTo>
                  <a:pt x="287948" y="446003"/>
                </a:lnTo>
                <a:lnTo>
                  <a:pt x="303656" y="442075"/>
                </a:lnTo>
                <a:lnTo>
                  <a:pt x="315139" y="431466"/>
                </a:lnTo>
                <a:lnTo>
                  <a:pt x="337650" y="401470"/>
                </a:lnTo>
                <a:lnTo>
                  <a:pt x="342632" y="386296"/>
                </a:lnTo>
                <a:lnTo>
                  <a:pt x="340932" y="370064"/>
                </a:lnTo>
                <a:lnTo>
                  <a:pt x="90064" y="180225"/>
                </a:lnTo>
                <a:lnTo>
                  <a:pt x="53957" y="169436"/>
                </a:lnTo>
                <a:close/>
                <a:moveTo>
                  <a:pt x="487705" y="0"/>
                </a:moveTo>
                <a:lnTo>
                  <a:pt x="473133" y="0"/>
                </a:lnTo>
                <a:lnTo>
                  <a:pt x="472702" y="215"/>
                </a:lnTo>
                <a:lnTo>
                  <a:pt x="465195" y="7720"/>
                </a:lnTo>
                <a:lnTo>
                  <a:pt x="468955" y="15213"/>
                </a:lnTo>
                <a:lnTo>
                  <a:pt x="517711" y="97719"/>
                </a:lnTo>
                <a:lnTo>
                  <a:pt x="477163" y="125688"/>
                </a:lnTo>
                <a:lnTo>
                  <a:pt x="442135" y="160220"/>
                </a:lnTo>
                <a:lnTo>
                  <a:pt x="413149" y="200376"/>
                </a:lnTo>
                <a:lnTo>
                  <a:pt x="390729" y="245220"/>
                </a:lnTo>
                <a:lnTo>
                  <a:pt x="375394" y="293816"/>
                </a:lnTo>
                <a:lnTo>
                  <a:pt x="367669" y="345226"/>
                </a:lnTo>
                <a:lnTo>
                  <a:pt x="975386" y="345226"/>
                </a:lnTo>
                <a:lnTo>
                  <a:pt x="967377" y="293816"/>
                </a:lnTo>
                <a:lnTo>
                  <a:pt x="951345" y="245220"/>
                </a:lnTo>
                <a:lnTo>
                  <a:pt x="950698" y="243975"/>
                </a:lnTo>
                <a:lnTo>
                  <a:pt x="517712" y="243975"/>
                </a:lnTo>
                <a:lnTo>
                  <a:pt x="506694" y="241337"/>
                </a:lnTo>
                <a:lnTo>
                  <a:pt x="497082" y="234127"/>
                </a:lnTo>
                <a:lnTo>
                  <a:pt x="490284" y="223403"/>
                </a:lnTo>
                <a:lnTo>
                  <a:pt x="487705" y="210221"/>
                </a:lnTo>
                <a:lnTo>
                  <a:pt x="490284" y="199207"/>
                </a:lnTo>
                <a:lnTo>
                  <a:pt x="497082" y="189599"/>
                </a:lnTo>
                <a:lnTo>
                  <a:pt x="506694" y="182803"/>
                </a:lnTo>
                <a:lnTo>
                  <a:pt x="517712" y="180225"/>
                </a:lnTo>
                <a:lnTo>
                  <a:pt x="913020" y="180226"/>
                </a:lnTo>
                <a:lnTo>
                  <a:pt x="898128" y="160220"/>
                </a:lnTo>
                <a:lnTo>
                  <a:pt x="862402" y="125688"/>
                </a:lnTo>
                <a:lnTo>
                  <a:pt x="821570" y="97719"/>
                </a:lnTo>
                <a:lnTo>
                  <a:pt x="828221" y="86468"/>
                </a:lnTo>
                <a:lnTo>
                  <a:pt x="540222" y="86468"/>
                </a:lnTo>
                <a:lnTo>
                  <a:pt x="487705" y="3974"/>
                </a:lnTo>
                <a:lnTo>
                  <a:pt x="487705" y="0"/>
                </a:lnTo>
                <a:close/>
                <a:moveTo>
                  <a:pt x="802820" y="180226"/>
                </a:moveTo>
                <a:lnTo>
                  <a:pt x="517712" y="180225"/>
                </a:lnTo>
                <a:lnTo>
                  <a:pt x="530903" y="182803"/>
                </a:lnTo>
                <a:lnTo>
                  <a:pt x="541631" y="189599"/>
                </a:lnTo>
                <a:lnTo>
                  <a:pt x="548840" y="199207"/>
                </a:lnTo>
                <a:lnTo>
                  <a:pt x="551478" y="210221"/>
                </a:lnTo>
                <a:lnTo>
                  <a:pt x="548840" y="223403"/>
                </a:lnTo>
                <a:lnTo>
                  <a:pt x="541631" y="234127"/>
                </a:lnTo>
                <a:lnTo>
                  <a:pt x="530903" y="241337"/>
                </a:lnTo>
                <a:lnTo>
                  <a:pt x="517712" y="243975"/>
                </a:lnTo>
                <a:lnTo>
                  <a:pt x="802820" y="243975"/>
                </a:lnTo>
                <a:lnTo>
                  <a:pt x="791802" y="241337"/>
                </a:lnTo>
                <a:lnTo>
                  <a:pt x="782191" y="234127"/>
                </a:lnTo>
                <a:lnTo>
                  <a:pt x="775392" y="223403"/>
                </a:lnTo>
                <a:lnTo>
                  <a:pt x="772814" y="210221"/>
                </a:lnTo>
                <a:lnTo>
                  <a:pt x="775392" y="199207"/>
                </a:lnTo>
                <a:lnTo>
                  <a:pt x="782191" y="189599"/>
                </a:lnTo>
                <a:lnTo>
                  <a:pt x="791802" y="182803"/>
                </a:lnTo>
                <a:lnTo>
                  <a:pt x="802820" y="180226"/>
                </a:lnTo>
                <a:close/>
                <a:moveTo>
                  <a:pt x="913020" y="180226"/>
                </a:moveTo>
                <a:lnTo>
                  <a:pt x="802820" y="180226"/>
                </a:lnTo>
                <a:lnTo>
                  <a:pt x="816006" y="182803"/>
                </a:lnTo>
                <a:lnTo>
                  <a:pt x="826734" y="189599"/>
                </a:lnTo>
                <a:lnTo>
                  <a:pt x="833947" y="199207"/>
                </a:lnTo>
                <a:lnTo>
                  <a:pt x="836586" y="210221"/>
                </a:lnTo>
                <a:lnTo>
                  <a:pt x="833947" y="223403"/>
                </a:lnTo>
                <a:lnTo>
                  <a:pt x="826734" y="234127"/>
                </a:lnTo>
                <a:lnTo>
                  <a:pt x="816006" y="241337"/>
                </a:lnTo>
                <a:lnTo>
                  <a:pt x="802820" y="243975"/>
                </a:lnTo>
                <a:lnTo>
                  <a:pt x="950698" y="243975"/>
                </a:lnTo>
                <a:lnTo>
                  <a:pt x="928019" y="200376"/>
                </a:lnTo>
                <a:lnTo>
                  <a:pt x="913020" y="180226"/>
                </a:lnTo>
                <a:close/>
                <a:moveTo>
                  <a:pt x="671527" y="56472"/>
                </a:moveTo>
                <a:lnTo>
                  <a:pt x="635712" y="58523"/>
                </a:lnTo>
                <a:lnTo>
                  <a:pt x="601654" y="64441"/>
                </a:lnTo>
                <a:lnTo>
                  <a:pt x="569707" y="73873"/>
                </a:lnTo>
                <a:lnTo>
                  <a:pt x="540222" y="86468"/>
                </a:lnTo>
                <a:lnTo>
                  <a:pt x="802820" y="86468"/>
                </a:lnTo>
                <a:lnTo>
                  <a:pt x="773335" y="73873"/>
                </a:lnTo>
                <a:lnTo>
                  <a:pt x="741390" y="64441"/>
                </a:lnTo>
                <a:lnTo>
                  <a:pt x="707336" y="58523"/>
                </a:lnTo>
                <a:lnTo>
                  <a:pt x="671527" y="56472"/>
                </a:lnTo>
                <a:close/>
                <a:moveTo>
                  <a:pt x="866377" y="0"/>
                </a:moveTo>
                <a:lnTo>
                  <a:pt x="853573" y="0"/>
                </a:lnTo>
                <a:lnTo>
                  <a:pt x="851589" y="3974"/>
                </a:lnTo>
                <a:lnTo>
                  <a:pt x="802820" y="86468"/>
                </a:lnTo>
                <a:lnTo>
                  <a:pt x="828221" y="86468"/>
                </a:lnTo>
                <a:lnTo>
                  <a:pt x="870340" y="15213"/>
                </a:lnTo>
                <a:lnTo>
                  <a:pt x="874100" y="7720"/>
                </a:lnTo>
                <a:lnTo>
                  <a:pt x="874100" y="3974"/>
                </a:lnTo>
                <a:lnTo>
                  <a:pt x="866592" y="215"/>
                </a:lnTo>
                <a:lnTo>
                  <a:pt x="866377" y="0"/>
                </a:lnTo>
                <a:close/>
                <a:moveTo>
                  <a:pt x="615250" y="825216"/>
                </a:moveTo>
                <a:lnTo>
                  <a:pt x="476450" y="825216"/>
                </a:lnTo>
                <a:lnTo>
                  <a:pt x="476450" y="941473"/>
                </a:lnTo>
                <a:lnTo>
                  <a:pt x="480378" y="960165"/>
                </a:lnTo>
                <a:lnTo>
                  <a:pt x="490988" y="975692"/>
                </a:lnTo>
                <a:lnTo>
                  <a:pt x="506522" y="986297"/>
                </a:lnTo>
                <a:lnTo>
                  <a:pt x="525220" y="990223"/>
                </a:lnTo>
                <a:lnTo>
                  <a:pt x="566481" y="990223"/>
                </a:lnTo>
                <a:lnTo>
                  <a:pt x="585179" y="986297"/>
                </a:lnTo>
                <a:lnTo>
                  <a:pt x="600713" y="975692"/>
                </a:lnTo>
                <a:lnTo>
                  <a:pt x="611323" y="960165"/>
                </a:lnTo>
                <a:lnTo>
                  <a:pt x="615250" y="941473"/>
                </a:lnTo>
                <a:lnTo>
                  <a:pt x="615250" y="825216"/>
                </a:lnTo>
                <a:close/>
                <a:moveTo>
                  <a:pt x="874100" y="825216"/>
                </a:moveTo>
                <a:lnTo>
                  <a:pt x="735300" y="825216"/>
                </a:lnTo>
                <a:lnTo>
                  <a:pt x="735300" y="941473"/>
                </a:lnTo>
                <a:lnTo>
                  <a:pt x="738640" y="960165"/>
                </a:lnTo>
                <a:lnTo>
                  <a:pt x="747958" y="975692"/>
                </a:lnTo>
                <a:lnTo>
                  <a:pt x="762199" y="986298"/>
                </a:lnTo>
                <a:lnTo>
                  <a:pt x="780309" y="990223"/>
                </a:lnTo>
                <a:lnTo>
                  <a:pt x="825331" y="990223"/>
                </a:lnTo>
                <a:lnTo>
                  <a:pt x="844029" y="986298"/>
                </a:lnTo>
                <a:lnTo>
                  <a:pt x="859562" y="975692"/>
                </a:lnTo>
                <a:lnTo>
                  <a:pt x="870173" y="960165"/>
                </a:lnTo>
                <a:lnTo>
                  <a:pt x="874100" y="941473"/>
                </a:lnTo>
                <a:lnTo>
                  <a:pt x="874100" y="825216"/>
                </a:lnTo>
                <a:close/>
                <a:moveTo>
                  <a:pt x="975386" y="371475"/>
                </a:moveTo>
                <a:lnTo>
                  <a:pt x="367669" y="371475"/>
                </a:lnTo>
                <a:lnTo>
                  <a:pt x="367669" y="776477"/>
                </a:lnTo>
                <a:lnTo>
                  <a:pt x="371594" y="795166"/>
                </a:lnTo>
                <a:lnTo>
                  <a:pt x="382200" y="810690"/>
                </a:lnTo>
                <a:lnTo>
                  <a:pt x="397729" y="821292"/>
                </a:lnTo>
                <a:lnTo>
                  <a:pt x="416425" y="825216"/>
                </a:lnTo>
                <a:lnTo>
                  <a:pt x="926617" y="825216"/>
                </a:lnTo>
                <a:lnTo>
                  <a:pt x="945315" y="821292"/>
                </a:lnTo>
                <a:lnTo>
                  <a:pt x="960849" y="810690"/>
                </a:lnTo>
                <a:lnTo>
                  <a:pt x="971459" y="795166"/>
                </a:lnTo>
                <a:lnTo>
                  <a:pt x="975386" y="776477"/>
                </a:lnTo>
                <a:lnTo>
                  <a:pt x="975386" y="371475"/>
                </a:lnTo>
                <a:close/>
                <a:moveTo>
                  <a:pt x="1239376" y="132404"/>
                </a:moveTo>
                <a:lnTo>
                  <a:pt x="1009140" y="348972"/>
                </a:lnTo>
                <a:lnTo>
                  <a:pt x="994608" y="383662"/>
                </a:lnTo>
                <a:lnTo>
                  <a:pt x="997012" y="399598"/>
                </a:lnTo>
                <a:lnTo>
                  <a:pt x="1005392" y="412722"/>
                </a:lnTo>
                <a:lnTo>
                  <a:pt x="1031651" y="438971"/>
                </a:lnTo>
                <a:lnTo>
                  <a:pt x="1044720" y="446763"/>
                </a:lnTo>
                <a:lnTo>
                  <a:pt x="1060253" y="447877"/>
                </a:lnTo>
                <a:lnTo>
                  <a:pt x="1076491" y="442661"/>
                </a:lnTo>
                <a:lnTo>
                  <a:pt x="1091675" y="431466"/>
                </a:lnTo>
                <a:lnTo>
                  <a:pt x="1290513" y="228965"/>
                </a:lnTo>
                <a:lnTo>
                  <a:pt x="1301110" y="213208"/>
                </a:lnTo>
                <a:lnTo>
                  <a:pt x="1305025" y="195690"/>
                </a:lnTo>
                <a:lnTo>
                  <a:pt x="1302602" y="178873"/>
                </a:lnTo>
                <a:lnTo>
                  <a:pt x="1294185" y="165215"/>
                </a:lnTo>
                <a:lnTo>
                  <a:pt x="1267977" y="142725"/>
                </a:lnTo>
                <a:lnTo>
                  <a:pt x="1254907" y="134399"/>
                </a:lnTo>
                <a:lnTo>
                  <a:pt x="1239376" y="13240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8"/>
          <p:cNvSpPr/>
          <p:nvPr/>
        </p:nvSpPr>
        <p:spPr>
          <a:xfrm>
            <a:off x="1005840" y="2468880"/>
            <a:ext cx="1055880" cy="1077480"/>
          </a:xfrm>
          <a:custGeom>
            <a:avLst/>
            <a:gdLst/>
            <a:ahLst/>
            <a:rect l="l" t="t" r="r" b="b"/>
            <a:pathLst>
              <a:path w="1056639" h="1078229">
                <a:moveTo>
                  <a:pt x="768930" y="828919"/>
                </a:moveTo>
                <a:lnTo>
                  <a:pt x="367449" y="828919"/>
                </a:lnTo>
                <a:lnTo>
                  <a:pt x="536073" y="851424"/>
                </a:lnTo>
                <a:lnTo>
                  <a:pt x="577290" y="933924"/>
                </a:lnTo>
                <a:lnTo>
                  <a:pt x="543572" y="1016435"/>
                </a:lnTo>
                <a:lnTo>
                  <a:pt x="544153" y="1027627"/>
                </a:lnTo>
                <a:lnTo>
                  <a:pt x="551060" y="1038468"/>
                </a:lnTo>
                <a:lnTo>
                  <a:pt x="618507" y="1072690"/>
                </a:lnTo>
                <a:lnTo>
                  <a:pt x="653643" y="1077847"/>
                </a:lnTo>
                <a:lnTo>
                  <a:pt x="666466" y="1075327"/>
                </a:lnTo>
                <a:lnTo>
                  <a:pt x="674723" y="1068940"/>
                </a:lnTo>
                <a:lnTo>
                  <a:pt x="719683" y="941430"/>
                </a:lnTo>
                <a:lnTo>
                  <a:pt x="723440" y="937684"/>
                </a:lnTo>
                <a:lnTo>
                  <a:pt x="715940" y="930178"/>
                </a:lnTo>
                <a:lnTo>
                  <a:pt x="719683" y="922672"/>
                </a:lnTo>
                <a:lnTo>
                  <a:pt x="719683" y="915179"/>
                </a:lnTo>
                <a:lnTo>
                  <a:pt x="700953" y="873916"/>
                </a:lnTo>
                <a:lnTo>
                  <a:pt x="715940" y="873916"/>
                </a:lnTo>
                <a:lnTo>
                  <a:pt x="734676" y="872748"/>
                </a:lnTo>
                <a:lnTo>
                  <a:pt x="750603" y="864545"/>
                </a:lnTo>
                <a:lnTo>
                  <a:pt x="762313" y="850714"/>
                </a:lnTo>
                <a:lnTo>
                  <a:pt x="768400" y="832665"/>
                </a:lnTo>
                <a:lnTo>
                  <a:pt x="768930" y="828919"/>
                </a:lnTo>
                <a:close/>
                <a:moveTo>
                  <a:pt x="820904" y="461387"/>
                </a:moveTo>
                <a:lnTo>
                  <a:pt x="210055" y="461386"/>
                </a:lnTo>
                <a:lnTo>
                  <a:pt x="168839" y="750165"/>
                </a:lnTo>
                <a:lnTo>
                  <a:pt x="170011" y="769501"/>
                </a:lnTo>
                <a:lnTo>
                  <a:pt x="178207" y="786729"/>
                </a:lnTo>
                <a:lnTo>
                  <a:pt x="192023" y="799736"/>
                </a:lnTo>
                <a:lnTo>
                  <a:pt x="210055" y="806414"/>
                </a:lnTo>
                <a:lnTo>
                  <a:pt x="217555" y="806414"/>
                </a:lnTo>
                <a:lnTo>
                  <a:pt x="112628" y="960176"/>
                </a:lnTo>
                <a:lnTo>
                  <a:pt x="105485" y="978110"/>
                </a:lnTo>
                <a:lnTo>
                  <a:pt x="106071" y="996745"/>
                </a:lnTo>
                <a:lnTo>
                  <a:pt x="113684" y="1013974"/>
                </a:lnTo>
                <a:lnTo>
                  <a:pt x="127622" y="1027687"/>
                </a:lnTo>
                <a:lnTo>
                  <a:pt x="161339" y="1050188"/>
                </a:lnTo>
                <a:lnTo>
                  <a:pt x="179257" y="1057923"/>
                </a:lnTo>
                <a:lnTo>
                  <a:pt x="197876" y="1058626"/>
                </a:lnTo>
                <a:lnTo>
                  <a:pt x="215092" y="1052297"/>
                </a:lnTo>
                <a:lnTo>
                  <a:pt x="228799" y="1038936"/>
                </a:lnTo>
                <a:lnTo>
                  <a:pt x="367449" y="828919"/>
                </a:lnTo>
                <a:lnTo>
                  <a:pt x="768930" y="828919"/>
                </a:lnTo>
                <a:lnTo>
                  <a:pt x="820904" y="461387"/>
                </a:lnTo>
                <a:close/>
                <a:moveTo>
                  <a:pt x="163513" y="357195"/>
                </a:moveTo>
                <a:lnTo>
                  <a:pt x="153852" y="360127"/>
                </a:lnTo>
                <a:lnTo>
                  <a:pt x="48924" y="438882"/>
                </a:lnTo>
                <a:lnTo>
                  <a:pt x="22694" y="453881"/>
                </a:lnTo>
                <a:lnTo>
                  <a:pt x="10222" y="461912"/>
                </a:lnTo>
                <a:lnTo>
                  <a:pt x="1614" y="473107"/>
                </a:lnTo>
                <a:lnTo>
                  <a:pt x="0" y="478316"/>
                </a:lnTo>
                <a:lnTo>
                  <a:pt x="0" y="494211"/>
                </a:lnTo>
                <a:lnTo>
                  <a:pt x="210" y="495144"/>
                </a:lnTo>
                <a:lnTo>
                  <a:pt x="82650" y="637653"/>
                </a:lnTo>
                <a:lnTo>
                  <a:pt x="90789" y="646149"/>
                </a:lnTo>
                <a:lnTo>
                  <a:pt x="102792" y="649371"/>
                </a:lnTo>
                <a:lnTo>
                  <a:pt x="116903" y="647671"/>
                </a:lnTo>
                <a:lnTo>
                  <a:pt x="161339" y="622654"/>
                </a:lnTo>
                <a:lnTo>
                  <a:pt x="186638" y="591003"/>
                </a:lnTo>
                <a:lnTo>
                  <a:pt x="183825" y="581391"/>
                </a:lnTo>
                <a:lnTo>
                  <a:pt x="142608" y="510143"/>
                </a:lnTo>
                <a:lnTo>
                  <a:pt x="210055" y="461386"/>
                </a:lnTo>
                <a:lnTo>
                  <a:pt x="820904" y="461387"/>
                </a:lnTo>
                <a:lnTo>
                  <a:pt x="824617" y="435135"/>
                </a:lnTo>
                <a:lnTo>
                  <a:pt x="616019" y="405124"/>
                </a:lnTo>
                <a:lnTo>
                  <a:pt x="217555" y="405124"/>
                </a:lnTo>
                <a:lnTo>
                  <a:pt x="198812" y="375126"/>
                </a:lnTo>
                <a:lnTo>
                  <a:pt x="187046" y="365400"/>
                </a:lnTo>
                <a:lnTo>
                  <a:pt x="174928" y="359188"/>
                </a:lnTo>
                <a:lnTo>
                  <a:pt x="163513" y="357195"/>
                </a:lnTo>
                <a:close/>
                <a:moveTo>
                  <a:pt x="936098" y="205889"/>
                </a:moveTo>
                <a:lnTo>
                  <a:pt x="880820" y="236364"/>
                </a:lnTo>
                <a:lnTo>
                  <a:pt x="859219" y="271703"/>
                </a:lnTo>
                <a:lnTo>
                  <a:pt x="862090" y="281373"/>
                </a:lnTo>
                <a:lnTo>
                  <a:pt x="910807" y="348875"/>
                </a:lnTo>
                <a:lnTo>
                  <a:pt x="839603" y="408884"/>
                </a:lnTo>
                <a:lnTo>
                  <a:pt x="833338" y="418611"/>
                </a:lnTo>
                <a:lnTo>
                  <a:pt x="831639" y="430447"/>
                </a:lnTo>
                <a:lnTo>
                  <a:pt x="834858" y="443691"/>
                </a:lnTo>
                <a:lnTo>
                  <a:pt x="865834" y="483891"/>
                </a:lnTo>
                <a:lnTo>
                  <a:pt x="901144" y="502344"/>
                </a:lnTo>
                <a:lnTo>
                  <a:pt x="910807" y="498890"/>
                </a:lnTo>
                <a:lnTo>
                  <a:pt x="1023214" y="405124"/>
                </a:lnTo>
                <a:lnTo>
                  <a:pt x="1026970" y="405124"/>
                </a:lnTo>
                <a:lnTo>
                  <a:pt x="1026970" y="401378"/>
                </a:lnTo>
                <a:lnTo>
                  <a:pt x="1038214" y="393885"/>
                </a:lnTo>
                <a:lnTo>
                  <a:pt x="1047931" y="382101"/>
                </a:lnTo>
                <a:lnTo>
                  <a:pt x="1054135" y="369970"/>
                </a:lnTo>
                <a:lnTo>
                  <a:pt x="1056125" y="358544"/>
                </a:lnTo>
                <a:lnTo>
                  <a:pt x="1053200" y="348875"/>
                </a:lnTo>
                <a:lnTo>
                  <a:pt x="959511" y="213859"/>
                </a:lnTo>
                <a:lnTo>
                  <a:pt x="949212" y="207588"/>
                </a:lnTo>
                <a:lnTo>
                  <a:pt x="936098" y="205889"/>
                </a:lnTo>
                <a:close/>
                <a:moveTo>
                  <a:pt x="225042" y="348875"/>
                </a:moveTo>
                <a:lnTo>
                  <a:pt x="217555" y="405124"/>
                </a:lnTo>
                <a:lnTo>
                  <a:pt x="616019" y="405124"/>
                </a:lnTo>
                <a:lnTo>
                  <a:pt x="225042" y="348875"/>
                </a:lnTo>
                <a:close/>
                <a:moveTo>
                  <a:pt x="391753" y="0"/>
                </a:moveTo>
                <a:lnTo>
                  <a:pt x="371370" y="0"/>
                </a:lnTo>
                <a:lnTo>
                  <a:pt x="371192" y="88"/>
                </a:lnTo>
                <a:lnTo>
                  <a:pt x="371192" y="11341"/>
                </a:lnTo>
                <a:lnTo>
                  <a:pt x="412409" y="101347"/>
                </a:lnTo>
                <a:lnTo>
                  <a:pt x="367860" y="123746"/>
                </a:lnTo>
                <a:lnTo>
                  <a:pt x="328305" y="153020"/>
                </a:lnTo>
                <a:lnTo>
                  <a:pt x="294366" y="188552"/>
                </a:lnTo>
                <a:lnTo>
                  <a:pt x="266682" y="229696"/>
                </a:lnTo>
                <a:lnTo>
                  <a:pt x="245864" y="275846"/>
                </a:lnTo>
                <a:lnTo>
                  <a:pt x="232542" y="326370"/>
                </a:lnTo>
                <a:lnTo>
                  <a:pt x="832104" y="397631"/>
                </a:lnTo>
                <a:lnTo>
                  <a:pt x="831290" y="345892"/>
                </a:lnTo>
                <a:lnTo>
                  <a:pt x="821837" y="296235"/>
                </a:lnTo>
                <a:lnTo>
                  <a:pt x="814964" y="277736"/>
                </a:lnTo>
                <a:lnTo>
                  <a:pt x="689533" y="277736"/>
                </a:lnTo>
                <a:lnTo>
                  <a:pt x="678467" y="277614"/>
                </a:lnTo>
                <a:lnTo>
                  <a:pt x="665881" y="274977"/>
                </a:lnTo>
                <a:lnTo>
                  <a:pt x="656456" y="267771"/>
                </a:lnTo>
                <a:lnTo>
                  <a:pt x="650542" y="257050"/>
                </a:lnTo>
                <a:lnTo>
                  <a:pt x="648511" y="243984"/>
                </a:lnTo>
                <a:lnTo>
                  <a:pt x="406849" y="243984"/>
                </a:lnTo>
                <a:lnTo>
                  <a:pt x="367855" y="223300"/>
                </a:lnTo>
                <a:lnTo>
                  <a:pt x="367449" y="210112"/>
                </a:lnTo>
                <a:lnTo>
                  <a:pt x="370610" y="197575"/>
                </a:lnTo>
                <a:lnTo>
                  <a:pt x="378702" y="188546"/>
                </a:lnTo>
                <a:lnTo>
                  <a:pt x="389575" y="183746"/>
                </a:lnTo>
                <a:lnTo>
                  <a:pt x="761555" y="183746"/>
                </a:lnTo>
                <a:lnTo>
                  <a:pt x="748922" y="168095"/>
                </a:lnTo>
                <a:lnTo>
                  <a:pt x="712196" y="135105"/>
                </a:lnTo>
                <a:lnTo>
                  <a:pt x="721191" y="123852"/>
                </a:lnTo>
                <a:lnTo>
                  <a:pt x="693453" y="123852"/>
                </a:lnTo>
                <a:lnTo>
                  <a:pt x="664646" y="107854"/>
                </a:lnTo>
                <a:lnTo>
                  <a:pt x="634436" y="94319"/>
                </a:lnTo>
                <a:lnTo>
                  <a:pt x="632968" y="93854"/>
                </a:lnTo>
                <a:lnTo>
                  <a:pt x="431152" y="93854"/>
                </a:lnTo>
                <a:lnTo>
                  <a:pt x="393679" y="3847"/>
                </a:lnTo>
                <a:lnTo>
                  <a:pt x="391753" y="0"/>
                </a:lnTo>
                <a:close/>
                <a:moveTo>
                  <a:pt x="786201" y="217496"/>
                </a:moveTo>
                <a:lnTo>
                  <a:pt x="672730" y="217496"/>
                </a:lnTo>
                <a:lnTo>
                  <a:pt x="685966" y="217618"/>
                </a:lnTo>
                <a:lnTo>
                  <a:pt x="696387" y="220254"/>
                </a:lnTo>
                <a:lnTo>
                  <a:pt x="704701" y="227461"/>
                </a:lnTo>
                <a:lnTo>
                  <a:pt x="710205" y="238182"/>
                </a:lnTo>
                <a:lnTo>
                  <a:pt x="712196" y="251363"/>
                </a:lnTo>
                <a:lnTo>
                  <a:pt x="707454" y="263907"/>
                </a:lnTo>
                <a:lnTo>
                  <a:pt x="699548" y="272932"/>
                </a:lnTo>
                <a:lnTo>
                  <a:pt x="689533" y="277736"/>
                </a:lnTo>
                <a:lnTo>
                  <a:pt x="814964" y="277736"/>
                </a:lnTo>
                <a:lnTo>
                  <a:pt x="804471" y="249494"/>
                </a:lnTo>
                <a:lnTo>
                  <a:pt x="786201" y="217496"/>
                </a:lnTo>
                <a:close/>
                <a:moveTo>
                  <a:pt x="761555" y="183746"/>
                </a:moveTo>
                <a:lnTo>
                  <a:pt x="389575" y="183746"/>
                </a:lnTo>
                <a:lnTo>
                  <a:pt x="401166" y="183861"/>
                </a:lnTo>
                <a:lnTo>
                  <a:pt x="413700" y="186497"/>
                </a:lnTo>
                <a:lnTo>
                  <a:pt x="422718" y="193705"/>
                </a:lnTo>
                <a:lnTo>
                  <a:pt x="427518" y="204430"/>
                </a:lnTo>
                <a:lnTo>
                  <a:pt x="427396" y="217618"/>
                </a:lnTo>
                <a:lnTo>
                  <a:pt x="424762" y="230155"/>
                </a:lnTo>
                <a:lnTo>
                  <a:pt x="417561" y="239178"/>
                </a:lnTo>
                <a:lnTo>
                  <a:pt x="406849" y="243984"/>
                </a:lnTo>
                <a:lnTo>
                  <a:pt x="648511" y="243984"/>
                </a:lnTo>
                <a:lnTo>
                  <a:pt x="653292" y="231325"/>
                </a:lnTo>
                <a:lnTo>
                  <a:pt x="661605" y="222300"/>
                </a:lnTo>
                <a:lnTo>
                  <a:pt x="672730" y="217496"/>
                </a:lnTo>
                <a:lnTo>
                  <a:pt x="786201" y="217496"/>
                </a:lnTo>
                <a:lnTo>
                  <a:pt x="779924" y="206503"/>
                </a:lnTo>
                <a:lnTo>
                  <a:pt x="761555" y="183746"/>
                </a:lnTo>
                <a:close/>
                <a:moveTo>
                  <a:pt x="764657" y="41351"/>
                </a:moveTo>
                <a:lnTo>
                  <a:pt x="757157" y="41351"/>
                </a:lnTo>
                <a:lnTo>
                  <a:pt x="753413" y="45098"/>
                </a:lnTo>
                <a:lnTo>
                  <a:pt x="693453" y="123852"/>
                </a:lnTo>
                <a:lnTo>
                  <a:pt x="721191" y="123852"/>
                </a:lnTo>
                <a:lnTo>
                  <a:pt x="772156" y="60097"/>
                </a:lnTo>
                <a:lnTo>
                  <a:pt x="775900" y="56350"/>
                </a:lnTo>
                <a:lnTo>
                  <a:pt x="775900" y="48844"/>
                </a:lnTo>
                <a:lnTo>
                  <a:pt x="768400" y="45098"/>
                </a:lnTo>
                <a:lnTo>
                  <a:pt x="764657" y="41351"/>
                </a:lnTo>
                <a:close/>
                <a:moveTo>
                  <a:pt x="533909" y="75923"/>
                </a:moveTo>
                <a:lnTo>
                  <a:pt x="499069" y="77915"/>
                </a:lnTo>
                <a:lnTo>
                  <a:pt x="464933" y="84127"/>
                </a:lnTo>
                <a:lnTo>
                  <a:pt x="431152" y="93854"/>
                </a:lnTo>
                <a:lnTo>
                  <a:pt x="632968" y="93854"/>
                </a:lnTo>
                <a:lnTo>
                  <a:pt x="602821" y="84302"/>
                </a:lnTo>
                <a:lnTo>
                  <a:pt x="569803" y="78855"/>
                </a:lnTo>
                <a:lnTo>
                  <a:pt x="533909" y="7592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9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10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7BE7DD3F-861B-435C-A30B-5EC852DAF2D7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CustomShape 1"/>
          <p:cNvSpPr/>
          <p:nvPr/>
        </p:nvSpPr>
        <p:spPr>
          <a:xfrm>
            <a:off x="7389720" y="0"/>
            <a:ext cx="4801680" cy="6857280"/>
          </a:xfrm>
          <a:custGeom>
            <a:avLst/>
            <a:gdLst/>
            <a:ahLst/>
            <a:rect l="l" t="t" r="r" b="b"/>
            <a:pathLst>
              <a:path w="4802505" h="6858000">
                <a:moveTo>
                  <a:pt x="4802124" y="0"/>
                </a:moveTo>
                <a:lnTo>
                  <a:pt x="0" y="0"/>
                </a:lnTo>
                <a:lnTo>
                  <a:pt x="4699" y="66675"/>
                </a:lnTo>
                <a:lnTo>
                  <a:pt x="12700" y="122174"/>
                </a:lnTo>
                <a:lnTo>
                  <a:pt x="22225" y="174625"/>
                </a:lnTo>
                <a:lnTo>
                  <a:pt x="53975" y="260350"/>
                </a:lnTo>
                <a:lnTo>
                  <a:pt x="73025" y="296799"/>
                </a:lnTo>
                <a:lnTo>
                  <a:pt x="109474" y="369824"/>
                </a:lnTo>
                <a:lnTo>
                  <a:pt x="127000" y="409575"/>
                </a:lnTo>
                <a:lnTo>
                  <a:pt x="142875" y="450850"/>
                </a:lnTo>
                <a:lnTo>
                  <a:pt x="157099" y="496824"/>
                </a:lnTo>
                <a:lnTo>
                  <a:pt x="168275" y="546100"/>
                </a:lnTo>
                <a:lnTo>
                  <a:pt x="176149" y="606425"/>
                </a:lnTo>
                <a:lnTo>
                  <a:pt x="179324" y="673100"/>
                </a:lnTo>
                <a:lnTo>
                  <a:pt x="176149" y="744474"/>
                </a:lnTo>
                <a:lnTo>
                  <a:pt x="168275" y="801624"/>
                </a:lnTo>
                <a:lnTo>
                  <a:pt x="157099" y="854075"/>
                </a:lnTo>
                <a:lnTo>
                  <a:pt x="142875" y="901700"/>
                </a:lnTo>
                <a:lnTo>
                  <a:pt x="127000" y="942975"/>
                </a:lnTo>
                <a:lnTo>
                  <a:pt x="107950" y="981075"/>
                </a:lnTo>
                <a:lnTo>
                  <a:pt x="88900" y="1017524"/>
                </a:lnTo>
                <a:lnTo>
                  <a:pt x="69850" y="1055624"/>
                </a:lnTo>
                <a:lnTo>
                  <a:pt x="52324" y="1095375"/>
                </a:lnTo>
                <a:lnTo>
                  <a:pt x="34925" y="1136650"/>
                </a:lnTo>
                <a:lnTo>
                  <a:pt x="20574" y="1182624"/>
                </a:lnTo>
                <a:lnTo>
                  <a:pt x="11049" y="1235075"/>
                </a:lnTo>
                <a:lnTo>
                  <a:pt x="1524" y="1295400"/>
                </a:lnTo>
                <a:lnTo>
                  <a:pt x="0" y="1363599"/>
                </a:lnTo>
                <a:lnTo>
                  <a:pt x="1524" y="1431925"/>
                </a:lnTo>
                <a:lnTo>
                  <a:pt x="11049" y="1492250"/>
                </a:lnTo>
                <a:lnTo>
                  <a:pt x="20574" y="1544574"/>
                </a:lnTo>
                <a:lnTo>
                  <a:pt x="34925" y="1589024"/>
                </a:lnTo>
                <a:lnTo>
                  <a:pt x="52324" y="1631950"/>
                </a:lnTo>
                <a:lnTo>
                  <a:pt x="69850" y="1671574"/>
                </a:lnTo>
                <a:lnTo>
                  <a:pt x="88900" y="1708150"/>
                </a:lnTo>
                <a:lnTo>
                  <a:pt x="107950" y="1743075"/>
                </a:lnTo>
                <a:lnTo>
                  <a:pt x="127000" y="1782699"/>
                </a:lnTo>
                <a:lnTo>
                  <a:pt x="142875" y="1823974"/>
                </a:lnTo>
                <a:lnTo>
                  <a:pt x="157099" y="1870075"/>
                </a:lnTo>
                <a:lnTo>
                  <a:pt x="168275" y="1922399"/>
                </a:lnTo>
                <a:lnTo>
                  <a:pt x="176149" y="1982724"/>
                </a:lnTo>
                <a:lnTo>
                  <a:pt x="179324" y="2051050"/>
                </a:lnTo>
                <a:lnTo>
                  <a:pt x="176149" y="2119249"/>
                </a:lnTo>
                <a:lnTo>
                  <a:pt x="168275" y="2179574"/>
                </a:lnTo>
                <a:lnTo>
                  <a:pt x="157099" y="2232025"/>
                </a:lnTo>
                <a:lnTo>
                  <a:pt x="142875" y="2277999"/>
                </a:lnTo>
                <a:lnTo>
                  <a:pt x="127000" y="2319274"/>
                </a:lnTo>
                <a:lnTo>
                  <a:pt x="107950" y="2359025"/>
                </a:lnTo>
                <a:lnTo>
                  <a:pt x="88900" y="2395474"/>
                </a:lnTo>
                <a:lnTo>
                  <a:pt x="69850" y="2433574"/>
                </a:lnTo>
                <a:lnTo>
                  <a:pt x="52324" y="2471674"/>
                </a:lnTo>
                <a:lnTo>
                  <a:pt x="34925" y="2512949"/>
                </a:lnTo>
                <a:lnTo>
                  <a:pt x="20574" y="2560574"/>
                </a:lnTo>
                <a:lnTo>
                  <a:pt x="11049" y="2613025"/>
                </a:lnTo>
                <a:lnTo>
                  <a:pt x="1524" y="2671699"/>
                </a:lnTo>
                <a:lnTo>
                  <a:pt x="0" y="2741549"/>
                </a:lnTo>
                <a:lnTo>
                  <a:pt x="1524" y="2809875"/>
                </a:lnTo>
                <a:lnTo>
                  <a:pt x="11049" y="2868549"/>
                </a:lnTo>
                <a:lnTo>
                  <a:pt x="20574" y="2922524"/>
                </a:lnTo>
                <a:lnTo>
                  <a:pt x="34925" y="2966974"/>
                </a:lnTo>
                <a:lnTo>
                  <a:pt x="52324" y="3009900"/>
                </a:lnTo>
                <a:lnTo>
                  <a:pt x="69850" y="3046349"/>
                </a:lnTo>
                <a:lnTo>
                  <a:pt x="88900" y="3084449"/>
                </a:lnTo>
                <a:lnTo>
                  <a:pt x="107950" y="3121025"/>
                </a:lnTo>
                <a:lnTo>
                  <a:pt x="127000" y="3160649"/>
                </a:lnTo>
                <a:lnTo>
                  <a:pt x="142875" y="3201924"/>
                </a:lnTo>
                <a:lnTo>
                  <a:pt x="157099" y="3248025"/>
                </a:lnTo>
                <a:lnTo>
                  <a:pt x="168275" y="3300349"/>
                </a:lnTo>
                <a:lnTo>
                  <a:pt x="176149" y="3360674"/>
                </a:lnTo>
                <a:lnTo>
                  <a:pt x="179324" y="3427349"/>
                </a:lnTo>
                <a:lnTo>
                  <a:pt x="176149" y="3497199"/>
                </a:lnTo>
                <a:lnTo>
                  <a:pt x="168275" y="3557524"/>
                </a:lnTo>
                <a:lnTo>
                  <a:pt x="157099" y="3609975"/>
                </a:lnTo>
                <a:lnTo>
                  <a:pt x="142875" y="3655949"/>
                </a:lnTo>
                <a:lnTo>
                  <a:pt x="127000" y="3697224"/>
                </a:lnTo>
                <a:lnTo>
                  <a:pt x="107950" y="3736975"/>
                </a:lnTo>
                <a:lnTo>
                  <a:pt x="69850" y="3811524"/>
                </a:lnTo>
                <a:lnTo>
                  <a:pt x="52324" y="3848100"/>
                </a:lnTo>
                <a:lnTo>
                  <a:pt x="34925" y="3890899"/>
                </a:lnTo>
                <a:lnTo>
                  <a:pt x="20574" y="3935349"/>
                </a:lnTo>
                <a:lnTo>
                  <a:pt x="11049" y="3987800"/>
                </a:lnTo>
                <a:lnTo>
                  <a:pt x="1524" y="4048125"/>
                </a:lnTo>
                <a:lnTo>
                  <a:pt x="0" y="4116324"/>
                </a:lnTo>
                <a:lnTo>
                  <a:pt x="1524" y="4186174"/>
                </a:lnTo>
                <a:lnTo>
                  <a:pt x="11049" y="4244975"/>
                </a:lnTo>
                <a:lnTo>
                  <a:pt x="20574" y="4297299"/>
                </a:lnTo>
                <a:lnTo>
                  <a:pt x="34925" y="4343400"/>
                </a:lnTo>
                <a:lnTo>
                  <a:pt x="52324" y="4386199"/>
                </a:lnTo>
                <a:lnTo>
                  <a:pt x="69850" y="4424299"/>
                </a:lnTo>
                <a:lnTo>
                  <a:pt x="107950" y="4498975"/>
                </a:lnTo>
                <a:lnTo>
                  <a:pt x="127000" y="4537075"/>
                </a:lnTo>
                <a:lnTo>
                  <a:pt x="142875" y="4579874"/>
                </a:lnTo>
                <a:lnTo>
                  <a:pt x="157099" y="4625975"/>
                </a:lnTo>
                <a:lnTo>
                  <a:pt x="168275" y="4678299"/>
                </a:lnTo>
                <a:lnTo>
                  <a:pt x="176149" y="4738624"/>
                </a:lnTo>
                <a:lnTo>
                  <a:pt x="179324" y="4806950"/>
                </a:lnTo>
                <a:lnTo>
                  <a:pt x="176149" y="4875149"/>
                </a:lnTo>
                <a:lnTo>
                  <a:pt x="168275" y="4935474"/>
                </a:lnTo>
                <a:lnTo>
                  <a:pt x="157099" y="4987925"/>
                </a:lnTo>
                <a:lnTo>
                  <a:pt x="142875" y="5033899"/>
                </a:lnTo>
                <a:lnTo>
                  <a:pt x="127000" y="5075174"/>
                </a:lnTo>
                <a:lnTo>
                  <a:pt x="107950" y="5114925"/>
                </a:lnTo>
                <a:lnTo>
                  <a:pt x="88900" y="5149850"/>
                </a:lnTo>
                <a:lnTo>
                  <a:pt x="69850" y="5186299"/>
                </a:lnTo>
                <a:lnTo>
                  <a:pt x="52324" y="5226050"/>
                </a:lnTo>
                <a:lnTo>
                  <a:pt x="34925" y="5268849"/>
                </a:lnTo>
                <a:lnTo>
                  <a:pt x="20574" y="5313299"/>
                </a:lnTo>
                <a:lnTo>
                  <a:pt x="11049" y="5365750"/>
                </a:lnTo>
                <a:lnTo>
                  <a:pt x="1524" y="5426075"/>
                </a:lnTo>
                <a:lnTo>
                  <a:pt x="0" y="5494274"/>
                </a:lnTo>
                <a:lnTo>
                  <a:pt x="1524" y="5562600"/>
                </a:lnTo>
                <a:lnTo>
                  <a:pt x="11049" y="5622925"/>
                </a:lnTo>
                <a:lnTo>
                  <a:pt x="20574" y="5675312"/>
                </a:lnTo>
                <a:lnTo>
                  <a:pt x="34925" y="5721350"/>
                </a:lnTo>
                <a:lnTo>
                  <a:pt x="52324" y="5762625"/>
                </a:lnTo>
                <a:lnTo>
                  <a:pt x="69850" y="5802312"/>
                </a:lnTo>
                <a:lnTo>
                  <a:pt x="88900" y="5840412"/>
                </a:lnTo>
                <a:lnTo>
                  <a:pt x="107950" y="5876925"/>
                </a:lnTo>
                <a:lnTo>
                  <a:pt x="127000" y="5915025"/>
                </a:lnTo>
                <a:lnTo>
                  <a:pt x="142875" y="5956300"/>
                </a:lnTo>
                <a:lnTo>
                  <a:pt x="157099" y="6003925"/>
                </a:lnTo>
                <a:lnTo>
                  <a:pt x="168275" y="6056312"/>
                </a:lnTo>
                <a:lnTo>
                  <a:pt x="176149" y="6113462"/>
                </a:lnTo>
                <a:lnTo>
                  <a:pt x="179324" y="6183312"/>
                </a:lnTo>
                <a:lnTo>
                  <a:pt x="176149" y="6251575"/>
                </a:lnTo>
                <a:lnTo>
                  <a:pt x="168275" y="6311900"/>
                </a:lnTo>
                <a:lnTo>
                  <a:pt x="157099" y="6361112"/>
                </a:lnTo>
                <a:lnTo>
                  <a:pt x="142875" y="6407150"/>
                </a:lnTo>
                <a:lnTo>
                  <a:pt x="127000" y="6448425"/>
                </a:lnTo>
                <a:lnTo>
                  <a:pt x="109474" y="6488112"/>
                </a:lnTo>
                <a:lnTo>
                  <a:pt x="73025" y="6561137"/>
                </a:lnTo>
                <a:lnTo>
                  <a:pt x="53975" y="6597650"/>
                </a:lnTo>
                <a:lnTo>
                  <a:pt x="22225" y="6683375"/>
                </a:lnTo>
                <a:lnTo>
                  <a:pt x="12700" y="6735761"/>
                </a:lnTo>
                <a:lnTo>
                  <a:pt x="4699" y="6791323"/>
                </a:lnTo>
                <a:lnTo>
                  <a:pt x="0" y="6857999"/>
                </a:lnTo>
                <a:lnTo>
                  <a:pt x="4802124" y="6857999"/>
                </a:lnTo>
                <a:lnTo>
                  <a:pt x="4802124" y="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2"/>
          <p:cNvSpPr/>
          <p:nvPr/>
        </p:nvSpPr>
        <p:spPr>
          <a:xfrm>
            <a:off x="0" y="0"/>
            <a:ext cx="282960" cy="6857280"/>
          </a:xfrm>
          <a:custGeom>
            <a:avLst/>
            <a:gdLst/>
            <a:ahLst/>
            <a:rect l="l" t="t" r="r" b="b"/>
            <a:pathLst>
              <a:path w="283845" h="6858000">
                <a:moveTo>
                  <a:pt x="0" y="6858000"/>
                </a:moveTo>
                <a:lnTo>
                  <a:pt x="283464" y="6858000"/>
                </a:lnTo>
                <a:lnTo>
                  <a:pt x="2834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3"/>
          <p:cNvSpPr/>
          <p:nvPr/>
        </p:nvSpPr>
        <p:spPr>
          <a:xfrm>
            <a:off x="8777880" y="1217880"/>
            <a:ext cx="217620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400" spc="290" strike="noStrike">
                <a:solidFill>
                  <a:srgbClr val="a3c539"/>
                </a:solidFill>
                <a:latin typeface="Gill Sans MT"/>
                <a:ea typeface="DejaVu Sans"/>
              </a:rPr>
              <a:t>E</a:t>
            </a:r>
            <a:r>
              <a:rPr b="1" lang="en-US" sz="2400" spc="-1" strike="noStrike">
                <a:solidFill>
                  <a:srgbClr val="a3c539"/>
                </a:solidFill>
                <a:latin typeface="Gill Sans MT"/>
                <a:ea typeface="DejaVu Sans"/>
              </a:rPr>
              <a:t>X</a:t>
            </a:r>
            <a:r>
              <a:rPr b="1" lang="en-US" sz="2400" spc="290" strike="noStrike">
                <a:solidFill>
                  <a:srgbClr val="a3c539"/>
                </a:solidFill>
                <a:latin typeface="Gill Sans MT"/>
                <a:ea typeface="DejaVu Sans"/>
              </a:rPr>
              <a:t>E</a:t>
            </a:r>
            <a:r>
              <a:rPr b="1" lang="en-US" sz="2400" spc="284" strike="noStrike">
                <a:solidFill>
                  <a:srgbClr val="a3c539"/>
                </a:solidFill>
                <a:latin typeface="Gill Sans MT"/>
                <a:ea typeface="DejaVu Sans"/>
              </a:rPr>
              <a:t>R</a:t>
            </a:r>
            <a:r>
              <a:rPr b="1" lang="en-US" sz="2400" spc="290" strike="noStrike">
                <a:solidFill>
                  <a:srgbClr val="a3c539"/>
                </a:solidFill>
                <a:latin typeface="Gill Sans MT"/>
                <a:ea typeface="DejaVu Sans"/>
              </a:rPr>
              <a:t>C</a:t>
            </a:r>
            <a:r>
              <a:rPr b="1" lang="en-US" sz="2400" spc="-1" strike="noStrike">
                <a:solidFill>
                  <a:srgbClr val="a3c539"/>
                </a:solidFill>
                <a:latin typeface="Gill Sans MT"/>
                <a:ea typeface="DejaVu Sans"/>
              </a:rPr>
              <a:t>I</a:t>
            </a:r>
            <a:r>
              <a:rPr b="1" lang="en-US" sz="2400" spc="-1" strike="noStrike">
                <a:solidFill>
                  <a:srgbClr val="a3c539"/>
                </a:solidFill>
                <a:latin typeface="Gill Sans MT"/>
                <a:ea typeface="DejaVu Sans"/>
              </a:rPr>
              <a:t>S</a:t>
            </a:r>
            <a:r>
              <a:rPr b="1" lang="en-US" sz="2400" spc="-1" strike="noStrike">
                <a:solidFill>
                  <a:srgbClr val="a3c539"/>
                </a:solidFill>
                <a:latin typeface="Gill Sans MT"/>
                <a:ea typeface="DejaVu Sans"/>
              </a:rPr>
              <a:t>E</a:t>
            </a:r>
            <a:r>
              <a:rPr b="1" lang="en-US" sz="2400" spc="-1" strike="noStrike">
                <a:solidFill>
                  <a:srgbClr val="a3c539"/>
                </a:solidFill>
                <a:latin typeface="Gill Sans MT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a3c539"/>
                </a:solidFill>
                <a:latin typeface="Gill Sans MT"/>
                <a:ea typeface="DejaVu Sans"/>
              </a:rPr>
              <a:t> 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47" name="CustomShape 4"/>
          <p:cNvSpPr/>
          <p:nvPr/>
        </p:nvSpPr>
        <p:spPr>
          <a:xfrm>
            <a:off x="703080" y="274320"/>
            <a:ext cx="6886440" cy="11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2800" spc="-7" strike="noStrike">
                <a:solidFill>
                  <a:srgbClr val="000000"/>
                </a:solidFill>
                <a:latin typeface="Gill Sans MT"/>
              </a:rPr>
              <a:t>Example using </a:t>
            </a:r>
            <a:r>
              <a:rPr b="1" lang="en-US" sz="2800" spc="-7" strike="noStrike">
                <a:solidFill>
                  <a:srgbClr val="a3c539"/>
                </a:solidFill>
                <a:latin typeface="Gill Sans MT"/>
              </a:rPr>
              <a:t>Inheritance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48" name="CustomShape 5"/>
          <p:cNvSpPr/>
          <p:nvPr/>
        </p:nvSpPr>
        <p:spPr>
          <a:xfrm>
            <a:off x="9168480" y="2342880"/>
            <a:ext cx="1416600" cy="1415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6"/>
          <p:cNvSpPr/>
          <p:nvPr/>
        </p:nvSpPr>
        <p:spPr>
          <a:xfrm>
            <a:off x="893160" y="1587960"/>
            <a:ext cx="5795280" cy="48531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7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1" name="CustomShape 8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0DFFEAF8-F63F-44D2-B304-56DED9D34499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2"/>
          <p:cNvSpPr/>
          <p:nvPr/>
        </p:nvSpPr>
        <p:spPr>
          <a:xfrm>
            <a:off x="0" y="0"/>
            <a:ext cx="2814120" cy="6857280"/>
          </a:xfrm>
          <a:custGeom>
            <a:avLst/>
            <a:gdLst/>
            <a:ahLst/>
            <a:rect l="l" t="t" r="r" b="b"/>
            <a:pathLst>
              <a:path w="2814955" h="6858000">
                <a:moveTo>
                  <a:pt x="1414526" y="0"/>
                </a:moveTo>
                <a:lnTo>
                  <a:pt x="0" y="0"/>
                </a:lnTo>
                <a:lnTo>
                  <a:pt x="0" y="6857999"/>
                </a:lnTo>
                <a:lnTo>
                  <a:pt x="1414526" y="6857999"/>
                </a:lnTo>
                <a:lnTo>
                  <a:pt x="1438402" y="6769098"/>
                </a:lnTo>
                <a:lnTo>
                  <a:pt x="1462151" y="6681787"/>
                </a:lnTo>
                <a:lnTo>
                  <a:pt x="1489202" y="6596062"/>
                </a:lnTo>
                <a:lnTo>
                  <a:pt x="1519301" y="6513512"/>
                </a:lnTo>
                <a:lnTo>
                  <a:pt x="1555877" y="6435725"/>
                </a:lnTo>
                <a:lnTo>
                  <a:pt x="1598676" y="6362700"/>
                </a:lnTo>
                <a:lnTo>
                  <a:pt x="1644777" y="6300787"/>
                </a:lnTo>
                <a:lnTo>
                  <a:pt x="1697101" y="6243637"/>
                </a:lnTo>
                <a:lnTo>
                  <a:pt x="1754251" y="6188075"/>
                </a:lnTo>
                <a:lnTo>
                  <a:pt x="1817751" y="6134100"/>
                </a:lnTo>
                <a:lnTo>
                  <a:pt x="1881377" y="6084887"/>
                </a:lnTo>
                <a:lnTo>
                  <a:pt x="1948052" y="6032500"/>
                </a:lnTo>
                <a:lnTo>
                  <a:pt x="2016252" y="5983287"/>
                </a:lnTo>
                <a:lnTo>
                  <a:pt x="2146427" y="5878512"/>
                </a:lnTo>
                <a:lnTo>
                  <a:pt x="2206752" y="5824537"/>
                </a:lnTo>
                <a:lnTo>
                  <a:pt x="2262378" y="5767387"/>
                </a:lnTo>
                <a:lnTo>
                  <a:pt x="2311527" y="5707062"/>
                </a:lnTo>
                <a:lnTo>
                  <a:pt x="2355977" y="5643562"/>
                </a:lnTo>
                <a:lnTo>
                  <a:pt x="2389378" y="5575300"/>
                </a:lnTo>
                <a:lnTo>
                  <a:pt x="2414778" y="5499100"/>
                </a:lnTo>
                <a:lnTo>
                  <a:pt x="2429002" y="5418074"/>
                </a:lnTo>
                <a:lnTo>
                  <a:pt x="2435352" y="5334000"/>
                </a:lnTo>
                <a:lnTo>
                  <a:pt x="2435352" y="5249799"/>
                </a:lnTo>
                <a:lnTo>
                  <a:pt x="2429002" y="5162550"/>
                </a:lnTo>
                <a:lnTo>
                  <a:pt x="2417953" y="5071999"/>
                </a:lnTo>
                <a:lnTo>
                  <a:pt x="2405253" y="4983099"/>
                </a:lnTo>
                <a:lnTo>
                  <a:pt x="2394077" y="4894199"/>
                </a:lnTo>
                <a:lnTo>
                  <a:pt x="2383028" y="4805299"/>
                </a:lnTo>
                <a:lnTo>
                  <a:pt x="2375027" y="4714875"/>
                </a:lnTo>
                <a:lnTo>
                  <a:pt x="2371852" y="4627499"/>
                </a:lnTo>
                <a:lnTo>
                  <a:pt x="2376678" y="4543425"/>
                </a:lnTo>
                <a:lnTo>
                  <a:pt x="2387727" y="4459224"/>
                </a:lnTo>
                <a:lnTo>
                  <a:pt x="2408428" y="4381500"/>
                </a:lnTo>
                <a:lnTo>
                  <a:pt x="2437003" y="4302125"/>
                </a:lnTo>
                <a:lnTo>
                  <a:pt x="2471928" y="4224274"/>
                </a:lnTo>
                <a:lnTo>
                  <a:pt x="2513203" y="4146550"/>
                </a:lnTo>
                <a:lnTo>
                  <a:pt x="2557653" y="4068699"/>
                </a:lnTo>
                <a:lnTo>
                  <a:pt x="2603627" y="3989324"/>
                </a:lnTo>
                <a:lnTo>
                  <a:pt x="2649728" y="3913124"/>
                </a:lnTo>
                <a:lnTo>
                  <a:pt x="2692527" y="3833749"/>
                </a:lnTo>
                <a:lnTo>
                  <a:pt x="2732278" y="3756025"/>
                </a:lnTo>
                <a:lnTo>
                  <a:pt x="2765552" y="3673475"/>
                </a:lnTo>
                <a:lnTo>
                  <a:pt x="2792603" y="3592449"/>
                </a:lnTo>
                <a:lnTo>
                  <a:pt x="2808478" y="3511550"/>
                </a:lnTo>
                <a:lnTo>
                  <a:pt x="2814828" y="3429000"/>
                </a:lnTo>
                <a:lnTo>
                  <a:pt x="2808478" y="3346450"/>
                </a:lnTo>
                <a:lnTo>
                  <a:pt x="2792603" y="3265424"/>
                </a:lnTo>
                <a:lnTo>
                  <a:pt x="2765552" y="3184525"/>
                </a:lnTo>
                <a:lnTo>
                  <a:pt x="2732278" y="3101975"/>
                </a:lnTo>
                <a:lnTo>
                  <a:pt x="2692527" y="3024124"/>
                </a:lnTo>
                <a:lnTo>
                  <a:pt x="2649728" y="2944749"/>
                </a:lnTo>
                <a:lnTo>
                  <a:pt x="2603627" y="2868549"/>
                </a:lnTo>
                <a:lnTo>
                  <a:pt x="2557653" y="2789174"/>
                </a:lnTo>
                <a:lnTo>
                  <a:pt x="2513203" y="2711450"/>
                </a:lnTo>
                <a:lnTo>
                  <a:pt x="2471928" y="2633599"/>
                </a:lnTo>
                <a:lnTo>
                  <a:pt x="2437003" y="2555875"/>
                </a:lnTo>
                <a:lnTo>
                  <a:pt x="2408428" y="2476500"/>
                </a:lnTo>
                <a:lnTo>
                  <a:pt x="2387727" y="2398649"/>
                </a:lnTo>
                <a:lnTo>
                  <a:pt x="2376678" y="2314575"/>
                </a:lnTo>
                <a:lnTo>
                  <a:pt x="2371852" y="2230374"/>
                </a:lnTo>
                <a:lnTo>
                  <a:pt x="2375027" y="2143125"/>
                </a:lnTo>
                <a:lnTo>
                  <a:pt x="2383028" y="2052574"/>
                </a:lnTo>
                <a:lnTo>
                  <a:pt x="2394077" y="1963674"/>
                </a:lnTo>
                <a:lnTo>
                  <a:pt x="2405253" y="1874774"/>
                </a:lnTo>
                <a:lnTo>
                  <a:pt x="2417953" y="1785874"/>
                </a:lnTo>
                <a:lnTo>
                  <a:pt x="2429002" y="1695450"/>
                </a:lnTo>
                <a:lnTo>
                  <a:pt x="2435352" y="1608074"/>
                </a:lnTo>
                <a:lnTo>
                  <a:pt x="2435352" y="1524000"/>
                </a:lnTo>
                <a:lnTo>
                  <a:pt x="2429002" y="1439799"/>
                </a:lnTo>
                <a:lnTo>
                  <a:pt x="2414778" y="1358900"/>
                </a:lnTo>
                <a:lnTo>
                  <a:pt x="2389378" y="1282700"/>
                </a:lnTo>
                <a:lnTo>
                  <a:pt x="2355977" y="1214374"/>
                </a:lnTo>
                <a:lnTo>
                  <a:pt x="2311527" y="1150874"/>
                </a:lnTo>
                <a:lnTo>
                  <a:pt x="2262378" y="1090549"/>
                </a:lnTo>
                <a:lnTo>
                  <a:pt x="2206752" y="1033399"/>
                </a:lnTo>
                <a:lnTo>
                  <a:pt x="2146427" y="979424"/>
                </a:lnTo>
                <a:lnTo>
                  <a:pt x="2016252" y="874649"/>
                </a:lnTo>
                <a:lnTo>
                  <a:pt x="1948052" y="825500"/>
                </a:lnTo>
                <a:lnTo>
                  <a:pt x="1881377" y="773049"/>
                </a:lnTo>
                <a:lnTo>
                  <a:pt x="1817751" y="723900"/>
                </a:lnTo>
                <a:lnTo>
                  <a:pt x="1754251" y="669925"/>
                </a:lnTo>
                <a:lnTo>
                  <a:pt x="1697101" y="614299"/>
                </a:lnTo>
                <a:lnTo>
                  <a:pt x="1644777" y="557149"/>
                </a:lnTo>
                <a:lnTo>
                  <a:pt x="1598676" y="495300"/>
                </a:lnTo>
                <a:lnTo>
                  <a:pt x="1555877" y="422275"/>
                </a:lnTo>
                <a:lnTo>
                  <a:pt x="1519301" y="344424"/>
                </a:lnTo>
                <a:lnTo>
                  <a:pt x="1489202" y="261874"/>
                </a:lnTo>
                <a:lnTo>
                  <a:pt x="1462151" y="176149"/>
                </a:lnTo>
                <a:lnTo>
                  <a:pt x="1438402" y="88900"/>
                </a:lnTo>
                <a:lnTo>
                  <a:pt x="14145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3"/>
          <p:cNvSpPr/>
          <p:nvPr/>
        </p:nvSpPr>
        <p:spPr>
          <a:xfrm>
            <a:off x="874800" y="0"/>
            <a:ext cx="1645200" cy="6857280"/>
          </a:xfrm>
          <a:custGeom>
            <a:avLst/>
            <a:gdLst/>
            <a:ahLst/>
            <a:rect l="l" t="t" r="r" b="b"/>
            <a:pathLst>
              <a:path w="1645920" h="6858000">
                <a:moveTo>
                  <a:pt x="271411" y="0"/>
                </a:moveTo>
                <a:lnTo>
                  <a:pt x="0" y="0"/>
                </a:lnTo>
                <a:lnTo>
                  <a:pt x="26987" y="66675"/>
                </a:lnTo>
                <a:lnTo>
                  <a:pt x="52374" y="139700"/>
                </a:lnTo>
                <a:lnTo>
                  <a:pt x="73012" y="217424"/>
                </a:lnTo>
                <a:lnTo>
                  <a:pt x="95237" y="299974"/>
                </a:lnTo>
                <a:lnTo>
                  <a:pt x="142849" y="477774"/>
                </a:lnTo>
                <a:lnTo>
                  <a:pt x="172999" y="565150"/>
                </a:lnTo>
                <a:lnTo>
                  <a:pt x="204749" y="652399"/>
                </a:lnTo>
                <a:lnTo>
                  <a:pt x="247599" y="738124"/>
                </a:lnTo>
                <a:lnTo>
                  <a:pt x="295224" y="819150"/>
                </a:lnTo>
                <a:lnTo>
                  <a:pt x="352361" y="895350"/>
                </a:lnTo>
                <a:lnTo>
                  <a:pt x="414274" y="963549"/>
                </a:lnTo>
                <a:lnTo>
                  <a:pt x="480949" y="1028700"/>
                </a:lnTo>
                <a:lnTo>
                  <a:pt x="552323" y="1089025"/>
                </a:lnTo>
                <a:lnTo>
                  <a:pt x="622173" y="1144524"/>
                </a:lnTo>
                <a:lnTo>
                  <a:pt x="695198" y="1198499"/>
                </a:lnTo>
                <a:lnTo>
                  <a:pt x="765048" y="1252474"/>
                </a:lnTo>
                <a:lnTo>
                  <a:pt x="830072" y="1304925"/>
                </a:lnTo>
                <a:lnTo>
                  <a:pt x="890397" y="1355725"/>
                </a:lnTo>
                <a:lnTo>
                  <a:pt x="942848" y="1406525"/>
                </a:lnTo>
                <a:lnTo>
                  <a:pt x="984123" y="1460500"/>
                </a:lnTo>
                <a:lnTo>
                  <a:pt x="1012571" y="1512824"/>
                </a:lnTo>
                <a:lnTo>
                  <a:pt x="1026922" y="1562100"/>
                </a:lnTo>
                <a:lnTo>
                  <a:pt x="1034796" y="1616075"/>
                </a:lnTo>
                <a:lnTo>
                  <a:pt x="1037971" y="1674749"/>
                </a:lnTo>
                <a:lnTo>
                  <a:pt x="1033272" y="1739900"/>
                </a:lnTo>
                <a:lnTo>
                  <a:pt x="1026922" y="1808099"/>
                </a:lnTo>
                <a:lnTo>
                  <a:pt x="1018921" y="1877949"/>
                </a:lnTo>
                <a:lnTo>
                  <a:pt x="1011047" y="1950974"/>
                </a:lnTo>
                <a:lnTo>
                  <a:pt x="993521" y="2062099"/>
                </a:lnTo>
                <a:lnTo>
                  <a:pt x="984123" y="2171700"/>
                </a:lnTo>
                <a:lnTo>
                  <a:pt x="977773" y="2284349"/>
                </a:lnTo>
                <a:lnTo>
                  <a:pt x="980948" y="2398649"/>
                </a:lnTo>
                <a:lnTo>
                  <a:pt x="996696" y="2512949"/>
                </a:lnTo>
                <a:lnTo>
                  <a:pt x="1018921" y="2601849"/>
                </a:lnTo>
                <a:lnTo>
                  <a:pt x="1049147" y="2689225"/>
                </a:lnTo>
                <a:lnTo>
                  <a:pt x="1087247" y="2771775"/>
                </a:lnTo>
                <a:lnTo>
                  <a:pt x="1128522" y="2855849"/>
                </a:lnTo>
                <a:lnTo>
                  <a:pt x="1255522" y="3078099"/>
                </a:lnTo>
                <a:lnTo>
                  <a:pt x="1290447" y="3140075"/>
                </a:lnTo>
                <a:lnTo>
                  <a:pt x="1323721" y="3201924"/>
                </a:lnTo>
                <a:lnTo>
                  <a:pt x="1350645" y="3262249"/>
                </a:lnTo>
                <a:lnTo>
                  <a:pt x="1371346" y="3321050"/>
                </a:lnTo>
                <a:lnTo>
                  <a:pt x="1385570" y="3375025"/>
                </a:lnTo>
                <a:lnTo>
                  <a:pt x="1390396" y="3429000"/>
                </a:lnTo>
                <a:lnTo>
                  <a:pt x="1385570" y="3482975"/>
                </a:lnTo>
                <a:lnTo>
                  <a:pt x="1371346" y="3536950"/>
                </a:lnTo>
                <a:lnTo>
                  <a:pt x="1350645" y="3595624"/>
                </a:lnTo>
                <a:lnTo>
                  <a:pt x="1323721" y="3655949"/>
                </a:lnTo>
                <a:lnTo>
                  <a:pt x="1290447" y="3717925"/>
                </a:lnTo>
                <a:lnTo>
                  <a:pt x="1255522" y="3779774"/>
                </a:lnTo>
                <a:lnTo>
                  <a:pt x="1128522" y="4002024"/>
                </a:lnTo>
                <a:lnTo>
                  <a:pt x="1087247" y="4086225"/>
                </a:lnTo>
                <a:lnTo>
                  <a:pt x="1049147" y="4168775"/>
                </a:lnTo>
                <a:lnTo>
                  <a:pt x="1018921" y="4256024"/>
                </a:lnTo>
                <a:lnTo>
                  <a:pt x="996696" y="4344924"/>
                </a:lnTo>
                <a:lnTo>
                  <a:pt x="980948" y="4459224"/>
                </a:lnTo>
                <a:lnTo>
                  <a:pt x="977773" y="4573524"/>
                </a:lnTo>
                <a:lnTo>
                  <a:pt x="984123" y="4686300"/>
                </a:lnTo>
                <a:lnTo>
                  <a:pt x="993521" y="4795774"/>
                </a:lnTo>
                <a:lnTo>
                  <a:pt x="1011047" y="4906899"/>
                </a:lnTo>
                <a:lnTo>
                  <a:pt x="1018921" y="4979924"/>
                </a:lnTo>
                <a:lnTo>
                  <a:pt x="1026922" y="5049774"/>
                </a:lnTo>
                <a:lnTo>
                  <a:pt x="1033272" y="5118100"/>
                </a:lnTo>
                <a:lnTo>
                  <a:pt x="1037971" y="5183124"/>
                </a:lnTo>
                <a:lnTo>
                  <a:pt x="1034796" y="5241925"/>
                </a:lnTo>
                <a:lnTo>
                  <a:pt x="1026922" y="5295900"/>
                </a:lnTo>
                <a:lnTo>
                  <a:pt x="1012571" y="5345049"/>
                </a:lnTo>
                <a:lnTo>
                  <a:pt x="984123" y="5397500"/>
                </a:lnTo>
                <a:lnTo>
                  <a:pt x="942848" y="5451475"/>
                </a:lnTo>
                <a:lnTo>
                  <a:pt x="890397" y="5502275"/>
                </a:lnTo>
                <a:lnTo>
                  <a:pt x="830072" y="5554599"/>
                </a:lnTo>
                <a:lnTo>
                  <a:pt x="695198" y="5659437"/>
                </a:lnTo>
                <a:lnTo>
                  <a:pt x="622173" y="5713412"/>
                </a:lnTo>
                <a:lnTo>
                  <a:pt x="552323" y="5768975"/>
                </a:lnTo>
                <a:lnTo>
                  <a:pt x="480949" y="5829300"/>
                </a:lnTo>
                <a:lnTo>
                  <a:pt x="414274" y="5894387"/>
                </a:lnTo>
                <a:lnTo>
                  <a:pt x="352361" y="5962650"/>
                </a:lnTo>
                <a:lnTo>
                  <a:pt x="295224" y="6038850"/>
                </a:lnTo>
                <a:lnTo>
                  <a:pt x="247599" y="6119812"/>
                </a:lnTo>
                <a:lnTo>
                  <a:pt x="204749" y="6205537"/>
                </a:lnTo>
                <a:lnTo>
                  <a:pt x="172999" y="6292850"/>
                </a:lnTo>
                <a:lnTo>
                  <a:pt x="142849" y="6380162"/>
                </a:lnTo>
                <a:lnTo>
                  <a:pt x="95237" y="6557962"/>
                </a:lnTo>
                <a:lnTo>
                  <a:pt x="73012" y="6640512"/>
                </a:lnTo>
                <a:lnTo>
                  <a:pt x="52374" y="6718300"/>
                </a:lnTo>
                <a:lnTo>
                  <a:pt x="26987" y="6791323"/>
                </a:lnTo>
                <a:lnTo>
                  <a:pt x="0" y="6857999"/>
                </a:lnTo>
                <a:lnTo>
                  <a:pt x="271411" y="6857999"/>
                </a:lnTo>
                <a:lnTo>
                  <a:pt x="298386" y="6770686"/>
                </a:lnTo>
                <a:lnTo>
                  <a:pt x="323786" y="6683375"/>
                </a:lnTo>
                <a:lnTo>
                  <a:pt x="349186" y="6594475"/>
                </a:lnTo>
                <a:lnTo>
                  <a:pt x="371398" y="6503987"/>
                </a:lnTo>
                <a:lnTo>
                  <a:pt x="398399" y="6416675"/>
                </a:lnTo>
                <a:lnTo>
                  <a:pt x="426974" y="6332537"/>
                </a:lnTo>
                <a:lnTo>
                  <a:pt x="463423" y="6253162"/>
                </a:lnTo>
                <a:lnTo>
                  <a:pt x="506349" y="6180137"/>
                </a:lnTo>
                <a:lnTo>
                  <a:pt x="553974" y="6118225"/>
                </a:lnTo>
                <a:lnTo>
                  <a:pt x="606298" y="6059487"/>
                </a:lnTo>
                <a:lnTo>
                  <a:pt x="666623" y="6005512"/>
                </a:lnTo>
                <a:lnTo>
                  <a:pt x="730123" y="5951537"/>
                </a:lnTo>
                <a:lnTo>
                  <a:pt x="931672" y="5797550"/>
                </a:lnTo>
                <a:lnTo>
                  <a:pt x="996696" y="5746750"/>
                </a:lnTo>
                <a:lnTo>
                  <a:pt x="1058672" y="5692775"/>
                </a:lnTo>
                <a:lnTo>
                  <a:pt x="1115822" y="5634037"/>
                </a:lnTo>
                <a:lnTo>
                  <a:pt x="1168146" y="5575300"/>
                </a:lnTo>
                <a:lnTo>
                  <a:pt x="1211072" y="5511800"/>
                </a:lnTo>
                <a:lnTo>
                  <a:pt x="1247521" y="5440299"/>
                </a:lnTo>
                <a:lnTo>
                  <a:pt x="1269746" y="5370449"/>
                </a:lnTo>
                <a:lnTo>
                  <a:pt x="1284097" y="5292725"/>
                </a:lnTo>
                <a:lnTo>
                  <a:pt x="1290447" y="5216525"/>
                </a:lnTo>
                <a:lnTo>
                  <a:pt x="1288796" y="5135499"/>
                </a:lnTo>
                <a:lnTo>
                  <a:pt x="1282446" y="5054600"/>
                </a:lnTo>
                <a:lnTo>
                  <a:pt x="1274572" y="4970399"/>
                </a:lnTo>
                <a:lnTo>
                  <a:pt x="1263396" y="4886325"/>
                </a:lnTo>
                <a:lnTo>
                  <a:pt x="1250696" y="4802124"/>
                </a:lnTo>
                <a:lnTo>
                  <a:pt x="1241171" y="4718050"/>
                </a:lnTo>
                <a:lnTo>
                  <a:pt x="1234821" y="4633849"/>
                </a:lnTo>
                <a:lnTo>
                  <a:pt x="1230122" y="4552950"/>
                </a:lnTo>
                <a:lnTo>
                  <a:pt x="1234821" y="4473575"/>
                </a:lnTo>
                <a:lnTo>
                  <a:pt x="1244346" y="4395724"/>
                </a:lnTo>
                <a:lnTo>
                  <a:pt x="1265047" y="4314825"/>
                </a:lnTo>
                <a:lnTo>
                  <a:pt x="1296797" y="4235450"/>
                </a:lnTo>
                <a:lnTo>
                  <a:pt x="1334770" y="4156075"/>
                </a:lnTo>
                <a:lnTo>
                  <a:pt x="1377696" y="4076700"/>
                </a:lnTo>
                <a:lnTo>
                  <a:pt x="1422146" y="3998849"/>
                </a:lnTo>
                <a:lnTo>
                  <a:pt x="1469771" y="3919474"/>
                </a:lnTo>
                <a:lnTo>
                  <a:pt x="1512570" y="3840099"/>
                </a:lnTo>
                <a:lnTo>
                  <a:pt x="1555496" y="3759200"/>
                </a:lnTo>
                <a:lnTo>
                  <a:pt x="1591945" y="3678174"/>
                </a:lnTo>
                <a:lnTo>
                  <a:pt x="1620520" y="3597275"/>
                </a:lnTo>
                <a:lnTo>
                  <a:pt x="1636395" y="3514725"/>
                </a:lnTo>
                <a:lnTo>
                  <a:pt x="1645920" y="3429000"/>
                </a:lnTo>
                <a:lnTo>
                  <a:pt x="1636395" y="3343275"/>
                </a:lnTo>
                <a:lnTo>
                  <a:pt x="1620520" y="3260725"/>
                </a:lnTo>
                <a:lnTo>
                  <a:pt x="1591945" y="3179699"/>
                </a:lnTo>
                <a:lnTo>
                  <a:pt x="1555496" y="3098800"/>
                </a:lnTo>
                <a:lnTo>
                  <a:pt x="1512570" y="3017774"/>
                </a:lnTo>
                <a:lnTo>
                  <a:pt x="1469771" y="2938399"/>
                </a:lnTo>
                <a:lnTo>
                  <a:pt x="1422146" y="2859024"/>
                </a:lnTo>
                <a:lnTo>
                  <a:pt x="1377696" y="2781300"/>
                </a:lnTo>
                <a:lnTo>
                  <a:pt x="1334770" y="2701925"/>
                </a:lnTo>
                <a:lnTo>
                  <a:pt x="1296797" y="2622550"/>
                </a:lnTo>
                <a:lnTo>
                  <a:pt x="1265047" y="2543175"/>
                </a:lnTo>
                <a:lnTo>
                  <a:pt x="1244346" y="2462149"/>
                </a:lnTo>
                <a:lnTo>
                  <a:pt x="1234821" y="2384425"/>
                </a:lnTo>
                <a:lnTo>
                  <a:pt x="1230122" y="2305050"/>
                </a:lnTo>
                <a:lnTo>
                  <a:pt x="1234821" y="2224024"/>
                </a:lnTo>
                <a:lnTo>
                  <a:pt x="1241171" y="2139950"/>
                </a:lnTo>
                <a:lnTo>
                  <a:pt x="1250696" y="2055749"/>
                </a:lnTo>
                <a:lnTo>
                  <a:pt x="1263396" y="1971675"/>
                </a:lnTo>
                <a:lnTo>
                  <a:pt x="1274572" y="1887474"/>
                </a:lnTo>
                <a:lnTo>
                  <a:pt x="1282446" y="1803400"/>
                </a:lnTo>
                <a:lnTo>
                  <a:pt x="1288796" y="1722374"/>
                </a:lnTo>
                <a:lnTo>
                  <a:pt x="1290447" y="1641475"/>
                </a:lnTo>
                <a:lnTo>
                  <a:pt x="1284097" y="1565275"/>
                </a:lnTo>
                <a:lnTo>
                  <a:pt x="1269746" y="1487424"/>
                </a:lnTo>
                <a:lnTo>
                  <a:pt x="1247521" y="1417574"/>
                </a:lnTo>
                <a:lnTo>
                  <a:pt x="1211072" y="1346200"/>
                </a:lnTo>
                <a:lnTo>
                  <a:pt x="1168146" y="1282700"/>
                </a:lnTo>
                <a:lnTo>
                  <a:pt x="1115822" y="1223899"/>
                </a:lnTo>
                <a:lnTo>
                  <a:pt x="1058672" y="1165225"/>
                </a:lnTo>
                <a:lnTo>
                  <a:pt x="996696" y="1111250"/>
                </a:lnTo>
                <a:lnTo>
                  <a:pt x="931672" y="1060450"/>
                </a:lnTo>
                <a:lnTo>
                  <a:pt x="730123" y="906399"/>
                </a:lnTo>
                <a:lnTo>
                  <a:pt x="666623" y="852424"/>
                </a:lnTo>
                <a:lnTo>
                  <a:pt x="606298" y="798449"/>
                </a:lnTo>
                <a:lnTo>
                  <a:pt x="553974" y="739775"/>
                </a:lnTo>
                <a:lnTo>
                  <a:pt x="506349" y="677799"/>
                </a:lnTo>
                <a:lnTo>
                  <a:pt x="463423" y="604774"/>
                </a:lnTo>
                <a:lnTo>
                  <a:pt x="426974" y="525399"/>
                </a:lnTo>
                <a:lnTo>
                  <a:pt x="398399" y="441325"/>
                </a:lnTo>
                <a:lnTo>
                  <a:pt x="371398" y="353949"/>
                </a:lnTo>
                <a:lnTo>
                  <a:pt x="349186" y="263525"/>
                </a:lnTo>
                <a:lnTo>
                  <a:pt x="323786" y="174625"/>
                </a:lnTo>
                <a:lnTo>
                  <a:pt x="298386" y="87249"/>
                </a:lnTo>
                <a:lnTo>
                  <a:pt x="271411" y="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4"/>
          <p:cNvSpPr/>
          <p:nvPr/>
        </p:nvSpPr>
        <p:spPr>
          <a:xfrm>
            <a:off x="2814120" y="2556360"/>
            <a:ext cx="9164520" cy="257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8400" spc="789" strike="noStrike">
                <a:solidFill>
                  <a:srgbClr val="ffffff"/>
                </a:solidFill>
                <a:latin typeface="Impact"/>
              </a:rPr>
              <a:t>I</a:t>
            </a:r>
            <a:r>
              <a:rPr b="0" lang="en-US" sz="8400" spc="786" strike="noStrike">
                <a:solidFill>
                  <a:srgbClr val="ffffff"/>
                </a:solidFill>
                <a:latin typeface="Impact"/>
              </a:rPr>
              <a:t>N</a:t>
            </a:r>
            <a:r>
              <a:rPr b="0" lang="en-US" sz="8400" spc="789" strike="noStrike">
                <a:solidFill>
                  <a:srgbClr val="ffffff"/>
                </a:solidFill>
                <a:latin typeface="Impact"/>
              </a:rPr>
              <a:t>T</a:t>
            </a:r>
            <a:r>
              <a:rPr b="0" lang="en-US" sz="8400" spc="786" strike="noStrike">
                <a:solidFill>
                  <a:srgbClr val="ffffff"/>
                </a:solidFill>
                <a:latin typeface="Impact"/>
              </a:rPr>
              <a:t>ER</a:t>
            </a:r>
            <a:r>
              <a:rPr b="0" lang="en-US" sz="8400" spc="625" strike="noStrike">
                <a:solidFill>
                  <a:srgbClr val="ffffff"/>
                </a:solidFill>
                <a:latin typeface="Impact"/>
              </a:rPr>
              <a:t>F</a:t>
            </a:r>
            <a:r>
              <a:rPr b="0" lang="en-US" sz="8400" spc="786" strike="noStrike">
                <a:solidFill>
                  <a:srgbClr val="ffffff"/>
                </a:solidFill>
                <a:latin typeface="Impact"/>
              </a:rPr>
              <a:t>A</a:t>
            </a:r>
            <a:r>
              <a:rPr b="0" lang="en-US" sz="8400" spc="775" strike="noStrike">
                <a:solidFill>
                  <a:srgbClr val="ffffff"/>
                </a:solidFill>
                <a:latin typeface="Impact"/>
              </a:rPr>
              <a:t>C</a:t>
            </a:r>
            <a:r>
              <a:rPr b="0" lang="en-US" sz="8400" spc="780" strike="noStrike">
                <a:solidFill>
                  <a:srgbClr val="ffffff"/>
                </a:solidFill>
                <a:latin typeface="Impact"/>
              </a:rPr>
              <a:t>E</a:t>
            </a:r>
            <a:r>
              <a:rPr b="0" lang="en-US" sz="8400" spc="-1" strike="noStrike">
                <a:solidFill>
                  <a:srgbClr val="ffffff"/>
                </a:solidFill>
                <a:latin typeface="Impact"/>
              </a:rPr>
              <a:t>S</a:t>
            </a:r>
            <a:endParaRPr b="0" lang="en-US" sz="8400" spc="-1" strike="noStrike">
              <a:latin typeface="Arial"/>
            </a:endParaRPr>
          </a:p>
        </p:txBody>
      </p:sp>
      <p:sp>
        <p:nvSpPr>
          <p:cNvPr id="556" name="CustomShape 5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7" name="CustomShape 6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24B0FB57-C8C2-4547-AAF9-C64ECA1AB00B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CustomShape 1"/>
          <p:cNvSpPr/>
          <p:nvPr/>
        </p:nvSpPr>
        <p:spPr>
          <a:xfrm>
            <a:off x="7389720" y="0"/>
            <a:ext cx="4801680" cy="6857280"/>
          </a:xfrm>
          <a:custGeom>
            <a:avLst/>
            <a:gdLst/>
            <a:ahLst/>
            <a:rect l="l" t="t" r="r" b="b"/>
            <a:pathLst>
              <a:path w="4802505" h="6858000">
                <a:moveTo>
                  <a:pt x="4802124" y="0"/>
                </a:moveTo>
                <a:lnTo>
                  <a:pt x="0" y="0"/>
                </a:lnTo>
                <a:lnTo>
                  <a:pt x="4699" y="66675"/>
                </a:lnTo>
                <a:lnTo>
                  <a:pt x="12700" y="122174"/>
                </a:lnTo>
                <a:lnTo>
                  <a:pt x="22225" y="174625"/>
                </a:lnTo>
                <a:lnTo>
                  <a:pt x="53975" y="260350"/>
                </a:lnTo>
                <a:lnTo>
                  <a:pt x="73025" y="296799"/>
                </a:lnTo>
                <a:lnTo>
                  <a:pt x="109474" y="369824"/>
                </a:lnTo>
                <a:lnTo>
                  <a:pt x="127000" y="409575"/>
                </a:lnTo>
                <a:lnTo>
                  <a:pt x="142875" y="450850"/>
                </a:lnTo>
                <a:lnTo>
                  <a:pt x="157099" y="496824"/>
                </a:lnTo>
                <a:lnTo>
                  <a:pt x="168275" y="546100"/>
                </a:lnTo>
                <a:lnTo>
                  <a:pt x="176149" y="606425"/>
                </a:lnTo>
                <a:lnTo>
                  <a:pt x="179324" y="673100"/>
                </a:lnTo>
                <a:lnTo>
                  <a:pt x="176149" y="744474"/>
                </a:lnTo>
                <a:lnTo>
                  <a:pt x="168275" y="801624"/>
                </a:lnTo>
                <a:lnTo>
                  <a:pt x="157099" y="854075"/>
                </a:lnTo>
                <a:lnTo>
                  <a:pt x="142875" y="901700"/>
                </a:lnTo>
                <a:lnTo>
                  <a:pt x="127000" y="942975"/>
                </a:lnTo>
                <a:lnTo>
                  <a:pt x="107950" y="981075"/>
                </a:lnTo>
                <a:lnTo>
                  <a:pt x="88900" y="1017524"/>
                </a:lnTo>
                <a:lnTo>
                  <a:pt x="69850" y="1055624"/>
                </a:lnTo>
                <a:lnTo>
                  <a:pt x="52324" y="1095375"/>
                </a:lnTo>
                <a:lnTo>
                  <a:pt x="34925" y="1136650"/>
                </a:lnTo>
                <a:lnTo>
                  <a:pt x="20574" y="1182624"/>
                </a:lnTo>
                <a:lnTo>
                  <a:pt x="11049" y="1235075"/>
                </a:lnTo>
                <a:lnTo>
                  <a:pt x="1524" y="1295400"/>
                </a:lnTo>
                <a:lnTo>
                  <a:pt x="0" y="1363599"/>
                </a:lnTo>
                <a:lnTo>
                  <a:pt x="1524" y="1431925"/>
                </a:lnTo>
                <a:lnTo>
                  <a:pt x="11049" y="1492250"/>
                </a:lnTo>
                <a:lnTo>
                  <a:pt x="20574" y="1544574"/>
                </a:lnTo>
                <a:lnTo>
                  <a:pt x="34925" y="1589024"/>
                </a:lnTo>
                <a:lnTo>
                  <a:pt x="52324" y="1631950"/>
                </a:lnTo>
                <a:lnTo>
                  <a:pt x="69850" y="1671574"/>
                </a:lnTo>
                <a:lnTo>
                  <a:pt x="88900" y="1708150"/>
                </a:lnTo>
                <a:lnTo>
                  <a:pt x="107950" y="1743075"/>
                </a:lnTo>
                <a:lnTo>
                  <a:pt x="127000" y="1782699"/>
                </a:lnTo>
                <a:lnTo>
                  <a:pt x="142875" y="1823974"/>
                </a:lnTo>
                <a:lnTo>
                  <a:pt x="157099" y="1870075"/>
                </a:lnTo>
                <a:lnTo>
                  <a:pt x="168275" y="1922399"/>
                </a:lnTo>
                <a:lnTo>
                  <a:pt x="176149" y="1982724"/>
                </a:lnTo>
                <a:lnTo>
                  <a:pt x="179324" y="2051050"/>
                </a:lnTo>
                <a:lnTo>
                  <a:pt x="176149" y="2119249"/>
                </a:lnTo>
                <a:lnTo>
                  <a:pt x="168275" y="2179574"/>
                </a:lnTo>
                <a:lnTo>
                  <a:pt x="157099" y="2232025"/>
                </a:lnTo>
                <a:lnTo>
                  <a:pt x="142875" y="2277999"/>
                </a:lnTo>
                <a:lnTo>
                  <a:pt x="127000" y="2319274"/>
                </a:lnTo>
                <a:lnTo>
                  <a:pt x="107950" y="2359025"/>
                </a:lnTo>
                <a:lnTo>
                  <a:pt x="88900" y="2395474"/>
                </a:lnTo>
                <a:lnTo>
                  <a:pt x="69850" y="2433574"/>
                </a:lnTo>
                <a:lnTo>
                  <a:pt x="52324" y="2471674"/>
                </a:lnTo>
                <a:lnTo>
                  <a:pt x="34925" y="2512949"/>
                </a:lnTo>
                <a:lnTo>
                  <a:pt x="20574" y="2560574"/>
                </a:lnTo>
                <a:lnTo>
                  <a:pt x="11049" y="2613025"/>
                </a:lnTo>
                <a:lnTo>
                  <a:pt x="1524" y="2671699"/>
                </a:lnTo>
                <a:lnTo>
                  <a:pt x="0" y="2741549"/>
                </a:lnTo>
                <a:lnTo>
                  <a:pt x="1524" y="2809875"/>
                </a:lnTo>
                <a:lnTo>
                  <a:pt x="11049" y="2868549"/>
                </a:lnTo>
                <a:lnTo>
                  <a:pt x="20574" y="2922524"/>
                </a:lnTo>
                <a:lnTo>
                  <a:pt x="34925" y="2966974"/>
                </a:lnTo>
                <a:lnTo>
                  <a:pt x="52324" y="3009900"/>
                </a:lnTo>
                <a:lnTo>
                  <a:pt x="69850" y="3046349"/>
                </a:lnTo>
                <a:lnTo>
                  <a:pt x="88900" y="3084449"/>
                </a:lnTo>
                <a:lnTo>
                  <a:pt x="107950" y="3121025"/>
                </a:lnTo>
                <a:lnTo>
                  <a:pt x="127000" y="3160649"/>
                </a:lnTo>
                <a:lnTo>
                  <a:pt x="142875" y="3201924"/>
                </a:lnTo>
                <a:lnTo>
                  <a:pt x="157099" y="3248025"/>
                </a:lnTo>
                <a:lnTo>
                  <a:pt x="168275" y="3300349"/>
                </a:lnTo>
                <a:lnTo>
                  <a:pt x="176149" y="3360674"/>
                </a:lnTo>
                <a:lnTo>
                  <a:pt x="179324" y="3427349"/>
                </a:lnTo>
                <a:lnTo>
                  <a:pt x="176149" y="3497199"/>
                </a:lnTo>
                <a:lnTo>
                  <a:pt x="168275" y="3557524"/>
                </a:lnTo>
                <a:lnTo>
                  <a:pt x="157099" y="3609975"/>
                </a:lnTo>
                <a:lnTo>
                  <a:pt x="142875" y="3655949"/>
                </a:lnTo>
                <a:lnTo>
                  <a:pt x="127000" y="3697224"/>
                </a:lnTo>
                <a:lnTo>
                  <a:pt x="107950" y="3736975"/>
                </a:lnTo>
                <a:lnTo>
                  <a:pt x="69850" y="3811524"/>
                </a:lnTo>
                <a:lnTo>
                  <a:pt x="52324" y="3848100"/>
                </a:lnTo>
                <a:lnTo>
                  <a:pt x="34925" y="3890899"/>
                </a:lnTo>
                <a:lnTo>
                  <a:pt x="20574" y="3935349"/>
                </a:lnTo>
                <a:lnTo>
                  <a:pt x="11049" y="3987800"/>
                </a:lnTo>
                <a:lnTo>
                  <a:pt x="1524" y="4048125"/>
                </a:lnTo>
                <a:lnTo>
                  <a:pt x="0" y="4116324"/>
                </a:lnTo>
                <a:lnTo>
                  <a:pt x="1524" y="4186174"/>
                </a:lnTo>
                <a:lnTo>
                  <a:pt x="11049" y="4244975"/>
                </a:lnTo>
                <a:lnTo>
                  <a:pt x="20574" y="4297299"/>
                </a:lnTo>
                <a:lnTo>
                  <a:pt x="34925" y="4343400"/>
                </a:lnTo>
                <a:lnTo>
                  <a:pt x="52324" y="4386199"/>
                </a:lnTo>
                <a:lnTo>
                  <a:pt x="69850" y="4424299"/>
                </a:lnTo>
                <a:lnTo>
                  <a:pt x="107950" y="4498975"/>
                </a:lnTo>
                <a:lnTo>
                  <a:pt x="127000" y="4537075"/>
                </a:lnTo>
                <a:lnTo>
                  <a:pt x="142875" y="4579874"/>
                </a:lnTo>
                <a:lnTo>
                  <a:pt x="157099" y="4625975"/>
                </a:lnTo>
                <a:lnTo>
                  <a:pt x="168275" y="4678299"/>
                </a:lnTo>
                <a:lnTo>
                  <a:pt x="176149" y="4738624"/>
                </a:lnTo>
                <a:lnTo>
                  <a:pt x="179324" y="4806950"/>
                </a:lnTo>
                <a:lnTo>
                  <a:pt x="176149" y="4875149"/>
                </a:lnTo>
                <a:lnTo>
                  <a:pt x="168275" y="4935474"/>
                </a:lnTo>
                <a:lnTo>
                  <a:pt x="157099" y="4987925"/>
                </a:lnTo>
                <a:lnTo>
                  <a:pt x="142875" y="5033899"/>
                </a:lnTo>
                <a:lnTo>
                  <a:pt x="127000" y="5075174"/>
                </a:lnTo>
                <a:lnTo>
                  <a:pt x="107950" y="5114925"/>
                </a:lnTo>
                <a:lnTo>
                  <a:pt x="88900" y="5149850"/>
                </a:lnTo>
                <a:lnTo>
                  <a:pt x="69850" y="5186299"/>
                </a:lnTo>
                <a:lnTo>
                  <a:pt x="52324" y="5226050"/>
                </a:lnTo>
                <a:lnTo>
                  <a:pt x="34925" y="5268849"/>
                </a:lnTo>
                <a:lnTo>
                  <a:pt x="20574" y="5313299"/>
                </a:lnTo>
                <a:lnTo>
                  <a:pt x="11049" y="5365750"/>
                </a:lnTo>
                <a:lnTo>
                  <a:pt x="1524" y="5426075"/>
                </a:lnTo>
                <a:lnTo>
                  <a:pt x="0" y="5494274"/>
                </a:lnTo>
                <a:lnTo>
                  <a:pt x="1524" y="5562600"/>
                </a:lnTo>
                <a:lnTo>
                  <a:pt x="11049" y="5622925"/>
                </a:lnTo>
                <a:lnTo>
                  <a:pt x="20574" y="5675312"/>
                </a:lnTo>
                <a:lnTo>
                  <a:pt x="34925" y="5721350"/>
                </a:lnTo>
                <a:lnTo>
                  <a:pt x="52324" y="5762625"/>
                </a:lnTo>
                <a:lnTo>
                  <a:pt x="69850" y="5802312"/>
                </a:lnTo>
                <a:lnTo>
                  <a:pt x="88900" y="5840412"/>
                </a:lnTo>
                <a:lnTo>
                  <a:pt x="107950" y="5876925"/>
                </a:lnTo>
                <a:lnTo>
                  <a:pt x="127000" y="5915025"/>
                </a:lnTo>
                <a:lnTo>
                  <a:pt x="142875" y="5956300"/>
                </a:lnTo>
                <a:lnTo>
                  <a:pt x="157099" y="6003925"/>
                </a:lnTo>
                <a:lnTo>
                  <a:pt x="168275" y="6056312"/>
                </a:lnTo>
                <a:lnTo>
                  <a:pt x="176149" y="6113462"/>
                </a:lnTo>
                <a:lnTo>
                  <a:pt x="179324" y="6183312"/>
                </a:lnTo>
                <a:lnTo>
                  <a:pt x="176149" y="6251575"/>
                </a:lnTo>
                <a:lnTo>
                  <a:pt x="168275" y="6311900"/>
                </a:lnTo>
                <a:lnTo>
                  <a:pt x="157099" y="6361112"/>
                </a:lnTo>
                <a:lnTo>
                  <a:pt x="142875" y="6407150"/>
                </a:lnTo>
                <a:lnTo>
                  <a:pt x="127000" y="6448425"/>
                </a:lnTo>
                <a:lnTo>
                  <a:pt x="109474" y="6488112"/>
                </a:lnTo>
                <a:lnTo>
                  <a:pt x="73025" y="6561137"/>
                </a:lnTo>
                <a:lnTo>
                  <a:pt x="53975" y="6597650"/>
                </a:lnTo>
                <a:lnTo>
                  <a:pt x="22225" y="6683375"/>
                </a:lnTo>
                <a:lnTo>
                  <a:pt x="12700" y="6735761"/>
                </a:lnTo>
                <a:lnTo>
                  <a:pt x="4699" y="6791323"/>
                </a:lnTo>
                <a:lnTo>
                  <a:pt x="0" y="6857999"/>
                </a:lnTo>
                <a:lnTo>
                  <a:pt x="4802124" y="6857999"/>
                </a:lnTo>
                <a:lnTo>
                  <a:pt x="4802124" y="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2"/>
          <p:cNvSpPr/>
          <p:nvPr/>
        </p:nvSpPr>
        <p:spPr>
          <a:xfrm>
            <a:off x="0" y="0"/>
            <a:ext cx="282960" cy="6857280"/>
          </a:xfrm>
          <a:custGeom>
            <a:avLst/>
            <a:gdLst/>
            <a:ahLst/>
            <a:rect l="l" t="t" r="r" b="b"/>
            <a:pathLst>
              <a:path w="283845" h="6858000">
                <a:moveTo>
                  <a:pt x="0" y="6858000"/>
                </a:moveTo>
                <a:lnTo>
                  <a:pt x="283464" y="6858000"/>
                </a:lnTo>
                <a:lnTo>
                  <a:pt x="2834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3"/>
          <p:cNvSpPr/>
          <p:nvPr/>
        </p:nvSpPr>
        <p:spPr>
          <a:xfrm>
            <a:off x="7927200" y="498240"/>
            <a:ext cx="36504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N</a:t>
            </a:r>
            <a:r>
              <a:rPr b="1" lang="en-US" sz="1800" spc="80" strike="noStrike">
                <a:solidFill>
                  <a:srgbClr val="a3c539"/>
                </a:solidFill>
                <a:latin typeface="Gill Sans MT"/>
                <a:ea typeface="DejaVu Sans"/>
              </a:rPr>
              <a:t>OT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H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R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M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P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O</a:t>
            </a:r>
            <a:r>
              <a:rPr b="1" lang="en-US" sz="1800" spc="86" strike="noStrike">
                <a:solidFill>
                  <a:srgbClr val="a3c539"/>
                </a:solidFill>
                <a:latin typeface="Gill Sans MT"/>
                <a:ea typeface="DejaVu Sans"/>
              </a:rPr>
              <a:t>RTA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N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T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J</a:t>
            </a:r>
            <a:r>
              <a:rPr b="1" lang="en-US" sz="1800" spc="94" strike="noStrike">
                <a:solidFill>
                  <a:srgbClr val="a3c539"/>
                </a:solidFill>
                <a:latin typeface="Gill Sans MT"/>
                <a:ea typeface="DejaVu Sans"/>
              </a:rPr>
              <a:t>AVA</a:t>
            </a:r>
            <a:r>
              <a:rPr b="1" lang="en-US" sz="1800" spc="94" strike="noStrike">
                <a:solidFill>
                  <a:srgbClr val="a3c539"/>
                </a:solidFill>
                <a:latin typeface="Gill Sans MT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CONCEPTS</a:t>
            </a:r>
            <a:r>
              <a:rPr b="1" lang="en-US" sz="1800" spc="259" strike="noStrike">
                <a:solidFill>
                  <a:srgbClr val="a3c539"/>
                </a:solidFill>
                <a:latin typeface="Gill Sans MT"/>
                <a:ea typeface="DejaVu Sans"/>
              </a:rPr>
              <a:t> </a:t>
            </a:r>
            <a:r>
              <a:rPr b="1" lang="en-US" sz="1800" spc="69" strike="noStrike">
                <a:solidFill>
                  <a:srgbClr val="a3c539"/>
                </a:solidFill>
                <a:latin typeface="Gill Sans MT"/>
                <a:ea typeface="DejaVu Sans"/>
              </a:rPr>
              <a:t>YO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U</a:t>
            </a:r>
            <a:r>
              <a:rPr b="1" lang="en-US" sz="1800" spc="-185" strike="noStrike">
                <a:solidFill>
                  <a:srgbClr val="a3c539"/>
                </a:solidFill>
                <a:latin typeface="Gill Sans MT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’</a:t>
            </a:r>
            <a:r>
              <a:rPr b="1" lang="en-US" sz="1800" spc="-211" strike="noStrike">
                <a:solidFill>
                  <a:srgbClr val="a3c539"/>
                </a:solidFill>
                <a:latin typeface="Gill Sans MT"/>
                <a:ea typeface="DejaVu Sans"/>
              </a:rPr>
              <a:t> </a:t>
            </a:r>
            <a:r>
              <a:rPr b="1" lang="en-US" sz="1800" spc="140" strike="noStrike">
                <a:solidFill>
                  <a:srgbClr val="a3c539"/>
                </a:solidFill>
                <a:latin typeface="Gill Sans MT"/>
                <a:ea typeface="DejaVu Sans"/>
              </a:rPr>
              <a:t>LL  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R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U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N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IN</a:t>
            </a:r>
            <a:r>
              <a:rPr b="1" lang="en-US" sz="1800" spc="80" strike="noStrike">
                <a:solidFill>
                  <a:srgbClr val="a3c539"/>
                </a:solidFill>
                <a:latin typeface="Gill Sans MT"/>
                <a:ea typeface="DejaVu Sans"/>
              </a:rPr>
              <a:t>TO</a:t>
            </a:r>
            <a:r>
              <a:rPr b="1" lang="en-US" sz="1800" spc="420" strike="noStrike">
                <a:solidFill>
                  <a:srgbClr val="a3c539"/>
                </a:solidFill>
                <a:latin typeface="Gill Sans MT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A L</a:t>
            </a:r>
            <a:r>
              <a:rPr b="1" lang="en-US" sz="1800" spc="80" strike="noStrike">
                <a:solidFill>
                  <a:srgbClr val="a3c539"/>
                </a:solidFill>
                <a:latin typeface="Gill Sans MT"/>
                <a:ea typeface="DejaVu Sans"/>
              </a:rPr>
              <a:t>OT</a:t>
            </a:r>
            <a:r>
              <a:rPr b="1" lang="en-US" sz="1800" spc="-250" strike="noStrike">
                <a:solidFill>
                  <a:srgbClr val="a3c539"/>
                </a:solidFill>
                <a:latin typeface="Gill Sans MT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: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ts val="3319"/>
              </a:lnSpc>
            </a:pPr>
            <a:r>
              <a:rPr b="1" lang="en-US" sz="2800" spc="231" strike="noStrike">
                <a:solidFill>
                  <a:srgbClr val="a3c539"/>
                </a:solidFill>
                <a:latin typeface="Gill Sans MT"/>
                <a:ea typeface="DejaVu Sans"/>
              </a:rPr>
              <a:t>INTERFACES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61" name="CustomShape 4"/>
          <p:cNvSpPr/>
          <p:nvPr/>
        </p:nvSpPr>
        <p:spPr>
          <a:xfrm>
            <a:off x="843840" y="914040"/>
            <a:ext cx="5295240" cy="25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algn="just">
              <a:lnSpc>
                <a:spcPct val="110000"/>
              </a:lnSpc>
              <a:spcBef>
                <a:spcPts val="99"/>
              </a:spcBef>
            </a:pPr>
            <a:r>
              <a:rPr b="0" lang="en-US" sz="2400" spc="-1" strike="noStrike">
                <a:solidFill>
                  <a:srgbClr val="585858"/>
                </a:solidFill>
                <a:latin typeface="Gill Sans MT"/>
                <a:ea typeface="DejaVu Sans"/>
              </a:rPr>
              <a:t>An </a:t>
            </a:r>
            <a:r>
              <a:rPr b="0" lang="en-US" sz="2400" spc="-7" strike="noStrike">
                <a:solidFill>
                  <a:srgbClr val="585858"/>
                </a:solidFill>
                <a:latin typeface="Gill Sans MT"/>
                <a:ea typeface="DejaVu Sans"/>
              </a:rPr>
              <a:t>interface is </a:t>
            </a:r>
            <a:r>
              <a:rPr b="0" lang="en-US" sz="2400" spc="-1" strike="noStrike">
                <a:solidFill>
                  <a:srgbClr val="585858"/>
                </a:solidFill>
                <a:latin typeface="Gill Sans MT"/>
                <a:ea typeface="DejaVu Sans"/>
              </a:rPr>
              <a:t>a </a:t>
            </a:r>
            <a:r>
              <a:rPr b="0" lang="en-US" sz="2400" spc="-15" strike="noStrike">
                <a:solidFill>
                  <a:srgbClr val="585858"/>
                </a:solidFill>
                <a:latin typeface="Gill Sans MT"/>
                <a:ea typeface="DejaVu Sans"/>
              </a:rPr>
              <a:t>reference </a:t>
            </a:r>
            <a:r>
              <a:rPr b="0" lang="en-US" sz="2400" spc="-1" strike="noStrike">
                <a:solidFill>
                  <a:srgbClr val="585858"/>
                </a:solidFill>
                <a:latin typeface="Gill Sans MT"/>
                <a:ea typeface="DejaVu Sans"/>
              </a:rPr>
              <a:t>type </a:t>
            </a:r>
            <a:r>
              <a:rPr b="0" lang="en-US" sz="2400" spc="-7" strike="noStrike">
                <a:solidFill>
                  <a:srgbClr val="585858"/>
                </a:solidFill>
                <a:latin typeface="Gill Sans MT"/>
                <a:ea typeface="DejaVu Sans"/>
              </a:rPr>
              <a:t>in </a:t>
            </a:r>
            <a:r>
              <a:rPr b="0" lang="en-US" sz="2400" spc="-21" strike="noStrike">
                <a:solidFill>
                  <a:srgbClr val="585858"/>
                </a:solidFill>
                <a:latin typeface="Gill Sans MT"/>
                <a:ea typeface="DejaVu Sans"/>
              </a:rPr>
              <a:t>Java, </a:t>
            </a:r>
            <a:r>
              <a:rPr b="0" lang="en-US" sz="2400" spc="-7" strike="noStrike">
                <a:solidFill>
                  <a:srgbClr val="585858"/>
                </a:solidFill>
                <a:latin typeface="Gill Sans MT"/>
                <a:ea typeface="DejaVu Sans"/>
              </a:rPr>
              <a:t>it</a:t>
            </a:r>
            <a:r>
              <a:rPr b="0" lang="en-US" sz="2400" spc="-310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585858"/>
                </a:solidFill>
                <a:latin typeface="Gill Sans MT"/>
                <a:ea typeface="DejaVu Sans"/>
              </a:rPr>
              <a:t>is  </a:t>
            </a:r>
            <a:r>
              <a:rPr b="0" lang="en-US" sz="2400" spc="-1" strike="noStrike">
                <a:solidFill>
                  <a:srgbClr val="585858"/>
                </a:solidFill>
                <a:latin typeface="Gill Sans MT"/>
                <a:ea typeface="DejaVu Sans"/>
              </a:rPr>
              <a:t>similar to </a:t>
            </a:r>
            <a:r>
              <a:rPr b="0" lang="en-US" sz="2400" spc="-7" strike="noStrike">
                <a:solidFill>
                  <a:srgbClr val="585858"/>
                </a:solidFill>
                <a:latin typeface="Gill Sans MT"/>
                <a:ea typeface="DejaVu Sans"/>
              </a:rPr>
              <a:t>class, it is </a:t>
            </a:r>
            <a:r>
              <a:rPr b="0" lang="en-US" sz="2400" spc="-1" strike="noStrike">
                <a:solidFill>
                  <a:srgbClr val="585858"/>
                </a:solidFill>
                <a:latin typeface="Gill Sans MT"/>
                <a:ea typeface="DejaVu Sans"/>
              </a:rPr>
              <a:t>a </a:t>
            </a:r>
            <a:r>
              <a:rPr b="0" lang="en-US" sz="2400" spc="-7" strike="noStrike">
                <a:solidFill>
                  <a:srgbClr val="585858"/>
                </a:solidFill>
                <a:latin typeface="Gill Sans MT"/>
                <a:ea typeface="DejaVu Sans"/>
              </a:rPr>
              <a:t>collection </a:t>
            </a:r>
            <a:r>
              <a:rPr b="0" lang="en-US" sz="2400" spc="-1" strike="noStrike">
                <a:solidFill>
                  <a:srgbClr val="585858"/>
                </a:solidFill>
                <a:latin typeface="Gill Sans MT"/>
                <a:ea typeface="DejaVu Sans"/>
              </a:rPr>
              <a:t>of</a:t>
            </a:r>
            <a:r>
              <a:rPr b="0" lang="en-US" sz="2400" spc="-330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585858"/>
                </a:solidFill>
                <a:latin typeface="Gill Sans MT"/>
                <a:ea typeface="DejaVu Sans"/>
              </a:rPr>
              <a:t>abstract  methods.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ct val="110000"/>
              </a:lnSpc>
              <a:spcBef>
                <a:spcPts val="689"/>
              </a:spcBef>
            </a:pPr>
            <a:r>
              <a:rPr b="0" lang="en-US" sz="2400" spc="-1" strike="noStrike">
                <a:solidFill>
                  <a:srgbClr val="585858"/>
                </a:solidFill>
                <a:latin typeface="Gill Sans MT"/>
                <a:ea typeface="DejaVu Sans"/>
              </a:rPr>
              <a:t>A class </a:t>
            </a:r>
            <a:r>
              <a:rPr b="0" lang="en-US" sz="2400" spc="-7" strike="noStrike">
                <a:solidFill>
                  <a:srgbClr val="585858"/>
                </a:solidFill>
                <a:latin typeface="Gill Sans MT"/>
                <a:ea typeface="DejaVu Sans"/>
              </a:rPr>
              <a:t>implements </a:t>
            </a:r>
            <a:r>
              <a:rPr b="0" lang="en-US" sz="2400" spc="-1" strike="noStrike">
                <a:solidFill>
                  <a:srgbClr val="585858"/>
                </a:solidFill>
                <a:latin typeface="Gill Sans MT"/>
                <a:ea typeface="DejaVu Sans"/>
              </a:rPr>
              <a:t>an interface, </a:t>
            </a:r>
            <a:r>
              <a:rPr b="0" lang="en-US" sz="2400" spc="-12" strike="noStrike">
                <a:solidFill>
                  <a:srgbClr val="585858"/>
                </a:solidFill>
                <a:latin typeface="Gill Sans MT"/>
                <a:ea typeface="DejaVu Sans"/>
              </a:rPr>
              <a:t>thereby  </a:t>
            </a:r>
            <a:r>
              <a:rPr b="0" lang="en-US" sz="2400" spc="-7" strike="noStrike">
                <a:solidFill>
                  <a:srgbClr val="585858"/>
                </a:solidFill>
                <a:latin typeface="Gill Sans MT"/>
                <a:ea typeface="DejaVu Sans"/>
              </a:rPr>
              <a:t>inheriting </a:t>
            </a:r>
            <a:r>
              <a:rPr b="0" lang="en-US" sz="2400" spc="-1" strike="noStrike">
                <a:solidFill>
                  <a:srgbClr val="585858"/>
                </a:solidFill>
                <a:latin typeface="Gill Sans MT"/>
                <a:ea typeface="DejaVu Sans"/>
              </a:rPr>
              <a:t>the </a:t>
            </a:r>
            <a:r>
              <a:rPr b="1" lang="en-US" sz="2400" spc="-1" strike="noStrike">
                <a:solidFill>
                  <a:srgbClr val="585858"/>
                </a:solidFill>
                <a:latin typeface="Gill Sans MT"/>
                <a:ea typeface="DejaVu Sans"/>
              </a:rPr>
              <a:t>abstract methods </a:t>
            </a:r>
            <a:r>
              <a:rPr b="0" lang="en-US" sz="2400" spc="-1" strike="noStrike">
                <a:solidFill>
                  <a:srgbClr val="585858"/>
                </a:solidFill>
                <a:latin typeface="Gill Sans MT"/>
                <a:ea typeface="DejaVu Sans"/>
              </a:rPr>
              <a:t>of</a:t>
            </a:r>
            <a:r>
              <a:rPr b="0" lang="en-US" sz="2400" spc="-111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585858"/>
                </a:solidFill>
                <a:latin typeface="Gill Sans MT"/>
                <a:ea typeface="DejaVu Sans"/>
              </a:rPr>
              <a:t>the  interface.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62" name="CustomShape 5"/>
          <p:cNvSpPr/>
          <p:nvPr/>
        </p:nvSpPr>
        <p:spPr>
          <a:xfrm>
            <a:off x="2383200" y="3497760"/>
            <a:ext cx="2456640" cy="2568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6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4" name="CustomShape 7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B1A12A78-6553-4CC4-BD5F-881BA6F23BC7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1330560" y="333000"/>
            <a:ext cx="10099440" cy="15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5100" spc="185" strike="noStrike">
                <a:solidFill>
                  <a:srgbClr val="171212"/>
                </a:solidFill>
                <a:latin typeface="Impact"/>
              </a:rPr>
              <a:t>DECLARING</a:t>
            </a:r>
            <a:r>
              <a:rPr b="0" lang="en-US" sz="5100" spc="282" strike="noStrike">
                <a:solidFill>
                  <a:srgbClr val="171212"/>
                </a:solidFill>
                <a:latin typeface="Impact"/>
              </a:rPr>
              <a:t> </a:t>
            </a:r>
            <a:r>
              <a:rPr b="0" lang="en-US" sz="5100" spc="160" strike="noStrike">
                <a:solidFill>
                  <a:srgbClr val="171212"/>
                </a:solidFill>
                <a:latin typeface="Impact"/>
              </a:rPr>
              <a:t>INTERFACE</a:t>
            </a:r>
            <a:endParaRPr b="0" lang="en-US" sz="5100" spc="-1" strike="noStrike">
              <a:latin typeface="Arial"/>
            </a:endParaRPr>
          </a:p>
        </p:txBody>
      </p:sp>
      <p:sp>
        <p:nvSpPr>
          <p:cNvPr id="566" name="CustomShape 2"/>
          <p:cNvSpPr/>
          <p:nvPr/>
        </p:nvSpPr>
        <p:spPr>
          <a:xfrm>
            <a:off x="1787760" y="2260080"/>
            <a:ext cx="5990040" cy="43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34000"/>
              </a:lnSpc>
              <a:spcBef>
                <a:spcPts val="99"/>
              </a:spcBef>
            </a:pPr>
            <a:r>
              <a:rPr b="0" lang="en-US" sz="2400" spc="-1" strike="noStrike">
                <a:solidFill>
                  <a:srgbClr val="be6446"/>
                </a:solidFill>
                <a:latin typeface="Gill Sans MT"/>
                <a:ea typeface="DejaVu Sans"/>
              </a:rPr>
              <a:t>/* </a:t>
            </a:r>
            <a:r>
              <a:rPr b="0" lang="en-US" sz="2400" spc="-7" strike="noStrike">
                <a:solidFill>
                  <a:srgbClr val="be6446"/>
                </a:solidFill>
                <a:latin typeface="Gill Sans MT"/>
                <a:ea typeface="DejaVu Sans"/>
              </a:rPr>
              <a:t>File name </a:t>
            </a:r>
            <a:r>
              <a:rPr b="0" lang="en-US" sz="2400" spc="-1" strike="noStrike">
                <a:solidFill>
                  <a:srgbClr val="be6446"/>
                </a:solidFill>
                <a:latin typeface="Gill Sans MT"/>
                <a:ea typeface="DejaVu Sans"/>
              </a:rPr>
              <a:t>: </a:t>
            </a:r>
            <a:r>
              <a:rPr b="0" lang="en-US" sz="2400" spc="-7" strike="noStrike">
                <a:solidFill>
                  <a:srgbClr val="be6446"/>
                </a:solidFill>
                <a:latin typeface="Gill Sans MT"/>
                <a:ea typeface="DejaVu Sans"/>
              </a:rPr>
              <a:t>NameOfInterface.java</a:t>
            </a:r>
            <a:r>
              <a:rPr b="0" lang="en-US" sz="2400" spc="-321" strike="noStrike">
                <a:solidFill>
                  <a:srgbClr val="be6446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be6446"/>
                </a:solidFill>
                <a:latin typeface="Gill Sans MT"/>
                <a:ea typeface="DejaVu Sans"/>
              </a:rPr>
              <a:t>*/  </a:t>
            </a:r>
            <a:r>
              <a:rPr b="0" lang="en-US" sz="2400" spc="-1" strike="noStrike">
                <a:solidFill>
                  <a:srgbClr val="585858"/>
                </a:solidFill>
                <a:latin typeface="Gill Sans MT"/>
                <a:ea typeface="DejaVu Sans"/>
              </a:rPr>
              <a:t>import </a:t>
            </a:r>
            <a:r>
              <a:rPr b="0" lang="en-US" sz="2400" spc="-12" strike="noStrike">
                <a:solidFill>
                  <a:srgbClr val="585858"/>
                </a:solidFill>
                <a:latin typeface="Gill Sans MT"/>
                <a:ea typeface="DejaVu Sans"/>
              </a:rPr>
              <a:t>java.lang.*;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ct val="134000"/>
              </a:lnSpc>
              <a:spcBef>
                <a:spcPts val="11"/>
              </a:spcBef>
            </a:pPr>
            <a:r>
              <a:rPr b="0" lang="en-US" sz="2400" spc="-15" strike="noStrike">
                <a:solidFill>
                  <a:srgbClr val="be6446"/>
                </a:solidFill>
                <a:latin typeface="Gill Sans MT"/>
                <a:ea typeface="DejaVu Sans"/>
              </a:rPr>
              <a:t>//Any </a:t>
            </a:r>
            <a:r>
              <a:rPr b="0" lang="en-US" sz="2400" spc="-7" strike="noStrike">
                <a:solidFill>
                  <a:srgbClr val="be6446"/>
                </a:solidFill>
                <a:latin typeface="Gill Sans MT"/>
                <a:ea typeface="DejaVu Sans"/>
              </a:rPr>
              <a:t>number </a:t>
            </a:r>
            <a:r>
              <a:rPr b="0" lang="en-US" sz="2400" spc="-1" strike="noStrike">
                <a:solidFill>
                  <a:srgbClr val="be6446"/>
                </a:solidFill>
                <a:latin typeface="Gill Sans MT"/>
                <a:ea typeface="DejaVu Sans"/>
              </a:rPr>
              <a:t>of import statements  </a:t>
            </a:r>
            <a:r>
              <a:rPr b="0" lang="en-US" sz="2400" spc="-1" strike="noStrike">
                <a:solidFill>
                  <a:srgbClr val="585858"/>
                </a:solidFill>
                <a:latin typeface="Gill Sans MT"/>
                <a:ea typeface="DejaVu Sans"/>
              </a:rPr>
              <a:t>public </a:t>
            </a:r>
            <a:r>
              <a:rPr b="0" lang="en-US" sz="2400" spc="-7" strike="noStrike">
                <a:solidFill>
                  <a:srgbClr val="585858"/>
                </a:solidFill>
                <a:latin typeface="Gill Sans MT"/>
                <a:ea typeface="DejaVu Sans"/>
              </a:rPr>
              <a:t>interface</a:t>
            </a:r>
            <a:r>
              <a:rPr b="0" lang="en-US" sz="2400" spc="-15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a3c539"/>
                </a:solidFill>
                <a:latin typeface="Gill Sans MT"/>
                <a:ea typeface="DejaVu Sans"/>
              </a:rPr>
              <a:t>NameOfInterface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84"/>
              </a:spcBef>
            </a:pPr>
            <a:r>
              <a:rPr b="0" lang="en-US" sz="2400" spc="-1" strike="noStrike">
                <a:solidFill>
                  <a:srgbClr val="585858"/>
                </a:solidFill>
                <a:latin typeface="Gill Sans MT"/>
                <a:ea typeface="DejaVu Sans"/>
              </a:rPr>
              <a:t>{</a:t>
            </a:r>
            <a:endParaRPr b="0" lang="en-US" sz="2400" spc="-1" strike="noStrike">
              <a:latin typeface="Arial"/>
            </a:endParaRPr>
          </a:p>
          <a:p>
            <a:pPr marL="265320">
              <a:lnSpc>
                <a:spcPct val="100000"/>
              </a:lnSpc>
              <a:spcBef>
                <a:spcPts val="995"/>
              </a:spcBef>
            </a:pPr>
            <a:r>
              <a:rPr b="0" lang="en-US" sz="2400" spc="-15" strike="noStrike">
                <a:solidFill>
                  <a:srgbClr val="585858"/>
                </a:solidFill>
                <a:latin typeface="Gill Sans MT"/>
                <a:ea typeface="DejaVu Sans"/>
              </a:rPr>
              <a:t>//Any </a:t>
            </a:r>
            <a:r>
              <a:rPr b="0" lang="en-US" sz="2400" spc="-7" strike="noStrike">
                <a:solidFill>
                  <a:srgbClr val="585858"/>
                </a:solidFill>
                <a:latin typeface="Gill Sans MT"/>
                <a:ea typeface="DejaVu Sans"/>
              </a:rPr>
              <a:t>number </a:t>
            </a:r>
            <a:r>
              <a:rPr b="0" lang="en-US" sz="2400" spc="-1" strike="noStrike">
                <a:solidFill>
                  <a:srgbClr val="585858"/>
                </a:solidFill>
                <a:latin typeface="Gill Sans MT"/>
                <a:ea typeface="DejaVu Sans"/>
              </a:rPr>
              <a:t>of final, </a:t>
            </a:r>
            <a:r>
              <a:rPr b="0" lang="en-US" sz="2400" spc="-7" strike="noStrike">
                <a:solidFill>
                  <a:srgbClr val="585858"/>
                </a:solidFill>
                <a:latin typeface="Gill Sans MT"/>
                <a:ea typeface="DejaVu Sans"/>
              </a:rPr>
              <a:t>static</a:t>
            </a:r>
            <a:r>
              <a:rPr b="0" lang="en-US" sz="2400" spc="-262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585858"/>
                </a:solidFill>
                <a:latin typeface="Gill Sans MT"/>
                <a:ea typeface="DejaVu Sans"/>
              </a:rPr>
              <a:t>fields</a:t>
            </a:r>
            <a:endParaRPr b="0" lang="en-US" sz="2400" spc="-1" strike="noStrike">
              <a:latin typeface="Arial"/>
            </a:endParaRPr>
          </a:p>
          <a:p>
            <a:pPr marL="265320">
              <a:lnSpc>
                <a:spcPct val="100000"/>
              </a:lnSpc>
              <a:spcBef>
                <a:spcPts val="984"/>
              </a:spcBef>
            </a:pPr>
            <a:r>
              <a:rPr b="0" lang="en-US" sz="2400" spc="-15" strike="noStrike">
                <a:solidFill>
                  <a:srgbClr val="be6446"/>
                </a:solidFill>
                <a:latin typeface="Gill Sans MT"/>
                <a:ea typeface="DejaVu Sans"/>
              </a:rPr>
              <a:t>//Any </a:t>
            </a:r>
            <a:r>
              <a:rPr b="0" lang="en-US" sz="2400" spc="-7" strike="noStrike">
                <a:solidFill>
                  <a:srgbClr val="be6446"/>
                </a:solidFill>
                <a:latin typeface="Gill Sans MT"/>
                <a:ea typeface="DejaVu Sans"/>
              </a:rPr>
              <a:t>number </a:t>
            </a:r>
            <a:r>
              <a:rPr b="0" lang="en-US" sz="2400" spc="-1" strike="noStrike">
                <a:solidFill>
                  <a:srgbClr val="be6446"/>
                </a:solidFill>
                <a:latin typeface="Gill Sans MT"/>
                <a:ea typeface="DejaVu Sans"/>
              </a:rPr>
              <a:t>of </a:t>
            </a:r>
            <a:r>
              <a:rPr b="0" lang="en-US" sz="2400" spc="-7" strike="noStrike">
                <a:solidFill>
                  <a:srgbClr val="be6446"/>
                </a:solidFill>
                <a:latin typeface="Gill Sans MT"/>
                <a:ea typeface="DejaVu Sans"/>
              </a:rPr>
              <a:t>abstract method </a:t>
            </a:r>
            <a:r>
              <a:rPr b="0" lang="en-US" sz="2400" spc="-1" strike="noStrike">
                <a:solidFill>
                  <a:srgbClr val="be6446"/>
                </a:solidFill>
                <a:latin typeface="Gill Sans MT"/>
                <a:ea typeface="DejaVu Sans"/>
              </a:rPr>
              <a:t>declarations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84"/>
              </a:spcBef>
            </a:pPr>
            <a:r>
              <a:rPr b="0" lang="en-US" sz="2400" spc="-1" strike="noStrike">
                <a:solidFill>
                  <a:srgbClr val="585858"/>
                </a:solidFill>
                <a:latin typeface="Gill Sans MT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CustomShape 4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0A6D7EA0-D56A-4B8C-9CD0-72CDAD91F361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CustomShape 1"/>
          <p:cNvSpPr/>
          <p:nvPr/>
        </p:nvSpPr>
        <p:spPr>
          <a:xfrm>
            <a:off x="7389720" y="0"/>
            <a:ext cx="4801680" cy="6857280"/>
          </a:xfrm>
          <a:custGeom>
            <a:avLst/>
            <a:gdLst/>
            <a:ahLst/>
            <a:rect l="l" t="t" r="r" b="b"/>
            <a:pathLst>
              <a:path w="4802505" h="6858000">
                <a:moveTo>
                  <a:pt x="4802124" y="0"/>
                </a:moveTo>
                <a:lnTo>
                  <a:pt x="0" y="0"/>
                </a:lnTo>
                <a:lnTo>
                  <a:pt x="4699" y="66675"/>
                </a:lnTo>
                <a:lnTo>
                  <a:pt x="12700" y="122174"/>
                </a:lnTo>
                <a:lnTo>
                  <a:pt x="22225" y="174625"/>
                </a:lnTo>
                <a:lnTo>
                  <a:pt x="53975" y="260350"/>
                </a:lnTo>
                <a:lnTo>
                  <a:pt x="73025" y="296799"/>
                </a:lnTo>
                <a:lnTo>
                  <a:pt x="109474" y="369824"/>
                </a:lnTo>
                <a:lnTo>
                  <a:pt x="127000" y="409575"/>
                </a:lnTo>
                <a:lnTo>
                  <a:pt x="142875" y="450850"/>
                </a:lnTo>
                <a:lnTo>
                  <a:pt x="157099" y="496824"/>
                </a:lnTo>
                <a:lnTo>
                  <a:pt x="168275" y="546100"/>
                </a:lnTo>
                <a:lnTo>
                  <a:pt x="176149" y="606425"/>
                </a:lnTo>
                <a:lnTo>
                  <a:pt x="179324" y="673100"/>
                </a:lnTo>
                <a:lnTo>
                  <a:pt x="176149" y="744474"/>
                </a:lnTo>
                <a:lnTo>
                  <a:pt x="168275" y="801624"/>
                </a:lnTo>
                <a:lnTo>
                  <a:pt x="157099" y="854075"/>
                </a:lnTo>
                <a:lnTo>
                  <a:pt x="142875" y="901700"/>
                </a:lnTo>
                <a:lnTo>
                  <a:pt x="127000" y="942975"/>
                </a:lnTo>
                <a:lnTo>
                  <a:pt x="107950" y="981075"/>
                </a:lnTo>
                <a:lnTo>
                  <a:pt x="88900" y="1017524"/>
                </a:lnTo>
                <a:lnTo>
                  <a:pt x="69850" y="1055624"/>
                </a:lnTo>
                <a:lnTo>
                  <a:pt x="52324" y="1095375"/>
                </a:lnTo>
                <a:lnTo>
                  <a:pt x="34925" y="1136650"/>
                </a:lnTo>
                <a:lnTo>
                  <a:pt x="20574" y="1182624"/>
                </a:lnTo>
                <a:lnTo>
                  <a:pt x="11049" y="1235075"/>
                </a:lnTo>
                <a:lnTo>
                  <a:pt x="1524" y="1295400"/>
                </a:lnTo>
                <a:lnTo>
                  <a:pt x="0" y="1363599"/>
                </a:lnTo>
                <a:lnTo>
                  <a:pt x="1524" y="1431925"/>
                </a:lnTo>
                <a:lnTo>
                  <a:pt x="11049" y="1492250"/>
                </a:lnTo>
                <a:lnTo>
                  <a:pt x="20574" y="1544574"/>
                </a:lnTo>
                <a:lnTo>
                  <a:pt x="34925" y="1589024"/>
                </a:lnTo>
                <a:lnTo>
                  <a:pt x="52324" y="1631950"/>
                </a:lnTo>
                <a:lnTo>
                  <a:pt x="69850" y="1671574"/>
                </a:lnTo>
                <a:lnTo>
                  <a:pt x="88900" y="1708150"/>
                </a:lnTo>
                <a:lnTo>
                  <a:pt x="107950" y="1743075"/>
                </a:lnTo>
                <a:lnTo>
                  <a:pt x="127000" y="1782699"/>
                </a:lnTo>
                <a:lnTo>
                  <a:pt x="142875" y="1823974"/>
                </a:lnTo>
                <a:lnTo>
                  <a:pt x="157099" y="1870075"/>
                </a:lnTo>
                <a:lnTo>
                  <a:pt x="168275" y="1922399"/>
                </a:lnTo>
                <a:lnTo>
                  <a:pt x="176149" y="1982724"/>
                </a:lnTo>
                <a:lnTo>
                  <a:pt x="179324" y="2051050"/>
                </a:lnTo>
                <a:lnTo>
                  <a:pt x="176149" y="2119249"/>
                </a:lnTo>
                <a:lnTo>
                  <a:pt x="168275" y="2179574"/>
                </a:lnTo>
                <a:lnTo>
                  <a:pt x="157099" y="2232025"/>
                </a:lnTo>
                <a:lnTo>
                  <a:pt x="142875" y="2277999"/>
                </a:lnTo>
                <a:lnTo>
                  <a:pt x="127000" y="2319274"/>
                </a:lnTo>
                <a:lnTo>
                  <a:pt x="107950" y="2359025"/>
                </a:lnTo>
                <a:lnTo>
                  <a:pt x="88900" y="2395474"/>
                </a:lnTo>
                <a:lnTo>
                  <a:pt x="69850" y="2433574"/>
                </a:lnTo>
                <a:lnTo>
                  <a:pt x="52324" y="2471674"/>
                </a:lnTo>
                <a:lnTo>
                  <a:pt x="34925" y="2512949"/>
                </a:lnTo>
                <a:lnTo>
                  <a:pt x="20574" y="2560574"/>
                </a:lnTo>
                <a:lnTo>
                  <a:pt x="11049" y="2613025"/>
                </a:lnTo>
                <a:lnTo>
                  <a:pt x="1524" y="2671699"/>
                </a:lnTo>
                <a:lnTo>
                  <a:pt x="0" y="2741549"/>
                </a:lnTo>
                <a:lnTo>
                  <a:pt x="1524" y="2809875"/>
                </a:lnTo>
                <a:lnTo>
                  <a:pt x="11049" y="2868549"/>
                </a:lnTo>
                <a:lnTo>
                  <a:pt x="20574" y="2922524"/>
                </a:lnTo>
                <a:lnTo>
                  <a:pt x="34925" y="2966974"/>
                </a:lnTo>
                <a:lnTo>
                  <a:pt x="52324" y="3009900"/>
                </a:lnTo>
                <a:lnTo>
                  <a:pt x="69850" y="3046349"/>
                </a:lnTo>
                <a:lnTo>
                  <a:pt x="88900" y="3084449"/>
                </a:lnTo>
                <a:lnTo>
                  <a:pt x="107950" y="3121025"/>
                </a:lnTo>
                <a:lnTo>
                  <a:pt x="127000" y="3160649"/>
                </a:lnTo>
                <a:lnTo>
                  <a:pt x="142875" y="3201924"/>
                </a:lnTo>
                <a:lnTo>
                  <a:pt x="157099" y="3248025"/>
                </a:lnTo>
                <a:lnTo>
                  <a:pt x="168275" y="3300349"/>
                </a:lnTo>
                <a:lnTo>
                  <a:pt x="176149" y="3360674"/>
                </a:lnTo>
                <a:lnTo>
                  <a:pt x="179324" y="3427349"/>
                </a:lnTo>
                <a:lnTo>
                  <a:pt x="176149" y="3497199"/>
                </a:lnTo>
                <a:lnTo>
                  <a:pt x="168275" y="3557524"/>
                </a:lnTo>
                <a:lnTo>
                  <a:pt x="157099" y="3609975"/>
                </a:lnTo>
                <a:lnTo>
                  <a:pt x="142875" y="3655949"/>
                </a:lnTo>
                <a:lnTo>
                  <a:pt x="127000" y="3697224"/>
                </a:lnTo>
                <a:lnTo>
                  <a:pt x="107950" y="3736975"/>
                </a:lnTo>
                <a:lnTo>
                  <a:pt x="69850" y="3811524"/>
                </a:lnTo>
                <a:lnTo>
                  <a:pt x="52324" y="3848100"/>
                </a:lnTo>
                <a:lnTo>
                  <a:pt x="34925" y="3890899"/>
                </a:lnTo>
                <a:lnTo>
                  <a:pt x="20574" y="3935349"/>
                </a:lnTo>
                <a:lnTo>
                  <a:pt x="11049" y="3987800"/>
                </a:lnTo>
                <a:lnTo>
                  <a:pt x="1524" y="4048125"/>
                </a:lnTo>
                <a:lnTo>
                  <a:pt x="0" y="4116324"/>
                </a:lnTo>
                <a:lnTo>
                  <a:pt x="1524" y="4186174"/>
                </a:lnTo>
                <a:lnTo>
                  <a:pt x="11049" y="4244975"/>
                </a:lnTo>
                <a:lnTo>
                  <a:pt x="20574" y="4297299"/>
                </a:lnTo>
                <a:lnTo>
                  <a:pt x="34925" y="4343400"/>
                </a:lnTo>
                <a:lnTo>
                  <a:pt x="52324" y="4386199"/>
                </a:lnTo>
                <a:lnTo>
                  <a:pt x="69850" y="4424299"/>
                </a:lnTo>
                <a:lnTo>
                  <a:pt x="107950" y="4498975"/>
                </a:lnTo>
                <a:lnTo>
                  <a:pt x="127000" y="4537075"/>
                </a:lnTo>
                <a:lnTo>
                  <a:pt x="142875" y="4579874"/>
                </a:lnTo>
                <a:lnTo>
                  <a:pt x="157099" y="4625975"/>
                </a:lnTo>
                <a:lnTo>
                  <a:pt x="168275" y="4678299"/>
                </a:lnTo>
                <a:lnTo>
                  <a:pt x="176149" y="4738624"/>
                </a:lnTo>
                <a:lnTo>
                  <a:pt x="179324" y="4806950"/>
                </a:lnTo>
                <a:lnTo>
                  <a:pt x="176149" y="4875149"/>
                </a:lnTo>
                <a:lnTo>
                  <a:pt x="168275" y="4935474"/>
                </a:lnTo>
                <a:lnTo>
                  <a:pt x="157099" y="4987925"/>
                </a:lnTo>
                <a:lnTo>
                  <a:pt x="142875" y="5033899"/>
                </a:lnTo>
                <a:lnTo>
                  <a:pt x="127000" y="5075174"/>
                </a:lnTo>
                <a:lnTo>
                  <a:pt x="107950" y="5114925"/>
                </a:lnTo>
                <a:lnTo>
                  <a:pt x="88900" y="5149850"/>
                </a:lnTo>
                <a:lnTo>
                  <a:pt x="69850" y="5186299"/>
                </a:lnTo>
                <a:lnTo>
                  <a:pt x="52324" y="5226050"/>
                </a:lnTo>
                <a:lnTo>
                  <a:pt x="34925" y="5268849"/>
                </a:lnTo>
                <a:lnTo>
                  <a:pt x="20574" y="5313299"/>
                </a:lnTo>
                <a:lnTo>
                  <a:pt x="11049" y="5365750"/>
                </a:lnTo>
                <a:lnTo>
                  <a:pt x="1524" y="5426075"/>
                </a:lnTo>
                <a:lnTo>
                  <a:pt x="0" y="5494274"/>
                </a:lnTo>
                <a:lnTo>
                  <a:pt x="1524" y="5562600"/>
                </a:lnTo>
                <a:lnTo>
                  <a:pt x="11049" y="5622925"/>
                </a:lnTo>
                <a:lnTo>
                  <a:pt x="20574" y="5675312"/>
                </a:lnTo>
                <a:lnTo>
                  <a:pt x="34925" y="5721350"/>
                </a:lnTo>
                <a:lnTo>
                  <a:pt x="52324" y="5762625"/>
                </a:lnTo>
                <a:lnTo>
                  <a:pt x="69850" y="5802312"/>
                </a:lnTo>
                <a:lnTo>
                  <a:pt x="88900" y="5840412"/>
                </a:lnTo>
                <a:lnTo>
                  <a:pt x="107950" y="5876925"/>
                </a:lnTo>
                <a:lnTo>
                  <a:pt x="127000" y="5915025"/>
                </a:lnTo>
                <a:lnTo>
                  <a:pt x="142875" y="5956300"/>
                </a:lnTo>
                <a:lnTo>
                  <a:pt x="157099" y="6003925"/>
                </a:lnTo>
                <a:lnTo>
                  <a:pt x="168275" y="6056312"/>
                </a:lnTo>
                <a:lnTo>
                  <a:pt x="176149" y="6113462"/>
                </a:lnTo>
                <a:lnTo>
                  <a:pt x="179324" y="6183312"/>
                </a:lnTo>
                <a:lnTo>
                  <a:pt x="176149" y="6251575"/>
                </a:lnTo>
                <a:lnTo>
                  <a:pt x="168275" y="6311900"/>
                </a:lnTo>
                <a:lnTo>
                  <a:pt x="157099" y="6361112"/>
                </a:lnTo>
                <a:lnTo>
                  <a:pt x="142875" y="6407150"/>
                </a:lnTo>
                <a:lnTo>
                  <a:pt x="127000" y="6448425"/>
                </a:lnTo>
                <a:lnTo>
                  <a:pt x="109474" y="6488112"/>
                </a:lnTo>
                <a:lnTo>
                  <a:pt x="73025" y="6561137"/>
                </a:lnTo>
                <a:lnTo>
                  <a:pt x="53975" y="6597650"/>
                </a:lnTo>
                <a:lnTo>
                  <a:pt x="22225" y="6683375"/>
                </a:lnTo>
                <a:lnTo>
                  <a:pt x="12700" y="6735761"/>
                </a:lnTo>
                <a:lnTo>
                  <a:pt x="4699" y="6791323"/>
                </a:lnTo>
                <a:lnTo>
                  <a:pt x="0" y="6857999"/>
                </a:lnTo>
                <a:lnTo>
                  <a:pt x="4802124" y="6857999"/>
                </a:lnTo>
                <a:lnTo>
                  <a:pt x="4802124" y="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2"/>
          <p:cNvSpPr/>
          <p:nvPr/>
        </p:nvSpPr>
        <p:spPr>
          <a:xfrm>
            <a:off x="0" y="0"/>
            <a:ext cx="282960" cy="6857280"/>
          </a:xfrm>
          <a:custGeom>
            <a:avLst/>
            <a:gdLst/>
            <a:ahLst/>
            <a:rect l="l" t="t" r="r" b="b"/>
            <a:pathLst>
              <a:path w="283845" h="6858000">
                <a:moveTo>
                  <a:pt x="0" y="6858000"/>
                </a:moveTo>
                <a:lnTo>
                  <a:pt x="283464" y="6858000"/>
                </a:lnTo>
                <a:lnTo>
                  <a:pt x="2834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3"/>
          <p:cNvSpPr/>
          <p:nvPr/>
        </p:nvSpPr>
        <p:spPr>
          <a:xfrm>
            <a:off x="8777880" y="1217880"/>
            <a:ext cx="217620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400" spc="290" strike="noStrike">
                <a:solidFill>
                  <a:srgbClr val="a3c539"/>
                </a:solidFill>
                <a:latin typeface="Gill Sans MT"/>
                <a:ea typeface="DejaVu Sans"/>
              </a:rPr>
              <a:t>E</a:t>
            </a:r>
            <a:r>
              <a:rPr b="1" lang="en-US" sz="2400" spc="-1" strike="noStrike">
                <a:solidFill>
                  <a:srgbClr val="a3c539"/>
                </a:solidFill>
                <a:latin typeface="Gill Sans MT"/>
                <a:ea typeface="DejaVu Sans"/>
              </a:rPr>
              <a:t>X</a:t>
            </a:r>
            <a:r>
              <a:rPr b="1" lang="en-US" sz="2400" spc="290" strike="noStrike">
                <a:solidFill>
                  <a:srgbClr val="a3c539"/>
                </a:solidFill>
                <a:latin typeface="Gill Sans MT"/>
                <a:ea typeface="DejaVu Sans"/>
              </a:rPr>
              <a:t>E</a:t>
            </a:r>
            <a:r>
              <a:rPr b="1" lang="en-US" sz="2400" spc="284" strike="noStrike">
                <a:solidFill>
                  <a:srgbClr val="a3c539"/>
                </a:solidFill>
                <a:latin typeface="Gill Sans MT"/>
                <a:ea typeface="DejaVu Sans"/>
              </a:rPr>
              <a:t>R</a:t>
            </a:r>
            <a:r>
              <a:rPr b="1" lang="en-US" sz="2400" spc="290" strike="noStrike">
                <a:solidFill>
                  <a:srgbClr val="a3c539"/>
                </a:solidFill>
                <a:latin typeface="Gill Sans MT"/>
                <a:ea typeface="DejaVu Sans"/>
              </a:rPr>
              <a:t>C</a:t>
            </a:r>
            <a:r>
              <a:rPr b="1" lang="en-US" sz="2400" spc="-1" strike="noStrike">
                <a:solidFill>
                  <a:srgbClr val="a3c539"/>
                </a:solidFill>
                <a:latin typeface="Gill Sans MT"/>
                <a:ea typeface="DejaVu Sans"/>
              </a:rPr>
              <a:t>I</a:t>
            </a:r>
            <a:r>
              <a:rPr b="1" lang="en-US" sz="2400" spc="-1" strike="noStrike">
                <a:solidFill>
                  <a:srgbClr val="a3c539"/>
                </a:solidFill>
                <a:latin typeface="Gill Sans MT"/>
                <a:ea typeface="DejaVu Sans"/>
              </a:rPr>
              <a:t>S</a:t>
            </a:r>
            <a:r>
              <a:rPr b="1" lang="en-US" sz="2400" spc="-1" strike="noStrike">
                <a:solidFill>
                  <a:srgbClr val="a3c539"/>
                </a:solidFill>
                <a:latin typeface="Gill Sans MT"/>
                <a:ea typeface="DejaVu Sans"/>
              </a:rPr>
              <a:t>E</a:t>
            </a:r>
            <a:r>
              <a:rPr b="1" lang="en-US" sz="2400" spc="-1" strike="noStrike">
                <a:solidFill>
                  <a:srgbClr val="a3c539"/>
                </a:solidFill>
                <a:latin typeface="Gill Sans MT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a3c539"/>
                </a:solidFill>
                <a:latin typeface="Gill Sans MT"/>
                <a:ea typeface="DejaVu Sans"/>
              </a:rPr>
              <a:t>4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72" name="CustomShape 4"/>
          <p:cNvSpPr/>
          <p:nvPr/>
        </p:nvSpPr>
        <p:spPr>
          <a:xfrm>
            <a:off x="771480" y="457200"/>
            <a:ext cx="6618240" cy="11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2800" spc="-7" strike="noStrike">
                <a:solidFill>
                  <a:srgbClr val="000000"/>
                </a:solidFill>
                <a:latin typeface="Gill Sans MT"/>
              </a:rPr>
              <a:t>Example using</a:t>
            </a:r>
            <a:r>
              <a:rPr b="0" lang="en-US" sz="2800" spc="-12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1" lang="en-US" sz="2800" spc="-7" strike="noStrike">
                <a:solidFill>
                  <a:srgbClr val="a3c539"/>
                </a:solidFill>
                <a:latin typeface="Gill Sans MT"/>
              </a:rPr>
              <a:t>Interfaces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73" name="CustomShape 5"/>
          <p:cNvSpPr/>
          <p:nvPr/>
        </p:nvSpPr>
        <p:spPr>
          <a:xfrm>
            <a:off x="9168480" y="2342880"/>
            <a:ext cx="1416600" cy="1415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6"/>
          <p:cNvSpPr/>
          <p:nvPr/>
        </p:nvSpPr>
        <p:spPr>
          <a:xfrm>
            <a:off x="761040" y="1740960"/>
            <a:ext cx="6165720" cy="42847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7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6" name="CustomShape 8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DB1EBDA1-BCB5-4D5A-81E7-3E9777D8E403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CustomShape 1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2"/>
          <p:cNvSpPr/>
          <p:nvPr/>
        </p:nvSpPr>
        <p:spPr>
          <a:xfrm>
            <a:off x="0" y="0"/>
            <a:ext cx="2814120" cy="6857280"/>
          </a:xfrm>
          <a:custGeom>
            <a:avLst/>
            <a:gdLst/>
            <a:ahLst/>
            <a:rect l="l" t="t" r="r" b="b"/>
            <a:pathLst>
              <a:path w="2814955" h="6858000">
                <a:moveTo>
                  <a:pt x="1414526" y="0"/>
                </a:moveTo>
                <a:lnTo>
                  <a:pt x="0" y="0"/>
                </a:lnTo>
                <a:lnTo>
                  <a:pt x="0" y="6857999"/>
                </a:lnTo>
                <a:lnTo>
                  <a:pt x="1414526" y="6857999"/>
                </a:lnTo>
                <a:lnTo>
                  <a:pt x="1438402" y="6769098"/>
                </a:lnTo>
                <a:lnTo>
                  <a:pt x="1462151" y="6681787"/>
                </a:lnTo>
                <a:lnTo>
                  <a:pt x="1489202" y="6596062"/>
                </a:lnTo>
                <a:lnTo>
                  <a:pt x="1519301" y="6513512"/>
                </a:lnTo>
                <a:lnTo>
                  <a:pt x="1555877" y="6435725"/>
                </a:lnTo>
                <a:lnTo>
                  <a:pt x="1598676" y="6362700"/>
                </a:lnTo>
                <a:lnTo>
                  <a:pt x="1644777" y="6300787"/>
                </a:lnTo>
                <a:lnTo>
                  <a:pt x="1697101" y="6243637"/>
                </a:lnTo>
                <a:lnTo>
                  <a:pt x="1754251" y="6188075"/>
                </a:lnTo>
                <a:lnTo>
                  <a:pt x="1817751" y="6134100"/>
                </a:lnTo>
                <a:lnTo>
                  <a:pt x="1881377" y="6084887"/>
                </a:lnTo>
                <a:lnTo>
                  <a:pt x="1948052" y="6032500"/>
                </a:lnTo>
                <a:lnTo>
                  <a:pt x="2016252" y="5983287"/>
                </a:lnTo>
                <a:lnTo>
                  <a:pt x="2146427" y="5878512"/>
                </a:lnTo>
                <a:lnTo>
                  <a:pt x="2206752" y="5824537"/>
                </a:lnTo>
                <a:lnTo>
                  <a:pt x="2262378" y="5767387"/>
                </a:lnTo>
                <a:lnTo>
                  <a:pt x="2311527" y="5707062"/>
                </a:lnTo>
                <a:lnTo>
                  <a:pt x="2355977" y="5643562"/>
                </a:lnTo>
                <a:lnTo>
                  <a:pt x="2389378" y="5575300"/>
                </a:lnTo>
                <a:lnTo>
                  <a:pt x="2414778" y="5499100"/>
                </a:lnTo>
                <a:lnTo>
                  <a:pt x="2429002" y="5418074"/>
                </a:lnTo>
                <a:lnTo>
                  <a:pt x="2435352" y="5334000"/>
                </a:lnTo>
                <a:lnTo>
                  <a:pt x="2435352" y="5249799"/>
                </a:lnTo>
                <a:lnTo>
                  <a:pt x="2429002" y="5162550"/>
                </a:lnTo>
                <a:lnTo>
                  <a:pt x="2417953" y="5071999"/>
                </a:lnTo>
                <a:lnTo>
                  <a:pt x="2405253" y="4983099"/>
                </a:lnTo>
                <a:lnTo>
                  <a:pt x="2394077" y="4894199"/>
                </a:lnTo>
                <a:lnTo>
                  <a:pt x="2383028" y="4805299"/>
                </a:lnTo>
                <a:lnTo>
                  <a:pt x="2375027" y="4714875"/>
                </a:lnTo>
                <a:lnTo>
                  <a:pt x="2371852" y="4627499"/>
                </a:lnTo>
                <a:lnTo>
                  <a:pt x="2376678" y="4543425"/>
                </a:lnTo>
                <a:lnTo>
                  <a:pt x="2387727" y="4459224"/>
                </a:lnTo>
                <a:lnTo>
                  <a:pt x="2408428" y="4381500"/>
                </a:lnTo>
                <a:lnTo>
                  <a:pt x="2437003" y="4302125"/>
                </a:lnTo>
                <a:lnTo>
                  <a:pt x="2471928" y="4224274"/>
                </a:lnTo>
                <a:lnTo>
                  <a:pt x="2513203" y="4146550"/>
                </a:lnTo>
                <a:lnTo>
                  <a:pt x="2557653" y="4068699"/>
                </a:lnTo>
                <a:lnTo>
                  <a:pt x="2603627" y="3989324"/>
                </a:lnTo>
                <a:lnTo>
                  <a:pt x="2649728" y="3913124"/>
                </a:lnTo>
                <a:lnTo>
                  <a:pt x="2692527" y="3833749"/>
                </a:lnTo>
                <a:lnTo>
                  <a:pt x="2732278" y="3756025"/>
                </a:lnTo>
                <a:lnTo>
                  <a:pt x="2765552" y="3673475"/>
                </a:lnTo>
                <a:lnTo>
                  <a:pt x="2792603" y="3592449"/>
                </a:lnTo>
                <a:lnTo>
                  <a:pt x="2808478" y="3511550"/>
                </a:lnTo>
                <a:lnTo>
                  <a:pt x="2814828" y="3429000"/>
                </a:lnTo>
                <a:lnTo>
                  <a:pt x="2808478" y="3346450"/>
                </a:lnTo>
                <a:lnTo>
                  <a:pt x="2792603" y="3265424"/>
                </a:lnTo>
                <a:lnTo>
                  <a:pt x="2765552" y="3184525"/>
                </a:lnTo>
                <a:lnTo>
                  <a:pt x="2732278" y="3101975"/>
                </a:lnTo>
                <a:lnTo>
                  <a:pt x="2692527" y="3024124"/>
                </a:lnTo>
                <a:lnTo>
                  <a:pt x="2649728" y="2944749"/>
                </a:lnTo>
                <a:lnTo>
                  <a:pt x="2603627" y="2868549"/>
                </a:lnTo>
                <a:lnTo>
                  <a:pt x="2557653" y="2789174"/>
                </a:lnTo>
                <a:lnTo>
                  <a:pt x="2513203" y="2711450"/>
                </a:lnTo>
                <a:lnTo>
                  <a:pt x="2471928" y="2633599"/>
                </a:lnTo>
                <a:lnTo>
                  <a:pt x="2437003" y="2555875"/>
                </a:lnTo>
                <a:lnTo>
                  <a:pt x="2408428" y="2476500"/>
                </a:lnTo>
                <a:lnTo>
                  <a:pt x="2387727" y="2398649"/>
                </a:lnTo>
                <a:lnTo>
                  <a:pt x="2376678" y="2314575"/>
                </a:lnTo>
                <a:lnTo>
                  <a:pt x="2371852" y="2230374"/>
                </a:lnTo>
                <a:lnTo>
                  <a:pt x="2375027" y="2143125"/>
                </a:lnTo>
                <a:lnTo>
                  <a:pt x="2383028" y="2052574"/>
                </a:lnTo>
                <a:lnTo>
                  <a:pt x="2394077" y="1963674"/>
                </a:lnTo>
                <a:lnTo>
                  <a:pt x="2405253" y="1874774"/>
                </a:lnTo>
                <a:lnTo>
                  <a:pt x="2417953" y="1785874"/>
                </a:lnTo>
                <a:lnTo>
                  <a:pt x="2429002" y="1695450"/>
                </a:lnTo>
                <a:lnTo>
                  <a:pt x="2435352" y="1608074"/>
                </a:lnTo>
                <a:lnTo>
                  <a:pt x="2435352" y="1524000"/>
                </a:lnTo>
                <a:lnTo>
                  <a:pt x="2429002" y="1439799"/>
                </a:lnTo>
                <a:lnTo>
                  <a:pt x="2414778" y="1358900"/>
                </a:lnTo>
                <a:lnTo>
                  <a:pt x="2389378" y="1282700"/>
                </a:lnTo>
                <a:lnTo>
                  <a:pt x="2355977" y="1214374"/>
                </a:lnTo>
                <a:lnTo>
                  <a:pt x="2311527" y="1150874"/>
                </a:lnTo>
                <a:lnTo>
                  <a:pt x="2262378" y="1090549"/>
                </a:lnTo>
                <a:lnTo>
                  <a:pt x="2206752" y="1033399"/>
                </a:lnTo>
                <a:lnTo>
                  <a:pt x="2146427" y="979424"/>
                </a:lnTo>
                <a:lnTo>
                  <a:pt x="2016252" y="874649"/>
                </a:lnTo>
                <a:lnTo>
                  <a:pt x="1948052" y="825500"/>
                </a:lnTo>
                <a:lnTo>
                  <a:pt x="1881377" y="773049"/>
                </a:lnTo>
                <a:lnTo>
                  <a:pt x="1817751" y="723900"/>
                </a:lnTo>
                <a:lnTo>
                  <a:pt x="1754251" y="669925"/>
                </a:lnTo>
                <a:lnTo>
                  <a:pt x="1697101" y="614299"/>
                </a:lnTo>
                <a:lnTo>
                  <a:pt x="1644777" y="557149"/>
                </a:lnTo>
                <a:lnTo>
                  <a:pt x="1598676" y="495300"/>
                </a:lnTo>
                <a:lnTo>
                  <a:pt x="1555877" y="422275"/>
                </a:lnTo>
                <a:lnTo>
                  <a:pt x="1519301" y="344424"/>
                </a:lnTo>
                <a:lnTo>
                  <a:pt x="1489202" y="261874"/>
                </a:lnTo>
                <a:lnTo>
                  <a:pt x="1462151" y="176149"/>
                </a:lnTo>
                <a:lnTo>
                  <a:pt x="1438402" y="88900"/>
                </a:lnTo>
                <a:lnTo>
                  <a:pt x="14145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3"/>
          <p:cNvSpPr/>
          <p:nvPr/>
        </p:nvSpPr>
        <p:spPr>
          <a:xfrm>
            <a:off x="874800" y="0"/>
            <a:ext cx="1645200" cy="6857280"/>
          </a:xfrm>
          <a:custGeom>
            <a:avLst/>
            <a:gdLst/>
            <a:ahLst/>
            <a:rect l="l" t="t" r="r" b="b"/>
            <a:pathLst>
              <a:path w="1645920" h="6858000">
                <a:moveTo>
                  <a:pt x="271411" y="0"/>
                </a:moveTo>
                <a:lnTo>
                  <a:pt x="0" y="0"/>
                </a:lnTo>
                <a:lnTo>
                  <a:pt x="26987" y="66675"/>
                </a:lnTo>
                <a:lnTo>
                  <a:pt x="52374" y="139700"/>
                </a:lnTo>
                <a:lnTo>
                  <a:pt x="73012" y="217424"/>
                </a:lnTo>
                <a:lnTo>
                  <a:pt x="95237" y="299974"/>
                </a:lnTo>
                <a:lnTo>
                  <a:pt x="142849" y="477774"/>
                </a:lnTo>
                <a:lnTo>
                  <a:pt x="172999" y="565150"/>
                </a:lnTo>
                <a:lnTo>
                  <a:pt x="204749" y="652399"/>
                </a:lnTo>
                <a:lnTo>
                  <a:pt x="247599" y="738124"/>
                </a:lnTo>
                <a:lnTo>
                  <a:pt x="295224" y="819150"/>
                </a:lnTo>
                <a:lnTo>
                  <a:pt x="352361" y="895350"/>
                </a:lnTo>
                <a:lnTo>
                  <a:pt x="414274" y="963549"/>
                </a:lnTo>
                <a:lnTo>
                  <a:pt x="480949" y="1028700"/>
                </a:lnTo>
                <a:lnTo>
                  <a:pt x="552323" y="1089025"/>
                </a:lnTo>
                <a:lnTo>
                  <a:pt x="622173" y="1144524"/>
                </a:lnTo>
                <a:lnTo>
                  <a:pt x="695198" y="1198499"/>
                </a:lnTo>
                <a:lnTo>
                  <a:pt x="765048" y="1252474"/>
                </a:lnTo>
                <a:lnTo>
                  <a:pt x="830072" y="1304925"/>
                </a:lnTo>
                <a:lnTo>
                  <a:pt x="890397" y="1355725"/>
                </a:lnTo>
                <a:lnTo>
                  <a:pt x="942848" y="1406525"/>
                </a:lnTo>
                <a:lnTo>
                  <a:pt x="984123" y="1460500"/>
                </a:lnTo>
                <a:lnTo>
                  <a:pt x="1012571" y="1512824"/>
                </a:lnTo>
                <a:lnTo>
                  <a:pt x="1026922" y="1562100"/>
                </a:lnTo>
                <a:lnTo>
                  <a:pt x="1034796" y="1616075"/>
                </a:lnTo>
                <a:lnTo>
                  <a:pt x="1037971" y="1674749"/>
                </a:lnTo>
                <a:lnTo>
                  <a:pt x="1033272" y="1739900"/>
                </a:lnTo>
                <a:lnTo>
                  <a:pt x="1026922" y="1808099"/>
                </a:lnTo>
                <a:lnTo>
                  <a:pt x="1018921" y="1877949"/>
                </a:lnTo>
                <a:lnTo>
                  <a:pt x="1011047" y="1950974"/>
                </a:lnTo>
                <a:lnTo>
                  <a:pt x="993521" y="2062099"/>
                </a:lnTo>
                <a:lnTo>
                  <a:pt x="984123" y="2171700"/>
                </a:lnTo>
                <a:lnTo>
                  <a:pt x="977773" y="2284349"/>
                </a:lnTo>
                <a:lnTo>
                  <a:pt x="980948" y="2398649"/>
                </a:lnTo>
                <a:lnTo>
                  <a:pt x="996696" y="2512949"/>
                </a:lnTo>
                <a:lnTo>
                  <a:pt x="1018921" y="2601849"/>
                </a:lnTo>
                <a:lnTo>
                  <a:pt x="1049147" y="2689225"/>
                </a:lnTo>
                <a:lnTo>
                  <a:pt x="1087247" y="2771775"/>
                </a:lnTo>
                <a:lnTo>
                  <a:pt x="1128522" y="2855849"/>
                </a:lnTo>
                <a:lnTo>
                  <a:pt x="1255522" y="3078099"/>
                </a:lnTo>
                <a:lnTo>
                  <a:pt x="1290447" y="3140075"/>
                </a:lnTo>
                <a:lnTo>
                  <a:pt x="1323721" y="3201924"/>
                </a:lnTo>
                <a:lnTo>
                  <a:pt x="1350645" y="3262249"/>
                </a:lnTo>
                <a:lnTo>
                  <a:pt x="1371346" y="3321050"/>
                </a:lnTo>
                <a:lnTo>
                  <a:pt x="1385570" y="3375025"/>
                </a:lnTo>
                <a:lnTo>
                  <a:pt x="1390396" y="3429000"/>
                </a:lnTo>
                <a:lnTo>
                  <a:pt x="1385570" y="3482975"/>
                </a:lnTo>
                <a:lnTo>
                  <a:pt x="1371346" y="3536950"/>
                </a:lnTo>
                <a:lnTo>
                  <a:pt x="1350645" y="3595624"/>
                </a:lnTo>
                <a:lnTo>
                  <a:pt x="1323721" y="3655949"/>
                </a:lnTo>
                <a:lnTo>
                  <a:pt x="1290447" y="3717925"/>
                </a:lnTo>
                <a:lnTo>
                  <a:pt x="1255522" y="3779774"/>
                </a:lnTo>
                <a:lnTo>
                  <a:pt x="1128522" y="4002024"/>
                </a:lnTo>
                <a:lnTo>
                  <a:pt x="1087247" y="4086225"/>
                </a:lnTo>
                <a:lnTo>
                  <a:pt x="1049147" y="4168775"/>
                </a:lnTo>
                <a:lnTo>
                  <a:pt x="1018921" y="4256024"/>
                </a:lnTo>
                <a:lnTo>
                  <a:pt x="996696" y="4344924"/>
                </a:lnTo>
                <a:lnTo>
                  <a:pt x="980948" y="4459224"/>
                </a:lnTo>
                <a:lnTo>
                  <a:pt x="977773" y="4573524"/>
                </a:lnTo>
                <a:lnTo>
                  <a:pt x="984123" y="4686300"/>
                </a:lnTo>
                <a:lnTo>
                  <a:pt x="993521" y="4795774"/>
                </a:lnTo>
                <a:lnTo>
                  <a:pt x="1011047" y="4906899"/>
                </a:lnTo>
                <a:lnTo>
                  <a:pt x="1018921" y="4979924"/>
                </a:lnTo>
                <a:lnTo>
                  <a:pt x="1026922" y="5049774"/>
                </a:lnTo>
                <a:lnTo>
                  <a:pt x="1033272" y="5118100"/>
                </a:lnTo>
                <a:lnTo>
                  <a:pt x="1037971" y="5183124"/>
                </a:lnTo>
                <a:lnTo>
                  <a:pt x="1034796" y="5241925"/>
                </a:lnTo>
                <a:lnTo>
                  <a:pt x="1026922" y="5295900"/>
                </a:lnTo>
                <a:lnTo>
                  <a:pt x="1012571" y="5345049"/>
                </a:lnTo>
                <a:lnTo>
                  <a:pt x="984123" y="5397500"/>
                </a:lnTo>
                <a:lnTo>
                  <a:pt x="942848" y="5451475"/>
                </a:lnTo>
                <a:lnTo>
                  <a:pt x="890397" y="5502275"/>
                </a:lnTo>
                <a:lnTo>
                  <a:pt x="830072" y="5554599"/>
                </a:lnTo>
                <a:lnTo>
                  <a:pt x="695198" y="5659437"/>
                </a:lnTo>
                <a:lnTo>
                  <a:pt x="622173" y="5713412"/>
                </a:lnTo>
                <a:lnTo>
                  <a:pt x="552323" y="5768975"/>
                </a:lnTo>
                <a:lnTo>
                  <a:pt x="480949" y="5829300"/>
                </a:lnTo>
                <a:lnTo>
                  <a:pt x="414274" y="5894387"/>
                </a:lnTo>
                <a:lnTo>
                  <a:pt x="352361" y="5962650"/>
                </a:lnTo>
                <a:lnTo>
                  <a:pt x="295224" y="6038850"/>
                </a:lnTo>
                <a:lnTo>
                  <a:pt x="247599" y="6119812"/>
                </a:lnTo>
                <a:lnTo>
                  <a:pt x="204749" y="6205537"/>
                </a:lnTo>
                <a:lnTo>
                  <a:pt x="172999" y="6292850"/>
                </a:lnTo>
                <a:lnTo>
                  <a:pt x="142849" y="6380162"/>
                </a:lnTo>
                <a:lnTo>
                  <a:pt x="95237" y="6557962"/>
                </a:lnTo>
                <a:lnTo>
                  <a:pt x="73012" y="6640512"/>
                </a:lnTo>
                <a:lnTo>
                  <a:pt x="52374" y="6718300"/>
                </a:lnTo>
                <a:lnTo>
                  <a:pt x="26987" y="6791323"/>
                </a:lnTo>
                <a:lnTo>
                  <a:pt x="0" y="6857999"/>
                </a:lnTo>
                <a:lnTo>
                  <a:pt x="271411" y="6857999"/>
                </a:lnTo>
                <a:lnTo>
                  <a:pt x="298386" y="6770686"/>
                </a:lnTo>
                <a:lnTo>
                  <a:pt x="323786" y="6683375"/>
                </a:lnTo>
                <a:lnTo>
                  <a:pt x="349186" y="6594475"/>
                </a:lnTo>
                <a:lnTo>
                  <a:pt x="371398" y="6503987"/>
                </a:lnTo>
                <a:lnTo>
                  <a:pt x="398399" y="6416675"/>
                </a:lnTo>
                <a:lnTo>
                  <a:pt x="426974" y="6332537"/>
                </a:lnTo>
                <a:lnTo>
                  <a:pt x="463423" y="6253162"/>
                </a:lnTo>
                <a:lnTo>
                  <a:pt x="506349" y="6180137"/>
                </a:lnTo>
                <a:lnTo>
                  <a:pt x="553974" y="6118225"/>
                </a:lnTo>
                <a:lnTo>
                  <a:pt x="606298" y="6059487"/>
                </a:lnTo>
                <a:lnTo>
                  <a:pt x="666623" y="6005512"/>
                </a:lnTo>
                <a:lnTo>
                  <a:pt x="730123" y="5951537"/>
                </a:lnTo>
                <a:lnTo>
                  <a:pt x="931672" y="5797550"/>
                </a:lnTo>
                <a:lnTo>
                  <a:pt x="996696" y="5746750"/>
                </a:lnTo>
                <a:lnTo>
                  <a:pt x="1058672" y="5692775"/>
                </a:lnTo>
                <a:lnTo>
                  <a:pt x="1115822" y="5634037"/>
                </a:lnTo>
                <a:lnTo>
                  <a:pt x="1168146" y="5575300"/>
                </a:lnTo>
                <a:lnTo>
                  <a:pt x="1211072" y="5511800"/>
                </a:lnTo>
                <a:lnTo>
                  <a:pt x="1247521" y="5440299"/>
                </a:lnTo>
                <a:lnTo>
                  <a:pt x="1269746" y="5370449"/>
                </a:lnTo>
                <a:lnTo>
                  <a:pt x="1284097" y="5292725"/>
                </a:lnTo>
                <a:lnTo>
                  <a:pt x="1290447" y="5216525"/>
                </a:lnTo>
                <a:lnTo>
                  <a:pt x="1288796" y="5135499"/>
                </a:lnTo>
                <a:lnTo>
                  <a:pt x="1282446" y="5054600"/>
                </a:lnTo>
                <a:lnTo>
                  <a:pt x="1274572" y="4970399"/>
                </a:lnTo>
                <a:lnTo>
                  <a:pt x="1263396" y="4886325"/>
                </a:lnTo>
                <a:lnTo>
                  <a:pt x="1250696" y="4802124"/>
                </a:lnTo>
                <a:lnTo>
                  <a:pt x="1241171" y="4718050"/>
                </a:lnTo>
                <a:lnTo>
                  <a:pt x="1234821" y="4633849"/>
                </a:lnTo>
                <a:lnTo>
                  <a:pt x="1230122" y="4552950"/>
                </a:lnTo>
                <a:lnTo>
                  <a:pt x="1234821" y="4473575"/>
                </a:lnTo>
                <a:lnTo>
                  <a:pt x="1244346" y="4395724"/>
                </a:lnTo>
                <a:lnTo>
                  <a:pt x="1265047" y="4314825"/>
                </a:lnTo>
                <a:lnTo>
                  <a:pt x="1296797" y="4235450"/>
                </a:lnTo>
                <a:lnTo>
                  <a:pt x="1334770" y="4156075"/>
                </a:lnTo>
                <a:lnTo>
                  <a:pt x="1377696" y="4076700"/>
                </a:lnTo>
                <a:lnTo>
                  <a:pt x="1422146" y="3998849"/>
                </a:lnTo>
                <a:lnTo>
                  <a:pt x="1469771" y="3919474"/>
                </a:lnTo>
                <a:lnTo>
                  <a:pt x="1512570" y="3840099"/>
                </a:lnTo>
                <a:lnTo>
                  <a:pt x="1555496" y="3759200"/>
                </a:lnTo>
                <a:lnTo>
                  <a:pt x="1591945" y="3678174"/>
                </a:lnTo>
                <a:lnTo>
                  <a:pt x="1620520" y="3597275"/>
                </a:lnTo>
                <a:lnTo>
                  <a:pt x="1636395" y="3514725"/>
                </a:lnTo>
                <a:lnTo>
                  <a:pt x="1645920" y="3429000"/>
                </a:lnTo>
                <a:lnTo>
                  <a:pt x="1636395" y="3343275"/>
                </a:lnTo>
                <a:lnTo>
                  <a:pt x="1620520" y="3260725"/>
                </a:lnTo>
                <a:lnTo>
                  <a:pt x="1591945" y="3179699"/>
                </a:lnTo>
                <a:lnTo>
                  <a:pt x="1555496" y="3098800"/>
                </a:lnTo>
                <a:lnTo>
                  <a:pt x="1512570" y="3017774"/>
                </a:lnTo>
                <a:lnTo>
                  <a:pt x="1469771" y="2938399"/>
                </a:lnTo>
                <a:lnTo>
                  <a:pt x="1422146" y="2859024"/>
                </a:lnTo>
                <a:lnTo>
                  <a:pt x="1377696" y="2781300"/>
                </a:lnTo>
                <a:lnTo>
                  <a:pt x="1334770" y="2701925"/>
                </a:lnTo>
                <a:lnTo>
                  <a:pt x="1296797" y="2622550"/>
                </a:lnTo>
                <a:lnTo>
                  <a:pt x="1265047" y="2543175"/>
                </a:lnTo>
                <a:lnTo>
                  <a:pt x="1244346" y="2462149"/>
                </a:lnTo>
                <a:lnTo>
                  <a:pt x="1234821" y="2384425"/>
                </a:lnTo>
                <a:lnTo>
                  <a:pt x="1230122" y="2305050"/>
                </a:lnTo>
                <a:lnTo>
                  <a:pt x="1234821" y="2224024"/>
                </a:lnTo>
                <a:lnTo>
                  <a:pt x="1241171" y="2139950"/>
                </a:lnTo>
                <a:lnTo>
                  <a:pt x="1250696" y="2055749"/>
                </a:lnTo>
                <a:lnTo>
                  <a:pt x="1263396" y="1971675"/>
                </a:lnTo>
                <a:lnTo>
                  <a:pt x="1274572" y="1887474"/>
                </a:lnTo>
                <a:lnTo>
                  <a:pt x="1282446" y="1803400"/>
                </a:lnTo>
                <a:lnTo>
                  <a:pt x="1288796" y="1722374"/>
                </a:lnTo>
                <a:lnTo>
                  <a:pt x="1290447" y="1641475"/>
                </a:lnTo>
                <a:lnTo>
                  <a:pt x="1284097" y="1565275"/>
                </a:lnTo>
                <a:lnTo>
                  <a:pt x="1269746" y="1487424"/>
                </a:lnTo>
                <a:lnTo>
                  <a:pt x="1247521" y="1417574"/>
                </a:lnTo>
                <a:lnTo>
                  <a:pt x="1211072" y="1346200"/>
                </a:lnTo>
                <a:lnTo>
                  <a:pt x="1168146" y="1282700"/>
                </a:lnTo>
                <a:lnTo>
                  <a:pt x="1115822" y="1223899"/>
                </a:lnTo>
                <a:lnTo>
                  <a:pt x="1058672" y="1165225"/>
                </a:lnTo>
                <a:lnTo>
                  <a:pt x="996696" y="1111250"/>
                </a:lnTo>
                <a:lnTo>
                  <a:pt x="931672" y="1060450"/>
                </a:lnTo>
                <a:lnTo>
                  <a:pt x="730123" y="906399"/>
                </a:lnTo>
                <a:lnTo>
                  <a:pt x="666623" y="852424"/>
                </a:lnTo>
                <a:lnTo>
                  <a:pt x="606298" y="798449"/>
                </a:lnTo>
                <a:lnTo>
                  <a:pt x="553974" y="739775"/>
                </a:lnTo>
                <a:lnTo>
                  <a:pt x="506349" y="677799"/>
                </a:lnTo>
                <a:lnTo>
                  <a:pt x="463423" y="604774"/>
                </a:lnTo>
                <a:lnTo>
                  <a:pt x="426974" y="525399"/>
                </a:lnTo>
                <a:lnTo>
                  <a:pt x="398399" y="441325"/>
                </a:lnTo>
                <a:lnTo>
                  <a:pt x="371398" y="353949"/>
                </a:lnTo>
                <a:lnTo>
                  <a:pt x="349186" y="263525"/>
                </a:lnTo>
                <a:lnTo>
                  <a:pt x="323786" y="174625"/>
                </a:lnTo>
                <a:lnTo>
                  <a:pt x="298386" y="87249"/>
                </a:lnTo>
                <a:lnTo>
                  <a:pt x="271411" y="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4"/>
          <p:cNvSpPr/>
          <p:nvPr/>
        </p:nvSpPr>
        <p:spPr>
          <a:xfrm>
            <a:off x="2814120" y="2543760"/>
            <a:ext cx="8499960" cy="257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7200" spc="676" strike="noStrike">
                <a:solidFill>
                  <a:srgbClr val="ffffff"/>
                </a:solidFill>
                <a:latin typeface="Impact"/>
              </a:rPr>
              <a:t>POLYMORPHISM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581" name="CustomShape 5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2" name="CustomShape 6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E108863B-C601-4FBB-91C2-EC3DE0160D68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CustomShape 1"/>
          <p:cNvSpPr/>
          <p:nvPr/>
        </p:nvSpPr>
        <p:spPr>
          <a:xfrm>
            <a:off x="7389720" y="0"/>
            <a:ext cx="4801680" cy="6857280"/>
          </a:xfrm>
          <a:custGeom>
            <a:avLst/>
            <a:gdLst/>
            <a:ahLst/>
            <a:rect l="l" t="t" r="r" b="b"/>
            <a:pathLst>
              <a:path w="4802505" h="6858000">
                <a:moveTo>
                  <a:pt x="4802124" y="0"/>
                </a:moveTo>
                <a:lnTo>
                  <a:pt x="0" y="0"/>
                </a:lnTo>
                <a:lnTo>
                  <a:pt x="4699" y="66675"/>
                </a:lnTo>
                <a:lnTo>
                  <a:pt x="12700" y="122174"/>
                </a:lnTo>
                <a:lnTo>
                  <a:pt x="22225" y="174625"/>
                </a:lnTo>
                <a:lnTo>
                  <a:pt x="53975" y="260350"/>
                </a:lnTo>
                <a:lnTo>
                  <a:pt x="73025" y="296799"/>
                </a:lnTo>
                <a:lnTo>
                  <a:pt x="109474" y="369824"/>
                </a:lnTo>
                <a:lnTo>
                  <a:pt x="127000" y="409575"/>
                </a:lnTo>
                <a:lnTo>
                  <a:pt x="142875" y="450850"/>
                </a:lnTo>
                <a:lnTo>
                  <a:pt x="157099" y="496824"/>
                </a:lnTo>
                <a:lnTo>
                  <a:pt x="168275" y="546100"/>
                </a:lnTo>
                <a:lnTo>
                  <a:pt x="176149" y="606425"/>
                </a:lnTo>
                <a:lnTo>
                  <a:pt x="179324" y="673100"/>
                </a:lnTo>
                <a:lnTo>
                  <a:pt x="176149" y="744474"/>
                </a:lnTo>
                <a:lnTo>
                  <a:pt x="168275" y="801624"/>
                </a:lnTo>
                <a:lnTo>
                  <a:pt x="157099" y="854075"/>
                </a:lnTo>
                <a:lnTo>
                  <a:pt x="142875" y="901700"/>
                </a:lnTo>
                <a:lnTo>
                  <a:pt x="127000" y="942975"/>
                </a:lnTo>
                <a:lnTo>
                  <a:pt x="107950" y="981075"/>
                </a:lnTo>
                <a:lnTo>
                  <a:pt x="88900" y="1017524"/>
                </a:lnTo>
                <a:lnTo>
                  <a:pt x="69850" y="1055624"/>
                </a:lnTo>
                <a:lnTo>
                  <a:pt x="52324" y="1095375"/>
                </a:lnTo>
                <a:lnTo>
                  <a:pt x="34925" y="1136650"/>
                </a:lnTo>
                <a:lnTo>
                  <a:pt x="20574" y="1182624"/>
                </a:lnTo>
                <a:lnTo>
                  <a:pt x="11049" y="1235075"/>
                </a:lnTo>
                <a:lnTo>
                  <a:pt x="1524" y="1295400"/>
                </a:lnTo>
                <a:lnTo>
                  <a:pt x="0" y="1363599"/>
                </a:lnTo>
                <a:lnTo>
                  <a:pt x="1524" y="1431925"/>
                </a:lnTo>
                <a:lnTo>
                  <a:pt x="11049" y="1492250"/>
                </a:lnTo>
                <a:lnTo>
                  <a:pt x="20574" y="1544574"/>
                </a:lnTo>
                <a:lnTo>
                  <a:pt x="34925" y="1589024"/>
                </a:lnTo>
                <a:lnTo>
                  <a:pt x="52324" y="1631950"/>
                </a:lnTo>
                <a:lnTo>
                  <a:pt x="69850" y="1671574"/>
                </a:lnTo>
                <a:lnTo>
                  <a:pt x="88900" y="1708150"/>
                </a:lnTo>
                <a:lnTo>
                  <a:pt x="107950" y="1743075"/>
                </a:lnTo>
                <a:lnTo>
                  <a:pt x="127000" y="1782699"/>
                </a:lnTo>
                <a:lnTo>
                  <a:pt x="142875" y="1823974"/>
                </a:lnTo>
                <a:lnTo>
                  <a:pt x="157099" y="1870075"/>
                </a:lnTo>
                <a:lnTo>
                  <a:pt x="168275" y="1922399"/>
                </a:lnTo>
                <a:lnTo>
                  <a:pt x="176149" y="1982724"/>
                </a:lnTo>
                <a:lnTo>
                  <a:pt x="179324" y="2051050"/>
                </a:lnTo>
                <a:lnTo>
                  <a:pt x="176149" y="2119249"/>
                </a:lnTo>
                <a:lnTo>
                  <a:pt x="168275" y="2179574"/>
                </a:lnTo>
                <a:lnTo>
                  <a:pt x="157099" y="2232025"/>
                </a:lnTo>
                <a:lnTo>
                  <a:pt x="142875" y="2277999"/>
                </a:lnTo>
                <a:lnTo>
                  <a:pt x="127000" y="2319274"/>
                </a:lnTo>
                <a:lnTo>
                  <a:pt x="107950" y="2359025"/>
                </a:lnTo>
                <a:lnTo>
                  <a:pt x="88900" y="2395474"/>
                </a:lnTo>
                <a:lnTo>
                  <a:pt x="69850" y="2433574"/>
                </a:lnTo>
                <a:lnTo>
                  <a:pt x="52324" y="2471674"/>
                </a:lnTo>
                <a:lnTo>
                  <a:pt x="34925" y="2512949"/>
                </a:lnTo>
                <a:lnTo>
                  <a:pt x="20574" y="2560574"/>
                </a:lnTo>
                <a:lnTo>
                  <a:pt x="11049" y="2613025"/>
                </a:lnTo>
                <a:lnTo>
                  <a:pt x="1524" y="2671699"/>
                </a:lnTo>
                <a:lnTo>
                  <a:pt x="0" y="2741549"/>
                </a:lnTo>
                <a:lnTo>
                  <a:pt x="1524" y="2809875"/>
                </a:lnTo>
                <a:lnTo>
                  <a:pt x="11049" y="2868549"/>
                </a:lnTo>
                <a:lnTo>
                  <a:pt x="20574" y="2922524"/>
                </a:lnTo>
                <a:lnTo>
                  <a:pt x="34925" y="2966974"/>
                </a:lnTo>
                <a:lnTo>
                  <a:pt x="52324" y="3009900"/>
                </a:lnTo>
                <a:lnTo>
                  <a:pt x="69850" y="3046349"/>
                </a:lnTo>
                <a:lnTo>
                  <a:pt x="88900" y="3084449"/>
                </a:lnTo>
                <a:lnTo>
                  <a:pt x="107950" y="3121025"/>
                </a:lnTo>
                <a:lnTo>
                  <a:pt x="127000" y="3160649"/>
                </a:lnTo>
                <a:lnTo>
                  <a:pt x="142875" y="3201924"/>
                </a:lnTo>
                <a:lnTo>
                  <a:pt x="157099" y="3248025"/>
                </a:lnTo>
                <a:lnTo>
                  <a:pt x="168275" y="3300349"/>
                </a:lnTo>
                <a:lnTo>
                  <a:pt x="176149" y="3360674"/>
                </a:lnTo>
                <a:lnTo>
                  <a:pt x="179324" y="3427349"/>
                </a:lnTo>
                <a:lnTo>
                  <a:pt x="176149" y="3497199"/>
                </a:lnTo>
                <a:lnTo>
                  <a:pt x="168275" y="3557524"/>
                </a:lnTo>
                <a:lnTo>
                  <a:pt x="157099" y="3609975"/>
                </a:lnTo>
                <a:lnTo>
                  <a:pt x="142875" y="3655949"/>
                </a:lnTo>
                <a:lnTo>
                  <a:pt x="127000" y="3697224"/>
                </a:lnTo>
                <a:lnTo>
                  <a:pt x="107950" y="3736975"/>
                </a:lnTo>
                <a:lnTo>
                  <a:pt x="69850" y="3811524"/>
                </a:lnTo>
                <a:lnTo>
                  <a:pt x="52324" y="3848100"/>
                </a:lnTo>
                <a:lnTo>
                  <a:pt x="34925" y="3890899"/>
                </a:lnTo>
                <a:lnTo>
                  <a:pt x="20574" y="3935349"/>
                </a:lnTo>
                <a:lnTo>
                  <a:pt x="11049" y="3987800"/>
                </a:lnTo>
                <a:lnTo>
                  <a:pt x="1524" y="4048125"/>
                </a:lnTo>
                <a:lnTo>
                  <a:pt x="0" y="4116324"/>
                </a:lnTo>
                <a:lnTo>
                  <a:pt x="1524" y="4186174"/>
                </a:lnTo>
                <a:lnTo>
                  <a:pt x="11049" y="4244975"/>
                </a:lnTo>
                <a:lnTo>
                  <a:pt x="20574" y="4297299"/>
                </a:lnTo>
                <a:lnTo>
                  <a:pt x="34925" y="4343400"/>
                </a:lnTo>
                <a:lnTo>
                  <a:pt x="52324" y="4386199"/>
                </a:lnTo>
                <a:lnTo>
                  <a:pt x="69850" y="4424299"/>
                </a:lnTo>
                <a:lnTo>
                  <a:pt x="107950" y="4498975"/>
                </a:lnTo>
                <a:lnTo>
                  <a:pt x="127000" y="4537075"/>
                </a:lnTo>
                <a:lnTo>
                  <a:pt x="142875" y="4579874"/>
                </a:lnTo>
                <a:lnTo>
                  <a:pt x="157099" y="4625975"/>
                </a:lnTo>
                <a:lnTo>
                  <a:pt x="168275" y="4678299"/>
                </a:lnTo>
                <a:lnTo>
                  <a:pt x="176149" y="4738624"/>
                </a:lnTo>
                <a:lnTo>
                  <a:pt x="179324" y="4806950"/>
                </a:lnTo>
                <a:lnTo>
                  <a:pt x="176149" y="4875149"/>
                </a:lnTo>
                <a:lnTo>
                  <a:pt x="168275" y="4935474"/>
                </a:lnTo>
                <a:lnTo>
                  <a:pt x="157099" y="4987925"/>
                </a:lnTo>
                <a:lnTo>
                  <a:pt x="142875" y="5033899"/>
                </a:lnTo>
                <a:lnTo>
                  <a:pt x="127000" y="5075174"/>
                </a:lnTo>
                <a:lnTo>
                  <a:pt x="107950" y="5114925"/>
                </a:lnTo>
                <a:lnTo>
                  <a:pt x="88900" y="5149850"/>
                </a:lnTo>
                <a:lnTo>
                  <a:pt x="69850" y="5186299"/>
                </a:lnTo>
                <a:lnTo>
                  <a:pt x="52324" y="5226050"/>
                </a:lnTo>
                <a:lnTo>
                  <a:pt x="34925" y="5268849"/>
                </a:lnTo>
                <a:lnTo>
                  <a:pt x="20574" y="5313299"/>
                </a:lnTo>
                <a:lnTo>
                  <a:pt x="11049" y="5365750"/>
                </a:lnTo>
                <a:lnTo>
                  <a:pt x="1524" y="5426075"/>
                </a:lnTo>
                <a:lnTo>
                  <a:pt x="0" y="5494274"/>
                </a:lnTo>
                <a:lnTo>
                  <a:pt x="1524" y="5562600"/>
                </a:lnTo>
                <a:lnTo>
                  <a:pt x="11049" y="5622925"/>
                </a:lnTo>
                <a:lnTo>
                  <a:pt x="20574" y="5675312"/>
                </a:lnTo>
                <a:lnTo>
                  <a:pt x="34925" y="5721350"/>
                </a:lnTo>
                <a:lnTo>
                  <a:pt x="52324" y="5762625"/>
                </a:lnTo>
                <a:lnTo>
                  <a:pt x="69850" y="5802312"/>
                </a:lnTo>
                <a:lnTo>
                  <a:pt x="88900" y="5840412"/>
                </a:lnTo>
                <a:lnTo>
                  <a:pt x="107950" y="5876925"/>
                </a:lnTo>
                <a:lnTo>
                  <a:pt x="127000" y="5915025"/>
                </a:lnTo>
                <a:lnTo>
                  <a:pt x="142875" y="5956300"/>
                </a:lnTo>
                <a:lnTo>
                  <a:pt x="157099" y="6003925"/>
                </a:lnTo>
                <a:lnTo>
                  <a:pt x="168275" y="6056312"/>
                </a:lnTo>
                <a:lnTo>
                  <a:pt x="176149" y="6113462"/>
                </a:lnTo>
                <a:lnTo>
                  <a:pt x="179324" y="6183312"/>
                </a:lnTo>
                <a:lnTo>
                  <a:pt x="176149" y="6251575"/>
                </a:lnTo>
                <a:lnTo>
                  <a:pt x="168275" y="6311900"/>
                </a:lnTo>
                <a:lnTo>
                  <a:pt x="157099" y="6361112"/>
                </a:lnTo>
                <a:lnTo>
                  <a:pt x="142875" y="6407150"/>
                </a:lnTo>
                <a:lnTo>
                  <a:pt x="127000" y="6448425"/>
                </a:lnTo>
                <a:lnTo>
                  <a:pt x="109474" y="6488112"/>
                </a:lnTo>
                <a:lnTo>
                  <a:pt x="73025" y="6561137"/>
                </a:lnTo>
                <a:lnTo>
                  <a:pt x="53975" y="6597650"/>
                </a:lnTo>
                <a:lnTo>
                  <a:pt x="22225" y="6683375"/>
                </a:lnTo>
                <a:lnTo>
                  <a:pt x="12700" y="6735761"/>
                </a:lnTo>
                <a:lnTo>
                  <a:pt x="4699" y="6791323"/>
                </a:lnTo>
                <a:lnTo>
                  <a:pt x="0" y="6857999"/>
                </a:lnTo>
                <a:lnTo>
                  <a:pt x="4802124" y="6857999"/>
                </a:lnTo>
                <a:lnTo>
                  <a:pt x="4802124" y="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2"/>
          <p:cNvSpPr/>
          <p:nvPr/>
        </p:nvSpPr>
        <p:spPr>
          <a:xfrm>
            <a:off x="0" y="0"/>
            <a:ext cx="282960" cy="6857280"/>
          </a:xfrm>
          <a:custGeom>
            <a:avLst/>
            <a:gdLst/>
            <a:ahLst/>
            <a:rect l="l" t="t" r="r" b="b"/>
            <a:pathLst>
              <a:path w="283845" h="6858000">
                <a:moveTo>
                  <a:pt x="0" y="6858000"/>
                </a:moveTo>
                <a:lnTo>
                  <a:pt x="283464" y="6858000"/>
                </a:lnTo>
                <a:lnTo>
                  <a:pt x="2834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3"/>
          <p:cNvSpPr/>
          <p:nvPr/>
        </p:nvSpPr>
        <p:spPr>
          <a:xfrm>
            <a:off x="7938360" y="548640"/>
            <a:ext cx="413172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N</a:t>
            </a:r>
            <a:r>
              <a:rPr b="1" lang="en-US" sz="1800" spc="80" strike="noStrike">
                <a:solidFill>
                  <a:srgbClr val="a3c539"/>
                </a:solidFill>
                <a:latin typeface="Gill Sans MT"/>
                <a:ea typeface="DejaVu Sans"/>
              </a:rPr>
              <a:t>OT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H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R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M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P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O</a:t>
            </a:r>
            <a:r>
              <a:rPr b="1" lang="en-US" sz="1800" spc="86" strike="noStrike">
                <a:solidFill>
                  <a:srgbClr val="a3c539"/>
                </a:solidFill>
                <a:latin typeface="Gill Sans MT"/>
                <a:ea typeface="DejaVu Sans"/>
              </a:rPr>
              <a:t>RTA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N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T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J</a:t>
            </a:r>
            <a:r>
              <a:rPr b="1" lang="en-US" sz="1800" spc="94" strike="noStrike">
                <a:solidFill>
                  <a:srgbClr val="a3c539"/>
                </a:solidFill>
                <a:latin typeface="Gill Sans MT"/>
                <a:ea typeface="DejaVu Sans"/>
              </a:rPr>
              <a:t>AVA</a:t>
            </a:r>
            <a:r>
              <a:rPr b="1" lang="en-US" sz="1800" spc="94" strike="noStrike">
                <a:solidFill>
                  <a:srgbClr val="a3c539"/>
                </a:solidFill>
                <a:latin typeface="Gill Sans MT"/>
                <a:ea typeface="DejaVu Sans"/>
              </a:rPr>
              <a:t>	</a:t>
            </a:r>
            <a:r>
              <a:rPr b="1" lang="en-US" sz="1800" spc="94" strike="noStrike">
                <a:solidFill>
                  <a:srgbClr val="a3c539"/>
                </a:solidFill>
                <a:latin typeface="Gill Sans MT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CONCEPTS</a:t>
            </a:r>
            <a:r>
              <a:rPr b="1" lang="en-US" sz="1800" spc="256" strike="noStrike">
                <a:solidFill>
                  <a:srgbClr val="a3c539"/>
                </a:solidFill>
                <a:latin typeface="Gill Sans MT"/>
                <a:ea typeface="DejaVu Sans"/>
              </a:rPr>
              <a:t> </a:t>
            </a:r>
            <a:r>
              <a:rPr b="1" lang="en-US" sz="1800" spc="69" strike="noStrike">
                <a:solidFill>
                  <a:srgbClr val="a3c539"/>
                </a:solidFill>
                <a:latin typeface="Gill Sans MT"/>
                <a:ea typeface="DejaVu Sans"/>
              </a:rPr>
              <a:t>YO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U</a:t>
            </a:r>
            <a:r>
              <a:rPr b="1" lang="en-US" sz="1800" spc="-216" strike="noStrike">
                <a:solidFill>
                  <a:srgbClr val="a3c539"/>
                </a:solidFill>
                <a:latin typeface="Gill Sans MT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’</a:t>
            </a:r>
            <a:r>
              <a:rPr b="1" lang="en-US" sz="1800" spc="-211" strike="noStrike">
                <a:solidFill>
                  <a:srgbClr val="a3c539"/>
                </a:solidFill>
                <a:latin typeface="Gill Sans MT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LL  RUN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IN</a:t>
            </a:r>
            <a:r>
              <a:rPr b="1" lang="en-US" sz="1800" spc="80" strike="noStrike">
                <a:solidFill>
                  <a:srgbClr val="a3c539"/>
                </a:solidFill>
                <a:latin typeface="Gill Sans MT"/>
                <a:ea typeface="DejaVu Sans"/>
              </a:rPr>
              <a:t>TO</a:t>
            </a:r>
            <a:r>
              <a:rPr b="1" lang="en-US" sz="1800" spc="420" strike="noStrike">
                <a:solidFill>
                  <a:srgbClr val="a3c539"/>
                </a:solidFill>
                <a:latin typeface="Gill Sans MT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A L</a:t>
            </a:r>
            <a:r>
              <a:rPr b="1" lang="en-US" sz="1800" spc="80" strike="noStrike">
                <a:solidFill>
                  <a:srgbClr val="a3c539"/>
                </a:solidFill>
                <a:latin typeface="Gill Sans MT"/>
                <a:ea typeface="DejaVu Sans"/>
              </a:rPr>
              <a:t>OT</a:t>
            </a:r>
            <a:r>
              <a:rPr b="1" lang="en-US" sz="1800" spc="-250" strike="noStrike">
                <a:solidFill>
                  <a:srgbClr val="a3c539"/>
                </a:solidFill>
                <a:latin typeface="Gill Sans MT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: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ts val="3319"/>
              </a:lnSpc>
            </a:pPr>
            <a:r>
              <a:rPr b="1" lang="en-US" sz="2800" spc="236" strike="noStrike">
                <a:solidFill>
                  <a:srgbClr val="a3c539"/>
                </a:solidFill>
                <a:latin typeface="Gill Sans MT"/>
                <a:ea typeface="DejaVu Sans"/>
              </a:rPr>
              <a:t>POLYMORPHISM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86" name="CustomShape 4"/>
          <p:cNvSpPr/>
          <p:nvPr/>
        </p:nvSpPr>
        <p:spPr>
          <a:xfrm>
            <a:off x="843840" y="920160"/>
            <a:ext cx="5948640" cy="168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algn="just">
              <a:lnSpc>
                <a:spcPct val="110000"/>
              </a:lnSpc>
              <a:spcBef>
                <a:spcPts val="99"/>
              </a:spcBef>
            </a:pP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Polymorphism is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the ability of an object to </a:t>
            </a:r>
            <a:r>
              <a:rPr b="0" lang="en-US" sz="2000" spc="-15" strike="noStrike">
                <a:solidFill>
                  <a:srgbClr val="585858"/>
                </a:solidFill>
                <a:latin typeface="Gill Sans MT"/>
                <a:ea typeface="DejaVu Sans"/>
              </a:rPr>
              <a:t>take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on </a:t>
            </a:r>
            <a:r>
              <a:rPr b="1" lang="en-US" sz="2000" spc="-12" strike="noStrike">
                <a:solidFill>
                  <a:srgbClr val="585858"/>
                </a:solidFill>
                <a:latin typeface="Gill Sans MT"/>
                <a:ea typeface="DejaVu Sans"/>
              </a:rPr>
              <a:t>many  </a:t>
            </a:r>
            <a:r>
              <a:rPr b="1" lang="en-US" sz="2000" spc="1" strike="noStrike">
                <a:solidFill>
                  <a:srgbClr val="585858"/>
                </a:solidFill>
                <a:latin typeface="Gill Sans MT"/>
                <a:ea typeface="DejaVu Sans"/>
              </a:rPr>
              <a:t>forms</a:t>
            </a:r>
            <a:r>
              <a:rPr b="0" lang="en-US" sz="2000" spc="1" strike="noStrike">
                <a:solidFill>
                  <a:srgbClr val="585858"/>
                </a:solidFill>
                <a:latin typeface="Gill Sans MT"/>
                <a:ea typeface="DejaVu Sans"/>
              </a:rPr>
              <a:t>.The 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most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common use of 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polymorphism in OOP 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occurs 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when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a 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parent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class </a:t>
            </a:r>
            <a:r>
              <a:rPr b="0" lang="en-US" sz="2000" spc="-12" strike="noStrike">
                <a:solidFill>
                  <a:srgbClr val="585858"/>
                </a:solidFill>
                <a:latin typeface="Gill Sans MT"/>
                <a:ea typeface="DejaVu Sans"/>
              </a:rPr>
              <a:t>reference 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is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used to </a:t>
            </a:r>
            <a:r>
              <a:rPr b="0" lang="en-US" sz="2000" spc="-15" strike="noStrike">
                <a:solidFill>
                  <a:srgbClr val="585858"/>
                </a:solidFill>
                <a:latin typeface="Gill Sans MT"/>
                <a:ea typeface="DejaVu Sans"/>
              </a:rPr>
              <a:t>refer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to</a:t>
            </a:r>
            <a:r>
              <a:rPr b="0" lang="en-US" sz="2000" spc="-157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a  child class</a:t>
            </a:r>
            <a:r>
              <a:rPr b="0" lang="en-US" sz="2000" spc="-41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object.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7" name="CustomShape 5"/>
          <p:cNvSpPr/>
          <p:nvPr/>
        </p:nvSpPr>
        <p:spPr>
          <a:xfrm>
            <a:off x="1190160" y="3926880"/>
            <a:ext cx="1262520" cy="2069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CustomShape 6"/>
          <p:cNvSpPr/>
          <p:nvPr/>
        </p:nvSpPr>
        <p:spPr>
          <a:xfrm>
            <a:off x="1594080" y="5718600"/>
            <a:ext cx="421560" cy="191160"/>
          </a:xfrm>
          <a:custGeom>
            <a:avLst/>
            <a:gdLst/>
            <a:ahLst/>
            <a:rect l="l" t="t" r="r" b="b"/>
            <a:pathLst>
              <a:path w="422275" h="191770">
                <a:moveTo>
                  <a:pt x="81057" y="129362"/>
                </a:moveTo>
                <a:lnTo>
                  <a:pt x="25330" y="139410"/>
                </a:lnTo>
                <a:lnTo>
                  <a:pt x="0" y="168405"/>
                </a:lnTo>
                <a:lnTo>
                  <a:pt x="31688" y="191319"/>
                </a:lnTo>
                <a:lnTo>
                  <a:pt x="104383" y="190982"/>
                </a:lnTo>
                <a:lnTo>
                  <a:pt x="177650" y="180886"/>
                </a:lnTo>
                <a:lnTo>
                  <a:pt x="211058" y="174522"/>
                </a:lnTo>
                <a:lnTo>
                  <a:pt x="413646" y="174522"/>
                </a:lnTo>
                <a:lnTo>
                  <a:pt x="422106" y="168405"/>
                </a:lnTo>
                <a:lnTo>
                  <a:pt x="395486" y="139410"/>
                </a:lnTo>
                <a:lnTo>
                  <a:pt x="352607" y="131659"/>
                </a:lnTo>
                <a:lnTo>
                  <a:pt x="162115" y="131659"/>
                </a:lnTo>
                <a:lnTo>
                  <a:pt x="136785" y="129649"/>
                </a:lnTo>
                <a:lnTo>
                  <a:pt x="81057" y="129362"/>
                </a:lnTo>
                <a:close/>
                <a:moveTo>
                  <a:pt x="413646" y="174522"/>
                </a:moveTo>
                <a:lnTo>
                  <a:pt x="211058" y="174522"/>
                </a:lnTo>
                <a:lnTo>
                  <a:pt x="244464" y="180886"/>
                </a:lnTo>
                <a:lnTo>
                  <a:pt x="317728" y="190982"/>
                </a:lnTo>
                <a:lnTo>
                  <a:pt x="390419" y="191319"/>
                </a:lnTo>
                <a:lnTo>
                  <a:pt x="413646" y="174522"/>
                </a:lnTo>
                <a:close/>
                <a:moveTo>
                  <a:pt x="162115" y="0"/>
                </a:moveTo>
                <a:lnTo>
                  <a:pt x="162115" y="131659"/>
                </a:lnTo>
                <a:lnTo>
                  <a:pt x="259990" y="131659"/>
                </a:lnTo>
                <a:lnTo>
                  <a:pt x="259990" y="3069"/>
                </a:lnTo>
                <a:lnTo>
                  <a:pt x="214114" y="3069"/>
                </a:lnTo>
                <a:lnTo>
                  <a:pt x="199966" y="2589"/>
                </a:lnTo>
                <a:lnTo>
                  <a:pt x="172820" y="479"/>
                </a:lnTo>
                <a:lnTo>
                  <a:pt x="162115" y="0"/>
                </a:lnTo>
                <a:close/>
                <a:moveTo>
                  <a:pt x="339902" y="129362"/>
                </a:moveTo>
                <a:lnTo>
                  <a:pt x="284891" y="129649"/>
                </a:lnTo>
                <a:lnTo>
                  <a:pt x="259990" y="131659"/>
                </a:lnTo>
                <a:lnTo>
                  <a:pt x="352607" y="131659"/>
                </a:lnTo>
                <a:lnTo>
                  <a:pt x="339902" y="129362"/>
                </a:lnTo>
                <a:close/>
                <a:moveTo>
                  <a:pt x="259990" y="0"/>
                </a:moveTo>
                <a:lnTo>
                  <a:pt x="249811" y="479"/>
                </a:lnTo>
                <a:lnTo>
                  <a:pt x="226011" y="2589"/>
                </a:lnTo>
                <a:lnTo>
                  <a:pt x="214114" y="3069"/>
                </a:lnTo>
                <a:lnTo>
                  <a:pt x="259990" y="3069"/>
                </a:lnTo>
                <a:lnTo>
                  <a:pt x="259990" y="0"/>
                </a:lnTo>
                <a:close/>
              </a:path>
            </a:pathLst>
          </a:custGeom>
          <a:solidFill>
            <a:srgbClr val="ffb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7"/>
          <p:cNvSpPr/>
          <p:nvPr/>
        </p:nvSpPr>
        <p:spPr>
          <a:xfrm>
            <a:off x="1297440" y="5200920"/>
            <a:ext cx="229320" cy="436320"/>
          </a:xfrm>
          <a:custGeom>
            <a:avLst/>
            <a:gdLst/>
            <a:ahLst/>
            <a:rect l="l" t="t" r="r" b="b"/>
            <a:pathLst>
              <a:path w="229869" h="436879">
                <a:moveTo>
                  <a:pt x="207044" y="364360"/>
                </a:moveTo>
                <a:lnTo>
                  <a:pt x="100782" y="364360"/>
                </a:lnTo>
                <a:lnTo>
                  <a:pt x="104127" y="381199"/>
                </a:lnTo>
                <a:lnTo>
                  <a:pt x="118369" y="414113"/>
                </a:lnTo>
                <a:lnTo>
                  <a:pt x="149816" y="436692"/>
                </a:lnTo>
                <a:lnTo>
                  <a:pt x="204778" y="422527"/>
                </a:lnTo>
                <a:lnTo>
                  <a:pt x="211613" y="417316"/>
                </a:lnTo>
                <a:lnTo>
                  <a:pt x="218162" y="410667"/>
                </a:lnTo>
                <a:lnTo>
                  <a:pt x="224138" y="402293"/>
                </a:lnTo>
                <a:lnTo>
                  <a:pt x="229254" y="391909"/>
                </a:lnTo>
                <a:lnTo>
                  <a:pt x="207044" y="364360"/>
                </a:lnTo>
                <a:close/>
                <a:moveTo>
                  <a:pt x="161957" y="0"/>
                </a:moveTo>
                <a:lnTo>
                  <a:pt x="108048" y="55496"/>
                </a:lnTo>
                <a:lnTo>
                  <a:pt x="79801" y="94295"/>
                </a:lnTo>
                <a:lnTo>
                  <a:pt x="51839" y="140845"/>
                </a:lnTo>
                <a:lnTo>
                  <a:pt x="30660" y="187924"/>
                </a:lnTo>
                <a:lnTo>
                  <a:pt x="14491" y="233969"/>
                </a:lnTo>
                <a:lnTo>
                  <a:pt x="4035" y="277039"/>
                </a:lnTo>
                <a:lnTo>
                  <a:pt x="0" y="315195"/>
                </a:lnTo>
                <a:lnTo>
                  <a:pt x="3088" y="346498"/>
                </a:lnTo>
                <a:lnTo>
                  <a:pt x="14005" y="369005"/>
                </a:lnTo>
                <a:lnTo>
                  <a:pt x="33457" y="380778"/>
                </a:lnTo>
                <a:lnTo>
                  <a:pt x="62147" y="379876"/>
                </a:lnTo>
                <a:lnTo>
                  <a:pt x="100782" y="364360"/>
                </a:lnTo>
                <a:lnTo>
                  <a:pt x="207044" y="364360"/>
                </a:lnTo>
                <a:lnTo>
                  <a:pt x="169447" y="304171"/>
                </a:lnTo>
                <a:lnTo>
                  <a:pt x="150187" y="253687"/>
                </a:lnTo>
                <a:lnTo>
                  <a:pt x="138415" y="199971"/>
                </a:lnTo>
                <a:lnTo>
                  <a:pt x="134425" y="143904"/>
                </a:lnTo>
                <a:lnTo>
                  <a:pt x="136146" y="105488"/>
                </a:lnTo>
                <a:lnTo>
                  <a:pt x="141308" y="68507"/>
                </a:lnTo>
                <a:lnTo>
                  <a:pt x="149912" y="33248"/>
                </a:lnTo>
                <a:lnTo>
                  <a:pt x="161957" y="0"/>
                </a:lnTo>
                <a:close/>
              </a:path>
            </a:pathLst>
          </a:custGeom>
          <a:solidFill>
            <a:srgbClr val="ab660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8"/>
          <p:cNvSpPr/>
          <p:nvPr/>
        </p:nvSpPr>
        <p:spPr>
          <a:xfrm>
            <a:off x="2086560" y="5200920"/>
            <a:ext cx="228600" cy="436320"/>
          </a:xfrm>
          <a:custGeom>
            <a:avLst/>
            <a:gdLst/>
            <a:ahLst/>
            <a:rect l="l" t="t" r="r" b="b"/>
            <a:pathLst>
              <a:path w="229235" h="436879">
                <a:moveTo>
                  <a:pt x="67286" y="0"/>
                </a:moveTo>
                <a:lnTo>
                  <a:pt x="79809" y="33248"/>
                </a:lnTo>
                <a:lnTo>
                  <a:pt x="89463" y="68507"/>
                </a:lnTo>
                <a:lnTo>
                  <a:pt x="95676" y="105488"/>
                </a:lnTo>
                <a:lnTo>
                  <a:pt x="97874" y="143904"/>
                </a:lnTo>
                <a:lnTo>
                  <a:pt x="94872" y="190766"/>
                </a:lnTo>
                <a:lnTo>
                  <a:pt x="86094" y="236098"/>
                </a:lnTo>
                <a:lnTo>
                  <a:pt x="71878" y="279388"/>
                </a:lnTo>
                <a:lnTo>
                  <a:pt x="52563" y="320128"/>
                </a:lnTo>
                <a:lnTo>
                  <a:pt x="28491" y="357805"/>
                </a:lnTo>
                <a:lnTo>
                  <a:pt x="0" y="391909"/>
                </a:lnTo>
                <a:lnTo>
                  <a:pt x="6403" y="402293"/>
                </a:lnTo>
                <a:lnTo>
                  <a:pt x="12233" y="410667"/>
                </a:lnTo>
                <a:lnTo>
                  <a:pt x="18062" y="417316"/>
                </a:lnTo>
                <a:lnTo>
                  <a:pt x="24466" y="422527"/>
                </a:lnTo>
                <a:lnTo>
                  <a:pt x="80717" y="436692"/>
                </a:lnTo>
                <a:lnTo>
                  <a:pt x="112021" y="414113"/>
                </a:lnTo>
                <a:lnTo>
                  <a:pt x="125546" y="381199"/>
                </a:lnTo>
                <a:lnTo>
                  <a:pt x="128462" y="364360"/>
                </a:lnTo>
                <a:lnTo>
                  <a:pt x="217490" y="364360"/>
                </a:lnTo>
                <a:lnTo>
                  <a:pt x="226151" y="346498"/>
                </a:lnTo>
                <a:lnTo>
                  <a:pt x="229236" y="315195"/>
                </a:lnTo>
                <a:lnTo>
                  <a:pt x="225199" y="277039"/>
                </a:lnTo>
                <a:lnTo>
                  <a:pt x="214745" y="233969"/>
                </a:lnTo>
                <a:lnTo>
                  <a:pt x="198582" y="187924"/>
                </a:lnTo>
                <a:lnTo>
                  <a:pt x="177414" y="140845"/>
                </a:lnTo>
                <a:lnTo>
                  <a:pt x="149435" y="94295"/>
                </a:lnTo>
                <a:lnTo>
                  <a:pt x="121189" y="55496"/>
                </a:lnTo>
                <a:lnTo>
                  <a:pt x="93523" y="24160"/>
                </a:lnTo>
                <a:lnTo>
                  <a:pt x="67286" y="0"/>
                </a:lnTo>
                <a:close/>
                <a:moveTo>
                  <a:pt x="217490" y="364360"/>
                </a:moveTo>
                <a:lnTo>
                  <a:pt x="128462" y="364360"/>
                </a:lnTo>
                <a:lnTo>
                  <a:pt x="167099" y="379876"/>
                </a:lnTo>
                <a:lnTo>
                  <a:pt x="195789" y="380778"/>
                </a:lnTo>
                <a:lnTo>
                  <a:pt x="215237" y="369005"/>
                </a:lnTo>
                <a:lnTo>
                  <a:pt x="217490" y="364360"/>
                </a:lnTo>
                <a:close/>
              </a:path>
            </a:pathLst>
          </a:custGeom>
          <a:solidFill>
            <a:srgbClr val="ab660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9"/>
          <p:cNvSpPr/>
          <p:nvPr/>
        </p:nvSpPr>
        <p:spPr>
          <a:xfrm>
            <a:off x="1431720" y="5155200"/>
            <a:ext cx="751680" cy="566280"/>
          </a:xfrm>
          <a:custGeom>
            <a:avLst/>
            <a:gdLst/>
            <a:ahLst/>
            <a:rect l="l" t="t" r="r" b="b"/>
            <a:pathLst>
              <a:path w="752475" h="567054">
                <a:moveTo>
                  <a:pt x="26145" y="49749"/>
                </a:moveTo>
                <a:lnTo>
                  <a:pt x="15486" y="79170"/>
                </a:lnTo>
                <a:lnTo>
                  <a:pt x="6883" y="114429"/>
                </a:lnTo>
                <a:lnTo>
                  <a:pt x="1720" y="151410"/>
                </a:lnTo>
                <a:lnTo>
                  <a:pt x="0" y="189826"/>
                </a:lnTo>
                <a:lnTo>
                  <a:pt x="3989" y="245893"/>
                </a:lnTo>
                <a:lnTo>
                  <a:pt x="15761" y="299610"/>
                </a:lnTo>
                <a:lnTo>
                  <a:pt x="35021" y="350093"/>
                </a:lnTo>
                <a:lnTo>
                  <a:pt x="61475" y="396461"/>
                </a:lnTo>
                <a:lnTo>
                  <a:pt x="94829" y="437831"/>
                </a:lnTo>
                <a:lnTo>
                  <a:pt x="132191" y="475285"/>
                </a:lnTo>
                <a:lnTo>
                  <a:pt x="174254" y="506712"/>
                </a:lnTo>
                <a:lnTo>
                  <a:pt x="220575" y="531965"/>
                </a:lnTo>
                <a:lnTo>
                  <a:pt x="270715" y="550898"/>
                </a:lnTo>
                <a:lnTo>
                  <a:pt x="324231" y="563363"/>
                </a:lnTo>
                <a:lnTo>
                  <a:pt x="336225" y="563842"/>
                </a:lnTo>
                <a:lnTo>
                  <a:pt x="362511" y="565952"/>
                </a:lnTo>
                <a:lnTo>
                  <a:pt x="376230" y="566432"/>
                </a:lnTo>
                <a:lnTo>
                  <a:pt x="387698" y="565952"/>
                </a:lnTo>
                <a:lnTo>
                  <a:pt x="410638" y="563842"/>
                </a:lnTo>
                <a:lnTo>
                  <a:pt x="422106" y="563363"/>
                </a:lnTo>
                <a:lnTo>
                  <a:pt x="475940" y="552072"/>
                </a:lnTo>
                <a:lnTo>
                  <a:pt x="526838" y="533287"/>
                </a:lnTo>
                <a:lnTo>
                  <a:pt x="574066" y="507593"/>
                </a:lnTo>
                <a:lnTo>
                  <a:pt x="616889" y="475579"/>
                </a:lnTo>
                <a:lnTo>
                  <a:pt x="654575" y="437831"/>
                </a:lnTo>
                <a:lnTo>
                  <a:pt x="683066" y="403727"/>
                </a:lnTo>
                <a:lnTo>
                  <a:pt x="707139" y="366050"/>
                </a:lnTo>
                <a:lnTo>
                  <a:pt x="726453" y="325311"/>
                </a:lnTo>
                <a:lnTo>
                  <a:pt x="740669" y="282020"/>
                </a:lnTo>
                <a:lnTo>
                  <a:pt x="749448" y="236688"/>
                </a:lnTo>
                <a:lnTo>
                  <a:pt x="750488" y="220445"/>
                </a:lnTo>
                <a:lnTo>
                  <a:pt x="379285" y="220445"/>
                </a:lnTo>
                <a:lnTo>
                  <a:pt x="303313" y="215923"/>
                </a:lnTo>
                <a:lnTo>
                  <a:pt x="242549" y="203663"/>
                </a:lnTo>
                <a:lnTo>
                  <a:pt x="195379" y="185619"/>
                </a:lnTo>
                <a:lnTo>
                  <a:pt x="160190" y="163748"/>
                </a:lnTo>
                <a:lnTo>
                  <a:pt x="119295" y="116345"/>
                </a:lnTo>
                <a:lnTo>
                  <a:pt x="105100" y="90083"/>
                </a:lnTo>
                <a:lnTo>
                  <a:pt x="100940" y="82668"/>
                </a:lnTo>
                <a:lnTo>
                  <a:pt x="82541" y="75252"/>
                </a:lnTo>
                <a:lnTo>
                  <a:pt x="63854" y="66976"/>
                </a:lnTo>
                <a:lnTo>
                  <a:pt x="26145" y="49749"/>
                </a:lnTo>
                <a:close/>
                <a:moveTo>
                  <a:pt x="721526" y="45090"/>
                </a:moveTo>
                <a:lnTo>
                  <a:pt x="724928" y="55108"/>
                </a:lnTo>
                <a:lnTo>
                  <a:pt x="715747" y="59750"/>
                </a:lnTo>
                <a:lnTo>
                  <a:pt x="706569" y="64677"/>
                </a:lnTo>
                <a:lnTo>
                  <a:pt x="697393" y="70177"/>
                </a:lnTo>
                <a:lnTo>
                  <a:pt x="688218" y="76540"/>
                </a:lnTo>
                <a:lnTo>
                  <a:pt x="678517" y="81134"/>
                </a:lnTo>
                <a:lnTo>
                  <a:pt x="667954" y="85726"/>
                </a:lnTo>
                <a:lnTo>
                  <a:pt x="656818" y="90319"/>
                </a:lnTo>
                <a:lnTo>
                  <a:pt x="645397" y="94913"/>
                </a:lnTo>
                <a:lnTo>
                  <a:pt x="642342" y="101041"/>
                </a:lnTo>
                <a:lnTo>
                  <a:pt x="639276" y="110227"/>
                </a:lnTo>
                <a:lnTo>
                  <a:pt x="633164" y="116345"/>
                </a:lnTo>
                <a:lnTo>
                  <a:pt x="617330" y="140005"/>
                </a:lnTo>
                <a:lnTo>
                  <a:pt x="558986" y="185619"/>
                </a:lnTo>
                <a:lnTo>
                  <a:pt x="513076" y="203663"/>
                </a:lnTo>
                <a:lnTo>
                  <a:pt x="453743" y="215923"/>
                </a:lnTo>
                <a:lnTo>
                  <a:pt x="379285" y="220445"/>
                </a:lnTo>
                <a:lnTo>
                  <a:pt x="750488" y="220445"/>
                </a:lnTo>
                <a:lnTo>
                  <a:pt x="750251" y="151410"/>
                </a:lnTo>
                <a:lnTo>
                  <a:pt x="734384" y="79170"/>
                </a:lnTo>
                <a:lnTo>
                  <a:pt x="721862" y="45922"/>
                </a:lnTo>
                <a:lnTo>
                  <a:pt x="721526" y="45090"/>
                </a:lnTo>
                <a:close/>
                <a:moveTo>
                  <a:pt x="33195" y="32049"/>
                </a:moveTo>
                <a:lnTo>
                  <a:pt x="30880" y="37027"/>
                </a:lnTo>
                <a:lnTo>
                  <a:pt x="24476" y="48991"/>
                </a:lnTo>
                <a:lnTo>
                  <a:pt x="26145" y="49749"/>
                </a:lnTo>
                <a:lnTo>
                  <a:pt x="27532" y="45922"/>
                </a:lnTo>
                <a:lnTo>
                  <a:pt x="32169" y="34442"/>
                </a:lnTo>
                <a:lnTo>
                  <a:pt x="33195" y="32049"/>
                </a:lnTo>
                <a:close/>
                <a:moveTo>
                  <a:pt x="713479" y="25697"/>
                </a:moveTo>
                <a:lnTo>
                  <a:pt x="717229" y="34442"/>
                </a:lnTo>
                <a:lnTo>
                  <a:pt x="721526" y="45090"/>
                </a:lnTo>
                <a:lnTo>
                  <a:pt x="719811" y="40040"/>
                </a:lnTo>
                <a:lnTo>
                  <a:pt x="713835" y="26407"/>
                </a:lnTo>
                <a:lnTo>
                  <a:pt x="713479" y="25697"/>
                </a:lnTo>
                <a:close/>
                <a:moveTo>
                  <a:pt x="48942" y="0"/>
                </a:moveTo>
                <a:lnTo>
                  <a:pt x="42586" y="11479"/>
                </a:lnTo>
                <a:lnTo>
                  <a:pt x="37091" y="22961"/>
                </a:lnTo>
                <a:lnTo>
                  <a:pt x="33195" y="32049"/>
                </a:lnTo>
                <a:lnTo>
                  <a:pt x="42538" y="11957"/>
                </a:lnTo>
                <a:lnTo>
                  <a:pt x="48942" y="0"/>
                </a:lnTo>
                <a:close/>
                <a:moveTo>
                  <a:pt x="700451" y="0"/>
                </a:moveTo>
                <a:lnTo>
                  <a:pt x="707286" y="13348"/>
                </a:lnTo>
                <a:lnTo>
                  <a:pt x="713479" y="25697"/>
                </a:lnTo>
                <a:lnTo>
                  <a:pt x="712306" y="22961"/>
                </a:lnTo>
                <a:lnTo>
                  <a:pt x="706809" y="11479"/>
                </a:lnTo>
                <a:lnTo>
                  <a:pt x="700451" y="0"/>
                </a:lnTo>
                <a:close/>
              </a:path>
            </a:pathLst>
          </a:custGeom>
          <a:solidFill>
            <a:srgbClr val="c5772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10"/>
          <p:cNvSpPr/>
          <p:nvPr/>
        </p:nvSpPr>
        <p:spPr>
          <a:xfrm>
            <a:off x="1456200" y="5155200"/>
            <a:ext cx="75600" cy="820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11"/>
          <p:cNvSpPr/>
          <p:nvPr/>
        </p:nvSpPr>
        <p:spPr>
          <a:xfrm>
            <a:off x="2077200" y="5155200"/>
            <a:ext cx="78840" cy="943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12"/>
          <p:cNvSpPr/>
          <p:nvPr/>
        </p:nvSpPr>
        <p:spPr>
          <a:xfrm>
            <a:off x="1248480" y="3982320"/>
            <a:ext cx="1118880" cy="1197000"/>
          </a:xfrm>
          <a:custGeom>
            <a:avLst/>
            <a:gdLst/>
            <a:ahLst/>
            <a:rect l="l" t="t" r="r" b="b"/>
            <a:pathLst>
              <a:path w="1119505" h="1197610">
                <a:moveTo>
                  <a:pt x="620924" y="0"/>
                </a:moveTo>
                <a:lnTo>
                  <a:pt x="572746" y="25302"/>
                </a:lnTo>
                <a:lnTo>
                  <a:pt x="542159" y="61600"/>
                </a:lnTo>
                <a:lnTo>
                  <a:pt x="521895" y="107683"/>
                </a:lnTo>
                <a:lnTo>
                  <a:pt x="510806" y="159239"/>
                </a:lnTo>
                <a:lnTo>
                  <a:pt x="463508" y="165278"/>
                </a:lnTo>
                <a:lnTo>
                  <a:pt x="417563" y="175122"/>
                </a:lnTo>
                <a:lnTo>
                  <a:pt x="373134" y="188607"/>
                </a:lnTo>
                <a:lnTo>
                  <a:pt x="330387" y="205569"/>
                </a:lnTo>
                <a:lnTo>
                  <a:pt x="289483" y="225845"/>
                </a:lnTo>
                <a:lnTo>
                  <a:pt x="250587" y="249271"/>
                </a:lnTo>
                <a:lnTo>
                  <a:pt x="213862" y="275683"/>
                </a:lnTo>
                <a:lnTo>
                  <a:pt x="179473" y="304916"/>
                </a:lnTo>
                <a:lnTo>
                  <a:pt x="147582" y="336808"/>
                </a:lnTo>
                <a:lnTo>
                  <a:pt x="118353" y="371194"/>
                </a:lnTo>
                <a:lnTo>
                  <a:pt x="91950" y="407911"/>
                </a:lnTo>
                <a:lnTo>
                  <a:pt x="68537" y="446794"/>
                </a:lnTo>
                <a:lnTo>
                  <a:pt x="48277" y="487681"/>
                </a:lnTo>
                <a:lnTo>
                  <a:pt x="31333" y="530406"/>
                </a:lnTo>
                <a:lnTo>
                  <a:pt x="17870" y="574807"/>
                </a:lnTo>
                <a:lnTo>
                  <a:pt x="8051" y="620719"/>
                </a:lnTo>
                <a:lnTo>
                  <a:pt x="2040" y="667979"/>
                </a:lnTo>
                <a:lnTo>
                  <a:pt x="0" y="716423"/>
                </a:lnTo>
                <a:lnTo>
                  <a:pt x="2243" y="766882"/>
                </a:lnTo>
                <a:lnTo>
                  <a:pt x="8843" y="816205"/>
                </a:lnTo>
                <a:lnTo>
                  <a:pt x="19607" y="864172"/>
                </a:lnTo>
                <a:lnTo>
                  <a:pt x="34343" y="910563"/>
                </a:lnTo>
                <a:lnTo>
                  <a:pt x="52856" y="955157"/>
                </a:lnTo>
                <a:lnTo>
                  <a:pt x="74955" y="997734"/>
                </a:lnTo>
                <a:lnTo>
                  <a:pt x="100445" y="1038074"/>
                </a:lnTo>
                <a:lnTo>
                  <a:pt x="129134" y="1075957"/>
                </a:lnTo>
                <a:lnTo>
                  <a:pt x="160828" y="1111162"/>
                </a:lnTo>
                <a:lnTo>
                  <a:pt x="195335" y="1143469"/>
                </a:lnTo>
                <a:lnTo>
                  <a:pt x="232461" y="1172659"/>
                </a:lnTo>
                <a:lnTo>
                  <a:pt x="243408" y="1179501"/>
                </a:lnTo>
                <a:lnTo>
                  <a:pt x="253493" y="1186055"/>
                </a:lnTo>
                <a:lnTo>
                  <a:pt x="263003" y="1192033"/>
                </a:lnTo>
                <a:lnTo>
                  <a:pt x="272226" y="1197149"/>
                </a:lnTo>
                <a:lnTo>
                  <a:pt x="276429" y="1138067"/>
                </a:lnTo>
                <a:lnTo>
                  <a:pt x="289810" y="1089605"/>
                </a:lnTo>
                <a:lnTo>
                  <a:pt x="299752" y="1052052"/>
                </a:lnTo>
                <a:lnTo>
                  <a:pt x="293636" y="1025695"/>
                </a:lnTo>
                <a:lnTo>
                  <a:pt x="260332" y="995565"/>
                </a:lnTo>
                <a:lnTo>
                  <a:pt x="223944" y="972040"/>
                </a:lnTo>
                <a:lnTo>
                  <a:pt x="191668" y="950716"/>
                </a:lnTo>
                <a:lnTo>
                  <a:pt x="170699" y="927188"/>
                </a:lnTo>
                <a:lnTo>
                  <a:pt x="168230" y="897053"/>
                </a:lnTo>
                <a:lnTo>
                  <a:pt x="186823" y="878110"/>
                </a:lnTo>
                <a:lnTo>
                  <a:pt x="227494" y="869514"/>
                </a:lnTo>
                <a:lnTo>
                  <a:pt x="281357" y="867816"/>
                </a:lnTo>
                <a:lnTo>
                  <a:pt x="448606" y="867816"/>
                </a:lnTo>
                <a:lnTo>
                  <a:pt x="476682" y="843625"/>
                </a:lnTo>
                <a:lnTo>
                  <a:pt x="489460" y="823582"/>
                </a:lnTo>
                <a:lnTo>
                  <a:pt x="348690" y="823582"/>
                </a:lnTo>
                <a:lnTo>
                  <a:pt x="320449" y="818132"/>
                </a:lnTo>
                <a:lnTo>
                  <a:pt x="297078" y="802928"/>
                </a:lnTo>
                <a:lnTo>
                  <a:pt x="281161" y="779682"/>
                </a:lnTo>
                <a:lnTo>
                  <a:pt x="275282" y="750110"/>
                </a:lnTo>
                <a:lnTo>
                  <a:pt x="281161" y="721846"/>
                </a:lnTo>
                <a:lnTo>
                  <a:pt x="297078" y="698456"/>
                </a:lnTo>
                <a:lnTo>
                  <a:pt x="320449" y="682524"/>
                </a:lnTo>
                <a:lnTo>
                  <a:pt x="348690" y="676639"/>
                </a:lnTo>
                <a:lnTo>
                  <a:pt x="1117740" y="676639"/>
                </a:lnTo>
                <a:lnTo>
                  <a:pt x="1117341" y="667438"/>
                </a:lnTo>
                <a:lnTo>
                  <a:pt x="1111090" y="619596"/>
                </a:lnTo>
                <a:lnTo>
                  <a:pt x="1100887" y="573078"/>
                </a:lnTo>
                <a:lnTo>
                  <a:pt x="1086909" y="528062"/>
                </a:lnTo>
                <a:lnTo>
                  <a:pt x="1069331" y="484729"/>
                </a:lnTo>
                <a:lnTo>
                  <a:pt x="1048329" y="443258"/>
                </a:lnTo>
                <a:lnTo>
                  <a:pt x="1024080" y="403828"/>
                </a:lnTo>
                <a:lnTo>
                  <a:pt x="996760" y="366618"/>
                </a:lnTo>
                <a:lnTo>
                  <a:pt x="966544" y="331809"/>
                </a:lnTo>
                <a:lnTo>
                  <a:pt x="933610" y="299579"/>
                </a:lnTo>
                <a:lnTo>
                  <a:pt x="898133" y="270108"/>
                </a:lnTo>
                <a:lnTo>
                  <a:pt x="860290" y="243576"/>
                </a:lnTo>
                <a:lnTo>
                  <a:pt x="820255" y="220162"/>
                </a:lnTo>
                <a:lnTo>
                  <a:pt x="778207" y="200045"/>
                </a:lnTo>
                <a:lnTo>
                  <a:pt x="734320" y="183404"/>
                </a:lnTo>
                <a:lnTo>
                  <a:pt x="688771" y="170420"/>
                </a:lnTo>
                <a:lnTo>
                  <a:pt x="641737" y="161272"/>
                </a:lnTo>
                <a:lnTo>
                  <a:pt x="593392" y="156139"/>
                </a:lnTo>
                <a:lnTo>
                  <a:pt x="603571" y="136415"/>
                </a:lnTo>
                <a:lnTo>
                  <a:pt x="615186" y="117853"/>
                </a:lnTo>
                <a:lnTo>
                  <a:pt x="627375" y="99292"/>
                </a:lnTo>
                <a:lnTo>
                  <a:pt x="633728" y="88765"/>
                </a:lnTo>
                <a:lnTo>
                  <a:pt x="578103" y="88765"/>
                </a:lnTo>
                <a:lnTo>
                  <a:pt x="587803" y="68601"/>
                </a:lnTo>
                <a:lnTo>
                  <a:pt x="598364" y="48980"/>
                </a:lnTo>
                <a:lnTo>
                  <a:pt x="620924" y="9196"/>
                </a:lnTo>
                <a:lnTo>
                  <a:pt x="620924" y="0"/>
                </a:lnTo>
                <a:close/>
                <a:moveTo>
                  <a:pt x="1098122" y="867816"/>
                </a:moveTo>
                <a:lnTo>
                  <a:pt x="835080" y="867816"/>
                </a:lnTo>
                <a:lnTo>
                  <a:pt x="888942" y="869514"/>
                </a:lnTo>
                <a:lnTo>
                  <a:pt x="929613" y="878110"/>
                </a:lnTo>
                <a:lnTo>
                  <a:pt x="948201" y="897053"/>
                </a:lnTo>
                <a:lnTo>
                  <a:pt x="945732" y="927188"/>
                </a:lnTo>
                <a:lnTo>
                  <a:pt x="924763" y="950716"/>
                </a:lnTo>
                <a:lnTo>
                  <a:pt x="892487" y="972040"/>
                </a:lnTo>
                <a:lnTo>
                  <a:pt x="856100" y="995565"/>
                </a:lnTo>
                <a:lnTo>
                  <a:pt x="822795" y="1025695"/>
                </a:lnTo>
                <a:lnTo>
                  <a:pt x="816727" y="1052052"/>
                </a:lnTo>
                <a:lnTo>
                  <a:pt x="827004" y="1089605"/>
                </a:lnTo>
                <a:lnTo>
                  <a:pt x="841295" y="1138067"/>
                </a:lnTo>
                <a:lnTo>
                  <a:pt x="847271" y="1197149"/>
                </a:lnTo>
                <a:lnTo>
                  <a:pt x="856446" y="1190739"/>
                </a:lnTo>
                <a:lnTo>
                  <a:pt x="874796" y="1179069"/>
                </a:lnTo>
                <a:lnTo>
                  <a:pt x="883970" y="1172659"/>
                </a:lnTo>
                <a:lnTo>
                  <a:pt x="921174" y="1143469"/>
                </a:lnTo>
                <a:lnTo>
                  <a:pt x="955879" y="1111162"/>
                </a:lnTo>
                <a:lnTo>
                  <a:pt x="987865" y="1075957"/>
                </a:lnTo>
                <a:lnTo>
                  <a:pt x="1016911" y="1038074"/>
                </a:lnTo>
                <a:lnTo>
                  <a:pt x="1042799" y="997734"/>
                </a:lnTo>
                <a:lnTo>
                  <a:pt x="1065308" y="955157"/>
                </a:lnTo>
                <a:lnTo>
                  <a:pt x="1084217" y="910563"/>
                </a:lnTo>
                <a:lnTo>
                  <a:pt x="1098122" y="867816"/>
                </a:lnTo>
                <a:close/>
                <a:moveTo>
                  <a:pt x="448606" y="867816"/>
                </a:moveTo>
                <a:lnTo>
                  <a:pt x="281357" y="867816"/>
                </a:lnTo>
                <a:lnTo>
                  <a:pt x="339523" y="869566"/>
                </a:lnTo>
                <a:lnTo>
                  <a:pt x="373023" y="871687"/>
                </a:lnTo>
                <a:lnTo>
                  <a:pt x="403370" y="872976"/>
                </a:lnTo>
                <a:lnTo>
                  <a:pt x="428556" y="872559"/>
                </a:lnTo>
                <a:lnTo>
                  <a:pt x="446575" y="869566"/>
                </a:lnTo>
                <a:lnTo>
                  <a:pt x="448606" y="867816"/>
                </a:lnTo>
                <a:close/>
                <a:moveTo>
                  <a:pt x="691893" y="753210"/>
                </a:moveTo>
                <a:lnTo>
                  <a:pt x="559749" y="753210"/>
                </a:lnTo>
                <a:lnTo>
                  <a:pt x="589856" y="768804"/>
                </a:lnTo>
                <a:lnTo>
                  <a:pt x="614804" y="804490"/>
                </a:lnTo>
                <a:lnTo>
                  <a:pt x="639754" y="843625"/>
                </a:lnTo>
                <a:lnTo>
                  <a:pt x="669867" y="869566"/>
                </a:lnTo>
                <a:lnTo>
                  <a:pt x="687880" y="872559"/>
                </a:lnTo>
                <a:lnTo>
                  <a:pt x="713064" y="872976"/>
                </a:lnTo>
                <a:lnTo>
                  <a:pt x="743413" y="871687"/>
                </a:lnTo>
                <a:lnTo>
                  <a:pt x="776918" y="869566"/>
                </a:lnTo>
                <a:lnTo>
                  <a:pt x="835080" y="867816"/>
                </a:lnTo>
                <a:lnTo>
                  <a:pt x="1098122" y="867816"/>
                </a:lnTo>
                <a:lnTo>
                  <a:pt x="1099307" y="864172"/>
                </a:lnTo>
                <a:lnTo>
                  <a:pt x="1108659" y="823582"/>
                </a:lnTo>
                <a:lnTo>
                  <a:pt x="764685" y="823582"/>
                </a:lnTo>
                <a:lnTo>
                  <a:pt x="736439" y="818132"/>
                </a:lnTo>
                <a:lnTo>
                  <a:pt x="713069" y="802928"/>
                </a:lnTo>
                <a:lnTo>
                  <a:pt x="697155" y="779682"/>
                </a:lnTo>
                <a:lnTo>
                  <a:pt x="691893" y="753210"/>
                </a:lnTo>
                <a:close/>
                <a:moveTo>
                  <a:pt x="764685" y="676639"/>
                </a:moveTo>
                <a:lnTo>
                  <a:pt x="348690" y="676639"/>
                </a:lnTo>
                <a:lnTo>
                  <a:pt x="376938" y="682524"/>
                </a:lnTo>
                <a:lnTo>
                  <a:pt x="400312" y="698456"/>
                </a:lnTo>
                <a:lnTo>
                  <a:pt x="416229" y="721846"/>
                </a:lnTo>
                <a:lnTo>
                  <a:pt x="422109" y="750110"/>
                </a:lnTo>
                <a:lnTo>
                  <a:pt x="416229" y="779682"/>
                </a:lnTo>
                <a:lnTo>
                  <a:pt x="400312" y="802928"/>
                </a:lnTo>
                <a:lnTo>
                  <a:pt x="376938" y="818132"/>
                </a:lnTo>
                <a:lnTo>
                  <a:pt x="348690" y="823582"/>
                </a:lnTo>
                <a:lnTo>
                  <a:pt x="489460" y="823582"/>
                </a:lnTo>
                <a:lnTo>
                  <a:pt x="501630" y="804490"/>
                </a:lnTo>
                <a:lnTo>
                  <a:pt x="526580" y="768804"/>
                </a:lnTo>
                <a:lnTo>
                  <a:pt x="556693" y="753210"/>
                </a:lnTo>
                <a:lnTo>
                  <a:pt x="691893" y="753210"/>
                </a:lnTo>
                <a:lnTo>
                  <a:pt x="691277" y="750110"/>
                </a:lnTo>
                <a:lnTo>
                  <a:pt x="697155" y="721846"/>
                </a:lnTo>
                <a:lnTo>
                  <a:pt x="713069" y="698456"/>
                </a:lnTo>
                <a:lnTo>
                  <a:pt x="736439" y="682524"/>
                </a:lnTo>
                <a:lnTo>
                  <a:pt x="764685" y="676639"/>
                </a:lnTo>
                <a:close/>
                <a:moveTo>
                  <a:pt x="1117740" y="676639"/>
                </a:moveTo>
                <a:lnTo>
                  <a:pt x="764685" y="676639"/>
                </a:lnTo>
                <a:lnTo>
                  <a:pt x="794220" y="682524"/>
                </a:lnTo>
                <a:lnTo>
                  <a:pt x="817447" y="698456"/>
                </a:lnTo>
                <a:lnTo>
                  <a:pt x="832645" y="721846"/>
                </a:lnTo>
                <a:lnTo>
                  <a:pt x="838094" y="750110"/>
                </a:lnTo>
                <a:lnTo>
                  <a:pt x="832645" y="779682"/>
                </a:lnTo>
                <a:lnTo>
                  <a:pt x="817447" y="802928"/>
                </a:lnTo>
                <a:lnTo>
                  <a:pt x="794220" y="818132"/>
                </a:lnTo>
                <a:lnTo>
                  <a:pt x="764685" y="823582"/>
                </a:lnTo>
                <a:lnTo>
                  <a:pt x="1108659" y="823582"/>
                </a:lnTo>
                <a:lnTo>
                  <a:pt x="1110359" y="816205"/>
                </a:lnTo>
                <a:lnTo>
                  <a:pt x="1117151" y="766882"/>
                </a:lnTo>
                <a:lnTo>
                  <a:pt x="1119464" y="716423"/>
                </a:lnTo>
                <a:lnTo>
                  <a:pt x="1117740" y="676639"/>
                </a:lnTo>
                <a:close/>
                <a:moveTo>
                  <a:pt x="631961" y="60226"/>
                </a:moveTo>
                <a:lnTo>
                  <a:pt x="587851" y="80183"/>
                </a:lnTo>
                <a:lnTo>
                  <a:pt x="578103" y="88765"/>
                </a:lnTo>
                <a:lnTo>
                  <a:pt x="633728" y="88765"/>
                </a:lnTo>
                <a:lnTo>
                  <a:pt x="639279" y="79568"/>
                </a:lnTo>
                <a:lnTo>
                  <a:pt x="639898" y="71958"/>
                </a:lnTo>
                <a:lnTo>
                  <a:pt x="637363" y="64649"/>
                </a:lnTo>
                <a:lnTo>
                  <a:pt x="631961" y="60226"/>
                </a:lnTo>
                <a:close/>
              </a:path>
            </a:pathLst>
          </a:custGeom>
          <a:solidFill>
            <a:srgbClr val="6cb38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13"/>
          <p:cNvSpPr/>
          <p:nvPr/>
        </p:nvSpPr>
        <p:spPr>
          <a:xfrm>
            <a:off x="1523520" y="4659120"/>
            <a:ext cx="146160" cy="14616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14"/>
          <p:cNvSpPr/>
          <p:nvPr/>
        </p:nvSpPr>
        <p:spPr>
          <a:xfrm>
            <a:off x="1939680" y="4659120"/>
            <a:ext cx="146160" cy="14616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CustomShape 15"/>
          <p:cNvSpPr/>
          <p:nvPr/>
        </p:nvSpPr>
        <p:spPr>
          <a:xfrm>
            <a:off x="1416600" y="4735800"/>
            <a:ext cx="779760" cy="639360"/>
          </a:xfrm>
          <a:custGeom>
            <a:avLst/>
            <a:gdLst/>
            <a:ahLst/>
            <a:rect l="l" t="t" r="r" b="b"/>
            <a:pathLst>
              <a:path w="780414" h="640079">
                <a:moveTo>
                  <a:pt x="113126" y="114605"/>
                </a:moveTo>
                <a:lnTo>
                  <a:pt x="59264" y="116303"/>
                </a:lnTo>
                <a:lnTo>
                  <a:pt x="18592" y="124900"/>
                </a:lnTo>
                <a:lnTo>
                  <a:pt x="0" y="143842"/>
                </a:lnTo>
                <a:lnTo>
                  <a:pt x="2468" y="173977"/>
                </a:lnTo>
                <a:lnTo>
                  <a:pt x="23438" y="197505"/>
                </a:lnTo>
                <a:lnTo>
                  <a:pt x="55714" y="218829"/>
                </a:lnTo>
                <a:lnTo>
                  <a:pt x="92101" y="242354"/>
                </a:lnTo>
                <a:lnTo>
                  <a:pt x="125406" y="272484"/>
                </a:lnTo>
                <a:lnTo>
                  <a:pt x="131521" y="298841"/>
                </a:lnTo>
                <a:lnTo>
                  <a:pt x="121580" y="336395"/>
                </a:lnTo>
                <a:lnTo>
                  <a:pt x="108199" y="384857"/>
                </a:lnTo>
                <a:lnTo>
                  <a:pt x="103996" y="443938"/>
                </a:lnTo>
                <a:lnTo>
                  <a:pt x="112169" y="486568"/>
                </a:lnTo>
                <a:lnTo>
                  <a:pt x="120389" y="509532"/>
                </a:lnTo>
                <a:lnTo>
                  <a:pt x="124260" y="517807"/>
                </a:lnTo>
                <a:lnTo>
                  <a:pt x="150655" y="559453"/>
                </a:lnTo>
                <a:lnTo>
                  <a:pt x="210668" y="605068"/>
                </a:lnTo>
                <a:lnTo>
                  <a:pt x="257838" y="623111"/>
                </a:lnTo>
                <a:lnTo>
                  <a:pt x="318602" y="635372"/>
                </a:lnTo>
                <a:lnTo>
                  <a:pt x="394574" y="639893"/>
                </a:lnTo>
                <a:lnTo>
                  <a:pt x="469031" y="635372"/>
                </a:lnTo>
                <a:lnTo>
                  <a:pt x="528365" y="623111"/>
                </a:lnTo>
                <a:lnTo>
                  <a:pt x="574274" y="605068"/>
                </a:lnTo>
                <a:lnTo>
                  <a:pt x="608459" y="583196"/>
                </a:lnTo>
                <a:lnTo>
                  <a:pt x="648453" y="535793"/>
                </a:lnTo>
                <a:lnTo>
                  <a:pt x="654564" y="529675"/>
                </a:lnTo>
                <a:lnTo>
                  <a:pt x="657630" y="520489"/>
                </a:lnTo>
                <a:lnTo>
                  <a:pt x="660686" y="514361"/>
                </a:lnTo>
                <a:lnTo>
                  <a:pt x="668284" y="496040"/>
                </a:lnTo>
                <a:lnTo>
                  <a:pt x="673301" y="478003"/>
                </a:lnTo>
                <a:lnTo>
                  <a:pt x="676600" y="460539"/>
                </a:lnTo>
                <a:lnTo>
                  <a:pt x="679041" y="443938"/>
                </a:lnTo>
                <a:lnTo>
                  <a:pt x="673065" y="384857"/>
                </a:lnTo>
                <a:lnTo>
                  <a:pt x="671232" y="378640"/>
                </a:lnTo>
                <a:lnTo>
                  <a:pt x="224050" y="378640"/>
                </a:lnTo>
                <a:lnTo>
                  <a:pt x="211048" y="376584"/>
                </a:lnTo>
                <a:lnTo>
                  <a:pt x="201682" y="359265"/>
                </a:lnTo>
                <a:lnTo>
                  <a:pt x="204934" y="339076"/>
                </a:lnTo>
                <a:lnTo>
                  <a:pt x="212772" y="322332"/>
                </a:lnTo>
                <a:lnTo>
                  <a:pt x="217169" y="315348"/>
                </a:lnTo>
                <a:lnTo>
                  <a:pt x="653014" y="315348"/>
                </a:lnTo>
                <a:lnTo>
                  <a:pt x="648497" y="298841"/>
                </a:lnTo>
                <a:lnTo>
                  <a:pt x="654564" y="272484"/>
                </a:lnTo>
                <a:lnTo>
                  <a:pt x="687869" y="242354"/>
                </a:lnTo>
                <a:lnTo>
                  <a:pt x="724257" y="218829"/>
                </a:lnTo>
                <a:lnTo>
                  <a:pt x="756532" y="197505"/>
                </a:lnTo>
                <a:lnTo>
                  <a:pt x="777502" y="173977"/>
                </a:lnTo>
                <a:lnTo>
                  <a:pt x="779971" y="143842"/>
                </a:lnTo>
                <a:lnTo>
                  <a:pt x="761383" y="124900"/>
                </a:lnTo>
                <a:lnTo>
                  <a:pt x="737090" y="119765"/>
                </a:lnTo>
                <a:lnTo>
                  <a:pt x="235139" y="119765"/>
                </a:lnTo>
                <a:lnTo>
                  <a:pt x="204793" y="118477"/>
                </a:lnTo>
                <a:lnTo>
                  <a:pt x="171293" y="116355"/>
                </a:lnTo>
                <a:lnTo>
                  <a:pt x="113126" y="114605"/>
                </a:lnTo>
                <a:close/>
                <a:moveTo>
                  <a:pt x="559746" y="315348"/>
                </a:moveTo>
                <a:lnTo>
                  <a:pt x="217169" y="315348"/>
                </a:lnTo>
                <a:lnTo>
                  <a:pt x="235140" y="346011"/>
                </a:lnTo>
                <a:lnTo>
                  <a:pt x="234757" y="367779"/>
                </a:lnTo>
                <a:lnTo>
                  <a:pt x="224050" y="378640"/>
                </a:lnTo>
                <a:lnTo>
                  <a:pt x="552864" y="378640"/>
                </a:lnTo>
                <a:lnTo>
                  <a:pt x="542157" y="367779"/>
                </a:lnTo>
                <a:lnTo>
                  <a:pt x="541775" y="346011"/>
                </a:lnTo>
                <a:lnTo>
                  <a:pt x="559746" y="315348"/>
                </a:lnTo>
                <a:close/>
                <a:moveTo>
                  <a:pt x="653014" y="315348"/>
                </a:moveTo>
                <a:lnTo>
                  <a:pt x="559746" y="315348"/>
                </a:lnTo>
                <a:lnTo>
                  <a:pt x="564143" y="322332"/>
                </a:lnTo>
                <a:lnTo>
                  <a:pt x="571981" y="339076"/>
                </a:lnTo>
                <a:lnTo>
                  <a:pt x="575232" y="359265"/>
                </a:lnTo>
                <a:lnTo>
                  <a:pt x="565867" y="376584"/>
                </a:lnTo>
                <a:lnTo>
                  <a:pt x="552864" y="378640"/>
                </a:lnTo>
                <a:lnTo>
                  <a:pt x="671232" y="378640"/>
                </a:lnTo>
                <a:lnTo>
                  <a:pt x="658774" y="336395"/>
                </a:lnTo>
                <a:lnTo>
                  <a:pt x="653014" y="315348"/>
                </a:lnTo>
                <a:close/>
                <a:moveTo>
                  <a:pt x="391518" y="0"/>
                </a:moveTo>
                <a:lnTo>
                  <a:pt x="388463" y="0"/>
                </a:lnTo>
                <a:lnTo>
                  <a:pt x="358350" y="15593"/>
                </a:lnTo>
                <a:lnTo>
                  <a:pt x="333400" y="51280"/>
                </a:lnTo>
                <a:lnTo>
                  <a:pt x="308452" y="90415"/>
                </a:lnTo>
                <a:lnTo>
                  <a:pt x="278345" y="116355"/>
                </a:lnTo>
                <a:lnTo>
                  <a:pt x="260326" y="119349"/>
                </a:lnTo>
                <a:lnTo>
                  <a:pt x="235139" y="119765"/>
                </a:lnTo>
                <a:lnTo>
                  <a:pt x="544834" y="119765"/>
                </a:lnTo>
                <a:lnTo>
                  <a:pt x="519649" y="119349"/>
                </a:lnTo>
                <a:lnTo>
                  <a:pt x="501636" y="116355"/>
                </a:lnTo>
                <a:lnTo>
                  <a:pt x="471523" y="90415"/>
                </a:lnTo>
                <a:lnTo>
                  <a:pt x="446573" y="51280"/>
                </a:lnTo>
                <a:lnTo>
                  <a:pt x="421625" y="15593"/>
                </a:lnTo>
                <a:lnTo>
                  <a:pt x="391518" y="0"/>
                </a:lnTo>
                <a:close/>
                <a:moveTo>
                  <a:pt x="666850" y="114605"/>
                </a:moveTo>
                <a:lnTo>
                  <a:pt x="608688" y="116355"/>
                </a:lnTo>
                <a:lnTo>
                  <a:pt x="575182" y="118477"/>
                </a:lnTo>
                <a:lnTo>
                  <a:pt x="544834" y="119765"/>
                </a:lnTo>
                <a:lnTo>
                  <a:pt x="737090" y="119765"/>
                </a:lnTo>
                <a:lnTo>
                  <a:pt x="720712" y="116303"/>
                </a:lnTo>
                <a:lnTo>
                  <a:pt x="666850" y="114605"/>
                </a:lnTo>
                <a:close/>
              </a:path>
            </a:pathLst>
          </a:custGeom>
          <a:solidFill>
            <a:srgbClr val="ffb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CustomShape 16"/>
          <p:cNvSpPr/>
          <p:nvPr/>
        </p:nvSpPr>
        <p:spPr>
          <a:xfrm>
            <a:off x="1618200" y="5050800"/>
            <a:ext cx="32760" cy="62640"/>
          </a:xfrm>
          <a:custGeom>
            <a:avLst/>
            <a:gdLst/>
            <a:ahLst/>
            <a:rect l="l" t="t" r="r" b="b"/>
            <a:pathLst>
              <a:path w="33655" h="63500">
                <a:moveTo>
                  <a:pt x="15486" y="0"/>
                </a:moveTo>
                <a:lnTo>
                  <a:pt x="11089" y="6984"/>
                </a:lnTo>
                <a:lnTo>
                  <a:pt x="3251" y="23728"/>
                </a:lnTo>
                <a:lnTo>
                  <a:pt x="0" y="43917"/>
                </a:lnTo>
                <a:lnTo>
                  <a:pt x="9365" y="61236"/>
                </a:lnTo>
                <a:lnTo>
                  <a:pt x="22367" y="63292"/>
                </a:lnTo>
                <a:lnTo>
                  <a:pt x="33074" y="52431"/>
                </a:lnTo>
                <a:lnTo>
                  <a:pt x="33457" y="30663"/>
                </a:lnTo>
                <a:lnTo>
                  <a:pt x="15486" y="0"/>
                </a:lnTo>
                <a:close/>
              </a:path>
            </a:pathLst>
          </a:custGeom>
          <a:solidFill>
            <a:srgbClr val="c5772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CustomShape 17"/>
          <p:cNvSpPr/>
          <p:nvPr/>
        </p:nvSpPr>
        <p:spPr>
          <a:xfrm>
            <a:off x="1958400" y="5050800"/>
            <a:ext cx="32760" cy="62640"/>
          </a:xfrm>
          <a:custGeom>
            <a:avLst/>
            <a:gdLst/>
            <a:ahLst/>
            <a:rect l="l" t="t" r="r" b="b"/>
            <a:pathLst>
              <a:path w="33655" h="63500">
                <a:moveTo>
                  <a:pt x="17970" y="0"/>
                </a:moveTo>
                <a:lnTo>
                  <a:pt x="0" y="30663"/>
                </a:lnTo>
                <a:lnTo>
                  <a:pt x="382" y="52431"/>
                </a:lnTo>
                <a:lnTo>
                  <a:pt x="11089" y="63292"/>
                </a:lnTo>
                <a:lnTo>
                  <a:pt x="24092" y="61236"/>
                </a:lnTo>
                <a:lnTo>
                  <a:pt x="33457" y="43917"/>
                </a:lnTo>
                <a:lnTo>
                  <a:pt x="30206" y="23728"/>
                </a:lnTo>
                <a:lnTo>
                  <a:pt x="22367" y="6984"/>
                </a:lnTo>
                <a:lnTo>
                  <a:pt x="17970" y="0"/>
                </a:lnTo>
                <a:close/>
              </a:path>
            </a:pathLst>
          </a:custGeom>
          <a:solidFill>
            <a:srgbClr val="c5772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CustomShape 18"/>
          <p:cNvSpPr/>
          <p:nvPr/>
        </p:nvSpPr>
        <p:spPr>
          <a:xfrm>
            <a:off x="1805040" y="5892840"/>
            <a:ext cx="146160" cy="1764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CustomShape 19"/>
          <p:cNvSpPr/>
          <p:nvPr/>
        </p:nvSpPr>
        <p:spPr>
          <a:xfrm>
            <a:off x="1854000" y="5847120"/>
            <a:ext cx="51120" cy="216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CustomShape 20"/>
          <p:cNvSpPr/>
          <p:nvPr/>
        </p:nvSpPr>
        <p:spPr>
          <a:xfrm>
            <a:off x="1807920" y="5718600"/>
            <a:ext cx="45000" cy="252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CustomShape 21"/>
          <p:cNvSpPr/>
          <p:nvPr/>
        </p:nvSpPr>
        <p:spPr>
          <a:xfrm>
            <a:off x="1667160" y="3538800"/>
            <a:ext cx="1314720" cy="237204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CustomShape 22"/>
          <p:cNvSpPr/>
          <p:nvPr/>
        </p:nvSpPr>
        <p:spPr>
          <a:xfrm>
            <a:off x="2088720" y="3637080"/>
            <a:ext cx="473040" cy="3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200" spc="-7" strike="noStrike">
                <a:solidFill>
                  <a:srgbClr val="000000"/>
                </a:solidFill>
                <a:latin typeface="Gill Sans MT"/>
                <a:ea typeface="DejaVu Sans"/>
              </a:rPr>
              <a:t>Q</a:t>
            </a:r>
            <a:r>
              <a:rPr b="0" lang="en-US" sz="1200" spc="-1" strike="noStrike">
                <a:solidFill>
                  <a:srgbClr val="000000"/>
                </a:solidFill>
                <a:latin typeface="Gill Sans MT"/>
                <a:ea typeface="DejaVu Sans"/>
              </a:rPr>
              <a:t>uack!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5" name="CustomShape 23"/>
          <p:cNvSpPr/>
          <p:nvPr/>
        </p:nvSpPr>
        <p:spPr>
          <a:xfrm>
            <a:off x="1495080" y="5841720"/>
            <a:ext cx="9738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Animal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6" name="CustomShape 24"/>
          <p:cNvSpPr/>
          <p:nvPr/>
        </p:nvSpPr>
        <p:spPr>
          <a:xfrm>
            <a:off x="2938320" y="3971520"/>
            <a:ext cx="1401480" cy="2044080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CustomShape 25"/>
          <p:cNvSpPr/>
          <p:nvPr/>
        </p:nvSpPr>
        <p:spPr>
          <a:xfrm>
            <a:off x="3090600" y="4154040"/>
            <a:ext cx="131760" cy="231120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CustomShape 26"/>
          <p:cNvSpPr/>
          <p:nvPr/>
        </p:nvSpPr>
        <p:spPr>
          <a:xfrm>
            <a:off x="3919320" y="4157280"/>
            <a:ext cx="131760" cy="22824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CustomShape 27"/>
          <p:cNvSpPr/>
          <p:nvPr/>
        </p:nvSpPr>
        <p:spPr>
          <a:xfrm>
            <a:off x="2997360" y="4033440"/>
            <a:ext cx="1148040" cy="1289520"/>
          </a:xfrm>
          <a:custGeom>
            <a:avLst/>
            <a:gdLst/>
            <a:ahLst/>
            <a:rect l="l" t="t" r="r" b="b"/>
            <a:pathLst>
              <a:path w="1148714" h="1290320">
                <a:moveTo>
                  <a:pt x="109914" y="0"/>
                </a:moveTo>
                <a:lnTo>
                  <a:pt x="67689" y="30824"/>
                </a:lnTo>
                <a:lnTo>
                  <a:pt x="34389" y="98219"/>
                </a:lnTo>
                <a:lnTo>
                  <a:pt x="22396" y="140982"/>
                </a:lnTo>
                <a:lnTo>
                  <a:pt x="14206" y="187310"/>
                </a:lnTo>
                <a:lnTo>
                  <a:pt x="10343" y="235344"/>
                </a:lnTo>
                <a:lnTo>
                  <a:pt x="11330" y="283225"/>
                </a:lnTo>
                <a:lnTo>
                  <a:pt x="17693" y="329094"/>
                </a:lnTo>
                <a:lnTo>
                  <a:pt x="29955" y="371092"/>
                </a:lnTo>
                <a:lnTo>
                  <a:pt x="48640" y="407359"/>
                </a:lnTo>
                <a:lnTo>
                  <a:pt x="74272" y="436036"/>
                </a:lnTo>
                <a:lnTo>
                  <a:pt x="52652" y="477523"/>
                </a:lnTo>
                <a:lnTo>
                  <a:pt x="34384" y="521315"/>
                </a:lnTo>
                <a:lnTo>
                  <a:pt x="19728" y="567161"/>
                </a:lnTo>
                <a:lnTo>
                  <a:pt x="8939" y="614807"/>
                </a:lnTo>
                <a:lnTo>
                  <a:pt x="2277" y="664003"/>
                </a:lnTo>
                <a:lnTo>
                  <a:pt x="0" y="714495"/>
                </a:lnTo>
                <a:lnTo>
                  <a:pt x="2284" y="766079"/>
                </a:lnTo>
                <a:lnTo>
                  <a:pt x="8993" y="816328"/>
                </a:lnTo>
                <a:lnTo>
                  <a:pt x="19908" y="865058"/>
                </a:lnTo>
                <a:lnTo>
                  <a:pt x="34812" y="912088"/>
                </a:lnTo>
                <a:lnTo>
                  <a:pt x="53488" y="957235"/>
                </a:lnTo>
                <a:lnTo>
                  <a:pt x="75718" y="1000316"/>
                </a:lnTo>
                <a:lnTo>
                  <a:pt x="101285" y="1041148"/>
                </a:lnTo>
                <a:lnTo>
                  <a:pt x="129971" y="1079549"/>
                </a:lnTo>
                <a:lnTo>
                  <a:pt x="163170" y="1116261"/>
                </a:lnTo>
                <a:lnTo>
                  <a:pt x="199487" y="1150132"/>
                </a:lnTo>
                <a:lnTo>
                  <a:pt x="238701" y="1180922"/>
                </a:lnTo>
                <a:lnTo>
                  <a:pt x="280589" y="1208390"/>
                </a:lnTo>
                <a:lnTo>
                  <a:pt x="324928" y="1232294"/>
                </a:lnTo>
                <a:lnTo>
                  <a:pt x="371496" y="1252393"/>
                </a:lnTo>
                <a:lnTo>
                  <a:pt x="420068" y="1268446"/>
                </a:lnTo>
                <a:lnTo>
                  <a:pt x="470424" y="1280211"/>
                </a:lnTo>
                <a:lnTo>
                  <a:pt x="522341" y="1287447"/>
                </a:lnTo>
                <a:lnTo>
                  <a:pt x="575594" y="1289912"/>
                </a:lnTo>
                <a:lnTo>
                  <a:pt x="628007" y="1287447"/>
                </a:lnTo>
                <a:lnTo>
                  <a:pt x="679251" y="1280211"/>
                </a:lnTo>
                <a:lnTo>
                  <a:pt x="729084" y="1268446"/>
                </a:lnTo>
                <a:lnTo>
                  <a:pt x="777265" y="1252393"/>
                </a:lnTo>
                <a:lnTo>
                  <a:pt x="823553" y="1232294"/>
                </a:lnTo>
                <a:lnTo>
                  <a:pt x="867707" y="1208390"/>
                </a:lnTo>
                <a:lnTo>
                  <a:pt x="884875" y="1197103"/>
                </a:lnTo>
                <a:lnTo>
                  <a:pt x="408487" y="1197103"/>
                </a:lnTo>
                <a:lnTo>
                  <a:pt x="360805" y="1191661"/>
                </a:lnTo>
                <a:lnTo>
                  <a:pt x="317937" y="1176249"/>
                </a:lnTo>
                <a:lnTo>
                  <a:pt x="281603" y="1152244"/>
                </a:lnTo>
                <a:lnTo>
                  <a:pt x="253521" y="1121021"/>
                </a:lnTo>
                <a:lnTo>
                  <a:pt x="235412" y="1083955"/>
                </a:lnTo>
                <a:lnTo>
                  <a:pt x="228993" y="1042422"/>
                </a:lnTo>
                <a:lnTo>
                  <a:pt x="235412" y="1001959"/>
                </a:lnTo>
                <a:lnTo>
                  <a:pt x="253521" y="965188"/>
                </a:lnTo>
                <a:lnTo>
                  <a:pt x="281603" y="933743"/>
                </a:lnTo>
                <a:lnTo>
                  <a:pt x="317937" y="909258"/>
                </a:lnTo>
                <a:lnTo>
                  <a:pt x="360805" y="893368"/>
                </a:lnTo>
                <a:lnTo>
                  <a:pt x="408487" y="887709"/>
                </a:lnTo>
                <a:lnTo>
                  <a:pt x="433240" y="887709"/>
                </a:lnTo>
                <a:lnTo>
                  <a:pt x="433240" y="884681"/>
                </a:lnTo>
                <a:lnTo>
                  <a:pt x="441267" y="848810"/>
                </a:lnTo>
                <a:lnTo>
                  <a:pt x="443708" y="845932"/>
                </a:lnTo>
                <a:lnTo>
                  <a:pt x="195408" y="845932"/>
                </a:lnTo>
                <a:lnTo>
                  <a:pt x="149513" y="824986"/>
                </a:lnTo>
                <a:lnTo>
                  <a:pt x="124236" y="766428"/>
                </a:lnTo>
                <a:lnTo>
                  <a:pt x="120301" y="726123"/>
                </a:lnTo>
                <a:lnTo>
                  <a:pt x="122613" y="679674"/>
                </a:lnTo>
                <a:lnTo>
                  <a:pt x="131471" y="628176"/>
                </a:lnTo>
                <a:lnTo>
                  <a:pt x="147228" y="572421"/>
                </a:lnTo>
                <a:lnTo>
                  <a:pt x="170202" y="513403"/>
                </a:lnTo>
                <a:lnTo>
                  <a:pt x="199179" y="459475"/>
                </a:lnTo>
                <a:lnTo>
                  <a:pt x="231999" y="419496"/>
                </a:lnTo>
                <a:lnTo>
                  <a:pt x="267575" y="391764"/>
                </a:lnTo>
                <a:lnTo>
                  <a:pt x="304819" y="374579"/>
                </a:lnTo>
                <a:lnTo>
                  <a:pt x="342643" y="366237"/>
                </a:lnTo>
                <a:lnTo>
                  <a:pt x="379960" y="365037"/>
                </a:lnTo>
                <a:lnTo>
                  <a:pt x="1120136" y="365037"/>
                </a:lnTo>
                <a:lnTo>
                  <a:pt x="1123851" y="352509"/>
                </a:lnTo>
                <a:lnTo>
                  <a:pt x="129971" y="352509"/>
                </a:lnTo>
                <a:lnTo>
                  <a:pt x="102523" y="313855"/>
                </a:lnTo>
                <a:lnTo>
                  <a:pt x="93984" y="262919"/>
                </a:lnTo>
                <a:lnTo>
                  <a:pt x="99026" y="209065"/>
                </a:lnTo>
                <a:lnTo>
                  <a:pt x="112321" y="161658"/>
                </a:lnTo>
                <a:lnTo>
                  <a:pt x="128537" y="130063"/>
                </a:lnTo>
                <a:lnTo>
                  <a:pt x="142348" y="123645"/>
                </a:lnTo>
                <a:lnTo>
                  <a:pt x="267637" y="123645"/>
                </a:lnTo>
                <a:lnTo>
                  <a:pt x="251433" y="101980"/>
                </a:lnTo>
                <a:lnTo>
                  <a:pt x="216275" y="62558"/>
                </a:lnTo>
                <a:lnTo>
                  <a:pt x="176474" y="27945"/>
                </a:lnTo>
                <a:lnTo>
                  <a:pt x="133063" y="2949"/>
                </a:lnTo>
                <a:lnTo>
                  <a:pt x="109914" y="0"/>
                </a:lnTo>
                <a:close/>
                <a:moveTo>
                  <a:pt x="584879" y="1082640"/>
                </a:moveTo>
                <a:lnTo>
                  <a:pt x="566234" y="1119490"/>
                </a:lnTo>
                <a:lnTo>
                  <a:pt x="537490" y="1150995"/>
                </a:lnTo>
                <a:lnTo>
                  <a:pt x="500431" y="1175522"/>
                </a:lnTo>
                <a:lnTo>
                  <a:pt x="456836" y="1191436"/>
                </a:lnTo>
                <a:lnTo>
                  <a:pt x="408487" y="1197103"/>
                </a:lnTo>
                <a:lnTo>
                  <a:pt x="758169" y="1197103"/>
                </a:lnTo>
                <a:lnTo>
                  <a:pt x="709844" y="1191436"/>
                </a:lnTo>
                <a:lnTo>
                  <a:pt x="666421" y="1175522"/>
                </a:lnTo>
                <a:lnTo>
                  <a:pt x="629832" y="1150995"/>
                </a:lnTo>
                <a:lnTo>
                  <a:pt x="602007" y="1119490"/>
                </a:lnTo>
                <a:lnTo>
                  <a:pt x="584879" y="1082640"/>
                </a:lnTo>
                <a:close/>
                <a:moveTo>
                  <a:pt x="1121012" y="887709"/>
                </a:moveTo>
                <a:lnTo>
                  <a:pt x="758169" y="887709"/>
                </a:lnTo>
                <a:lnTo>
                  <a:pt x="806080" y="893368"/>
                </a:lnTo>
                <a:lnTo>
                  <a:pt x="849521" y="909258"/>
                </a:lnTo>
                <a:lnTo>
                  <a:pt x="886599" y="933743"/>
                </a:lnTo>
                <a:lnTo>
                  <a:pt x="915425" y="965188"/>
                </a:lnTo>
                <a:lnTo>
                  <a:pt x="934107" y="1001959"/>
                </a:lnTo>
                <a:lnTo>
                  <a:pt x="940755" y="1042422"/>
                </a:lnTo>
                <a:lnTo>
                  <a:pt x="934107" y="1083955"/>
                </a:lnTo>
                <a:lnTo>
                  <a:pt x="915425" y="1121021"/>
                </a:lnTo>
                <a:lnTo>
                  <a:pt x="886599" y="1152244"/>
                </a:lnTo>
                <a:lnTo>
                  <a:pt x="849521" y="1176249"/>
                </a:lnTo>
                <a:lnTo>
                  <a:pt x="806080" y="1191661"/>
                </a:lnTo>
                <a:lnTo>
                  <a:pt x="758169" y="1197103"/>
                </a:lnTo>
                <a:lnTo>
                  <a:pt x="884875" y="1197103"/>
                </a:lnTo>
                <a:lnTo>
                  <a:pt x="948651" y="1150132"/>
                </a:lnTo>
                <a:lnTo>
                  <a:pt x="984958" y="1116261"/>
                </a:lnTo>
                <a:lnTo>
                  <a:pt x="1018167" y="1079549"/>
                </a:lnTo>
                <a:lnTo>
                  <a:pt x="1046840" y="1041148"/>
                </a:lnTo>
                <a:lnTo>
                  <a:pt x="1072396" y="1000316"/>
                </a:lnTo>
                <a:lnTo>
                  <a:pt x="1094618" y="957235"/>
                </a:lnTo>
                <a:lnTo>
                  <a:pt x="1113288" y="912088"/>
                </a:lnTo>
                <a:lnTo>
                  <a:pt x="1121012" y="887709"/>
                </a:lnTo>
                <a:close/>
                <a:moveTo>
                  <a:pt x="433240" y="887709"/>
                </a:moveTo>
                <a:lnTo>
                  <a:pt x="417772" y="887709"/>
                </a:lnTo>
                <a:lnTo>
                  <a:pt x="427046" y="890841"/>
                </a:lnTo>
                <a:lnTo>
                  <a:pt x="433240" y="890841"/>
                </a:lnTo>
                <a:lnTo>
                  <a:pt x="433240" y="887709"/>
                </a:lnTo>
                <a:close/>
                <a:moveTo>
                  <a:pt x="1142785" y="788729"/>
                </a:moveTo>
                <a:lnTo>
                  <a:pt x="584879" y="788729"/>
                </a:lnTo>
                <a:lnTo>
                  <a:pt x="654263" y="796762"/>
                </a:lnTo>
                <a:lnTo>
                  <a:pt x="701308" y="818146"/>
                </a:lnTo>
                <a:lnTo>
                  <a:pt x="728047" y="848810"/>
                </a:lnTo>
                <a:lnTo>
                  <a:pt x="736508" y="884681"/>
                </a:lnTo>
                <a:lnTo>
                  <a:pt x="736508" y="887709"/>
                </a:lnTo>
                <a:lnTo>
                  <a:pt x="733417" y="890841"/>
                </a:lnTo>
                <a:lnTo>
                  <a:pt x="742702" y="890841"/>
                </a:lnTo>
                <a:lnTo>
                  <a:pt x="751986" y="887709"/>
                </a:lnTo>
                <a:lnTo>
                  <a:pt x="1121012" y="887709"/>
                </a:lnTo>
                <a:lnTo>
                  <a:pt x="1128189" y="865058"/>
                </a:lnTo>
                <a:lnTo>
                  <a:pt x="1139101" y="816328"/>
                </a:lnTo>
                <a:lnTo>
                  <a:pt x="1142785" y="788729"/>
                </a:lnTo>
                <a:close/>
                <a:moveTo>
                  <a:pt x="1120136" y="365037"/>
                </a:moveTo>
                <a:lnTo>
                  <a:pt x="379960" y="365037"/>
                </a:lnTo>
                <a:lnTo>
                  <a:pt x="415681" y="369276"/>
                </a:lnTo>
                <a:lnTo>
                  <a:pt x="448718" y="377254"/>
                </a:lnTo>
                <a:lnTo>
                  <a:pt x="488340" y="396264"/>
                </a:lnTo>
                <a:lnTo>
                  <a:pt x="519790" y="425381"/>
                </a:lnTo>
                <a:lnTo>
                  <a:pt x="543229" y="462606"/>
                </a:lnTo>
                <a:lnTo>
                  <a:pt x="558820" y="505938"/>
                </a:lnTo>
                <a:lnTo>
                  <a:pt x="566723" y="553378"/>
                </a:lnTo>
                <a:lnTo>
                  <a:pt x="567101" y="602925"/>
                </a:lnTo>
                <a:lnTo>
                  <a:pt x="560116" y="652580"/>
                </a:lnTo>
                <a:lnTo>
                  <a:pt x="514814" y="718871"/>
                </a:lnTo>
                <a:lnTo>
                  <a:pt x="475313" y="749134"/>
                </a:lnTo>
                <a:lnTo>
                  <a:pt x="428663" y="776536"/>
                </a:lnTo>
                <a:lnTo>
                  <a:pt x="377927" y="800371"/>
                </a:lnTo>
                <a:lnTo>
                  <a:pt x="326170" y="819933"/>
                </a:lnTo>
                <a:lnTo>
                  <a:pt x="276456" y="834518"/>
                </a:lnTo>
                <a:lnTo>
                  <a:pt x="231847" y="843419"/>
                </a:lnTo>
                <a:lnTo>
                  <a:pt x="195408" y="845932"/>
                </a:lnTo>
                <a:lnTo>
                  <a:pt x="443708" y="845932"/>
                </a:lnTo>
                <a:lnTo>
                  <a:pt x="467281" y="818146"/>
                </a:lnTo>
                <a:lnTo>
                  <a:pt x="514185" y="796762"/>
                </a:lnTo>
                <a:lnTo>
                  <a:pt x="584879" y="788729"/>
                </a:lnTo>
                <a:lnTo>
                  <a:pt x="1142785" y="788729"/>
                </a:lnTo>
                <a:lnTo>
                  <a:pt x="1145809" y="766079"/>
                </a:lnTo>
                <a:lnTo>
                  <a:pt x="1148093" y="714495"/>
                </a:lnTo>
                <a:lnTo>
                  <a:pt x="1147952" y="711362"/>
                </a:lnTo>
                <a:lnTo>
                  <a:pt x="782933" y="711362"/>
                </a:lnTo>
                <a:lnTo>
                  <a:pt x="734819" y="703936"/>
                </a:lnTo>
                <a:lnTo>
                  <a:pt x="695120" y="679674"/>
                </a:lnTo>
                <a:lnTo>
                  <a:pt x="667606" y="642648"/>
                </a:lnTo>
                <a:lnTo>
                  <a:pt x="656046" y="596930"/>
                </a:lnTo>
                <a:lnTo>
                  <a:pt x="665281" y="548830"/>
                </a:lnTo>
                <a:lnTo>
                  <a:pt x="690474" y="509149"/>
                </a:lnTo>
                <a:lnTo>
                  <a:pt x="727853" y="481643"/>
                </a:lnTo>
                <a:lnTo>
                  <a:pt x="773648" y="470074"/>
                </a:lnTo>
                <a:lnTo>
                  <a:pt x="1091558" y="470074"/>
                </a:lnTo>
                <a:lnTo>
                  <a:pt x="1073835" y="436036"/>
                </a:lnTo>
                <a:lnTo>
                  <a:pt x="1099520" y="407359"/>
                </a:lnTo>
                <a:lnTo>
                  <a:pt x="1118340" y="371092"/>
                </a:lnTo>
                <a:lnTo>
                  <a:pt x="1120136" y="365037"/>
                </a:lnTo>
                <a:close/>
                <a:moveTo>
                  <a:pt x="1091558" y="470074"/>
                </a:moveTo>
                <a:lnTo>
                  <a:pt x="773648" y="470074"/>
                </a:lnTo>
                <a:lnTo>
                  <a:pt x="820402" y="478870"/>
                </a:lnTo>
                <a:lnTo>
                  <a:pt x="859904" y="503328"/>
                </a:lnTo>
                <a:lnTo>
                  <a:pt x="887221" y="540550"/>
                </a:lnTo>
                <a:lnTo>
                  <a:pt x="897422" y="587638"/>
                </a:lnTo>
                <a:lnTo>
                  <a:pt x="889980" y="633942"/>
                </a:lnTo>
                <a:lnTo>
                  <a:pt x="865709" y="672718"/>
                </a:lnTo>
                <a:lnTo>
                  <a:pt x="828673" y="699885"/>
                </a:lnTo>
                <a:lnTo>
                  <a:pt x="782933" y="711362"/>
                </a:lnTo>
                <a:lnTo>
                  <a:pt x="1147952" y="711362"/>
                </a:lnTo>
                <a:lnTo>
                  <a:pt x="1145813" y="664003"/>
                </a:lnTo>
                <a:lnTo>
                  <a:pt x="1139146" y="614807"/>
                </a:lnTo>
                <a:lnTo>
                  <a:pt x="1128354" y="567161"/>
                </a:lnTo>
                <a:lnTo>
                  <a:pt x="1113697" y="521315"/>
                </a:lnTo>
                <a:lnTo>
                  <a:pt x="1095437" y="477523"/>
                </a:lnTo>
                <a:lnTo>
                  <a:pt x="1091558" y="470074"/>
                </a:lnTo>
                <a:close/>
                <a:moveTo>
                  <a:pt x="267637" y="123645"/>
                </a:moveTo>
                <a:lnTo>
                  <a:pt x="142348" y="123645"/>
                </a:lnTo>
                <a:lnTo>
                  <a:pt x="159756" y="143142"/>
                </a:lnTo>
                <a:lnTo>
                  <a:pt x="181806" y="177742"/>
                </a:lnTo>
                <a:lnTo>
                  <a:pt x="205015" y="219331"/>
                </a:lnTo>
                <a:lnTo>
                  <a:pt x="225901" y="259794"/>
                </a:lnTo>
                <a:lnTo>
                  <a:pt x="200470" y="281211"/>
                </a:lnTo>
                <a:lnTo>
                  <a:pt x="175618" y="303803"/>
                </a:lnTo>
                <a:lnTo>
                  <a:pt x="151925" y="327569"/>
                </a:lnTo>
                <a:lnTo>
                  <a:pt x="129971" y="352509"/>
                </a:lnTo>
                <a:lnTo>
                  <a:pt x="1018167" y="352509"/>
                </a:lnTo>
                <a:lnTo>
                  <a:pt x="996192" y="327569"/>
                </a:lnTo>
                <a:lnTo>
                  <a:pt x="972483" y="303803"/>
                </a:lnTo>
                <a:lnTo>
                  <a:pt x="947620" y="281211"/>
                </a:lnTo>
                <a:lnTo>
                  <a:pt x="922185" y="259794"/>
                </a:lnTo>
                <a:lnTo>
                  <a:pt x="943509" y="219331"/>
                </a:lnTo>
                <a:lnTo>
                  <a:pt x="954053" y="201012"/>
                </a:lnTo>
                <a:lnTo>
                  <a:pt x="318740" y="201012"/>
                </a:lnTo>
                <a:lnTo>
                  <a:pt x="303697" y="176016"/>
                </a:lnTo>
                <a:lnTo>
                  <a:pt x="280918" y="141402"/>
                </a:lnTo>
                <a:lnTo>
                  <a:pt x="267637" y="123645"/>
                </a:lnTo>
                <a:close/>
                <a:moveTo>
                  <a:pt x="1122118" y="123645"/>
                </a:moveTo>
                <a:lnTo>
                  <a:pt x="1005739" y="123645"/>
                </a:lnTo>
                <a:lnTo>
                  <a:pt x="1020621" y="130063"/>
                </a:lnTo>
                <a:lnTo>
                  <a:pt x="1037137" y="161658"/>
                </a:lnTo>
                <a:lnTo>
                  <a:pt x="1050218" y="209065"/>
                </a:lnTo>
                <a:lnTo>
                  <a:pt x="1054795" y="262919"/>
                </a:lnTo>
                <a:lnTo>
                  <a:pt x="1045801" y="313855"/>
                </a:lnTo>
                <a:lnTo>
                  <a:pt x="1018167" y="352509"/>
                </a:lnTo>
                <a:lnTo>
                  <a:pt x="1123851" y="352509"/>
                </a:lnTo>
                <a:lnTo>
                  <a:pt x="1130795" y="329094"/>
                </a:lnTo>
                <a:lnTo>
                  <a:pt x="1137382" y="283225"/>
                </a:lnTo>
                <a:lnTo>
                  <a:pt x="1138602" y="235344"/>
                </a:lnTo>
                <a:lnTo>
                  <a:pt x="1134954" y="187310"/>
                </a:lnTo>
                <a:lnTo>
                  <a:pt x="1126937" y="140982"/>
                </a:lnTo>
                <a:lnTo>
                  <a:pt x="1122118" y="123645"/>
                </a:lnTo>
                <a:close/>
                <a:moveTo>
                  <a:pt x="575594" y="142230"/>
                </a:moveTo>
                <a:lnTo>
                  <a:pt x="520658" y="144775"/>
                </a:lnTo>
                <a:lnTo>
                  <a:pt x="467355" y="152216"/>
                </a:lnTo>
                <a:lnTo>
                  <a:pt x="415835" y="164264"/>
                </a:lnTo>
                <a:lnTo>
                  <a:pt x="366246" y="180626"/>
                </a:lnTo>
                <a:lnTo>
                  <a:pt x="318740" y="201012"/>
                </a:lnTo>
                <a:lnTo>
                  <a:pt x="829347" y="201012"/>
                </a:lnTo>
                <a:lnTo>
                  <a:pt x="781865" y="180626"/>
                </a:lnTo>
                <a:lnTo>
                  <a:pt x="732450" y="164264"/>
                </a:lnTo>
                <a:lnTo>
                  <a:pt x="681401" y="152216"/>
                </a:lnTo>
                <a:lnTo>
                  <a:pt x="629017" y="144775"/>
                </a:lnTo>
                <a:lnTo>
                  <a:pt x="575594" y="142230"/>
                </a:lnTo>
                <a:close/>
                <a:moveTo>
                  <a:pt x="1038784" y="0"/>
                </a:moveTo>
                <a:lnTo>
                  <a:pt x="971832" y="27945"/>
                </a:lnTo>
                <a:lnTo>
                  <a:pt x="932501" y="62558"/>
                </a:lnTo>
                <a:lnTo>
                  <a:pt x="897813" y="101980"/>
                </a:lnTo>
                <a:lnTo>
                  <a:pt x="868543" y="141402"/>
                </a:lnTo>
                <a:lnTo>
                  <a:pt x="845463" y="176016"/>
                </a:lnTo>
                <a:lnTo>
                  <a:pt x="829347" y="201012"/>
                </a:lnTo>
                <a:lnTo>
                  <a:pt x="954053" y="201012"/>
                </a:lnTo>
                <a:lnTo>
                  <a:pt x="967448" y="177742"/>
                </a:lnTo>
                <a:lnTo>
                  <a:pt x="989643" y="143142"/>
                </a:lnTo>
                <a:lnTo>
                  <a:pt x="1005739" y="123645"/>
                </a:lnTo>
                <a:lnTo>
                  <a:pt x="1122118" y="123645"/>
                </a:lnTo>
                <a:lnTo>
                  <a:pt x="1115050" y="98219"/>
                </a:lnTo>
                <a:lnTo>
                  <a:pt x="1099792" y="60880"/>
                </a:lnTo>
                <a:lnTo>
                  <a:pt x="1081662" y="30824"/>
                </a:lnTo>
                <a:lnTo>
                  <a:pt x="1061160" y="9911"/>
                </a:lnTo>
                <a:lnTo>
                  <a:pt x="1038784" y="0"/>
                </a:lnTo>
                <a:close/>
              </a:path>
            </a:pathLst>
          </a:custGeom>
          <a:solidFill>
            <a:srgbClr val="573a2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28"/>
          <p:cNvSpPr/>
          <p:nvPr/>
        </p:nvSpPr>
        <p:spPr>
          <a:xfrm>
            <a:off x="3117600" y="4398480"/>
            <a:ext cx="446400" cy="480600"/>
          </a:xfrm>
          <a:custGeom>
            <a:avLst/>
            <a:gdLst/>
            <a:ahLst/>
            <a:rect l="l" t="t" r="r" b="b"/>
            <a:pathLst>
              <a:path w="447039" h="481329">
                <a:moveTo>
                  <a:pt x="259658" y="0"/>
                </a:moveTo>
                <a:lnTo>
                  <a:pt x="184517" y="9541"/>
                </a:lnTo>
                <a:lnTo>
                  <a:pt x="147273" y="26727"/>
                </a:lnTo>
                <a:lnTo>
                  <a:pt x="111697" y="54458"/>
                </a:lnTo>
                <a:lnTo>
                  <a:pt x="78877" y="94437"/>
                </a:lnTo>
                <a:lnTo>
                  <a:pt x="49901" y="148366"/>
                </a:lnTo>
                <a:lnTo>
                  <a:pt x="26926" y="207384"/>
                </a:lnTo>
                <a:lnTo>
                  <a:pt x="11169" y="263139"/>
                </a:lnTo>
                <a:lnTo>
                  <a:pt x="2302" y="314687"/>
                </a:lnTo>
                <a:lnTo>
                  <a:pt x="0" y="361086"/>
                </a:lnTo>
                <a:lnTo>
                  <a:pt x="3934" y="401391"/>
                </a:lnTo>
                <a:lnTo>
                  <a:pt x="13780" y="434660"/>
                </a:lnTo>
                <a:lnTo>
                  <a:pt x="29211" y="459949"/>
                </a:lnTo>
                <a:lnTo>
                  <a:pt x="49901" y="476314"/>
                </a:lnTo>
                <a:lnTo>
                  <a:pt x="75106" y="480895"/>
                </a:lnTo>
                <a:lnTo>
                  <a:pt x="111545" y="478382"/>
                </a:lnTo>
                <a:lnTo>
                  <a:pt x="156154" y="469481"/>
                </a:lnTo>
                <a:lnTo>
                  <a:pt x="205869" y="454896"/>
                </a:lnTo>
                <a:lnTo>
                  <a:pt x="257625" y="435334"/>
                </a:lnTo>
                <a:lnTo>
                  <a:pt x="308361" y="411499"/>
                </a:lnTo>
                <a:lnTo>
                  <a:pt x="355011" y="384097"/>
                </a:lnTo>
                <a:lnTo>
                  <a:pt x="394513" y="353833"/>
                </a:lnTo>
                <a:lnTo>
                  <a:pt x="401296" y="346325"/>
                </a:lnTo>
                <a:lnTo>
                  <a:pt x="241761" y="346325"/>
                </a:lnTo>
                <a:lnTo>
                  <a:pt x="196020" y="334848"/>
                </a:lnTo>
                <a:lnTo>
                  <a:pt x="158982" y="307681"/>
                </a:lnTo>
                <a:lnTo>
                  <a:pt x="134709" y="268904"/>
                </a:lnTo>
                <a:lnTo>
                  <a:pt x="127261" y="222601"/>
                </a:lnTo>
                <a:lnTo>
                  <a:pt x="137029" y="175512"/>
                </a:lnTo>
                <a:lnTo>
                  <a:pt x="163625" y="138291"/>
                </a:lnTo>
                <a:lnTo>
                  <a:pt x="202985" y="113833"/>
                </a:lnTo>
                <a:lnTo>
                  <a:pt x="251045" y="105036"/>
                </a:lnTo>
                <a:lnTo>
                  <a:pt x="425614" y="105036"/>
                </a:lnTo>
                <a:lnTo>
                  <a:pt x="422928" y="97569"/>
                </a:lnTo>
                <a:lnTo>
                  <a:pt x="399488" y="60344"/>
                </a:lnTo>
                <a:lnTo>
                  <a:pt x="368039" y="31227"/>
                </a:lnTo>
                <a:lnTo>
                  <a:pt x="328416" y="12217"/>
                </a:lnTo>
                <a:lnTo>
                  <a:pt x="295379" y="4239"/>
                </a:lnTo>
                <a:lnTo>
                  <a:pt x="259658" y="0"/>
                </a:lnTo>
                <a:close/>
                <a:moveTo>
                  <a:pt x="425614" y="105036"/>
                </a:moveTo>
                <a:lnTo>
                  <a:pt x="251045" y="105036"/>
                </a:lnTo>
                <a:lnTo>
                  <a:pt x="296786" y="116606"/>
                </a:lnTo>
                <a:lnTo>
                  <a:pt x="333824" y="144111"/>
                </a:lnTo>
                <a:lnTo>
                  <a:pt x="358097" y="183793"/>
                </a:lnTo>
                <a:lnTo>
                  <a:pt x="365545" y="231893"/>
                </a:lnTo>
                <a:lnTo>
                  <a:pt x="355779" y="277611"/>
                </a:lnTo>
                <a:lnTo>
                  <a:pt x="329185" y="314637"/>
                </a:lnTo>
                <a:lnTo>
                  <a:pt x="289826" y="338899"/>
                </a:lnTo>
                <a:lnTo>
                  <a:pt x="241761" y="346325"/>
                </a:lnTo>
                <a:lnTo>
                  <a:pt x="401296" y="346325"/>
                </a:lnTo>
                <a:lnTo>
                  <a:pt x="423801" y="321414"/>
                </a:lnTo>
                <a:lnTo>
                  <a:pt x="439814" y="287543"/>
                </a:lnTo>
                <a:lnTo>
                  <a:pt x="446799" y="237888"/>
                </a:lnTo>
                <a:lnTo>
                  <a:pt x="446421" y="188341"/>
                </a:lnTo>
                <a:lnTo>
                  <a:pt x="438518" y="140901"/>
                </a:lnTo>
                <a:lnTo>
                  <a:pt x="425614" y="105036"/>
                </a:lnTo>
                <a:close/>
              </a:path>
            </a:pathLst>
          </a:custGeom>
          <a:solidFill>
            <a:srgbClr val="ab660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29"/>
          <p:cNvSpPr/>
          <p:nvPr/>
        </p:nvSpPr>
        <p:spPr>
          <a:xfrm>
            <a:off x="3244680" y="4503600"/>
            <a:ext cx="237600" cy="240480"/>
          </a:xfrm>
          <a:prstGeom prst="rect">
            <a:avLst/>
          </a:prstGeom>
          <a:blipFill rotWithShape="0">
            <a:blip r:embed="rId1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30"/>
          <p:cNvSpPr/>
          <p:nvPr/>
        </p:nvSpPr>
        <p:spPr>
          <a:xfrm>
            <a:off x="3653280" y="4503600"/>
            <a:ext cx="240480" cy="24048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31"/>
          <p:cNvSpPr/>
          <p:nvPr/>
        </p:nvSpPr>
        <p:spPr>
          <a:xfrm>
            <a:off x="3226320" y="4921200"/>
            <a:ext cx="711000" cy="309240"/>
          </a:xfrm>
          <a:custGeom>
            <a:avLst/>
            <a:gdLst/>
            <a:ahLst/>
            <a:rect l="l" t="t" r="r" b="b"/>
            <a:pathLst>
              <a:path w="711835" h="309879">
                <a:moveTo>
                  <a:pt x="188778" y="0"/>
                </a:moveTo>
                <a:lnTo>
                  <a:pt x="179494" y="0"/>
                </a:lnTo>
                <a:lnTo>
                  <a:pt x="131812" y="5659"/>
                </a:lnTo>
                <a:lnTo>
                  <a:pt x="88944" y="21549"/>
                </a:lnTo>
                <a:lnTo>
                  <a:pt x="52610" y="46033"/>
                </a:lnTo>
                <a:lnTo>
                  <a:pt x="24528" y="77479"/>
                </a:lnTo>
                <a:lnTo>
                  <a:pt x="6418" y="114250"/>
                </a:lnTo>
                <a:lnTo>
                  <a:pt x="0" y="154712"/>
                </a:lnTo>
                <a:lnTo>
                  <a:pt x="6418" y="196246"/>
                </a:lnTo>
                <a:lnTo>
                  <a:pt x="24528" y="233312"/>
                </a:lnTo>
                <a:lnTo>
                  <a:pt x="52610" y="264535"/>
                </a:lnTo>
                <a:lnTo>
                  <a:pt x="88944" y="288540"/>
                </a:lnTo>
                <a:lnTo>
                  <a:pt x="131812" y="303951"/>
                </a:lnTo>
                <a:lnTo>
                  <a:pt x="179494" y="309394"/>
                </a:lnTo>
                <a:lnTo>
                  <a:pt x="227843" y="303726"/>
                </a:lnTo>
                <a:lnTo>
                  <a:pt x="271437" y="287812"/>
                </a:lnTo>
                <a:lnTo>
                  <a:pt x="308497" y="263286"/>
                </a:lnTo>
                <a:lnTo>
                  <a:pt x="337240" y="231781"/>
                </a:lnTo>
                <a:lnTo>
                  <a:pt x="355886" y="194931"/>
                </a:lnTo>
                <a:lnTo>
                  <a:pt x="705324" y="194931"/>
                </a:lnTo>
                <a:lnTo>
                  <a:pt x="711762" y="154712"/>
                </a:lnTo>
                <a:lnTo>
                  <a:pt x="711254" y="151622"/>
                </a:lnTo>
                <a:lnTo>
                  <a:pt x="355886" y="151622"/>
                </a:lnTo>
                <a:lnTo>
                  <a:pt x="320509" y="140930"/>
                </a:lnTo>
                <a:lnTo>
                  <a:pt x="281566" y="113606"/>
                </a:lnTo>
                <a:lnTo>
                  <a:pt x="245148" y="76780"/>
                </a:lnTo>
                <a:lnTo>
                  <a:pt x="217345" y="37579"/>
                </a:lnTo>
                <a:lnTo>
                  <a:pt x="204246" y="3132"/>
                </a:lnTo>
                <a:lnTo>
                  <a:pt x="198053" y="3132"/>
                </a:lnTo>
                <a:lnTo>
                  <a:pt x="188778" y="0"/>
                </a:lnTo>
                <a:close/>
                <a:moveTo>
                  <a:pt x="705324" y="194931"/>
                </a:moveTo>
                <a:lnTo>
                  <a:pt x="355886" y="194931"/>
                </a:lnTo>
                <a:lnTo>
                  <a:pt x="373014" y="231781"/>
                </a:lnTo>
                <a:lnTo>
                  <a:pt x="400838" y="263286"/>
                </a:lnTo>
                <a:lnTo>
                  <a:pt x="437428" y="287812"/>
                </a:lnTo>
                <a:lnTo>
                  <a:pt x="480851" y="303726"/>
                </a:lnTo>
                <a:lnTo>
                  <a:pt x="529176" y="309394"/>
                </a:lnTo>
                <a:lnTo>
                  <a:pt x="577087" y="303951"/>
                </a:lnTo>
                <a:lnTo>
                  <a:pt x="620527" y="288540"/>
                </a:lnTo>
                <a:lnTo>
                  <a:pt x="657606" y="264535"/>
                </a:lnTo>
                <a:lnTo>
                  <a:pt x="686432" y="233312"/>
                </a:lnTo>
                <a:lnTo>
                  <a:pt x="705114" y="196246"/>
                </a:lnTo>
                <a:lnTo>
                  <a:pt x="705324" y="194931"/>
                </a:lnTo>
                <a:close/>
                <a:moveTo>
                  <a:pt x="529176" y="0"/>
                </a:moveTo>
                <a:lnTo>
                  <a:pt x="522993" y="0"/>
                </a:lnTo>
                <a:lnTo>
                  <a:pt x="513708" y="3132"/>
                </a:lnTo>
                <a:lnTo>
                  <a:pt x="504423" y="3132"/>
                </a:lnTo>
                <a:lnTo>
                  <a:pt x="465949" y="76780"/>
                </a:lnTo>
                <a:lnTo>
                  <a:pt x="430004" y="113606"/>
                </a:lnTo>
                <a:lnTo>
                  <a:pt x="391237" y="140930"/>
                </a:lnTo>
                <a:lnTo>
                  <a:pt x="355886" y="151622"/>
                </a:lnTo>
                <a:lnTo>
                  <a:pt x="711254" y="151622"/>
                </a:lnTo>
                <a:lnTo>
                  <a:pt x="686432" y="77479"/>
                </a:lnTo>
                <a:lnTo>
                  <a:pt x="657606" y="46033"/>
                </a:lnTo>
                <a:lnTo>
                  <a:pt x="620527" y="21549"/>
                </a:lnTo>
                <a:lnTo>
                  <a:pt x="577087" y="5659"/>
                </a:lnTo>
                <a:lnTo>
                  <a:pt x="529176" y="0"/>
                </a:lnTo>
                <a:close/>
              </a:path>
            </a:pathLst>
          </a:custGeom>
          <a:solidFill>
            <a:srgbClr val="ab660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32"/>
          <p:cNvSpPr/>
          <p:nvPr/>
        </p:nvSpPr>
        <p:spPr>
          <a:xfrm>
            <a:off x="3430440" y="4822200"/>
            <a:ext cx="302760" cy="250200"/>
          </a:xfrm>
          <a:custGeom>
            <a:avLst/>
            <a:gdLst/>
            <a:ahLst/>
            <a:rect l="l" t="t" r="r" b="b"/>
            <a:pathLst>
              <a:path w="303529" h="250825">
                <a:moveTo>
                  <a:pt x="151639" y="0"/>
                </a:moveTo>
                <a:lnTo>
                  <a:pt x="80945" y="8032"/>
                </a:lnTo>
                <a:lnTo>
                  <a:pt x="34041" y="29417"/>
                </a:lnTo>
                <a:lnTo>
                  <a:pt x="8026" y="60080"/>
                </a:lnTo>
                <a:lnTo>
                  <a:pt x="0" y="95951"/>
                </a:lnTo>
                <a:lnTo>
                  <a:pt x="0" y="102111"/>
                </a:lnTo>
                <a:lnTo>
                  <a:pt x="40901" y="175759"/>
                </a:lnTo>
                <a:lnTo>
                  <a:pt x="77319" y="212586"/>
                </a:lnTo>
                <a:lnTo>
                  <a:pt x="116262" y="239910"/>
                </a:lnTo>
                <a:lnTo>
                  <a:pt x="151639" y="250601"/>
                </a:lnTo>
                <a:lnTo>
                  <a:pt x="186990" y="239910"/>
                </a:lnTo>
                <a:lnTo>
                  <a:pt x="225757" y="212586"/>
                </a:lnTo>
                <a:lnTo>
                  <a:pt x="261702" y="175759"/>
                </a:lnTo>
                <a:lnTo>
                  <a:pt x="288588" y="136558"/>
                </a:lnTo>
                <a:lnTo>
                  <a:pt x="300176" y="102111"/>
                </a:lnTo>
                <a:lnTo>
                  <a:pt x="303268" y="98979"/>
                </a:lnTo>
                <a:lnTo>
                  <a:pt x="303268" y="95951"/>
                </a:lnTo>
                <a:lnTo>
                  <a:pt x="294806" y="60080"/>
                </a:lnTo>
                <a:lnTo>
                  <a:pt x="268068" y="29417"/>
                </a:lnTo>
                <a:lnTo>
                  <a:pt x="221023" y="8032"/>
                </a:lnTo>
                <a:lnTo>
                  <a:pt x="151639" y="0"/>
                </a:lnTo>
                <a:close/>
              </a:path>
            </a:pathLst>
          </a:custGeom>
          <a:solidFill>
            <a:srgbClr val="160e0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CustomShape 33"/>
          <p:cNvSpPr/>
          <p:nvPr/>
        </p:nvSpPr>
        <p:spPr>
          <a:xfrm>
            <a:off x="3117960" y="4952160"/>
            <a:ext cx="1130760" cy="974160"/>
          </a:xfrm>
          <a:custGeom>
            <a:avLst/>
            <a:gdLst/>
            <a:ahLst/>
            <a:rect l="l" t="t" r="r" b="b"/>
            <a:pathLst>
              <a:path w="1131570" h="974725">
                <a:moveTo>
                  <a:pt x="9284" y="160831"/>
                </a:moveTo>
                <a:lnTo>
                  <a:pt x="5221" y="186399"/>
                </a:lnTo>
                <a:lnTo>
                  <a:pt x="2319" y="212259"/>
                </a:lnTo>
                <a:lnTo>
                  <a:pt x="579" y="238699"/>
                </a:lnTo>
                <a:lnTo>
                  <a:pt x="0" y="266012"/>
                </a:lnTo>
                <a:lnTo>
                  <a:pt x="2578" y="317772"/>
                </a:lnTo>
                <a:lnTo>
                  <a:pt x="10315" y="367641"/>
                </a:lnTo>
                <a:lnTo>
                  <a:pt x="23209" y="415276"/>
                </a:lnTo>
                <a:lnTo>
                  <a:pt x="41261" y="460333"/>
                </a:lnTo>
                <a:lnTo>
                  <a:pt x="64471" y="502468"/>
                </a:lnTo>
                <a:lnTo>
                  <a:pt x="92838" y="541338"/>
                </a:lnTo>
                <a:lnTo>
                  <a:pt x="92838" y="900191"/>
                </a:lnTo>
                <a:lnTo>
                  <a:pt x="98785" y="928760"/>
                </a:lnTo>
                <a:lnTo>
                  <a:pt x="114886" y="952398"/>
                </a:lnTo>
                <a:lnTo>
                  <a:pt x="138530" y="968496"/>
                </a:lnTo>
                <a:lnTo>
                  <a:pt x="167107" y="974442"/>
                </a:lnTo>
                <a:lnTo>
                  <a:pt x="241376" y="974442"/>
                </a:lnTo>
                <a:lnTo>
                  <a:pt x="269953" y="968496"/>
                </a:lnTo>
                <a:lnTo>
                  <a:pt x="293597" y="952398"/>
                </a:lnTo>
                <a:lnTo>
                  <a:pt x="309697" y="928760"/>
                </a:lnTo>
                <a:lnTo>
                  <a:pt x="315644" y="900191"/>
                </a:lnTo>
                <a:lnTo>
                  <a:pt x="315644" y="699110"/>
                </a:lnTo>
                <a:lnTo>
                  <a:pt x="589450" y="699110"/>
                </a:lnTo>
                <a:lnTo>
                  <a:pt x="600353" y="696020"/>
                </a:lnTo>
                <a:lnTo>
                  <a:pt x="823160" y="696020"/>
                </a:lnTo>
                <a:lnTo>
                  <a:pt x="823159" y="532056"/>
                </a:lnTo>
                <a:lnTo>
                  <a:pt x="844919" y="493844"/>
                </a:lnTo>
                <a:lnTo>
                  <a:pt x="865046" y="453552"/>
                </a:lnTo>
                <a:lnTo>
                  <a:pt x="882644" y="411331"/>
                </a:lnTo>
                <a:lnTo>
                  <a:pt x="895573" y="371194"/>
                </a:lnTo>
                <a:lnTo>
                  <a:pt x="454907" y="371194"/>
                </a:lnTo>
                <a:lnTo>
                  <a:pt x="401654" y="368728"/>
                </a:lnTo>
                <a:lnTo>
                  <a:pt x="349737" y="361492"/>
                </a:lnTo>
                <a:lnTo>
                  <a:pt x="299381" y="349727"/>
                </a:lnTo>
                <a:lnTo>
                  <a:pt x="250808" y="333675"/>
                </a:lnTo>
                <a:lnTo>
                  <a:pt x="204241" y="313576"/>
                </a:lnTo>
                <a:lnTo>
                  <a:pt x="159902" y="289672"/>
                </a:lnTo>
                <a:lnTo>
                  <a:pt x="118014" y="262204"/>
                </a:lnTo>
                <a:lnTo>
                  <a:pt x="78800" y="231413"/>
                </a:lnTo>
                <a:lnTo>
                  <a:pt x="42483" y="197542"/>
                </a:lnTo>
                <a:lnTo>
                  <a:pt x="9284" y="160831"/>
                </a:lnTo>
                <a:close/>
                <a:moveTo>
                  <a:pt x="823160" y="696020"/>
                </a:moveTo>
                <a:lnTo>
                  <a:pt x="600353" y="696020"/>
                </a:lnTo>
                <a:lnTo>
                  <a:pt x="600353" y="900191"/>
                </a:lnTo>
                <a:lnTo>
                  <a:pt x="606300" y="928760"/>
                </a:lnTo>
                <a:lnTo>
                  <a:pt x="622401" y="952398"/>
                </a:lnTo>
                <a:lnTo>
                  <a:pt x="646045" y="968496"/>
                </a:lnTo>
                <a:lnTo>
                  <a:pt x="674622" y="974442"/>
                </a:lnTo>
                <a:lnTo>
                  <a:pt x="748891" y="974442"/>
                </a:lnTo>
                <a:lnTo>
                  <a:pt x="777468" y="968496"/>
                </a:lnTo>
                <a:lnTo>
                  <a:pt x="801112" y="952398"/>
                </a:lnTo>
                <a:lnTo>
                  <a:pt x="817213" y="928760"/>
                </a:lnTo>
                <a:lnTo>
                  <a:pt x="823160" y="900191"/>
                </a:lnTo>
                <a:lnTo>
                  <a:pt x="823160" y="696020"/>
                </a:lnTo>
                <a:close/>
                <a:moveTo>
                  <a:pt x="589450" y="699110"/>
                </a:moveTo>
                <a:lnTo>
                  <a:pt x="315644" y="699110"/>
                </a:lnTo>
                <a:lnTo>
                  <a:pt x="346109" y="709022"/>
                </a:lnTo>
                <a:lnTo>
                  <a:pt x="380635" y="715740"/>
                </a:lnTo>
                <a:lnTo>
                  <a:pt x="417481" y="719557"/>
                </a:lnTo>
                <a:lnTo>
                  <a:pt x="454907" y="720765"/>
                </a:lnTo>
                <a:lnTo>
                  <a:pt x="491555" y="719073"/>
                </a:lnTo>
                <a:lnTo>
                  <a:pt x="527626" y="714191"/>
                </a:lnTo>
                <a:lnTo>
                  <a:pt x="563700" y="706410"/>
                </a:lnTo>
                <a:lnTo>
                  <a:pt x="589450" y="699110"/>
                </a:lnTo>
                <a:close/>
                <a:moveTo>
                  <a:pt x="897480" y="160831"/>
                </a:moveTo>
                <a:lnTo>
                  <a:pt x="864271" y="197542"/>
                </a:lnTo>
                <a:lnTo>
                  <a:pt x="827964" y="231413"/>
                </a:lnTo>
                <a:lnTo>
                  <a:pt x="788800" y="262204"/>
                </a:lnTo>
                <a:lnTo>
                  <a:pt x="747020" y="289672"/>
                </a:lnTo>
                <a:lnTo>
                  <a:pt x="702866" y="313576"/>
                </a:lnTo>
                <a:lnTo>
                  <a:pt x="656577" y="333675"/>
                </a:lnTo>
                <a:lnTo>
                  <a:pt x="608397" y="349727"/>
                </a:lnTo>
                <a:lnTo>
                  <a:pt x="558564" y="361492"/>
                </a:lnTo>
                <a:lnTo>
                  <a:pt x="507320" y="368728"/>
                </a:lnTo>
                <a:lnTo>
                  <a:pt x="454907" y="371194"/>
                </a:lnTo>
                <a:lnTo>
                  <a:pt x="895573" y="371194"/>
                </a:lnTo>
                <a:lnTo>
                  <a:pt x="896818" y="367328"/>
                </a:lnTo>
                <a:lnTo>
                  <a:pt x="906671" y="321693"/>
                </a:lnTo>
                <a:lnTo>
                  <a:pt x="951059" y="303950"/>
                </a:lnTo>
                <a:lnTo>
                  <a:pt x="996475" y="280712"/>
                </a:lnTo>
                <a:lnTo>
                  <a:pt x="1039509" y="252424"/>
                </a:lnTo>
                <a:lnTo>
                  <a:pt x="1048643" y="244358"/>
                </a:lnTo>
                <a:lnTo>
                  <a:pt x="906671" y="244358"/>
                </a:lnTo>
                <a:lnTo>
                  <a:pt x="906102" y="223474"/>
                </a:lnTo>
                <a:lnTo>
                  <a:pt x="904387" y="202590"/>
                </a:lnTo>
                <a:lnTo>
                  <a:pt x="901516" y="181709"/>
                </a:lnTo>
                <a:lnTo>
                  <a:pt x="897480" y="160831"/>
                </a:lnTo>
                <a:close/>
                <a:moveTo>
                  <a:pt x="1114093" y="0"/>
                </a:moveTo>
                <a:lnTo>
                  <a:pt x="1098690" y="60117"/>
                </a:lnTo>
                <a:lnTo>
                  <a:pt x="1073227" y="110931"/>
                </a:lnTo>
                <a:lnTo>
                  <a:pt x="1040895" y="152981"/>
                </a:lnTo>
                <a:lnTo>
                  <a:pt x="1004884" y="186809"/>
                </a:lnTo>
                <a:lnTo>
                  <a:pt x="968383" y="212954"/>
                </a:lnTo>
                <a:lnTo>
                  <a:pt x="934582" y="231957"/>
                </a:lnTo>
                <a:lnTo>
                  <a:pt x="906671" y="244358"/>
                </a:lnTo>
                <a:lnTo>
                  <a:pt x="1048643" y="244358"/>
                </a:lnTo>
                <a:lnTo>
                  <a:pt x="1076753" y="219533"/>
                </a:lnTo>
                <a:lnTo>
                  <a:pt x="1104798" y="182485"/>
                </a:lnTo>
                <a:lnTo>
                  <a:pt x="1131057" y="110902"/>
                </a:lnTo>
                <a:lnTo>
                  <a:pt x="1131496" y="52958"/>
                </a:lnTo>
                <a:lnTo>
                  <a:pt x="1120910" y="14156"/>
                </a:lnTo>
                <a:lnTo>
                  <a:pt x="1114093" y="0"/>
                </a:lnTo>
                <a:close/>
              </a:path>
            </a:pathLst>
          </a:custGeom>
          <a:solidFill>
            <a:srgbClr val="422c1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CustomShape 34"/>
          <p:cNvSpPr/>
          <p:nvPr/>
        </p:nvSpPr>
        <p:spPr>
          <a:xfrm>
            <a:off x="4015440" y="4188240"/>
            <a:ext cx="36360" cy="197280"/>
          </a:xfrm>
          <a:prstGeom prst="rect">
            <a:avLst/>
          </a:prstGeom>
          <a:blipFill rotWithShape="0">
            <a:blip r:embed="rId1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CustomShape 35"/>
          <p:cNvSpPr/>
          <p:nvPr/>
        </p:nvSpPr>
        <p:spPr>
          <a:xfrm>
            <a:off x="3919320" y="4154040"/>
            <a:ext cx="132480" cy="231120"/>
          </a:xfrm>
          <a:prstGeom prst="rect">
            <a:avLst/>
          </a:prstGeom>
          <a:blipFill rotWithShape="0">
            <a:blip r:embed="rId1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CustomShape 36"/>
          <p:cNvSpPr/>
          <p:nvPr/>
        </p:nvSpPr>
        <p:spPr>
          <a:xfrm>
            <a:off x="3569760" y="4033440"/>
            <a:ext cx="575280" cy="1289520"/>
          </a:xfrm>
          <a:custGeom>
            <a:avLst/>
            <a:gdLst/>
            <a:ahLst/>
            <a:rect l="l" t="t" r="r" b="b"/>
            <a:pathLst>
              <a:path w="575945" h="1290320">
                <a:moveTo>
                  <a:pt x="12386" y="1082719"/>
                </a:moveTo>
                <a:lnTo>
                  <a:pt x="9579" y="1089680"/>
                </a:lnTo>
                <a:lnTo>
                  <a:pt x="2808" y="1103603"/>
                </a:lnTo>
                <a:lnTo>
                  <a:pt x="0" y="1110565"/>
                </a:lnTo>
                <a:lnTo>
                  <a:pt x="0" y="1289991"/>
                </a:lnTo>
                <a:lnTo>
                  <a:pt x="3102" y="1289991"/>
                </a:lnTo>
                <a:lnTo>
                  <a:pt x="55515" y="1287525"/>
                </a:lnTo>
                <a:lnTo>
                  <a:pt x="106758" y="1280290"/>
                </a:lnTo>
                <a:lnTo>
                  <a:pt x="156591" y="1268525"/>
                </a:lnTo>
                <a:lnTo>
                  <a:pt x="204772" y="1252472"/>
                </a:lnTo>
                <a:lnTo>
                  <a:pt x="251060" y="1232373"/>
                </a:lnTo>
                <a:lnTo>
                  <a:pt x="295215" y="1208469"/>
                </a:lnTo>
                <a:lnTo>
                  <a:pt x="312382" y="1197182"/>
                </a:lnTo>
                <a:lnTo>
                  <a:pt x="185677" y="1197182"/>
                </a:lnTo>
                <a:lnTo>
                  <a:pt x="137352" y="1191514"/>
                </a:lnTo>
                <a:lnTo>
                  <a:pt x="93928" y="1175600"/>
                </a:lnTo>
                <a:lnTo>
                  <a:pt x="57339" y="1151074"/>
                </a:lnTo>
                <a:lnTo>
                  <a:pt x="29514" y="1119569"/>
                </a:lnTo>
                <a:lnTo>
                  <a:pt x="12386" y="1082719"/>
                </a:lnTo>
                <a:close/>
                <a:moveTo>
                  <a:pt x="548519" y="887788"/>
                </a:moveTo>
                <a:lnTo>
                  <a:pt x="185677" y="887788"/>
                </a:lnTo>
                <a:lnTo>
                  <a:pt x="233588" y="893447"/>
                </a:lnTo>
                <a:lnTo>
                  <a:pt x="277028" y="909337"/>
                </a:lnTo>
                <a:lnTo>
                  <a:pt x="314106" y="933821"/>
                </a:lnTo>
                <a:lnTo>
                  <a:pt x="342932" y="965267"/>
                </a:lnTo>
                <a:lnTo>
                  <a:pt x="361615" y="1002038"/>
                </a:lnTo>
                <a:lnTo>
                  <a:pt x="368262" y="1042500"/>
                </a:lnTo>
                <a:lnTo>
                  <a:pt x="361615" y="1084034"/>
                </a:lnTo>
                <a:lnTo>
                  <a:pt x="342932" y="1121100"/>
                </a:lnTo>
                <a:lnTo>
                  <a:pt x="314106" y="1152323"/>
                </a:lnTo>
                <a:lnTo>
                  <a:pt x="277028" y="1176328"/>
                </a:lnTo>
                <a:lnTo>
                  <a:pt x="233588" y="1191739"/>
                </a:lnTo>
                <a:lnTo>
                  <a:pt x="185677" y="1197182"/>
                </a:lnTo>
                <a:lnTo>
                  <a:pt x="312382" y="1197182"/>
                </a:lnTo>
                <a:lnTo>
                  <a:pt x="376158" y="1150211"/>
                </a:lnTo>
                <a:lnTo>
                  <a:pt x="412465" y="1116339"/>
                </a:lnTo>
                <a:lnTo>
                  <a:pt x="445675" y="1079628"/>
                </a:lnTo>
                <a:lnTo>
                  <a:pt x="474347" y="1041227"/>
                </a:lnTo>
                <a:lnTo>
                  <a:pt x="499903" y="1000394"/>
                </a:lnTo>
                <a:lnTo>
                  <a:pt x="522125" y="957314"/>
                </a:lnTo>
                <a:lnTo>
                  <a:pt x="540795" y="912167"/>
                </a:lnTo>
                <a:lnTo>
                  <a:pt x="548519" y="887788"/>
                </a:lnTo>
                <a:close/>
                <a:moveTo>
                  <a:pt x="3101" y="142309"/>
                </a:moveTo>
                <a:lnTo>
                  <a:pt x="0" y="142309"/>
                </a:lnTo>
                <a:lnTo>
                  <a:pt x="0" y="788808"/>
                </a:lnTo>
                <a:lnTo>
                  <a:pt x="12386" y="788808"/>
                </a:lnTo>
                <a:lnTo>
                  <a:pt x="81770" y="796841"/>
                </a:lnTo>
                <a:lnTo>
                  <a:pt x="128816" y="818225"/>
                </a:lnTo>
                <a:lnTo>
                  <a:pt x="155554" y="848889"/>
                </a:lnTo>
                <a:lnTo>
                  <a:pt x="164015" y="884760"/>
                </a:lnTo>
                <a:lnTo>
                  <a:pt x="164015" y="887788"/>
                </a:lnTo>
                <a:lnTo>
                  <a:pt x="160924" y="890920"/>
                </a:lnTo>
                <a:lnTo>
                  <a:pt x="170209" y="890920"/>
                </a:lnTo>
                <a:lnTo>
                  <a:pt x="179494" y="887788"/>
                </a:lnTo>
                <a:lnTo>
                  <a:pt x="548519" y="887788"/>
                </a:lnTo>
                <a:lnTo>
                  <a:pt x="555696" y="865137"/>
                </a:lnTo>
                <a:lnTo>
                  <a:pt x="566609" y="816406"/>
                </a:lnTo>
                <a:lnTo>
                  <a:pt x="573316" y="766158"/>
                </a:lnTo>
                <a:lnTo>
                  <a:pt x="575601" y="714573"/>
                </a:lnTo>
                <a:lnTo>
                  <a:pt x="575459" y="711441"/>
                </a:lnTo>
                <a:lnTo>
                  <a:pt x="204246" y="711441"/>
                </a:lnTo>
                <a:lnTo>
                  <a:pt x="158409" y="702694"/>
                </a:lnTo>
                <a:lnTo>
                  <a:pt x="120694" y="678578"/>
                </a:lnTo>
                <a:lnTo>
                  <a:pt x="94582" y="642287"/>
                </a:lnTo>
                <a:lnTo>
                  <a:pt x="83553" y="597009"/>
                </a:lnTo>
                <a:lnTo>
                  <a:pt x="83553" y="590849"/>
                </a:lnTo>
                <a:lnTo>
                  <a:pt x="92789" y="545033"/>
                </a:lnTo>
                <a:lnTo>
                  <a:pt x="117981" y="507322"/>
                </a:lnTo>
                <a:lnTo>
                  <a:pt x="155360" y="481200"/>
                </a:lnTo>
                <a:lnTo>
                  <a:pt x="201155" y="470152"/>
                </a:lnTo>
                <a:lnTo>
                  <a:pt x="519065" y="470152"/>
                </a:lnTo>
                <a:lnTo>
                  <a:pt x="501342" y="436115"/>
                </a:lnTo>
                <a:lnTo>
                  <a:pt x="531056" y="401928"/>
                </a:lnTo>
                <a:lnTo>
                  <a:pt x="551213" y="357286"/>
                </a:lnTo>
                <a:lnTo>
                  <a:pt x="552257" y="352588"/>
                </a:lnTo>
                <a:lnTo>
                  <a:pt x="445675" y="352588"/>
                </a:lnTo>
                <a:lnTo>
                  <a:pt x="423700" y="327647"/>
                </a:lnTo>
                <a:lnTo>
                  <a:pt x="399990" y="303881"/>
                </a:lnTo>
                <a:lnTo>
                  <a:pt x="375128" y="281290"/>
                </a:lnTo>
                <a:lnTo>
                  <a:pt x="349692" y="259873"/>
                </a:lnTo>
                <a:lnTo>
                  <a:pt x="371016" y="219410"/>
                </a:lnTo>
                <a:lnTo>
                  <a:pt x="381561" y="201091"/>
                </a:lnTo>
                <a:lnTo>
                  <a:pt x="256854" y="201091"/>
                </a:lnTo>
                <a:lnTo>
                  <a:pt x="209372" y="180704"/>
                </a:lnTo>
                <a:lnTo>
                  <a:pt x="159958" y="164342"/>
                </a:lnTo>
                <a:lnTo>
                  <a:pt x="108909" y="152295"/>
                </a:lnTo>
                <a:lnTo>
                  <a:pt x="56524" y="144854"/>
                </a:lnTo>
                <a:lnTo>
                  <a:pt x="3101" y="142309"/>
                </a:lnTo>
                <a:close/>
                <a:moveTo>
                  <a:pt x="519065" y="470152"/>
                </a:moveTo>
                <a:lnTo>
                  <a:pt x="204246" y="470152"/>
                </a:lnTo>
                <a:lnTo>
                  <a:pt x="250518" y="479389"/>
                </a:lnTo>
                <a:lnTo>
                  <a:pt x="288957" y="504581"/>
                </a:lnTo>
                <a:lnTo>
                  <a:pt x="315211" y="541950"/>
                </a:lnTo>
                <a:lnTo>
                  <a:pt x="324929" y="587717"/>
                </a:lnTo>
                <a:lnTo>
                  <a:pt x="324929" y="590849"/>
                </a:lnTo>
                <a:lnTo>
                  <a:pt x="316179" y="636663"/>
                </a:lnTo>
                <a:lnTo>
                  <a:pt x="292053" y="674363"/>
                </a:lnTo>
                <a:lnTo>
                  <a:pt x="255744" y="700454"/>
                </a:lnTo>
                <a:lnTo>
                  <a:pt x="210440" y="711441"/>
                </a:lnTo>
                <a:lnTo>
                  <a:pt x="575459" y="711441"/>
                </a:lnTo>
                <a:lnTo>
                  <a:pt x="573320" y="664082"/>
                </a:lnTo>
                <a:lnTo>
                  <a:pt x="566653" y="614886"/>
                </a:lnTo>
                <a:lnTo>
                  <a:pt x="555861" y="567239"/>
                </a:lnTo>
                <a:lnTo>
                  <a:pt x="541204" y="521394"/>
                </a:lnTo>
                <a:lnTo>
                  <a:pt x="522944" y="477602"/>
                </a:lnTo>
                <a:lnTo>
                  <a:pt x="519065" y="470152"/>
                </a:lnTo>
                <a:close/>
                <a:moveTo>
                  <a:pt x="547548" y="120592"/>
                </a:moveTo>
                <a:lnTo>
                  <a:pt x="436379" y="120592"/>
                </a:lnTo>
                <a:lnTo>
                  <a:pt x="441539" y="123297"/>
                </a:lnTo>
                <a:lnTo>
                  <a:pt x="447581" y="130641"/>
                </a:lnTo>
                <a:lnTo>
                  <a:pt x="473170" y="191274"/>
                </a:lnTo>
                <a:lnTo>
                  <a:pt x="481063" y="234594"/>
                </a:lnTo>
                <a:lnTo>
                  <a:pt x="481390" y="279388"/>
                </a:lnTo>
                <a:lnTo>
                  <a:pt x="470734" y="320453"/>
                </a:lnTo>
                <a:lnTo>
                  <a:pt x="445675" y="352588"/>
                </a:lnTo>
                <a:lnTo>
                  <a:pt x="552257" y="352588"/>
                </a:lnTo>
                <a:lnTo>
                  <a:pt x="562676" y="305676"/>
                </a:lnTo>
                <a:lnTo>
                  <a:pt x="566305" y="250581"/>
                </a:lnTo>
                <a:lnTo>
                  <a:pt x="562366" y="190111"/>
                </a:lnTo>
                <a:lnTo>
                  <a:pt x="551293" y="131972"/>
                </a:lnTo>
                <a:lnTo>
                  <a:pt x="547548" y="120592"/>
                </a:lnTo>
                <a:close/>
                <a:moveTo>
                  <a:pt x="457999" y="0"/>
                </a:moveTo>
                <a:lnTo>
                  <a:pt x="448703" y="0"/>
                </a:lnTo>
                <a:lnTo>
                  <a:pt x="442541" y="3027"/>
                </a:lnTo>
                <a:lnTo>
                  <a:pt x="399340" y="28024"/>
                </a:lnTo>
                <a:lnTo>
                  <a:pt x="360008" y="62637"/>
                </a:lnTo>
                <a:lnTo>
                  <a:pt x="325321" y="102059"/>
                </a:lnTo>
                <a:lnTo>
                  <a:pt x="296050" y="141481"/>
                </a:lnTo>
                <a:lnTo>
                  <a:pt x="272970" y="176095"/>
                </a:lnTo>
                <a:lnTo>
                  <a:pt x="256854" y="201091"/>
                </a:lnTo>
                <a:lnTo>
                  <a:pt x="381561" y="201091"/>
                </a:lnTo>
                <a:lnTo>
                  <a:pt x="394955" y="177821"/>
                </a:lnTo>
                <a:lnTo>
                  <a:pt x="417150" y="143221"/>
                </a:lnTo>
                <a:lnTo>
                  <a:pt x="433246" y="123724"/>
                </a:lnTo>
                <a:lnTo>
                  <a:pt x="436379" y="120592"/>
                </a:lnTo>
                <a:lnTo>
                  <a:pt x="547548" y="120592"/>
                </a:lnTo>
                <a:lnTo>
                  <a:pt x="534202" y="80029"/>
                </a:lnTo>
                <a:lnTo>
                  <a:pt x="512212" y="38144"/>
                </a:lnTo>
                <a:lnTo>
                  <a:pt x="486438" y="10179"/>
                </a:lnTo>
                <a:lnTo>
                  <a:pt x="457999" y="0"/>
                </a:lnTo>
                <a:close/>
              </a:path>
            </a:pathLst>
          </a:custGeom>
          <a:solidFill>
            <a:srgbClr val="6b4e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CustomShape 37"/>
          <p:cNvSpPr/>
          <p:nvPr/>
        </p:nvSpPr>
        <p:spPr>
          <a:xfrm>
            <a:off x="3653280" y="4503600"/>
            <a:ext cx="240480" cy="240480"/>
          </a:xfrm>
          <a:prstGeom prst="rect">
            <a:avLst/>
          </a:prstGeom>
          <a:blipFill rotWithShape="0">
            <a:blip r:embed="rId1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38"/>
          <p:cNvSpPr/>
          <p:nvPr/>
        </p:nvSpPr>
        <p:spPr>
          <a:xfrm>
            <a:off x="3569760" y="4921200"/>
            <a:ext cx="367560" cy="309240"/>
          </a:xfrm>
          <a:custGeom>
            <a:avLst/>
            <a:gdLst/>
            <a:ahLst/>
            <a:rect l="l" t="t" r="r" b="b"/>
            <a:pathLst>
              <a:path w="368300" h="309879">
                <a:moveTo>
                  <a:pt x="361825" y="194931"/>
                </a:moveTo>
                <a:lnTo>
                  <a:pt x="12386" y="194931"/>
                </a:lnTo>
                <a:lnTo>
                  <a:pt x="29514" y="231781"/>
                </a:lnTo>
                <a:lnTo>
                  <a:pt x="57339" y="263286"/>
                </a:lnTo>
                <a:lnTo>
                  <a:pt x="93928" y="287812"/>
                </a:lnTo>
                <a:lnTo>
                  <a:pt x="137352" y="303726"/>
                </a:lnTo>
                <a:lnTo>
                  <a:pt x="185677" y="309394"/>
                </a:lnTo>
                <a:lnTo>
                  <a:pt x="233588" y="303951"/>
                </a:lnTo>
                <a:lnTo>
                  <a:pt x="277028" y="288540"/>
                </a:lnTo>
                <a:lnTo>
                  <a:pt x="314106" y="264535"/>
                </a:lnTo>
                <a:lnTo>
                  <a:pt x="342932" y="233312"/>
                </a:lnTo>
                <a:lnTo>
                  <a:pt x="361615" y="196246"/>
                </a:lnTo>
                <a:lnTo>
                  <a:pt x="361825" y="194931"/>
                </a:lnTo>
                <a:close/>
                <a:moveTo>
                  <a:pt x="0" y="148521"/>
                </a:moveTo>
                <a:lnTo>
                  <a:pt x="0" y="222777"/>
                </a:lnTo>
                <a:lnTo>
                  <a:pt x="2807" y="215815"/>
                </a:lnTo>
                <a:lnTo>
                  <a:pt x="9578" y="201892"/>
                </a:lnTo>
                <a:lnTo>
                  <a:pt x="12386" y="194931"/>
                </a:lnTo>
                <a:lnTo>
                  <a:pt x="361825" y="194931"/>
                </a:lnTo>
                <a:lnTo>
                  <a:pt x="368262" y="154712"/>
                </a:lnTo>
                <a:lnTo>
                  <a:pt x="367754" y="151622"/>
                </a:lnTo>
                <a:lnTo>
                  <a:pt x="3101" y="151622"/>
                </a:lnTo>
                <a:lnTo>
                  <a:pt x="0" y="148521"/>
                </a:lnTo>
                <a:close/>
                <a:moveTo>
                  <a:pt x="185677" y="0"/>
                </a:moveTo>
                <a:lnTo>
                  <a:pt x="179494" y="0"/>
                </a:lnTo>
                <a:lnTo>
                  <a:pt x="170209" y="3132"/>
                </a:lnTo>
                <a:lnTo>
                  <a:pt x="160924" y="3132"/>
                </a:lnTo>
                <a:lnTo>
                  <a:pt x="122450" y="76780"/>
                </a:lnTo>
                <a:lnTo>
                  <a:pt x="86505" y="113606"/>
                </a:lnTo>
                <a:lnTo>
                  <a:pt x="47738" y="140930"/>
                </a:lnTo>
                <a:lnTo>
                  <a:pt x="12386" y="151622"/>
                </a:lnTo>
                <a:lnTo>
                  <a:pt x="367754" y="151622"/>
                </a:lnTo>
                <a:lnTo>
                  <a:pt x="342932" y="77479"/>
                </a:lnTo>
                <a:lnTo>
                  <a:pt x="314106" y="46033"/>
                </a:lnTo>
                <a:lnTo>
                  <a:pt x="277028" y="21549"/>
                </a:lnTo>
                <a:lnTo>
                  <a:pt x="233587" y="5659"/>
                </a:lnTo>
                <a:lnTo>
                  <a:pt x="185677" y="0"/>
                </a:lnTo>
                <a:close/>
              </a:path>
            </a:pathLst>
          </a:custGeom>
          <a:solidFill>
            <a:srgbClr val="b6780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CustomShape 39"/>
          <p:cNvSpPr/>
          <p:nvPr/>
        </p:nvSpPr>
        <p:spPr>
          <a:xfrm>
            <a:off x="3944160" y="5307840"/>
            <a:ext cx="73440" cy="169560"/>
          </a:xfrm>
          <a:prstGeom prst="rect">
            <a:avLst/>
          </a:prstGeom>
          <a:blipFill rotWithShape="0">
            <a:blip r:embed="rId1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CustomShape 40"/>
          <p:cNvSpPr/>
          <p:nvPr/>
        </p:nvSpPr>
        <p:spPr>
          <a:xfrm>
            <a:off x="3569760" y="4822200"/>
            <a:ext cx="163440" cy="249840"/>
          </a:xfrm>
          <a:prstGeom prst="rect">
            <a:avLst/>
          </a:prstGeom>
          <a:blipFill rotWithShape="0">
            <a:blip r:embed="rId1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CustomShape 41"/>
          <p:cNvSpPr/>
          <p:nvPr/>
        </p:nvSpPr>
        <p:spPr>
          <a:xfrm>
            <a:off x="3569760" y="4952160"/>
            <a:ext cx="679320" cy="974160"/>
          </a:xfrm>
          <a:custGeom>
            <a:avLst/>
            <a:gdLst/>
            <a:ahLst/>
            <a:rect l="l" t="t" r="r" b="b"/>
            <a:pathLst>
              <a:path w="680085" h="974725">
                <a:moveTo>
                  <a:pt x="371354" y="696020"/>
                </a:moveTo>
                <a:lnTo>
                  <a:pt x="148547" y="696020"/>
                </a:lnTo>
                <a:lnTo>
                  <a:pt x="148548" y="900191"/>
                </a:lnTo>
                <a:lnTo>
                  <a:pt x="154495" y="928760"/>
                </a:lnTo>
                <a:lnTo>
                  <a:pt x="170595" y="952398"/>
                </a:lnTo>
                <a:lnTo>
                  <a:pt x="194239" y="968496"/>
                </a:lnTo>
                <a:lnTo>
                  <a:pt x="222816" y="974442"/>
                </a:lnTo>
                <a:lnTo>
                  <a:pt x="297085" y="974442"/>
                </a:lnTo>
                <a:lnTo>
                  <a:pt x="325662" y="968496"/>
                </a:lnTo>
                <a:lnTo>
                  <a:pt x="349306" y="952398"/>
                </a:lnTo>
                <a:lnTo>
                  <a:pt x="365407" y="928760"/>
                </a:lnTo>
                <a:lnTo>
                  <a:pt x="371354" y="900191"/>
                </a:lnTo>
                <a:lnTo>
                  <a:pt x="371354" y="696020"/>
                </a:lnTo>
                <a:close/>
                <a:moveTo>
                  <a:pt x="445675" y="160831"/>
                </a:moveTo>
                <a:lnTo>
                  <a:pt x="412465" y="197542"/>
                </a:lnTo>
                <a:lnTo>
                  <a:pt x="376158" y="231413"/>
                </a:lnTo>
                <a:lnTo>
                  <a:pt x="336994" y="262204"/>
                </a:lnTo>
                <a:lnTo>
                  <a:pt x="295214" y="289672"/>
                </a:lnTo>
                <a:lnTo>
                  <a:pt x="251060" y="313576"/>
                </a:lnTo>
                <a:lnTo>
                  <a:pt x="204772" y="333675"/>
                </a:lnTo>
                <a:lnTo>
                  <a:pt x="156591" y="349727"/>
                </a:lnTo>
                <a:lnTo>
                  <a:pt x="106758" y="361492"/>
                </a:lnTo>
                <a:lnTo>
                  <a:pt x="55515" y="368728"/>
                </a:lnTo>
                <a:lnTo>
                  <a:pt x="3101" y="371194"/>
                </a:lnTo>
                <a:lnTo>
                  <a:pt x="0" y="371194"/>
                </a:lnTo>
                <a:lnTo>
                  <a:pt x="0" y="720765"/>
                </a:lnTo>
                <a:lnTo>
                  <a:pt x="14656" y="720716"/>
                </a:lnTo>
                <a:lnTo>
                  <a:pt x="25922" y="720378"/>
                </a:lnTo>
                <a:lnTo>
                  <a:pt x="36609" y="719461"/>
                </a:lnTo>
                <a:lnTo>
                  <a:pt x="46424" y="717674"/>
                </a:lnTo>
                <a:lnTo>
                  <a:pt x="69585" y="714775"/>
                </a:lnTo>
                <a:lnTo>
                  <a:pt x="92456" y="710714"/>
                </a:lnTo>
                <a:lnTo>
                  <a:pt x="114744" y="705492"/>
                </a:lnTo>
                <a:lnTo>
                  <a:pt x="136161" y="699110"/>
                </a:lnTo>
                <a:lnTo>
                  <a:pt x="145446" y="699110"/>
                </a:lnTo>
                <a:lnTo>
                  <a:pt x="148547" y="696020"/>
                </a:lnTo>
                <a:lnTo>
                  <a:pt x="371354" y="696020"/>
                </a:lnTo>
                <a:lnTo>
                  <a:pt x="371354" y="528966"/>
                </a:lnTo>
                <a:lnTo>
                  <a:pt x="396930" y="487107"/>
                </a:lnTo>
                <a:lnTo>
                  <a:pt x="417383" y="445437"/>
                </a:lnTo>
                <a:lnTo>
                  <a:pt x="434931" y="401449"/>
                </a:lnTo>
                <a:lnTo>
                  <a:pt x="448703" y="355720"/>
                </a:lnTo>
                <a:lnTo>
                  <a:pt x="449193" y="348228"/>
                </a:lnTo>
                <a:lnTo>
                  <a:pt x="450270" y="339866"/>
                </a:lnTo>
                <a:lnTo>
                  <a:pt x="451347" y="330924"/>
                </a:lnTo>
                <a:lnTo>
                  <a:pt x="451837" y="321693"/>
                </a:lnTo>
                <a:lnTo>
                  <a:pt x="497703" y="303950"/>
                </a:lnTo>
                <a:lnTo>
                  <a:pt x="544015" y="280712"/>
                </a:lnTo>
                <a:lnTo>
                  <a:pt x="587509" y="252424"/>
                </a:lnTo>
                <a:lnTo>
                  <a:pt x="596685" y="244358"/>
                </a:lnTo>
                <a:lnTo>
                  <a:pt x="454865" y="244358"/>
                </a:lnTo>
                <a:lnTo>
                  <a:pt x="454865" y="238166"/>
                </a:lnTo>
                <a:lnTo>
                  <a:pt x="454296" y="219123"/>
                </a:lnTo>
                <a:lnTo>
                  <a:pt x="452581" y="199499"/>
                </a:lnTo>
                <a:lnTo>
                  <a:pt x="449710" y="179874"/>
                </a:lnTo>
                <a:lnTo>
                  <a:pt x="445675" y="160831"/>
                </a:lnTo>
                <a:close/>
                <a:moveTo>
                  <a:pt x="662287" y="0"/>
                </a:moveTo>
                <a:lnTo>
                  <a:pt x="646884" y="60117"/>
                </a:lnTo>
                <a:lnTo>
                  <a:pt x="621422" y="110931"/>
                </a:lnTo>
                <a:lnTo>
                  <a:pt x="589090" y="152981"/>
                </a:lnTo>
                <a:lnTo>
                  <a:pt x="553078" y="186809"/>
                </a:lnTo>
                <a:lnTo>
                  <a:pt x="516577" y="212954"/>
                </a:lnTo>
                <a:lnTo>
                  <a:pt x="482776" y="231957"/>
                </a:lnTo>
                <a:lnTo>
                  <a:pt x="454865" y="244358"/>
                </a:lnTo>
                <a:lnTo>
                  <a:pt x="596685" y="244358"/>
                </a:lnTo>
                <a:lnTo>
                  <a:pt x="624923" y="219533"/>
                </a:lnTo>
                <a:lnTo>
                  <a:pt x="652992" y="182485"/>
                </a:lnTo>
                <a:lnTo>
                  <a:pt x="679251" y="110902"/>
                </a:lnTo>
                <a:lnTo>
                  <a:pt x="679690" y="52958"/>
                </a:lnTo>
                <a:lnTo>
                  <a:pt x="669104" y="14156"/>
                </a:lnTo>
                <a:lnTo>
                  <a:pt x="662287" y="0"/>
                </a:lnTo>
                <a:close/>
              </a:path>
            </a:pathLst>
          </a:custGeom>
          <a:solidFill>
            <a:srgbClr val="543e3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CustomShape 42"/>
          <p:cNvSpPr/>
          <p:nvPr/>
        </p:nvSpPr>
        <p:spPr>
          <a:xfrm>
            <a:off x="3287160" y="5841720"/>
            <a:ext cx="1284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Animal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5" name="CustomShape 43"/>
          <p:cNvSpPr/>
          <p:nvPr/>
        </p:nvSpPr>
        <p:spPr>
          <a:xfrm>
            <a:off x="3896280" y="3570840"/>
            <a:ext cx="1311840" cy="468000"/>
          </a:xfrm>
          <a:custGeom>
            <a:avLst/>
            <a:gdLst/>
            <a:ahLst/>
            <a:rect l="l" t="t" r="r" b="b"/>
            <a:pathLst>
              <a:path w="1312545" h="468629">
                <a:moveTo>
                  <a:pt x="646010" y="0"/>
                </a:moveTo>
                <a:lnTo>
                  <a:pt x="589841" y="1052"/>
                </a:lnTo>
                <a:lnTo>
                  <a:pt x="534316" y="3610"/>
                </a:lnTo>
                <a:lnTo>
                  <a:pt x="479750" y="7643"/>
                </a:lnTo>
                <a:lnTo>
                  <a:pt x="426460" y="13125"/>
                </a:lnTo>
                <a:lnTo>
                  <a:pt x="374763" y="20029"/>
                </a:lnTo>
                <a:lnTo>
                  <a:pt x="324973" y="28325"/>
                </a:lnTo>
                <a:lnTo>
                  <a:pt x="277407" y="37987"/>
                </a:lnTo>
                <a:lnTo>
                  <a:pt x="232382" y="48988"/>
                </a:lnTo>
                <a:lnTo>
                  <a:pt x="190212" y="61298"/>
                </a:lnTo>
                <a:lnTo>
                  <a:pt x="151215" y="74891"/>
                </a:lnTo>
                <a:lnTo>
                  <a:pt x="115706" y="89739"/>
                </a:lnTo>
                <a:lnTo>
                  <a:pt x="50200" y="127634"/>
                </a:lnTo>
                <a:lnTo>
                  <a:pt x="8473" y="172884"/>
                </a:lnTo>
                <a:lnTo>
                  <a:pt x="0" y="218866"/>
                </a:lnTo>
                <a:lnTo>
                  <a:pt x="7764" y="241601"/>
                </a:lnTo>
                <a:lnTo>
                  <a:pt x="46360" y="285495"/>
                </a:lnTo>
                <a:lnTo>
                  <a:pt x="114460" y="325872"/>
                </a:lnTo>
                <a:lnTo>
                  <a:pt x="159106" y="344211"/>
                </a:lnTo>
                <a:lnTo>
                  <a:pt x="210565" y="361033"/>
                </a:lnTo>
                <a:lnTo>
                  <a:pt x="268651" y="376126"/>
                </a:lnTo>
                <a:lnTo>
                  <a:pt x="333176" y="389278"/>
                </a:lnTo>
                <a:lnTo>
                  <a:pt x="382325" y="468018"/>
                </a:lnTo>
                <a:lnTo>
                  <a:pt x="571047" y="414297"/>
                </a:lnTo>
                <a:lnTo>
                  <a:pt x="737934" y="414297"/>
                </a:lnTo>
                <a:lnTo>
                  <a:pt x="752423" y="413830"/>
                </a:lnTo>
                <a:lnTo>
                  <a:pt x="810927" y="410212"/>
                </a:lnTo>
                <a:lnTo>
                  <a:pt x="867894" y="404952"/>
                </a:lnTo>
                <a:lnTo>
                  <a:pt x="922989" y="398106"/>
                </a:lnTo>
                <a:lnTo>
                  <a:pt x="975876" y="389726"/>
                </a:lnTo>
                <a:lnTo>
                  <a:pt x="1026218" y="379867"/>
                </a:lnTo>
                <a:lnTo>
                  <a:pt x="1073680" y="368584"/>
                </a:lnTo>
                <a:lnTo>
                  <a:pt x="1117927" y="355930"/>
                </a:lnTo>
                <a:lnTo>
                  <a:pt x="1158623" y="341959"/>
                </a:lnTo>
                <a:lnTo>
                  <a:pt x="1195432" y="326726"/>
                </a:lnTo>
                <a:lnTo>
                  <a:pt x="1261820" y="288464"/>
                </a:lnTo>
                <a:lnTo>
                  <a:pt x="1303547" y="243214"/>
                </a:lnTo>
                <a:lnTo>
                  <a:pt x="1312021" y="197232"/>
                </a:lnTo>
                <a:lnTo>
                  <a:pt x="1304256" y="174497"/>
                </a:lnTo>
                <a:lnTo>
                  <a:pt x="1265660" y="130603"/>
                </a:lnTo>
                <a:lnTo>
                  <a:pt x="1197560" y="90226"/>
                </a:lnTo>
                <a:lnTo>
                  <a:pt x="1152915" y="71887"/>
                </a:lnTo>
                <a:lnTo>
                  <a:pt x="1101455" y="55065"/>
                </a:lnTo>
                <a:lnTo>
                  <a:pt x="1043369" y="39972"/>
                </a:lnTo>
                <a:lnTo>
                  <a:pt x="978844" y="26820"/>
                </a:lnTo>
                <a:lnTo>
                  <a:pt x="925450" y="18266"/>
                </a:lnTo>
                <a:lnTo>
                  <a:pt x="870803" y="11383"/>
                </a:lnTo>
                <a:lnTo>
                  <a:pt x="815219" y="6143"/>
                </a:lnTo>
                <a:lnTo>
                  <a:pt x="759015" y="2517"/>
                </a:lnTo>
                <a:lnTo>
                  <a:pt x="702507" y="478"/>
                </a:lnTo>
                <a:lnTo>
                  <a:pt x="646010" y="0"/>
                </a:lnTo>
                <a:close/>
                <a:moveTo>
                  <a:pt x="737934" y="414297"/>
                </a:moveTo>
                <a:lnTo>
                  <a:pt x="571047" y="414297"/>
                </a:lnTo>
                <a:lnTo>
                  <a:pt x="632147" y="415927"/>
                </a:lnTo>
                <a:lnTo>
                  <a:pt x="692718" y="415753"/>
                </a:lnTo>
                <a:lnTo>
                  <a:pt x="737934" y="4142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44"/>
          <p:cNvSpPr/>
          <p:nvPr/>
        </p:nvSpPr>
        <p:spPr>
          <a:xfrm>
            <a:off x="3895200" y="3570840"/>
            <a:ext cx="1312920" cy="467280"/>
          </a:xfrm>
          <a:custGeom>
            <a:avLst/>
            <a:gdLst/>
            <a:ahLst/>
            <a:rect l="l" t="t" r="r" b="b"/>
            <a:pathLst>
              <a:path w="1313814" h="467995">
                <a:moveTo>
                  <a:pt x="668005" y="0"/>
                </a:moveTo>
                <a:lnTo>
                  <a:pt x="604632" y="634"/>
                </a:lnTo>
                <a:lnTo>
                  <a:pt x="542021" y="3175"/>
                </a:lnTo>
                <a:lnTo>
                  <a:pt x="480553" y="7746"/>
                </a:lnTo>
                <a:lnTo>
                  <a:pt x="420736" y="13969"/>
                </a:lnTo>
                <a:lnTo>
                  <a:pt x="362951" y="21970"/>
                </a:lnTo>
                <a:lnTo>
                  <a:pt x="307706" y="31750"/>
                </a:lnTo>
                <a:lnTo>
                  <a:pt x="255382" y="43306"/>
                </a:lnTo>
                <a:lnTo>
                  <a:pt x="206487" y="56514"/>
                </a:lnTo>
                <a:lnTo>
                  <a:pt x="161529" y="71373"/>
                </a:lnTo>
                <a:lnTo>
                  <a:pt x="120762" y="87756"/>
                </a:lnTo>
                <a:lnTo>
                  <a:pt x="84821" y="105790"/>
                </a:lnTo>
                <a:lnTo>
                  <a:pt x="42276" y="134619"/>
                </a:lnTo>
                <a:lnTo>
                  <a:pt x="14590" y="164337"/>
                </a:lnTo>
                <a:lnTo>
                  <a:pt x="97" y="203707"/>
                </a:lnTo>
                <a:lnTo>
                  <a:pt x="0" y="205152"/>
                </a:lnTo>
                <a:lnTo>
                  <a:pt x="239" y="214629"/>
                </a:lnTo>
                <a:lnTo>
                  <a:pt x="16368" y="254253"/>
                </a:lnTo>
                <a:lnTo>
                  <a:pt x="43927" y="282828"/>
                </a:lnTo>
                <a:lnTo>
                  <a:pt x="84186" y="310006"/>
                </a:lnTo>
                <a:lnTo>
                  <a:pt x="136764" y="335279"/>
                </a:lnTo>
                <a:lnTo>
                  <a:pt x="178420" y="350646"/>
                </a:lnTo>
                <a:lnTo>
                  <a:pt x="225410" y="364997"/>
                </a:lnTo>
                <a:lnTo>
                  <a:pt x="277226" y="377824"/>
                </a:lnTo>
                <a:lnTo>
                  <a:pt x="334122" y="389254"/>
                </a:lnTo>
                <a:lnTo>
                  <a:pt x="383144" y="467994"/>
                </a:lnTo>
                <a:lnTo>
                  <a:pt x="405452" y="461644"/>
                </a:lnTo>
                <a:lnTo>
                  <a:pt x="393558" y="461644"/>
                </a:lnTo>
                <a:lnTo>
                  <a:pt x="379842" y="456310"/>
                </a:lnTo>
                <a:lnTo>
                  <a:pt x="344409" y="382777"/>
                </a:lnTo>
                <a:lnTo>
                  <a:pt x="307325" y="371728"/>
                </a:lnTo>
                <a:lnTo>
                  <a:pt x="279766" y="365886"/>
                </a:lnTo>
                <a:lnTo>
                  <a:pt x="228458" y="353186"/>
                </a:lnTo>
                <a:lnTo>
                  <a:pt x="182230" y="339089"/>
                </a:lnTo>
                <a:lnTo>
                  <a:pt x="141082" y="323849"/>
                </a:lnTo>
                <a:lnTo>
                  <a:pt x="105649" y="307720"/>
                </a:lnTo>
                <a:lnTo>
                  <a:pt x="62850" y="282066"/>
                </a:lnTo>
                <a:lnTo>
                  <a:pt x="33005" y="255523"/>
                </a:lnTo>
                <a:lnTo>
                  <a:pt x="17043" y="230885"/>
                </a:lnTo>
                <a:lnTo>
                  <a:pt x="16876" y="230885"/>
                </a:lnTo>
                <a:lnTo>
                  <a:pt x="16241" y="229234"/>
                </a:lnTo>
                <a:lnTo>
                  <a:pt x="13701" y="220852"/>
                </a:lnTo>
                <a:lnTo>
                  <a:pt x="12601" y="214248"/>
                </a:lnTo>
                <a:lnTo>
                  <a:pt x="12431" y="214248"/>
                </a:lnTo>
                <a:lnTo>
                  <a:pt x="12229" y="206247"/>
                </a:lnTo>
                <a:lnTo>
                  <a:pt x="12050" y="206247"/>
                </a:lnTo>
                <a:lnTo>
                  <a:pt x="12177" y="204215"/>
                </a:lnTo>
                <a:lnTo>
                  <a:pt x="12330" y="204215"/>
                </a:lnTo>
                <a:lnTo>
                  <a:pt x="13203" y="197865"/>
                </a:lnTo>
                <a:lnTo>
                  <a:pt x="13066" y="197865"/>
                </a:lnTo>
                <a:lnTo>
                  <a:pt x="13447" y="196087"/>
                </a:lnTo>
                <a:lnTo>
                  <a:pt x="15860" y="187705"/>
                </a:lnTo>
                <a:lnTo>
                  <a:pt x="40371" y="152653"/>
                </a:lnTo>
                <a:lnTo>
                  <a:pt x="75804" y="125348"/>
                </a:lnTo>
                <a:lnTo>
                  <a:pt x="125969" y="98805"/>
                </a:lnTo>
                <a:lnTo>
                  <a:pt x="165847" y="82803"/>
                </a:lnTo>
                <a:lnTo>
                  <a:pt x="210170" y="68198"/>
                </a:lnTo>
                <a:lnTo>
                  <a:pt x="258430" y="55117"/>
                </a:lnTo>
                <a:lnTo>
                  <a:pt x="310246" y="43687"/>
                </a:lnTo>
                <a:lnTo>
                  <a:pt x="364983" y="34035"/>
                </a:lnTo>
                <a:lnTo>
                  <a:pt x="422387" y="26034"/>
                </a:lnTo>
                <a:lnTo>
                  <a:pt x="481950" y="19812"/>
                </a:lnTo>
                <a:lnTo>
                  <a:pt x="542910" y="15366"/>
                </a:lnTo>
                <a:lnTo>
                  <a:pt x="605140" y="12826"/>
                </a:lnTo>
                <a:lnTo>
                  <a:pt x="668132" y="12191"/>
                </a:lnTo>
                <a:lnTo>
                  <a:pt x="876152" y="12191"/>
                </a:lnTo>
                <a:lnTo>
                  <a:pt x="857743" y="10032"/>
                </a:lnTo>
                <a:lnTo>
                  <a:pt x="795005" y="4698"/>
                </a:lnTo>
                <a:lnTo>
                  <a:pt x="731632" y="1269"/>
                </a:lnTo>
                <a:lnTo>
                  <a:pt x="668005" y="0"/>
                </a:lnTo>
                <a:close/>
                <a:moveTo>
                  <a:pt x="388669" y="453798"/>
                </a:moveTo>
                <a:lnTo>
                  <a:pt x="379842" y="456310"/>
                </a:lnTo>
                <a:lnTo>
                  <a:pt x="393558" y="461644"/>
                </a:lnTo>
                <a:lnTo>
                  <a:pt x="388669" y="453798"/>
                </a:lnTo>
                <a:close/>
                <a:moveTo>
                  <a:pt x="570977" y="402081"/>
                </a:moveTo>
                <a:lnTo>
                  <a:pt x="569707" y="402208"/>
                </a:lnTo>
                <a:lnTo>
                  <a:pt x="568564" y="402589"/>
                </a:lnTo>
                <a:lnTo>
                  <a:pt x="388669" y="453798"/>
                </a:lnTo>
                <a:lnTo>
                  <a:pt x="393558" y="461644"/>
                </a:lnTo>
                <a:lnTo>
                  <a:pt x="405452" y="461644"/>
                </a:lnTo>
                <a:lnTo>
                  <a:pt x="571866" y="414273"/>
                </a:lnTo>
                <a:lnTo>
                  <a:pt x="739125" y="414273"/>
                </a:lnTo>
                <a:lnTo>
                  <a:pt x="768081" y="413130"/>
                </a:lnTo>
                <a:lnTo>
                  <a:pt x="815452" y="409955"/>
                </a:lnTo>
                <a:lnTo>
                  <a:pt x="861807" y="405637"/>
                </a:lnTo>
                <a:lnTo>
                  <a:pt x="877202" y="403859"/>
                </a:lnTo>
                <a:lnTo>
                  <a:pt x="670672" y="403859"/>
                </a:lnTo>
                <a:lnTo>
                  <a:pt x="621523" y="403605"/>
                </a:lnTo>
                <a:lnTo>
                  <a:pt x="572247" y="402208"/>
                </a:lnTo>
                <a:lnTo>
                  <a:pt x="570977" y="402081"/>
                </a:lnTo>
                <a:close/>
                <a:moveTo>
                  <a:pt x="739125" y="414273"/>
                </a:moveTo>
                <a:lnTo>
                  <a:pt x="571866" y="414273"/>
                </a:lnTo>
                <a:lnTo>
                  <a:pt x="621523" y="415797"/>
                </a:lnTo>
                <a:lnTo>
                  <a:pt x="670926" y="416051"/>
                </a:lnTo>
                <a:lnTo>
                  <a:pt x="719821" y="415035"/>
                </a:lnTo>
                <a:lnTo>
                  <a:pt x="739125" y="414273"/>
                </a:lnTo>
                <a:close/>
                <a:moveTo>
                  <a:pt x="1300458" y="219223"/>
                </a:moveTo>
                <a:lnTo>
                  <a:pt x="1281923" y="254507"/>
                </a:lnTo>
                <a:lnTo>
                  <a:pt x="1251443" y="281685"/>
                </a:lnTo>
                <a:lnTo>
                  <a:pt x="1210422" y="306450"/>
                </a:lnTo>
                <a:lnTo>
                  <a:pt x="1169020" y="325119"/>
                </a:lnTo>
                <a:lnTo>
                  <a:pt x="1121522" y="342264"/>
                </a:lnTo>
                <a:lnTo>
                  <a:pt x="1068563" y="357631"/>
                </a:lnTo>
                <a:lnTo>
                  <a:pt x="1030463" y="366648"/>
                </a:lnTo>
                <a:lnTo>
                  <a:pt x="990331" y="374903"/>
                </a:lnTo>
                <a:lnTo>
                  <a:pt x="948548" y="382142"/>
                </a:lnTo>
                <a:lnTo>
                  <a:pt x="905114" y="388365"/>
                </a:lnTo>
                <a:lnTo>
                  <a:pt x="860410" y="393572"/>
                </a:lnTo>
                <a:lnTo>
                  <a:pt x="814309" y="397763"/>
                </a:lnTo>
                <a:lnTo>
                  <a:pt x="767319" y="400938"/>
                </a:lnTo>
                <a:lnTo>
                  <a:pt x="719313" y="402970"/>
                </a:lnTo>
                <a:lnTo>
                  <a:pt x="670672" y="403859"/>
                </a:lnTo>
                <a:lnTo>
                  <a:pt x="877202" y="403859"/>
                </a:lnTo>
                <a:lnTo>
                  <a:pt x="950707" y="394080"/>
                </a:lnTo>
                <a:lnTo>
                  <a:pt x="992744" y="386841"/>
                </a:lnTo>
                <a:lnTo>
                  <a:pt x="1033257" y="378459"/>
                </a:lnTo>
                <a:lnTo>
                  <a:pt x="1071738" y="369315"/>
                </a:lnTo>
                <a:lnTo>
                  <a:pt x="1125459" y="353821"/>
                </a:lnTo>
                <a:lnTo>
                  <a:pt x="1173719" y="336422"/>
                </a:lnTo>
                <a:lnTo>
                  <a:pt x="1216264" y="317118"/>
                </a:lnTo>
                <a:lnTo>
                  <a:pt x="1258936" y="291210"/>
                </a:lnTo>
                <a:lnTo>
                  <a:pt x="1291575" y="261873"/>
                </a:lnTo>
                <a:lnTo>
                  <a:pt x="1312403" y="221614"/>
                </a:lnTo>
                <a:lnTo>
                  <a:pt x="1312616" y="220090"/>
                </a:lnTo>
                <a:lnTo>
                  <a:pt x="1300338" y="220090"/>
                </a:lnTo>
                <a:lnTo>
                  <a:pt x="1300458" y="219223"/>
                </a:lnTo>
                <a:close/>
                <a:moveTo>
                  <a:pt x="16241" y="229234"/>
                </a:moveTo>
                <a:lnTo>
                  <a:pt x="16876" y="230885"/>
                </a:lnTo>
                <a:lnTo>
                  <a:pt x="16565" y="229901"/>
                </a:lnTo>
                <a:lnTo>
                  <a:pt x="16241" y="229234"/>
                </a:lnTo>
                <a:close/>
                <a:moveTo>
                  <a:pt x="16565" y="229901"/>
                </a:moveTo>
                <a:lnTo>
                  <a:pt x="16876" y="230885"/>
                </a:lnTo>
                <a:lnTo>
                  <a:pt x="17043" y="230885"/>
                </a:lnTo>
                <a:lnTo>
                  <a:pt x="16565" y="229901"/>
                </a:lnTo>
                <a:close/>
                <a:moveTo>
                  <a:pt x="16354" y="229234"/>
                </a:moveTo>
                <a:lnTo>
                  <a:pt x="16565" y="229901"/>
                </a:lnTo>
                <a:lnTo>
                  <a:pt x="16354" y="229234"/>
                </a:lnTo>
                <a:close/>
                <a:moveTo>
                  <a:pt x="1300719" y="218312"/>
                </a:moveTo>
                <a:lnTo>
                  <a:pt x="1300458" y="219223"/>
                </a:lnTo>
                <a:lnTo>
                  <a:pt x="1300338" y="220090"/>
                </a:lnTo>
                <a:lnTo>
                  <a:pt x="1300719" y="218312"/>
                </a:lnTo>
                <a:close/>
                <a:moveTo>
                  <a:pt x="1312863" y="218312"/>
                </a:moveTo>
                <a:lnTo>
                  <a:pt x="1300719" y="218312"/>
                </a:lnTo>
                <a:lnTo>
                  <a:pt x="1300338" y="220090"/>
                </a:lnTo>
                <a:lnTo>
                  <a:pt x="1312616" y="220090"/>
                </a:lnTo>
                <a:lnTo>
                  <a:pt x="1312863" y="218312"/>
                </a:lnTo>
                <a:close/>
                <a:moveTo>
                  <a:pt x="1301587" y="211008"/>
                </a:moveTo>
                <a:lnTo>
                  <a:pt x="1300458" y="219223"/>
                </a:lnTo>
                <a:lnTo>
                  <a:pt x="1300719" y="218312"/>
                </a:lnTo>
                <a:lnTo>
                  <a:pt x="1312863" y="218312"/>
                </a:lnTo>
                <a:lnTo>
                  <a:pt x="1313765" y="211835"/>
                </a:lnTo>
                <a:lnTo>
                  <a:pt x="1301608" y="211835"/>
                </a:lnTo>
                <a:lnTo>
                  <a:pt x="1301587" y="211008"/>
                </a:lnTo>
                <a:close/>
                <a:moveTo>
                  <a:pt x="12401" y="213051"/>
                </a:moveTo>
                <a:lnTo>
                  <a:pt x="12431" y="214248"/>
                </a:lnTo>
                <a:lnTo>
                  <a:pt x="12601" y="214248"/>
                </a:lnTo>
                <a:lnTo>
                  <a:pt x="12401" y="213051"/>
                </a:lnTo>
                <a:close/>
                <a:moveTo>
                  <a:pt x="12386" y="212470"/>
                </a:moveTo>
                <a:lnTo>
                  <a:pt x="12401" y="213051"/>
                </a:lnTo>
                <a:lnTo>
                  <a:pt x="12386" y="212470"/>
                </a:lnTo>
                <a:close/>
                <a:moveTo>
                  <a:pt x="1301735" y="209930"/>
                </a:moveTo>
                <a:lnTo>
                  <a:pt x="1301587" y="211008"/>
                </a:lnTo>
                <a:lnTo>
                  <a:pt x="1301608" y="211835"/>
                </a:lnTo>
                <a:lnTo>
                  <a:pt x="1301735" y="209930"/>
                </a:lnTo>
                <a:close/>
                <a:moveTo>
                  <a:pt x="1313738" y="209930"/>
                </a:moveTo>
                <a:lnTo>
                  <a:pt x="1301735" y="209930"/>
                </a:lnTo>
                <a:lnTo>
                  <a:pt x="1301608" y="211835"/>
                </a:lnTo>
                <a:lnTo>
                  <a:pt x="1313765" y="211835"/>
                </a:lnTo>
                <a:lnTo>
                  <a:pt x="1313738" y="209930"/>
                </a:lnTo>
                <a:close/>
                <a:moveTo>
                  <a:pt x="1313434" y="201929"/>
                </a:moveTo>
                <a:lnTo>
                  <a:pt x="1301354" y="201929"/>
                </a:lnTo>
                <a:lnTo>
                  <a:pt x="1301481" y="203707"/>
                </a:lnTo>
                <a:lnTo>
                  <a:pt x="1301465" y="206247"/>
                </a:lnTo>
                <a:lnTo>
                  <a:pt x="1301587" y="211008"/>
                </a:lnTo>
                <a:lnTo>
                  <a:pt x="1301735" y="209930"/>
                </a:lnTo>
                <a:lnTo>
                  <a:pt x="1313738" y="209930"/>
                </a:lnTo>
                <a:lnTo>
                  <a:pt x="1313434" y="201929"/>
                </a:lnTo>
                <a:close/>
                <a:moveTo>
                  <a:pt x="12177" y="204215"/>
                </a:moveTo>
                <a:lnTo>
                  <a:pt x="12050" y="206247"/>
                </a:lnTo>
                <a:lnTo>
                  <a:pt x="12201" y="205152"/>
                </a:lnTo>
                <a:lnTo>
                  <a:pt x="12177" y="204215"/>
                </a:lnTo>
                <a:close/>
                <a:moveTo>
                  <a:pt x="12201" y="205152"/>
                </a:moveTo>
                <a:lnTo>
                  <a:pt x="12050" y="206247"/>
                </a:lnTo>
                <a:lnTo>
                  <a:pt x="12229" y="206247"/>
                </a:lnTo>
                <a:lnTo>
                  <a:pt x="12201" y="205152"/>
                </a:lnTo>
                <a:close/>
                <a:moveTo>
                  <a:pt x="12330" y="204215"/>
                </a:moveTo>
                <a:lnTo>
                  <a:pt x="12177" y="204215"/>
                </a:lnTo>
                <a:lnTo>
                  <a:pt x="12201" y="205152"/>
                </a:lnTo>
                <a:lnTo>
                  <a:pt x="12330" y="204215"/>
                </a:lnTo>
                <a:close/>
                <a:moveTo>
                  <a:pt x="1301385" y="203130"/>
                </a:moveTo>
                <a:lnTo>
                  <a:pt x="1301400" y="203707"/>
                </a:lnTo>
                <a:lnTo>
                  <a:pt x="1301385" y="203130"/>
                </a:lnTo>
                <a:close/>
                <a:moveTo>
                  <a:pt x="1296886" y="185607"/>
                </a:moveTo>
                <a:lnTo>
                  <a:pt x="1300084" y="195325"/>
                </a:lnTo>
                <a:lnTo>
                  <a:pt x="1301385" y="203130"/>
                </a:lnTo>
                <a:lnTo>
                  <a:pt x="1301354" y="201929"/>
                </a:lnTo>
                <a:lnTo>
                  <a:pt x="1313434" y="201929"/>
                </a:lnTo>
                <a:lnTo>
                  <a:pt x="1313419" y="201548"/>
                </a:lnTo>
                <a:lnTo>
                  <a:pt x="1311641" y="191515"/>
                </a:lnTo>
                <a:lnTo>
                  <a:pt x="1310195" y="186943"/>
                </a:lnTo>
                <a:lnTo>
                  <a:pt x="1297544" y="186943"/>
                </a:lnTo>
                <a:lnTo>
                  <a:pt x="1296886" y="185607"/>
                </a:lnTo>
                <a:close/>
                <a:moveTo>
                  <a:pt x="13447" y="196087"/>
                </a:moveTo>
                <a:lnTo>
                  <a:pt x="13066" y="197865"/>
                </a:lnTo>
                <a:lnTo>
                  <a:pt x="13339" y="196873"/>
                </a:lnTo>
                <a:lnTo>
                  <a:pt x="13447" y="196087"/>
                </a:lnTo>
                <a:close/>
                <a:moveTo>
                  <a:pt x="13339" y="196873"/>
                </a:moveTo>
                <a:lnTo>
                  <a:pt x="13066" y="197865"/>
                </a:lnTo>
                <a:lnTo>
                  <a:pt x="13203" y="197865"/>
                </a:lnTo>
                <a:lnTo>
                  <a:pt x="13339" y="196873"/>
                </a:lnTo>
                <a:close/>
                <a:moveTo>
                  <a:pt x="13555" y="196087"/>
                </a:moveTo>
                <a:lnTo>
                  <a:pt x="13339" y="196873"/>
                </a:lnTo>
                <a:lnTo>
                  <a:pt x="13555" y="196087"/>
                </a:lnTo>
                <a:close/>
                <a:moveTo>
                  <a:pt x="1296782" y="185292"/>
                </a:moveTo>
                <a:lnTo>
                  <a:pt x="1296886" y="185607"/>
                </a:lnTo>
                <a:lnTo>
                  <a:pt x="1297544" y="186943"/>
                </a:lnTo>
                <a:lnTo>
                  <a:pt x="1296782" y="185292"/>
                </a:lnTo>
                <a:close/>
                <a:moveTo>
                  <a:pt x="1309672" y="185292"/>
                </a:moveTo>
                <a:lnTo>
                  <a:pt x="1296782" y="185292"/>
                </a:lnTo>
                <a:lnTo>
                  <a:pt x="1297544" y="186943"/>
                </a:lnTo>
                <a:lnTo>
                  <a:pt x="1310195" y="186943"/>
                </a:lnTo>
                <a:lnTo>
                  <a:pt x="1309672" y="185292"/>
                </a:lnTo>
                <a:close/>
                <a:moveTo>
                  <a:pt x="876152" y="12191"/>
                </a:moveTo>
                <a:lnTo>
                  <a:pt x="668132" y="12191"/>
                </a:lnTo>
                <a:lnTo>
                  <a:pt x="731378" y="13462"/>
                </a:lnTo>
                <a:lnTo>
                  <a:pt x="794370" y="16890"/>
                </a:lnTo>
                <a:lnTo>
                  <a:pt x="856727" y="22097"/>
                </a:lnTo>
                <a:lnTo>
                  <a:pt x="917941" y="29463"/>
                </a:lnTo>
                <a:lnTo>
                  <a:pt x="977758" y="38861"/>
                </a:lnTo>
                <a:lnTo>
                  <a:pt x="1034019" y="50164"/>
                </a:lnTo>
                <a:lnTo>
                  <a:pt x="1085327" y="62991"/>
                </a:lnTo>
                <a:lnTo>
                  <a:pt x="1131555" y="77088"/>
                </a:lnTo>
                <a:lnTo>
                  <a:pt x="1172576" y="92201"/>
                </a:lnTo>
                <a:lnTo>
                  <a:pt x="1208136" y="108457"/>
                </a:lnTo>
                <a:lnTo>
                  <a:pt x="1250935" y="134111"/>
                </a:lnTo>
                <a:lnTo>
                  <a:pt x="1280780" y="160654"/>
                </a:lnTo>
                <a:lnTo>
                  <a:pt x="1296886" y="185607"/>
                </a:lnTo>
                <a:lnTo>
                  <a:pt x="1296782" y="185292"/>
                </a:lnTo>
                <a:lnTo>
                  <a:pt x="1309672" y="185292"/>
                </a:lnTo>
                <a:lnTo>
                  <a:pt x="1308466" y="181482"/>
                </a:lnTo>
                <a:lnTo>
                  <a:pt x="1280399" y="142620"/>
                </a:lnTo>
                <a:lnTo>
                  <a:pt x="1244331" y="114934"/>
                </a:lnTo>
                <a:lnTo>
                  <a:pt x="1195817" y="89026"/>
                </a:lnTo>
                <a:lnTo>
                  <a:pt x="1156701" y="73024"/>
                </a:lnTo>
                <a:lnTo>
                  <a:pt x="1112378" y="58038"/>
                </a:lnTo>
                <a:lnTo>
                  <a:pt x="1063102" y="44449"/>
                </a:lnTo>
                <a:lnTo>
                  <a:pt x="1008619" y="32384"/>
                </a:lnTo>
                <a:lnTo>
                  <a:pt x="919465" y="17271"/>
                </a:lnTo>
                <a:lnTo>
                  <a:pt x="876152" y="12191"/>
                </a:lnTo>
                <a:close/>
              </a:path>
            </a:pathLst>
          </a:custGeom>
          <a:solidFill>
            <a:srgbClr val="62635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CustomShape 45"/>
          <p:cNvSpPr/>
          <p:nvPr/>
        </p:nvSpPr>
        <p:spPr>
          <a:xfrm>
            <a:off x="4343760" y="3669120"/>
            <a:ext cx="417240" cy="3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200" spc="-114" strike="noStrike">
                <a:solidFill>
                  <a:srgbClr val="000000"/>
                </a:solidFill>
                <a:latin typeface="Gill Sans MT"/>
                <a:ea typeface="DejaVu Sans"/>
              </a:rPr>
              <a:t>W</a:t>
            </a:r>
            <a:r>
              <a:rPr b="0" lang="en-US" sz="1200" spc="-1" strike="noStrike">
                <a:solidFill>
                  <a:srgbClr val="000000"/>
                </a:solidFill>
                <a:latin typeface="Gill Sans MT"/>
                <a:ea typeface="DejaVu Sans"/>
              </a:rPr>
              <a:t>o</a:t>
            </a:r>
            <a:r>
              <a:rPr b="0" lang="en-US" sz="1200" spc="-7" strike="noStrike">
                <a:solidFill>
                  <a:srgbClr val="000000"/>
                </a:solidFill>
                <a:latin typeface="Gill Sans MT"/>
                <a:ea typeface="DejaVu Sans"/>
              </a:rPr>
              <a:t>o</a:t>
            </a:r>
            <a:r>
              <a:rPr b="0" lang="en-US" sz="1200" spc="-1" strike="noStrike">
                <a:solidFill>
                  <a:srgbClr val="000000"/>
                </a:solidFill>
                <a:latin typeface="Gill Sans MT"/>
                <a:ea typeface="DejaVu Sans"/>
              </a:rPr>
              <a:t>f!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8" name="CustomShape 46"/>
          <p:cNvSpPr/>
          <p:nvPr/>
        </p:nvSpPr>
        <p:spPr>
          <a:xfrm>
            <a:off x="4754880" y="3996360"/>
            <a:ext cx="1643400" cy="2005920"/>
          </a:xfrm>
          <a:prstGeom prst="rect">
            <a:avLst/>
          </a:prstGeom>
          <a:blipFill rotWithShape="0">
            <a:blip r:embed="rId2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47"/>
          <p:cNvSpPr/>
          <p:nvPr/>
        </p:nvSpPr>
        <p:spPr>
          <a:xfrm>
            <a:off x="5881680" y="5405400"/>
            <a:ext cx="423360" cy="261360"/>
          </a:xfrm>
          <a:custGeom>
            <a:avLst/>
            <a:gdLst/>
            <a:ahLst/>
            <a:rect l="l" t="t" r="r" b="b"/>
            <a:pathLst>
              <a:path w="424179" h="262254">
                <a:moveTo>
                  <a:pt x="47945" y="0"/>
                </a:moveTo>
                <a:lnTo>
                  <a:pt x="36847" y="23863"/>
                </a:lnTo>
                <a:lnTo>
                  <a:pt x="23972" y="47126"/>
                </a:lnTo>
                <a:lnTo>
                  <a:pt x="11097" y="69192"/>
                </a:lnTo>
                <a:lnTo>
                  <a:pt x="0" y="89464"/>
                </a:lnTo>
                <a:lnTo>
                  <a:pt x="33461" y="150320"/>
                </a:lnTo>
                <a:lnTo>
                  <a:pt x="69661" y="184375"/>
                </a:lnTo>
                <a:lnTo>
                  <a:pt x="108159" y="214878"/>
                </a:lnTo>
                <a:lnTo>
                  <a:pt x="148516" y="239524"/>
                </a:lnTo>
                <a:lnTo>
                  <a:pt x="190292" y="256003"/>
                </a:lnTo>
                <a:lnTo>
                  <a:pt x="233046" y="262009"/>
                </a:lnTo>
                <a:lnTo>
                  <a:pt x="285749" y="258793"/>
                </a:lnTo>
                <a:lnTo>
                  <a:pt x="330601" y="246643"/>
                </a:lnTo>
                <a:lnTo>
                  <a:pt x="367219" y="227554"/>
                </a:lnTo>
                <a:lnTo>
                  <a:pt x="414215" y="176532"/>
                </a:lnTo>
                <a:lnTo>
                  <a:pt x="423825" y="148586"/>
                </a:lnTo>
                <a:lnTo>
                  <a:pt x="423665" y="121676"/>
                </a:lnTo>
                <a:lnTo>
                  <a:pt x="413350" y="97796"/>
                </a:lnTo>
                <a:lnTo>
                  <a:pt x="399074" y="84886"/>
                </a:lnTo>
                <a:lnTo>
                  <a:pt x="180768" y="84886"/>
                </a:lnTo>
                <a:lnTo>
                  <a:pt x="142363" y="76016"/>
                </a:lnTo>
                <a:lnTo>
                  <a:pt x="98906" y="49663"/>
                </a:lnTo>
                <a:lnTo>
                  <a:pt x="47945" y="0"/>
                </a:lnTo>
                <a:close/>
                <a:moveTo>
                  <a:pt x="329435" y="63153"/>
                </a:moveTo>
                <a:lnTo>
                  <a:pt x="301705" y="64301"/>
                </a:lnTo>
                <a:lnTo>
                  <a:pt x="276359" y="68443"/>
                </a:lnTo>
                <a:lnTo>
                  <a:pt x="252224" y="73482"/>
                </a:lnTo>
                <a:lnTo>
                  <a:pt x="216571" y="82099"/>
                </a:lnTo>
                <a:lnTo>
                  <a:pt x="180768" y="84886"/>
                </a:lnTo>
                <a:lnTo>
                  <a:pt x="399074" y="84886"/>
                </a:lnTo>
                <a:lnTo>
                  <a:pt x="392497" y="78938"/>
                </a:lnTo>
                <a:lnTo>
                  <a:pt x="360721" y="67098"/>
                </a:lnTo>
                <a:lnTo>
                  <a:pt x="329435" y="631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48"/>
          <p:cNvSpPr/>
          <p:nvPr/>
        </p:nvSpPr>
        <p:spPr>
          <a:xfrm>
            <a:off x="5074200" y="4184640"/>
            <a:ext cx="152640" cy="187920"/>
          </a:xfrm>
          <a:prstGeom prst="rect">
            <a:avLst/>
          </a:prstGeom>
          <a:blipFill rotWithShape="0">
            <a:blip r:embed="rId2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49"/>
          <p:cNvSpPr/>
          <p:nvPr/>
        </p:nvSpPr>
        <p:spPr>
          <a:xfrm>
            <a:off x="5827680" y="4184640"/>
            <a:ext cx="155160" cy="200520"/>
          </a:xfrm>
          <a:prstGeom prst="rect">
            <a:avLst/>
          </a:prstGeom>
          <a:blipFill rotWithShape="0">
            <a:blip r:embed="rId2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50"/>
          <p:cNvSpPr/>
          <p:nvPr/>
        </p:nvSpPr>
        <p:spPr>
          <a:xfrm>
            <a:off x="5115600" y="5172120"/>
            <a:ext cx="838800" cy="740880"/>
          </a:xfrm>
          <a:custGeom>
            <a:avLst/>
            <a:gdLst/>
            <a:ahLst/>
            <a:rect l="l" t="t" r="r" b="b"/>
            <a:pathLst>
              <a:path w="839470" h="741679">
                <a:moveTo>
                  <a:pt x="6278" y="22366"/>
                </a:moveTo>
                <a:lnTo>
                  <a:pt x="439" y="69547"/>
                </a:lnTo>
                <a:lnTo>
                  <a:pt x="0" y="87968"/>
                </a:lnTo>
                <a:lnTo>
                  <a:pt x="2964" y="133610"/>
                </a:lnTo>
                <a:lnTo>
                  <a:pt x="11714" y="179527"/>
                </a:lnTo>
                <a:lnTo>
                  <a:pt x="25431" y="223669"/>
                </a:lnTo>
                <a:lnTo>
                  <a:pt x="43405" y="265681"/>
                </a:lnTo>
                <a:lnTo>
                  <a:pt x="64925" y="305209"/>
                </a:lnTo>
                <a:lnTo>
                  <a:pt x="89283" y="341897"/>
                </a:lnTo>
                <a:lnTo>
                  <a:pt x="89283" y="674197"/>
                </a:lnTo>
                <a:lnTo>
                  <a:pt x="94370" y="699513"/>
                </a:lnTo>
                <a:lnTo>
                  <a:pt x="108434" y="720933"/>
                </a:lnTo>
                <a:lnTo>
                  <a:pt x="129683" y="735760"/>
                </a:lnTo>
                <a:lnTo>
                  <a:pt x="156321" y="741302"/>
                </a:lnTo>
                <a:lnTo>
                  <a:pt x="223358" y="741302"/>
                </a:lnTo>
                <a:lnTo>
                  <a:pt x="250496" y="735760"/>
                </a:lnTo>
                <a:lnTo>
                  <a:pt x="272844" y="720933"/>
                </a:lnTo>
                <a:lnTo>
                  <a:pt x="288008" y="699513"/>
                </a:lnTo>
                <a:lnTo>
                  <a:pt x="293595" y="674197"/>
                </a:lnTo>
                <a:lnTo>
                  <a:pt x="293595" y="485681"/>
                </a:lnTo>
                <a:lnTo>
                  <a:pt x="539852" y="485681"/>
                </a:lnTo>
                <a:lnTo>
                  <a:pt x="561744" y="479286"/>
                </a:lnTo>
                <a:lnTo>
                  <a:pt x="766024" y="479286"/>
                </a:lnTo>
                <a:lnTo>
                  <a:pt x="766024" y="322723"/>
                </a:lnTo>
                <a:lnTo>
                  <a:pt x="777121" y="302451"/>
                </a:lnTo>
                <a:lnTo>
                  <a:pt x="789996" y="280385"/>
                </a:lnTo>
                <a:lnTo>
                  <a:pt x="802871" y="257122"/>
                </a:lnTo>
                <a:lnTo>
                  <a:pt x="813969" y="233259"/>
                </a:lnTo>
                <a:lnTo>
                  <a:pt x="824686" y="197259"/>
                </a:lnTo>
                <a:lnTo>
                  <a:pt x="828739" y="178939"/>
                </a:lnTo>
                <a:lnTo>
                  <a:pt x="408513" y="178939"/>
                </a:lnTo>
                <a:lnTo>
                  <a:pt x="356990" y="176831"/>
                </a:lnTo>
                <a:lnTo>
                  <a:pt x="306807" y="170593"/>
                </a:lnTo>
                <a:lnTo>
                  <a:pt x="258121" y="160358"/>
                </a:lnTo>
                <a:lnTo>
                  <a:pt x="211090" y="146256"/>
                </a:lnTo>
                <a:lnTo>
                  <a:pt x="165872" y="128420"/>
                </a:lnTo>
                <a:lnTo>
                  <a:pt x="122624" y="106982"/>
                </a:lnTo>
                <a:lnTo>
                  <a:pt x="81504" y="82072"/>
                </a:lnTo>
                <a:lnTo>
                  <a:pt x="42669" y="53823"/>
                </a:lnTo>
                <a:lnTo>
                  <a:pt x="6278" y="22366"/>
                </a:lnTo>
                <a:close/>
                <a:moveTo>
                  <a:pt x="766024" y="479286"/>
                </a:moveTo>
                <a:lnTo>
                  <a:pt x="561744" y="479286"/>
                </a:lnTo>
                <a:lnTo>
                  <a:pt x="561744" y="674197"/>
                </a:lnTo>
                <a:lnTo>
                  <a:pt x="566833" y="699513"/>
                </a:lnTo>
                <a:lnTo>
                  <a:pt x="580901" y="720933"/>
                </a:lnTo>
                <a:lnTo>
                  <a:pt x="602153" y="735760"/>
                </a:lnTo>
                <a:lnTo>
                  <a:pt x="628792" y="741302"/>
                </a:lnTo>
                <a:lnTo>
                  <a:pt x="695829" y="741302"/>
                </a:lnTo>
                <a:lnTo>
                  <a:pt x="722956" y="735760"/>
                </a:lnTo>
                <a:lnTo>
                  <a:pt x="745290" y="720933"/>
                </a:lnTo>
                <a:lnTo>
                  <a:pt x="760442" y="699513"/>
                </a:lnTo>
                <a:lnTo>
                  <a:pt x="766024" y="674197"/>
                </a:lnTo>
                <a:lnTo>
                  <a:pt x="766024" y="479286"/>
                </a:lnTo>
                <a:close/>
                <a:moveTo>
                  <a:pt x="539852" y="485681"/>
                </a:moveTo>
                <a:lnTo>
                  <a:pt x="293595" y="485681"/>
                </a:lnTo>
                <a:lnTo>
                  <a:pt x="323420" y="494068"/>
                </a:lnTo>
                <a:lnTo>
                  <a:pt x="355042" y="500060"/>
                </a:lnTo>
                <a:lnTo>
                  <a:pt x="387862" y="503656"/>
                </a:lnTo>
                <a:lnTo>
                  <a:pt x="421280" y="504855"/>
                </a:lnTo>
                <a:lnTo>
                  <a:pt x="456250" y="503107"/>
                </a:lnTo>
                <a:lnTo>
                  <a:pt x="490320" y="498064"/>
                </a:lnTo>
                <a:lnTo>
                  <a:pt x="524986" y="490023"/>
                </a:lnTo>
                <a:lnTo>
                  <a:pt x="539852" y="485681"/>
                </a:lnTo>
                <a:close/>
                <a:moveTo>
                  <a:pt x="829915" y="0"/>
                </a:moveTo>
                <a:lnTo>
                  <a:pt x="796992" y="32185"/>
                </a:lnTo>
                <a:lnTo>
                  <a:pt x="761563" y="61552"/>
                </a:lnTo>
                <a:lnTo>
                  <a:pt x="723799" y="87968"/>
                </a:lnTo>
                <a:lnTo>
                  <a:pt x="683871" y="111297"/>
                </a:lnTo>
                <a:lnTo>
                  <a:pt x="641953" y="131406"/>
                </a:lnTo>
                <a:lnTo>
                  <a:pt x="598215" y="148160"/>
                </a:lnTo>
                <a:lnTo>
                  <a:pt x="552831" y="161424"/>
                </a:lnTo>
                <a:lnTo>
                  <a:pt x="505971" y="171065"/>
                </a:lnTo>
                <a:lnTo>
                  <a:pt x="457807" y="176948"/>
                </a:lnTo>
                <a:lnTo>
                  <a:pt x="408513" y="178939"/>
                </a:lnTo>
                <a:lnTo>
                  <a:pt x="828739" y="178939"/>
                </a:lnTo>
                <a:lnTo>
                  <a:pt x="832716" y="160962"/>
                </a:lnTo>
                <a:lnTo>
                  <a:pt x="837756" y="124067"/>
                </a:lnTo>
                <a:lnTo>
                  <a:pt x="839425" y="87968"/>
                </a:lnTo>
                <a:lnTo>
                  <a:pt x="839386" y="82072"/>
                </a:lnTo>
                <a:lnTo>
                  <a:pt x="838899" y="64703"/>
                </a:lnTo>
                <a:lnTo>
                  <a:pt x="837093" y="43136"/>
                </a:lnTo>
                <a:lnTo>
                  <a:pt x="834095" y="21569"/>
                </a:lnTo>
                <a:lnTo>
                  <a:pt x="829915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51"/>
          <p:cNvSpPr/>
          <p:nvPr/>
        </p:nvSpPr>
        <p:spPr>
          <a:xfrm>
            <a:off x="4819680" y="4055760"/>
            <a:ext cx="1432440" cy="1294560"/>
          </a:xfrm>
          <a:custGeom>
            <a:avLst/>
            <a:gdLst/>
            <a:ahLst/>
            <a:rect l="l" t="t" r="r" b="b"/>
            <a:pathLst>
              <a:path w="1433195" h="1295400">
                <a:moveTo>
                  <a:pt x="592982" y="1117599"/>
                </a:moveTo>
                <a:lnTo>
                  <a:pt x="278931" y="1117599"/>
                </a:lnTo>
                <a:lnTo>
                  <a:pt x="290553" y="1130299"/>
                </a:lnTo>
                <a:lnTo>
                  <a:pt x="338868" y="1181099"/>
                </a:lnTo>
                <a:lnTo>
                  <a:pt x="377702" y="1206499"/>
                </a:lnTo>
                <a:lnTo>
                  <a:pt x="418822" y="1231899"/>
                </a:lnTo>
                <a:lnTo>
                  <a:pt x="462070" y="1257299"/>
                </a:lnTo>
                <a:lnTo>
                  <a:pt x="507288" y="1269999"/>
                </a:lnTo>
                <a:lnTo>
                  <a:pt x="603005" y="1295399"/>
                </a:lnTo>
                <a:lnTo>
                  <a:pt x="802169" y="1295399"/>
                </a:lnTo>
                <a:lnTo>
                  <a:pt x="894413" y="1269999"/>
                </a:lnTo>
                <a:lnTo>
                  <a:pt x="938151" y="1257299"/>
                </a:lnTo>
                <a:lnTo>
                  <a:pt x="959110" y="1244599"/>
                </a:lnTo>
                <a:lnTo>
                  <a:pt x="704711" y="1244599"/>
                </a:lnTo>
                <a:lnTo>
                  <a:pt x="660318" y="1231899"/>
                </a:lnTo>
                <a:lnTo>
                  <a:pt x="624904" y="1206499"/>
                </a:lnTo>
                <a:lnTo>
                  <a:pt x="601461" y="1181099"/>
                </a:lnTo>
                <a:lnTo>
                  <a:pt x="592982" y="1130299"/>
                </a:lnTo>
                <a:lnTo>
                  <a:pt x="592982" y="1117599"/>
                </a:lnTo>
                <a:close/>
                <a:moveTo>
                  <a:pt x="1126113" y="1117599"/>
                </a:moveTo>
                <a:lnTo>
                  <a:pt x="813251" y="1117599"/>
                </a:lnTo>
                <a:lnTo>
                  <a:pt x="813251" y="1130299"/>
                </a:lnTo>
                <a:lnTo>
                  <a:pt x="804822" y="1181099"/>
                </a:lnTo>
                <a:lnTo>
                  <a:pt x="781728" y="1206499"/>
                </a:lnTo>
                <a:lnTo>
                  <a:pt x="747261" y="1231899"/>
                </a:lnTo>
                <a:lnTo>
                  <a:pt x="704711" y="1244599"/>
                </a:lnTo>
                <a:lnTo>
                  <a:pt x="959110" y="1244599"/>
                </a:lnTo>
                <a:lnTo>
                  <a:pt x="980069" y="1231899"/>
                </a:lnTo>
                <a:lnTo>
                  <a:pt x="1019997" y="1206499"/>
                </a:lnTo>
                <a:lnTo>
                  <a:pt x="1057761" y="1181099"/>
                </a:lnTo>
                <a:lnTo>
                  <a:pt x="1093191" y="1155699"/>
                </a:lnTo>
                <a:lnTo>
                  <a:pt x="1126113" y="1117599"/>
                </a:lnTo>
                <a:close/>
                <a:moveTo>
                  <a:pt x="279119" y="0"/>
                </a:moveTo>
                <a:lnTo>
                  <a:pt x="236883" y="38099"/>
                </a:lnTo>
                <a:lnTo>
                  <a:pt x="202762" y="101599"/>
                </a:lnTo>
                <a:lnTo>
                  <a:pt x="189548" y="152399"/>
                </a:lnTo>
                <a:lnTo>
                  <a:pt x="179326" y="190499"/>
                </a:lnTo>
                <a:lnTo>
                  <a:pt x="172419" y="241299"/>
                </a:lnTo>
                <a:lnTo>
                  <a:pt x="169147" y="292099"/>
                </a:lnTo>
                <a:lnTo>
                  <a:pt x="169832" y="342899"/>
                </a:lnTo>
                <a:lnTo>
                  <a:pt x="174795" y="380999"/>
                </a:lnTo>
                <a:lnTo>
                  <a:pt x="184359" y="419099"/>
                </a:lnTo>
                <a:lnTo>
                  <a:pt x="163402" y="469899"/>
                </a:lnTo>
                <a:lnTo>
                  <a:pt x="145459" y="507999"/>
                </a:lnTo>
                <a:lnTo>
                  <a:pt x="130886" y="558799"/>
                </a:lnTo>
                <a:lnTo>
                  <a:pt x="120037" y="609599"/>
                </a:lnTo>
                <a:lnTo>
                  <a:pt x="113268" y="660399"/>
                </a:lnTo>
                <a:lnTo>
                  <a:pt x="110932" y="711199"/>
                </a:lnTo>
                <a:lnTo>
                  <a:pt x="112080" y="749299"/>
                </a:lnTo>
                <a:lnTo>
                  <a:pt x="115324" y="774699"/>
                </a:lnTo>
                <a:lnTo>
                  <a:pt x="120364" y="812799"/>
                </a:lnTo>
                <a:lnTo>
                  <a:pt x="126900" y="850899"/>
                </a:lnTo>
                <a:lnTo>
                  <a:pt x="36661" y="850899"/>
                </a:lnTo>
                <a:lnTo>
                  <a:pt x="5586" y="863599"/>
                </a:lnTo>
                <a:lnTo>
                  <a:pt x="698" y="863599"/>
                </a:lnTo>
                <a:lnTo>
                  <a:pt x="0" y="876299"/>
                </a:lnTo>
                <a:lnTo>
                  <a:pt x="133278" y="876299"/>
                </a:lnTo>
                <a:lnTo>
                  <a:pt x="143454" y="901699"/>
                </a:lnTo>
                <a:lnTo>
                  <a:pt x="154828" y="927099"/>
                </a:lnTo>
                <a:lnTo>
                  <a:pt x="167400" y="952499"/>
                </a:lnTo>
                <a:lnTo>
                  <a:pt x="181170" y="990599"/>
                </a:lnTo>
                <a:lnTo>
                  <a:pt x="120911" y="990599"/>
                </a:lnTo>
                <a:lnTo>
                  <a:pt x="91830" y="1003299"/>
                </a:lnTo>
                <a:lnTo>
                  <a:pt x="190748" y="1003299"/>
                </a:lnTo>
                <a:lnTo>
                  <a:pt x="203265" y="1028699"/>
                </a:lnTo>
                <a:lnTo>
                  <a:pt x="216683" y="1041399"/>
                </a:lnTo>
                <a:lnTo>
                  <a:pt x="230700" y="1066799"/>
                </a:lnTo>
                <a:lnTo>
                  <a:pt x="245018" y="1079499"/>
                </a:lnTo>
                <a:lnTo>
                  <a:pt x="156219" y="1104899"/>
                </a:lnTo>
                <a:lnTo>
                  <a:pt x="114127" y="1117599"/>
                </a:lnTo>
                <a:lnTo>
                  <a:pt x="75228" y="1142999"/>
                </a:lnTo>
                <a:lnTo>
                  <a:pt x="40762" y="1181099"/>
                </a:lnTo>
                <a:lnTo>
                  <a:pt x="11971" y="1206499"/>
                </a:lnTo>
                <a:lnTo>
                  <a:pt x="11722" y="1219199"/>
                </a:lnTo>
                <a:lnTo>
                  <a:pt x="24741" y="1219199"/>
                </a:lnTo>
                <a:lnTo>
                  <a:pt x="66137" y="1181099"/>
                </a:lnTo>
                <a:lnTo>
                  <a:pt x="109986" y="1155699"/>
                </a:lnTo>
                <a:lnTo>
                  <a:pt x="156442" y="1130299"/>
                </a:lnTo>
                <a:lnTo>
                  <a:pt x="205657" y="1104899"/>
                </a:lnTo>
                <a:lnTo>
                  <a:pt x="429342" y="1104899"/>
                </a:lnTo>
                <a:lnTo>
                  <a:pt x="391861" y="1079499"/>
                </a:lnTo>
                <a:lnTo>
                  <a:pt x="362893" y="1041399"/>
                </a:lnTo>
                <a:lnTo>
                  <a:pt x="344211" y="1003299"/>
                </a:lnTo>
                <a:lnTo>
                  <a:pt x="337590" y="965199"/>
                </a:lnTo>
                <a:lnTo>
                  <a:pt x="337590" y="952499"/>
                </a:lnTo>
                <a:lnTo>
                  <a:pt x="340779" y="939799"/>
                </a:lnTo>
                <a:lnTo>
                  <a:pt x="347168" y="939799"/>
                </a:lnTo>
                <a:lnTo>
                  <a:pt x="340779" y="927099"/>
                </a:lnTo>
                <a:lnTo>
                  <a:pt x="358479" y="888999"/>
                </a:lnTo>
                <a:lnTo>
                  <a:pt x="387364" y="850899"/>
                </a:lnTo>
                <a:lnTo>
                  <a:pt x="425597" y="825499"/>
                </a:lnTo>
                <a:lnTo>
                  <a:pt x="471337" y="812799"/>
                </a:lnTo>
                <a:lnTo>
                  <a:pt x="522745" y="800099"/>
                </a:lnTo>
                <a:lnTo>
                  <a:pt x="640068" y="800099"/>
                </a:lnTo>
                <a:lnTo>
                  <a:pt x="669399" y="787399"/>
                </a:lnTo>
                <a:lnTo>
                  <a:pt x="1290891" y="787399"/>
                </a:lnTo>
                <a:lnTo>
                  <a:pt x="1294125" y="749299"/>
                </a:lnTo>
                <a:lnTo>
                  <a:pt x="494021" y="749299"/>
                </a:lnTo>
                <a:lnTo>
                  <a:pt x="453913" y="736599"/>
                </a:lnTo>
                <a:lnTo>
                  <a:pt x="422188" y="711199"/>
                </a:lnTo>
                <a:lnTo>
                  <a:pt x="402436" y="673099"/>
                </a:lnTo>
                <a:lnTo>
                  <a:pt x="398249" y="634999"/>
                </a:lnTo>
                <a:lnTo>
                  <a:pt x="410815" y="596899"/>
                </a:lnTo>
                <a:lnTo>
                  <a:pt x="436552" y="571499"/>
                </a:lnTo>
                <a:lnTo>
                  <a:pt x="471867" y="546099"/>
                </a:lnTo>
                <a:lnTo>
                  <a:pt x="1270689" y="546099"/>
                </a:lnTo>
                <a:lnTo>
                  <a:pt x="1264063" y="520699"/>
                </a:lnTo>
                <a:lnTo>
                  <a:pt x="1247620" y="482599"/>
                </a:lnTo>
                <a:lnTo>
                  <a:pt x="1228253" y="431799"/>
                </a:lnTo>
                <a:lnTo>
                  <a:pt x="1240688" y="406399"/>
                </a:lnTo>
                <a:lnTo>
                  <a:pt x="1247914" y="355599"/>
                </a:lnTo>
                <a:lnTo>
                  <a:pt x="1248513" y="342899"/>
                </a:lnTo>
                <a:lnTo>
                  <a:pt x="1161237" y="342899"/>
                </a:lnTo>
                <a:lnTo>
                  <a:pt x="1152896" y="330199"/>
                </a:lnTo>
                <a:lnTo>
                  <a:pt x="254585" y="330199"/>
                </a:lnTo>
                <a:lnTo>
                  <a:pt x="255287" y="266699"/>
                </a:lnTo>
                <a:lnTo>
                  <a:pt x="264965" y="203199"/>
                </a:lnTo>
                <a:lnTo>
                  <a:pt x="280629" y="152399"/>
                </a:lnTo>
                <a:lnTo>
                  <a:pt x="299287" y="139699"/>
                </a:lnTo>
                <a:lnTo>
                  <a:pt x="462632" y="139699"/>
                </a:lnTo>
                <a:lnTo>
                  <a:pt x="451726" y="126999"/>
                </a:lnTo>
                <a:lnTo>
                  <a:pt x="415793" y="101599"/>
                </a:lnTo>
                <a:lnTo>
                  <a:pt x="378022" y="63499"/>
                </a:lnTo>
                <a:lnTo>
                  <a:pt x="339790" y="38099"/>
                </a:lnTo>
                <a:lnTo>
                  <a:pt x="302477" y="12699"/>
                </a:lnTo>
                <a:lnTo>
                  <a:pt x="279119" y="0"/>
                </a:lnTo>
                <a:close/>
                <a:moveTo>
                  <a:pt x="1259474" y="1092199"/>
                </a:moveTo>
                <a:lnTo>
                  <a:pt x="1151648" y="1092199"/>
                </a:lnTo>
                <a:lnTo>
                  <a:pt x="1199810" y="1104899"/>
                </a:lnTo>
                <a:lnTo>
                  <a:pt x="1245503" y="1117599"/>
                </a:lnTo>
                <a:lnTo>
                  <a:pt x="1288898" y="1130299"/>
                </a:lnTo>
                <a:lnTo>
                  <a:pt x="1330165" y="1155699"/>
                </a:lnTo>
                <a:lnTo>
                  <a:pt x="1369474" y="1181099"/>
                </a:lnTo>
                <a:lnTo>
                  <a:pt x="1406997" y="1219199"/>
                </a:lnTo>
                <a:lnTo>
                  <a:pt x="1420042" y="1219199"/>
                </a:lnTo>
                <a:lnTo>
                  <a:pt x="1419818" y="1206499"/>
                </a:lnTo>
                <a:lnTo>
                  <a:pt x="1387593" y="1168399"/>
                </a:lnTo>
                <a:lnTo>
                  <a:pt x="1349235" y="1142999"/>
                </a:lnTo>
                <a:lnTo>
                  <a:pt x="1306083" y="1117599"/>
                </a:lnTo>
                <a:lnTo>
                  <a:pt x="1259474" y="1092199"/>
                </a:lnTo>
                <a:close/>
                <a:moveTo>
                  <a:pt x="429342" y="1104899"/>
                </a:moveTo>
                <a:lnTo>
                  <a:pt x="257785" y="1104899"/>
                </a:lnTo>
                <a:lnTo>
                  <a:pt x="267909" y="1117599"/>
                </a:lnTo>
                <a:lnTo>
                  <a:pt x="473561" y="1117599"/>
                </a:lnTo>
                <a:lnTo>
                  <a:pt x="429342" y="1104899"/>
                </a:lnTo>
                <a:close/>
                <a:moveTo>
                  <a:pt x="1288375" y="800099"/>
                </a:moveTo>
                <a:lnTo>
                  <a:pt x="883488" y="800099"/>
                </a:lnTo>
                <a:lnTo>
                  <a:pt x="932675" y="812799"/>
                </a:lnTo>
                <a:lnTo>
                  <a:pt x="976902" y="825499"/>
                </a:lnTo>
                <a:lnTo>
                  <a:pt x="1014393" y="850899"/>
                </a:lnTo>
                <a:lnTo>
                  <a:pt x="1043372" y="888999"/>
                </a:lnTo>
                <a:lnTo>
                  <a:pt x="1062062" y="927099"/>
                </a:lnTo>
                <a:lnTo>
                  <a:pt x="1068686" y="965199"/>
                </a:lnTo>
                <a:lnTo>
                  <a:pt x="1062062" y="1003299"/>
                </a:lnTo>
                <a:lnTo>
                  <a:pt x="1043372" y="1041399"/>
                </a:lnTo>
                <a:lnTo>
                  <a:pt x="1014394" y="1079499"/>
                </a:lnTo>
                <a:lnTo>
                  <a:pt x="976903" y="1104899"/>
                </a:lnTo>
                <a:lnTo>
                  <a:pt x="932675" y="1117599"/>
                </a:lnTo>
                <a:lnTo>
                  <a:pt x="1132800" y="1117599"/>
                </a:lnTo>
                <a:lnTo>
                  <a:pt x="1138880" y="1104899"/>
                </a:lnTo>
                <a:lnTo>
                  <a:pt x="1144961" y="1104899"/>
                </a:lnTo>
                <a:lnTo>
                  <a:pt x="1151648" y="1092199"/>
                </a:lnTo>
                <a:lnTo>
                  <a:pt x="1210746" y="1092199"/>
                </a:lnTo>
                <a:lnTo>
                  <a:pt x="1161237" y="1079499"/>
                </a:lnTo>
                <a:lnTo>
                  <a:pt x="1177376" y="1066799"/>
                </a:lnTo>
                <a:lnTo>
                  <a:pt x="1192334" y="1041399"/>
                </a:lnTo>
                <a:lnTo>
                  <a:pt x="1206100" y="1028699"/>
                </a:lnTo>
                <a:lnTo>
                  <a:pt x="1218664" y="1003299"/>
                </a:lnTo>
                <a:lnTo>
                  <a:pt x="1334675" y="1003299"/>
                </a:lnTo>
                <a:lnTo>
                  <a:pt x="1299713" y="990599"/>
                </a:lnTo>
                <a:lnTo>
                  <a:pt x="1228253" y="990599"/>
                </a:lnTo>
                <a:lnTo>
                  <a:pt x="1240113" y="965199"/>
                </a:lnTo>
                <a:lnTo>
                  <a:pt x="1251377" y="939799"/>
                </a:lnTo>
                <a:lnTo>
                  <a:pt x="1261449" y="901699"/>
                </a:lnTo>
                <a:lnTo>
                  <a:pt x="1269733" y="876299"/>
                </a:lnTo>
                <a:lnTo>
                  <a:pt x="1432963" y="876299"/>
                </a:lnTo>
                <a:lnTo>
                  <a:pt x="1431519" y="863599"/>
                </a:lnTo>
                <a:lnTo>
                  <a:pt x="1426175" y="863599"/>
                </a:lnTo>
                <a:lnTo>
                  <a:pt x="1389790" y="850899"/>
                </a:lnTo>
                <a:lnTo>
                  <a:pt x="1279322" y="850899"/>
                </a:lnTo>
                <a:lnTo>
                  <a:pt x="1285859" y="812799"/>
                </a:lnTo>
                <a:lnTo>
                  <a:pt x="1288375" y="800099"/>
                </a:lnTo>
                <a:close/>
                <a:moveTo>
                  <a:pt x="128494" y="1003299"/>
                </a:moveTo>
                <a:lnTo>
                  <a:pt x="63052" y="1003299"/>
                </a:lnTo>
                <a:lnTo>
                  <a:pt x="56663" y="1015999"/>
                </a:lnTo>
                <a:lnTo>
                  <a:pt x="59852" y="1028699"/>
                </a:lnTo>
                <a:lnTo>
                  <a:pt x="66241" y="1015999"/>
                </a:lnTo>
                <a:lnTo>
                  <a:pt x="97368" y="1015999"/>
                </a:lnTo>
                <a:lnTo>
                  <a:pt x="128494" y="1003299"/>
                </a:lnTo>
                <a:close/>
                <a:moveTo>
                  <a:pt x="1368749" y="1003299"/>
                </a:moveTo>
                <a:lnTo>
                  <a:pt x="1292130" y="1003299"/>
                </a:lnTo>
                <a:lnTo>
                  <a:pt x="1329131" y="1015999"/>
                </a:lnTo>
                <a:lnTo>
                  <a:pt x="1365516" y="1015999"/>
                </a:lnTo>
                <a:lnTo>
                  <a:pt x="1371873" y="1028699"/>
                </a:lnTo>
                <a:lnTo>
                  <a:pt x="1375105" y="1015999"/>
                </a:lnTo>
                <a:lnTo>
                  <a:pt x="1368749" y="1003299"/>
                </a:lnTo>
                <a:close/>
                <a:moveTo>
                  <a:pt x="640068" y="800099"/>
                </a:moveTo>
                <a:lnTo>
                  <a:pt x="522745" y="800099"/>
                </a:lnTo>
                <a:lnTo>
                  <a:pt x="543696" y="812799"/>
                </a:lnTo>
                <a:lnTo>
                  <a:pt x="582003" y="812799"/>
                </a:lnTo>
                <a:lnTo>
                  <a:pt x="599361" y="825499"/>
                </a:lnTo>
                <a:lnTo>
                  <a:pt x="616722" y="812799"/>
                </a:lnTo>
                <a:lnTo>
                  <a:pt x="640068" y="800099"/>
                </a:lnTo>
                <a:close/>
                <a:moveTo>
                  <a:pt x="1290891" y="787399"/>
                </a:moveTo>
                <a:lnTo>
                  <a:pt x="739530" y="787399"/>
                </a:lnTo>
                <a:lnTo>
                  <a:pt x="767763" y="800099"/>
                </a:lnTo>
                <a:lnTo>
                  <a:pt x="790011" y="812799"/>
                </a:lnTo>
                <a:lnTo>
                  <a:pt x="806872" y="825499"/>
                </a:lnTo>
                <a:lnTo>
                  <a:pt x="825575" y="812799"/>
                </a:lnTo>
                <a:lnTo>
                  <a:pt x="862985" y="812799"/>
                </a:lnTo>
                <a:lnTo>
                  <a:pt x="883488" y="800099"/>
                </a:lnTo>
                <a:lnTo>
                  <a:pt x="1288375" y="800099"/>
                </a:lnTo>
                <a:lnTo>
                  <a:pt x="1290891" y="787399"/>
                </a:lnTo>
                <a:close/>
                <a:moveTo>
                  <a:pt x="893066" y="546099"/>
                </a:moveTo>
                <a:lnTo>
                  <a:pt x="513167" y="546099"/>
                </a:lnTo>
                <a:lnTo>
                  <a:pt x="552776" y="558799"/>
                </a:lnTo>
                <a:lnTo>
                  <a:pt x="583405" y="584199"/>
                </a:lnTo>
                <a:lnTo>
                  <a:pt x="602061" y="609599"/>
                </a:lnTo>
                <a:lnTo>
                  <a:pt x="605750" y="660399"/>
                </a:lnTo>
                <a:lnTo>
                  <a:pt x="595027" y="698499"/>
                </a:lnTo>
                <a:lnTo>
                  <a:pt x="570237" y="723899"/>
                </a:lnTo>
                <a:lnTo>
                  <a:pt x="535271" y="749299"/>
                </a:lnTo>
                <a:lnTo>
                  <a:pt x="870917" y="749299"/>
                </a:lnTo>
                <a:lnTo>
                  <a:pt x="835599" y="723899"/>
                </a:lnTo>
                <a:lnTo>
                  <a:pt x="809861" y="698499"/>
                </a:lnTo>
                <a:lnTo>
                  <a:pt x="797294" y="660399"/>
                </a:lnTo>
                <a:lnTo>
                  <a:pt x="802831" y="609599"/>
                </a:lnTo>
                <a:lnTo>
                  <a:pt x="822433" y="584199"/>
                </a:lnTo>
                <a:lnTo>
                  <a:pt x="853408" y="558799"/>
                </a:lnTo>
                <a:lnTo>
                  <a:pt x="893066" y="546099"/>
                </a:lnTo>
                <a:close/>
                <a:moveTo>
                  <a:pt x="1270689" y="546099"/>
                </a:moveTo>
                <a:lnTo>
                  <a:pt x="934366" y="546099"/>
                </a:lnTo>
                <a:lnTo>
                  <a:pt x="969680" y="571499"/>
                </a:lnTo>
                <a:lnTo>
                  <a:pt x="995417" y="596899"/>
                </a:lnTo>
                <a:lnTo>
                  <a:pt x="1007984" y="634999"/>
                </a:lnTo>
                <a:lnTo>
                  <a:pt x="1002452" y="673099"/>
                </a:lnTo>
                <a:lnTo>
                  <a:pt x="982851" y="711199"/>
                </a:lnTo>
                <a:lnTo>
                  <a:pt x="951876" y="736599"/>
                </a:lnTo>
                <a:lnTo>
                  <a:pt x="912223" y="749299"/>
                </a:lnTo>
                <a:lnTo>
                  <a:pt x="1294125" y="749299"/>
                </a:lnTo>
                <a:lnTo>
                  <a:pt x="1295268" y="711199"/>
                </a:lnTo>
                <a:lnTo>
                  <a:pt x="1293185" y="660399"/>
                </a:lnTo>
                <a:lnTo>
                  <a:pt x="1287112" y="609599"/>
                </a:lnTo>
                <a:lnTo>
                  <a:pt x="1277316" y="571499"/>
                </a:lnTo>
                <a:lnTo>
                  <a:pt x="1270689" y="546099"/>
                </a:lnTo>
                <a:close/>
                <a:moveTo>
                  <a:pt x="1227876" y="139699"/>
                </a:moveTo>
                <a:lnTo>
                  <a:pt x="1119756" y="139699"/>
                </a:lnTo>
                <a:lnTo>
                  <a:pt x="1138798" y="152399"/>
                </a:lnTo>
                <a:lnTo>
                  <a:pt x="1154840" y="203199"/>
                </a:lnTo>
                <a:lnTo>
                  <a:pt x="1163710" y="279399"/>
                </a:lnTo>
                <a:lnTo>
                  <a:pt x="1161237" y="342899"/>
                </a:lnTo>
                <a:lnTo>
                  <a:pt x="1248513" y="342899"/>
                </a:lnTo>
                <a:lnTo>
                  <a:pt x="1250309" y="304799"/>
                </a:lnTo>
                <a:lnTo>
                  <a:pt x="1248249" y="253999"/>
                </a:lnTo>
                <a:lnTo>
                  <a:pt x="1242109" y="203199"/>
                </a:lnTo>
                <a:lnTo>
                  <a:pt x="1232266" y="152399"/>
                </a:lnTo>
                <a:lnTo>
                  <a:pt x="1227876" y="139699"/>
                </a:lnTo>
                <a:close/>
                <a:moveTo>
                  <a:pt x="462632" y="139699"/>
                </a:moveTo>
                <a:lnTo>
                  <a:pt x="321631" y="139699"/>
                </a:lnTo>
                <a:lnTo>
                  <a:pt x="348765" y="152399"/>
                </a:lnTo>
                <a:lnTo>
                  <a:pt x="378295" y="177799"/>
                </a:lnTo>
                <a:lnTo>
                  <a:pt x="407827" y="190499"/>
                </a:lnTo>
                <a:lnTo>
                  <a:pt x="365924" y="228599"/>
                </a:lnTo>
                <a:lnTo>
                  <a:pt x="326418" y="253999"/>
                </a:lnTo>
                <a:lnTo>
                  <a:pt x="289306" y="292099"/>
                </a:lnTo>
                <a:lnTo>
                  <a:pt x="254585" y="330199"/>
                </a:lnTo>
                <a:lnTo>
                  <a:pt x="1152896" y="330199"/>
                </a:lnTo>
                <a:lnTo>
                  <a:pt x="1127873" y="292099"/>
                </a:lnTo>
                <a:lnTo>
                  <a:pt x="1090606" y="266699"/>
                </a:lnTo>
                <a:lnTo>
                  <a:pt x="1050342" y="228599"/>
                </a:lnTo>
                <a:lnTo>
                  <a:pt x="1007984" y="203199"/>
                </a:lnTo>
                <a:lnTo>
                  <a:pt x="1038012" y="177799"/>
                </a:lnTo>
                <a:lnTo>
                  <a:pt x="1053333" y="165099"/>
                </a:lnTo>
                <a:lnTo>
                  <a:pt x="484443" y="165099"/>
                </a:lnTo>
                <a:lnTo>
                  <a:pt x="462632" y="139699"/>
                </a:lnTo>
                <a:close/>
                <a:moveTo>
                  <a:pt x="752191" y="114299"/>
                </a:moveTo>
                <a:lnTo>
                  <a:pt x="646053" y="114299"/>
                </a:lnTo>
                <a:lnTo>
                  <a:pt x="589789" y="126999"/>
                </a:lnTo>
                <a:lnTo>
                  <a:pt x="535918" y="139699"/>
                </a:lnTo>
                <a:lnTo>
                  <a:pt x="484443" y="165099"/>
                </a:lnTo>
                <a:lnTo>
                  <a:pt x="931368" y="165099"/>
                </a:lnTo>
                <a:lnTo>
                  <a:pt x="844234" y="139699"/>
                </a:lnTo>
                <a:lnTo>
                  <a:pt x="752191" y="114299"/>
                </a:lnTo>
                <a:close/>
                <a:moveTo>
                  <a:pt x="1140680" y="0"/>
                </a:moveTo>
                <a:lnTo>
                  <a:pt x="1116524" y="12699"/>
                </a:lnTo>
                <a:lnTo>
                  <a:pt x="1079184" y="38099"/>
                </a:lnTo>
                <a:lnTo>
                  <a:pt x="1040774" y="63499"/>
                </a:lnTo>
                <a:lnTo>
                  <a:pt x="1002518" y="101599"/>
                </a:lnTo>
                <a:lnTo>
                  <a:pt x="965641" y="126999"/>
                </a:lnTo>
                <a:lnTo>
                  <a:pt x="931368" y="165099"/>
                </a:lnTo>
                <a:lnTo>
                  <a:pt x="1053333" y="165099"/>
                </a:lnTo>
                <a:lnTo>
                  <a:pt x="1068654" y="152399"/>
                </a:lnTo>
                <a:lnTo>
                  <a:pt x="1096904" y="139699"/>
                </a:lnTo>
                <a:lnTo>
                  <a:pt x="1227876" y="139699"/>
                </a:lnTo>
                <a:lnTo>
                  <a:pt x="1219096" y="114299"/>
                </a:lnTo>
                <a:lnTo>
                  <a:pt x="1202977" y="63499"/>
                </a:lnTo>
                <a:lnTo>
                  <a:pt x="1184283" y="38099"/>
                </a:lnTo>
                <a:lnTo>
                  <a:pt x="1163393" y="12699"/>
                </a:lnTo>
                <a:lnTo>
                  <a:pt x="11406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52"/>
          <p:cNvSpPr/>
          <p:nvPr/>
        </p:nvSpPr>
        <p:spPr>
          <a:xfrm>
            <a:off x="5617080" y="4590720"/>
            <a:ext cx="209880" cy="207000"/>
          </a:xfrm>
          <a:prstGeom prst="rect">
            <a:avLst/>
          </a:prstGeom>
          <a:blipFill rotWithShape="0">
            <a:blip r:embed="rId2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53"/>
          <p:cNvSpPr/>
          <p:nvPr/>
        </p:nvSpPr>
        <p:spPr>
          <a:xfrm>
            <a:off x="5217840" y="4590720"/>
            <a:ext cx="206640" cy="207000"/>
          </a:xfrm>
          <a:prstGeom prst="rect">
            <a:avLst/>
          </a:prstGeom>
          <a:blipFill rotWithShape="0">
            <a:blip r:embed="rId2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CustomShape 54"/>
          <p:cNvSpPr/>
          <p:nvPr/>
        </p:nvSpPr>
        <p:spPr>
          <a:xfrm>
            <a:off x="5412600" y="5054040"/>
            <a:ext cx="219600" cy="235800"/>
          </a:xfrm>
          <a:prstGeom prst="rect">
            <a:avLst/>
          </a:prstGeom>
          <a:blipFill rotWithShape="0">
            <a:blip r:embed="rId2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55"/>
          <p:cNvSpPr/>
          <p:nvPr/>
        </p:nvSpPr>
        <p:spPr>
          <a:xfrm>
            <a:off x="5157000" y="4855680"/>
            <a:ext cx="730800" cy="316080"/>
          </a:xfrm>
          <a:custGeom>
            <a:avLst/>
            <a:gdLst/>
            <a:ahLst/>
            <a:rect l="l" t="t" r="r" b="b"/>
            <a:pathLst>
              <a:path w="731520" h="316864">
                <a:moveTo>
                  <a:pt x="185155" y="0"/>
                </a:moveTo>
                <a:lnTo>
                  <a:pt x="133746" y="6215"/>
                </a:lnTo>
                <a:lnTo>
                  <a:pt x="88006" y="23631"/>
                </a:lnTo>
                <a:lnTo>
                  <a:pt x="49774" y="50407"/>
                </a:lnTo>
                <a:lnTo>
                  <a:pt x="20888" y="84698"/>
                </a:lnTo>
                <a:lnTo>
                  <a:pt x="3189" y="124663"/>
                </a:lnTo>
                <a:lnTo>
                  <a:pt x="9578" y="131058"/>
                </a:lnTo>
                <a:lnTo>
                  <a:pt x="6389" y="137442"/>
                </a:lnTo>
                <a:lnTo>
                  <a:pt x="3189" y="137442"/>
                </a:lnTo>
                <a:lnTo>
                  <a:pt x="0" y="143837"/>
                </a:lnTo>
                <a:lnTo>
                  <a:pt x="6621" y="201362"/>
                </a:lnTo>
                <a:lnTo>
                  <a:pt x="25303" y="238745"/>
                </a:lnTo>
                <a:lnTo>
                  <a:pt x="54271" y="270447"/>
                </a:lnTo>
                <a:lnTo>
                  <a:pt x="91751" y="294960"/>
                </a:lnTo>
                <a:lnTo>
                  <a:pt x="135971" y="310775"/>
                </a:lnTo>
                <a:lnTo>
                  <a:pt x="185155" y="316382"/>
                </a:lnTo>
                <a:lnTo>
                  <a:pt x="204212" y="315783"/>
                </a:lnTo>
                <a:lnTo>
                  <a:pt x="255392" y="306795"/>
                </a:lnTo>
                <a:lnTo>
                  <a:pt x="293501" y="288921"/>
                </a:lnTo>
                <a:lnTo>
                  <a:pt x="325624" y="264458"/>
                </a:lnTo>
                <a:lnTo>
                  <a:pt x="350563" y="234004"/>
                </a:lnTo>
                <a:lnTo>
                  <a:pt x="367121" y="198156"/>
                </a:lnTo>
                <a:lnTo>
                  <a:pt x="724982" y="198156"/>
                </a:lnTo>
                <a:lnTo>
                  <a:pt x="726002" y="191762"/>
                </a:lnTo>
                <a:lnTo>
                  <a:pt x="367121" y="191762"/>
                </a:lnTo>
                <a:lnTo>
                  <a:pt x="326969" y="177632"/>
                </a:lnTo>
                <a:lnTo>
                  <a:pt x="285317" y="143433"/>
                </a:lnTo>
                <a:lnTo>
                  <a:pt x="252644" y="101444"/>
                </a:lnTo>
                <a:lnTo>
                  <a:pt x="239424" y="63949"/>
                </a:lnTo>
                <a:lnTo>
                  <a:pt x="240672" y="50108"/>
                </a:lnTo>
                <a:lnTo>
                  <a:pt x="244614" y="37178"/>
                </a:lnTo>
                <a:lnTo>
                  <a:pt x="251547" y="24853"/>
                </a:lnTo>
                <a:lnTo>
                  <a:pt x="261770" y="12833"/>
                </a:lnTo>
                <a:lnTo>
                  <a:pt x="244413" y="6778"/>
                </a:lnTo>
                <a:lnTo>
                  <a:pt x="225858" y="2817"/>
                </a:lnTo>
                <a:lnTo>
                  <a:pt x="206106" y="655"/>
                </a:lnTo>
                <a:lnTo>
                  <a:pt x="185155" y="0"/>
                </a:lnTo>
                <a:close/>
                <a:moveTo>
                  <a:pt x="724982" y="198156"/>
                </a:moveTo>
                <a:lnTo>
                  <a:pt x="367121" y="198156"/>
                </a:lnTo>
                <a:lnTo>
                  <a:pt x="381835" y="234004"/>
                </a:lnTo>
                <a:lnTo>
                  <a:pt x="405827" y="264458"/>
                </a:lnTo>
                <a:lnTo>
                  <a:pt x="437601" y="288921"/>
                </a:lnTo>
                <a:lnTo>
                  <a:pt x="475660" y="306795"/>
                </a:lnTo>
                <a:lnTo>
                  <a:pt x="527288" y="315783"/>
                </a:lnTo>
                <a:lnTo>
                  <a:pt x="545898" y="316382"/>
                </a:lnTo>
                <a:lnTo>
                  <a:pt x="595085" y="310775"/>
                </a:lnTo>
                <a:lnTo>
                  <a:pt x="639312" y="294960"/>
                </a:lnTo>
                <a:lnTo>
                  <a:pt x="676803" y="270447"/>
                </a:lnTo>
                <a:lnTo>
                  <a:pt x="705782" y="238745"/>
                </a:lnTo>
                <a:lnTo>
                  <a:pt x="724471" y="201362"/>
                </a:lnTo>
                <a:lnTo>
                  <a:pt x="724982" y="198156"/>
                </a:lnTo>
                <a:close/>
                <a:moveTo>
                  <a:pt x="545898" y="0"/>
                </a:moveTo>
                <a:lnTo>
                  <a:pt x="525395" y="655"/>
                </a:lnTo>
                <a:lnTo>
                  <a:pt x="506390" y="2817"/>
                </a:lnTo>
                <a:lnTo>
                  <a:pt x="487985" y="6778"/>
                </a:lnTo>
                <a:lnTo>
                  <a:pt x="469282" y="12833"/>
                </a:lnTo>
                <a:lnTo>
                  <a:pt x="479505" y="24853"/>
                </a:lnTo>
                <a:lnTo>
                  <a:pt x="486439" y="37178"/>
                </a:lnTo>
                <a:lnTo>
                  <a:pt x="490380" y="50108"/>
                </a:lnTo>
                <a:lnTo>
                  <a:pt x="491628" y="63949"/>
                </a:lnTo>
                <a:lnTo>
                  <a:pt x="478458" y="101444"/>
                </a:lnTo>
                <a:lnTo>
                  <a:pt x="446134" y="143433"/>
                </a:lnTo>
                <a:lnTo>
                  <a:pt x="405429" y="177632"/>
                </a:lnTo>
                <a:lnTo>
                  <a:pt x="367121" y="191762"/>
                </a:lnTo>
                <a:lnTo>
                  <a:pt x="726002" y="191762"/>
                </a:lnTo>
                <a:lnTo>
                  <a:pt x="724471" y="116895"/>
                </a:lnTo>
                <a:lnTo>
                  <a:pt x="705782" y="78600"/>
                </a:lnTo>
                <a:lnTo>
                  <a:pt x="676803" y="46343"/>
                </a:lnTo>
                <a:lnTo>
                  <a:pt x="639312" y="21543"/>
                </a:lnTo>
                <a:lnTo>
                  <a:pt x="595085" y="5622"/>
                </a:lnTo>
                <a:lnTo>
                  <a:pt x="545898" y="0"/>
                </a:lnTo>
                <a:close/>
              </a:path>
            </a:pathLst>
          </a:custGeom>
          <a:solidFill>
            <a:srgbClr val="ebebe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CustomShape 56"/>
          <p:cNvSpPr/>
          <p:nvPr/>
        </p:nvSpPr>
        <p:spPr>
          <a:xfrm>
            <a:off x="5396400" y="4839840"/>
            <a:ext cx="251640" cy="207000"/>
          </a:xfrm>
          <a:prstGeom prst="rect">
            <a:avLst/>
          </a:prstGeom>
          <a:blipFill rotWithShape="0">
            <a:blip r:embed="rId2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57"/>
          <p:cNvSpPr/>
          <p:nvPr/>
        </p:nvSpPr>
        <p:spPr>
          <a:xfrm>
            <a:off x="5568840" y="5654520"/>
            <a:ext cx="101520" cy="21600"/>
          </a:xfrm>
          <a:prstGeom prst="rect">
            <a:avLst/>
          </a:prstGeom>
          <a:blipFill rotWithShape="0">
            <a:blip r:embed="rId2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58"/>
          <p:cNvSpPr/>
          <p:nvPr/>
        </p:nvSpPr>
        <p:spPr>
          <a:xfrm>
            <a:off x="5881680" y="5520600"/>
            <a:ext cx="232200" cy="146160"/>
          </a:xfrm>
          <a:prstGeom prst="rect">
            <a:avLst/>
          </a:prstGeom>
          <a:blipFill rotWithShape="0">
            <a:blip r:embed="rId2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CustomShape 59"/>
          <p:cNvSpPr/>
          <p:nvPr/>
        </p:nvSpPr>
        <p:spPr>
          <a:xfrm>
            <a:off x="5537160" y="3570840"/>
            <a:ext cx="1586880" cy="2342160"/>
          </a:xfrm>
          <a:prstGeom prst="rect">
            <a:avLst/>
          </a:prstGeom>
          <a:blipFill rotWithShape="0">
            <a:blip r:embed="rId2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CustomShape 60"/>
          <p:cNvSpPr/>
          <p:nvPr/>
        </p:nvSpPr>
        <p:spPr>
          <a:xfrm>
            <a:off x="5419800" y="5841720"/>
            <a:ext cx="10724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Animal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3" name="CustomShape 61"/>
          <p:cNvSpPr/>
          <p:nvPr/>
        </p:nvSpPr>
        <p:spPr>
          <a:xfrm>
            <a:off x="6242400" y="3669120"/>
            <a:ext cx="450000" cy="3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Gill Sans MT"/>
                <a:ea typeface="DejaVu Sans"/>
              </a:rPr>
              <a:t>Me</a:t>
            </a:r>
            <a:r>
              <a:rPr b="0" lang="en-US" sz="1200" spc="-15" strike="noStrike">
                <a:solidFill>
                  <a:srgbClr val="000000"/>
                </a:solidFill>
                <a:latin typeface="Gill Sans MT"/>
                <a:ea typeface="DejaVu Sans"/>
              </a:rPr>
              <a:t>o</a:t>
            </a:r>
            <a:r>
              <a:rPr b="0" lang="en-US" sz="1200" spc="-7" strike="noStrike">
                <a:solidFill>
                  <a:srgbClr val="000000"/>
                </a:solidFill>
                <a:latin typeface="Gill Sans MT"/>
                <a:ea typeface="DejaVu Sans"/>
              </a:rPr>
              <a:t>w!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4" name="CustomShape 62"/>
          <p:cNvSpPr/>
          <p:nvPr/>
        </p:nvSpPr>
        <p:spPr>
          <a:xfrm>
            <a:off x="3177360" y="2737440"/>
            <a:ext cx="212616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US" sz="3200" spc="-1" strike="noStrike">
                <a:solidFill>
                  <a:srgbClr val="be6446"/>
                </a:solidFill>
                <a:latin typeface="Gill Sans MT"/>
                <a:ea typeface="DejaVu Sans"/>
              </a:rPr>
              <a:t>Sp</a:t>
            </a:r>
            <a:r>
              <a:rPr b="0" lang="en-US" sz="3200" spc="1" strike="noStrike">
                <a:solidFill>
                  <a:srgbClr val="be6446"/>
                </a:solidFill>
                <a:latin typeface="Gill Sans MT"/>
                <a:ea typeface="DejaVu Sans"/>
              </a:rPr>
              <a:t>e</a:t>
            </a:r>
            <a:r>
              <a:rPr b="0" lang="en-US" sz="3200" spc="-1" strike="noStrike">
                <a:solidFill>
                  <a:srgbClr val="be6446"/>
                </a:solidFill>
                <a:latin typeface="Gill Sans MT"/>
                <a:ea typeface="DejaVu Sans"/>
              </a:rPr>
              <a:t>ak()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45" name="CustomShape 63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6" name="CustomShape 64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F564077B-7664-4B3D-948C-72DE9A5962C0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1330560" y="333000"/>
            <a:ext cx="9642240" cy="15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5100" spc="145" strike="noStrike">
                <a:solidFill>
                  <a:srgbClr val="171212"/>
                </a:solidFill>
                <a:latin typeface="Impact"/>
              </a:rPr>
              <a:t>POLYMORPHISM</a:t>
            </a:r>
            <a:r>
              <a:rPr b="0" lang="en-US" sz="5100" spc="316" strike="noStrike">
                <a:solidFill>
                  <a:srgbClr val="171212"/>
                </a:solidFill>
                <a:latin typeface="Impact"/>
              </a:rPr>
              <a:t> </a:t>
            </a:r>
            <a:r>
              <a:rPr b="0" lang="en-US" sz="5100" spc="180" strike="noStrike">
                <a:solidFill>
                  <a:srgbClr val="171212"/>
                </a:solidFill>
                <a:latin typeface="Impact"/>
              </a:rPr>
              <a:t>EXAMPLE</a:t>
            </a:r>
            <a:endParaRPr b="0" lang="en-US" sz="5100" spc="-1" strike="noStrike">
              <a:latin typeface="Arial"/>
            </a:endParaRPr>
          </a:p>
        </p:txBody>
      </p:sp>
      <p:sp>
        <p:nvSpPr>
          <p:cNvPr id="648" name="CustomShape 2"/>
          <p:cNvSpPr/>
          <p:nvPr/>
        </p:nvSpPr>
        <p:spPr>
          <a:xfrm>
            <a:off x="1330560" y="1005840"/>
            <a:ext cx="7567920" cy="447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469800">
              <a:lnSpc>
                <a:spcPct val="134000"/>
              </a:lnSpc>
              <a:spcBef>
                <a:spcPts val="99"/>
              </a:spcBef>
            </a:pPr>
            <a:r>
              <a:rPr b="0" lang="en-US" sz="2400" spc="-1" strike="noStrike">
                <a:solidFill>
                  <a:srgbClr val="585858"/>
                </a:solidFill>
                <a:latin typeface="Gill Sans MT"/>
              </a:rPr>
              <a:t>public </a:t>
            </a:r>
            <a:r>
              <a:rPr b="0" lang="en-US" sz="2400" spc="-7" strike="noStrike">
                <a:solidFill>
                  <a:srgbClr val="585858"/>
                </a:solidFill>
                <a:latin typeface="Gill Sans MT"/>
              </a:rPr>
              <a:t>interface</a:t>
            </a:r>
            <a:r>
              <a:rPr b="0" lang="en-US" sz="2400" spc="-392" strike="noStrike">
                <a:solidFill>
                  <a:srgbClr val="585858"/>
                </a:solidFill>
                <a:latin typeface="Gill Sans MT"/>
              </a:rPr>
              <a:t> </a:t>
            </a:r>
            <a:r>
              <a:rPr b="0" lang="en-US" sz="2400" spc="-26" strike="noStrike">
                <a:solidFill>
                  <a:srgbClr val="a3c539"/>
                </a:solidFill>
                <a:latin typeface="Gill Sans MT"/>
              </a:rPr>
              <a:t>Vegetarian</a:t>
            </a:r>
            <a:r>
              <a:rPr b="0" lang="en-US" sz="2400" spc="-26" strike="noStrike">
                <a:solidFill>
                  <a:srgbClr val="585858"/>
                </a:solidFill>
                <a:latin typeface="Gill Sans MT"/>
              </a:rPr>
              <a:t>{}  </a:t>
            </a:r>
            <a:r>
              <a:rPr b="0" lang="en-US" sz="2400" spc="-1" strike="noStrike">
                <a:solidFill>
                  <a:srgbClr val="585858"/>
                </a:solidFill>
                <a:latin typeface="Gill Sans MT"/>
              </a:rPr>
              <a:t>public class</a:t>
            </a:r>
            <a:r>
              <a:rPr b="0" lang="en-US" sz="2400" spc="-270" strike="noStrike">
                <a:solidFill>
                  <a:srgbClr val="585858"/>
                </a:solidFill>
                <a:latin typeface="Gill Sans MT"/>
              </a:rPr>
              <a:t> </a:t>
            </a:r>
            <a:r>
              <a:rPr b="0" lang="en-US" sz="2400" spc="-7" strike="noStrike">
                <a:solidFill>
                  <a:srgbClr val="a3c539"/>
                </a:solidFill>
                <a:latin typeface="Gill Sans MT"/>
              </a:rPr>
              <a:t>Animal</a:t>
            </a:r>
            <a:r>
              <a:rPr b="0" lang="en-US" sz="2400" spc="-7" strike="noStrike">
                <a:solidFill>
                  <a:srgbClr val="585858"/>
                </a:solidFill>
                <a:latin typeface="Gill Sans MT"/>
              </a:rPr>
              <a:t>{}</a:t>
            </a:r>
            <a:endParaRPr b="0" lang="en-US" sz="2400" spc="-1" strike="noStrike">
              <a:latin typeface="Arial"/>
            </a:endParaRPr>
          </a:p>
          <a:p>
            <a:pPr marL="469800">
              <a:lnSpc>
                <a:spcPct val="100000"/>
              </a:lnSpc>
              <a:spcBef>
                <a:spcPts val="995"/>
              </a:spcBef>
            </a:pPr>
            <a:r>
              <a:rPr b="0" lang="en-US" sz="2400" spc="-1" strike="noStrike">
                <a:solidFill>
                  <a:srgbClr val="585858"/>
                </a:solidFill>
                <a:latin typeface="Gill Sans MT"/>
              </a:rPr>
              <a:t>public</a:t>
            </a:r>
            <a:r>
              <a:rPr b="0" lang="en-US" sz="2400" spc="-26" strike="noStrike">
                <a:solidFill>
                  <a:srgbClr val="585858"/>
                </a:solidFill>
                <a:latin typeface="Gill Sans MT"/>
              </a:rPr>
              <a:t> </a:t>
            </a:r>
            <a:r>
              <a:rPr b="0" lang="en-US" sz="2400" spc="-1" strike="noStrike">
                <a:solidFill>
                  <a:srgbClr val="585858"/>
                </a:solidFill>
                <a:latin typeface="Gill Sans MT"/>
              </a:rPr>
              <a:t>class</a:t>
            </a:r>
            <a:r>
              <a:rPr b="0" lang="en-US" sz="2400" spc="-12" strike="noStrike">
                <a:solidFill>
                  <a:srgbClr val="585858"/>
                </a:solidFill>
                <a:latin typeface="Gill Sans MT"/>
              </a:rPr>
              <a:t> </a:t>
            </a:r>
            <a:r>
              <a:rPr b="0" lang="en-US" sz="2400" spc="-1" strike="noStrike">
                <a:solidFill>
                  <a:srgbClr val="a3c539"/>
                </a:solidFill>
                <a:latin typeface="Gill Sans MT"/>
              </a:rPr>
              <a:t>Deer</a:t>
            </a:r>
            <a:r>
              <a:rPr b="0" lang="en-US" sz="2400" spc="-15" strike="noStrike">
                <a:solidFill>
                  <a:srgbClr val="a3c539"/>
                </a:solidFill>
                <a:latin typeface="Gill Sans MT"/>
              </a:rPr>
              <a:t> </a:t>
            </a:r>
            <a:r>
              <a:rPr b="0" lang="en-US" sz="2400" spc="-1" strike="noStrike">
                <a:solidFill>
                  <a:srgbClr val="585858"/>
                </a:solidFill>
                <a:latin typeface="Gill Sans MT"/>
              </a:rPr>
              <a:t>extends</a:t>
            </a:r>
            <a:r>
              <a:rPr b="0" lang="en-US" sz="2400" spc="-245" strike="noStrike">
                <a:solidFill>
                  <a:srgbClr val="585858"/>
                </a:solidFill>
                <a:latin typeface="Gill Sans MT"/>
              </a:rPr>
              <a:t> </a:t>
            </a:r>
            <a:r>
              <a:rPr b="0" lang="en-US" sz="2400" spc="-7" strike="noStrike">
                <a:solidFill>
                  <a:srgbClr val="a3c539"/>
                </a:solidFill>
                <a:latin typeface="Gill Sans MT"/>
              </a:rPr>
              <a:t>Animal</a:t>
            </a:r>
            <a:r>
              <a:rPr b="0" lang="en-US" sz="2400" spc="-1" strike="noStrike">
                <a:solidFill>
                  <a:srgbClr val="a3c539"/>
                </a:solidFill>
                <a:latin typeface="Gill Sans MT"/>
              </a:rPr>
              <a:t> </a:t>
            </a:r>
            <a:r>
              <a:rPr b="0" lang="en-US" sz="2400" spc="-7" strike="noStrike">
                <a:solidFill>
                  <a:srgbClr val="585858"/>
                </a:solidFill>
                <a:latin typeface="Gill Sans MT"/>
              </a:rPr>
              <a:t>implements</a:t>
            </a:r>
            <a:r>
              <a:rPr b="0" lang="en-US" sz="2400" spc="-372" strike="noStrike">
                <a:solidFill>
                  <a:srgbClr val="585858"/>
                </a:solidFill>
                <a:latin typeface="Gill Sans MT"/>
              </a:rPr>
              <a:t> </a:t>
            </a:r>
            <a:r>
              <a:rPr b="0" lang="en-US" sz="2400" spc="-26" strike="noStrike">
                <a:solidFill>
                  <a:srgbClr val="a3c539"/>
                </a:solidFill>
                <a:latin typeface="Gill Sans MT"/>
              </a:rPr>
              <a:t>Vegetarian</a:t>
            </a:r>
            <a:r>
              <a:rPr b="0" lang="en-US" sz="2400" spc="-26" strike="noStrike">
                <a:solidFill>
                  <a:srgbClr val="585858"/>
                </a:solidFill>
                <a:latin typeface="Gill Sans MT"/>
              </a:rPr>
              <a:t>{}</a:t>
            </a:r>
            <a:endParaRPr b="0" lang="en-US" sz="24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981"/>
              </a:spcBef>
              <a:buClr>
                <a:srgbClr val="171212"/>
              </a:buClr>
              <a:buFont typeface="Arial"/>
              <a:buChar char="•"/>
            </a:pPr>
            <a:r>
              <a:rPr b="0" lang="en-US" sz="2800" spc="-15" strike="noStrike">
                <a:solidFill>
                  <a:srgbClr val="585858"/>
                </a:solidFill>
                <a:latin typeface="Gill Sans MT"/>
              </a:rPr>
              <a:t>Following </a:t>
            </a:r>
            <a:r>
              <a:rPr b="0" lang="en-US" sz="2800" spc="-32" strike="noStrike">
                <a:solidFill>
                  <a:srgbClr val="585858"/>
                </a:solidFill>
                <a:latin typeface="Gill Sans MT"/>
              </a:rPr>
              <a:t>are </a:t>
            </a:r>
            <a:r>
              <a:rPr b="0" lang="en-US" sz="2800" spc="-7" strike="noStrike">
                <a:solidFill>
                  <a:srgbClr val="585858"/>
                </a:solidFill>
                <a:latin typeface="Gill Sans MT"/>
              </a:rPr>
              <a:t>true </a:t>
            </a:r>
            <a:r>
              <a:rPr b="0" lang="en-US" sz="2800" spc="-15" strike="noStrike">
                <a:solidFill>
                  <a:srgbClr val="585858"/>
                </a:solidFill>
                <a:latin typeface="Gill Sans MT"/>
              </a:rPr>
              <a:t>for </a:t>
            </a:r>
            <a:r>
              <a:rPr b="0" lang="en-US" sz="2800" spc="-7" strike="noStrike">
                <a:solidFill>
                  <a:srgbClr val="585858"/>
                </a:solidFill>
                <a:latin typeface="Gill Sans MT"/>
              </a:rPr>
              <a:t>the </a:t>
            </a:r>
            <a:r>
              <a:rPr b="0" lang="en-US" sz="2800" spc="-21" strike="noStrike">
                <a:solidFill>
                  <a:srgbClr val="585858"/>
                </a:solidFill>
                <a:latin typeface="Gill Sans MT"/>
              </a:rPr>
              <a:t>above</a:t>
            </a:r>
            <a:r>
              <a:rPr b="0" lang="en-US" sz="2800" spc="86" strike="noStrike">
                <a:solidFill>
                  <a:srgbClr val="585858"/>
                </a:solidFill>
                <a:latin typeface="Gill Sans MT"/>
              </a:rPr>
              <a:t> </a:t>
            </a:r>
            <a:r>
              <a:rPr b="0" lang="en-US" sz="2800" spc="-7" strike="noStrike">
                <a:solidFill>
                  <a:srgbClr val="585858"/>
                </a:solidFill>
                <a:latin typeface="Gill Sans MT"/>
              </a:rPr>
              <a:t>example: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49" name="CustomShape 3"/>
          <p:cNvSpPr/>
          <p:nvPr/>
        </p:nvSpPr>
        <p:spPr>
          <a:xfrm>
            <a:off x="1787760" y="3749040"/>
            <a:ext cx="3099240" cy="27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8600" bIns="0">
            <a:spAutoFit/>
          </a:bodyPr>
          <a:p>
            <a:pPr marL="241200" indent="-227880">
              <a:lnSpc>
                <a:spcPct val="100000"/>
              </a:lnSpc>
              <a:spcBef>
                <a:spcPts val="1091"/>
              </a:spcBef>
              <a:buClr>
                <a:srgbClr val="171212"/>
              </a:buClr>
              <a:buFont typeface="Symbol"/>
              <a:buChar char=""/>
            </a:pPr>
            <a:r>
              <a:rPr b="0" lang="en-US" sz="2400" spc="-1" strike="noStrike">
                <a:solidFill>
                  <a:srgbClr val="585858"/>
                </a:solidFill>
                <a:latin typeface="Gill Sans MT"/>
                <a:ea typeface="DejaVu Sans"/>
              </a:rPr>
              <a:t>A Deer </a:t>
            </a:r>
            <a:r>
              <a:rPr b="0" lang="en-US" sz="2400" spc="-7" strike="noStrike">
                <a:solidFill>
                  <a:srgbClr val="585858"/>
                </a:solidFill>
                <a:latin typeface="Gill Sans MT"/>
                <a:ea typeface="DejaVu Sans"/>
              </a:rPr>
              <a:t>IS-A</a:t>
            </a:r>
            <a:r>
              <a:rPr b="0" lang="en-US" sz="2400" spc="-290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a3c539"/>
                </a:solidFill>
                <a:latin typeface="Gill Sans MT"/>
                <a:ea typeface="DejaVu Sans"/>
              </a:rPr>
              <a:t>Animal</a:t>
            </a:r>
            <a:endParaRPr b="0" lang="en-US" sz="24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995"/>
              </a:spcBef>
              <a:buClr>
                <a:srgbClr val="171212"/>
              </a:buClr>
              <a:buFont typeface="Symbol"/>
              <a:buChar char=""/>
            </a:pPr>
            <a:r>
              <a:rPr b="0" lang="en-US" sz="2400" spc="-1" strike="noStrike">
                <a:solidFill>
                  <a:srgbClr val="585858"/>
                </a:solidFill>
                <a:latin typeface="Gill Sans MT"/>
                <a:ea typeface="DejaVu Sans"/>
              </a:rPr>
              <a:t>A Deer </a:t>
            </a:r>
            <a:r>
              <a:rPr b="0" lang="en-US" sz="2400" spc="-7" strike="noStrike">
                <a:solidFill>
                  <a:srgbClr val="585858"/>
                </a:solidFill>
                <a:latin typeface="Gill Sans MT"/>
                <a:ea typeface="DejaVu Sans"/>
              </a:rPr>
              <a:t>IS-A</a:t>
            </a:r>
            <a:r>
              <a:rPr b="0" lang="en-US" sz="2400" spc="-440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400" spc="-32" strike="noStrike">
                <a:solidFill>
                  <a:srgbClr val="a3c539"/>
                </a:solidFill>
                <a:latin typeface="Gill Sans MT"/>
                <a:ea typeface="DejaVu Sans"/>
              </a:rPr>
              <a:t>Vegetarian</a:t>
            </a:r>
            <a:endParaRPr b="0" lang="en-US" sz="24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989"/>
              </a:spcBef>
              <a:buClr>
                <a:srgbClr val="171212"/>
              </a:buClr>
              <a:buFont typeface="Symbol"/>
              <a:buChar char=""/>
            </a:pPr>
            <a:r>
              <a:rPr b="0" lang="en-US" sz="2400" spc="-1" strike="noStrike">
                <a:solidFill>
                  <a:srgbClr val="585858"/>
                </a:solidFill>
                <a:latin typeface="Gill Sans MT"/>
                <a:ea typeface="DejaVu Sans"/>
              </a:rPr>
              <a:t>A Deer </a:t>
            </a:r>
            <a:r>
              <a:rPr b="0" lang="en-US" sz="2400" spc="-7" strike="noStrike">
                <a:solidFill>
                  <a:srgbClr val="585858"/>
                </a:solidFill>
                <a:latin typeface="Gill Sans MT"/>
                <a:ea typeface="DejaVu Sans"/>
              </a:rPr>
              <a:t>IS-A</a:t>
            </a:r>
            <a:r>
              <a:rPr b="0" lang="en-US" sz="2400" spc="-52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a3c539"/>
                </a:solidFill>
                <a:latin typeface="Gill Sans MT"/>
                <a:ea typeface="DejaVu Sans"/>
              </a:rPr>
              <a:t>Deer</a:t>
            </a:r>
            <a:endParaRPr b="0" lang="en-US" sz="24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981"/>
              </a:spcBef>
              <a:buClr>
                <a:srgbClr val="171212"/>
              </a:buClr>
              <a:buFont typeface="Symbol"/>
              <a:buChar char=""/>
            </a:pPr>
            <a:r>
              <a:rPr b="0" lang="en-US" sz="2400" spc="-1" strike="noStrike">
                <a:solidFill>
                  <a:srgbClr val="585858"/>
                </a:solidFill>
                <a:latin typeface="Gill Sans MT"/>
                <a:ea typeface="DejaVu Sans"/>
              </a:rPr>
              <a:t>A Deer </a:t>
            </a:r>
            <a:r>
              <a:rPr b="0" lang="en-US" sz="2400" spc="-7" strike="noStrike">
                <a:solidFill>
                  <a:srgbClr val="585858"/>
                </a:solidFill>
                <a:latin typeface="Gill Sans MT"/>
                <a:ea typeface="DejaVu Sans"/>
              </a:rPr>
              <a:t>IS-A</a:t>
            </a:r>
            <a:r>
              <a:rPr b="0" lang="en-US" sz="2400" spc="-55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a3c539"/>
                </a:solidFill>
                <a:latin typeface="Gill Sans MT"/>
                <a:ea typeface="DejaVu Sans"/>
              </a:rPr>
              <a:t>Object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8147160" y="3730680"/>
            <a:ext cx="2468160" cy="13644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>
            <a:spAutoFit/>
          </a:bodyPr>
          <a:p>
            <a:pPr marL="1440">
              <a:lnSpc>
                <a:spcPct val="100000"/>
              </a:lnSpc>
              <a:spcBef>
                <a:spcPts val="6"/>
              </a:spcBef>
            </a:pPr>
            <a:r>
              <a:rPr b="0" lang="en-US" sz="2000" spc="-1" strike="noStrike">
                <a:solidFill>
                  <a:srgbClr val="7e0054"/>
                </a:solidFill>
                <a:latin typeface="Arial"/>
                <a:ea typeface="DejaVu Sans"/>
              </a:rPr>
              <a:t>Deer </a:t>
            </a:r>
            <a:r>
              <a:rPr b="0" lang="en-US" sz="2000" spc="-1" strike="noStrike">
                <a:solidFill>
                  <a:srgbClr val="303030"/>
                </a:solidFill>
                <a:latin typeface="Arial"/>
                <a:ea typeface="DejaVu Sans"/>
              </a:rPr>
              <a:t>d </a:t>
            </a:r>
            <a:r>
              <a:rPr b="0" lang="en-US" sz="2000" spc="-1" strike="noStrike">
                <a:solidFill>
                  <a:srgbClr val="666600"/>
                </a:solidFill>
                <a:latin typeface="Arial"/>
                <a:ea typeface="DejaVu Sans"/>
              </a:rPr>
              <a:t>= </a:t>
            </a:r>
            <a:r>
              <a:rPr b="0" lang="en-US" sz="2000" spc="-1" strike="noStrike">
                <a:solidFill>
                  <a:srgbClr val="000087"/>
                </a:solidFill>
                <a:latin typeface="Arial"/>
                <a:ea typeface="DejaVu Sans"/>
              </a:rPr>
              <a:t>new</a:t>
            </a:r>
            <a:r>
              <a:rPr b="0" lang="en-US" sz="2000" spc="-114" strike="noStrike">
                <a:solidFill>
                  <a:srgbClr val="000087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7e0054"/>
                </a:solidFill>
                <a:latin typeface="Arial"/>
                <a:ea typeface="DejaVu Sans"/>
              </a:rPr>
              <a:t>Deer</a:t>
            </a:r>
            <a:r>
              <a:rPr b="0" lang="en-US" sz="2000" spc="-1" strike="noStrike">
                <a:solidFill>
                  <a:srgbClr val="666600"/>
                </a:solidFill>
                <a:latin typeface="Arial"/>
                <a:ea typeface="DejaVu Sans"/>
              </a:rPr>
              <a:t>();  </a:t>
            </a:r>
            <a:r>
              <a:rPr b="0" lang="en-US" sz="2000" spc="-1" strike="noStrike">
                <a:solidFill>
                  <a:srgbClr val="7e0054"/>
                </a:solidFill>
                <a:latin typeface="Arial"/>
                <a:ea typeface="DejaVu Sans"/>
              </a:rPr>
              <a:t>Animal </a:t>
            </a:r>
            <a:r>
              <a:rPr b="0" lang="en-US" sz="2000" spc="-1" strike="noStrike">
                <a:solidFill>
                  <a:srgbClr val="303030"/>
                </a:solidFill>
                <a:latin typeface="Arial"/>
                <a:ea typeface="DejaVu Sans"/>
              </a:rPr>
              <a:t>a </a:t>
            </a:r>
            <a:r>
              <a:rPr b="0" lang="en-US" sz="2000" spc="-1" strike="noStrike">
                <a:solidFill>
                  <a:srgbClr val="666600"/>
                </a:solidFill>
                <a:latin typeface="Arial"/>
                <a:ea typeface="DejaVu Sans"/>
              </a:rPr>
              <a:t>= </a:t>
            </a:r>
            <a:r>
              <a:rPr b="0" lang="en-US" sz="2000" spc="-1" strike="noStrike">
                <a:solidFill>
                  <a:srgbClr val="303030"/>
                </a:solidFill>
                <a:latin typeface="Arial"/>
                <a:ea typeface="DejaVu Sans"/>
              </a:rPr>
              <a:t>d</a:t>
            </a:r>
            <a:r>
              <a:rPr b="0" lang="en-US" sz="2000" spc="-1" strike="noStrike">
                <a:solidFill>
                  <a:srgbClr val="666600"/>
                </a:solidFill>
                <a:latin typeface="Arial"/>
                <a:ea typeface="DejaVu Sans"/>
              </a:rPr>
              <a:t>;  </a:t>
            </a:r>
            <a:r>
              <a:rPr b="0" lang="en-US" sz="2000" spc="-12" strike="noStrike">
                <a:solidFill>
                  <a:srgbClr val="7e0054"/>
                </a:solidFill>
                <a:latin typeface="Arial"/>
                <a:ea typeface="DejaVu Sans"/>
              </a:rPr>
              <a:t>Vegetarian </a:t>
            </a:r>
            <a:r>
              <a:rPr b="0" lang="en-US" sz="2000" spc="-1" strike="noStrike">
                <a:solidFill>
                  <a:srgbClr val="303030"/>
                </a:solidFill>
                <a:latin typeface="Arial"/>
                <a:ea typeface="DejaVu Sans"/>
              </a:rPr>
              <a:t>v </a:t>
            </a:r>
            <a:r>
              <a:rPr b="0" lang="en-US" sz="2000" spc="-1" strike="noStrike">
                <a:solidFill>
                  <a:srgbClr val="666600"/>
                </a:solidFill>
                <a:latin typeface="Arial"/>
                <a:ea typeface="DejaVu Sans"/>
              </a:rPr>
              <a:t>=</a:t>
            </a:r>
            <a:r>
              <a:rPr b="0" lang="en-US" sz="2000" spc="-66" strike="noStrike">
                <a:solidFill>
                  <a:srgbClr val="6666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303030"/>
                </a:solidFill>
                <a:latin typeface="Arial"/>
                <a:ea typeface="DejaVu Sans"/>
              </a:rPr>
              <a:t>d</a:t>
            </a:r>
            <a:r>
              <a:rPr b="0" lang="en-US" sz="2000" spc="-1" strike="noStrike">
                <a:solidFill>
                  <a:srgbClr val="666600"/>
                </a:solidFill>
                <a:latin typeface="Arial"/>
                <a:ea typeface="DejaVu Sans"/>
              </a:rPr>
              <a:t>;</a:t>
            </a:r>
            <a:endParaRPr b="0" lang="en-US" sz="2000" spc="-1" strike="noStrike">
              <a:latin typeface="Arial"/>
            </a:endParaRPr>
          </a:p>
          <a:p>
            <a:pPr marL="1440">
              <a:lnSpc>
                <a:spcPct val="100000"/>
              </a:lnSpc>
              <a:spcBef>
                <a:spcPts val="1134"/>
              </a:spcBef>
            </a:pPr>
            <a:r>
              <a:rPr b="0" lang="en-US" sz="2000" spc="-1" strike="noStrike">
                <a:solidFill>
                  <a:srgbClr val="7e0054"/>
                </a:solidFill>
                <a:latin typeface="Arial"/>
                <a:ea typeface="DejaVu Sans"/>
              </a:rPr>
              <a:t>Object </a:t>
            </a:r>
            <a:r>
              <a:rPr b="0" lang="en-US" sz="2000" spc="-1" strike="noStrike">
                <a:solidFill>
                  <a:srgbClr val="303030"/>
                </a:solidFill>
                <a:latin typeface="Arial"/>
                <a:ea typeface="DejaVu Sans"/>
              </a:rPr>
              <a:t>o </a:t>
            </a:r>
            <a:r>
              <a:rPr b="0" lang="en-US" sz="2000" spc="-1" strike="noStrike">
                <a:solidFill>
                  <a:srgbClr val="666600"/>
                </a:solidFill>
                <a:latin typeface="Arial"/>
                <a:ea typeface="DejaVu Sans"/>
              </a:rPr>
              <a:t>=</a:t>
            </a:r>
            <a:r>
              <a:rPr b="0" lang="en-US" sz="2000" spc="-75" strike="noStrike">
                <a:solidFill>
                  <a:srgbClr val="6666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303030"/>
                </a:solidFill>
                <a:latin typeface="Arial"/>
                <a:ea typeface="DejaVu Sans"/>
              </a:rPr>
              <a:t>d</a:t>
            </a:r>
            <a:r>
              <a:rPr b="0" lang="en-US" sz="2000" spc="-1" strike="noStrike">
                <a:solidFill>
                  <a:srgbClr val="666600"/>
                </a:solidFill>
                <a:latin typeface="Arial"/>
                <a:ea typeface="DejaVu Sans"/>
              </a:rPr>
              <a:t>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2" name="CustomShape 6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2DA1FD64-C402-45DC-AE1F-FC6A538104B9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CustomShape 1"/>
          <p:cNvSpPr/>
          <p:nvPr/>
        </p:nvSpPr>
        <p:spPr>
          <a:xfrm>
            <a:off x="7389720" y="0"/>
            <a:ext cx="4801680" cy="6857280"/>
          </a:xfrm>
          <a:custGeom>
            <a:avLst/>
            <a:gdLst/>
            <a:ahLst/>
            <a:rect l="l" t="t" r="r" b="b"/>
            <a:pathLst>
              <a:path w="4802505" h="6858000">
                <a:moveTo>
                  <a:pt x="4802124" y="0"/>
                </a:moveTo>
                <a:lnTo>
                  <a:pt x="0" y="0"/>
                </a:lnTo>
                <a:lnTo>
                  <a:pt x="4699" y="66675"/>
                </a:lnTo>
                <a:lnTo>
                  <a:pt x="12700" y="122174"/>
                </a:lnTo>
                <a:lnTo>
                  <a:pt x="22225" y="174625"/>
                </a:lnTo>
                <a:lnTo>
                  <a:pt x="53975" y="260350"/>
                </a:lnTo>
                <a:lnTo>
                  <a:pt x="73025" y="296799"/>
                </a:lnTo>
                <a:lnTo>
                  <a:pt x="109474" y="369824"/>
                </a:lnTo>
                <a:lnTo>
                  <a:pt x="127000" y="409575"/>
                </a:lnTo>
                <a:lnTo>
                  <a:pt x="142875" y="450850"/>
                </a:lnTo>
                <a:lnTo>
                  <a:pt x="157099" y="496824"/>
                </a:lnTo>
                <a:lnTo>
                  <a:pt x="168275" y="546100"/>
                </a:lnTo>
                <a:lnTo>
                  <a:pt x="176149" y="606425"/>
                </a:lnTo>
                <a:lnTo>
                  <a:pt x="179324" y="673100"/>
                </a:lnTo>
                <a:lnTo>
                  <a:pt x="176149" y="744474"/>
                </a:lnTo>
                <a:lnTo>
                  <a:pt x="168275" y="801624"/>
                </a:lnTo>
                <a:lnTo>
                  <a:pt x="157099" y="854075"/>
                </a:lnTo>
                <a:lnTo>
                  <a:pt x="142875" y="901700"/>
                </a:lnTo>
                <a:lnTo>
                  <a:pt x="127000" y="942975"/>
                </a:lnTo>
                <a:lnTo>
                  <a:pt x="107950" y="981075"/>
                </a:lnTo>
                <a:lnTo>
                  <a:pt x="88900" y="1017524"/>
                </a:lnTo>
                <a:lnTo>
                  <a:pt x="69850" y="1055624"/>
                </a:lnTo>
                <a:lnTo>
                  <a:pt x="52324" y="1095375"/>
                </a:lnTo>
                <a:lnTo>
                  <a:pt x="34925" y="1136650"/>
                </a:lnTo>
                <a:lnTo>
                  <a:pt x="20574" y="1182624"/>
                </a:lnTo>
                <a:lnTo>
                  <a:pt x="11049" y="1235075"/>
                </a:lnTo>
                <a:lnTo>
                  <a:pt x="1524" y="1295400"/>
                </a:lnTo>
                <a:lnTo>
                  <a:pt x="0" y="1363599"/>
                </a:lnTo>
                <a:lnTo>
                  <a:pt x="1524" y="1431925"/>
                </a:lnTo>
                <a:lnTo>
                  <a:pt x="11049" y="1492250"/>
                </a:lnTo>
                <a:lnTo>
                  <a:pt x="20574" y="1544574"/>
                </a:lnTo>
                <a:lnTo>
                  <a:pt x="34925" y="1589024"/>
                </a:lnTo>
                <a:lnTo>
                  <a:pt x="52324" y="1631950"/>
                </a:lnTo>
                <a:lnTo>
                  <a:pt x="69850" y="1671574"/>
                </a:lnTo>
                <a:lnTo>
                  <a:pt x="88900" y="1708150"/>
                </a:lnTo>
                <a:lnTo>
                  <a:pt x="107950" y="1743075"/>
                </a:lnTo>
                <a:lnTo>
                  <a:pt x="127000" y="1782699"/>
                </a:lnTo>
                <a:lnTo>
                  <a:pt x="142875" y="1823974"/>
                </a:lnTo>
                <a:lnTo>
                  <a:pt x="157099" y="1870075"/>
                </a:lnTo>
                <a:lnTo>
                  <a:pt x="168275" y="1922399"/>
                </a:lnTo>
                <a:lnTo>
                  <a:pt x="176149" y="1982724"/>
                </a:lnTo>
                <a:lnTo>
                  <a:pt x="179324" y="2051050"/>
                </a:lnTo>
                <a:lnTo>
                  <a:pt x="176149" y="2119249"/>
                </a:lnTo>
                <a:lnTo>
                  <a:pt x="168275" y="2179574"/>
                </a:lnTo>
                <a:lnTo>
                  <a:pt x="157099" y="2232025"/>
                </a:lnTo>
                <a:lnTo>
                  <a:pt x="142875" y="2277999"/>
                </a:lnTo>
                <a:lnTo>
                  <a:pt x="127000" y="2319274"/>
                </a:lnTo>
                <a:lnTo>
                  <a:pt x="107950" y="2359025"/>
                </a:lnTo>
                <a:lnTo>
                  <a:pt x="88900" y="2395474"/>
                </a:lnTo>
                <a:lnTo>
                  <a:pt x="69850" y="2433574"/>
                </a:lnTo>
                <a:lnTo>
                  <a:pt x="52324" y="2471674"/>
                </a:lnTo>
                <a:lnTo>
                  <a:pt x="34925" y="2512949"/>
                </a:lnTo>
                <a:lnTo>
                  <a:pt x="20574" y="2560574"/>
                </a:lnTo>
                <a:lnTo>
                  <a:pt x="11049" y="2613025"/>
                </a:lnTo>
                <a:lnTo>
                  <a:pt x="1524" y="2671699"/>
                </a:lnTo>
                <a:lnTo>
                  <a:pt x="0" y="2741549"/>
                </a:lnTo>
                <a:lnTo>
                  <a:pt x="1524" y="2809875"/>
                </a:lnTo>
                <a:lnTo>
                  <a:pt x="11049" y="2868549"/>
                </a:lnTo>
                <a:lnTo>
                  <a:pt x="20574" y="2922524"/>
                </a:lnTo>
                <a:lnTo>
                  <a:pt x="34925" y="2966974"/>
                </a:lnTo>
                <a:lnTo>
                  <a:pt x="52324" y="3009900"/>
                </a:lnTo>
                <a:lnTo>
                  <a:pt x="69850" y="3046349"/>
                </a:lnTo>
                <a:lnTo>
                  <a:pt x="88900" y="3084449"/>
                </a:lnTo>
                <a:lnTo>
                  <a:pt x="107950" y="3121025"/>
                </a:lnTo>
                <a:lnTo>
                  <a:pt x="127000" y="3160649"/>
                </a:lnTo>
                <a:lnTo>
                  <a:pt x="142875" y="3201924"/>
                </a:lnTo>
                <a:lnTo>
                  <a:pt x="157099" y="3248025"/>
                </a:lnTo>
                <a:lnTo>
                  <a:pt x="168275" y="3300349"/>
                </a:lnTo>
                <a:lnTo>
                  <a:pt x="176149" y="3360674"/>
                </a:lnTo>
                <a:lnTo>
                  <a:pt x="179324" y="3427349"/>
                </a:lnTo>
                <a:lnTo>
                  <a:pt x="176149" y="3497199"/>
                </a:lnTo>
                <a:lnTo>
                  <a:pt x="168275" y="3557524"/>
                </a:lnTo>
                <a:lnTo>
                  <a:pt x="157099" y="3609975"/>
                </a:lnTo>
                <a:lnTo>
                  <a:pt x="142875" y="3655949"/>
                </a:lnTo>
                <a:lnTo>
                  <a:pt x="127000" y="3697224"/>
                </a:lnTo>
                <a:lnTo>
                  <a:pt x="107950" y="3736975"/>
                </a:lnTo>
                <a:lnTo>
                  <a:pt x="69850" y="3811524"/>
                </a:lnTo>
                <a:lnTo>
                  <a:pt x="52324" y="3848100"/>
                </a:lnTo>
                <a:lnTo>
                  <a:pt x="34925" y="3890899"/>
                </a:lnTo>
                <a:lnTo>
                  <a:pt x="20574" y="3935349"/>
                </a:lnTo>
                <a:lnTo>
                  <a:pt x="11049" y="3987800"/>
                </a:lnTo>
                <a:lnTo>
                  <a:pt x="1524" y="4048125"/>
                </a:lnTo>
                <a:lnTo>
                  <a:pt x="0" y="4116324"/>
                </a:lnTo>
                <a:lnTo>
                  <a:pt x="1524" y="4186174"/>
                </a:lnTo>
                <a:lnTo>
                  <a:pt x="11049" y="4244975"/>
                </a:lnTo>
                <a:lnTo>
                  <a:pt x="20574" y="4297299"/>
                </a:lnTo>
                <a:lnTo>
                  <a:pt x="34925" y="4343400"/>
                </a:lnTo>
                <a:lnTo>
                  <a:pt x="52324" y="4386199"/>
                </a:lnTo>
                <a:lnTo>
                  <a:pt x="69850" y="4424299"/>
                </a:lnTo>
                <a:lnTo>
                  <a:pt x="107950" y="4498975"/>
                </a:lnTo>
                <a:lnTo>
                  <a:pt x="127000" y="4537075"/>
                </a:lnTo>
                <a:lnTo>
                  <a:pt x="142875" y="4579874"/>
                </a:lnTo>
                <a:lnTo>
                  <a:pt x="157099" y="4625975"/>
                </a:lnTo>
                <a:lnTo>
                  <a:pt x="168275" y="4678299"/>
                </a:lnTo>
                <a:lnTo>
                  <a:pt x="176149" y="4738624"/>
                </a:lnTo>
                <a:lnTo>
                  <a:pt x="179324" y="4806950"/>
                </a:lnTo>
                <a:lnTo>
                  <a:pt x="176149" y="4875149"/>
                </a:lnTo>
                <a:lnTo>
                  <a:pt x="168275" y="4935474"/>
                </a:lnTo>
                <a:lnTo>
                  <a:pt x="157099" y="4987925"/>
                </a:lnTo>
                <a:lnTo>
                  <a:pt x="142875" y="5033899"/>
                </a:lnTo>
                <a:lnTo>
                  <a:pt x="127000" y="5075174"/>
                </a:lnTo>
                <a:lnTo>
                  <a:pt x="107950" y="5114925"/>
                </a:lnTo>
                <a:lnTo>
                  <a:pt x="88900" y="5149850"/>
                </a:lnTo>
                <a:lnTo>
                  <a:pt x="69850" y="5186299"/>
                </a:lnTo>
                <a:lnTo>
                  <a:pt x="52324" y="5226050"/>
                </a:lnTo>
                <a:lnTo>
                  <a:pt x="34925" y="5268849"/>
                </a:lnTo>
                <a:lnTo>
                  <a:pt x="20574" y="5313299"/>
                </a:lnTo>
                <a:lnTo>
                  <a:pt x="11049" y="5365750"/>
                </a:lnTo>
                <a:lnTo>
                  <a:pt x="1524" y="5426075"/>
                </a:lnTo>
                <a:lnTo>
                  <a:pt x="0" y="5494274"/>
                </a:lnTo>
                <a:lnTo>
                  <a:pt x="1524" y="5562600"/>
                </a:lnTo>
                <a:lnTo>
                  <a:pt x="11049" y="5622925"/>
                </a:lnTo>
                <a:lnTo>
                  <a:pt x="20574" y="5675312"/>
                </a:lnTo>
                <a:lnTo>
                  <a:pt x="34925" y="5721350"/>
                </a:lnTo>
                <a:lnTo>
                  <a:pt x="52324" y="5762625"/>
                </a:lnTo>
                <a:lnTo>
                  <a:pt x="69850" y="5802312"/>
                </a:lnTo>
                <a:lnTo>
                  <a:pt x="88900" y="5840412"/>
                </a:lnTo>
                <a:lnTo>
                  <a:pt x="107950" y="5876925"/>
                </a:lnTo>
                <a:lnTo>
                  <a:pt x="127000" y="5915025"/>
                </a:lnTo>
                <a:lnTo>
                  <a:pt x="142875" y="5956300"/>
                </a:lnTo>
                <a:lnTo>
                  <a:pt x="157099" y="6003925"/>
                </a:lnTo>
                <a:lnTo>
                  <a:pt x="168275" y="6056312"/>
                </a:lnTo>
                <a:lnTo>
                  <a:pt x="176149" y="6113462"/>
                </a:lnTo>
                <a:lnTo>
                  <a:pt x="179324" y="6183312"/>
                </a:lnTo>
                <a:lnTo>
                  <a:pt x="176149" y="6251575"/>
                </a:lnTo>
                <a:lnTo>
                  <a:pt x="168275" y="6311900"/>
                </a:lnTo>
                <a:lnTo>
                  <a:pt x="157099" y="6361112"/>
                </a:lnTo>
                <a:lnTo>
                  <a:pt x="142875" y="6407150"/>
                </a:lnTo>
                <a:lnTo>
                  <a:pt x="127000" y="6448425"/>
                </a:lnTo>
                <a:lnTo>
                  <a:pt x="109474" y="6488112"/>
                </a:lnTo>
                <a:lnTo>
                  <a:pt x="73025" y="6561137"/>
                </a:lnTo>
                <a:lnTo>
                  <a:pt x="53975" y="6597650"/>
                </a:lnTo>
                <a:lnTo>
                  <a:pt x="22225" y="6683375"/>
                </a:lnTo>
                <a:lnTo>
                  <a:pt x="12700" y="6735761"/>
                </a:lnTo>
                <a:lnTo>
                  <a:pt x="4699" y="6791323"/>
                </a:lnTo>
                <a:lnTo>
                  <a:pt x="0" y="6857999"/>
                </a:lnTo>
                <a:lnTo>
                  <a:pt x="4802124" y="6857999"/>
                </a:lnTo>
                <a:lnTo>
                  <a:pt x="4802124" y="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CustomShape 2"/>
          <p:cNvSpPr/>
          <p:nvPr/>
        </p:nvSpPr>
        <p:spPr>
          <a:xfrm>
            <a:off x="0" y="0"/>
            <a:ext cx="282960" cy="6857280"/>
          </a:xfrm>
          <a:custGeom>
            <a:avLst/>
            <a:gdLst/>
            <a:ahLst/>
            <a:rect l="l" t="t" r="r" b="b"/>
            <a:pathLst>
              <a:path w="283845" h="6858000">
                <a:moveTo>
                  <a:pt x="0" y="6858000"/>
                </a:moveTo>
                <a:lnTo>
                  <a:pt x="283464" y="6858000"/>
                </a:lnTo>
                <a:lnTo>
                  <a:pt x="2834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CustomShape 3"/>
          <p:cNvSpPr/>
          <p:nvPr/>
        </p:nvSpPr>
        <p:spPr>
          <a:xfrm>
            <a:off x="7872840" y="552600"/>
            <a:ext cx="365112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N</a:t>
            </a:r>
            <a:r>
              <a:rPr b="1" lang="en-US" sz="1800" spc="80" strike="noStrike">
                <a:solidFill>
                  <a:srgbClr val="a3c539"/>
                </a:solidFill>
                <a:latin typeface="Gill Sans MT"/>
                <a:ea typeface="DejaVu Sans"/>
              </a:rPr>
              <a:t>OT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H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R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M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P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O</a:t>
            </a:r>
            <a:r>
              <a:rPr b="1" lang="en-US" sz="1800" spc="86" strike="noStrike">
                <a:solidFill>
                  <a:srgbClr val="a3c539"/>
                </a:solidFill>
                <a:latin typeface="Gill Sans MT"/>
                <a:ea typeface="DejaVu Sans"/>
              </a:rPr>
              <a:t>RTA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N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T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J</a:t>
            </a:r>
            <a:r>
              <a:rPr b="1" lang="en-US" sz="1800" spc="94" strike="noStrike">
                <a:solidFill>
                  <a:srgbClr val="a3c539"/>
                </a:solidFill>
                <a:latin typeface="Gill Sans MT"/>
                <a:ea typeface="DejaVu Sans"/>
              </a:rPr>
              <a:t>AVA</a:t>
            </a:r>
            <a:r>
              <a:rPr b="1" lang="en-US" sz="1800" spc="94" strike="noStrike">
                <a:solidFill>
                  <a:srgbClr val="a3c539"/>
                </a:solidFill>
                <a:latin typeface="Gill Sans MT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C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O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N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C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P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T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S</a:t>
            </a:r>
            <a:r>
              <a:rPr b="1" lang="en-US" sz="1800" spc="282" strike="noStrike">
                <a:solidFill>
                  <a:srgbClr val="a3c539"/>
                </a:solidFill>
                <a:latin typeface="Gill Sans MT"/>
                <a:ea typeface="DejaVu Sans"/>
              </a:rPr>
              <a:t> </a:t>
            </a:r>
            <a:r>
              <a:rPr b="1" lang="en-US" sz="1800" spc="69" strike="noStrike">
                <a:solidFill>
                  <a:srgbClr val="a3c539"/>
                </a:solidFill>
                <a:latin typeface="Gill Sans MT"/>
                <a:ea typeface="DejaVu Sans"/>
              </a:rPr>
              <a:t>YO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U</a:t>
            </a:r>
            <a:r>
              <a:rPr b="1" lang="en-US" sz="1800" spc="-211" strike="noStrike">
                <a:solidFill>
                  <a:srgbClr val="a3c539"/>
                </a:solidFill>
                <a:latin typeface="Gill Sans MT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’</a:t>
            </a:r>
            <a:r>
              <a:rPr b="1" lang="en-US" sz="1800" spc="-211" strike="noStrike">
                <a:solidFill>
                  <a:srgbClr val="a3c539"/>
                </a:solidFill>
                <a:latin typeface="Gill Sans MT"/>
                <a:ea typeface="DejaVu Sans"/>
              </a:rPr>
              <a:t> </a:t>
            </a:r>
            <a:r>
              <a:rPr b="1" lang="en-US" sz="1800" spc="140" strike="noStrike">
                <a:solidFill>
                  <a:srgbClr val="a3c539"/>
                </a:solidFill>
                <a:latin typeface="Gill Sans MT"/>
                <a:ea typeface="DejaVu Sans"/>
              </a:rPr>
              <a:t>LL  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R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U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N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IN</a:t>
            </a:r>
            <a:r>
              <a:rPr b="1" lang="en-US" sz="1800" spc="80" strike="noStrike">
                <a:solidFill>
                  <a:srgbClr val="a3c539"/>
                </a:solidFill>
                <a:latin typeface="Gill Sans MT"/>
                <a:ea typeface="DejaVu Sans"/>
              </a:rPr>
              <a:t>TO</a:t>
            </a:r>
            <a:r>
              <a:rPr b="1" lang="en-US" sz="1800" spc="420" strike="noStrike">
                <a:solidFill>
                  <a:srgbClr val="a3c539"/>
                </a:solidFill>
                <a:latin typeface="Gill Sans MT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A L</a:t>
            </a:r>
            <a:r>
              <a:rPr b="1" lang="en-US" sz="1800" spc="80" strike="noStrike">
                <a:solidFill>
                  <a:srgbClr val="a3c539"/>
                </a:solidFill>
                <a:latin typeface="Gill Sans MT"/>
                <a:ea typeface="DejaVu Sans"/>
              </a:rPr>
              <a:t>OT</a:t>
            </a:r>
            <a:r>
              <a:rPr b="1" lang="en-US" sz="1800" spc="-250" strike="noStrike">
                <a:solidFill>
                  <a:srgbClr val="a3c539"/>
                </a:solidFill>
                <a:latin typeface="Gill Sans MT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a3c539"/>
                </a:solidFill>
                <a:latin typeface="Gill Sans MT"/>
                <a:ea typeface="DejaVu Sans"/>
              </a:rPr>
              <a:t>: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ts val="3319"/>
              </a:lnSpc>
            </a:pPr>
            <a:r>
              <a:rPr b="1" lang="en-US" sz="2800" spc="239" strike="noStrike">
                <a:solidFill>
                  <a:srgbClr val="a3c539"/>
                </a:solidFill>
                <a:latin typeface="Gill Sans MT"/>
                <a:ea typeface="DejaVu Sans"/>
              </a:rPr>
              <a:t>OVERRIDING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56" name="CustomShape 4"/>
          <p:cNvSpPr/>
          <p:nvPr/>
        </p:nvSpPr>
        <p:spPr>
          <a:xfrm>
            <a:off x="786960" y="914760"/>
            <a:ext cx="5958000" cy="168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10000"/>
              </a:lnSpc>
              <a:spcBef>
                <a:spcPts val="99"/>
              </a:spcBef>
            </a:pP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The benefit of </a:t>
            </a:r>
            <a:r>
              <a:rPr b="0" lang="en-US" sz="2000" spc="-12" strike="noStrike">
                <a:solidFill>
                  <a:srgbClr val="585858"/>
                </a:solidFill>
                <a:latin typeface="Gill Sans MT"/>
                <a:ea typeface="DejaVu Sans"/>
              </a:rPr>
              <a:t>overriding 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is: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ability to define a </a:t>
            </a:r>
            <a:r>
              <a:rPr b="0" lang="en-US" sz="2000" spc="-12" strike="noStrike">
                <a:solidFill>
                  <a:srgbClr val="585858"/>
                </a:solidFill>
                <a:latin typeface="Gill Sans MT"/>
                <a:ea typeface="DejaVu Sans"/>
              </a:rPr>
              <a:t>behavior 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that's specific to the subclass type which means a</a:t>
            </a:r>
            <a:r>
              <a:rPr b="0" lang="en-US" sz="2000" spc="-202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subclass  </a:t>
            </a:r>
            <a:r>
              <a:rPr b="1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can implement a </a:t>
            </a:r>
            <a:r>
              <a:rPr b="1" lang="en-US" sz="2000" spc="-12" strike="noStrike">
                <a:solidFill>
                  <a:srgbClr val="585858"/>
                </a:solidFill>
                <a:latin typeface="Gill Sans MT"/>
                <a:ea typeface="DejaVu Sans"/>
              </a:rPr>
              <a:t>parent </a:t>
            </a:r>
            <a:r>
              <a:rPr b="1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class method based </a:t>
            </a:r>
            <a:r>
              <a:rPr b="1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on</a:t>
            </a:r>
            <a:r>
              <a:rPr b="1" lang="en-US" sz="2000" spc="-231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1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its  </a:t>
            </a:r>
            <a:r>
              <a:rPr b="1" lang="en-US" sz="2000" spc="-12" strike="noStrike">
                <a:solidFill>
                  <a:srgbClr val="585858"/>
                </a:solidFill>
                <a:latin typeface="Gill Sans MT"/>
                <a:ea typeface="DejaVu Sans"/>
              </a:rPr>
              <a:t>requirement</a:t>
            </a:r>
            <a:r>
              <a:rPr b="0" lang="en-US" sz="2000" spc="-12" strike="noStrike">
                <a:solidFill>
                  <a:srgbClr val="585858"/>
                </a:solidFill>
                <a:latin typeface="Gill Sans MT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7" name="CustomShape 5"/>
          <p:cNvSpPr/>
          <p:nvPr/>
        </p:nvSpPr>
        <p:spPr>
          <a:xfrm>
            <a:off x="1190160" y="3926880"/>
            <a:ext cx="1262520" cy="2069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CustomShape 6"/>
          <p:cNvSpPr/>
          <p:nvPr/>
        </p:nvSpPr>
        <p:spPr>
          <a:xfrm>
            <a:off x="1594080" y="5718600"/>
            <a:ext cx="421560" cy="191160"/>
          </a:xfrm>
          <a:custGeom>
            <a:avLst/>
            <a:gdLst/>
            <a:ahLst/>
            <a:rect l="l" t="t" r="r" b="b"/>
            <a:pathLst>
              <a:path w="422275" h="191770">
                <a:moveTo>
                  <a:pt x="81057" y="129362"/>
                </a:moveTo>
                <a:lnTo>
                  <a:pt x="25330" y="139410"/>
                </a:lnTo>
                <a:lnTo>
                  <a:pt x="0" y="168405"/>
                </a:lnTo>
                <a:lnTo>
                  <a:pt x="31688" y="191319"/>
                </a:lnTo>
                <a:lnTo>
                  <a:pt x="104383" y="190982"/>
                </a:lnTo>
                <a:lnTo>
                  <a:pt x="177650" y="180886"/>
                </a:lnTo>
                <a:lnTo>
                  <a:pt x="211058" y="174522"/>
                </a:lnTo>
                <a:lnTo>
                  <a:pt x="413646" y="174522"/>
                </a:lnTo>
                <a:lnTo>
                  <a:pt x="422106" y="168405"/>
                </a:lnTo>
                <a:lnTo>
                  <a:pt x="395486" y="139410"/>
                </a:lnTo>
                <a:lnTo>
                  <a:pt x="352607" y="131659"/>
                </a:lnTo>
                <a:lnTo>
                  <a:pt x="162115" y="131659"/>
                </a:lnTo>
                <a:lnTo>
                  <a:pt x="136785" y="129649"/>
                </a:lnTo>
                <a:lnTo>
                  <a:pt x="81057" y="129362"/>
                </a:lnTo>
                <a:close/>
                <a:moveTo>
                  <a:pt x="413646" y="174522"/>
                </a:moveTo>
                <a:lnTo>
                  <a:pt x="211058" y="174522"/>
                </a:lnTo>
                <a:lnTo>
                  <a:pt x="244464" y="180886"/>
                </a:lnTo>
                <a:lnTo>
                  <a:pt x="317728" y="190982"/>
                </a:lnTo>
                <a:lnTo>
                  <a:pt x="390419" y="191319"/>
                </a:lnTo>
                <a:lnTo>
                  <a:pt x="413646" y="174522"/>
                </a:lnTo>
                <a:close/>
                <a:moveTo>
                  <a:pt x="162115" y="0"/>
                </a:moveTo>
                <a:lnTo>
                  <a:pt x="162115" y="131659"/>
                </a:lnTo>
                <a:lnTo>
                  <a:pt x="259990" y="131659"/>
                </a:lnTo>
                <a:lnTo>
                  <a:pt x="259990" y="3069"/>
                </a:lnTo>
                <a:lnTo>
                  <a:pt x="214114" y="3069"/>
                </a:lnTo>
                <a:lnTo>
                  <a:pt x="199966" y="2589"/>
                </a:lnTo>
                <a:lnTo>
                  <a:pt x="172820" y="479"/>
                </a:lnTo>
                <a:lnTo>
                  <a:pt x="162115" y="0"/>
                </a:lnTo>
                <a:close/>
                <a:moveTo>
                  <a:pt x="339902" y="129362"/>
                </a:moveTo>
                <a:lnTo>
                  <a:pt x="284891" y="129649"/>
                </a:lnTo>
                <a:lnTo>
                  <a:pt x="259990" y="131659"/>
                </a:lnTo>
                <a:lnTo>
                  <a:pt x="352607" y="131659"/>
                </a:lnTo>
                <a:lnTo>
                  <a:pt x="339902" y="129362"/>
                </a:lnTo>
                <a:close/>
                <a:moveTo>
                  <a:pt x="259990" y="0"/>
                </a:moveTo>
                <a:lnTo>
                  <a:pt x="249811" y="479"/>
                </a:lnTo>
                <a:lnTo>
                  <a:pt x="226011" y="2589"/>
                </a:lnTo>
                <a:lnTo>
                  <a:pt x="214114" y="3069"/>
                </a:lnTo>
                <a:lnTo>
                  <a:pt x="259990" y="3069"/>
                </a:lnTo>
                <a:lnTo>
                  <a:pt x="259990" y="0"/>
                </a:lnTo>
                <a:close/>
              </a:path>
            </a:pathLst>
          </a:custGeom>
          <a:solidFill>
            <a:srgbClr val="ffb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CustomShape 7"/>
          <p:cNvSpPr/>
          <p:nvPr/>
        </p:nvSpPr>
        <p:spPr>
          <a:xfrm>
            <a:off x="1297440" y="5200920"/>
            <a:ext cx="229320" cy="436320"/>
          </a:xfrm>
          <a:custGeom>
            <a:avLst/>
            <a:gdLst/>
            <a:ahLst/>
            <a:rect l="l" t="t" r="r" b="b"/>
            <a:pathLst>
              <a:path w="229869" h="436879">
                <a:moveTo>
                  <a:pt x="207044" y="364360"/>
                </a:moveTo>
                <a:lnTo>
                  <a:pt x="100782" y="364360"/>
                </a:lnTo>
                <a:lnTo>
                  <a:pt x="104127" y="381199"/>
                </a:lnTo>
                <a:lnTo>
                  <a:pt x="118369" y="414113"/>
                </a:lnTo>
                <a:lnTo>
                  <a:pt x="149816" y="436692"/>
                </a:lnTo>
                <a:lnTo>
                  <a:pt x="204778" y="422527"/>
                </a:lnTo>
                <a:lnTo>
                  <a:pt x="211613" y="417316"/>
                </a:lnTo>
                <a:lnTo>
                  <a:pt x="218162" y="410667"/>
                </a:lnTo>
                <a:lnTo>
                  <a:pt x="224138" y="402293"/>
                </a:lnTo>
                <a:lnTo>
                  <a:pt x="229254" y="391909"/>
                </a:lnTo>
                <a:lnTo>
                  <a:pt x="207044" y="364360"/>
                </a:lnTo>
                <a:close/>
                <a:moveTo>
                  <a:pt x="161957" y="0"/>
                </a:moveTo>
                <a:lnTo>
                  <a:pt x="108048" y="55496"/>
                </a:lnTo>
                <a:lnTo>
                  <a:pt x="79801" y="94295"/>
                </a:lnTo>
                <a:lnTo>
                  <a:pt x="51839" y="140845"/>
                </a:lnTo>
                <a:lnTo>
                  <a:pt x="30660" y="187924"/>
                </a:lnTo>
                <a:lnTo>
                  <a:pt x="14491" y="233969"/>
                </a:lnTo>
                <a:lnTo>
                  <a:pt x="4035" y="277039"/>
                </a:lnTo>
                <a:lnTo>
                  <a:pt x="0" y="315195"/>
                </a:lnTo>
                <a:lnTo>
                  <a:pt x="3088" y="346498"/>
                </a:lnTo>
                <a:lnTo>
                  <a:pt x="14005" y="369005"/>
                </a:lnTo>
                <a:lnTo>
                  <a:pt x="33457" y="380778"/>
                </a:lnTo>
                <a:lnTo>
                  <a:pt x="62147" y="379876"/>
                </a:lnTo>
                <a:lnTo>
                  <a:pt x="100782" y="364360"/>
                </a:lnTo>
                <a:lnTo>
                  <a:pt x="207044" y="364360"/>
                </a:lnTo>
                <a:lnTo>
                  <a:pt x="169447" y="304171"/>
                </a:lnTo>
                <a:lnTo>
                  <a:pt x="150187" y="253687"/>
                </a:lnTo>
                <a:lnTo>
                  <a:pt x="138415" y="199971"/>
                </a:lnTo>
                <a:lnTo>
                  <a:pt x="134425" y="143904"/>
                </a:lnTo>
                <a:lnTo>
                  <a:pt x="136146" y="105488"/>
                </a:lnTo>
                <a:lnTo>
                  <a:pt x="141308" y="68507"/>
                </a:lnTo>
                <a:lnTo>
                  <a:pt x="149912" y="33248"/>
                </a:lnTo>
                <a:lnTo>
                  <a:pt x="161957" y="0"/>
                </a:lnTo>
                <a:close/>
              </a:path>
            </a:pathLst>
          </a:custGeom>
          <a:solidFill>
            <a:srgbClr val="ab660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CustomShape 8"/>
          <p:cNvSpPr/>
          <p:nvPr/>
        </p:nvSpPr>
        <p:spPr>
          <a:xfrm>
            <a:off x="2086560" y="5200920"/>
            <a:ext cx="228600" cy="436320"/>
          </a:xfrm>
          <a:custGeom>
            <a:avLst/>
            <a:gdLst/>
            <a:ahLst/>
            <a:rect l="l" t="t" r="r" b="b"/>
            <a:pathLst>
              <a:path w="229235" h="436879">
                <a:moveTo>
                  <a:pt x="67286" y="0"/>
                </a:moveTo>
                <a:lnTo>
                  <a:pt x="79809" y="33248"/>
                </a:lnTo>
                <a:lnTo>
                  <a:pt x="89463" y="68507"/>
                </a:lnTo>
                <a:lnTo>
                  <a:pt x="95676" y="105488"/>
                </a:lnTo>
                <a:lnTo>
                  <a:pt x="97874" y="143904"/>
                </a:lnTo>
                <a:lnTo>
                  <a:pt x="94872" y="190766"/>
                </a:lnTo>
                <a:lnTo>
                  <a:pt x="86094" y="236098"/>
                </a:lnTo>
                <a:lnTo>
                  <a:pt x="71878" y="279388"/>
                </a:lnTo>
                <a:lnTo>
                  <a:pt x="52563" y="320128"/>
                </a:lnTo>
                <a:lnTo>
                  <a:pt x="28491" y="357805"/>
                </a:lnTo>
                <a:lnTo>
                  <a:pt x="0" y="391909"/>
                </a:lnTo>
                <a:lnTo>
                  <a:pt x="6403" y="402293"/>
                </a:lnTo>
                <a:lnTo>
                  <a:pt x="12233" y="410667"/>
                </a:lnTo>
                <a:lnTo>
                  <a:pt x="18062" y="417316"/>
                </a:lnTo>
                <a:lnTo>
                  <a:pt x="24466" y="422527"/>
                </a:lnTo>
                <a:lnTo>
                  <a:pt x="80717" y="436692"/>
                </a:lnTo>
                <a:lnTo>
                  <a:pt x="112021" y="414113"/>
                </a:lnTo>
                <a:lnTo>
                  <a:pt x="125546" y="381199"/>
                </a:lnTo>
                <a:lnTo>
                  <a:pt x="128462" y="364360"/>
                </a:lnTo>
                <a:lnTo>
                  <a:pt x="217490" y="364360"/>
                </a:lnTo>
                <a:lnTo>
                  <a:pt x="226151" y="346498"/>
                </a:lnTo>
                <a:lnTo>
                  <a:pt x="229236" y="315195"/>
                </a:lnTo>
                <a:lnTo>
                  <a:pt x="225199" y="277039"/>
                </a:lnTo>
                <a:lnTo>
                  <a:pt x="214745" y="233969"/>
                </a:lnTo>
                <a:lnTo>
                  <a:pt x="198582" y="187924"/>
                </a:lnTo>
                <a:lnTo>
                  <a:pt x="177414" y="140845"/>
                </a:lnTo>
                <a:lnTo>
                  <a:pt x="149435" y="94295"/>
                </a:lnTo>
                <a:lnTo>
                  <a:pt x="121189" y="55496"/>
                </a:lnTo>
                <a:lnTo>
                  <a:pt x="93523" y="24160"/>
                </a:lnTo>
                <a:lnTo>
                  <a:pt x="67286" y="0"/>
                </a:lnTo>
                <a:close/>
                <a:moveTo>
                  <a:pt x="217490" y="364360"/>
                </a:moveTo>
                <a:lnTo>
                  <a:pt x="128462" y="364360"/>
                </a:lnTo>
                <a:lnTo>
                  <a:pt x="167099" y="379876"/>
                </a:lnTo>
                <a:lnTo>
                  <a:pt x="195789" y="380778"/>
                </a:lnTo>
                <a:lnTo>
                  <a:pt x="215237" y="369005"/>
                </a:lnTo>
                <a:lnTo>
                  <a:pt x="217490" y="364360"/>
                </a:lnTo>
                <a:close/>
              </a:path>
            </a:pathLst>
          </a:custGeom>
          <a:solidFill>
            <a:srgbClr val="ab660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CustomShape 9"/>
          <p:cNvSpPr/>
          <p:nvPr/>
        </p:nvSpPr>
        <p:spPr>
          <a:xfrm>
            <a:off x="1431720" y="5155200"/>
            <a:ext cx="751680" cy="566280"/>
          </a:xfrm>
          <a:custGeom>
            <a:avLst/>
            <a:gdLst/>
            <a:ahLst/>
            <a:rect l="l" t="t" r="r" b="b"/>
            <a:pathLst>
              <a:path w="752475" h="567054">
                <a:moveTo>
                  <a:pt x="26145" y="49749"/>
                </a:moveTo>
                <a:lnTo>
                  <a:pt x="15486" y="79170"/>
                </a:lnTo>
                <a:lnTo>
                  <a:pt x="6883" y="114429"/>
                </a:lnTo>
                <a:lnTo>
                  <a:pt x="1720" y="151410"/>
                </a:lnTo>
                <a:lnTo>
                  <a:pt x="0" y="189826"/>
                </a:lnTo>
                <a:lnTo>
                  <a:pt x="3989" y="245893"/>
                </a:lnTo>
                <a:lnTo>
                  <a:pt x="15761" y="299610"/>
                </a:lnTo>
                <a:lnTo>
                  <a:pt x="35021" y="350093"/>
                </a:lnTo>
                <a:lnTo>
                  <a:pt x="61475" y="396461"/>
                </a:lnTo>
                <a:lnTo>
                  <a:pt x="94829" y="437831"/>
                </a:lnTo>
                <a:lnTo>
                  <a:pt x="132191" y="475285"/>
                </a:lnTo>
                <a:lnTo>
                  <a:pt x="174254" y="506712"/>
                </a:lnTo>
                <a:lnTo>
                  <a:pt x="220575" y="531965"/>
                </a:lnTo>
                <a:lnTo>
                  <a:pt x="270715" y="550898"/>
                </a:lnTo>
                <a:lnTo>
                  <a:pt x="324231" y="563363"/>
                </a:lnTo>
                <a:lnTo>
                  <a:pt x="336225" y="563842"/>
                </a:lnTo>
                <a:lnTo>
                  <a:pt x="362511" y="565952"/>
                </a:lnTo>
                <a:lnTo>
                  <a:pt x="376230" y="566432"/>
                </a:lnTo>
                <a:lnTo>
                  <a:pt x="387698" y="565952"/>
                </a:lnTo>
                <a:lnTo>
                  <a:pt x="410638" y="563842"/>
                </a:lnTo>
                <a:lnTo>
                  <a:pt x="422106" y="563363"/>
                </a:lnTo>
                <a:lnTo>
                  <a:pt x="475940" y="552072"/>
                </a:lnTo>
                <a:lnTo>
                  <a:pt x="526838" y="533287"/>
                </a:lnTo>
                <a:lnTo>
                  <a:pt x="574066" y="507593"/>
                </a:lnTo>
                <a:lnTo>
                  <a:pt x="616889" y="475579"/>
                </a:lnTo>
                <a:lnTo>
                  <a:pt x="654575" y="437831"/>
                </a:lnTo>
                <a:lnTo>
                  <a:pt x="683066" y="403727"/>
                </a:lnTo>
                <a:lnTo>
                  <a:pt x="707139" y="366050"/>
                </a:lnTo>
                <a:lnTo>
                  <a:pt x="726453" y="325311"/>
                </a:lnTo>
                <a:lnTo>
                  <a:pt x="740669" y="282020"/>
                </a:lnTo>
                <a:lnTo>
                  <a:pt x="749448" y="236688"/>
                </a:lnTo>
                <a:lnTo>
                  <a:pt x="750488" y="220445"/>
                </a:lnTo>
                <a:lnTo>
                  <a:pt x="379285" y="220445"/>
                </a:lnTo>
                <a:lnTo>
                  <a:pt x="303313" y="215923"/>
                </a:lnTo>
                <a:lnTo>
                  <a:pt x="242549" y="203663"/>
                </a:lnTo>
                <a:lnTo>
                  <a:pt x="195379" y="185619"/>
                </a:lnTo>
                <a:lnTo>
                  <a:pt x="160190" y="163748"/>
                </a:lnTo>
                <a:lnTo>
                  <a:pt x="119295" y="116345"/>
                </a:lnTo>
                <a:lnTo>
                  <a:pt x="105100" y="90083"/>
                </a:lnTo>
                <a:lnTo>
                  <a:pt x="100940" y="82668"/>
                </a:lnTo>
                <a:lnTo>
                  <a:pt x="82541" y="75252"/>
                </a:lnTo>
                <a:lnTo>
                  <a:pt x="63854" y="66976"/>
                </a:lnTo>
                <a:lnTo>
                  <a:pt x="26145" y="49749"/>
                </a:lnTo>
                <a:close/>
                <a:moveTo>
                  <a:pt x="721526" y="45090"/>
                </a:moveTo>
                <a:lnTo>
                  <a:pt x="724928" y="55108"/>
                </a:lnTo>
                <a:lnTo>
                  <a:pt x="715747" y="59750"/>
                </a:lnTo>
                <a:lnTo>
                  <a:pt x="706569" y="64677"/>
                </a:lnTo>
                <a:lnTo>
                  <a:pt x="697393" y="70177"/>
                </a:lnTo>
                <a:lnTo>
                  <a:pt x="688218" y="76540"/>
                </a:lnTo>
                <a:lnTo>
                  <a:pt x="678517" y="81134"/>
                </a:lnTo>
                <a:lnTo>
                  <a:pt x="667954" y="85726"/>
                </a:lnTo>
                <a:lnTo>
                  <a:pt x="656818" y="90319"/>
                </a:lnTo>
                <a:lnTo>
                  <a:pt x="645397" y="94913"/>
                </a:lnTo>
                <a:lnTo>
                  <a:pt x="642342" y="101041"/>
                </a:lnTo>
                <a:lnTo>
                  <a:pt x="639276" y="110227"/>
                </a:lnTo>
                <a:lnTo>
                  <a:pt x="633164" y="116345"/>
                </a:lnTo>
                <a:lnTo>
                  <a:pt x="617330" y="140005"/>
                </a:lnTo>
                <a:lnTo>
                  <a:pt x="558986" y="185619"/>
                </a:lnTo>
                <a:lnTo>
                  <a:pt x="513076" y="203663"/>
                </a:lnTo>
                <a:lnTo>
                  <a:pt x="453743" y="215923"/>
                </a:lnTo>
                <a:lnTo>
                  <a:pt x="379285" y="220445"/>
                </a:lnTo>
                <a:lnTo>
                  <a:pt x="750488" y="220445"/>
                </a:lnTo>
                <a:lnTo>
                  <a:pt x="750251" y="151410"/>
                </a:lnTo>
                <a:lnTo>
                  <a:pt x="734384" y="79170"/>
                </a:lnTo>
                <a:lnTo>
                  <a:pt x="721862" y="45922"/>
                </a:lnTo>
                <a:lnTo>
                  <a:pt x="721526" y="45090"/>
                </a:lnTo>
                <a:close/>
                <a:moveTo>
                  <a:pt x="33195" y="32049"/>
                </a:moveTo>
                <a:lnTo>
                  <a:pt x="30880" y="37027"/>
                </a:lnTo>
                <a:lnTo>
                  <a:pt x="24476" y="48991"/>
                </a:lnTo>
                <a:lnTo>
                  <a:pt x="26145" y="49749"/>
                </a:lnTo>
                <a:lnTo>
                  <a:pt x="27532" y="45922"/>
                </a:lnTo>
                <a:lnTo>
                  <a:pt x="32169" y="34442"/>
                </a:lnTo>
                <a:lnTo>
                  <a:pt x="33195" y="32049"/>
                </a:lnTo>
                <a:close/>
                <a:moveTo>
                  <a:pt x="713479" y="25697"/>
                </a:moveTo>
                <a:lnTo>
                  <a:pt x="717229" y="34442"/>
                </a:lnTo>
                <a:lnTo>
                  <a:pt x="721526" y="45090"/>
                </a:lnTo>
                <a:lnTo>
                  <a:pt x="719811" y="40040"/>
                </a:lnTo>
                <a:lnTo>
                  <a:pt x="713835" y="26407"/>
                </a:lnTo>
                <a:lnTo>
                  <a:pt x="713479" y="25697"/>
                </a:lnTo>
                <a:close/>
                <a:moveTo>
                  <a:pt x="48942" y="0"/>
                </a:moveTo>
                <a:lnTo>
                  <a:pt x="42586" y="11479"/>
                </a:lnTo>
                <a:lnTo>
                  <a:pt x="37091" y="22961"/>
                </a:lnTo>
                <a:lnTo>
                  <a:pt x="33195" y="32049"/>
                </a:lnTo>
                <a:lnTo>
                  <a:pt x="42538" y="11957"/>
                </a:lnTo>
                <a:lnTo>
                  <a:pt x="48942" y="0"/>
                </a:lnTo>
                <a:close/>
                <a:moveTo>
                  <a:pt x="700451" y="0"/>
                </a:moveTo>
                <a:lnTo>
                  <a:pt x="707286" y="13348"/>
                </a:lnTo>
                <a:lnTo>
                  <a:pt x="713479" y="25697"/>
                </a:lnTo>
                <a:lnTo>
                  <a:pt x="712306" y="22961"/>
                </a:lnTo>
                <a:lnTo>
                  <a:pt x="706809" y="11479"/>
                </a:lnTo>
                <a:lnTo>
                  <a:pt x="700451" y="0"/>
                </a:lnTo>
                <a:close/>
              </a:path>
            </a:pathLst>
          </a:custGeom>
          <a:solidFill>
            <a:srgbClr val="c5772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10"/>
          <p:cNvSpPr/>
          <p:nvPr/>
        </p:nvSpPr>
        <p:spPr>
          <a:xfrm>
            <a:off x="1456200" y="5155200"/>
            <a:ext cx="75600" cy="820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CustomShape 11"/>
          <p:cNvSpPr/>
          <p:nvPr/>
        </p:nvSpPr>
        <p:spPr>
          <a:xfrm>
            <a:off x="2077200" y="5155200"/>
            <a:ext cx="78840" cy="943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12"/>
          <p:cNvSpPr/>
          <p:nvPr/>
        </p:nvSpPr>
        <p:spPr>
          <a:xfrm>
            <a:off x="1248480" y="3982320"/>
            <a:ext cx="1118880" cy="1197000"/>
          </a:xfrm>
          <a:custGeom>
            <a:avLst/>
            <a:gdLst/>
            <a:ahLst/>
            <a:rect l="l" t="t" r="r" b="b"/>
            <a:pathLst>
              <a:path w="1119505" h="1197610">
                <a:moveTo>
                  <a:pt x="620924" y="0"/>
                </a:moveTo>
                <a:lnTo>
                  <a:pt x="572746" y="25302"/>
                </a:lnTo>
                <a:lnTo>
                  <a:pt x="542159" y="61600"/>
                </a:lnTo>
                <a:lnTo>
                  <a:pt x="521895" y="107683"/>
                </a:lnTo>
                <a:lnTo>
                  <a:pt x="510806" y="159239"/>
                </a:lnTo>
                <a:lnTo>
                  <a:pt x="463508" y="165278"/>
                </a:lnTo>
                <a:lnTo>
                  <a:pt x="417563" y="175122"/>
                </a:lnTo>
                <a:lnTo>
                  <a:pt x="373134" y="188607"/>
                </a:lnTo>
                <a:lnTo>
                  <a:pt x="330387" y="205569"/>
                </a:lnTo>
                <a:lnTo>
                  <a:pt x="289483" y="225845"/>
                </a:lnTo>
                <a:lnTo>
                  <a:pt x="250587" y="249271"/>
                </a:lnTo>
                <a:lnTo>
                  <a:pt x="213862" y="275683"/>
                </a:lnTo>
                <a:lnTo>
                  <a:pt x="179473" y="304916"/>
                </a:lnTo>
                <a:lnTo>
                  <a:pt x="147582" y="336808"/>
                </a:lnTo>
                <a:lnTo>
                  <a:pt x="118353" y="371194"/>
                </a:lnTo>
                <a:lnTo>
                  <a:pt x="91950" y="407911"/>
                </a:lnTo>
                <a:lnTo>
                  <a:pt x="68537" y="446794"/>
                </a:lnTo>
                <a:lnTo>
                  <a:pt x="48277" y="487681"/>
                </a:lnTo>
                <a:lnTo>
                  <a:pt x="31333" y="530406"/>
                </a:lnTo>
                <a:lnTo>
                  <a:pt x="17870" y="574807"/>
                </a:lnTo>
                <a:lnTo>
                  <a:pt x="8051" y="620719"/>
                </a:lnTo>
                <a:lnTo>
                  <a:pt x="2040" y="667979"/>
                </a:lnTo>
                <a:lnTo>
                  <a:pt x="0" y="716423"/>
                </a:lnTo>
                <a:lnTo>
                  <a:pt x="2243" y="766882"/>
                </a:lnTo>
                <a:lnTo>
                  <a:pt x="8843" y="816205"/>
                </a:lnTo>
                <a:lnTo>
                  <a:pt x="19607" y="864172"/>
                </a:lnTo>
                <a:lnTo>
                  <a:pt x="34343" y="910563"/>
                </a:lnTo>
                <a:lnTo>
                  <a:pt x="52856" y="955157"/>
                </a:lnTo>
                <a:lnTo>
                  <a:pt x="74955" y="997734"/>
                </a:lnTo>
                <a:lnTo>
                  <a:pt x="100445" y="1038074"/>
                </a:lnTo>
                <a:lnTo>
                  <a:pt x="129134" y="1075957"/>
                </a:lnTo>
                <a:lnTo>
                  <a:pt x="160828" y="1111162"/>
                </a:lnTo>
                <a:lnTo>
                  <a:pt x="195335" y="1143469"/>
                </a:lnTo>
                <a:lnTo>
                  <a:pt x="232461" y="1172659"/>
                </a:lnTo>
                <a:lnTo>
                  <a:pt x="243408" y="1179501"/>
                </a:lnTo>
                <a:lnTo>
                  <a:pt x="253493" y="1186055"/>
                </a:lnTo>
                <a:lnTo>
                  <a:pt x="263003" y="1192033"/>
                </a:lnTo>
                <a:lnTo>
                  <a:pt x="272226" y="1197149"/>
                </a:lnTo>
                <a:lnTo>
                  <a:pt x="276429" y="1138067"/>
                </a:lnTo>
                <a:lnTo>
                  <a:pt x="289810" y="1089605"/>
                </a:lnTo>
                <a:lnTo>
                  <a:pt x="299752" y="1052052"/>
                </a:lnTo>
                <a:lnTo>
                  <a:pt x="293636" y="1025695"/>
                </a:lnTo>
                <a:lnTo>
                  <a:pt x="260332" y="995565"/>
                </a:lnTo>
                <a:lnTo>
                  <a:pt x="223944" y="972040"/>
                </a:lnTo>
                <a:lnTo>
                  <a:pt x="191668" y="950716"/>
                </a:lnTo>
                <a:lnTo>
                  <a:pt x="170699" y="927188"/>
                </a:lnTo>
                <a:lnTo>
                  <a:pt x="168230" y="897053"/>
                </a:lnTo>
                <a:lnTo>
                  <a:pt x="186823" y="878110"/>
                </a:lnTo>
                <a:lnTo>
                  <a:pt x="227494" y="869514"/>
                </a:lnTo>
                <a:lnTo>
                  <a:pt x="281357" y="867816"/>
                </a:lnTo>
                <a:lnTo>
                  <a:pt x="448606" y="867816"/>
                </a:lnTo>
                <a:lnTo>
                  <a:pt x="476682" y="843625"/>
                </a:lnTo>
                <a:lnTo>
                  <a:pt x="489460" y="823582"/>
                </a:lnTo>
                <a:lnTo>
                  <a:pt x="348690" y="823582"/>
                </a:lnTo>
                <a:lnTo>
                  <a:pt x="320449" y="818132"/>
                </a:lnTo>
                <a:lnTo>
                  <a:pt x="297078" y="802928"/>
                </a:lnTo>
                <a:lnTo>
                  <a:pt x="281161" y="779682"/>
                </a:lnTo>
                <a:lnTo>
                  <a:pt x="275282" y="750110"/>
                </a:lnTo>
                <a:lnTo>
                  <a:pt x="281161" y="721846"/>
                </a:lnTo>
                <a:lnTo>
                  <a:pt x="297078" y="698456"/>
                </a:lnTo>
                <a:lnTo>
                  <a:pt x="320449" y="682524"/>
                </a:lnTo>
                <a:lnTo>
                  <a:pt x="348690" y="676639"/>
                </a:lnTo>
                <a:lnTo>
                  <a:pt x="1117740" y="676639"/>
                </a:lnTo>
                <a:lnTo>
                  <a:pt x="1117341" y="667438"/>
                </a:lnTo>
                <a:lnTo>
                  <a:pt x="1111090" y="619596"/>
                </a:lnTo>
                <a:lnTo>
                  <a:pt x="1100887" y="573078"/>
                </a:lnTo>
                <a:lnTo>
                  <a:pt x="1086909" y="528062"/>
                </a:lnTo>
                <a:lnTo>
                  <a:pt x="1069331" y="484729"/>
                </a:lnTo>
                <a:lnTo>
                  <a:pt x="1048329" y="443258"/>
                </a:lnTo>
                <a:lnTo>
                  <a:pt x="1024080" y="403828"/>
                </a:lnTo>
                <a:lnTo>
                  <a:pt x="996760" y="366618"/>
                </a:lnTo>
                <a:lnTo>
                  <a:pt x="966544" y="331809"/>
                </a:lnTo>
                <a:lnTo>
                  <a:pt x="933610" y="299579"/>
                </a:lnTo>
                <a:lnTo>
                  <a:pt x="898133" y="270108"/>
                </a:lnTo>
                <a:lnTo>
                  <a:pt x="860290" y="243576"/>
                </a:lnTo>
                <a:lnTo>
                  <a:pt x="820255" y="220162"/>
                </a:lnTo>
                <a:lnTo>
                  <a:pt x="778207" y="200045"/>
                </a:lnTo>
                <a:lnTo>
                  <a:pt x="734320" y="183404"/>
                </a:lnTo>
                <a:lnTo>
                  <a:pt x="688771" y="170420"/>
                </a:lnTo>
                <a:lnTo>
                  <a:pt x="641737" y="161272"/>
                </a:lnTo>
                <a:lnTo>
                  <a:pt x="593392" y="156139"/>
                </a:lnTo>
                <a:lnTo>
                  <a:pt x="603571" y="136415"/>
                </a:lnTo>
                <a:lnTo>
                  <a:pt x="615186" y="117853"/>
                </a:lnTo>
                <a:lnTo>
                  <a:pt x="627375" y="99292"/>
                </a:lnTo>
                <a:lnTo>
                  <a:pt x="633728" y="88765"/>
                </a:lnTo>
                <a:lnTo>
                  <a:pt x="578103" y="88765"/>
                </a:lnTo>
                <a:lnTo>
                  <a:pt x="587803" y="68601"/>
                </a:lnTo>
                <a:lnTo>
                  <a:pt x="598364" y="48980"/>
                </a:lnTo>
                <a:lnTo>
                  <a:pt x="620924" y="9196"/>
                </a:lnTo>
                <a:lnTo>
                  <a:pt x="620924" y="0"/>
                </a:lnTo>
                <a:close/>
                <a:moveTo>
                  <a:pt x="1098122" y="867816"/>
                </a:moveTo>
                <a:lnTo>
                  <a:pt x="835080" y="867816"/>
                </a:lnTo>
                <a:lnTo>
                  <a:pt x="888942" y="869514"/>
                </a:lnTo>
                <a:lnTo>
                  <a:pt x="929613" y="878110"/>
                </a:lnTo>
                <a:lnTo>
                  <a:pt x="948201" y="897053"/>
                </a:lnTo>
                <a:lnTo>
                  <a:pt x="945732" y="927188"/>
                </a:lnTo>
                <a:lnTo>
                  <a:pt x="924763" y="950716"/>
                </a:lnTo>
                <a:lnTo>
                  <a:pt x="892487" y="972040"/>
                </a:lnTo>
                <a:lnTo>
                  <a:pt x="856100" y="995565"/>
                </a:lnTo>
                <a:lnTo>
                  <a:pt x="822795" y="1025695"/>
                </a:lnTo>
                <a:lnTo>
                  <a:pt x="816727" y="1052052"/>
                </a:lnTo>
                <a:lnTo>
                  <a:pt x="827004" y="1089605"/>
                </a:lnTo>
                <a:lnTo>
                  <a:pt x="841295" y="1138067"/>
                </a:lnTo>
                <a:lnTo>
                  <a:pt x="847271" y="1197149"/>
                </a:lnTo>
                <a:lnTo>
                  <a:pt x="856446" y="1190739"/>
                </a:lnTo>
                <a:lnTo>
                  <a:pt x="874796" y="1179069"/>
                </a:lnTo>
                <a:lnTo>
                  <a:pt x="883970" y="1172659"/>
                </a:lnTo>
                <a:lnTo>
                  <a:pt x="921174" y="1143469"/>
                </a:lnTo>
                <a:lnTo>
                  <a:pt x="955879" y="1111162"/>
                </a:lnTo>
                <a:lnTo>
                  <a:pt x="987865" y="1075957"/>
                </a:lnTo>
                <a:lnTo>
                  <a:pt x="1016911" y="1038074"/>
                </a:lnTo>
                <a:lnTo>
                  <a:pt x="1042799" y="997734"/>
                </a:lnTo>
                <a:lnTo>
                  <a:pt x="1065308" y="955157"/>
                </a:lnTo>
                <a:lnTo>
                  <a:pt x="1084217" y="910563"/>
                </a:lnTo>
                <a:lnTo>
                  <a:pt x="1098122" y="867816"/>
                </a:lnTo>
                <a:close/>
                <a:moveTo>
                  <a:pt x="448606" y="867816"/>
                </a:moveTo>
                <a:lnTo>
                  <a:pt x="281357" y="867816"/>
                </a:lnTo>
                <a:lnTo>
                  <a:pt x="339523" y="869566"/>
                </a:lnTo>
                <a:lnTo>
                  <a:pt x="373023" y="871687"/>
                </a:lnTo>
                <a:lnTo>
                  <a:pt x="403370" y="872976"/>
                </a:lnTo>
                <a:lnTo>
                  <a:pt x="428556" y="872559"/>
                </a:lnTo>
                <a:lnTo>
                  <a:pt x="446575" y="869566"/>
                </a:lnTo>
                <a:lnTo>
                  <a:pt x="448606" y="867816"/>
                </a:lnTo>
                <a:close/>
                <a:moveTo>
                  <a:pt x="691893" y="753210"/>
                </a:moveTo>
                <a:lnTo>
                  <a:pt x="559749" y="753210"/>
                </a:lnTo>
                <a:lnTo>
                  <a:pt x="589856" y="768804"/>
                </a:lnTo>
                <a:lnTo>
                  <a:pt x="614804" y="804490"/>
                </a:lnTo>
                <a:lnTo>
                  <a:pt x="639754" y="843625"/>
                </a:lnTo>
                <a:lnTo>
                  <a:pt x="669867" y="869566"/>
                </a:lnTo>
                <a:lnTo>
                  <a:pt x="687880" y="872559"/>
                </a:lnTo>
                <a:lnTo>
                  <a:pt x="713064" y="872976"/>
                </a:lnTo>
                <a:lnTo>
                  <a:pt x="743413" y="871687"/>
                </a:lnTo>
                <a:lnTo>
                  <a:pt x="776918" y="869566"/>
                </a:lnTo>
                <a:lnTo>
                  <a:pt x="835080" y="867816"/>
                </a:lnTo>
                <a:lnTo>
                  <a:pt x="1098122" y="867816"/>
                </a:lnTo>
                <a:lnTo>
                  <a:pt x="1099307" y="864172"/>
                </a:lnTo>
                <a:lnTo>
                  <a:pt x="1108659" y="823582"/>
                </a:lnTo>
                <a:lnTo>
                  <a:pt x="764685" y="823582"/>
                </a:lnTo>
                <a:lnTo>
                  <a:pt x="736439" y="818132"/>
                </a:lnTo>
                <a:lnTo>
                  <a:pt x="713069" y="802928"/>
                </a:lnTo>
                <a:lnTo>
                  <a:pt x="697155" y="779682"/>
                </a:lnTo>
                <a:lnTo>
                  <a:pt x="691893" y="753210"/>
                </a:lnTo>
                <a:close/>
                <a:moveTo>
                  <a:pt x="764685" y="676639"/>
                </a:moveTo>
                <a:lnTo>
                  <a:pt x="348690" y="676639"/>
                </a:lnTo>
                <a:lnTo>
                  <a:pt x="376938" y="682524"/>
                </a:lnTo>
                <a:lnTo>
                  <a:pt x="400312" y="698456"/>
                </a:lnTo>
                <a:lnTo>
                  <a:pt x="416229" y="721846"/>
                </a:lnTo>
                <a:lnTo>
                  <a:pt x="422109" y="750110"/>
                </a:lnTo>
                <a:lnTo>
                  <a:pt x="416229" y="779682"/>
                </a:lnTo>
                <a:lnTo>
                  <a:pt x="400312" y="802928"/>
                </a:lnTo>
                <a:lnTo>
                  <a:pt x="376938" y="818132"/>
                </a:lnTo>
                <a:lnTo>
                  <a:pt x="348690" y="823582"/>
                </a:lnTo>
                <a:lnTo>
                  <a:pt x="489460" y="823582"/>
                </a:lnTo>
                <a:lnTo>
                  <a:pt x="501630" y="804490"/>
                </a:lnTo>
                <a:lnTo>
                  <a:pt x="526580" y="768804"/>
                </a:lnTo>
                <a:lnTo>
                  <a:pt x="556693" y="753210"/>
                </a:lnTo>
                <a:lnTo>
                  <a:pt x="691893" y="753210"/>
                </a:lnTo>
                <a:lnTo>
                  <a:pt x="691277" y="750110"/>
                </a:lnTo>
                <a:lnTo>
                  <a:pt x="697155" y="721846"/>
                </a:lnTo>
                <a:lnTo>
                  <a:pt x="713069" y="698456"/>
                </a:lnTo>
                <a:lnTo>
                  <a:pt x="736439" y="682524"/>
                </a:lnTo>
                <a:lnTo>
                  <a:pt x="764685" y="676639"/>
                </a:lnTo>
                <a:close/>
                <a:moveTo>
                  <a:pt x="1117740" y="676639"/>
                </a:moveTo>
                <a:lnTo>
                  <a:pt x="764685" y="676639"/>
                </a:lnTo>
                <a:lnTo>
                  <a:pt x="794220" y="682524"/>
                </a:lnTo>
                <a:lnTo>
                  <a:pt x="817447" y="698456"/>
                </a:lnTo>
                <a:lnTo>
                  <a:pt x="832645" y="721846"/>
                </a:lnTo>
                <a:lnTo>
                  <a:pt x="838094" y="750110"/>
                </a:lnTo>
                <a:lnTo>
                  <a:pt x="832645" y="779682"/>
                </a:lnTo>
                <a:lnTo>
                  <a:pt x="817447" y="802928"/>
                </a:lnTo>
                <a:lnTo>
                  <a:pt x="794220" y="818132"/>
                </a:lnTo>
                <a:lnTo>
                  <a:pt x="764685" y="823582"/>
                </a:lnTo>
                <a:lnTo>
                  <a:pt x="1108659" y="823582"/>
                </a:lnTo>
                <a:lnTo>
                  <a:pt x="1110359" y="816205"/>
                </a:lnTo>
                <a:lnTo>
                  <a:pt x="1117151" y="766882"/>
                </a:lnTo>
                <a:lnTo>
                  <a:pt x="1119464" y="716423"/>
                </a:lnTo>
                <a:lnTo>
                  <a:pt x="1117740" y="676639"/>
                </a:lnTo>
                <a:close/>
                <a:moveTo>
                  <a:pt x="631961" y="60226"/>
                </a:moveTo>
                <a:lnTo>
                  <a:pt x="587851" y="80183"/>
                </a:lnTo>
                <a:lnTo>
                  <a:pt x="578103" y="88765"/>
                </a:lnTo>
                <a:lnTo>
                  <a:pt x="633728" y="88765"/>
                </a:lnTo>
                <a:lnTo>
                  <a:pt x="639279" y="79568"/>
                </a:lnTo>
                <a:lnTo>
                  <a:pt x="639898" y="71958"/>
                </a:lnTo>
                <a:lnTo>
                  <a:pt x="637363" y="64649"/>
                </a:lnTo>
                <a:lnTo>
                  <a:pt x="631961" y="60226"/>
                </a:lnTo>
                <a:close/>
              </a:path>
            </a:pathLst>
          </a:custGeom>
          <a:solidFill>
            <a:srgbClr val="6cb38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CustomShape 13"/>
          <p:cNvSpPr/>
          <p:nvPr/>
        </p:nvSpPr>
        <p:spPr>
          <a:xfrm>
            <a:off x="1523520" y="4659120"/>
            <a:ext cx="146160" cy="14616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CustomShape 14"/>
          <p:cNvSpPr/>
          <p:nvPr/>
        </p:nvSpPr>
        <p:spPr>
          <a:xfrm>
            <a:off x="1939680" y="4659120"/>
            <a:ext cx="146160" cy="14616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CustomShape 15"/>
          <p:cNvSpPr/>
          <p:nvPr/>
        </p:nvSpPr>
        <p:spPr>
          <a:xfrm>
            <a:off x="1416600" y="4735800"/>
            <a:ext cx="779760" cy="639360"/>
          </a:xfrm>
          <a:custGeom>
            <a:avLst/>
            <a:gdLst/>
            <a:ahLst/>
            <a:rect l="l" t="t" r="r" b="b"/>
            <a:pathLst>
              <a:path w="780414" h="640079">
                <a:moveTo>
                  <a:pt x="113126" y="114605"/>
                </a:moveTo>
                <a:lnTo>
                  <a:pt x="59264" y="116303"/>
                </a:lnTo>
                <a:lnTo>
                  <a:pt x="18592" y="124900"/>
                </a:lnTo>
                <a:lnTo>
                  <a:pt x="0" y="143842"/>
                </a:lnTo>
                <a:lnTo>
                  <a:pt x="2468" y="173977"/>
                </a:lnTo>
                <a:lnTo>
                  <a:pt x="23438" y="197505"/>
                </a:lnTo>
                <a:lnTo>
                  <a:pt x="55714" y="218829"/>
                </a:lnTo>
                <a:lnTo>
                  <a:pt x="92101" y="242354"/>
                </a:lnTo>
                <a:lnTo>
                  <a:pt x="125406" y="272484"/>
                </a:lnTo>
                <a:lnTo>
                  <a:pt x="131521" y="298841"/>
                </a:lnTo>
                <a:lnTo>
                  <a:pt x="121580" y="336395"/>
                </a:lnTo>
                <a:lnTo>
                  <a:pt x="108199" y="384857"/>
                </a:lnTo>
                <a:lnTo>
                  <a:pt x="103996" y="443938"/>
                </a:lnTo>
                <a:lnTo>
                  <a:pt x="112169" y="486568"/>
                </a:lnTo>
                <a:lnTo>
                  <a:pt x="120389" y="509532"/>
                </a:lnTo>
                <a:lnTo>
                  <a:pt x="124260" y="517807"/>
                </a:lnTo>
                <a:lnTo>
                  <a:pt x="150655" y="559453"/>
                </a:lnTo>
                <a:lnTo>
                  <a:pt x="210668" y="605068"/>
                </a:lnTo>
                <a:lnTo>
                  <a:pt x="257838" y="623111"/>
                </a:lnTo>
                <a:lnTo>
                  <a:pt x="318602" y="635372"/>
                </a:lnTo>
                <a:lnTo>
                  <a:pt x="394574" y="639893"/>
                </a:lnTo>
                <a:lnTo>
                  <a:pt x="469031" y="635372"/>
                </a:lnTo>
                <a:lnTo>
                  <a:pt x="528365" y="623111"/>
                </a:lnTo>
                <a:lnTo>
                  <a:pt x="574274" y="605068"/>
                </a:lnTo>
                <a:lnTo>
                  <a:pt x="608459" y="583196"/>
                </a:lnTo>
                <a:lnTo>
                  <a:pt x="648453" y="535793"/>
                </a:lnTo>
                <a:lnTo>
                  <a:pt x="654564" y="529675"/>
                </a:lnTo>
                <a:lnTo>
                  <a:pt x="657630" y="520489"/>
                </a:lnTo>
                <a:lnTo>
                  <a:pt x="660686" y="514361"/>
                </a:lnTo>
                <a:lnTo>
                  <a:pt x="668284" y="496040"/>
                </a:lnTo>
                <a:lnTo>
                  <a:pt x="673301" y="478003"/>
                </a:lnTo>
                <a:lnTo>
                  <a:pt x="676600" y="460539"/>
                </a:lnTo>
                <a:lnTo>
                  <a:pt x="679041" y="443938"/>
                </a:lnTo>
                <a:lnTo>
                  <a:pt x="673065" y="384857"/>
                </a:lnTo>
                <a:lnTo>
                  <a:pt x="671232" y="378640"/>
                </a:lnTo>
                <a:lnTo>
                  <a:pt x="224050" y="378640"/>
                </a:lnTo>
                <a:lnTo>
                  <a:pt x="211048" y="376584"/>
                </a:lnTo>
                <a:lnTo>
                  <a:pt x="201682" y="359265"/>
                </a:lnTo>
                <a:lnTo>
                  <a:pt x="204934" y="339076"/>
                </a:lnTo>
                <a:lnTo>
                  <a:pt x="212772" y="322332"/>
                </a:lnTo>
                <a:lnTo>
                  <a:pt x="217169" y="315348"/>
                </a:lnTo>
                <a:lnTo>
                  <a:pt x="653014" y="315348"/>
                </a:lnTo>
                <a:lnTo>
                  <a:pt x="648497" y="298841"/>
                </a:lnTo>
                <a:lnTo>
                  <a:pt x="654564" y="272484"/>
                </a:lnTo>
                <a:lnTo>
                  <a:pt x="687869" y="242354"/>
                </a:lnTo>
                <a:lnTo>
                  <a:pt x="724257" y="218829"/>
                </a:lnTo>
                <a:lnTo>
                  <a:pt x="756532" y="197505"/>
                </a:lnTo>
                <a:lnTo>
                  <a:pt x="777502" y="173977"/>
                </a:lnTo>
                <a:lnTo>
                  <a:pt x="779971" y="143842"/>
                </a:lnTo>
                <a:lnTo>
                  <a:pt x="761383" y="124900"/>
                </a:lnTo>
                <a:lnTo>
                  <a:pt x="737090" y="119765"/>
                </a:lnTo>
                <a:lnTo>
                  <a:pt x="235139" y="119765"/>
                </a:lnTo>
                <a:lnTo>
                  <a:pt x="204793" y="118477"/>
                </a:lnTo>
                <a:lnTo>
                  <a:pt x="171293" y="116355"/>
                </a:lnTo>
                <a:lnTo>
                  <a:pt x="113126" y="114605"/>
                </a:lnTo>
                <a:close/>
                <a:moveTo>
                  <a:pt x="559746" y="315348"/>
                </a:moveTo>
                <a:lnTo>
                  <a:pt x="217169" y="315348"/>
                </a:lnTo>
                <a:lnTo>
                  <a:pt x="235140" y="346011"/>
                </a:lnTo>
                <a:lnTo>
                  <a:pt x="234757" y="367779"/>
                </a:lnTo>
                <a:lnTo>
                  <a:pt x="224050" y="378640"/>
                </a:lnTo>
                <a:lnTo>
                  <a:pt x="552864" y="378640"/>
                </a:lnTo>
                <a:lnTo>
                  <a:pt x="542157" y="367779"/>
                </a:lnTo>
                <a:lnTo>
                  <a:pt x="541775" y="346011"/>
                </a:lnTo>
                <a:lnTo>
                  <a:pt x="559746" y="315348"/>
                </a:lnTo>
                <a:close/>
                <a:moveTo>
                  <a:pt x="653014" y="315348"/>
                </a:moveTo>
                <a:lnTo>
                  <a:pt x="559746" y="315348"/>
                </a:lnTo>
                <a:lnTo>
                  <a:pt x="564143" y="322332"/>
                </a:lnTo>
                <a:lnTo>
                  <a:pt x="571981" y="339076"/>
                </a:lnTo>
                <a:lnTo>
                  <a:pt x="575232" y="359265"/>
                </a:lnTo>
                <a:lnTo>
                  <a:pt x="565867" y="376584"/>
                </a:lnTo>
                <a:lnTo>
                  <a:pt x="552864" y="378640"/>
                </a:lnTo>
                <a:lnTo>
                  <a:pt x="671232" y="378640"/>
                </a:lnTo>
                <a:lnTo>
                  <a:pt x="658774" y="336395"/>
                </a:lnTo>
                <a:lnTo>
                  <a:pt x="653014" y="315348"/>
                </a:lnTo>
                <a:close/>
                <a:moveTo>
                  <a:pt x="391518" y="0"/>
                </a:moveTo>
                <a:lnTo>
                  <a:pt x="388463" y="0"/>
                </a:lnTo>
                <a:lnTo>
                  <a:pt x="358350" y="15593"/>
                </a:lnTo>
                <a:lnTo>
                  <a:pt x="333400" y="51280"/>
                </a:lnTo>
                <a:lnTo>
                  <a:pt x="308452" y="90415"/>
                </a:lnTo>
                <a:lnTo>
                  <a:pt x="278345" y="116355"/>
                </a:lnTo>
                <a:lnTo>
                  <a:pt x="260326" y="119349"/>
                </a:lnTo>
                <a:lnTo>
                  <a:pt x="235139" y="119765"/>
                </a:lnTo>
                <a:lnTo>
                  <a:pt x="544834" y="119765"/>
                </a:lnTo>
                <a:lnTo>
                  <a:pt x="519649" y="119349"/>
                </a:lnTo>
                <a:lnTo>
                  <a:pt x="501636" y="116355"/>
                </a:lnTo>
                <a:lnTo>
                  <a:pt x="471523" y="90415"/>
                </a:lnTo>
                <a:lnTo>
                  <a:pt x="446573" y="51280"/>
                </a:lnTo>
                <a:lnTo>
                  <a:pt x="421625" y="15593"/>
                </a:lnTo>
                <a:lnTo>
                  <a:pt x="391518" y="0"/>
                </a:lnTo>
                <a:close/>
                <a:moveTo>
                  <a:pt x="666850" y="114605"/>
                </a:moveTo>
                <a:lnTo>
                  <a:pt x="608688" y="116355"/>
                </a:lnTo>
                <a:lnTo>
                  <a:pt x="575182" y="118477"/>
                </a:lnTo>
                <a:lnTo>
                  <a:pt x="544834" y="119765"/>
                </a:lnTo>
                <a:lnTo>
                  <a:pt x="737090" y="119765"/>
                </a:lnTo>
                <a:lnTo>
                  <a:pt x="720712" y="116303"/>
                </a:lnTo>
                <a:lnTo>
                  <a:pt x="666850" y="114605"/>
                </a:lnTo>
                <a:close/>
              </a:path>
            </a:pathLst>
          </a:custGeom>
          <a:solidFill>
            <a:srgbClr val="ffb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CustomShape 16"/>
          <p:cNvSpPr/>
          <p:nvPr/>
        </p:nvSpPr>
        <p:spPr>
          <a:xfrm>
            <a:off x="1618200" y="5050800"/>
            <a:ext cx="32760" cy="62640"/>
          </a:xfrm>
          <a:custGeom>
            <a:avLst/>
            <a:gdLst/>
            <a:ahLst/>
            <a:rect l="l" t="t" r="r" b="b"/>
            <a:pathLst>
              <a:path w="33655" h="63500">
                <a:moveTo>
                  <a:pt x="15486" y="0"/>
                </a:moveTo>
                <a:lnTo>
                  <a:pt x="11089" y="6984"/>
                </a:lnTo>
                <a:lnTo>
                  <a:pt x="3251" y="23728"/>
                </a:lnTo>
                <a:lnTo>
                  <a:pt x="0" y="43917"/>
                </a:lnTo>
                <a:lnTo>
                  <a:pt x="9365" y="61236"/>
                </a:lnTo>
                <a:lnTo>
                  <a:pt x="22367" y="63292"/>
                </a:lnTo>
                <a:lnTo>
                  <a:pt x="33074" y="52431"/>
                </a:lnTo>
                <a:lnTo>
                  <a:pt x="33457" y="30663"/>
                </a:lnTo>
                <a:lnTo>
                  <a:pt x="15486" y="0"/>
                </a:lnTo>
                <a:close/>
              </a:path>
            </a:pathLst>
          </a:custGeom>
          <a:solidFill>
            <a:srgbClr val="c5772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CustomShape 17"/>
          <p:cNvSpPr/>
          <p:nvPr/>
        </p:nvSpPr>
        <p:spPr>
          <a:xfrm>
            <a:off x="1958400" y="5050800"/>
            <a:ext cx="32760" cy="62640"/>
          </a:xfrm>
          <a:custGeom>
            <a:avLst/>
            <a:gdLst/>
            <a:ahLst/>
            <a:rect l="l" t="t" r="r" b="b"/>
            <a:pathLst>
              <a:path w="33655" h="63500">
                <a:moveTo>
                  <a:pt x="17970" y="0"/>
                </a:moveTo>
                <a:lnTo>
                  <a:pt x="0" y="30663"/>
                </a:lnTo>
                <a:lnTo>
                  <a:pt x="382" y="52431"/>
                </a:lnTo>
                <a:lnTo>
                  <a:pt x="11089" y="63292"/>
                </a:lnTo>
                <a:lnTo>
                  <a:pt x="24092" y="61236"/>
                </a:lnTo>
                <a:lnTo>
                  <a:pt x="33457" y="43917"/>
                </a:lnTo>
                <a:lnTo>
                  <a:pt x="30206" y="23728"/>
                </a:lnTo>
                <a:lnTo>
                  <a:pt x="22367" y="6984"/>
                </a:lnTo>
                <a:lnTo>
                  <a:pt x="17970" y="0"/>
                </a:lnTo>
                <a:close/>
              </a:path>
            </a:pathLst>
          </a:custGeom>
          <a:solidFill>
            <a:srgbClr val="c5772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CustomShape 18"/>
          <p:cNvSpPr/>
          <p:nvPr/>
        </p:nvSpPr>
        <p:spPr>
          <a:xfrm>
            <a:off x="1805040" y="5892840"/>
            <a:ext cx="146160" cy="1764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CustomShape 19"/>
          <p:cNvSpPr/>
          <p:nvPr/>
        </p:nvSpPr>
        <p:spPr>
          <a:xfrm>
            <a:off x="1854000" y="5847120"/>
            <a:ext cx="51120" cy="216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CustomShape 20"/>
          <p:cNvSpPr/>
          <p:nvPr/>
        </p:nvSpPr>
        <p:spPr>
          <a:xfrm>
            <a:off x="1807920" y="5718600"/>
            <a:ext cx="45000" cy="252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CustomShape 21"/>
          <p:cNvSpPr/>
          <p:nvPr/>
        </p:nvSpPr>
        <p:spPr>
          <a:xfrm>
            <a:off x="1667160" y="3538800"/>
            <a:ext cx="1314720" cy="237204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22"/>
          <p:cNvSpPr/>
          <p:nvPr/>
        </p:nvSpPr>
        <p:spPr>
          <a:xfrm>
            <a:off x="2088720" y="3637080"/>
            <a:ext cx="473040" cy="3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200" spc="-7" strike="noStrike">
                <a:solidFill>
                  <a:srgbClr val="000000"/>
                </a:solidFill>
                <a:latin typeface="Gill Sans MT"/>
                <a:ea typeface="DejaVu Sans"/>
              </a:rPr>
              <a:t>Q</a:t>
            </a:r>
            <a:r>
              <a:rPr b="0" lang="en-US" sz="1200" spc="-1" strike="noStrike">
                <a:solidFill>
                  <a:srgbClr val="000000"/>
                </a:solidFill>
                <a:latin typeface="Gill Sans MT"/>
                <a:ea typeface="DejaVu Sans"/>
              </a:rPr>
              <a:t>uack!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5" name="CustomShape 23"/>
          <p:cNvSpPr/>
          <p:nvPr/>
        </p:nvSpPr>
        <p:spPr>
          <a:xfrm>
            <a:off x="1495080" y="5841720"/>
            <a:ext cx="14310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Animal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6" name="CustomShape 24"/>
          <p:cNvSpPr/>
          <p:nvPr/>
        </p:nvSpPr>
        <p:spPr>
          <a:xfrm>
            <a:off x="2938320" y="3971520"/>
            <a:ext cx="1401480" cy="2044080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25"/>
          <p:cNvSpPr/>
          <p:nvPr/>
        </p:nvSpPr>
        <p:spPr>
          <a:xfrm>
            <a:off x="3090600" y="4154040"/>
            <a:ext cx="131760" cy="231120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CustomShape 26"/>
          <p:cNvSpPr/>
          <p:nvPr/>
        </p:nvSpPr>
        <p:spPr>
          <a:xfrm>
            <a:off x="3919320" y="4157280"/>
            <a:ext cx="131760" cy="22824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CustomShape 27"/>
          <p:cNvSpPr/>
          <p:nvPr/>
        </p:nvSpPr>
        <p:spPr>
          <a:xfrm>
            <a:off x="2997360" y="4033440"/>
            <a:ext cx="1148040" cy="1289520"/>
          </a:xfrm>
          <a:custGeom>
            <a:avLst/>
            <a:gdLst/>
            <a:ahLst/>
            <a:rect l="l" t="t" r="r" b="b"/>
            <a:pathLst>
              <a:path w="1148714" h="1290320">
                <a:moveTo>
                  <a:pt x="109914" y="0"/>
                </a:moveTo>
                <a:lnTo>
                  <a:pt x="67689" y="30824"/>
                </a:lnTo>
                <a:lnTo>
                  <a:pt x="34389" y="98219"/>
                </a:lnTo>
                <a:lnTo>
                  <a:pt x="22396" y="140982"/>
                </a:lnTo>
                <a:lnTo>
                  <a:pt x="14206" y="187310"/>
                </a:lnTo>
                <a:lnTo>
                  <a:pt x="10343" y="235344"/>
                </a:lnTo>
                <a:lnTo>
                  <a:pt x="11330" y="283225"/>
                </a:lnTo>
                <a:lnTo>
                  <a:pt x="17693" y="329094"/>
                </a:lnTo>
                <a:lnTo>
                  <a:pt x="29955" y="371092"/>
                </a:lnTo>
                <a:lnTo>
                  <a:pt x="48640" y="407359"/>
                </a:lnTo>
                <a:lnTo>
                  <a:pt x="74272" y="436036"/>
                </a:lnTo>
                <a:lnTo>
                  <a:pt x="52652" y="477523"/>
                </a:lnTo>
                <a:lnTo>
                  <a:pt x="34384" y="521315"/>
                </a:lnTo>
                <a:lnTo>
                  <a:pt x="19728" y="567161"/>
                </a:lnTo>
                <a:lnTo>
                  <a:pt x="8939" y="614807"/>
                </a:lnTo>
                <a:lnTo>
                  <a:pt x="2277" y="664003"/>
                </a:lnTo>
                <a:lnTo>
                  <a:pt x="0" y="714495"/>
                </a:lnTo>
                <a:lnTo>
                  <a:pt x="2284" y="766079"/>
                </a:lnTo>
                <a:lnTo>
                  <a:pt x="8993" y="816328"/>
                </a:lnTo>
                <a:lnTo>
                  <a:pt x="19908" y="865058"/>
                </a:lnTo>
                <a:lnTo>
                  <a:pt x="34812" y="912088"/>
                </a:lnTo>
                <a:lnTo>
                  <a:pt x="53488" y="957235"/>
                </a:lnTo>
                <a:lnTo>
                  <a:pt x="75718" y="1000316"/>
                </a:lnTo>
                <a:lnTo>
                  <a:pt x="101285" y="1041148"/>
                </a:lnTo>
                <a:lnTo>
                  <a:pt x="129971" y="1079549"/>
                </a:lnTo>
                <a:lnTo>
                  <a:pt x="163170" y="1116261"/>
                </a:lnTo>
                <a:lnTo>
                  <a:pt x="199487" y="1150132"/>
                </a:lnTo>
                <a:lnTo>
                  <a:pt x="238701" y="1180922"/>
                </a:lnTo>
                <a:lnTo>
                  <a:pt x="280589" y="1208390"/>
                </a:lnTo>
                <a:lnTo>
                  <a:pt x="324928" y="1232294"/>
                </a:lnTo>
                <a:lnTo>
                  <a:pt x="371496" y="1252393"/>
                </a:lnTo>
                <a:lnTo>
                  <a:pt x="420068" y="1268446"/>
                </a:lnTo>
                <a:lnTo>
                  <a:pt x="470424" y="1280211"/>
                </a:lnTo>
                <a:lnTo>
                  <a:pt x="522341" y="1287447"/>
                </a:lnTo>
                <a:lnTo>
                  <a:pt x="575594" y="1289912"/>
                </a:lnTo>
                <a:lnTo>
                  <a:pt x="628007" y="1287447"/>
                </a:lnTo>
                <a:lnTo>
                  <a:pt x="679251" y="1280211"/>
                </a:lnTo>
                <a:lnTo>
                  <a:pt x="729084" y="1268446"/>
                </a:lnTo>
                <a:lnTo>
                  <a:pt x="777265" y="1252393"/>
                </a:lnTo>
                <a:lnTo>
                  <a:pt x="823553" y="1232294"/>
                </a:lnTo>
                <a:lnTo>
                  <a:pt x="867707" y="1208390"/>
                </a:lnTo>
                <a:lnTo>
                  <a:pt x="884875" y="1197103"/>
                </a:lnTo>
                <a:lnTo>
                  <a:pt x="408487" y="1197103"/>
                </a:lnTo>
                <a:lnTo>
                  <a:pt x="360805" y="1191661"/>
                </a:lnTo>
                <a:lnTo>
                  <a:pt x="317937" y="1176249"/>
                </a:lnTo>
                <a:lnTo>
                  <a:pt x="281603" y="1152244"/>
                </a:lnTo>
                <a:lnTo>
                  <a:pt x="253521" y="1121021"/>
                </a:lnTo>
                <a:lnTo>
                  <a:pt x="235412" y="1083955"/>
                </a:lnTo>
                <a:lnTo>
                  <a:pt x="228993" y="1042422"/>
                </a:lnTo>
                <a:lnTo>
                  <a:pt x="235412" y="1001959"/>
                </a:lnTo>
                <a:lnTo>
                  <a:pt x="253521" y="965188"/>
                </a:lnTo>
                <a:lnTo>
                  <a:pt x="281603" y="933743"/>
                </a:lnTo>
                <a:lnTo>
                  <a:pt x="317937" y="909258"/>
                </a:lnTo>
                <a:lnTo>
                  <a:pt x="360805" y="893368"/>
                </a:lnTo>
                <a:lnTo>
                  <a:pt x="408487" y="887709"/>
                </a:lnTo>
                <a:lnTo>
                  <a:pt x="433240" y="887709"/>
                </a:lnTo>
                <a:lnTo>
                  <a:pt x="433240" y="884681"/>
                </a:lnTo>
                <a:lnTo>
                  <a:pt x="441267" y="848810"/>
                </a:lnTo>
                <a:lnTo>
                  <a:pt x="443708" y="845932"/>
                </a:lnTo>
                <a:lnTo>
                  <a:pt x="195408" y="845932"/>
                </a:lnTo>
                <a:lnTo>
                  <a:pt x="149513" y="824986"/>
                </a:lnTo>
                <a:lnTo>
                  <a:pt x="124236" y="766428"/>
                </a:lnTo>
                <a:lnTo>
                  <a:pt x="120301" y="726123"/>
                </a:lnTo>
                <a:lnTo>
                  <a:pt x="122613" y="679674"/>
                </a:lnTo>
                <a:lnTo>
                  <a:pt x="131471" y="628176"/>
                </a:lnTo>
                <a:lnTo>
                  <a:pt x="147228" y="572421"/>
                </a:lnTo>
                <a:lnTo>
                  <a:pt x="170202" y="513403"/>
                </a:lnTo>
                <a:lnTo>
                  <a:pt x="199179" y="459475"/>
                </a:lnTo>
                <a:lnTo>
                  <a:pt x="231999" y="419496"/>
                </a:lnTo>
                <a:lnTo>
                  <a:pt x="267575" y="391764"/>
                </a:lnTo>
                <a:lnTo>
                  <a:pt x="304819" y="374579"/>
                </a:lnTo>
                <a:lnTo>
                  <a:pt x="342643" y="366237"/>
                </a:lnTo>
                <a:lnTo>
                  <a:pt x="379960" y="365037"/>
                </a:lnTo>
                <a:lnTo>
                  <a:pt x="1120136" y="365037"/>
                </a:lnTo>
                <a:lnTo>
                  <a:pt x="1123851" y="352509"/>
                </a:lnTo>
                <a:lnTo>
                  <a:pt x="129971" y="352509"/>
                </a:lnTo>
                <a:lnTo>
                  <a:pt x="102523" y="313855"/>
                </a:lnTo>
                <a:lnTo>
                  <a:pt x="93984" y="262919"/>
                </a:lnTo>
                <a:lnTo>
                  <a:pt x="99026" y="209065"/>
                </a:lnTo>
                <a:lnTo>
                  <a:pt x="112321" y="161658"/>
                </a:lnTo>
                <a:lnTo>
                  <a:pt x="128537" y="130063"/>
                </a:lnTo>
                <a:lnTo>
                  <a:pt x="142348" y="123645"/>
                </a:lnTo>
                <a:lnTo>
                  <a:pt x="267637" y="123645"/>
                </a:lnTo>
                <a:lnTo>
                  <a:pt x="251433" y="101980"/>
                </a:lnTo>
                <a:lnTo>
                  <a:pt x="216275" y="62558"/>
                </a:lnTo>
                <a:lnTo>
                  <a:pt x="176474" y="27945"/>
                </a:lnTo>
                <a:lnTo>
                  <a:pt x="133063" y="2949"/>
                </a:lnTo>
                <a:lnTo>
                  <a:pt x="109914" y="0"/>
                </a:lnTo>
                <a:close/>
                <a:moveTo>
                  <a:pt x="584879" y="1082640"/>
                </a:moveTo>
                <a:lnTo>
                  <a:pt x="566234" y="1119490"/>
                </a:lnTo>
                <a:lnTo>
                  <a:pt x="537490" y="1150995"/>
                </a:lnTo>
                <a:lnTo>
                  <a:pt x="500431" y="1175522"/>
                </a:lnTo>
                <a:lnTo>
                  <a:pt x="456836" y="1191436"/>
                </a:lnTo>
                <a:lnTo>
                  <a:pt x="408487" y="1197103"/>
                </a:lnTo>
                <a:lnTo>
                  <a:pt x="758169" y="1197103"/>
                </a:lnTo>
                <a:lnTo>
                  <a:pt x="709844" y="1191436"/>
                </a:lnTo>
                <a:lnTo>
                  <a:pt x="666421" y="1175522"/>
                </a:lnTo>
                <a:lnTo>
                  <a:pt x="629832" y="1150995"/>
                </a:lnTo>
                <a:lnTo>
                  <a:pt x="602007" y="1119490"/>
                </a:lnTo>
                <a:lnTo>
                  <a:pt x="584879" y="1082640"/>
                </a:lnTo>
                <a:close/>
                <a:moveTo>
                  <a:pt x="1121012" y="887709"/>
                </a:moveTo>
                <a:lnTo>
                  <a:pt x="758169" y="887709"/>
                </a:lnTo>
                <a:lnTo>
                  <a:pt x="806080" y="893368"/>
                </a:lnTo>
                <a:lnTo>
                  <a:pt x="849521" y="909258"/>
                </a:lnTo>
                <a:lnTo>
                  <a:pt x="886599" y="933743"/>
                </a:lnTo>
                <a:lnTo>
                  <a:pt x="915425" y="965188"/>
                </a:lnTo>
                <a:lnTo>
                  <a:pt x="934107" y="1001959"/>
                </a:lnTo>
                <a:lnTo>
                  <a:pt x="940755" y="1042422"/>
                </a:lnTo>
                <a:lnTo>
                  <a:pt x="934107" y="1083955"/>
                </a:lnTo>
                <a:lnTo>
                  <a:pt x="915425" y="1121021"/>
                </a:lnTo>
                <a:lnTo>
                  <a:pt x="886599" y="1152244"/>
                </a:lnTo>
                <a:lnTo>
                  <a:pt x="849521" y="1176249"/>
                </a:lnTo>
                <a:lnTo>
                  <a:pt x="806080" y="1191661"/>
                </a:lnTo>
                <a:lnTo>
                  <a:pt x="758169" y="1197103"/>
                </a:lnTo>
                <a:lnTo>
                  <a:pt x="884875" y="1197103"/>
                </a:lnTo>
                <a:lnTo>
                  <a:pt x="948651" y="1150132"/>
                </a:lnTo>
                <a:lnTo>
                  <a:pt x="984958" y="1116261"/>
                </a:lnTo>
                <a:lnTo>
                  <a:pt x="1018167" y="1079549"/>
                </a:lnTo>
                <a:lnTo>
                  <a:pt x="1046840" y="1041148"/>
                </a:lnTo>
                <a:lnTo>
                  <a:pt x="1072396" y="1000316"/>
                </a:lnTo>
                <a:lnTo>
                  <a:pt x="1094618" y="957235"/>
                </a:lnTo>
                <a:lnTo>
                  <a:pt x="1113288" y="912088"/>
                </a:lnTo>
                <a:lnTo>
                  <a:pt x="1121012" y="887709"/>
                </a:lnTo>
                <a:close/>
                <a:moveTo>
                  <a:pt x="433240" y="887709"/>
                </a:moveTo>
                <a:lnTo>
                  <a:pt x="417772" y="887709"/>
                </a:lnTo>
                <a:lnTo>
                  <a:pt x="427046" y="890841"/>
                </a:lnTo>
                <a:lnTo>
                  <a:pt x="433240" y="890841"/>
                </a:lnTo>
                <a:lnTo>
                  <a:pt x="433240" y="887709"/>
                </a:lnTo>
                <a:close/>
                <a:moveTo>
                  <a:pt x="1142785" y="788729"/>
                </a:moveTo>
                <a:lnTo>
                  <a:pt x="584879" y="788729"/>
                </a:lnTo>
                <a:lnTo>
                  <a:pt x="654263" y="796762"/>
                </a:lnTo>
                <a:lnTo>
                  <a:pt x="701308" y="818146"/>
                </a:lnTo>
                <a:lnTo>
                  <a:pt x="728047" y="848810"/>
                </a:lnTo>
                <a:lnTo>
                  <a:pt x="736508" y="884681"/>
                </a:lnTo>
                <a:lnTo>
                  <a:pt x="736508" y="887709"/>
                </a:lnTo>
                <a:lnTo>
                  <a:pt x="733417" y="890841"/>
                </a:lnTo>
                <a:lnTo>
                  <a:pt x="742702" y="890841"/>
                </a:lnTo>
                <a:lnTo>
                  <a:pt x="751986" y="887709"/>
                </a:lnTo>
                <a:lnTo>
                  <a:pt x="1121012" y="887709"/>
                </a:lnTo>
                <a:lnTo>
                  <a:pt x="1128189" y="865058"/>
                </a:lnTo>
                <a:lnTo>
                  <a:pt x="1139101" y="816328"/>
                </a:lnTo>
                <a:lnTo>
                  <a:pt x="1142785" y="788729"/>
                </a:lnTo>
                <a:close/>
                <a:moveTo>
                  <a:pt x="1120136" y="365037"/>
                </a:moveTo>
                <a:lnTo>
                  <a:pt x="379960" y="365037"/>
                </a:lnTo>
                <a:lnTo>
                  <a:pt x="415681" y="369276"/>
                </a:lnTo>
                <a:lnTo>
                  <a:pt x="448718" y="377254"/>
                </a:lnTo>
                <a:lnTo>
                  <a:pt x="488340" y="396264"/>
                </a:lnTo>
                <a:lnTo>
                  <a:pt x="519790" y="425381"/>
                </a:lnTo>
                <a:lnTo>
                  <a:pt x="543229" y="462606"/>
                </a:lnTo>
                <a:lnTo>
                  <a:pt x="558820" y="505938"/>
                </a:lnTo>
                <a:lnTo>
                  <a:pt x="566723" y="553378"/>
                </a:lnTo>
                <a:lnTo>
                  <a:pt x="567101" y="602925"/>
                </a:lnTo>
                <a:lnTo>
                  <a:pt x="560116" y="652580"/>
                </a:lnTo>
                <a:lnTo>
                  <a:pt x="514814" y="718871"/>
                </a:lnTo>
                <a:lnTo>
                  <a:pt x="475313" y="749134"/>
                </a:lnTo>
                <a:lnTo>
                  <a:pt x="428663" y="776536"/>
                </a:lnTo>
                <a:lnTo>
                  <a:pt x="377927" y="800371"/>
                </a:lnTo>
                <a:lnTo>
                  <a:pt x="326170" y="819933"/>
                </a:lnTo>
                <a:lnTo>
                  <a:pt x="276456" y="834518"/>
                </a:lnTo>
                <a:lnTo>
                  <a:pt x="231847" y="843419"/>
                </a:lnTo>
                <a:lnTo>
                  <a:pt x="195408" y="845932"/>
                </a:lnTo>
                <a:lnTo>
                  <a:pt x="443708" y="845932"/>
                </a:lnTo>
                <a:lnTo>
                  <a:pt x="467281" y="818146"/>
                </a:lnTo>
                <a:lnTo>
                  <a:pt x="514185" y="796762"/>
                </a:lnTo>
                <a:lnTo>
                  <a:pt x="584879" y="788729"/>
                </a:lnTo>
                <a:lnTo>
                  <a:pt x="1142785" y="788729"/>
                </a:lnTo>
                <a:lnTo>
                  <a:pt x="1145809" y="766079"/>
                </a:lnTo>
                <a:lnTo>
                  <a:pt x="1148093" y="714495"/>
                </a:lnTo>
                <a:lnTo>
                  <a:pt x="1147952" y="711362"/>
                </a:lnTo>
                <a:lnTo>
                  <a:pt x="782933" y="711362"/>
                </a:lnTo>
                <a:lnTo>
                  <a:pt x="734819" y="703936"/>
                </a:lnTo>
                <a:lnTo>
                  <a:pt x="695120" y="679674"/>
                </a:lnTo>
                <a:lnTo>
                  <a:pt x="667606" y="642648"/>
                </a:lnTo>
                <a:lnTo>
                  <a:pt x="656046" y="596930"/>
                </a:lnTo>
                <a:lnTo>
                  <a:pt x="665281" y="548830"/>
                </a:lnTo>
                <a:lnTo>
                  <a:pt x="690474" y="509149"/>
                </a:lnTo>
                <a:lnTo>
                  <a:pt x="727853" y="481643"/>
                </a:lnTo>
                <a:lnTo>
                  <a:pt x="773648" y="470074"/>
                </a:lnTo>
                <a:lnTo>
                  <a:pt x="1091558" y="470074"/>
                </a:lnTo>
                <a:lnTo>
                  <a:pt x="1073835" y="436036"/>
                </a:lnTo>
                <a:lnTo>
                  <a:pt x="1099520" y="407359"/>
                </a:lnTo>
                <a:lnTo>
                  <a:pt x="1118340" y="371092"/>
                </a:lnTo>
                <a:lnTo>
                  <a:pt x="1120136" y="365037"/>
                </a:lnTo>
                <a:close/>
                <a:moveTo>
                  <a:pt x="1091558" y="470074"/>
                </a:moveTo>
                <a:lnTo>
                  <a:pt x="773648" y="470074"/>
                </a:lnTo>
                <a:lnTo>
                  <a:pt x="820402" y="478870"/>
                </a:lnTo>
                <a:lnTo>
                  <a:pt x="859904" y="503328"/>
                </a:lnTo>
                <a:lnTo>
                  <a:pt x="887221" y="540550"/>
                </a:lnTo>
                <a:lnTo>
                  <a:pt x="897422" y="587638"/>
                </a:lnTo>
                <a:lnTo>
                  <a:pt x="889980" y="633942"/>
                </a:lnTo>
                <a:lnTo>
                  <a:pt x="865709" y="672718"/>
                </a:lnTo>
                <a:lnTo>
                  <a:pt x="828673" y="699885"/>
                </a:lnTo>
                <a:lnTo>
                  <a:pt x="782933" y="711362"/>
                </a:lnTo>
                <a:lnTo>
                  <a:pt x="1147952" y="711362"/>
                </a:lnTo>
                <a:lnTo>
                  <a:pt x="1145813" y="664003"/>
                </a:lnTo>
                <a:lnTo>
                  <a:pt x="1139146" y="614807"/>
                </a:lnTo>
                <a:lnTo>
                  <a:pt x="1128354" y="567161"/>
                </a:lnTo>
                <a:lnTo>
                  <a:pt x="1113697" y="521315"/>
                </a:lnTo>
                <a:lnTo>
                  <a:pt x="1095437" y="477523"/>
                </a:lnTo>
                <a:lnTo>
                  <a:pt x="1091558" y="470074"/>
                </a:lnTo>
                <a:close/>
                <a:moveTo>
                  <a:pt x="267637" y="123645"/>
                </a:moveTo>
                <a:lnTo>
                  <a:pt x="142348" y="123645"/>
                </a:lnTo>
                <a:lnTo>
                  <a:pt x="159756" y="143142"/>
                </a:lnTo>
                <a:lnTo>
                  <a:pt x="181806" y="177742"/>
                </a:lnTo>
                <a:lnTo>
                  <a:pt x="205015" y="219331"/>
                </a:lnTo>
                <a:lnTo>
                  <a:pt x="225901" y="259794"/>
                </a:lnTo>
                <a:lnTo>
                  <a:pt x="200470" y="281211"/>
                </a:lnTo>
                <a:lnTo>
                  <a:pt x="175618" y="303803"/>
                </a:lnTo>
                <a:lnTo>
                  <a:pt x="151925" y="327569"/>
                </a:lnTo>
                <a:lnTo>
                  <a:pt x="129971" y="352509"/>
                </a:lnTo>
                <a:lnTo>
                  <a:pt x="1018167" y="352509"/>
                </a:lnTo>
                <a:lnTo>
                  <a:pt x="996192" y="327569"/>
                </a:lnTo>
                <a:lnTo>
                  <a:pt x="972483" y="303803"/>
                </a:lnTo>
                <a:lnTo>
                  <a:pt x="947620" y="281211"/>
                </a:lnTo>
                <a:lnTo>
                  <a:pt x="922185" y="259794"/>
                </a:lnTo>
                <a:lnTo>
                  <a:pt x="943509" y="219331"/>
                </a:lnTo>
                <a:lnTo>
                  <a:pt x="954053" y="201012"/>
                </a:lnTo>
                <a:lnTo>
                  <a:pt x="318740" y="201012"/>
                </a:lnTo>
                <a:lnTo>
                  <a:pt x="303697" y="176016"/>
                </a:lnTo>
                <a:lnTo>
                  <a:pt x="280918" y="141402"/>
                </a:lnTo>
                <a:lnTo>
                  <a:pt x="267637" y="123645"/>
                </a:lnTo>
                <a:close/>
                <a:moveTo>
                  <a:pt x="1122118" y="123645"/>
                </a:moveTo>
                <a:lnTo>
                  <a:pt x="1005739" y="123645"/>
                </a:lnTo>
                <a:lnTo>
                  <a:pt x="1020621" y="130063"/>
                </a:lnTo>
                <a:lnTo>
                  <a:pt x="1037137" y="161658"/>
                </a:lnTo>
                <a:lnTo>
                  <a:pt x="1050218" y="209065"/>
                </a:lnTo>
                <a:lnTo>
                  <a:pt x="1054795" y="262919"/>
                </a:lnTo>
                <a:lnTo>
                  <a:pt x="1045801" y="313855"/>
                </a:lnTo>
                <a:lnTo>
                  <a:pt x="1018167" y="352509"/>
                </a:lnTo>
                <a:lnTo>
                  <a:pt x="1123851" y="352509"/>
                </a:lnTo>
                <a:lnTo>
                  <a:pt x="1130795" y="329094"/>
                </a:lnTo>
                <a:lnTo>
                  <a:pt x="1137382" y="283225"/>
                </a:lnTo>
                <a:lnTo>
                  <a:pt x="1138602" y="235344"/>
                </a:lnTo>
                <a:lnTo>
                  <a:pt x="1134954" y="187310"/>
                </a:lnTo>
                <a:lnTo>
                  <a:pt x="1126937" y="140982"/>
                </a:lnTo>
                <a:lnTo>
                  <a:pt x="1122118" y="123645"/>
                </a:lnTo>
                <a:close/>
                <a:moveTo>
                  <a:pt x="575594" y="142230"/>
                </a:moveTo>
                <a:lnTo>
                  <a:pt x="520658" y="144775"/>
                </a:lnTo>
                <a:lnTo>
                  <a:pt x="467355" y="152216"/>
                </a:lnTo>
                <a:lnTo>
                  <a:pt x="415835" y="164264"/>
                </a:lnTo>
                <a:lnTo>
                  <a:pt x="366246" y="180626"/>
                </a:lnTo>
                <a:lnTo>
                  <a:pt x="318740" y="201012"/>
                </a:lnTo>
                <a:lnTo>
                  <a:pt x="829347" y="201012"/>
                </a:lnTo>
                <a:lnTo>
                  <a:pt x="781865" y="180626"/>
                </a:lnTo>
                <a:lnTo>
                  <a:pt x="732450" y="164264"/>
                </a:lnTo>
                <a:lnTo>
                  <a:pt x="681401" y="152216"/>
                </a:lnTo>
                <a:lnTo>
                  <a:pt x="629017" y="144775"/>
                </a:lnTo>
                <a:lnTo>
                  <a:pt x="575594" y="142230"/>
                </a:lnTo>
                <a:close/>
                <a:moveTo>
                  <a:pt x="1038784" y="0"/>
                </a:moveTo>
                <a:lnTo>
                  <a:pt x="971832" y="27945"/>
                </a:lnTo>
                <a:lnTo>
                  <a:pt x="932501" y="62558"/>
                </a:lnTo>
                <a:lnTo>
                  <a:pt x="897813" y="101980"/>
                </a:lnTo>
                <a:lnTo>
                  <a:pt x="868543" y="141402"/>
                </a:lnTo>
                <a:lnTo>
                  <a:pt x="845463" y="176016"/>
                </a:lnTo>
                <a:lnTo>
                  <a:pt x="829347" y="201012"/>
                </a:lnTo>
                <a:lnTo>
                  <a:pt x="954053" y="201012"/>
                </a:lnTo>
                <a:lnTo>
                  <a:pt x="967448" y="177742"/>
                </a:lnTo>
                <a:lnTo>
                  <a:pt x="989643" y="143142"/>
                </a:lnTo>
                <a:lnTo>
                  <a:pt x="1005739" y="123645"/>
                </a:lnTo>
                <a:lnTo>
                  <a:pt x="1122118" y="123645"/>
                </a:lnTo>
                <a:lnTo>
                  <a:pt x="1115050" y="98219"/>
                </a:lnTo>
                <a:lnTo>
                  <a:pt x="1099792" y="60880"/>
                </a:lnTo>
                <a:lnTo>
                  <a:pt x="1081662" y="30824"/>
                </a:lnTo>
                <a:lnTo>
                  <a:pt x="1061160" y="9911"/>
                </a:lnTo>
                <a:lnTo>
                  <a:pt x="1038784" y="0"/>
                </a:lnTo>
                <a:close/>
              </a:path>
            </a:pathLst>
          </a:custGeom>
          <a:solidFill>
            <a:srgbClr val="573a2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28"/>
          <p:cNvSpPr/>
          <p:nvPr/>
        </p:nvSpPr>
        <p:spPr>
          <a:xfrm>
            <a:off x="3117600" y="4398480"/>
            <a:ext cx="446400" cy="480600"/>
          </a:xfrm>
          <a:custGeom>
            <a:avLst/>
            <a:gdLst/>
            <a:ahLst/>
            <a:rect l="l" t="t" r="r" b="b"/>
            <a:pathLst>
              <a:path w="447039" h="481329">
                <a:moveTo>
                  <a:pt x="259658" y="0"/>
                </a:moveTo>
                <a:lnTo>
                  <a:pt x="184517" y="9541"/>
                </a:lnTo>
                <a:lnTo>
                  <a:pt x="147273" y="26727"/>
                </a:lnTo>
                <a:lnTo>
                  <a:pt x="111697" y="54458"/>
                </a:lnTo>
                <a:lnTo>
                  <a:pt x="78877" y="94437"/>
                </a:lnTo>
                <a:lnTo>
                  <a:pt x="49901" y="148366"/>
                </a:lnTo>
                <a:lnTo>
                  <a:pt x="26926" y="207384"/>
                </a:lnTo>
                <a:lnTo>
                  <a:pt x="11169" y="263139"/>
                </a:lnTo>
                <a:lnTo>
                  <a:pt x="2302" y="314687"/>
                </a:lnTo>
                <a:lnTo>
                  <a:pt x="0" y="361086"/>
                </a:lnTo>
                <a:lnTo>
                  <a:pt x="3934" y="401391"/>
                </a:lnTo>
                <a:lnTo>
                  <a:pt x="13780" y="434660"/>
                </a:lnTo>
                <a:lnTo>
                  <a:pt x="29211" y="459949"/>
                </a:lnTo>
                <a:lnTo>
                  <a:pt x="49901" y="476314"/>
                </a:lnTo>
                <a:lnTo>
                  <a:pt x="75106" y="480895"/>
                </a:lnTo>
                <a:lnTo>
                  <a:pt x="111545" y="478382"/>
                </a:lnTo>
                <a:lnTo>
                  <a:pt x="156154" y="469481"/>
                </a:lnTo>
                <a:lnTo>
                  <a:pt x="205869" y="454896"/>
                </a:lnTo>
                <a:lnTo>
                  <a:pt x="257625" y="435334"/>
                </a:lnTo>
                <a:lnTo>
                  <a:pt x="308361" y="411499"/>
                </a:lnTo>
                <a:lnTo>
                  <a:pt x="355011" y="384097"/>
                </a:lnTo>
                <a:lnTo>
                  <a:pt x="394513" y="353833"/>
                </a:lnTo>
                <a:lnTo>
                  <a:pt x="401296" y="346325"/>
                </a:lnTo>
                <a:lnTo>
                  <a:pt x="241761" y="346325"/>
                </a:lnTo>
                <a:lnTo>
                  <a:pt x="196020" y="334848"/>
                </a:lnTo>
                <a:lnTo>
                  <a:pt x="158982" y="307681"/>
                </a:lnTo>
                <a:lnTo>
                  <a:pt x="134709" y="268904"/>
                </a:lnTo>
                <a:lnTo>
                  <a:pt x="127261" y="222601"/>
                </a:lnTo>
                <a:lnTo>
                  <a:pt x="137029" y="175512"/>
                </a:lnTo>
                <a:lnTo>
                  <a:pt x="163625" y="138291"/>
                </a:lnTo>
                <a:lnTo>
                  <a:pt x="202985" y="113833"/>
                </a:lnTo>
                <a:lnTo>
                  <a:pt x="251045" y="105036"/>
                </a:lnTo>
                <a:lnTo>
                  <a:pt x="425614" y="105036"/>
                </a:lnTo>
                <a:lnTo>
                  <a:pt x="422928" y="97569"/>
                </a:lnTo>
                <a:lnTo>
                  <a:pt x="399488" y="60344"/>
                </a:lnTo>
                <a:lnTo>
                  <a:pt x="368039" y="31227"/>
                </a:lnTo>
                <a:lnTo>
                  <a:pt x="328416" y="12217"/>
                </a:lnTo>
                <a:lnTo>
                  <a:pt x="295379" y="4239"/>
                </a:lnTo>
                <a:lnTo>
                  <a:pt x="259658" y="0"/>
                </a:lnTo>
                <a:close/>
                <a:moveTo>
                  <a:pt x="425614" y="105036"/>
                </a:moveTo>
                <a:lnTo>
                  <a:pt x="251045" y="105036"/>
                </a:lnTo>
                <a:lnTo>
                  <a:pt x="296786" y="116606"/>
                </a:lnTo>
                <a:lnTo>
                  <a:pt x="333824" y="144111"/>
                </a:lnTo>
                <a:lnTo>
                  <a:pt x="358097" y="183793"/>
                </a:lnTo>
                <a:lnTo>
                  <a:pt x="365545" y="231893"/>
                </a:lnTo>
                <a:lnTo>
                  <a:pt x="355779" y="277611"/>
                </a:lnTo>
                <a:lnTo>
                  <a:pt x="329185" y="314637"/>
                </a:lnTo>
                <a:lnTo>
                  <a:pt x="289826" y="338899"/>
                </a:lnTo>
                <a:lnTo>
                  <a:pt x="241761" y="346325"/>
                </a:lnTo>
                <a:lnTo>
                  <a:pt x="401296" y="346325"/>
                </a:lnTo>
                <a:lnTo>
                  <a:pt x="423801" y="321414"/>
                </a:lnTo>
                <a:lnTo>
                  <a:pt x="439814" y="287543"/>
                </a:lnTo>
                <a:lnTo>
                  <a:pt x="446799" y="237888"/>
                </a:lnTo>
                <a:lnTo>
                  <a:pt x="446421" y="188341"/>
                </a:lnTo>
                <a:lnTo>
                  <a:pt x="438518" y="140901"/>
                </a:lnTo>
                <a:lnTo>
                  <a:pt x="425614" y="105036"/>
                </a:lnTo>
                <a:close/>
              </a:path>
            </a:pathLst>
          </a:custGeom>
          <a:solidFill>
            <a:srgbClr val="ab660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CustomShape 29"/>
          <p:cNvSpPr/>
          <p:nvPr/>
        </p:nvSpPr>
        <p:spPr>
          <a:xfrm>
            <a:off x="3244680" y="4503600"/>
            <a:ext cx="237600" cy="240480"/>
          </a:xfrm>
          <a:prstGeom prst="rect">
            <a:avLst/>
          </a:prstGeom>
          <a:blipFill rotWithShape="0">
            <a:blip r:embed="rId1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CustomShape 30"/>
          <p:cNvSpPr/>
          <p:nvPr/>
        </p:nvSpPr>
        <p:spPr>
          <a:xfrm>
            <a:off x="3653280" y="4503600"/>
            <a:ext cx="240480" cy="24048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CustomShape 31"/>
          <p:cNvSpPr/>
          <p:nvPr/>
        </p:nvSpPr>
        <p:spPr>
          <a:xfrm>
            <a:off x="3226320" y="4921200"/>
            <a:ext cx="711000" cy="309240"/>
          </a:xfrm>
          <a:custGeom>
            <a:avLst/>
            <a:gdLst/>
            <a:ahLst/>
            <a:rect l="l" t="t" r="r" b="b"/>
            <a:pathLst>
              <a:path w="711835" h="309879">
                <a:moveTo>
                  <a:pt x="188778" y="0"/>
                </a:moveTo>
                <a:lnTo>
                  <a:pt x="179494" y="0"/>
                </a:lnTo>
                <a:lnTo>
                  <a:pt x="131812" y="5659"/>
                </a:lnTo>
                <a:lnTo>
                  <a:pt x="88944" y="21549"/>
                </a:lnTo>
                <a:lnTo>
                  <a:pt x="52610" y="46033"/>
                </a:lnTo>
                <a:lnTo>
                  <a:pt x="24528" y="77479"/>
                </a:lnTo>
                <a:lnTo>
                  <a:pt x="6418" y="114250"/>
                </a:lnTo>
                <a:lnTo>
                  <a:pt x="0" y="154712"/>
                </a:lnTo>
                <a:lnTo>
                  <a:pt x="6418" y="196246"/>
                </a:lnTo>
                <a:lnTo>
                  <a:pt x="24528" y="233312"/>
                </a:lnTo>
                <a:lnTo>
                  <a:pt x="52610" y="264535"/>
                </a:lnTo>
                <a:lnTo>
                  <a:pt x="88944" y="288540"/>
                </a:lnTo>
                <a:lnTo>
                  <a:pt x="131812" y="303951"/>
                </a:lnTo>
                <a:lnTo>
                  <a:pt x="179494" y="309394"/>
                </a:lnTo>
                <a:lnTo>
                  <a:pt x="227843" y="303726"/>
                </a:lnTo>
                <a:lnTo>
                  <a:pt x="271437" y="287812"/>
                </a:lnTo>
                <a:lnTo>
                  <a:pt x="308497" y="263286"/>
                </a:lnTo>
                <a:lnTo>
                  <a:pt x="337240" y="231781"/>
                </a:lnTo>
                <a:lnTo>
                  <a:pt x="355886" y="194931"/>
                </a:lnTo>
                <a:lnTo>
                  <a:pt x="705324" y="194931"/>
                </a:lnTo>
                <a:lnTo>
                  <a:pt x="711762" y="154712"/>
                </a:lnTo>
                <a:lnTo>
                  <a:pt x="711254" y="151622"/>
                </a:lnTo>
                <a:lnTo>
                  <a:pt x="355886" y="151622"/>
                </a:lnTo>
                <a:lnTo>
                  <a:pt x="320509" y="140930"/>
                </a:lnTo>
                <a:lnTo>
                  <a:pt x="281566" y="113606"/>
                </a:lnTo>
                <a:lnTo>
                  <a:pt x="245148" y="76780"/>
                </a:lnTo>
                <a:lnTo>
                  <a:pt x="217345" y="37579"/>
                </a:lnTo>
                <a:lnTo>
                  <a:pt x="204246" y="3132"/>
                </a:lnTo>
                <a:lnTo>
                  <a:pt x="198053" y="3132"/>
                </a:lnTo>
                <a:lnTo>
                  <a:pt x="188778" y="0"/>
                </a:lnTo>
                <a:close/>
                <a:moveTo>
                  <a:pt x="705324" y="194931"/>
                </a:moveTo>
                <a:lnTo>
                  <a:pt x="355886" y="194931"/>
                </a:lnTo>
                <a:lnTo>
                  <a:pt x="373014" y="231781"/>
                </a:lnTo>
                <a:lnTo>
                  <a:pt x="400838" y="263286"/>
                </a:lnTo>
                <a:lnTo>
                  <a:pt x="437428" y="287812"/>
                </a:lnTo>
                <a:lnTo>
                  <a:pt x="480851" y="303726"/>
                </a:lnTo>
                <a:lnTo>
                  <a:pt x="529176" y="309394"/>
                </a:lnTo>
                <a:lnTo>
                  <a:pt x="577087" y="303951"/>
                </a:lnTo>
                <a:lnTo>
                  <a:pt x="620527" y="288540"/>
                </a:lnTo>
                <a:lnTo>
                  <a:pt x="657606" y="264535"/>
                </a:lnTo>
                <a:lnTo>
                  <a:pt x="686432" y="233312"/>
                </a:lnTo>
                <a:lnTo>
                  <a:pt x="705114" y="196246"/>
                </a:lnTo>
                <a:lnTo>
                  <a:pt x="705324" y="194931"/>
                </a:lnTo>
                <a:close/>
                <a:moveTo>
                  <a:pt x="529176" y="0"/>
                </a:moveTo>
                <a:lnTo>
                  <a:pt x="522993" y="0"/>
                </a:lnTo>
                <a:lnTo>
                  <a:pt x="513708" y="3132"/>
                </a:lnTo>
                <a:lnTo>
                  <a:pt x="504423" y="3132"/>
                </a:lnTo>
                <a:lnTo>
                  <a:pt x="465949" y="76780"/>
                </a:lnTo>
                <a:lnTo>
                  <a:pt x="430004" y="113606"/>
                </a:lnTo>
                <a:lnTo>
                  <a:pt x="391237" y="140930"/>
                </a:lnTo>
                <a:lnTo>
                  <a:pt x="355886" y="151622"/>
                </a:lnTo>
                <a:lnTo>
                  <a:pt x="711254" y="151622"/>
                </a:lnTo>
                <a:lnTo>
                  <a:pt x="686432" y="77479"/>
                </a:lnTo>
                <a:lnTo>
                  <a:pt x="657606" y="46033"/>
                </a:lnTo>
                <a:lnTo>
                  <a:pt x="620527" y="21549"/>
                </a:lnTo>
                <a:lnTo>
                  <a:pt x="577087" y="5659"/>
                </a:lnTo>
                <a:lnTo>
                  <a:pt x="529176" y="0"/>
                </a:lnTo>
                <a:close/>
              </a:path>
            </a:pathLst>
          </a:custGeom>
          <a:solidFill>
            <a:srgbClr val="ab660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CustomShape 32"/>
          <p:cNvSpPr/>
          <p:nvPr/>
        </p:nvSpPr>
        <p:spPr>
          <a:xfrm>
            <a:off x="3430440" y="4822200"/>
            <a:ext cx="302760" cy="250200"/>
          </a:xfrm>
          <a:custGeom>
            <a:avLst/>
            <a:gdLst/>
            <a:ahLst/>
            <a:rect l="l" t="t" r="r" b="b"/>
            <a:pathLst>
              <a:path w="303529" h="250825">
                <a:moveTo>
                  <a:pt x="151639" y="0"/>
                </a:moveTo>
                <a:lnTo>
                  <a:pt x="80945" y="8032"/>
                </a:lnTo>
                <a:lnTo>
                  <a:pt x="34041" y="29417"/>
                </a:lnTo>
                <a:lnTo>
                  <a:pt x="8026" y="60080"/>
                </a:lnTo>
                <a:lnTo>
                  <a:pt x="0" y="95951"/>
                </a:lnTo>
                <a:lnTo>
                  <a:pt x="0" y="102111"/>
                </a:lnTo>
                <a:lnTo>
                  <a:pt x="40901" y="175759"/>
                </a:lnTo>
                <a:lnTo>
                  <a:pt x="77319" y="212586"/>
                </a:lnTo>
                <a:lnTo>
                  <a:pt x="116262" y="239910"/>
                </a:lnTo>
                <a:lnTo>
                  <a:pt x="151639" y="250601"/>
                </a:lnTo>
                <a:lnTo>
                  <a:pt x="186990" y="239910"/>
                </a:lnTo>
                <a:lnTo>
                  <a:pt x="225757" y="212586"/>
                </a:lnTo>
                <a:lnTo>
                  <a:pt x="261702" y="175759"/>
                </a:lnTo>
                <a:lnTo>
                  <a:pt x="288588" y="136558"/>
                </a:lnTo>
                <a:lnTo>
                  <a:pt x="300176" y="102111"/>
                </a:lnTo>
                <a:lnTo>
                  <a:pt x="303268" y="98979"/>
                </a:lnTo>
                <a:lnTo>
                  <a:pt x="303268" y="95951"/>
                </a:lnTo>
                <a:lnTo>
                  <a:pt x="294806" y="60080"/>
                </a:lnTo>
                <a:lnTo>
                  <a:pt x="268068" y="29417"/>
                </a:lnTo>
                <a:lnTo>
                  <a:pt x="221023" y="8032"/>
                </a:lnTo>
                <a:lnTo>
                  <a:pt x="151639" y="0"/>
                </a:lnTo>
                <a:close/>
              </a:path>
            </a:pathLst>
          </a:custGeom>
          <a:solidFill>
            <a:srgbClr val="160e0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CustomShape 33"/>
          <p:cNvSpPr/>
          <p:nvPr/>
        </p:nvSpPr>
        <p:spPr>
          <a:xfrm>
            <a:off x="3117960" y="4952160"/>
            <a:ext cx="1130760" cy="974160"/>
          </a:xfrm>
          <a:custGeom>
            <a:avLst/>
            <a:gdLst/>
            <a:ahLst/>
            <a:rect l="l" t="t" r="r" b="b"/>
            <a:pathLst>
              <a:path w="1131570" h="974725">
                <a:moveTo>
                  <a:pt x="9284" y="160831"/>
                </a:moveTo>
                <a:lnTo>
                  <a:pt x="5221" y="186399"/>
                </a:lnTo>
                <a:lnTo>
                  <a:pt x="2319" y="212259"/>
                </a:lnTo>
                <a:lnTo>
                  <a:pt x="579" y="238699"/>
                </a:lnTo>
                <a:lnTo>
                  <a:pt x="0" y="266012"/>
                </a:lnTo>
                <a:lnTo>
                  <a:pt x="2578" y="317772"/>
                </a:lnTo>
                <a:lnTo>
                  <a:pt x="10315" y="367641"/>
                </a:lnTo>
                <a:lnTo>
                  <a:pt x="23209" y="415276"/>
                </a:lnTo>
                <a:lnTo>
                  <a:pt x="41261" y="460333"/>
                </a:lnTo>
                <a:lnTo>
                  <a:pt x="64471" y="502468"/>
                </a:lnTo>
                <a:lnTo>
                  <a:pt x="92838" y="541338"/>
                </a:lnTo>
                <a:lnTo>
                  <a:pt x="92838" y="900191"/>
                </a:lnTo>
                <a:lnTo>
                  <a:pt x="98785" y="928760"/>
                </a:lnTo>
                <a:lnTo>
                  <a:pt x="114886" y="952398"/>
                </a:lnTo>
                <a:lnTo>
                  <a:pt x="138530" y="968496"/>
                </a:lnTo>
                <a:lnTo>
                  <a:pt x="167107" y="974442"/>
                </a:lnTo>
                <a:lnTo>
                  <a:pt x="241376" y="974442"/>
                </a:lnTo>
                <a:lnTo>
                  <a:pt x="269953" y="968496"/>
                </a:lnTo>
                <a:lnTo>
                  <a:pt x="293597" y="952398"/>
                </a:lnTo>
                <a:lnTo>
                  <a:pt x="309697" y="928760"/>
                </a:lnTo>
                <a:lnTo>
                  <a:pt x="315644" y="900191"/>
                </a:lnTo>
                <a:lnTo>
                  <a:pt x="315644" y="699110"/>
                </a:lnTo>
                <a:lnTo>
                  <a:pt x="589450" y="699110"/>
                </a:lnTo>
                <a:lnTo>
                  <a:pt x="600353" y="696020"/>
                </a:lnTo>
                <a:lnTo>
                  <a:pt x="823160" y="696020"/>
                </a:lnTo>
                <a:lnTo>
                  <a:pt x="823159" y="532056"/>
                </a:lnTo>
                <a:lnTo>
                  <a:pt x="844919" y="493844"/>
                </a:lnTo>
                <a:lnTo>
                  <a:pt x="865046" y="453552"/>
                </a:lnTo>
                <a:lnTo>
                  <a:pt x="882644" y="411331"/>
                </a:lnTo>
                <a:lnTo>
                  <a:pt x="895573" y="371194"/>
                </a:lnTo>
                <a:lnTo>
                  <a:pt x="454907" y="371194"/>
                </a:lnTo>
                <a:lnTo>
                  <a:pt x="401654" y="368728"/>
                </a:lnTo>
                <a:lnTo>
                  <a:pt x="349737" y="361492"/>
                </a:lnTo>
                <a:lnTo>
                  <a:pt x="299381" y="349727"/>
                </a:lnTo>
                <a:lnTo>
                  <a:pt x="250808" y="333675"/>
                </a:lnTo>
                <a:lnTo>
                  <a:pt x="204241" y="313576"/>
                </a:lnTo>
                <a:lnTo>
                  <a:pt x="159902" y="289672"/>
                </a:lnTo>
                <a:lnTo>
                  <a:pt x="118014" y="262204"/>
                </a:lnTo>
                <a:lnTo>
                  <a:pt x="78800" y="231413"/>
                </a:lnTo>
                <a:lnTo>
                  <a:pt x="42483" y="197542"/>
                </a:lnTo>
                <a:lnTo>
                  <a:pt x="9284" y="160831"/>
                </a:lnTo>
                <a:close/>
                <a:moveTo>
                  <a:pt x="823160" y="696020"/>
                </a:moveTo>
                <a:lnTo>
                  <a:pt x="600353" y="696020"/>
                </a:lnTo>
                <a:lnTo>
                  <a:pt x="600353" y="900191"/>
                </a:lnTo>
                <a:lnTo>
                  <a:pt x="606300" y="928760"/>
                </a:lnTo>
                <a:lnTo>
                  <a:pt x="622401" y="952398"/>
                </a:lnTo>
                <a:lnTo>
                  <a:pt x="646045" y="968496"/>
                </a:lnTo>
                <a:lnTo>
                  <a:pt x="674622" y="974442"/>
                </a:lnTo>
                <a:lnTo>
                  <a:pt x="748891" y="974442"/>
                </a:lnTo>
                <a:lnTo>
                  <a:pt x="777468" y="968496"/>
                </a:lnTo>
                <a:lnTo>
                  <a:pt x="801112" y="952398"/>
                </a:lnTo>
                <a:lnTo>
                  <a:pt x="817213" y="928760"/>
                </a:lnTo>
                <a:lnTo>
                  <a:pt x="823160" y="900191"/>
                </a:lnTo>
                <a:lnTo>
                  <a:pt x="823160" y="696020"/>
                </a:lnTo>
                <a:close/>
                <a:moveTo>
                  <a:pt x="589450" y="699110"/>
                </a:moveTo>
                <a:lnTo>
                  <a:pt x="315644" y="699110"/>
                </a:lnTo>
                <a:lnTo>
                  <a:pt x="346109" y="709022"/>
                </a:lnTo>
                <a:lnTo>
                  <a:pt x="380635" y="715740"/>
                </a:lnTo>
                <a:lnTo>
                  <a:pt x="417481" y="719557"/>
                </a:lnTo>
                <a:lnTo>
                  <a:pt x="454907" y="720765"/>
                </a:lnTo>
                <a:lnTo>
                  <a:pt x="491555" y="719073"/>
                </a:lnTo>
                <a:lnTo>
                  <a:pt x="527626" y="714191"/>
                </a:lnTo>
                <a:lnTo>
                  <a:pt x="563700" y="706410"/>
                </a:lnTo>
                <a:lnTo>
                  <a:pt x="589450" y="699110"/>
                </a:lnTo>
                <a:close/>
                <a:moveTo>
                  <a:pt x="897480" y="160831"/>
                </a:moveTo>
                <a:lnTo>
                  <a:pt x="864271" y="197542"/>
                </a:lnTo>
                <a:lnTo>
                  <a:pt x="827964" y="231413"/>
                </a:lnTo>
                <a:lnTo>
                  <a:pt x="788800" y="262204"/>
                </a:lnTo>
                <a:lnTo>
                  <a:pt x="747020" y="289672"/>
                </a:lnTo>
                <a:lnTo>
                  <a:pt x="702866" y="313576"/>
                </a:lnTo>
                <a:lnTo>
                  <a:pt x="656577" y="333675"/>
                </a:lnTo>
                <a:lnTo>
                  <a:pt x="608397" y="349727"/>
                </a:lnTo>
                <a:lnTo>
                  <a:pt x="558564" y="361492"/>
                </a:lnTo>
                <a:lnTo>
                  <a:pt x="507320" y="368728"/>
                </a:lnTo>
                <a:lnTo>
                  <a:pt x="454907" y="371194"/>
                </a:lnTo>
                <a:lnTo>
                  <a:pt x="895573" y="371194"/>
                </a:lnTo>
                <a:lnTo>
                  <a:pt x="896818" y="367328"/>
                </a:lnTo>
                <a:lnTo>
                  <a:pt x="906671" y="321693"/>
                </a:lnTo>
                <a:lnTo>
                  <a:pt x="951059" y="303950"/>
                </a:lnTo>
                <a:lnTo>
                  <a:pt x="996475" y="280712"/>
                </a:lnTo>
                <a:lnTo>
                  <a:pt x="1039509" y="252424"/>
                </a:lnTo>
                <a:lnTo>
                  <a:pt x="1048643" y="244358"/>
                </a:lnTo>
                <a:lnTo>
                  <a:pt x="906671" y="244358"/>
                </a:lnTo>
                <a:lnTo>
                  <a:pt x="906102" y="223474"/>
                </a:lnTo>
                <a:lnTo>
                  <a:pt x="904387" y="202590"/>
                </a:lnTo>
                <a:lnTo>
                  <a:pt x="901516" y="181709"/>
                </a:lnTo>
                <a:lnTo>
                  <a:pt x="897480" y="160831"/>
                </a:lnTo>
                <a:close/>
                <a:moveTo>
                  <a:pt x="1114093" y="0"/>
                </a:moveTo>
                <a:lnTo>
                  <a:pt x="1098690" y="60117"/>
                </a:lnTo>
                <a:lnTo>
                  <a:pt x="1073227" y="110931"/>
                </a:lnTo>
                <a:lnTo>
                  <a:pt x="1040895" y="152981"/>
                </a:lnTo>
                <a:lnTo>
                  <a:pt x="1004884" y="186809"/>
                </a:lnTo>
                <a:lnTo>
                  <a:pt x="968383" y="212954"/>
                </a:lnTo>
                <a:lnTo>
                  <a:pt x="934582" y="231957"/>
                </a:lnTo>
                <a:lnTo>
                  <a:pt x="906671" y="244358"/>
                </a:lnTo>
                <a:lnTo>
                  <a:pt x="1048643" y="244358"/>
                </a:lnTo>
                <a:lnTo>
                  <a:pt x="1076753" y="219533"/>
                </a:lnTo>
                <a:lnTo>
                  <a:pt x="1104798" y="182485"/>
                </a:lnTo>
                <a:lnTo>
                  <a:pt x="1131057" y="110902"/>
                </a:lnTo>
                <a:lnTo>
                  <a:pt x="1131496" y="52958"/>
                </a:lnTo>
                <a:lnTo>
                  <a:pt x="1120910" y="14156"/>
                </a:lnTo>
                <a:lnTo>
                  <a:pt x="1114093" y="0"/>
                </a:lnTo>
                <a:close/>
              </a:path>
            </a:pathLst>
          </a:custGeom>
          <a:solidFill>
            <a:srgbClr val="422c1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CustomShape 34"/>
          <p:cNvSpPr/>
          <p:nvPr/>
        </p:nvSpPr>
        <p:spPr>
          <a:xfrm>
            <a:off x="4015440" y="4188240"/>
            <a:ext cx="36360" cy="197280"/>
          </a:xfrm>
          <a:prstGeom prst="rect">
            <a:avLst/>
          </a:prstGeom>
          <a:blipFill rotWithShape="0">
            <a:blip r:embed="rId1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CustomShape 35"/>
          <p:cNvSpPr/>
          <p:nvPr/>
        </p:nvSpPr>
        <p:spPr>
          <a:xfrm>
            <a:off x="3919320" y="4154040"/>
            <a:ext cx="132480" cy="231120"/>
          </a:xfrm>
          <a:prstGeom prst="rect">
            <a:avLst/>
          </a:prstGeom>
          <a:blipFill rotWithShape="0">
            <a:blip r:embed="rId1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CustomShape 36"/>
          <p:cNvSpPr/>
          <p:nvPr/>
        </p:nvSpPr>
        <p:spPr>
          <a:xfrm>
            <a:off x="3569760" y="4033440"/>
            <a:ext cx="575280" cy="1289520"/>
          </a:xfrm>
          <a:custGeom>
            <a:avLst/>
            <a:gdLst/>
            <a:ahLst/>
            <a:rect l="l" t="t" r="r" b="b"/>
            <a:pathLst>
              <a:path w="575945" h="1290320">
                <a:moveTo>
                  <a:pt x="12386" y="1082719"/>
                </a:moveTo>
                <a:lnTo>
                  <a:pt x="9579" y="1089680"/>
                </a:lnTo>
                <a:lnTo>
                  <a:pt x="2808" y="1103603"/>
                </a:lnTo>
                <a:lnTo>
                  <a:pt x="0" y="1110565"/>
                </a:lnTo>
                <a:lnTo>
                  <a:pt x="0" y="1289991"/>
                </a:lnTo>
                <a:lnTo>
                  <a:pt x="3102" y="1289991"/>
                </a:lnTo>
                <a:lnTo>
                  <a:pt x="55515" y="1287525"/>
                </a:lnTo>
                <a:lnTo>
                  <a:pt x="106758" y="1280290"/>
                </a:lnTo>
                <a:lnTo>
                  <a:pt x="156591" y="1268525"/>
                </a:lnTo>
                <a:lnTo>
                  <a:pt x="204772" y="1252472"/>
                </a:lnTo>
                <a:lnTo>
                  <a:pt x="251060" y="1232373"/>
                </a:lnTo>
                <a:lnTo>
                  <a:pt x="295215" y="1208469"/>
                </a:lnTo>
                <a:lnTo>
                  <a:pt x="312382" y="1197182"/>
                </a:lnTo>
                <a:lnTo>
                  <a:pt x="185677" y="1197182"/>
                </a:lnTo>
                <a:lnTo>
                  <a:pt x="137352" y="1191514"/>
                </a:lnTo>
                <a:lnTo>
                  <a:pt x="93928" y="1175600"/>
                </a:lnTo>
                <a:lnTo>
                  <a:pt x="57339" y="1151074"/>
                </a:lnTo>
                <a:lnTo>
                  <a:pt x="29514" y="1119569"/>
                </a:lnTo>
                <a:lnTo>
                  <a:pt x="12386" y="1082719"/>
                </a:lnTo>
                <a:close/>
                <a:moveTo>
                  <a:pt x="548519" y="887788"/>
                </a:moveTo>
                <a:lnTo>
                  <a:pt x="185677" y="887788"/>
                </a:lnTo>
                <a:lnTo>
                  <a:pt x="233588" y="893447"/>
                </a:lnTo>
                <a:lnTo>
                  <a:pt x="277028" y="909337"/>
                </a:lnTo>
                <a:lnTo>
                  <a:pt x="314106" y="933821"/>
                </a:lnTo>
                <a:lnTo>
                  <a:pt x="342932" y="965267"/>
                </a:lnTo>
                <a:lnTo>
                  <a:pt x="361615" y="1002038"/>
                </a:lnTo>
                <a:lnTo>
                  <a:pt x="368262" y="1042500"/>
                </a:lnTo>
                <a:lnTo>
                  <a:pt x="361615" y="1084034"/>
                </a:lnTo>
                <a:lnTo>
                  <a:pt x="342932" y="1121100"/>
                </a:lnTo>
                <a:lnTo>
                  <a:pt x="314106" y="1152323"/>
                </a:lnTo>
                <a:lnTo>
                  <a:pt x="277028" y="1176328"/>
                </a:lnTo>
                <a:lnTo>
                  <a:pt x="233588" y="1191739"/>
                </a:lnTo>
                <a:lnTo>
                  <a:pt x="185677" y="1197182"/>
                </a:lnTo>
                <a:lnTo>
                  <a:pt x="312382" y="1197182"/>
                </a:lnTo>
                <a:lnTo>
                  <a:pt x="376158" y="1150211"/>
                </a:lnTo>
                <a:lnTo>
                  <a:pt x="412465" y="1116339"/>
                </a:lnTo>
                <a:lnTo>
                  <a:pt x="445675" y="1079628"/>
                </a:lnTo>
                <a:lnTo>
                  <a:pt x="474347" y="1041227"/>
                </a:lnTo>
                <a:lnTo>
                  <a:pt x="499903" y="1000394"/>
                </a:lnTo>
                <a:lnTo>
                  <a:pt x="522125" y="957314"/>
                </a:lnTo>
                <a:lnTo>
                  <a:pt x="540795" y="912167"/>
                </a:lnTo>
                <a:lnTo>
                  <a:pt x="548519" y="887788"/>
                </a:lnTo>
                <a:close/>
                <a:moveTo>
                  <a:pt x="3101" y="142309"/>
                </a:moveTo>
                <a:lnTo>
                  <a:pt x="0" y="142309"/>
                </a:lnTo>
                <a:lnTo>
                  <a:pt x="0" y="788808"/>
                </a:lnTo>
                <a:lnTo>
                  <a:pt x="12386" y="788808"/>
                </a:lnTo>
                <a:lnTo>
                  <a:pt x="81770" y="796841"/>
                </a:lnTo>
                <a:lnTo>
                  <a:pt x="128816" y="818225"/>
                </a:lnTo>
                <a:lnTo>
                  <a:pt x="155554" y="848889"/>
                </a:lnTo>
                <a:lnTo>
                  <a:pt x="164015" y="884760"/>
                </a:lnTo>
                <a:lnTo>
                  <a:pt x="164015" y="887788"/>
                </a:lnTo>
                <a:lnTo>
                  <a:pt x="160924" y="890920"/>
                </a:lnTo>
                <a:lnTo>
                  <a:pt x="170209" y="890920"/>
                </a:lnTo>
                <a:lnTo>
                  <a:pt x="179494" y="887788"/>
                </a:lnTo>
                <a:lnTo>
                  <a:pt x="548519" y="887788"/>
                </a:lnTo>
                <a:lnTo>
                  <a:pt x="555696" y="865137"/>
                </a:lnTo>
                <a:lnTo>
                  <a:pt x="566609" y="816406"/>
                </a:lnTo>
                <a:lnTo>
                  <a:pt x="573316" y="766158"/>
                </a:lnTo>
                <a:lnTo>
                  <a:pt x="575601" y="714573"/>
                </a:lnTo>
                <a:lnTo>
                  <a:pt x="575459" y="711441"/>
                </a:lnTo>
                <a:lnTo>
                  <a:pt x="204246" y="711441"/>
                </a:lnTo>
                <a:lnTo>
                  <a:pt x="158409" y="702694"/>
                </a:lnTo>
                <a:lnTo>
                  <a:pt x="120694" y="678578"/>
                </a:lnTo>
                <a:lnTo>
                  <a:pt x="94582" y="642287"/>
                </a:lnTo>
                <a:lnTo>
                  <a:pt x="83553" y="597009"/>
                </a:lnTo>
                <a:lnTo>
                  <a:pt x="83553" y="590849"/>
                </a:lnTo>
                <a:lnTo>
                  <a:pt x="92789" y="545033"/>
                </a:lnTo>
                <a:lnTo>
                  <a:pt x="117981" y="507322"/>
                </a:lnTo>
                <a:lnTo>
                  <a:pt x="155360" y="481200"/>
                </a:lnTo>
                <a:lnTo>
                  <a:pt x="201155" y="470152"/>
                </a:lnTo>
                <a:lnTo>
                  <a:pt x="519065" y="470152"/>
                </a:lnTo>
                <a:lnTo>
                  <a:pt x="501342" y="436115"/>
                </a:lnTo>
                <a:lnTo>
                  <a:pt x="531056" y="401928"/>
                </a:lnTo>
                <a:lnTo>
                  <a:pt x="551213" y="357286"/>
                </a:lnTo>
                <a:lnTo>
                  <a:pt x="552257" y="352588"/>
                </a:lnTo>
                <a:lnTo>
                  <a:pt x="445675" y="352588"/>
                </a:lnTo>
                <a:lnTo>
                  <a:pt x="423700" y="327647"/>
                </a:lnTo>
                <a:lnTo>
                  <a:pt x="399990" y="303881"/>
                </a:lnTo>
                <a:lnTo>
                  <a:pt x="375128" y="281290"/>
                </a:lnTo>
                <a:lnTo>
                  <a:pt x="349692" y="259873"/>
                </a:lnTo>
                <a:lnTo>
                  <a:pt x="371016" y="219410"/>
                </a:lnTo>
                <a:lnTo>
                  <a:pt x="381561" y="201091"/>
                </a:lnTo>
                <a:lnTo>
                  <a:pt x="256854" y="201091"/>
                </a:lnTo>
                <a:lnTo>
                  <a:pt x="209372" y="180704"/>
                </a:lnTo>
                <a:lnTo>
                  <a:pt x="159958" y="164342"/>
                </a:lnTo>
                <a:lnTo>
                  <a:pt x="108909" y="152295"/>
                </a:lnTo>
                <a:lnTo>
                  <a:pt x="56524" y="144854"/>
                </a:lnTo>
                <a:lnTo>
                  <a:pt x="3101" y="142309"/>
                </a:lnTo>
                <a:close/>
                <a:moveTo>
                  <a:pt x="519065" y="470152"/>
                </a:moveTo>
                <a:lnTo>
                  <a:pt x="204246" y="470152"/>
                </a:lnTo>
                <a:lnTo>
                  <a:pt x="250518" y="479389"/>
                </a:lnTo>
                <a:lnTo>
                  <a:pt x="288957" y="504581"/>
                </a:lnTo>
                <a:lnTo>
                  <a:pt x="315211" y="541950"/>
                </a:lnTo>
                <a:lnTo>
                  <a:pt x="324929" y="587717"/>
                </a:lnTo>
                <a:lnTo>
                  <a:pt x="324929" y="590849"/>
                </a:lnTo>
                <a:lnTo>
                  <a:pt x="316179" y="636663"/>
                </a:lnTo>
                <a:lnTo>
                  <a:pt x="292053" y="674363"/>
                </a:lnTo>
                <a:lnTo>
                  <a:pt x="255744" y="700454"/>
                </a:lnTo>
                <a:lnTo>
                  <a:pt x="210440" y="711441"/>
                </a:lnTo>
                <a:lnTo>
                  <a:pt x="575459" y="711441"/>
                </a:lnTo>
                <a:lnTo>
                  <a:pt x="573320" y="664082"/>
                </a:lnTo>
                <a:lnTo>
                  <a:pt x="566653" y="614886"/>
                </a:lnTo>
                <a:lnTo>
                  <a:pt x="555861" y="567239"/>
                </a:lnTo>
                <a:lnTo>
                  <a:pt x="541204" y="521394"/>
                </a:lnTo>
                <a:lnTo>
                  <a:pt x="522944" y="477602"/>
                </a:lnTo>
                <a:lnTo>
                  <a:pt x="519065" y="470152"/>
                </a:lnTo>
                <a:close/>
                <a:moveTo>
                  <a:pt x="547548" y="120592"/>
                </a:moveTo>
                <a:lnTo>
                  <a:pt x="436379" y="120592"/>
                </a:lnTo>
                <a:lnTo>
                  <a:pt x="441539" y="123297"/>
                </a:lnTo>
                <a:lnTo>
                  <a:pt x="447581" y="130641"/>
                </a:lnTo>
                <a:lnTo>
                  <a:pt x="473170" y="191274"/>
                </a:lnTo>
                <a:lnTo>
                  <a:pt x="481063" y="234594"/>
                </a:lnTo>
                <a:lnTo>
                  <a:pt x="481390" y="279388"/>
                </a:lnTo>
                <a:lnTo>
                  <a:pt x="470734" y="320453"/>
                </a:lnTo>
                <a:lnTo>
                  <a:pt x="445675" y="352588"/>
                </a:lnTo>
                <a:lnTo>
                  <a:pt x="552257" y="352588"/>
                </a:lnTo>
                <a:lnTo>
                  <a:pt x="562676" y="305676"/>
                </a:lnTo>
                <a:lnTo>
                  <a:pt x="566305" y="250581"/>
                </a:lnTo>
                <a:lnTo>
                  <a:pt x="562366" y="190111"/>
                </a:lnTo>
                <a:lnTo>
                  <a:pt x="551293" y="131972"/>
                </a:lnTo>
                <a:lnTo>
                  <a:pt x="547548" y="120592"/>
                </a:lnTo>
                <a:close/>
                <a:moveTo>
                  <a:pt x="457999" y="0"/>
                </a:moveTo>
                <a:lnTo>
                  <a:pt x="448703" y="0"/>
                </a:lnTo>
                <a:lnTo>
                  <a:pt x="442541" y="3027"/>
                </a:lnTo>
                <a:lnTo>
                  <a:pt x="399340" y="28024"/>
                </a:lnTo>
                <a:lnTo>
                  <a:pt x="360008" y="62637"/>
                </a:lnTo>
                <a:lnTo>
                  <a:pt x="325321" y="102059"/>
                </a:lnTo>
                <a:lnTo>
                  <a:pt x="296050" y="141481"/>
                </a:lnTo>
                <a:lnTo>
                  <a:pt x="272970" y="176095"/>
                </a:lnTo>
                <a:lnTo>
                  <a:pt x="256854" y="201091"/>
                </a:lnTo>
                <a:lnTo>
                  <a:pt x="381561" y="201091"/>
                </a:lnTo>
                <a:lnTo>
                  <a:pt x="394955" y="177821"/>
                </a:lnTo>
                <a:lnTo>
                  <a:pt x="417150" y="143221"/>
                </a:lnTo>
                <a:lnTo>
                  <a:pt x="433246" y="123724"/>
                </a:lnTo>
                <a:lnTo>
                  <a:pt x="436379" y="120592"/>
                </a:lnTo>
                <a:lnTo>
                  <a:pt x="547548" y="120592"/>
                </a:lnTo>
                <a:lnTo>
                  <a:pt x="534202" y="80029"/>
                </a:lnTo>
                <a:lnTo>
                  <a:pt x="512212" y="38144"/>
                </a:lnTo>
                <a:lnTo>
                  <a:pt x="486438" y="10179"/>
                </a:lnTo>
                <a:lnTo>
                  <a:pt x="457999" y="0"/>
                </a:lnTo>
                <a:close/>
              </a:path>
            </a:pathLst>
          </a:custGeom>
          <a:solidFill>
            <a:srgbClr val="6b4e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CustomShape 37"/>
          <p:cNvSpPr/>
          <p:nvPr/>
        </p:nvSpPr>
        <p:spPr>
          <a:xfrm>
            <a:off x="3653280" y="4503600"/>
            <a:ext cx="240480" cy="240480"/>
          </a:xfrm>
          <a:prstGeom prst="rect">
            <a:avLst/>
          </a:prstGeom>
          <a:blipFill rotWithShape="0">
            <a:blip r:embed="rId1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CustomShape 38"/>
          <p:cNvSpPr/>
          <p:nvPr/>
        </p:nvSpPr>
        <p:spPr>
          <a:xfrm>
            <a:off x="3569760" y="4921200"/>
            <a:ext cx="367560" cy="309240"/>
          </a:xfrm>
          <a:custGeom>
            <a:avLst/>
            <a:gdLst/>
            <a:ahLst/>
            <a:rect l="l" t="t" r="r" b="b"/>
            <a:pathLst>
              <a:path w="368300" h="309879">
                <a:moveTo>
                  <a:pt x="361825" y="194931"/>
                </a:moveTo>
                <a:lnTo>
                  <a:pt x="12386" y="194931"/>
                </a:lnTo>
                <a:lnTo>
                  <a:pt x="29514" y="231781"/>
                </a:lnTo>
                <a:lnTo>
                  <a:pt x="57339" y="263286"/>
                </a:lnTo>
                <a:lnTo>
                  <a:pt x="93928" y="287812"/>
                </a:lnTo>
                <a:lnTo>
                  <a:pt x="137352" y="303726"/>
                </a:lnTo>
                <a:lnTo>
                  <a:pt x="185677" y="309394"/>
                </a:lnTo>
                <a:lnTo>
                  <a:pt x="233588" y="303951"/>
                </a:lnTo>
                <a:lnTo>
                  <a:pt x="277028" y="288540"/>
                </a:lnTo>
                <a:lnTo>
                  <a:pt x="314106" y="264535"/>
                </a:lnTo>
                <a:lnTo>
                  <a:pt x="342932" y="233312"/>
                </a:lnTo>
                <a:lnTo>
                  <a:pt x="361615" y="196246"/>
                </a:lnTo>
                <a:lnTo>
                  <a:pt x="361825" y="194931"/>
                </a:lnTo>
                <a:close/>
                <a:moveTo>
                  <a:pt x="0" y="148521"/>
                </a:moveTo>
                <a:lnTo>
                  <a:pt x="0" y="222777"/>
                </a:lnTo>
                <a:lnTo>
                  <a:pt x="2807" y="215815"/>
                </a:lnTo>
                <a:lnTo>
                  <a:pt x="9578" y="201892"/>
                </a:lnTo>
                <a:lnTo>
                  <a:pt x="12386" y="194931"/>
                </a:lnTo>
                <a:lnTo>
                  <a:pt x="361825" y="194931"/>
                </a:lnTo>
                <a:lnTo>
                  <a:pt x="368262" y="154712"/>
                </a:lnTo>
                <a:lnTo>
                  <a:pt x="367754" y="151622"/>
                </a:lnTo>
                <a:lnTo>
                  <a:pt x="3101" y="151622"/>
                </a:lnTo>
                <a:lnTo>
                  <a:pt x="0" y="148521"/>
                </a:lnTo>
                <a:close/>
                <a:moveTo>
                  <a:pt x="185677" y="0"/>
                </a:moveTo>
                <a:lnTo>
                  <a:pt x="179494" y="0"/>
                </a:lnTo>
                <a:lnTo>
                  <a:pt x="170209" y="3132"/>
                </a:lnTo>
                <a:lnTo>
                  <a:pt x="160924" y="3132"/>
                </a:lnTo>
                <a:lnTo>
                  <a:pt x="122450" y="76780"/>
                </a:lnTo>
                <a:lnTo>
                  <a:pt x="86505" y="113606"/>
                </a:lnTo>
                <a:lnTo>
                  <a:pt x="47738" y="140930"/>
                </a:lnTo>
                <a:lnTo>
                  <a:pt x="12386" y="151622"/>
                </a:lnTo>
                <a:lnTo>
                  <a:pt x="367754" y="151622"/>
                </a:lnTo>
                <a:lnTo>
                  <a:pt x="342932" y="77479"/>
                </a:lnTo>
                <a:lnTo>
                  <a:pt x="314106" y="46033"/>
                </a:lnTo>
                <a:lnTo>
                  <a:pt x="277028" y="21549"/>
                </a:lnTo>
                <a:lnTo>
                  <a:pt x="233587" y="5659"/>
                </a:lnTo>
                <a:lnTo>
                  <a:pt x="185677" y="0"/>
                </a:lnTo>
                <a:close/>
              </a:path>
            </a:pathLst>
          </a:custGeom>
          <a:solidFill>
            <a:srgbClr val="b6780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CustomShape 39"/>
          <p:cNvSpPr/>
          <p:nvPr/>
        </p:nvSpPr>
        <p:spPr>
          <a:xfrm>
            <a:off x="3944160" y="5307840"/>
            <a:ext cx="73440" cy="169560"/>
          </a:xfrm>
          <a:prstGeom prst="rect">
            <a:avLst/>
          </a:prstGeom>
          <a:blipFill rotWithShape="0">
            <a:blip r:embed="rId1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CustomShape 40"/>
          <p:cNvSpPr/>
          <p:nvPr/>
        </p:nvSpPr>
        <p:spPr>
          <a:xfrm>
            <a:off x="3569760" y="4822200"/>
            <a:ext cx="163440" cy="249840"/>
          </a:xfrm>
          <a:prstGeom prst="rect">
            <a:avLst/>
          </a:prstGeom>
          <a:blipFill rotWithShape="0">
            <a:blip r:embed="rId1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CustomShape 41"/>
          <p:cNvSpPr/>
          <p:nvPr/>
        </p:nvSpPr>
        <p:spPr>
          <a:xfrm>
            <a:off x="3569760" y="4952160"/>
            <a:ext cx="679320" cy="974160"/>
          </a:xfrm>
          <a:custGeom>
            <a:avLst/>
            <a:gdLst/>
            <a:ahLst/>
            <a:rect l="l" t="t" r="r" b="b"/>
            <a:pathLst>
              <a:path w="680085" h="974725">
                <a:moveTo>
                  <a:pt x="371354" y="696020"/>
                </a:moveTo>
                <a:lnTo>
                  <a:pt x="148547" y="696020"/>
                </a:lnTo>
                <a:lnTo>
                  <a:pt x="148548" y="900191"/>
                </a:lnTo>
                <a:lnTo>
                  <a:pt x="154495" y="928760"/>
                </a:lnTo>
                <a:lnTo>
                  <a:pt x="170595" y="952398"/>
                </a:lnTo>
                <a:lnTo>
                  <a:pt x="194239" y="968496"/>
                </a:lnTo>
                <a:lnTo>
                  <a:pt x="222816" y="974442"/>
                </a:lnTo>
                <a:lnTo>
                  <a:pt x="297085" y="974442"/>
                </a:lnTo>
                <a:lnTo>
                  <a:pt x="325662" y="968496"/>
                </a:lnTo>
                <a:lnTo>
                  <a:pt x="349306" y="952398"/>
                </a:lnTo>
                <a:lnTo>
                  <a:pt x="365407" y="928760"/>
                </a:lnTo>
                <a:lnTo>
                  <a:pt x="371354" y="900191"/>
                </a:lnTo>
                <a:lnTo>
                  <a:pt x="371354" y="696020"/>
                </a:lnTo>
                <a:close/>
                <a:moveTo>
                  <a:pt x="445675" y="160831"/>
                </a:moveTo>
                <a:lnTo>
                  <a:pt x="412465" y="197542"/>
                </a:lnTo>
                <a:lnTo>
                  <a:pt x="376158" y="231413"/>
                </a:lnTo>
                <a:lnTo>
                  <a:pt x="336994" y="262204"/>
                </a:lnTo>
                <a:lnTo>
                  <a:pt x="295214" y="289672"/>
                </a:lnTo>
                <a:lnTo>
                  <a:pt x="251060" y="313576"/>
                </a:lnTo>
                <a:lnTo>
                  <a:pt x="204772" y="333675"/>
                </a:lnTo>
                <a:lnTo>
                  <a:pt x="156591" y="349727"/>
                </a:lnTo>
                <a:lnTo>
                  <a:pt x="106758" y="361492"/>
                </a:lnTo>
                <a:lnTo>
                  <a:pt x="55515" y="368728"/>
                </a:lnTo>
                <a:lnTo>
                  <a:pt x="3101" y="371194"/>
                </a:lnTo>
                <a:lnTo>
                  <a:pt x="0" y="371194"/>
                </a:lnTo>
                <a:lnTo>
                  <a:pt x="0" y="720765"/>
                </a:lnTo>
                <a:lnTo>
                  <a:pt x="14656" y="720716"/>
                </a:lnTo>
                <a:lnTo>
                  <a:pt x="25922" y="720378"/>
                </a:lnTo>
                <a:lnTo>
                  <a:pt x="36609" y="719461"/>
                </a:lnTo>
                <a:lnTo>
                  <a:pt x="46424" y="717674"/>
                </a:lnTo>
                <a:lnTo>
                  <a:pt x="69585" y="714775"/>
                </a:lnTo>
                <a:lnTo>
                  <a:pt x="92456" y="710714"/>
                </a:lnTo>
                <a:lnTo>
                  <a:pt x="114744" y="705492"/>
                </a:lnTo>
                <a:lnTo>
                  <a:pt x="136161" y="699110"/>
                </a:lnTo>
                <a:lnTo>
                  <a:pt x="145446" y="699110"/>
                </a:lnTo>
                <a:lnTo>
                  <a:pt x="148547" y="696020"/>
                </a:lnTo>
                <a:lnTo>
                  <a:pt x="371354" y="696020"/>
                </a:lnTo>
                <a:lnTo>
                  <a:pt x="371354" y="528966"/>
                </a:lnTo>
                <a:lnTo>
                  <a:pt x="396930" y="487107"/>
                </a:lnTo>
                <a:lnTo>
                  <a:pt x="417383" y="445437"/>
                </a:lnTo>
                <a:lnTo>
                  <a:pt x="434931" y="401449"/>
                </a:lnTo>
                <a:lnTo>
                  <a:pt x="448703" y="355720"/>
                </a:lnTo>
                <a:lnTo>
                  <a:pt x="449193" y="348228"/>
                </a:lnTo>
                <a:lnTo>
                  <a:pt x="450270" y="339866"/>
                </a:lnTo>
                <a:lnTo>
                  <a:pt x="451347" y="330924"/>
                </a:lnTo>
                <a:lnTo>
                  <a:pt x="451837" y="321693"/>
                </a:lnTo>
                <a:lnTo>
                  <a:pt x="497703" y="303950"/>
                </a:lnTo>
                <a:lnTo>
                  <a:pt x="544015" y="280712"/>
                </a:lnTo>
                <a:lnTo>
                  <a:pt x="587509" y="252424"/>
                </a:lnTo>
                <a:lnTo>
                  <a:pt x="596685" y="244358"/>
                </a:lnTo>
                <a:lnTo>
                  <a:pt x="454865" y="244358"/>
                </a:lnTo>
                <a:lnTo>
                  <a:pt x="454865" y="238166"/>
                </a:lnTo>
                <a:lnTo>
                  <a:pt x="454296" y="219123"/>
                </a:lnTo>
                <a:lnTo>
                  <a:pt x="452581" y="199499"/>
                </a:lnTo>
                <a:lnTo>
                  <a:pt x="449710" y="179874"/>
                </a:lnTo>
                <a:lnTo>
                  <a:pt x="445675" y="160831"/>
                </a:lnTo>
                <a:close/>
                <a:moveTo>
                  <a:pt x="662287" y="0"/>
                </a:moveTo>
                <a:lnTo>
                  <a:pt x="646884" y="60117"/>
                </a:lnTo>
                <a:lnTo>
                  <a:pt x="621422" y="110931"/>
                </a:lnTo>
                <a:lnTo>
                  <a:pt x="589090" y="152981"/>
                </a:lnTo>
                <a:lnTo>
                  <a:pt x="553078" y="186809"/>
                </a:lnTo>
                <a:lnTo>
                  <a:pt x="516577" y="212954"/>
                </a:lnTo>
                <a:lnTo>
                  <a:pt x="482776" y="231957"/>
                </a:lnTo>
                <a:lnTo>
                  <a:pt x="454865" y="244358"/>
                </a:lnTo>
                <a:lnTo>
                  <a:pt x="596685" y="244358"/>
                </a:lnTo>
                <a:lnTo>
                  <a:pt x="624923" y="219533"/>
                </a:lnTo>
                <a:lnTo>
                  <a:pt x="652992" y="182485"/>
                </a:lnTo>
                <a:lnTo>
                  <a:pt x="679251" y="110902"/>
                </a:lnTo>
                <a:lnTo>
                  <a:pt x="679690" y="52958"/>
                </a:lnTo>
                <a:lnTo>
                  <a:pt x="669104" y="14156"/>
                </a:lnTo>
                <a:lnTo>
                  <a:pt x="662287" y="0"/>
                </a:lnTo>
                <a:close/>
              </a:path>
            </a:pathLst>
          </a:custGeom>
          <a:solidFill>
            <a:srgbClr val="543e3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CustomShape 42"/>
          <p:cNvSpPr/>
          <p:nvPr/>
        </p:nvSpPr>
        <p:spPr>
          <a:xfrm>
            <a:off x="3287160" y="5841720"/>
            <a:ext cx="1284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Animal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5" name="CustomShape 43"/>
          <p:cNvSpPr/>
          <p:nvPr/>
        </p:nvSpPr>
        <p:spPr>
          <a:xfrm>
            <a:off x="3896280" y="3570840"/>
            <a:ext cx="1311840" cy="468000"/>
          </a:xfrm>
          <a:custGeom>
            <a:avLst/>
            <a:gdLst/>
            <a:ahLst/>
            <a:rect l="l" t="t" r="r" b="b"/>
            <a:pathLst>
              <a:path w="1312545" h="468629">
                <a:moveTo>
                  <a:pt x="646010" y="0"/>
                </a:moveTo>
                <a:lnTo>
                  <a:pt x="589841" y="1052"/>
                </a:lnTo>
                <a:lnTo>
                  <a:pt x="534316" y="3610"/>
                </a:lnTo>
                <a:lnTo>
                  <a:pt x="479750" y="7643"/>
                </a:lnTo>
                <a:lnTo>
                  <a:pt x="426460" y="13125"/>
                </a:lnTo>
                <a:lnTo>
                  <a:pt x="374763" y="20029"/>
                </a:lnTo>
                <a:lnTo>
                  <a:pt x="324973" y="28325"/>
                </a:lnTo>
                <a:lnTo>
                  <a:pt x="277407" y="37987"/>
                </a:lnTo>
                <a:lnTo>
                  <a:pt x="232382" y="48988"/>
                </a:lnTo>
                <a:lnTo>
                  <a:pt x="190212" y="61298"/>
                </a:lnTo>
                <a:lnTo>
                  <a:pt x="151215" y="74891"/>
                </a:lnTo>
                <a:lnTo>
                  <a:pt x="115706" y="89739"/>
                </a:lnTo>
                <a:lnTo>
                  <a:pt x="50200" y="127634"/>
                </a:lnTo>
                <a:lnTo>
                  <a:pt x="8473" y="172884"/>
                </a:lnTo>
                <a:lnTo>
                  <a:pt x="0" y="218866"/>
                </a:lnTo>
                <a:lnTo>
                  <a:pt x="7764" y="241601"/>
                </a:lnTo>
                <a:lnTo>
                  <a:pt x="46360" y="285495"/>
                </a:lnTo>
                <a:lnTo>
                  <a:pt x="114460" y="325872"/>
                </a:lnTo>
                <a:lnTo>
                  <a:pt x="159106" y="344211"/>
                </a:lnTo>
                <a:lnTo>
                  <a:pt x="210565" y="361033"/>
                </a:lnTo>
                <a:lnTo>
                  <a:pt x="268651" y="376126"/>
                </a:lnTo>
                <a:lnTo>
                  <a:pt x="333176" y="389278"/>
                </a:lnTo>
                <a:lnTo>
                  <a:pt x="382325" y="468018"/>
                </a:lnTo>
                <a:lnTo>
                  <a:pt x="571047" y="414297"/>
                </a:lnTo>
                <a:lnTo>
                  <a:pt x="737934" y="414297"/>
                </a:lnTo>
                <a:lnTo>
                  <a:pt x="752423" y="413830"/>
                </a:lnTo>
                <a:lnTo>
                  <a:pt x="810927" y="410212"/>
                </a:lnTo>
                <a:lnTo>
                  <a:pt x="867894" y="404952"/>
                </a:lnTo>
                <a:lnTo>
                  <a:pt x="922989" y="398106"/>
                </a:lnTo>
                <a:lnTo>
                  <a:pt x="975876" y="389726"/>
                </a:lnTo>
                <a:lnTo>
                  <a:pt x="1026218" y="379867"/>
                </a:lnTo>
                <a:lnTo>
                  <a:pt x="1073680" y="368584"/>
                </a:lnTo>
                <a:lnTo>
                  <a:pt x="1117927" y="355930"/>
                </a:lnTo>
                <a:lnTo>
                  <a:pt x="1158623" y="341959"/>
                </a:lnTo>
                <a:lnTo>
                  <a:pt x="1195432" y="326726"/>
                </a:lnTo>
                <a:lnTo>
                  <a:pt x="1261820" y="288464"/>
                </a:lnTo>
                <a:lnTo>
                  <a:pt x="1303547" y="243214"/>
                </a:lnTo>
                <a:lnTo>
                  <a:pt x="1312021" y="197232"/>
                </a:lnTo>
                <a:lnTo>
                  <a:pt x="1304256" y="174497"/>
                </a:lnTo>
                <a:lnTo>
                  <a:pt x="1265660" y="130603"/>
                </a:lnTo>
                <a:lnTo>
                  <a:pt x="1197560" y="90226"/>
                </a:lnTo>
                <a:lnTo>
                  <a:pt x="1152915" y="71887"/>
                </a:lnTo>
                <a:lnTo>
                  <a:pt x="1101455" y="55065"/>
                </a:lnTo>
                <a:lnTo>
                  <a:pt x="1043369" y="39972"/>
                </a:lnTo>
                <a:lnTo>
                  <a:pt x="978844" y="26820"/>
                </a:lnTo>
                <a:lnTo>
                  <a:pt x="925450" y="18266"/>
                </a:lnTo>
                <a:lnTo>
                  <a:pt x="870803" y="11383"/>
                </a:lnTo>
                <a:lnTo>
                  <a:pt x="815219" y="6143"/>
                </a:lnTo>
                <a:lnTo>
                  <a:pt x="759015" y="2517"/>
                </a:lnTo>
                <a:lnTo>
                  <a:pt x="702507" y="478"/>
                </a:lnTo>
                <a:lnTo>
                  <a:pt x="646010" y="0"/>
                </a:lnTo>
                <a:close/>
                <a:moveTo>
                  <a:pt x="737934" y="414297"/>
                </a:moveTo>
                <a:lnTo>
                  <a:pt x="571047" y="414297"/>
                </a:lnTo>
                <a:lnTo>
                  <a:pt x="632147" y="415927"/>
                </a:lnTo>
                <a:lnTo>
                  <a:pt x="692718" y="415753"/>
                </a:lnTo>
                <a:lnTo>
                  <a:pt x="737934" y="4142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CustomShape 44"/>
          <p:cNvSpPr/>
          <p:nvPr/>
        </p:nvSpPr>
        <p:spPr>
          <a:xfrm>
            <a:off x="3895200" y="3570840"/>
            <a:ext cx="1312920" cy="467280"/>
          </a:xfrm>
          <a:custGeom>
            <a:avLst/>
            <a:gdLst/>
            <a:ahLst/>
            <a:rect l="l" t="t" r="r" b="b"/>
            <a:pathLst>
              <a:path w="1313814" h="467995">
                <a:moveTo>
                  <a:pt x="668005" y="0"/>
                </a:moveTo>
                <a:lnTo>
                  <a:pt x="604632" y="634"/>
                </a:lnTo>
                <a:lnTo>
                  <a:pt x="542021" y="3175"/>
                </a:lnTo>
                <a:lnTo>
                  <a:pt x="480553" y="7746"/>
                </a:lnTo>
                <a:lnTo>
                  <a:pt x="420736" y="13969"/>
                </a:lnTo>
                <a:lnTo>
                  <a:pt x="362951" y="21970"/>
                </a:lnTo>
                <a:lnTo>
                  <a:pt x="307706" y="31750"/>
                </a:lnTo>
                <a:lnTo>
                  <a:pt x="255382" y="43306"/>
                </a:lnTo>
                <a:lnTo>
                  <a:pt x="206487" y="56514"/>
                </a:lnTo>
                <a:lnTo>
                  <a:pt x="161529" y="71373"/>
                </a:lnTo>
                <a:lnTo>
                  <a:pt x="120762" y="87756"/>
                </a:lnTo>
                <a:lnTo>
                  <a:pt x="84821" y="105790"/>
                </a:lnTo>
                <a:lnTo>
                  <a:pt x="42276" y="134619"/>
                </a:lnTo>
                <a:lnTo>
                  <a:pt x="14590" y="164337"/>
                </a:lnTo>
                <a:lnTo>
                  <a:pt x="97" y="203707"/>
                </a:lnTo>
                <a:lnTo>
                  <a:pt x="0" y="205152"/>
                </a:lnTo>
                <a:lnTo>
                  <a:pt x="239" y="214629"/>
                </a:lnTo>
                <a:lnTo>
                  <a:pt x="16368" y="254253"/>
                </a:lnTo>
                <a:lnTo>
                  <a:pt x="43927" y="282828"/>
                </a:lnTo>
                <a:lnTo>
                  <a:pt x="84186" y="310006"/>
                </a:lnTo>
                <a:lnTo>
                  <a:pt x="136764" y="335279"/>
                </a:lnTo>
                <a:lnTo>
                  <a:pt x="178420" y="350646"/>
                </a:lnTo>
                <a:lnTo>
                  <a:pt x="225410" y="364997"/>
                </a:lnTo>
                <a:lnTo>
                  <a:pt x="277226" y="377824"/>
                </a:lnTo>
                <a:lnTo>
                  <a:pt x="334122" y="389254"/>
                </a:lnTo>
                <a:lnTo>
                  <a:pt x="383144" y="467994"/>
                </a:lnTo>
                <a:lnTo>
                  <a:pt x="405452" y="461644"/>
                </a:lnTo>
                <a:lnTo>
                  <a:pt x="393558" y="461644"/>
                </a:lnTo>
                <a:lnTo>
                  <a:pt x="379842" y="456310"/>
                </a:lnTo>
                <a:lnTo>
                  <a:pt x="344409" y="382777"/>
                </a:lnTo>
                <a:lnTo>
                  <a:pt x="307325" y="371728"/>
                </a:lnTo>
                <a:lnTo>
                  <a:pt x="279766" y="365886"/>
                </a:lnTo>
                <a:lnTo>
                  <a:pt x="228458" y="353186"/>
                </a:lnTo>
                <a:lnTo>
                  <a:pt x="182230" y="339089"/>
                </a:lnTo>
                <a:lnTo>
                  <a:pt x="141082" y="323849"/>
                </a:lnTo>
                <a:lnTo>
                  <a:pt x="105649" y="307720"/>
                </a:lnTo>
                <a:lnTo>
                  <a:pt x="62850" y="282066"/>
                </a:lnTo>
                <a:lnTo>
                  <a:pt x="33005" y="255523"/>
                </a:lnTo>
                <a:lnTo>
                  <a:pt x="17043" y="230885"/>
                </a:lnTo>
                <a:lnTo>
                  <a:pt x="16876" y="230885"/>
                </a:lnTo>
                <a:lnTo>
                  <a:pt x="16241" y="229234"/>
                </a:lnTo>
                <a:lnTo>
                  <a:pt x="13701" y="220852"/>
                </a:lnTo>
                <a:lnTo>
                  <a:pt x="12601" y="214248"/>
                </a:lnTo>
                <a:lnTo>
                  <a:pt x="12431" y="214248"/>
                </a:lnTo>
                <a:lnTo>
                  <a:pt x="12229" y="206247"/>
                </a:lnTo>
                <a:lnTo>
                  <a:pt x="12050" y="206247"/>
                </a:lnTo>
                <a:lnTo>
                  <a:pt x="12177" y="204215"/>
                </a:lnTo>
                <a:lnTo>
                  <a:pt x="12330" y="204215"/>
                </a:lnTo>
                <a:lnTo>
                  <a:pt x="13203" y="197865"/>
                </a:lnTo>
                <a:lnTo>
                  <a:pt x="13066" y="197865"/>
                </a:lnTo>
                <a:lnTo>
                  <a:pt x="13447" y="196087"/>
                </a:lnTo>
                <a:lnTo>
                  <a:pt x="15860" y="187705"/>
                </a:lnTo>
                <a:lnTo>
                  <a:pt x="40371" y="152653"/>
                </a:lnTo>
                <a:lnTo>
                  <a:pt x="75804" y="125348"/>
                </a:lnTo>
                <a:lnTo>
                  <a:pt x="125969" y="98805"/>
                </a:lnTo>
                <a:lnTo>
                  <a:pt x="165847" y="82803"/>
                </a:lnTo>
                <a:lnTo>
                  <a:pt x="210170" y="68198"/>
                </a:lnTo>
                <a:lnTo>
                  <a:pt x="258430" y="55117"/>
                </a:lnTo>
                <a:lnTo>
                  <a:pt x="310246" y="43687"/>
                </a:lnTo>
                <a:lnTo>
                  <a:pt x="364983" y="34035"/>
                </a:lnTo>
                <a:lnTo>
                  <a:pt x="422387" y="26034"/>
                </a:lnTo>
                <a:lnTo>
                  <a:pt x="481950" y="19812"/>
                </a:lnTo>
                <a:lnTo>
                  <a:pt x="542910" y="15366"/>
                </a:lnTo>
                <a:lnTo>
                  <a:pt x="605140" y="12826"/>
                </a:lnTo>
                <a:lnTo>
                  <a:pt x="668132" y="12191"/>
                </a:lnTo>
                <a:lnTo>
                  <a:pt x="876152" y="12191"/>
                </a:lnTo>
                <a:lnTo>
                  <a:pt x="857743" y="10032"/>
                </a:lnTo>
                <a:lnTo>
                  <a:pt x="795005" y="4698"/>
                </a:lnTo>
                <a:lnTo>
                  <a:pt x="731632" y="1269"/>
                </a:lnTo>
                <a:lnTo>
                  <a:pt x="668005" y="0"/>
                </a:lnTo>
                <a:close/>
                <a:moveTo>
                  <a:pt x="388669" y="453798"/>
                </a:moveTo>
                <a:lnTo>
                  <a:pt x="379842" y="456310"/>
                </a:lnTo>
                <a:lnTo>
                  <a:pt x="393558" y="461644"/>
                </a:lnTo>
                <a:lnTo>
                  <a:pt x="388669" y="453798"/>
                </a:lnTo>
                <a:close/>
                <a:moveTo>
                  <a:pt x="570977" y="402081"/>
                </a:moveTo>
                <a:lnTo>
                  <a:pt x="569707" y="402208"/>
                </a:lnTo>
                <a:lnTo>
                  <a:pt x="568564" y="402589"/>
                </a:lnTo>
                <a:lnTo>
                  <a:pt x="388669" y="453798"/>
                </a:lnTo>
                <a:lnTo>
                  <a:pt x="393558" y="461644"/>
                </a:lnTo>
                <a:lnTo>
                  <a:pt x="405452" y="461644"/>
                </a:lnTo>
                <a:lnTo>
                  <a:pt x="571866" y="414273"/>
                </a:lnTo>
                <a:lnTo>
                  <a:pt x="739125" y="414273"/>
                </a:lnTo>
                <a:lnTo>
                  <a:pt x="768081" y="413130"/>
                </a:lnTo>
                <a:lnTo>
                  <a:pt x="815452" y="409955"/>
                </a:lnTo>
                <a:lnTo>
                  <a:pt x="861807" y="405637"/>
                </a:lnTo>
                <a:lnTo>
                  <a:pt x="877202" y="403859"/>
                </a:lnTo>
                <a:lnTo>
                  <a:pt x="670672" y="403859"/>
                </a:lnTo>
                <a:lnTo>
                  <a:pt x="621523" y="403605"/>
                </a:lnTo>
                <a:lnTo>
                  <a:pt x="572247" y="402208"/>
                </a:lnTo>
                <a:lnTo>
                  <a:pt x="570977" y="402081"/>
                </a:lnTo>
                <a:close/>
                <a:moveTo>
                  <a:pt x="739125" y="414273"/>
                </a:moveTo>
                <a:lnTo>
                  <a:pt x="571866" y="414273"/>
                </a:lnTo>
                <a:lnTo>
                  <a:pt x="621523" y="415797"/>
                </a:lnTo>
                <a:lnTo>
                  <a:pt x="670926" y="416051"/>
                </a:lnTo>
                <a:lnTo>
                  <a:pt x="719821" y="415035"/>
                </a:lnTo>
                <a:lnTo>
                  <a:pt x="739125" y="414273"/>
                </a:lnTo>
                <a:close/>
                <a:moveTo>
                  <a:pt x="1300458" y="219223"/>
                </a:moveTo>
                <a:lnTo>
                  <a:pt x="1281923" y="254507"/>
                </a:lnTo>
                <a:lnTo>
                  <a:pt x="1251443" y="281685"/>
                </a:lnTo>
                <a:lnTo>
                  <a:pt x="1210422" y="306450"/>
                </a:lnTo>
                <a:lnTo>
                  <a:pt x="1169020" y="325119"/>
                </a:lnTo>
                <a:lnTo>
                  <a:pt x="1121522" y="342264"/>
                </a:lnTo>
                <a:lnTo>
                  <a:pt x="1068563" y="357631"/>
                </a:lnTo>
                <a:lnTo>
                  <a:pt x="1030463" y="366648"/>
                </a:lnTo>
                <a:lnTo>
                  <a:pt x="990331" y="374903"/>
                </a:lnTo>
                <a:lnTo>
                  <a:pt x="948548" y="382142"/>
                </a:lnTo>
                <a:lnTo>
                  <a:pt x="905114" y="388365"/>
                </a:lnTo>
                <a:lnTo>
                  <a:pt x="860410" y="393572"/>
                </a:lnTo>
                <a:lnTo>
                  <a:pt x="814309" y="397763"/>
                </a:lnTo>
                <a:lnTo>
                  <a:pt x="767319" y="400938"/>
                </a:lnTo>
                <a:lnTo>
                  <a:pt x="719313" y="402970"/>
                </a:lnTo>
                <a:lnTo>
                  <a:pt x="670672" y="403859"/>
                </a:lnTo>
                <a:lnTo>
                  <a:pt x="877202" y="403859"/>
                </a:lnTo>
                <a:lnTo>
                  <a:pt x="950707" y="394080"/>
                </a:lnTo>
                <a:lnTo>
                  <a:pt x="992744" y="386841"/>
                </a:lnTo>
                <a:lnTo>
                  <a:pt x="1033257" y="378459"/>
                </a:lnTo>
                <a:lnTo>
                  <a:pt x="1071738" y="369315"/>
                </a:lnTo>
                <a:lnTo>
                  <a:pt x="1125459" y="353821"/>
                </a:lnTo>
                <a:lnTo>
                  <a:pt x="1173719" y="336422"/>
                </a:lnTo>
                <a:lnTo>
                  <a:pt x="1216264" y="317118"/>
                </a:lnTo>
                <a:lnTo>
                  <a:pt x="1258936" y="291210"/>
                </a:lnTo>
                <a:lnTo>
                  <a:pt x="1291575" y="261873"/>
                </a:lnTo>
                <a:lnTo>
                  <a:pt x="1312403" y="221614"/>
                </a:lnTo>
                <a:lnTo>
                  <a:pt x="1312616" y="220090"/>
                </a:lnTo>
                <a:lnTo>
                  <a:pt x="1300338" y="220090"/>
                </a:lnTo>
                <a:lnTo>
                  <a:pt x="1300458" y="219223"/>
                </a:lnTo>
                <a:close/>
                <a:moveTo>
                  <a:pt x="16241" y="229234"/>
                </a:moveTo>
                <a:lnTo>
                  <a:pt x="16876" y="230885"/>
                </a:lnTo>
                <a:lnTo>
                  <a:pt x="16565" y="229901"/>
                </a:lnTo>
                <a:lnTo>
                  <a:pt x="16241" y="229234"/>
                </a:lnTo>
                <a:close/>
                <a:moveTo>
                  <a:pt x="16565" y="229901"/>
                </a:moveTo>
                <a:lnTo>
                  <a:pt x="16876" y="230885"/>
                </a:lnTo>
                <a:lnTo>
                  <a:pt x="17043" y="230885"/>
                </a:lnTo>
                <a:lnTo>
                  <a:pt x="16565" y="229901"/>
                </a:lnTo>
                <a:close/>
                <a:moveTo>
                  <a:pt x="16354" y="229234"/>
                </a:moveTo>
                <a:lnTo>
                  <a:pt x="16565" y="229901"/>
                </a:lnTo>
                <a:lnTo>
                  <a:pt x="16354" y="229234"/>
                </a:lnTo>
                <a:close/>
                <a:moveTo>
                  <a:pt x="1300719" y="218312"/>
                </a:moveTo>
                <a:lnTo>
                  <a:pt x="1300458" y="219223"/>
                </a:lnTo>
                <a:lnTo>
                  <a:pt x="1300338" y="220090"/>
                </a:lnTo>
                <a:lnTo>
                  <a:pt x="1300719" y="218312"/>
                </a:lnTo>
                <a:close/>
                <a:moveTo>
                  <a:pt x="1312863" y="218312"/>
                </a:moveTo>
                <a:lnTo>
                  <a:pt x="1300719" y="218312"/>
                </a:lnTo>
                <a:lnTo>
                  <a:pt x="1300338" y="220090"/>
                </a:lnTo>
                <a:lnTo>
                  <a:pt x="1312616" y="220090"/>
                </a:lnTo>
                <a:lnTo>
                  <a:pt x="1312863" y="218312"/>
                </a:lnTo>
                <a:close/>
                <a:moveTo>
                  <a:pt x="1301587" y="211008"/>
                </a:moveTo>
                <a:lnTo>
                  <a:pt x="1300458" y="219223"/>
                </a:lnTo>
                <a:lnTo>
                  <a:pt x="1300719" y="218312"/>
                </a:lnTo>
                <a:lnTo>
                  <a:pt x="1312863" y="218312"/>
                </a:lnTo>
                <a:lnTo>
                  <a:pt x="1313765" y="211835"/>
                </a:lnTo>
                <a:lnTo>
                  <a:pt x="1301608" y="211835"/>
                </a:lnTo>
                <a:lnTo>
                  <a:pt x="1301587" y="211008"/>
                </a:lnTo>
                <a:close/>
                <a:moveTo>
                  <a:pt x="12401" y="213051"/>
                </a:moveTo>
                <a:lnTo>
                  <a:pt x="12431" y="214248"/>
                </a:lnTo>
                <a:lnTo>
                  <a:pt x="12601" y="214248"/>
                </a:lnTo>
                <a:lnTo>
                  <a:pt x="12401" y="213051"/>
                </a:lnTo>
                <a:close/>
                <a:moveTo>
                  <a:pt x="12386" y="212470"/>
                </a:moveTo>
                <a:lnTo>
                  <a:pt x="12401" y="213051"/>
                </a:lnTo>
                <a:lnTo>
                  <a:pt x="12386" y="212470"/>
                </a:lnTo>
                <a:close/>
                <a:moveTo>
                  <a:pt x="1301735" y="209930"/>
                </a:moveTo>
                <a:lnTo>
                  <a:pt x="1301587" y="211008"/>
                </a:lnTo>
                <a:lnTo>
                  <a:pt x="1301608" y="211835"/>
                </a:lnTo>
                <a:lnTo>
                  <a:pt x="1301735" y="209930"/>
                </a:lnTo>
                <a:close/>
                <a:moveTo>
                  <a:pt x="1313738" y="209930"/>
                </a:moveTo>
                <a:lnTo>
                  <a:pt x="1301735" y="209930"/>
                </a:lnTo>
                <a:lnTo>
                  <a:pt x="1301608" y="211835"/>
                </a:lnTo>
                <a:lnTo>
                  <a:pt x="1313765" y="211835"/>
                </a:lnTo>
                <a:lnTo>
                  <a:pt x="1313738" y="209930"/>
                </a:lnTo>
                <a:close/>
                <a:moveTo>
                  <a:pt x="1313434" y="201929"/>
                </a:moveTo>
                <a:lnTo>
                  <a:pt x="1301354" y="201929"/>
                </a:lnTo>
                <a:lnTo>
                  <a:pt x="1301481" y="203707"/>
                </a:lnTo>
                <a:lnTo>
                  <a:pt x="1301465" y="206247"/>
                </a:lnTo>
                <a:lnTo>
                  <a:pt x="1301587" y="211008"/>
                </a:lnTo>
                <a:lnTo>
                  <a:pt x="1301735" y="209930"/>
                </a:lnTo>
                <a:lnTo>
                  <a:pt x="1313738" y="209930"/>
                </a:lnTo>
                <a:lnTo>
                  <a:pt x="1313434" y="201929"/>
                </a:lnTo>
                <a:close/>
                <a:moveTo>
                  <a:pt x="12177" y="204215"/>
                </a:moveTo>
                <a:lnTo>
                  <a:pt x="12050" y="206247"/>
                </a:lnTo>
                <a:lnTo>
                  <a:pt x="12201" y="205152"/>
                </a:lnTo>
                <a:lnTo>
                  <a:pt x="12177" y="204215"/>
                </a:lnTo>
                <a:close/>
                <a:moveTo>
                  <a:pt x="12201" y="205152"/>
                </a:moveTo>
                <a:lnTo>
                  <a:pt x="12050" y="206247"/>
                </a:lnTo>
                <a:lnTo>
                  <a:pt x="12229" y="206247"/>
                </a:lnTo>
                <a:lnTo>
                  <a:pt x="12201" y="205152"/>
                </a:lnTo>
                <a:close/>
                <a:moveTo>
                  <a:pt x="12330" y="204215"/>
                </a:moveTo>
                <a:lnTo>
                  <a:pt x="12177" y="204215"/>
                </a:lnTo>
                <a:lnTo>
                  <a:pt x="12201" y="205152"/>
                </a:lnTo>
                <a:lnTo>
                  <a:pt x="12330" y="204215"/>
                </a:lnTo>
                <a:close/>
                <a:moveTo>
                  <a:pt x="1301385" y="203130"/>
                </a:moveTo>
                <a:lnTo>
                  <a:pt x="1301400" y="203707"/>
                </a:lnTo>
                <a:lnTo>
                  <a:pt x="1301385" y="203130"/>
                </a:lnTo>
                <a:close/>
                <a:moveTo>
                  <a:pt x="1296886" y="185607"/>
                </a:moveTo>
                <a:lnTo>
                  <a:pt x="1300084" y="195325"/>
                </a:lnTo>
                <a:lnTo>
                  <a:pt x="1301385" y="203130"/>
                </a:lnTo>
                <a:lnTo>
                  <a:pt x="1301354" y="201929"/>
                </a:lnTo>
                <a:lnTo>
                  <a:pt x="1313434" y="201929"/>
                </a:lnTo>
                <a:lnTo>
                  <a:pt x="1313419" y="201548"/>
                </a:lnTo>
                <a:lnTo>
                  <a:pt x="1311641" y="191515"/>
                </a:lnTo>
                <a:lnTo>
                  <a:pt x="1310195" y="186943"/>
                </a:lnTo>
                <a:lnTo>
                  <a:pt x="1297544" y="186943"/>
                </a:lnTo>
                <a:lnTo>
                  <a:pt x="1296886" y="185607"/>
                </a:lnTo>
                <a:close/>
                <a:moveTo>
                  <a:pt x="13447" y="196087"/>
                </a:moveTo>
                <a:lnTo>
                  <a:pt x="13066" y="197865"/>
                </a:lnTo>
                <a:lnTo>
                  <a:pt x="13339" y="196873"/>
                </a:lnTo>
                <a:lnTo>
                  <a:pt x="13447" y="196087"/>
                </a:lnTo>
                <a:close/>
                <a:moveTo>
                  <a:pt x="13339" y="196873"/>
                </a:moveTo>
                <a:lnTo>
                  <a:pt x="13066" y="197865"/>
                </a:lnTo>
                <a:lnTo>
                  <a:pt x="13203" y="197865"/>
                </a:lnTo>
                <a:lnTo>
                  <a:pt x="13339" y="196873"/>
                </a:lnTo>
                <a:close/>
                <a:moveTo>
                  <a:pt x="13555" y="196087"/>
                </a:moveTo>
                <a:lnTo>
                  <a:pt x="13339" y="196873"/>
                </a:lnTo>
                <a:lnTo>
                  <a:pt x="13555" y="196087"/>
                </a:lnTo>
                <a:close/>
                <a:moveTo>
                  <a:pt x="1296782" y="185292"/>
                </a:moveTo>
                <a:lnTo>
                  <a:pt x="1296886" y="185607"/>
                </a:lnTo>
                <a:lnTo>
                  <a:pt x="1297544" y="186943"/>
                </a:lnTo>
                <a:lnTo>
                  <a:pt x="1296782" y="185292"/>
                </a:lnTo>
                <a:close/>
                <a:moveTo>
                  <a:pt x="1309672" y="185292"/>
                </a:moveTo>
                <a:lnTo>
                  <a:pt x="1296782" y="185292"/>
                </a:lnTo>
                <a:lnTo>
                  <a:pt x="1297544" y="186943"/>
                </a:lnTo>
                <a:lnTo>
                  <a:pt x="1310195" y="186943"/>
                </a:lnTo>
                <a:lnTo>
                  <a:pt x="1309672" y="185292"/>
                </a:lnTo>
                <a:close/>
                <a:moveTo>
                  <a:pt x="876152" y="12191"/>
                </a:moveTo>
                <a:lnTo>
                  <a:pt x="668132" y="12191"/>
                </a:lnTo>
                <a:lnTo>
                  <a:pt x="731378" y="13462"/>
                </a:lnTo>
                <a:lnTo>
                  <a:pt x="794370" y="16890"/>
                </a:lnTo>
                <a:lnTo>
                  <a:pt x="856727" y="22097"/>
                </a:lnTo>
                <a:lnTo>
                  <a:pt x="917941" y="29463"/>
                </a:lnTo>
                <a:lnTo>
                  <a:pt x="977758" y="38861"/>
                </a:lnTo>
                <a:lnTo>
                  <a:pt x="1034019" y="50164"/>
                </a:lnTo>
                <a:lnTo>
                  <a:pt x="1085327" y="62991"/>
                </a:lnTo>
                <a:lnTo>
                  <a:pt x="1131555" y="77088"/>
                </a:lnTo>
                <a:lnTo>
                  <a:pt x="1172576" y="92201"/>
                </a:lnTo>
                <a:lnTo>
                  <a:pt x="1208136" y="108457"/>
                </a:lnTo>
                <a:lnTo>
                  <a:pt x="1250935" y="134111"/>
                </a:lnTo>
                <a:lnTo>
                  <a:pt x="1280780" y="160654"/>
                </a:lnTo>
                <a:lnTo>
                  <a:pt x="1296886" y="185607"/>
                </a:lnTo>
                <a:lnTo>
                  <a:pt x="1296782" y="185292"/>
                </a:lnTo>
                <a:lnTo>
                  <a:pt x="1309672" y="185292"/>
                </a:lnTo>
                <a:lnTo>
                  <a:pt x="1308466" y="181482"/>
                </a:lnTo>
                <a:lnTo>
                  <a:pt x="1280399" y="142620"/>
                </a:lnTo>
                <a:lnTo>
                  <a:pt x="1244331" y="114934"/>
                </a:lnTo>
                <a:lnTo>
                  <a:pt x="1195817" y="89026"/>
                </a:lnTo>
                <a:lnTo>
                  <a:pt x="1156701" y="73024"/>
                </a:lnTo>
                <a:lnTo>
                  <a:pt x="1112378" y="58038"/>
                </a:lnTo>
                <a:lnTo>
                  <a:pt x="1063102" y="44449"/>
                </a:lnTo>
                <a:lnTo>
                  <a:pt x="1008619" y="32384"/>
                </a:lnTo>
                <a:lnTo>
                  <a:pt x="919465" y="17271"/>
                </a:lnTo>
                <a:lnTo>
                  <a:pt x="876152" y="12191"/>
                </a:lnTo>
                <a:close/>
              </a:path>
            </a:pathLst>
          </a:custGeom>
          <a:solidFill>
            <a:srgbClr val="62635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CustomShape 45"/>
          <p:cNvSpPr/>
          <p:nvPr/>
        </p:nvSpPr>
        <p:spPr>
          <a:xfrm>
            <a:off x="4343760" y="3669120"/>
            <a:ext cx="417240" cy="3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200" spc="-114" strike="noStrike">
                <a:solidFill>
                  <a:srgbClr val="000000"/>
                </a:solidFill>
                <a:latin typeface="Gill Sans MT"/>
                <a:ea typeface="DejaVu Sans"/>
              </a:rPr>
              <a:t>W</a:t>
            </a:r>
            <a:r>
              <a:rPr b="0" lang="en-US" sz="1200" spc="-1" strike="noStrike">
                <a:solidFill>
                  <a:srgbClr val="000000"/>
                </a:solidFill>
                <a:latin typeface="Gill Sans MT"/>
                <a:ea typeface="DejaVu Sans"/>
              </a:rPr>
              <a:t>o</a:t>
            </a:r>
            <a:r>
              <a:rPr b="0" lang="en-US" sz="1200" spc="-7" strike="noStrike">
                <a:solidFill>
                  <a:srgbClr val="000000"/>
                </a:solidFill>
                <a:latin typeface="Gill Sans MT"/>
                <a:ea typeface="DejaVu Sans"/>
              </a:rPr>
              <a:t>o</a:t>
            </a:r>
            <a:r>
              <a:rPr b="0" lang="en-US" sz="1200" spc="-1" strike="noStrike">
                <a:solidFill>
                  <a:srgbClr val="000000"/>
                </a:solidFill>
                <a:latin typeface="Gill Sans MT"/>
                <a:ea typeface="DejaVu Sans"/>
              </a:rPr>
              <a:t>f!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8" name="CustomShape 46"/>
          <p:cNvSpPr/>
          <p:nvPr/>
        </p:nvSpPr>
        <p:spPr>
          <a:xfrm>
            <a:off x="4754880" y="3996360"/>
            <a:ext cx="1643400" cy="2005920"/>
          </a:xfrm>
          <a:prstGeom prst="rect">
            <a:avLst/>
          </a:prstGeom>
          <a:blipFill rotWithShape="0">
            <a:blip r:embed="rId2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CustomShape 47"/>
          <p:cNvSpPr/>
          <p:nvPr/>
        </p:nvSpPr>
        <p:spPr>
          <a:xfrm>
            <a:off x="5881680" y="5405400"/>
            <a:ext cx="423360" cy="261360"/>
          </a:xfrm>
          <a:custGeom>
            <a:avLst/>
            <a:gdLst/>
            <a:ahLst/>
            <a:rect l="l" t="t" r="r" b="b"/>
            <a:pathLst>
              <a:path w="424179" h="262254">
                <a:moveTo>
                  <a:pt x="47945" y="0"/>
                </a:moveTo>
                <a:lnTo>
                  <a:pt x="36847" y="23863"/>
                </a:lnTo>
                <a:lnTo>
                  <a:pt x="23972" y="47126"/>
                </a:lnTo>
                <a:lnTo>
                  <a:pt x="11097" y="69192"/>
                </a:lnTo>
                <a:lnTo>
                  <a:pt x="0" y="89464"/>
                </a:lnTo>
                <a:lnTo>
                  <a:pt x="33461" y="150320"/>
                </a:lnTo>
                <a:lnTo>
                  <a:pt x="69661" y="184375"/>
                </a:lnTo>
                <a:lnTo>
                  <a:pt x="108159" y="214878"/>
                </a:lnTo>
                <a:lnTo>
                  <a:pt x="148516" y="239524"/>
                </a:lnTo>
                <a:lnTo>
                  <a:pt x="190292" y="256003"/>
                </a:lnTo>
                <a:lnTo>
                  <a:pt x="233046" y="262009"/>
                </a:lnTo>
                <a:lnTo>
                  <a:pt x="285749" y="258793"/>
                </a:lnTo>
                <a:lnTo>
                  <a:pt x="330601" y="246643"/>
                </a:lnTo>
                <a:lnTo>
                  <a:pt x="367219" y="227554"/>
                </a:lnTo>
                <a:lnTo>
                  <a:pt x="414215" y="176532"/>
                </a:lnTo>
                <a:lnTo>
                  <a:pt x="423825" y="148586"/>
                </a:lnTo>
                <a:lnTo>
                  <a:pt x="423665" y="121676"/>
                </a:lnTo>
                <a:lnTo>
                  <a:pt x="413350" y="97796"/>
                </a:lnTo>
                <a:lnTo>
                  <a:pt x="399074" y="84886"/>
                </a:lnTo>
                <a:lnTo>
                  <a:pt x="180768" y="84886"/>
                </a:lnTo>
                <a:lnTo>
                  <a:pt x="142363" y="76016"/>
                </a:lnTo>
                <a:lnTo>
                  <a:pt x="98906" y="49663"/>
                </a:lnTo>
                <a:lnTo>
                  <a:pt x="47945" y="0"/>
                </a:lnTo>
                <a:close/>
                <a:moveTo>
                  <a:pt x="329435" y="63153"/>
                </a:moveTo>
                <a:lnTo>
                  <a:pt x="301705" y="64301"/>
                </a:lnTo>
                <a:lnTo>
                  <a:pt x="276359" y="68443"/>
                </a:lnTo>
                <a:lnTo>
                  <a:pt x="252224" y="73482"/>
                </a:lnTo>
                <a:lnTo>
                  <a:pt x="216571" y="82099"/>
                </a:lnTo>
                <a:lnTo>
                  <a:pt x="180768" y="84886"/>
                </a:lnTo>
                <a:lnTo>
                  <a:pt x="399074" y="84886"/>
                </a:lnTo>
                <a:lnTo>
                  <a:pt x="392497" y="78938"/>
                </a:lnTo>
                <a:lnTo>
                  <a:pt x="360721" y="67098"/>
                </a:lnTo>
                <a:lnTo>
                  <a:pt x="329435" y="631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CustomShape 48"/>
          <p:cNvSpPr/>
          <p:nvPr/>
        </p:nvSpPr>
        <p:spPr>
          <a:xfrm>
            <a:off x="5074200" y="4184640"/>
            <a:ext cx="152640" cy="187920"/>
          </a:xfrm>
          <a:prstGeom prst="rect">
            <a:avLst/>
          </a:prstGeom>
          <a:blipFill rotWithShape="0">
            <a:blip r:embed="rId2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CustomShape 49"/>
          <p:cNvSpPr/>
          <p:nvPr/>
        </p:nvSpPr>
        <p:spPr>
          <a:xfrm>
            <a:off x="5827680" y="4184640"/>
            <a:ext cx="155160" cy="200520"/>
          </a:xfrm>
          <a:prstGeom prst="rect">
            <a:avLst/>
          </a:prstGeom>
          <a:blipFill rotWithShape="0">
            <a:blip r:embed="rId2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CustomShape 50"/>
          <p:cNvSpPr/>
          <p:nvPr/>
        </p:nvSpPr>
        <p:spPr>
          <a:xfrm>
            <a:off x="5115600" y="5172120"/>
            <a:ext cx="838800" cy="740880"/>
          </a:xfrm>
          <a:custGeom>
            <a:avLst/>
            <a:gdLst/>
            <a:ahLst/>
            <a:rect l="l" t="t" r="r" b="b"/>
            <a:pathLst>
              <a:path w="839470" h="741679">
                <a:moveTo>
                  <a:pt x="6278" y="22366"/>
                </a:moveTo>
                <a:lnTo>
                  <a:pt x="439" y="69547"/>
                </a:lnTo>
                <a:lnTo>
                  <a:pt x="0" y="87968"/>
                </a:lnTo>
                <a:lnTo>
                  <a:pt x="2964" y="133610"/>
                </a:lnTo>
                <a:lnTo>
                  <a:pt x="11714" y="179527"/>
                </a:lnTo>
                <a:lnTo>
                  <a:pt x="25431" y="223669"/>
                </a:lnTo>
                <a:lnTo>
                  <a:pt x="43405" y="265681"/>
                </a:lnTo>
                <a:lnTo>
                  <a:pt x="64925" y="305209"/>
                </a:lnTo>
                <a:lnTo>
                  <a:pt x="89283" y="341897"/>
                </a:lnTo>
                <a:lnTo>
                  <a:pt x="89283" y="674197"/>
                </a:lnTo>
                <a:lnTo>
                  <a:pt x="94370" y="699513"/>
                </a:lnTo>
                <a:lnTo>
                  <a:pt x="108434" y="720933"/>
                </a:lnTo>
                <a:lnTo>
                  <a:pt x="129683" y="735760"/>
                </a:lnTo>
                <a:lnTo>
                  <a:pt x="156321" y="741302"/>
                </a:lnTo>
                <a:lnTo>
                  <a:pt x="223358" y="741302"/>
                </a:lnTo>
                <a:lnTo>
                  <a:pt x="250496" y="735760"/>
                </a:lnTo>
                <a:lnTo>
                  <a:pt x="272844" y="720933"/>
                </a:lnTo>
                <a:lnTo>
                  <a:pt x="288008" y="699513"/>
                </a:lnTo>
                <a:lnTo>
                  <a:pt x="293595" y="674197"/>
                </a:lnTo>
                <a:lnTo>
                  <a:pt x="293595" y="485681"/>
                </a:lnTo>
                <a:lnTo>
                  <a:pt x="539852" y="485681"/>
                </a:lnTo>
                <a:lnTo>
                  <a:pt x="561744" y="479286"/>
                </a:lnTo>
                <a:lnTo>
                  <a:pt x="766024" y="479286"/>
                </a:lnTo>
                <a:lnTo>
                  <a:pt x="766024" y="322723"/>
                </a:lnTo>
                <a:lnTo>
                  <a:pt x="777121" y="302451"/>
                </a:lnTo>
                <a:lnTo>
                  <a:pt x="789996" y="280385"/>
                </a:lnTo>
                <a:lnTo>
                  <a:pt x="802871" y="257122"/>
                </a:lnTo>
                <a:lnTo>
                  <a:pt x="813969" y="233259"/>
                </a:lnTo>
                <a:lnTo>
                  <a:pt x="824686" y="197259"/>
                </a:lnTo>
                <a:lnTo>
                  <a:pt x="828739" y="178939"/>
                </a:lnTo>
                <a:lnTo>
                  <a:pt x="408513" y="178939"/>
                </a:lnTo>
                <a:lnTo>
                  <a:pt x="356990" y="176831"/>
                </a:lnTo>
                <a:lnTo>
                  <a:pt x="306807" y="170593"/>
                </a:lnTo>
                <a:lnTo>
                  <a:pt x="258121" y="160358"/>
                </a:lnTo>
                <a:lnTo>
                  <a:pt x="211090" y="146256"/>
                </a:lnTo>
                <a:lnTo>
                  <a:pt x="165872" y="128420"/>
                </a:lnTo>
                <a:lnTo>
                  <a:pt x="122624" y="106982"/>
                </a:lnTo>
                <a:lnTo>
                  <a:pt x="81504" y="82072"/>
                </a:lnTo>
                <a:lnTo>
                  <a:pt x="42669" y="53823"/>
                </a:lnTo>
                <a:lnTo>
                  <a:pt x="6278" y="22366"/>
                </a:lnTo>
                <a:close/>
                <a:moveTo>
                  <a:pt x="766024" y="479286"/>
                </a:moveTo>
                <a:lnTo>
                  <a:pt x="561744" y="479286"/>
                </a:lnTo>
                <a:lnTo>
                  <a:pt x="561744" y="674197"/>
                </a:lnTo>
                <a:lnTo>
                  <a:pt x="566833" y="699513"/>
                </a:lnTo>
                <a:lnTo>
                  <a:pt x="580901" y="720933"/>
                </a:lnTo>
                <a:lnTo>
                  <a:pt x="602153" y="735760"/>
                </a:lnTo>
                <a:lnTo>
                  <a:pt x="628792" y="741302"/>
                </a:lnTo>
                <a:lnTo>
                  <a:pt x="695829" y="741302"/>
                </a:lnTo>
                <a:lnTo>
                  <a:pt x="722956" y="735760"/>
                </a:lnTo>
                <a:lnTo>
                  <a:pt x="745290" y="720933"/>
                </a:lnTo>
                <a:lnTo>
                  <a:pt x="760442" y="699513"/>
                </a:lnTo>
                <a:lnTo>
                  <a:pt x="766024" y="674197"/>
                </a:lnTo>
                <a:lnTo>
                  <a:pt x="766024" y="479286"/>
                </a:lnTo>
                <a:close/>
                <a:moveTo>
                  <a:pt x="539852" y="485681"/>
                </a:moveTo>
                <a:lnTo>
                  <a:pt x="293595" y="485681"/>
                </a:lnTo>
                <a:lnTo>
                  <a:pt x="323420" y="494068"/>
                </a:lnTo>
                <a:lnTo>
                  <a:pt x="355042" y="500060"/>
                </a:lnTo>
                <a:lnTo>
                  <a:pt x="387862" y="503656"/>
                </a:lnTo>
                <a:lnTo>
                  <a:pt x="421280" y="504855"/>
                </a:lnTo>
                <a:lnTo>
                  <a:pt x="456250" y="503107"/>
                </a:lnTo>
                <a:lnTo>
                  <a:pt x="490320" y="498064"/>
                </a:lnTo>
                <a:lnTo>
                  <a:pt x="524986" y="490023"/>
                </a:lnTo>
                <a:lnTo>
                  <a:pt x="539852" y="485681"/>
                </a:lnTo>
                <a:close/>
                <a:moveTo>
                  <a:pt x="829915" y="0"/>
                </a:moveTo>
                <a:lnTo>
                  <a:pt x="796992" y="32185"/>
                </a:lnTo>
                <a:lnTo>
                  <a:pt x="761563" y="61552"/>
                </a:lnTo>
                <a:lnTo>
                  <a:pt x="723799" y="87968"/>
                </a:lnTo>
                <a:lnTo>
                  <a:pt x="683871" y="111297"/>
                </a:lnTo>
                <a:lnTo>
                  <a:pt x="641953" y="131406"/>
                </a:lnTo>
                <a:lnTo>
                  <a:pt x="598215" y="148160"/>
                </a:lnTo>
                <a:lnTo>
                  <a:pt x="552831" y="161424"/>
                </a:lnTo>
                <a:lnTo>
                  <a:pt x="505971" y="171065"/>
                </a:lnTo>
                <a:lnTo>
                  <a:pt x="457807" y="176948"/>
                </a:lnTo>
                <a:lnTo>
                  <a:pt x="408513" y="178939"/>
                </a:lnTo>
                <a:lnTo>
                  <a:pt x="828739" y="178939"/>
                </a:lnTo>
                <a:lnTo>
                  <a:pt x="832716" y="160962"/>
                </a:lnTo>
                <a:lnTo>
                  <a:pt x="837756" y="124067"/>
                </a:lnTo>
                <a:lnTo>
                  <a:pt x="839425" y="87968"/>
                </a:lnTo>
                <a:lnTo>
                  <a:pt x="839386" y="82072"/>
                </a:lnTo>
                <a:lnTo>
                  <a:pt x="838899" y="64703"/>
                </a:lnTo>
                <a:lnTo>
                  <a:pt x="837093" y="43136"/>
                </a:lnTo>
                <a:lnTo>
                  <a:pt x="834095" y="21569"/>
                </a:lnTo>
                <a:lnTo>
                  <a:pt x="829915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CustomShape 51"/>
          <p:cNvSpPr/>
          <p:nvPr/>
        </p:nvSpPr>
        <p:spPr>
          <a:xfrm>
            <a:off x="4819680" y="4055760"/>
            <a:ext cx="1432440" cy="1294560"/>
          </a:xfrm>
          <a:custGeom>
            <a:avLst/>
            <a:gdLst/>
            <a:ahLst/>
            <a:rect l="l" t="t" r="r" b="b"/>
            <a:pathLst>
              <a:path w="1433195" h="1295400">
                <a:moveTo>
                  <a:pt x="592982" y="1117599"/>
                </a:moveTo>
                <a:lnTo>
                  <a:pt x="278931" y="1117599"/>
                </a:lnTo>
                <a:lnTo>
                  <a:pt x="290553" y="1130299"/>
                </a:lnTo>
                <a:lnTo>
                  <a:pt x="338868" y="1181099"/>
                </a:lnTo>
                <a:lnTo>
                  <a:pt x="377702" y="1206499"/>
                </a:lnTo>
                <a:lnTo>
                  <a:pt x="418822" y="1231899"/>
                </a:lnTo>
                <a:lnTo>
                  <a:pt x="462070" y="1257299"/>
                </a:lnTo>
                <a:lnTo>
                  <a:pt x="507288" y="1269999"/>
                </a:lnTo>
                <a:lnTo>
                  <a:pt x="603005" y="1295399"/>
                </a:lnTo>
                <a:lnTo>
                  <a:pt x="802169" y="1295399"/>
                </a:lnTo>
                <a:lnTo>
                  <a:pt x="894413" y="1269999"/>
                </a:lnTo>
                <a:lnTo>
                  <a:pt x="938151" y="1257299"/>
                </a:lnTo>
                <a:lnTo>
                  <a:pt x="959110" y="1244599"/>
                </a:lnTo>
                <a:lnTo>
                  <a:pt x="704711" y="1244599"/>
                </a:lnTo>
                <a:lnTo>
                  <a:pt x="660318" y="1231899"/>
                </a:lnTo>
                <a:lnTo>
                  <a:pt x="624904" y="1206499"/>
                </a:lnTo>
                <a:lnTo>
                  <a:pt x="601461" y="1181099"/>
                </a:lnTo>
                <a:lnTo>
                  <a:pt x="592982" y="1130299"/>
                </a:lnTo>
                <a:lnTo>
                  <a:pt x="592982" y="1117599"/>
                </a:lnTo>
                <a:close/>
                <a:moveTo>
                  <a:pt x="1126113" y="1117599"/>
                </a:moveTo>
                <a:lnTo>
                  <a:pt x="813251" y="1117599"/>
                </a:lnTo>
                <a:lnTo>
                  <a:pt x="813251" y="1130299"/>
                </a:lnTo>
                <a:lnTo>
                  <a:pt x="804822" y="1181099"/>
                </a:lnTo>
                <a:lnTo>
                  <a:pt x="781728" y="1206499"/>
                </a:lnTo>
                <a:lnTo>
                  <a:pt x="747261" y="1231899"/>
                </a:lnTo>
                <a:lnTo>
                  <a:pt x="704711" y="1244599"/>
                </a:lnTo>
                <a:lnTo>
                  <a:pt x="959110" y="1244599"/>
                </a:lnTo>
                <a:lnTo>
                  <a:pt x="980069" y="1231899"/>
                </a:lnTo>
                <a:lnTo>
                  <a:pt x="1019997" y="1206499"/>
                </a:lnTo>
                <a:lnTo>
                  <a:pt x="1057761" y="1181099"/>
                </a:lnTo>
                <a:lnTo>
                  <a:pt x="1093191" y="1155699"/>
                </a:lnTo>
                <a:lnTo>
                  <a:pt x="1126113" y="1117599"/>
                </a:lnTo>
                <a:close/>
                <a:moveTo>
                  <a:pt x="279119" y="0"/>
                </a:moveTo>
                <a:lnTo>
                  <a:pt x="236883" y="38099"/>
                </a:lnTo>
                <a:lnTo>
                  <a:pt x="202762" y="101599"/>
                </a:lnTo>
                <a:lnTo>
                  <a:pt x="189548" y="152399"/>
                </a:lnTo>
                <a:lnTo>
                  <a:pt x="179326" y="190499"/>
                </a:lnTo>
                <a:lnTo>
                  <a:pt x="172419" y="241299"/>
                </a:lnTo>
                <a:lnTo>
                  <a:pt x="169147" y="292099"/>
                </a:lnTo>
                <a:lnTo>
                  <a:pt x="169832" y="342899"/>
                </a:lnTo>
                <a:lnTo>
                  <a:pt x="174795" y="380999"/>
                </a:lnTo>
                <a:lnTo>
                  <a:pt x="184359" y="419099"/>
                </a:lnTo>
                <a:lnTo>
                  <a:pt x="163402" y="469899"/>
                </a:lnTo>
                <a:lnTo>
                  <a:pt x="145459" y="507999"/>
                </a:lnTo>
                <a:lnTo>
                  <a:pt x="130886" y="558799"/>
                </a:lnTo>
                <a:lnTo>
                  <a:pt x="120037" y="609599"/>
                </a:lnTo>
                <a:lnTo>
                  <a:pt x="113268" y="660399"/>
                </a:lnTo>
                <a:lnTo>
                  <a:pt x="110932" y="711199"/>
                </a:lnTo>
                <a:lnTo>
                  <a:pt x="112080" y="749299"/>
                </a:lnTo>
                <a:lnTo>
                  <a:pt x="115324" y="774699"/>
                </a:lnTo>
                <a:lnTo>
                  <a:pt x="120364" y="812799"/>
                </a:lnTo>
                <a:lnTo>
                  <a:pt x="126900" y="850899"/>
                </a:lnTo>
                <a:lnTo>
                  <a:pt x="36661" y="850899"/>
                </a:lnTo>
                <a:lnTo>
                  <a:pt x="5586" y="863599"/>
                </a:lnTo>
                <a:lnTo>
                  <a:pt x="698" y="863599"/>
                </a:lnTo>
                <a:lnTo>
                  <a:pt x="0" y="876299"/>
                </a:lnTo>
                <a:lnTo>
                  <a:pt x="133278" y="876299"/>
                </a:lnTo>
                <a:lnTo>
                  <a:pt x="143454" y="901699"/>
                </a:lnTo>
                <a:lnTo>
                  <a:pt x="154828" y="927099"/>
                </a:lnTo>
                <a:lnTo>
                  <a:pt x="167400" y="952499"/>
                </a:lnTo>
                <a:lnTo>
                  <a:pt x="181170" y="990599"/>
                </a:lnTo>
                <a:lnTo>
                  <a:pt x="120911" y="990599"/>
                </a:lnTo>
                <a:lnTo>
                  <a:pt x="91830" y="1003299"/>
                </a:lnTo>
                <a:lnTo>
                  <a:pt x="190748" y="1003299"/>
                </a:lnTo>
                <a:lnTo>
                  <a:pt x="203265" y="1028699"/>
                </a:lnTo>
                <a:lnTo>
                  <a:pt x="216683" y="1041399"/>
                </a:lnTo>
                <a:lnTo>
                  <a:pt x="230700" y="1066799"/>
                </a:lnTo>
                <a:lnTo>
                  <a:pt x="245018" y="1079499"/>
                </a:lnTo>
                <a:lnTo>
                  <a:pt x="156219" y="1104899"/>
                </a:lnTo>
                <a:lnTo>
                  <a:pt x="114127" y="1117599"/>
                </a:lnTo>
                <a:lnTo>
                  <a:pt x="75228" y="1142999"/>
                </a:lnTo>
                <a:lnTo>
                  <a:pt x="40762" y="1181099"/>
                </a:lnTo>
                <a:lnTo>
                  <a:pt x="11971" y="1206499"/>
                </a:lnTo>
                <a:lnTo>
                  <a:pt x="11722" y="1219199"/>
                </a:lnTo>
                <a:lnTo>
                  <a:pt x="24741" y="1219199"/>
                </a:lnTo>
                <a:lnTo>
                  <a:pt x="66137" y="1181099"/>
                </a:lnTo>
                <a:lnTo>
                  <a:pt x="109986" y="1155699"/>
                </a:lnTo>
                <a:lnTo>
                  <a:pt x="156442" y="1130299"/>
                </a:lnTo>
                <a:lnTo>
                  <a:pt x="205657" y="1104899"/>
                </a:lnTo>
                <a:lnTo>
                  <a:pt x="429342" y="1104899"/>
                </a:lnTo>
                <a:lnTo>
                  <a:pt x="391861" y="1079499"/>
                </a:lnTo>
                <a:lnTo>
                  <a:pt x="362893" y="1041399"/>
                </a:lnTo>
                <a:lnTo>
                  <a:pt x="344211" y="1003299"/>
                </a:lnTo>
                <a:lnTo>
                  <a:pt x="337590" y="965199"/>
                </a:lnTo>
                <a:lnTo>
                  <a:pt x="337590" y="952499"/>
                </a:lnTo>
                <a:lnTo>
                  <a:pt x="340779" y="939799"/>
                </a:lnTo>
                <a:lnTo>
                  <a:pt x="347168" y="939799"/>
                </a:lnTo>
                <a:lnTo>
                  <a:pt x="340779" y="927099"/>
                </a:lnTo>
                <a:lnTo>
                  <a:pt x="358479" y="888999"/>
                </a:lnTo>
                <a:lnTo>
                  <a:pt x="387364" y="850899"/>
                </a:lnTo>
                <a:lnTo>
                  <a:pt x="425597" y="825499"/>
                </a:lnTo>
                <a:lnTo>
                  <a:pt x="471337" y="812799"/>
                </a:lnTo>
                <a:lnTo>
                  <a:pt x="522745" y="800099"/>
                </a:lnTo>
                <a:lnTo>
                  <a:pt x="640068" y="800099"/>
                </a:lnTo>
                <a:lnTo>
                  <a:pt x="669399" y="787399"/>
                </a:lnTo>
                <a:lnTo>
                  <a:pt x="1290891" y="787399"/>
                </a:lnTo>
                <a:lnTo>
                  <a:pt x="1294125" y="749299"/>
                </a:lnTo>
                <a:lnTo>
                  <a:pt x="494021" y="749299"/>
                </a:lnTo>
                <a:lnTo>
                  <a:pt x="453913" y="736599"/>
                </a:lnTo>
                <a:lnTo>
                  <a:pt x="422188" y="711199"/>
                </a:lnTo>
                <a:lnTo>
                  <a:pt x="402436" y="673099"/>
                </a:lnTo>
                <a:lnTo>
                  <a:pt x="398249" y="634999"/>
                </a:lnTo>
                <a:lnTo>
                  <a:pt x="410815" y="596899"/>
                </a:lnTo>
                <a:lnTo>
                  <a:pt x="436552" y="571499"/>
                </a:lnTo>
                <a:lnTo>
                  <a:pt x="471867" y="546099"/>
                </a:lnTo>
                <a:lnTo>
                  <a:pt x="1270689" y="546099"/>
                </a:lnTo>
                <a:lnTo>
                  <a:pt x="1264063" y="520699"/>
                </a:lnTo>
                <a:lnTo>
                  <a:pt x="1247620" y="482599"/>
                </a:lnTo>
                <a:lnTo>
                  <a:pt x="1228253" y="431799"/>
                </a:lnTo>
                <a:lnTo>
                  <a:pt x="1240688" y="406399"/>
                </a:lnTo>
                <a:lnTo>
                  <a:pt x="1247914" y="355599"/>
                </a:lnTo>
                <a:lnTo>
                  <a:pt x="1248513" y="342899"/>
                </a:lnTo>
                <a:lnTo>
                  <a:pt x="1161237" y="342899"/>
                </a:lnTo>
                <a:lnTo>
                  <a:pt x="1152896" y="330199"/>
                </a:lnTo>
                <a:lnTo>
                  <a:pt x="254585" y="330199"/>
                </a:lnTo>
                <a:lnTo>
                  <a:pt x="255287" y="266699"/>
                </a:lnTo>
                <a:lnTo>
                  <a:pt x="264965" y="203199"/>
                </a:lnTo>
                <a:lnTo>
                  <a:pt x="280629" y="152399"/>
                </a:lnTo>
                <a:lnTo>
                  <a:pt x="299287" y="139699"/>
                </a:lnTo>
                <a:lnTo>
                  <a:pt x="462632" y="139699"/>
                </a:lnTo>
                <a:lnTo>
                  <a:pt x="451726" y="126999"/>
                </a:lnTo>
                <a:lnTo>
                  <a:pt x="415793" y="101599"/>
                </a:lnTo>
                <a:lnTo>
                  <a:pt x="378022" y="63499"/>
                </a:lnTo>
                <a:lnTo>
                  <a:pt x="339790" y="38099"/>
                </a:lnTo>
                <a:lnTo>
                  <a:pt x="302477" y="12699"/>
                </a:lnTo>
                <a:lnTo>
                  <a:pt x="279119" y="0"/>
                </a:lnTo>
                <a:close/>
                <a:moveTo>
                  <a:pt x="1259474" y="1092199"/>
                </a:moveTo>
                <a:lnTo>
                  <a:pt x="1151648" y="1092199"/>
                </a:lnTo>
                <a:lnTo>
                  <a:pt x="1199810" y="1104899"/>
                </a:lnTo>
                <a:lnTo>
                  <a:pt x="1245503" y="1117599"/>
                </a:lnTo>
                <a:lnTo>
                  <a:pt x="1288898" y="1130299"/>
                </a:lnTo>
                <a:lnTo>
                  <a:pt x="1330165" y="1155699"/>
                </a:lnTo>
                <a:lnTo>
                  <a:pt x="1369474" y="1181099"/>
                </a:lnTo>
                <a:lnTo>
                  <a:pt x="1406997" y="1219199"/>
                </a:lnTo>
                <a:lnTo>
                  <a:pt x="1420042" y="1219199"/>
                </a:lnTo>
                <a:lnTo>
                  <a:pt x="1419818" y="1206499"/>
                </a:lnTo>
                <a:lnTo>
                  <a:pt x="1387593" y="1168399"/>
                </a:lnTo>
                <a:lnTo>
                  <a:pt x="1349235" y="1142999"/>
                </a:lnTo>
                <a:lnTo>
                  <a:pt x="1306083" y="1117599"/>
                </a:lnTo>
                <a:lnTo>
                  <a:pt x="1259474" y="1092199"/>
                </a:lnTo>
                <a:close/>
                <a:moveTo>
                  <a:pt x="429342" y="1104899"/>
                </a:moveTo>
                <a:lnTo>
                  <a:pt x="257785" y="1104899"/>
                </a:lnTo>
                <a:lnTo>
                  <a:pt x="267909" y="1117599"/>
                </a:lnTo>
                <a:lnTo>
                  <a:pt x="473561" y="1117599"/>
                </a:lnTo>
                <a:lnTo>
                  <a:pt x="429342" y="1104899"/>
                </a:lnTo>
                <a:close/>
                <a:moveTo>
                  <a:pt x="1288375" y="800099"/>
                </a:moveTo>
                <a:lnTo>
                  <a:pt x="883488" y="800099"/>
                </a:lnTo>
                <a:lnTo>
                  <a:pt x="932675" y="812799"/>
                </a:lnTo>
                <a:lnTo>
                  <a:pt x="976902" y="825499"/>
                </a:lnTo>
                <a:lnTo>
                  <a:pt x="1014393" y="850899"/>
                </a:lnTo>
                <a:lnTo>
                  <a:pt x="1043372" y="888999"/>
                </a:lnTo>
                <a:lnTo>
                  <a:pt x="1062062" y="927099"/>
                </a:lnTo>
                <a:lnTo>
                  <a:pt x="1068686" y="965199"/>
                </a:lnTo>
                <a:lnTo>
                  <a:pt x="1062062" y="1003299"/>
                </a:lnTo>
                <a:lnTo>
                  <a:pt x="1043372" y="1041399"/>
                </a:lnTo>
                <a:lnTo>
                  <a:pt x="1014394" y="1079499"/>
                </a:lnTo>
                <a:lnTo>
                  <a:pt x="976903" y="1104899"/>
                </a:lnTo>
                <a:lnTo>
                  <a:pt x="932675" y="1117599"/>
                </a:lnTo>
                <a:lnTo>
                  <a:pt x="1132800" y="1117599"/>
                </a:lnTo>
                <a:lnTo>
                  <a:pt x="1138880" y="1104899"/>
                </a:lnTo>
                <a:lnTo>
                  <a:pt x="1144961" y="1104899"/>
                </a:lnTo>
                <a:lnTo>
                  <a:pt x="1151648" y="1092199"/>
                </a:lnTo>
                <a:lnTo>
                  <a:pt x="1210746" y="1092199"/>
                </a:lnTo>
                <a:lnTo>
                  <a:pt x="1161237" y="1079499"/>
                </a:lnTo>
                <a:lnTo>
                  <a:pt x="1177376" y="1066799"/>
                </a:lnTo>
                <a:lnTo>
                  <a:pt x="1192334" y="1041399"/>
                </a:lnTo>
                <a:lnTo>
                  <a:pt x="1206100" y="1028699"/>
                </a:lnTo>
                <a:lnTo>
                  <a:pt x="1218664" y="1003299"/>
                </a:lnTo>
                <a:lnTo>
                  <a:pt x="1334675" y="1003299"/>
                </a:lnTo>
                <a:lnTo>
                  <a:pt x="1299713" y="990599"/>
                </a:lnTo>
                <a:lnTo>
                  <a:pt x="1228253" y="990599"/>
                </a:lnTo>
                <a:lnTo>
                  <a:pt x="1240113" y="965199"/>
                </a:lnTo>
                <a:lnTo>
                  <a:pt x="1251377" y="939799"/>
                </a:lnTo>
                <a:lnTo>
                  <a:pt x="1261449" y="901699"/>
                </a:lnTo>
                <a:lnTo>
                  <a:pt x="1269733" y="876299"/>
                </a:lnTo>
                <a:lnTo>
                  <a:pt x="1432963" y="876299"/>
                </a:lnTo>
                <a:lnTo>
                  <a:pt x="1431519" y="863599"/>
                </a:lnTo>
                <a:lnTo>
                  <a:pt x="1426175" y="863599"/>
                </a:lnTo>
                <a:lnTo>
                  <a:pt x="1389790" y="850899"/>
                </a:lnTo>
                <a:lnTo>
                  <a:pt x="1279322" y="850899"/>
                </a:lnTo>
                <a:lnTo>
                  <a:pt x="1285859" y="812799"/>
                </a:lnTo>
                <a:lnTo>
                  <a:pt x="1288375" y="800099"/>
                </a:lnTo>
                <a:close/>
                <a:moveTo>
                  <a:pt x="128494" y="1003299"/>
                </a:moveTo>
                <a:lnTo>
                  <a:pt x="63052" y="1003299"/>
                </a:lnTo>
                <a:lnTo>
                  <a:pt x="56663" y="1015999"/>
                </a:lnTo>
                <a:lnTo>
                  <a:pt x="59852" y="1028699"/>
                </a:lnTo>
                <a:lnTo>
                  <a:pt x="66241" y="1015999"/>
                </a:lnTo>
                <a:lnTo>
                  <a:pt x="97368" y="1015999"/>
                </a:lnTo>
                <a:lnTo>
                  <a:pt x="128494" y="1003299"/>
                </a:lnTo>
                <a:close/>
                <a:moveTo>
                  <a:pt x="1368749" y="1003299"/>
                </a:moveTo>
                <a:lnTo>
                  <a:pt x="1292130" y="1003299"/>
                </a:lnTo>
                <a:lnTo>
                  <a:pt x="1329131" y="1015999"/>
                </a:lnTo>
                <a:lnTo>
                  <a:pt x="1365516" y="1015999"/>
                </a:lnTo>
                <a:lnTo>
                  <a:pt x="1371873" y="1028699"/>
                </a:lnTo>
                <a:lnTo>
                  <a:pt x="1375105" y="1015999"/>
                </a:lnTo>
                <a:lnTo>
                  <a:pt x="1368749" y="1003299"/>
                </a:lnTo>
                <a:close/>
                <a:moveTo>
                  <a:pt x="640068" y="800099"/>
                </a:moveTo>
                <a:lnTo>
                  <a:pt x="522745" y="800099"/>
                </a:lnTo>
                <a:lnTo>
                  <a:pt x="543696" y="812799"/>
                </a:lnTo>
                <a:lnTo>
                  <a:pt x="582003" y="812799"/>
                </a:lnTo>
                <a:lnTo>
                  <a:pt x="599361" y="825499"/>
                </a:lnTo>
                <a:lnTo>
                  <a:pt x="616722" y="812799"/>
                </a:lnTo>
                <a:lnTo>
                  <a:pt x="640068" y="800099"/>
                </a:lnTo>
                <a:close/>
                <a:moveTo>
                  <a:pt x="1290891" y="787399"/>
                </a:moveTo>
                <a:lnTo>
                  <a:pt x="739530" y="787399"/>
                </a:lnTo>
                <a:lnTo>
                  <a:pt x="767763" y="800099"/>
                </a:lnTo>
                <a:lnTo>
                  <a:pt x="790011" y="812799"/>
                </a:lnTo>
                <a:lnTo>
                  <a:pt x="806872" y="825499"/>
                </a:lnTo>
                <a:lnTo>
                  <a:pt x="825575" y="812799"/>
                </a:lnTo>
                <a:lnTo>
                  <a:pt x="862985" y="812799"/>
                </a:lnTo>
                <a:lnTo>
                  <a:pt x="883488" y="800099"/>
                </a:lnTo>
                <a:lnTo>
                  <a:pt x="1288375" y="800099"/>
                </a:lnTo>
                <a:lnTo>
                  <a:pt x="1290891" y="787399"/>
                </a:lnTo>
                <a:close/>
                <a:moveTo>
                  <a:pt x="893066" y="546099"/>
                </a:moveTo>
                <a:lnTo>
                  <a:pt x="513167" y="546099"/>
                </a:lnTo>
                <a:lnTo>
                  <a:pt x="552776" y="558799"/>
                </a:lnTo>
                <a:lnTo>
                  <a:pt x="583405" y="584199"/>
                </a:lnTo>
                <a:lnTo>
                  <a:pt x="602061" y="609599"/>
                </a:lnTo>
                <a:lnTo>
                  <a:pt x="605750" y="660399"/>
                </a:lnTo>
                <a:lnTo>
                  <a:pt x="595027" y="698499"/>
                </a:lnTo>
                <a:lnTo>
                  <a:pt x="570237" y="723899"/>
                </a:lnTo>
                <a:lnTo>
                  <a:pt x="535271" y="749299"/>
                </a:lnTo>
                <a:lnTo>
                  <a:pt x="870917" y="749299"/>
                </a:lnTo>
                <a:lnTo>
                  <a:pt x="835599" y="723899"/>
                </a:lnTo>
                <a:lnTo>
                  <a:pt x="809861" y="698499"/>
                </a:lnTo>
                <a:lnTo>
                  <a:pt x="797294" y="660399"/>
                </a:lnTo>
                <a:lnTo>
                  <a:pt x="802831" y="609599"/>
                </a:lnTo>
                <a:lnTo>
                  <a:pt x="822433" y="584199"/>
                </a:lnTo>
                <a:lnTo>
                  <a:pt x="853408" y="558799"/>
                </a:lnTo>
                <a:lnTo>
                  <a:pt x="893066" y="546099"/>
                </a:lnTo>
                <a:close/>
                <a:moveTo>
                  <a:pt x="1270689" y="546099"/>
                </a:moveTo>
                <a:lnTo>
                  <a:pt x="934366" y="546099"/>
                </a:lnTo>
                <a:lnTo>
                  <a:pt x="969680" y="571499"/>
                </a:lnTo>
                <a:lnTo>
                  <a:pt x="995417" y="596899"/>
                </a:lnTo>
                <a:lnTo>
                  <a:pt x="1007984" y="634999"/>
                </a:lnTo>
                <a:lnTo>
                  <a:pt x="1002452" y="673099"/>
                </a:lnTo>
                <a:lnTo>
                  <a:pt x="982851" y="711199"/>
                </a:lnTo>
                <a:lnTo>
                  <a:pt x="951876" y="736599"/>
                </a:lnTo>
                <a:lnTo>
                  <a:pt x="912223" y="749299"/>
                </a:lnTo>
                <a:lnTo>
                  <a:pt x="1294125" y="749299"/>
                </a:lnTo>
                <a:lnTo>
                  <a:pt x="1295268" y="711199"/>
                </a:lnTo>
                <a:lnTo>
                  <a:pt x="1293185" y="660399"/>
                </a:lnTo>
                <a:lnTo>
                  <a:pt x="1287112" y="609599"/>
                </a:lnTo>
                <a:lnTo>
                  <a:pt x="1277316" y="571499"/>
                </a:lnTo>
                <a:lnTo>
                  <a:pt x="1270689" y="546099"/>
                </a:lnTo>
                <a:close/>
                <a:moveTo>
                  <a:pt x="1227876" y="139699"/>
                </a:moveTo>
                <a:lnTo>
                  <a:pt x="1119756" y="139699"/>
                </a:lnTo>
                <a:lnTo>
                  <a:pt x="1138798" y="152399"/>
                </a:lnTo>
                <a:lnTo>
                  <a:pt x="1154840" y="203199"/>
                </a:lnTo>
                <a:lnTo>
                  <a:pt x="1163710" y="279399"/>
                </a:lnTo>
                <a:lnTo>
                  <a:pt x="1161237" y="342899"/>
                </a:lnTo>
                <a:lnTo>
                  <a:pt x="1248513" y="342899"/>
                </a:lnTo>
                <a:lnTo>
                  <a:pt x="1250309" y="304799"/>
                </a:lnTo>
                <a:lnTo>
                  <a:pt x="1248249" y="253999"/>
                </a:lnTo>
                <a:lnTo>
                  <a:pt x="1242109" y="203199"/>
                </a:lnTo>
                <a:lnTo>
                  <a:pt x="1232266" y="152399"/>
                </a:lnTo>
                <a:lnTo>
                  <a:pt x="1227876" y="139699"/>
                </a:lnTo>
                <a:close/>
                <a:moveTo>
                  <a:pt x="462632" y="139699"/>
                </a:moveTo>
                <a:lnTo>
                  <a:pt x="321631" y="139699"/>
                </a:lnTo>
                <a:lnTo>
                  <a:pt x="348765" y="152399"/>
                </a:lnTo>
                <a:lnTo>
                  <a:pt x="378295" y="177799"/>
                </a:lnTo>
                <a:lnTo>
                  <a:pt x="407827" y="190499"/>
                </a:lnTo>
                <a:lnTo>
                  <a:pt x="365924" y="228599"/>
                </a:lnTo>
                <a:lnTo>
                  <a:pt x="326418" y="253999"/>
                </a:lnTo>
                <a:lnTo>
                  <a:pt x="289306" y="292099"/>
                </a:lnTo>
                <a:lnTo>
                  <a:pt x="254585" y="330199"/>
                </a:lnTo>
                <a:lnTo>
                  <a:pt x="1152896" y="330199"/>
                </a:lnTo>
                <a:lnTo>
                  <a:pt x="1127873" y="292099"/>
                </a:lnTo>
                <a:lnTo>
                  <a:pt x="1090606" y="266699"/>
                </a:lnTo>
                <a:lnTo>
                  <a:pt x="1050342" y="228599"/>
                </a:lnTo>
                <a:lnTo>
                  <a:pt x="1007984" y="203199"/>
                </a:lnTo>
                <a:lnTo>
                  <a:pt x="1038012" y="177799"/>
                </a:lnTo>
                <a:lnTo>
                  <a:pt x="1053333" y="165099"/>
                </a:lnTo>
                <a:lnTo>
                  <a:pt x="484443" y="165099"/>
                </a:lnTo>
                <a:lnTo>
                  <a:pt x="462632" y="139699"/>
                </a:lnTo>
                <a:close/>
                <a:moveTo>
                  <a:pt x="752191" y="114299"/>
                </a:moveTo>
                <a:lnTo>
                  <a:pt x="646053" y="114299"/>
                </a:lnTo>
                <a:lnTo>
                  <a:pt x="589789" y="126999"/>
                </a:lnTo>
                <a:lnTo>
                  <a:pt x="535918" y="139699"/>
                </a:lnTo>
                <a:lnTo>
                  <a:pt x="484443" y="165099"/>
                </a:lnTo>
                <a:lnTo>
                  <a:pt x="931368" y="165099"/>
                </a:lnTo>
                <a:lnTo>
                  <a:pt x="844234" y="139699"/>
                </a:lnTo>
                <a:lnTo>
                  <a:pt x="752191" y="114299"/>
                </a:lnTo>
                <a:close/>
                <a:moveTo>
                  <a:pt x="1140680" y="0"/>
                </a:moveTo>
                <a:lnTo>
                  <a:pt x="1116524" y="12699"/>
                </a:lnTo>
                <a:lnTo>
                  <a:pt x="1079184" y="38099"/>
                </a:lnTo>
                <a:lnTo>
                  <a:pt x="1040774" y="63499"/>
                </a:lnTo>
                <a:lnTo>
                  <a:pt x="1002518" y="101599"/>
                </a:lnTo>
                <a:lnTo>
                  <a:pt x="965641" y="126999"/>
                </a:lnTo>
                <a:lnTo>
                  <a:pt x="931368" y="165099"/>
                </a:lnTo>
                <a:lnTo>
                  <a:pt x="1053333" y="165099"/>
                </a:lnTo>
                <a:lnTo>
                  <a:pt x="1068654" y="152399"/>
                </a:lnTo>
                <a:lnTo>
                  <a:pt x="1096904" y="139699"/>
                </a:lnTo>
                <a:lnTo>
                  <a:pt x="1227876" y="139699"/>
                </a:lnTo>
                <a:lnTo>
                  <a:pt x="1219096" y="114299"/>
                </a:lnTo>
                <a:lnTo>
                  <a:pt x="1202977" y="63499"/>
                </a:lnTo>
                <a:lnTo>
                  <a:pt x="1184283" y="38099"/>
                </a:lnTo>
                <a:lnTo>
                  <a:pt x="1163393" y="12699"/>
                </a:lnTo>
                <a:lnTo>
                  <a:pt x="11406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CustomShape 52"/>
          <p:cNvSpPr/>
          <p:nvPr/>
        </p:nvSpPr>
        <p:spPr>
          <a:xfrm>
            <a:off x="5617080" y="4590720"/>
            <a:ext cx="209880" cy="207000"/>
          </a:xfrm>
          <a:prstGeom prst="rect">
            <a:avLst/>
          </a:prstGeom>
          <a:blipFill rotWithShape="0">
            <a:blip r:embed="rId2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CustomShape 53"/>
          <p:cNvSpPr/>
          <p:nvPr/>
        </p:nvSpPr>
        <p:spPr>
          <a:xfrm>
            <a:off x="5217840" y="4590720"/>
            <a:ext cx="206640" cy="207000"/>
          </a:xfrm>
          <a:prstGeom prst="rect">
            <a:avLst/>
          </a:prstGeom>
          <a:blipFill rotWithShape="0">
            <a:blip r:embed="rId2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CustomShape 54"/>
          <p:cNvSpPr/>
          <p:nvPr/>
        </p:nvSpPr>
        <p:spPr>
          <a:xfrm>
            <a:off x="5412600" y="5054040"/>
            <a:ext cx="219600" cy="235800"/>
          </a:xfrm>
          <a:prstGeom prst="rect">
            <a:avLst/>
          </a:prstGeom>
          <a:blipFill rotWithShape="0">
            <a:blip r:embed="rId2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CustomShape 55"/>
          <p:cNvSpPr/>
          <p:nvPr/>
        </p:nvSpPr>
        <p:spPr>
          <a:xfrm>
            <a:off x="5157000" y="4855680"/>
            <a:ext cx="730800" cy="316080"/>
          </a:xfrm>
          <a:custGeom>
            <a:avLst/>
            <a:gdLst/>
            <a:ahLst/>
            <a:rect l="l" t="t" r="r" b="b"/>
            <a:pathLst>
              <a:path w="731520" h="316864">
                <a:moveTo>
                  <a:pt x="185155" y="0"/>
                </a:moveTo>
                <a:lnTo>
                  <a:pt x="133746" y="6215"/>
                </a:lnTo>
                <a:lnTo>
                  <a:pt x="88006" y="23631"/>
                </a:lnTo>
                <a:lnTo>
                  <a:pt x="49774" y="50407"/>
                </a:lnTo>
                <a:lnTo>
                  <a:pt x="20888" y="84698"/>
                </a:lnTo>
                <a:lnTo>
                  <a:pt x="3189" y="124663"/>
                </a:lnTo>
                <a:lnTo>
                  <a:pt x="9578" y="131058"/>
                </a:lnTo>
                <a:lnTo>
                  <a:pt x="6389" y="137442"/>
                </a:lnTo>
                <a:lnTo>
                  <a:pt x="3189" y="137442"/>
                </a:lnTo>
                <a:lnTo>
                  <a:pt x="0" y="143837"/>
                </a:lnTo>
                <a:lnTo>
                  <a:pt x="6621" y="201362"/>
                </a:lnTo>
                <a:lnTo>
                  <a:pt x="25303" y="238745"/>
                </a:lnTo>
                <a:lnTo>
                  <a:pt x="54271" y="270447"/>
                </a:lnTo>
                <a:lnTo>
                  <a:pt x="91751" y="294960"/>
                </a:lnTo>
                <a:lnTo>
                  <a:pt x="135971" y="310775"/>
                </a:lnTo>
                <a:lnTo>
                  <a:pt x="185155" y="316382"/>
                </a:lnTo>
                <a:lnTo>
                  <a:pt x="204212" y="315783"/>
                </a:lnTo>
                <a:lnTo>
                  <a:pt x="255392" y="306795"/>
                </a:lnTo>
                <a:lnTo>
                  <a:pt x="293501" y="288921"/>
                </a:lnTo>
                <a:lnTo>
                  <a:pt x="325624" y="264458"/>
                </a:lnTo>
                <a:lnTo>
                  <a:pt x="350563" y="234004"/>
                </a:lnTo>
                <a:lnTo>
                  <a:pt x="367121" y="198156"/>
                </a:lnTo>
                <a:lnTo>
                  <a:pt x="724982" y="198156"/>
                </a:lnTo>
                <a:lnTo>
                  <a:pt x="726002" y="191762"/>
                </a:lnTo>
                <a:lnTo>
                  <a:pt x="367121" y="191762"/>
                </a:lnTo>
                <a:lnTo>
                  <a:pt x="326969" y="177632"/>
                </a:lnTo>
                <a:lnTo>
                  <a:pt x="285317" y="143433"/>
                </a:lnTo>
                <a:lnTo>
                  <a:pt x="252644" y="101444"/>
                </a:lnTo>
                <a:lnTo>
                  <a:pt x="239424" y="63949"/>
                </a:lnTo>
                <a:lnTo>
                  <a:pt x="240672" y="50108"/>
                </a:lnTo>
                <a:lnTo>
                  <a:pt x="244614" y="37178"/>
                </a:lnTo>
                <a:lnTo>
                  <a:pt x="251547" y="24853"/>
                </a:lnTo>
                <a:lnTo>
                  <a:pt x="261770" y="12833"/>
                </a:lnTo>
                <a:lnTo>
                  <a:pt x="244413" y="6778"/>
                </a:lnTo>
                <a:lnTo>
                  <a:pt x="225858" y="2817"/>
                </a:lnTo>
                <a:lnTo>
                  <a:pt x="206106" y="655"/>
                </a:lnTo>
                <a:lnTo>
                  <a:pt x="185155" y="0"/>
                </a:lnTo>
                <a:close/>
                <a:moveTo>
                  <a:pt x="724982" y="198156"/>
                </a:moveTo>
                <a:lnTo>
                  <a:pt x="367121" y="198156"/>
                </a:lnTo>
                <a:lnTo>
                  <a:pt x="381835" y="234004"/>
                </a:lnTo>
                <a:lnTo>
                  <a:pt x="405827" y="264458"/>
                </a:lnTo>
                <a:lnTo>
                  <a:pt x="437601" y="288921"/>
                </a:lnTo>
                <a:lnTo>
                  <a:pt x="475660" y="306795"/>
                </a:lnTo>
                <a:lnTo>
                  <a:pt x="527288" y="315783"/>
                </a:lnTo>
                <a:lnTo>
                  <a:pt x="545898" y="316382"/>
                </a:lnTo>
                <a:lnTo>
                  <a:pt x="595085" y="310775"/>
                </a:lnTo>
                <a:lnTo>
                  <a:pt x="639312" y="294960"/>
                </a:lnTo>
                <a:lnTo>
                  <a:pt x="676803" y="270447"/>
                </a:lnTo>
                <a:lnTo>
                  <a:pt x="705782" y="238745"/>
                </a:lnTo>
                <a:lnTo>
                  <a:pt x="724471" y="201362"/>
                </a:lnTo>
                <a:lnTo>
                  <a:pt x="724982" y="198156"/>
                </a:lnTo>
                <a:close/>
                <a:moveTo>
                  <a:pt x="545898" y="0"/>
                </a:moveTo>
                <a:lnTo>
                  <a:pt x="525395" y="655"/>
                </a:lnTo>
                <a:lnTo>
                  <a:pt x="506390" y="2817"/>
                </a:lnTo>
                <a:lnTo>
                  <a:pt x="487985" y="6778"/>
                </a:lnTo>
                <a:lnTo>
                  <a:pt x="469282" y="12833"/>
                </a:lnTo>
                <a:lnTo>
                  <a:pt x="479505" y="24853"/>
                </a:lnTo>
                <a:lnTo>
                  <a:pt x="486439" y="37178"/>
                </a:lnTo>
                <a:lnTo>
                  <a:pt x="490380" y="50108"/>
                </a:lnTo>
                <a:lnTo>
                  <a:pt x="491628" y="63949"/>
                </a:lnTo>
                <a:lnTo>
                  <a:pt x="478458" y="101444"/>
                </a:lnTo>
                <a:lnTo>
                  <a:pt x="446134" y="143433"/>
                </a:lnTo>
                <a:lnTo>
                  <a:pt x="405429" y="177632"/>
                </a:lnTo>
                <a:lnTo>
                  <a:pt x="367121" y="191762"/>
                </a:lnTo>
                <a:lnTo>
                  <a:pt x="726002" y="191762"/>
                </a:lnTo>
                <a:lnTo>
                  <a:pt x="724471" y="116895"/>
                </a:lnTo>
                <a:lnTo>
                  <a:pt x="705782" y="78600"/>
                </a:lnTo>
                <a:lnTo>
                  <a:pt x="676803" y="46343"/>
                </a:lnTo>
                <a:lnTo>
                  <a:pt x="639312" y="21543"/>
                </a:lnTo>
                <a:lnTo>
                  <a:pt x="595085" y="5622"/>
                </a:lnTo>
                <a:lnTo>
                  <a:pt x="545898" y="0"/>
                </a:lnTo>
                <a:close/>
              </a:path>
            </a:pathLst>
          </a:custGeom>
          <a:solidFill>
            <a:srgbClr val="ebebe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CustomShape 56"/>
          <p:cNvSpPr/>
          <p:nvPr/>
        </p:nvSpPr>
        <p:spPr>
          <a:xfrm>
            <a:off x="5396400" y="4839840"/>
            <a:ext cx="251640" cy="207000"/>
          </a:xfrm>
          <a:prstGeom prst="rect">
            <a:avLst/>
          </a:prstGeom>
          <a:blipFill rotWithShape="0">
            <a:blip r:embed="rId2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57"/>
          <p:cNvSpPr/>
          <p:nvPr/>
        </p:nvSpPr>
        <p:spPr>
          <a:xfrm>
            <a:off x="5568840" y="5654520"/>
            <a:ext cx="101520" cy="21600"/>
          </a:xfrm>
          <a:prstGeom prst="rect">
            <a:avLst/>
          </a:prstGeom>
          <a:blipFill rotWithShape="0">
            <a:blip r:embed="rId2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CustomShape 58"/>
          <p:cNvSpPr/>
          <p:nvPr/>
        </p:nvSpPr>
        <p:spPr>
          <a:xfrm>
            <a:off x="5881680" y="5520600"/>
            <a:ext cx="232200" cy="146160"/>
          </a:xfrm>
          <a:prstGeom prst="rect">
            <a:avLst/>
          </a:prstGeom>
          <a:blipFill rotWithShape="0">
            <a:blip r:embed="rId2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CustomShape 59"/>
          <p:cNvSpPr/>
          <p:nvPr/>
        </p:nvSpPr>
        <p:spPr>
          <a:xfrm>
            <a:off x="5537160" y="3570840"/>
            <a:ext cx="1586880" cy="2342160"/>
          </a:xfrm>
          <a:prstGeom prst="rect">
            <a:avLst/>
          </a:prstGeom>
          <a:blipFill rotWithShape="0">
            <a:blip r:embed="rId2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CustomShape 60"/>
          <p:cNvSpPr/>
          <p:nvPr/>
        </p:nvSpPr>
        <p:spPr>
          <a:xfrm>
            <a:off x="5419800" y="5841720"/>
            <a:ext cx="1346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Animal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3" name="CustomShape 61"/>
          <p:cNvSpPr/>
          <p:nvPr/>
        </p:nvSpPr>
        <p:spPr>
          <a:xfrm>
            <a:off x="6242400" y="3669120"/>
            <a:ext cx="450000" cy="3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Gill Sans MT"/>
                <a:ea typeface="DejaVu Sans"/>
              </a:rPr>
              <a:t>Me</a:t>
            </a:r>
            <a:r>
              <a:rPr b="0" lang="en-US" sz="1200" spc="-15" strike="noStrike">
                <a:solidFill>
                  <a:srgbClr val="000000"/>
                </a:solidFill>
                <a:latin typeface="Gill Sans MT"/>
                <a:ea typeface="DejaVu Sans"/>
              </a:rPr>
              <a:t>o</a:t>
            </a:r>
            <a:r>
              <a:rPr b="0" lang="en-US" sz="1200" spc="-7" strike="noStrike">
                <a:solidFill>
                  <a:srgbClr val="000000"/>
                </a:solidFill>
                <a:latin typeface="Gill Sans MT"/>
                <a:ea typeface="DejaVu Sans"/>
              </a:rPr>
              <a:t>w!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14" name="CustomShape 62"/>
          <p:cNvSpPr/>
          <p:nvPr/>
        </p:nvSpPr>
        <p:spPr>
          <a:xfrm>
            <a:off x="3177360" y="2737440"/>
            <a:ext cx="221760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US" sz="3200" spc="-1" strike="noStrike">
                <a:solidFill>
                  <a:srgbClr val="be6446"/>
                </a:solidFill>
                <a:latin typeface="Gill Sans MT"/>
                <a:ea typeface="DejaVu Sans"/>
              </a:rPr>
              <a:t>Sp</a:t>
            </a:r>
            <a:r>
              <a:rPr b="0" lang="en-US" sz="3200" spc="1" strike="noStrike">
                <a:solidFill>
                  <a:srgbClr val="be6446"/>
                </a:solidFill>
                <a:latin typeface="Gill Sans MT"/>
                <a:ea typeface="DejaVu Sans"/>
              </a:rPr>
              <a:t>e</a:t>
            </a:r>
            <a:r>
              <a:rPr b="0" lang="en-US" sz="3200" spc="-1" strike="noStrike">
                <a:solidFill>
                  <a:srgbClr val="be6446"/>
                </a:solidFill>
                <a:latin typeface="Gill Sans MT"/>
                <a:ea typeface="DejaVu Sans"/>
              </a:rPr>
              <a:t>ak()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15" name="CustomShape 63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6" name="CustomShape 64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FABF9AFD-CA05-4CD8-8D04-EDAEF53EF1D4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CustomShape 1"/>
          <p:cNvSpPr/>
          <p:nvPr/>
        </p:nvSpPr>
        <p:spPr>
          <a:xfrm>
            <a:off x="0" y="0"/>
            <a:ext cx="885240" cy="6857280"/>
          </a:xfrm>
          <a:custGeom>
            <a:avLst/>
            <a:gdLst/>
            <a:ahLst/>
            <a:rect l="l" t="t" r="r" b="b"/>
            <a:pathLst>
              <a:path w="885825" h="6858000">
                <a:moveTo>
                  <a:pt x="709307" y="0"/>
                </a:moveTo>
                <a:lnTo>
                  <a:pt x="0" y="0"/>
                </a:lnTo>
                <a:lnTo>
                  <a:pt x="0" y="6857999"/>
                </a:lnTo>
                <a:lnTo>
                  <a:pt x="709307" y="6857999"/>
                </a:lnTo>
                <a:lnTo>
                  <a:pt x="710895" y="6789736"/>
                </a:lnTo>
                <a:lnTo>
                  <a:pt x="718832" y="6729412"/>
                </a:lnTo>
                <a:lnTo>
                  <a:pt x="729932" y="6677025"/>
                </a:lnTo>
                <a:lnTo>
                  <a:pt x="744220" y="6630987"/>
                </a:lnTo>
                <a:lnTo>
                  <a:pt x="760082" y="6589712"/>
                </a:lnTo>
                <a:lnTo>
                  <a:pt x="779132" y="6553200"/>
                </a:lnTo>
                <a:lnTo>
                  <a:pt x="817206" y="6477000"/>
                </a:lnTo>
                <a:lnTo>
                  <a:pt x="833081" y="6440487"/>
                </a:lnTo>
                <a:lnTo>
                  <a:pt x="848944" y="6399212"/>
                </a:lnTo>
                <a:lnTo>
                  <a:pt x="864819" y="6353175"/>
                </a:lnTo>
                <a:lnTo>
                  <a:pt x="875919" y="6300787"/>
                </a:lnTo>
                <a:lnTo>
                  <a:pt x="882269" y="6240462"/>
                </a:lnTo>
                <a:lnTo>
                  <a:pt x="885444" y="6172200"/>
                </a:lnTo>
                <a:lnTo>
                  <a:pt x="882269" y="6103937"/>
                </a:lnTo>
                <a:lnTo>
                  <a:pt x="875919" y="6043612"/>
                </a:lnTo>
                <a:lnTo>
                  <a:pt x="864819" y="5991225"/>
                </a:lnTo>
                <a:lnTo>
                  <a:pt x="848944" y="5945187"/>
                </a:lnTo>
                <a:lnTo>
                  <a:pt x="833081" y="5903912"/>
                </a:lnTo>
                <a:lnTo>
                  <a:pt x="817206" y="5867400"/>
                </a:lnTo>
                <a:lnTo>
                  <a:pt x="779132" y="5791200"/>
                </a:lnTo>
                <a:lnTo>
                  <a:pt x="760082" y="5754687"/>
                </a:lnTo>
                <a:lnTo>
                  <a:pt x="744220" y="5713412"/>
                </a:lnTo>
                <a:lnTo>
                  <a:pt x="729932" y="5667375"/>
                </a:lnTo>
                <a:lnTo>
                  <a:pt x="718832" y="5614987"/>
                </a:lnTo>
                <a:lnTo>
                  <a:pt x="710895" y="5554599"/>
                </a:lnTo>
                <a:lnTo>
                  <a:pt x="709307" y="5486400"/>
                </a:lnTo>
                <a:lnTo>
                  <a:pt x="710895" y="5418074"/>
                </a:lnTo>
                <a:lnTo>
                  <a:pt x="718832" y="5357749"/>
                </a:lnTo>
                <a:lnTo>
                  <a:pt x="729932" y="5305425"/>
                </a:lnTo>
                <a:lnTo>
                  <a:pt x="744220" y="5259324"/>
                </a:lnTo>
                <a:lnTo>
                  <a:pt x="760082" y="5218049"/>
                </a:lnTo>
                <a:lnTo>
                  <a:pt x="779132" y="5181600"/>
                </a:lnTo>
                <a:lnTo>
                  <a:pt x="817206" y="5105400"/>
                </a:lnTo>
                <a:lnTo>
                  <a:pt x="833081" y="5068824"/>
                </a:lnTo>
                <a:lnTo>
                  <a:pt x="848944" y="5027549"/>
                </a:lnTo>
                <a:lnTo>
                  <a:pt x="864819" y="4981575"/>
                </a:lnTo>
                <a:lnTo>
                  <a:pt x="875919" y="4929124"/>
                </a:lnTo>
                <a:lnTo>
                  <a:pt x="882269" y="4868799"/>
                </a:lnTo>
                <a:lnTo>
                  <a:pt x="885444" y="4800600"/>
                </a:lnTo>
                <a:lnTo>
                  <a:pt x="882269" y="4732274"/>
                </a:lnTo>
                <a:lnTo>
                  <a:pt x="875919" y="4671949"/>
                </a:lnTo>
                <a:lnTo>
                  <a:pt x="864819" y="4619625"/>
                </a:lnTo>
                <a:lnTo>
                  <a:pt x="848944" y="4573524"/>
                </a:lnTo>
                <a:lnTo>
                  <a:pt x="833081" y="4532249"/>
                </a:lnTo>
                <a:lnTo>
                  <a:pt x="817206" y="4495800"/>
                </a:lnTo>
                <a:lnTo>
                  <a:pt x="779132" y="4419600"/>
                </a:lnTo>
                <a:lnTo>
                  <a:pt x="760082" y="4383024"/>
                </a:lnTo>
                <a:lnTo>
                  <a:pt x="744220" y="4341749"/>
                </a:lnTo>
                <a:lnTo>
                  <a:pt x="729932" y="4295775"/>
                </a:lnTo>
                <a:lnTo>
                  <a:pt x="718832" y="4243324"/>
                </a:lnTo>
                <a:lnTo>
                  <a:pt x="710895" y="4182999"/>
                </a:lnTo>
                <a:lnTo>
                  <a:pt x="709307" y="4114800"/>
                </a:lnTo>
                <a:lnTo>
                  <a:pt x="710895" y="4046474"/>
                </a:lnTo>
                <a:lnTo>
                  <a:pt x="718832" y="3986149"/>
                </a:lnTo>
                <a:lnTo>
                  <a:pt x="729932" y="3933825"/>
                </a:lnTo>
                <a:lnTo>
                  <a:pt x="744220" y="3887724"/>
                </a:lnTo>
                <a:lnTo>
                  <a:pt x="760082" y="3846449"/>
                </a:lnTo>
                <a:lnTo>
                  <a:pt x="779132" y="3810000"/>
                </a:lnTo>
                <a:lnTo>
                  <a:pt x="817206" y="3733800"/>
                </a:lnTo>
                <a:lnTo>
                  <a:pt x="833081" y="3697224"/>
                </a:lnTo>
                <a:lnTo>
                  <a:pt x="848944" y="3655949"/>
                </a:lnTo>
                <a:lnTo>
                  <a:pt x="864819" y="3609975"/>
                </a:lnTo>
                <a:lnTo>
                  <a:pt x="875919" y="3557524"/>
                </a:lnTo>
                <a:lnTo>
                  <a:pt x="882269" y="3497199"/>
                </a:lnTo>
                <a:lnTo>
                  <a:pt x="885444" y="3427349"/>
                </a:lnTo>
                <a:lnTo>
                  <a:pt x="882269" y="3360674"/>
                </a:lnTo>
                <a:lnTo>
                  <a:pt x="875919" y="3300349"/>
                </a:lnTo>
                <a:lnTo>
                  <a:pt x="864819" y="3248025"/>
                </a:lnTo>
                <a:lnTo>
                  <a:pt x="848944" y="3201924"/>
                </a:lnTo>
                <a:lnTo>
                  <a:pt x="833081" y="3160649"/>
                </a:lnTo>
                <a:lnTo>
                  <a:pt x="817206" y="3124200"/>
                </a:lnTo>
                <a:lnTo>
                  <a:pt x="779132" y="3048000"/>
                </a:lnTo>
                <a:lnTo>
                  <a:pt x="760082" y="3011424"/>
                </a:lnTo>
                <a:lnTo>
                  <a:pt x="744220" y="2970149"/>
                </a:lnTo>
                <a:lnTo>
                  <a:pt x="729932" y="2924175"/>
                </a:lnTo>
                <a:lnTo>
                  <a:pt x="718832" y="2871724"/>
                </a:lnTo>
                <a:lnTo>
                  <a:pt x="710895" y="2811399"/>
                </a:lnTo>
                <a:lnTo>
                  <a:pt x="709307" y="2743200"/>
                </a:lnTo>
                <a:lnTo>
                  <a:pt x="710895" y="2674874"/>
                </a:lnTo>
                <a:lnTo>
                  <a:pt x="718832" y="2614549"/>
                </a:lnTo>
                <a:lnTo>
                  <a:pt x="729932" y="2562225"/>
                </a:lnTo>
                <a:lnTo>
                  <a:pt x="744220" y="2516124"/>
                </a:lnTo>
                <a:lnTo>
                  <a:pt x="760082" y="2474849"/>
                </a:lnTo>
                <a:lnTo>
                  <a:pt x="779132" y="2438400"/>
                </a:lnTo>
                <a:lnTo>
                  <a:pt x="817206" y="2362200"/>
                </a:lnTo>
                <a:lnTo>
                  <a:pt x="833081" y="2325624"/>
                </a:lnTo>
                <a:lnTo>
                  <a:pt x="848944" y="2284349"/>
                </a:lnTo>
                <a:lnTo>
                  <a:pt x="864819" y="2238375"/>
                </a:lnTo>
                <a:lnTo>
                  <a:pt x="875919" y="2185924"/>
                </a:lnTo>
                <a:lnTo>
                  <a:pt x="882269" y="2125599"/>
                </a:lnTo>
                <a:lnTo>
                  <a:pt x="885444" y="2057400"/>
                </a:lnTo>
                <a:lnTo>
                  <a:pt x="882269" y="1989074"/>
                </a:lnTo>
                <a:lnTo>
                  <a:pt x="875919" y="1928749"/>
                </a:lnTo>
                <a:lnTo>
                  <a:pt x="864819" y="1876425"/>
                </a:lnTo>
                <a:lnTo>
                  <a:pt x="848944" y="1830324"/>
                </a:lnTo>
                <a:lnTo>
                  <a:pt x="833081" y="1789049"/>
                </a:lnTo>
                <a:lnTo>
                  <a:pt x="817206" y="1752600"/>
                </a:lnTo>
                <a:lnTo>
                  <a:pt x="779132" y="1676400"/>
                </a:lnTo>
                <a:lnTo>
                  <a:pt x="760082" y="1639824"/>
                </a:lnTo>
                <a:lnTo>
                  <a:pt x="744220" y="1598549"/>
                </a:lnTo>
                <a:lnTo>
                  <a:pt x="729932" y="1552575"/>
                </a:lnTo>
                <a:lnTo>
                  <a:pt x="718832" y="1500124"/>
                </a:lnTo>
                <a:lnTo>
                  <a:pt x="710895" y="1439799"/>
                </a:lnTo>
                <a:lnTo>
                  <a:pt x="709307" y="1371600"/>
                </a:lnTo>
                <a:lnTo>
                  <a:pt x="710895" y="1303274"/>
                </a:lnTo>
                <a:lnTo>
                  <a:pt x="718832" y="1242949"/>
                </a:lnTo>
                <a:lnTo>
                  <a:pt x="729932" y="1190625"/>
                </a:lnTo>
                <a:lnTo>
                  <a:pt x="744220" y="1144524"/>
                </a:lnTo>
                <a:lnTo>
                  <a:pt x="760082" y="1103249"/>
                </a:lnTo>
                <a:lnTo>
                  <a:pt x="779132" y="1066800"/>
                </a:lnTo>
                <a:lnTo>
                  <a:pt x="817206" y="990600"/>
                </a:lnTo>
                <a:lnTo>
                  <a:pt x="833081" y="954024"/>
                </a:lnTo>
                <a:lnTo>
                  <a:pt x="848944" y="912749"/>
                </a:lnTo>
                <a:lnTo>
                  <a:pt x="864819" y="866775"/>
                </a:lnTo>
                <a:lnTo>
                  <a:pt x="875919" y="814324"/>
                </a:lnTo>
                <a:lnTo>
                  <a:pt x="882269" y="753999"/>
                </a:lnTo>
                <a:lnTo>
                  <a:pt x="885444" y="685800"/>
                </a:lnTo>
                <a:lnTo>
                  <a:pt x="882269" y="617474"/>
                </a:lnTo>
                <a:lnTo>
                  <a:pt x="875919" y="557149"/>
                </a:lnTo>
                <a:lnTo>
                  <a:pt x="864819" y="504825"/>
                </a:lnTo>
                <a:lnTo>
                  <a:pt x="848944" y="458724"/>
                </a:lnTo>
                <a:lnTo>
                  <a:pt x="833081" y="417449"/>
                </a:lnTo>
                <a:lnTo>
                  <a:pt x="817206" y="381000"/>
                </a:lnTo>
                <a:lnTo>
                  <a:pt x="779132" y="304800"/>
                </a:lnTo>
                <a:lnTo>
                  <a:pt x="760082" y="268224"/>
                </a:lnTo>
                <a:lnTo>
                  <a:pt x="744220" y="226949"/>
                </a:lnTo>
                <a:lnTo>
                  <a:pt x="729932" y="180975"/>
                </a:lnTo>
                <a:lnTo>
                  <a:pt x="718832" y="128524"/>
                </a:lnTo>
                <a:lnTo>
                  <a:pt x="710895" y="68199"/>
                </a:lnTo>
                <a:lnTo>
                  <a:pt x="709307" y="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CustomShape 2"/>
          <p:cNvSpPr/>
          <p:nvPr/>
        </p:nvSpPr>
        <p:spPr>
          <a:xfrm>
            <a:off x="11908440" y="0"/>
            <a:ext cx="282960" cy="6857280"/>
          </a:xfrm>
          <a:custGeom>
            <a:avLst/>
            <a:gdLst/>
            <a:ahLst/>
            <a:rect l="l" t="t" r="r" b="b"/>
            <a:pathLst>
              <a:path w="283845" h="6858000">
                <a:moveTo>
                  <a:pt x="0" y="6858000"/>
                </a:moveTo>
                <a:lnTo>
                  <a:pt x="283464" y="6858000"/>
                </a:lnTo>
                <a:lnTo>
                  <a:pt x="2834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CustomShape 3"/>
          <p:cNvSpPr/>
          <p:nvPr/>
        </p:nvSpPr>
        <p:spPr>
          <a:xfrm>
            <a:off x="3366000" y="327960"/>
            <a:ext cx="5260320" cy="62712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CustomShape 4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1" name="CustomShape 5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433F0C91-7C7F-4F99-8AB5-E550E53EF5AC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1330560" y="333000"/>
            <a:ext cx="2817360" cy="15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5100" spc="191" strike="noStrike">
                <a:solidFill>
                  <a:srgbClr val="171212"/>
                </a:solidFill>
                <a:latin typeface="Impact"/>
              </a:rPr>
              <a:t>CONT</a:t>
            </a:r>
            <a:r>
              <a:rPr b="0" lang="en-US" sz="5100" spc="197" strike="noStrike">
                <a:solidFill>
                  <a:srgbClr val="171212"/>
                </a:solidFill>
                <a:latin typeface="Impact"/>
              </a:rPr>
              <a:t>E</a:t>
            </a:r>
            <a:r>
              <a:rPr b="0" lang="en-US" sz="5100" spc="191" strike="noStrike">
                <a:solidFill>
                  <a:srgbClr val="171212"/>
                </a:solidFill>
                <a:latin typeface="Impact"/>
              </a:rPr>
              <a:t>NT</a:t>
            </a:r>
            <a:r>
              <a:rPr b="0" lang="en-US" sz="5100" spc="-1" strike="noStrike">
                <a:solidFill>
                  <a:srgbClr val="171212"/>
                </a:solidFill>
                <a:latin typeface="Impact"/>
              </a:rPr>
              <a:t>S</a:t>
            </a:r>
            <a:endParaRPr b="0" lang="en-US" sz="51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330560" y="1792080"/>
            <a:ext cx="4871520" cy="44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360" bIns="0">
            <a:spAutoFit/>
          </a:bodyPr>
          <a:p>
            <a:pPr marL="241200" indent="-227880">
              <a:lnSpc>
                <a:spcPct val="100000"/>
              </a:lnSpc>
              <a:spcBef>
                <a:spcPts val="995"/>
              </a:spcBef>
              <a:buClr>
                <a:srgbClr val="171212"/>
              </a:buClr>
              <a:buFont typeface="Arial"/>
              <a:buChar char="•"/>
            </a:pPr>
            <a:r>
              <a:rPr b="1" lang="en-US" sz="1600" spc="-7" strike="noStrike">
                <a:solidFill>
                  <a:srgbClr val="171212"/>
                </a:solidFill>
                <a:latin typeface="Gill Sans MT"/>
                <a:ea typeface="DejaVu Sans"/>
              </a:rPr>
              <a:t>Introduction</a:t>
            </a:r>
            <a:endParaRPr b="0" lang="en-US" sz="16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890"/>
              </a:spcBef>
              <a:buClr>
                <a:srgbClr val="171212"/>
              </a:buClr>
              <a:buFont typeface="Arial"/>
              <a:buChar char="•"/>
            </a:pPr>
            <a:r>
              <a:rPr b="1" lang="en-US" sz="1600" spc="-7" strike="noStrike">
                <a:solidFill>
                  <a:srgbClr val="171212"/>
                </a:solidFill>
                <a:latin typeface="Gill Sans MT"/>
                <a:ea typeface="DejaVu Sans"/>
              </a:rPr>
              <a:t>Code </a:t>
            </a:r>
            <a:r>
              <a:rPr b="1" lang="en-US" sz="1600" spc="-12" strike="noStrike">
                <a:solidFill>
                  <a:srgbClr val="171212"/>
                </a:solidFill>
                <a:latin typeface="Gill Sans MT"/>
                <a:ea typeface="DejaVu Sans"/>
              </a:rPr>
              <a:t>structure </a:t>
            </a:r>
            <a:r>
              <a:rPr b="1" lang="en-US" sz="1600" spc="-7" strike="noStrike">
                <a:solidFill>
                  <a:srgbClr val="171212"/>
                </a:solidFill>
                <a:latin typeface="Gill Sans MT"/>
                <a:ea typeface="DejaVu Sans"/>
              </a:rPr>
              <a:t>in</a:t>
            </a:r>
            <a:r>
              <a:rPr b="1" lang="en-US" sz="1600" spc="35" strike="noStrike">
                <a:solidFill>
                  <a:srgbClr val="171212"/>
                </a:solidFill>
                <a:latin typeface="Gill Sans MT"/>
                <a:ea typeface="DejaVu Sans"/>
              </a:rPr>
              <a:t> </a:t>
            </a:r>
            <a:r>
              <a:rPr b="1" lang="en-US" sz="1600" spc="-21" strike="noStrike">
                <a:solidFill>
                  <a:srgbClr val="171212"/>
                </a:solidFill>
                <a:latin typeface="Gill Sans MT"/>
                <a:ea typeface="DejaVu Sans"/>
              </a:rPr>
              <a:t>Java</a:t>
            </a:r>
            <a:endParaRPr b="0" lang="en-US" sz="16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901"/>
              </a:spcBef>
              <a:buClr>
                <a:srgbClr val="171212"/>
              </a:buClr>
              <a:buFont typeface="Arial"/>
              <a:buChar char="•"/>
            </a:pPr>
            <a:r>
              <a:rPr b="1" lang="en-US" sz="1600" spc="-7" strike="noStrike">
                <a:solidFill>
                  <a:srgbClr val="171212"/>
                </a:solidFill>
                <a:latin typeface="Gill Sans MT"/>
                <a:ea typeface="DejaVu Sans"/>
              </a:rPr>
              <a:t>Classes and</a:t>
            </a:r>
            <a:r>
              <a:rPr b="1" lang="en-US" sz="1600" spc="29" strike="noStrike">
                <a:solidFill>
                  <a:srgbClr val="171212"/>
                </a:solidFill>
                <a:latin typeface="Gill Sans MT"/>
                <a:ea typeface="DejaVu Sans"/>
              </a:rPr>
              <a:t> </a:t>
            </a:r>
            <a:r>
              <a:rPr b="1" lang="en-US" sz="1600" spc="-7" strike="noStrike">
                <a:solidFill>
                  <a:srgbClr val="171212"/>
                </a:solidFill>
                <a:latin typeface="Gill Sans MT"/>
                <a:ea typeface="DejaVu Sans"/>
              </a:rPr>
              <a:t>Objects</a:t>
            </a:r>
            <a:endParaRPr b="0" lang="en-US" sz="16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890"/>
              </a:spcBef>
              <a:buClr>
                <a:srgbClr val="171212"/>
              </a:buClr>
              <a:buFont typeface="Arial"/>
              <a:buChar char="•"/>
            </a:pPr>
            <a:r>
              <a:rPr b="1" lang="en-US" sz="1600" spc="-7" strike="noStrike">
                <a:solidFill>
                  <a:srgbClr val="171212"/>
                </a:solidFill>
                <a:latin typeface="Gill Sans MT"/>
                <a:ea typeface="DejaVu Sans"/>
              </a:rPr>
              <a:t>Static</a:t>
            </a:r>
            <a:r>
              <a:rPr b="1" lang="en-US" sz="1600" spc="-231" strike="noStrike">
                <a:solidFill>
                  <a:srgbClr val="171212"/>
                </a:solidFill>
                <a:latin typeface="Gill Sans MT"/>
                <a:ea typeface="DejaVu Sans"/>
              </a:rPr>
              <a:t> </a:t>
            </a:r>
            <a:r>
              <a:rPr b="1" lang="en-US" sz="1600" spc="-15" strike="noStrike">
                <a:solidFill>
                  <a:srgbClr val="171212"/>
                </a:solidFill>
                <a:latin typeface="Gill Sans MT"/>
                <a:ea typeface="DejaVu Sans"/>
              </a:rPr>
              <a:t>Variables</a:t>
            </a:r>
            <a:endParaRPr b="0" lang="en-US" sz="16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884"/>
              </a:spcBef>
              <a:buClr>
                <a:srgbClr val="171212"/>
              </a:buClr>
              <a:buFont typeface="Arial"/>
              <a:buChar char="•"/>
            </a:pPr>
            <a:r>
              <a:rPr b="1" lang="en-US" sz="1600" spc="-7" strike="noStrike">
                <a:solidFill>
                  <a:srgbClr val="171212"/>
                </a:solidFill>
                <a:latin typeface="Gill Sans MT"/>
                <a:ea typeface="DejaVu Sans"/>
              </a:rPr>
              <a:t>Components of the </a:t>
            </a:r>
            <a:r>
              <a:rPr b="1" lang="en-US" sz="1600" spc="-21" strike="noStrike">
                <a:solidFill>
                  <a:srgbClr val="171212"/>
                </a:solidFill>
                <a:latin typeface="Gill Sans MT"/>
                <a:ea typeface="DejaVu Sans"/>
              </a:rPr>
              <a:t>Java </a:t>
            </a:r>
            <a:r>
              <a:rPr b="1" lang="en-US" sz="1600" spc="-12" strike="noStrike">
                <a:solidFill>
                  <a:srgbClr val="171212"/>
                </a:solidFill>
                <a:latin typeface="Gill Sans MT"/>
                <a:ea typeface="DejaVu Sans"/>
              </a:rPr>
              <a:t>Programming</a:t>
            </a:r>
            <a:r>
              <a:rPr b="1" lang="en-US" sz="1600" spc="114" strike="noStrike">
                <a:solidFill>
                  <a:srgbClr val="171212"/>
                </a:solidFill>
                <a:latin typeface="Gill Sans MT"/>
                <a:ea typeface="DejaVu Sans"/>
              </a:rPr>
              <a:t> </a:t>
            </a:r>
            <a:r>
              <a:rPr b="1" lang="en-US" sz="1600" spc="-12" strike="noStrike">
                <a:solidFill>
                  <a:srgbClr val="171212"/>
                </a:solidFill>
                <a:latin typeface="Gill Sans MT"/>
                <a:ea typeface="DejaVu Sans"/>
              </a:rPr>
              <a:t>Language</a:t>
            </a:r>
            <a:endParaRPr b="0" lang="en-US" sz="1600" spc="-1" strike="noStrike">
              <a:latin typeface="Arial"/>
            </a:endParaRPr>
          </a:p>
          <a:p>
            <a:pPr lvl="1" marL="698400" indent="-227880">
              <a:lnSpc>
                <a:spcPct val="100000"/>
              </a:lnSpc>
              <a:spcBef>
                <a:spcPts val="901"/>
              </a:spcBef>
              <a:buClr>
                <a:srgbClr val="171212"/>
              </a:buClr>
              <a:buFont typeface="Gill Sans MT"/>
              <a:buChar char="–"/>
            </a:pPr>
            <a:r>
              <a:rPr b="1" lang="en-US" sz="1400" spc="-7" strike="noStrike">
                <a:solidFill>
                  <a:srgbClr val="171212"/>
                </a:solidFill>
                <a:latin typeface="Gill Sans MT"/>
                <a:ea typeface="DejaVu Sans"/>
              </a:rPr>
              <a:t>Inheritance</a:t>
            </a:r>
            <a:endParaRPr b="0" lang="en-US" sz="1400" spc="-1" strike="noStrike">
              <a:latin typeface="Arial"/>
            </a:endParaRPr>
          </a:p>
          <a:p>
            <a:pPr lvl="1" marL="698400" indent="-227880">
              <a:lnSpc>
                <a:spcPct val="100000"/>
              </a:lnSpc>
              <a:spcBef>
                <a:spcPts val="876"/>
              </a:spcBef>
              <a:buClr>
                <a:srgbClr val="171212"/>
              </a:buClr>
              <a:buFont typeface="Gill Sans MT"/>
              <a:buChar char="–"/>
            </a:pPr>
            <a:r>
              <a:rPr b="1" lang="en-US" sz="1400" spc="-12" strike="noStrike">
                <a:solidFill>
                  <a:srgbClr val="171212"/>
                </a:solidFill>
                <a:latin typeface="Gill Sans MT"/>
                <a:ea typeface="DejaVu Sans"/>
              </a:rPr>
              <a:t>Polymorphism</a:t>
            </a:r>
            <a:endParaRPr b="0" lang="en-US" sz="1400" spc="-1" strike="noStrike">
              <a:latin typeface="Arial"/>
            </a:endParaRPr>
          </a:p>
          <a:p>
            <a:pPr lvl="1" marL="698400" indent="-227880">
              <a:lnSpc>
                <a:spcPct val="100000"/>
              </a:lnSpc>
              <a:spcBef>
                <a:spcPts val="865"/>
              </a:spcBef>
              <a:buClr>
                <a:srgbClr val="171212"/>
              </a:buClr>
              <a:buFont typeface="Gill Sans MT"/>
              <a:buChar char="–"/>
            </a:pPr>
            <a:r>
              <a:rPr b="1" lang="en-US" sz="1400" spc="-7" strike="noStrike">
                <a:solidFill>
                  <a:srgbClr val="171212"/>
                </a:solidFill>
                <a:latin typeface="Gill Sans MT"/>
                <a:ea typeface="DejaVu Sans"/>
              </a:rPr>
              <a:t>Interfaces</a:t>
            </a:r>
            <a:endParaRPr b="0" lang="en-US" sz="14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865"/>
              </a:spcBef>
              <a:buClr>
                <a:srgbClr val="171212"/>
              </a:buClr>
              <a:buFont typeface="Arial"/>
              <a:buChar char="•"/>
            </a:pPr>
            <a:r>
              <a:rPr b="1" lang="en-US" sz="1600" spc="-72" strike="noStrike">
                <a:solidFill>
                  <a:srgbClr val="171212"/>
                </a:solidFill>
                <a:latin typeface="Gill Sans MT"/>
                <a:ea typeface="DejaVu Sans"/>
              </a:rPr>
              <a:t>JAVA</a:t>
            </a:r>
            <a:r>
              <a:rPr b="1" lang="en-US" sz="1600" spc="9" strike="noStrike">
                <a:solidFill>
                  <a:srgbClr val="171212"/>
                </a:solidFill>
                <a:latin typeface="Gill Sans MT"/>
                <a:ea typeface="DejaVu Sans"/>
              </a:rPr>
              <a:t> </a:t>
            </a:r>
            <a:r>
              <a:rPr b="1" lang="en-US" sz="1600" spc="-12" strike="noStrike">
                <a:solidFill>
                  <a:srgbClr val="171212"/>
                </a:solidFill>
                <a:latin typeface="Gill Sans MT"/>
                <a:ea typeface="DejaVu Sans"/>
              </a:rPr>
              <a:t>GUI</a:t>
            </a:r>
            <a:endParaRPr b="0" lang="en-US" sz="16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896"/>
              </a:spcBef>
              <a:buClr>
                <a:srgbClr val="171212"/>
              </a:buClr>
              <a:buFont typeface="Arial"/>
              <a:buChar char="•"/>
            </a:pPr>
            <a:r>
              <a:rPr b="1" lang="en-US" sz="1600" spc="-21" strike="noStrike">
                <a:solidFill>
                  <a:srgbClr val="171212"/>
                </a:solidFill>
                <a:latin typeface="Gill Sans MT"/>
                <a:ea typeface="DejaVu Sans"/>
              </a:rPr>
              <a:t>Java </a:t>
            </a:r>
            <a:r>
              <a:rPr b="1" lang="en-US" sz="1600" spc="-52" strike="noStrike">
                <a:solidFill>
                  <a:srgbClr val="171212"/>
                </a:solidFill>
                <a:latin typeface="Gill Sans MT"/>
                <a:ea typeface="DejaVu Sans"/>
              </a:rPr>
              <a:t>AWT </a:t>
            </a:r>
            <a:r>
              <a:rPr b="1" lang="en-US" sz="1600" spc="-15" strike="noStrike">
                <a:solidFill>
                  <a:srgbClr val="171212"/>
                </a:solidFill>
                <a:latin typeface="Gill Sans MT"/>
                <a:ea typeface="DejaVu Sans"/>
              </a:rPr>
              <a:t>Event</a:t>
            </a:r>
            <a:r>
              <a:rPr b="1" lang="en-US" sz="1600" spc="-46" strike="noStrike">
                <a:solidFill>
                  <a:srgbClr val="171212"/>
                </a:solidFill>
                <a:latin typeface="Gill Sans MT"/>
                <a:ea typeface="DejaVu Sans"/>
              </a:rPr>
              <a:t> </a:t>
            </a:r>
            <a:r>
              <a:rPr b="1" lang="en-US" sz="1600" spc="-7" strike="noStrike">
                <a:solidFill>
                  <a:srgbClr val="171212"/>
                </a:solidFill>
                <a:latin typeface="Gill Sans MT"/>
                <a:ea typeface="DejaVu Sans"/>
              </a:rPr>
              <a:t>Handling</a:t>
            </a:r>
            <a:endParaRPr b="0" lang="en-US" sz="16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884"/>
              </a:spcBef>
              <a:buClr>
                <a:srgbClr val="171212"/>
              </a:buClr>
              <a:buFont typeface="Arial"/>
              <a:buChar char="•"/>
            </a:pPr>
            <a:r>
              <a:rPr b="1" lang="en-US" sz="1600" spc="-7" strike="noStrike">
                <a:solidFill>
                  <a:srgbClr val="171212"/>
                </a:solidFill>
                <a:latin typeface="Gill Sans MT"/>
                <a:ea typeface="DejaVu Sans"/>
              </a:rPr>
              <a:t>Multithreading in</a:t>
            </a:r>
            <a:r>
              <a:rPr b="1" lang="en-US" sz="1600" spc="35" strike="noStrike">
                <a:solidFill>
                  <a:srgbClr val="171212"/>
                </a:solidFill>
                <a:latin typeface="Gill Sans MT"/>
                <a:ea typeface="DejaVu Sans"/>
              </a:rPr>
              <a:t> </a:t>
            </a:r>
            <a:r>
              <a:rPr b="1" lang="en-US" sz="1600" spc="-21" strike="noStrike">
                <a:solidFill>
                  <a:srgbClr val="171212"/>
                </a:solidFill>
                <a:latin typeface="Gill Sans MT"/>
                <a:ea typeface="DejaVu Sans"/>
              </a:rPr>
              <a:t>Java</a:t>
            </a:r>
            <a:endParaRPr b="0" lang="en-US" sz="16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901"/>
              </a:spcBef>
              <a:buClr>
                <a:srgbClr val="171212"/>
              </a:buClr>
              <a:buFont typeface="Arial"/>
              <a:buChar char="•"/>
            </a:pPr>
            <a:r>
              <a:rPr b="1" lang="en-US" sz="1600" spc="-15" strike="noStrike">
                <a:solidFill>
                  <a:srgbClr val="171212"/>
                </a:solidFill>
                <a:latin typeface="Gill Sans MT"/>
                <a:ea typeface="DejaVu Sans"/>
              </a:rPr>
              <a:t>Network</a:t>
            </a:r>
            <a:r>
              <a:rPr b="1" lang="en-US" sz="1600" spc="26" strike="noStrike">
                <a:solidFill>
                  <a:srgbClr val="171212"/>
                </a:solidFill>
                <a:latin typeface="Gill Sans MT"/>
                <a:ea typeface="DejaVu Sans"/>
              </a:rPr>
              <a:t> </a:t>
            </a:r>
            <a:r>
              <a:rPr b="1" lang="en-US" sz="1600" spc="-12" strike="noStrike">
                <a:solidFill>
                  <a:srgbClr val="171212"/>
                </a:solidFill>
                <a:latin typeface="Gill Sans MT"/>
                <a:ea typeface="DejaVu Sans"/>
              </a:rPr>
              <a:t>Programming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BFEB540B-32CD-4B75-A1FE-0E14B8D819C6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CustomShape 1"/>
          <p:cNvSpPr/>
          <p:nvPr/>
        </p:nvSpPr>
        <p:spPr>
          <a:xfrm>
            <a:off x="0" y="0"/>
            <a:ext cx="11908080" cy="6857280"/>
          </a:xfrm>
          <a:custGeom>
            <a:avLst/>
            <a:gdLst/>
            <a:ahLst/>
            <a:rect l="l" t="t" r="r" b="b"/>
            <a:pathLst>
              <a:path w="11908790" h="6858000">
                <a:moveTo>
                  <a:pt x="0" y="6858000"/>
                </a:moveTo>
                <a:lnTo>
                  <a:pt x="11908536" y="6858000"/>
                </a:lnTo>
                <a:lnTo>
                  <a:pt x="119085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CustomShape 2"/>
          <p:cNvSpPr/>
          <p:nvPr/>
        </p:nvSpPr>
        <p:spPr>
          <a:xfrm>
            <a:off x="0" y="0"/>
            <a:ext cx="885240" cy="6857280"/>
          </a:xfrm>
          <a:custGeom>
            <a:avLst/>
            <a:gdLst/>
            <a:ahLst/>
            <a:rect l="l" t="t" r="r" b="b"/>
            <a:pathLst>
              <a:path w="885825" h="6858000">
                <a:moveTo>
                  <a:pt x="709307" y="0"/>
                </a:moveTo>
                <a:lnTo>
                  <a:pt x="0" y="0"/>
                </a:lnTo>
                <a:lnTo>
                  <a:pt x="0" y="6857999"/>
                </a:lnTo>
                <a:lnTo>
                  <a:pt x="709307" y="6857999"/>
                </a:lnTo>
                <a:lnTo>
                  <a:pt x="710895" y="6789736"/>
                </a:lnTo>
                <a:lnTo>
                  <a:pt x="718832" y="6729412"/>
                </a:lnTo>
                <a:lnTo>
                  <a:pt x="729932" y="6677025"/>
                </a:lnTo>
                <a:lnTo>
                  <a:pt x="744220" y="6630987"/>
                </a:lnTo>
                <a:lnTo>
                  <a:pt x="760082" y="6589712"/>
                </a:lnTo>
                <a:lnTo>
                  <a:pt x="779132" y="6553200"/>
                </a:lnTo>
                <a:lnTo>
                  <a:pt x="817206" y="6477000"/>
                </a:lnTo>
                <a:lnTo>
                  <a:pt x="833081" y="6440487"/>
                </a:lnTo>
                <a:lnTo>
                  <a:pt x="848944" y="6399212"/>
                </a:lnTo>
                <a:lnTo>
                  <a:pt x="864819" y="6353175"/>
                </a:lnTo>
                <a:lnTo>
                  <a:pt x="875919" y="6300787"/>
                </a:lnTo>
                <a:lnTo>
                  <a:pt x="882269" y="6240462"/>
                </a:lnTo>
                <a:lnTo>
                  <a:pt x="885444" y="6172200"/>
                </a:lnTo>
                <a:lnTo>
                  <a:pt x="882269" y="6103937"/>
                </a:lnTo>
                <a:lnTo>
                  <a:pt x="875919" y="6043612"/>
                </a:lnTo>
                <a:lnTo>
                  <a:pt x="864819" y="5991225"/>
                </a:lnTo>
                <a:lnTo>
                  <a:pt x="848944" y="5945187"/>
                </a:lnTo>
                <a:lnTo>
                  <a:pt x="833081" y="5903912"/>
                </a:lnTo>
                <a:lnTo>
                  <a:pt x="817206" y="5867400"/>
                </a:lnTo>
                <a:lnTo>
                  <a:pt x="779132" y="5791200"/>
                </a:lnTo>
                <a:lnTo>
                  <a:pt x="760082" y="5754687"/>
                </a:lnTo>
                <a:lnTo>
                  <a:pt x="744220" y="5713412"/>
                </a:lnTo>
                <a:lnTo>
                  <a:pt x="729932" y="5667375"/>
                </a:lnTo>
                <a:lnTo>
                  <a:pt x="718832" y="5614987"/>
                </a:lnTo>
                <a:lnTo>
                  <a:pt x="710895" y="5554599"/>
                </a:lnTo>
                <a:lnTo>
                  <a:pt x="709307" y="5486400"/>
                </a:lnTo>
                <a:lnTo>
                  <a:pt x="710895" y="5418074"/>
                </a:lnTo>
                <a:lnTo>
                  <a:pt x="718832" y="5357749"/>
                </a:lnTo>
                <a:lnTo>
                  <a:pt x="729932" y="5305425"/>
                </a:lnTo>
                <a:lnTo>
                  <a:pt x="744220" y="5259324"/>
                </a:lnTo>
                <a:lnTo>
                  <a:pt x="760082" y="5218049"/>
                </a:lnTo>
                <a:lnTo>
                  <a:pt x="779132" y="5181600"/>
                </a:lnTo>
                <a:lnTo>
                  <a:pt x="817206" y="5105400"/>
                </a:lnTo>
                <a:lnTo>
                  <a:pt x="833081" y="5068824"/>
                </a:lnTo>
                <a:lnTo>
                  <a:pt x="848944" y="5027549"/>
                </a:lnTo>
                <a:lnTo>
                  <a:pt x="864819" y="4981575"/>
                </a:lnTo>
                <a:lnTo>
                  <a:pt x="875919" y="4929124"/>
                </a:lnTo>
                <a:lnTo>
                  <a:pt x="882269" y="4868799"/>
                </a:lnTo>
                <a:lnTo>
                  <a:pt x="885444" y="4800600"/>
                </a:lnTo>
                <a:lnTo>
                  <a:pt x="882269" y="4732274"/>
                </a:lnTo>
                <a:lnTo>
                  <a:pt x="875919" y="4671949"/>
                </a:lnTo>
                <a:lnTo>
                  <a:pt x="864819" y="4619625"/>
                </a:lnTo>
                <a:lnTo>
                  <a:pt x="848944" y="4573524"/>
                </a:lnTo>
                <a:lnTo>
                  <a:pt x="833081" y="4532249"/>
                </a:lnTo>
                <a:lnTo>
                  <a:pt x="817206" y="4495800"/>
                </a:lnTo>
                <a:lnTo>
                  <a:pt x="779132" y="4419600"/>
                </a:lnTo>
                <a:lnTo>
                  <a:pt x="760082" y="4383024"/>
                </a:lnTo>
                <a:lnTo>
                  <a:pt x="744220" y="4341749"/>
                </a:lnTo>
                <a:lnTo>
                  <a:pt x="729932" y="4295775"/>
                </a:lnTo>
                <a:lnTo>
                  <a:pt x="718832" y="4243324"/>
                </a:lnTo>
                <a:lnTo>
                  <a:pt x="710895" y="4182999"/>
                </a:lnTo>
                <a:lnTo>
                  <a:pt x="709307" y="4114800"/>
                </a:lnTo>
                <a:lnTo>
                  <a:pt x="710895" y="4046474"/>
                </a:lnTo>
                <a:lnTo>
                  <a:pt x="718832" y="3986149"/>
                </a:lnTo>
                <a:lnTo>
                  <a:pt x="729932" y="3933825"/>
                </a:lnTo>
                <a:lnTo>
                  <a:pt x="744220" y="3887724"/>
                </a:lnTo>
                <a:lnTo>
                  <a:pt x="760082" y="3846449"/>
                </a:lnTo>
                <a:lnTo>
                  <a:pt x="779132" y="3810000"/>
                </a:lnTo>
                <a:lnTo>
                  <a:pt x="817206" y="3733800"/>
                </a:lnTo>
                <a:lnTo>
                  <a:pt x="833081" y="3697224"/>
                </a:lnTo>
                <a:lnTo>
                  <a:pt x="848944" y="3655949"/>
                </a:lnTo>
                <a:lnTo>
                  <a:pt x="864819" y="3609975"/>
                </a:lnTo>
                <a:lnTo>
                  <a:pt x="875919" y="3557524"/>
                </a:lnTo>
                <a:lnTo>
                  <a:pt x="882269" y="3497199"/>
                </a:lnTo>
                <a:lnTo>
                  <a:pt x="885444" y="3427349"/>
                </a:lnTo>
                <a:lnTo>
                  <a:pt x="882269" y="3360674"/>
                </a:lnTo>
                <a:lnTo>
                  <a:pt x="875919" y="3300349"/>
                </a:lnTo>
                <a:lnTo>
                  <a:pt x="864819" y="3248025"/>
                </a:lnTo>
                <a:lnTo>
                  <a:pt x="848944" y="3201924"/>
                </a:lnTo>
                <a:lnTo>
                  <a:pt x="833081" y="3160649"/>
                </a:lnTo>
                <a:lnTo>
                  <a:pt x="817206" y="3124200"/>
                </a:lnTo>
                <a:lnTo>
                  <a:pt x="779132" y="3048000"/>
                </a:lnTo>
                <a:lnTo>
                  <a:pt x="760082" y="3011424"/>
                </a:lnTo>
                <a:lnTo>
                  <a:pt x="744220" y="2970149"/>
                </a:lnTo>
                <a:lnTo>
                  <a:pt x="729932" y="2924175"/>
                </a:lnTo>
                <a:lnTo>
                  <a:pt x="718832" y="2871724"/>
                </a:lnTo>
                <a:lnTo>
                  <a:pt x="710895" y="2811399"/>
                </a:lnTo>
                <a:lnTo>
                  <a:pt x="709307" y="2743200"/>
                </a:lnTo>
                <a:lnTo>
                  <a:pt x="710895" y="2674874"/>
                </a:lnTo>
                <a:lnTo>
                  <a:pt x="718832" y="2614549"/>
                </a:lnTo>
                <a:lnTo>
                  <a:pt x="729932" y="2562225"/>
                </a:lnTo>
                <a:lnTo>
                  <a:pt x="744220" y="2516124"/>
                </a:lnTo>
                <a:lnTo>
                  <a:pt x="760082" y="2474849"/>
                </a:lnTo>
                <a:lnTo>
                  <a:pt x="779132" y="2438400"/>
                </a:lnTo>
                <a:lnTo>
                  <a:pt x="817206" y="2362200"/>
                </a:lnTo>
                <a:lnTo>
                  <a:pt x="833081" y="2325624"/>
                </a:lnTo>
                <a:lnTo>
                  <a:pt x="848944" y="2284349"/>
                </a:lnTo>
                <a:lnTo>
                  <a:pt x="864819" y="2238375"/>
                </a:lnTo>
                <a:lnTo>
                  <a:pt x="875919" y="2185924"/>
                </a:lnTo>
                <a:lnTo>
                  <a:pt x="882269" y="2125599"/>
                </a:lnTo>
                <a:lnTo>
                  <a:pt x="885444" y="2057400"/>
                </a:lnTo>
                <a:lnTo>
                  <a:pt x="882269" y="1989074"/>
                </a:lnTo>
                <a:lnTo>
                  <a:pt x="875919" y="1928749"/>
                </a:lnTo>
                <a:lnTo>
                  <a:pt x="864819" y="1876425"/>
                </a:lnTo>
                <a:lnTo>
                  <a:pt x="848944" y="1830324"/>
                </a:lnTo>
                <a:lnTo>
                  <a:pt x="833081" y="1789049"/>
                </a:lnTo>
                <a:lnTo>
                  <a:pt x="817206" y="1752600"/>
                </a:lnTo>
                <a:lnTo>
                  <a:pt x="779132" y="1676400"/>
                </a:lnTo>
                <a:lnTo>
                  <a:pt x="760082" y="1639824"/>
                </a:lnTo>
                <a:lnTo>
                  <a:pt x="744220" y="1598549"/>
                </a:lnTo>
                <a:lnTo>
                  <a:pt x="729932" y="1552575"/>
                </a:lnTo>
                <a:lnTo>
                  <a:pt x="718832" y="1500124"/>
                </a:lnTo>
                <a:lnTo>
                  <a:pt x="710895" y="1439799"/>
                </a:lnTo>
                <a:lnTo>
                  <a:pt x="709307" y="1371600"/>
                </a:lnTo>
                <a:lnTo>
                  <a:pt x="710895" y="1303274"/>
                </a:lnTo>
                <a:lnTo>
                  <a:pt x="718832" y="1242949"/>
                </a:lnTo>
                <a:lnTo>
                  <a:pt x="729932" y="1190625"/>
                </a:lnTo>
                <a:lnTo>
                  <a:pt x="744220" y="1144524"/>
                </a:lnTo>
                <a:lnTo>
                  <a:pt x="760082" y="1103249"/>
                </a:lnTo>
                <a:lnTo>
                  <a:pt x="779132" y="1066800"/>
                </a:lnTo>
                <a:lnTo>
                  <a:pt x="817206" y="990600"/>
                </a:lnTo>
                <a:lnTo>
                  <a:pt x="833081" y="954024"/>
                </a:lnTo>
                <a:lnTo>
                  <a:pt x="848944" y="912749"/>
                </a:lnTo>
                <a:lnTo>
                  <a:pt x="864819" y="866775"/>
                </a:lnTo>
                <a:lnTo>
                  <a:pt x="875919" y="814324"/>
                </a:lnTo>
                <a:lnTo>
                  <a:pt x="882269" y="753999"/>
                </a:lnTo>
                <a:lnTo>
                  <a:pt x="885444" y="685800"/>
                </a:lnTo>
                <a:lnTo>
                  <a:pt x="882269" y="617474"/>
                </a:lnTo>
                <a:lnTo>
                  <a:pt x="875919" y="557149"/>
                </a:lnTo>
                <a:lnTo>
                  <a:pt x="864819" y="504825"/>
                </a:lnTo>
                <a:lnTo>
                  <a:pt x="848944" y="458724"/>
                </a:lnTo>
                <a:lnTo>
                  <a:pt x="833081" y="417449"/>
                </a:lnTo>
                <a:lnTo>
                  <a:pt x="817206" y="381000"/>
                </a:lnTo>
                <a:lnTo>
                  <a:pt x="779132" y="304800"/>
                </a:lnTo>
                <a:lnTo>
                  <a:pt x="760082" y="268224"/>
                </a:lnTo>
                <a:lnTo>
                  <a:pt x="744220" y="226949"/>
                </a:lnTo>
                <a:lnTo>
                  <a:pt x="729932" y="180975"/>
                </a:lnTo>
                <a:lnTo>
                  <a:pt x="718832" y="128524"/>
                </a:lnTo>
                <a:lnTo>
                  <a:pt x="710895" y="68199"/>
                </a:lnTo>
                <a:lnTo>
                  <a:pt x="709307" y="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CustomShape 3"/>
          <p:cNvSpPr/>
          <p:nvPr/>
        </p:nvSpPr>
        <p:spPr>
          <a:xfrm>
            <a:off x="11908440" y="0"/>
            <a:ext cx="282960" cy="6857280"/>
          </a:xfrm>
          <a:custGeom>
            <a:avLst/>
            <a:gdLst/>
            <a:ahLst/>
            <a:rect l="l" t="t" r="r" b="b"/>
            <a:pathLst>
              <a:path w="283845" h="6858000">
                <a:moveTo>
                  <a:pt x="0" y="6858000"/>
                </a:moveTo>
                <a:lnTo>
                  <a:pt x="283464" y="6858000"/>
                </a:lnTo>
                <a:lnTo>
                  <a:pt x="2834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CustomShape 4"/>
          <p:cNvSpPr/>
          <p:nvPr/>
        </p:nvSpPr>
        <p:spPr>
          <a:xfrm>
            <a:off x="3561840" y="611640"/>
            <a:ext cx="1626120" cy="2742480"/>
          </a:xfrm>
          <a:custGeom>
            <a:avLst/>
            <a:gdLst/>
            <a:ahLst/>
            <a:rect l="l" t="t" r="r" b="b"/>
            <a:pathLst>
              <a:path w="1626870" h="2743200">
                <a:moveTo>
                  <a:pt x="819609" y="2641600"/>
                </a:moveTo>
                <a:lnTo>
                  <a:pt x="659806" y="2641600"/>
                </a:lnTo>
                <a:lnTo>
                  <a:pt x="709170" y="2654300"/>
                </a:lnTo>
                <a:lnTo>
                  <a:pt x="700389" y="2667000"/>
                </a:lnTo>
                <a:lnTo>
                  <a:pt x="691815" y="2679700"/>
                </a:lnTo>
                <a:lnTo>
                  <a:pt x="683688" y="2679700"/>
                </a:lnTo>
                <a:lnTo>
                  <a:pt x="676245" y="2692400"/>
                </a:lnTo>
                <a:lnTo>
                  <a:pt x="347135" y="2692400"/>
                </a:lnTo>
                <a:lnTo>
                  <a:pt x="354180" y="2705100"/>
                </a:lnTo>
                <a:lnTo>
                  <a:pt x="363589" y="2705100"/>
                </a:lnTo>
                <a:lnTo>
                  <a:pt x="469462" y="2717800"/>
                </a:lnTo>
                <a:lnTo>
                  <a:pt x="522564" y="2730500"/>
                </a:lnTo>
                <a:lnTo>
                  <a:pt x="575862" y="2730500"/>
                </a:lnTo>
                <a:lnTo>
                  <a:pt x="629422" y="2743200"/>
                </a:lnTo>
                <a:lnTo>
                  <a:pt x="706790" y="2743200"/>
                </a:lnTo>
                <a:lnTo>
                  <a:pt x="724008" y="2717800"/>
                </a:lnTo>
                <a:lnTo>
                  <a:pt x="740578" y="2705100"/>
                </a:lnTo>
                <a:lnTo>
                  <a:pt x="756717" y="2679700"/>
                </a:lnTo>
                <a:lnTo>
                  <a:pt x="772641" y="2667000"/>
                </a:lnTo>
                <a:lnTo>
                  <a:pt x="804644" y="2667000"/>
                </a:lnTo>
                <a:lnTo>
                  <a:pt x="810563" y="2654300"/>
                </a:lnTo>
                <a:lnTo>
                  <a:pt x="819609" y="2654300"/>
                </a:lnTo>
                <a:lnTo>
                  <a:pt x="819609" y="2641600"/>
                </a:lnTo>
                <a:close/>
                <a:moveTo>
                  <a:pt x="669972" y="2590800"/>
                </a:moveTo>
                <a:lnTo>
                  <a:pt x="300119" y="2590800"/>
                </a:lnTo>
                <a:lnTo>
                  <a:pt x="331850" y="2667000"/>
                </a:lnTo>
                <a:lnTo>
                  <a:pt x="342430" y="2679700"/>
                </a:lnTo>
                <a:lnTo>
                  <a:pt x="342430" y="2692400"/>
                </a:lnTo>
                <a:lnTo>
                  <a:pt x="628047" y="2692400"/>
                </a:lnTo>
                <a:lnTo>
                  <a:pt x="531656" y="2667000"/>
                </a:lnTo>
                <a:lnTo>
                  <a:pt x="483465" y="2667000"/>
                </a:lnTo>
                <a:lnTo>
                  <a:pt x="435279" y="2654300"/>
                </a:lnTo>
                <a:lnTo>
                  <a:pt x="387097" y="2654300"/>
                </a:lnTo>
                <a:lnTo>
                  <a:pt x="365938" y="2603500"/>
                </a:lnTo>
                <a:lnTo>
                  <a:pt x="720118" y="2603500"/>
                </a:lnTo>
                <a:lnTo>
                  <a:pt x="669972" y="2590800"/>
                </a:lnTo>
                <a:close/>
                <a:moveTo>
                  <a:pt x="831351" y="2578100"/>
                </a:moveTo>
                <a:lnTo>
                  <a:pt x="775549" y="2578100"/>
                </a:lnTo>
                <a:lnTo>
                  <a:pt x="772033" y="2603500"/>
                </a:lnTo>
                <a:lnTo>
                  <a:pt x="365938" y="2603500"/>
                </a:lnTo>
                <a:lnTo>
                  <a:pt x="463177" y="2616200"/>
                </a:lnTo>
                <a:lnTo>
                  <a:pt x="512128" y="2628900"/>
                </a:lnTo>
                <a:lnTo>
                  <a:pt x="561244" y="2628900"/>
                </a:lnTo>
                <a:lnTo>
                  <a:pt x="610484" y="2641600"/>
                </a:lnTo>
                <a:lnTo>
                  <a:pt x="821989" y="2641600"/>
                </a:lnTo>
                <a:lnTo>
                  <a:pt x="823798" y="2628900"/>
                </a:lnTo>
                <a:lnTo>
                  <a:pt x="825807" y="2616200"/>
                </a:lnTo>
                <a:lnTo>
                  <a:pt x="828248" y="2590800"/>
                </a:lnTo>
                <a:lnTo>
                  <a:pt x="831351" y="2578100"/>
                </a:lnTo>
                <a:close/>
                <a:moveTo>
                  <a:pt x="519525" y="2565400"/>
                </a:moveTo>
                <a:lnTo>
                  <a:pt x="262505" y="2565400"/>
                </a:lnTo>
                <a:lnTo>
                  <a:pt x="265185" y="2578100"/>
                </a:lnTo>
                <a:lnTo>
                  <a:pt x="269849" y="2578100"/>
                </a:lnTo>
                <a:lnTo>
                  <a:pt x="276719" y="2590800"/>
                </a:lnTo>
                <a:lnTo>
                  <a:pt x="619824" y="2590800"/>
                </a:lnTo>
                <a:lnTo>
                  <a:pt x="519525" y="2565400"/>
                </a:lnTo>
                <a:close/>
                <a:moveTo>
                  <a:pt x="1097555" y="50800"/>
                </a:moveTo>
                <a:lnTo>
                  <a:pt x="903147" y="50800"/>
                </a:lnTo>
                <a:lnTo>
                  <a:pt x="1052548" y="88900"/>
                </a:lnTo>
                <a:lnTo>
                  <a:pt x="1100721" y="114300"/>
                </a:lnTo>
                <a:lnTo>
                  <a:pt x="1147676" y="139700"/>
                </a:lnTo>
                <a:lnTo>
                  <a:pt x="1193167" y="165100"/>
                </a:lnTo>
                <a:lnTo>
                  <a:pt x="1236950" y="190500"/>
                </a:lnTo>
                <a:lnTo>
                  <a:pt x="1278782" y="215900"/>
                </a:lnTo>
                <a:lnTo>
                  <a:pt x="1318419" y="254000"/>
                </a:lnTo>
                <a:lnTo>
                  <a:pt x="1355617" y="292100"/>
                </a:lnTo>
                <a:lnTo>
                  <a:pt x="1389595" y="330200"/>
                </a:lnTo>
                <a:lnTo>
                  <a:pt x="1420943" y="368300"/>
                </a:lnTo>
                <a:lnTo>
                  <a:pt x="1449580" y="406400"/>
                </a:lnTo>
                <a:lnTo>
                  <a:pt x="1475424" y="444500"/>
                </a:lnTo>
                <a:lnTo>
                  <a:pt x="1498394" y="482600"/>
                </a:lnTo>
                <a:lnTo>
                  <a:pt x="1518409" y="533400"/>
                </a:lnTo>
                <a:lnTo>
                  <a:pt x="1535388" y="571500"/>
                </a:lnTo>
                <a:lnTo>
                  <a:pt x="1549249" y="622300"/>
                </a:lnTo>
                <a:lnTo>
                  <a:pt x="1559912" y="673100"/>
                </a:lnTo>
                <a:lnTo>
                  <a:pt x="1567294" y="723900"/>
                </a:lnTo>
                <a:lnTo>
                  <a:pt x="1571315" y="774700"/>
                </a:lnTo>
                <a:lnTo>
                  <a:pt x="1571893" y="825500"/>
                </a:lnTo>
                <a:lnTo>
                  <a:pt x="1569138" y="876300"/>
                </a:lnTo>
                <a:lnTo>
                  <a:pt x="1562238" y="927100"/>
                </a:lnTo>
                <a:lnTo>
                  <a:pt x="1537046" y="1016000"/>
                </a:lnTo>
                <a:lnTo>
                  <a:pt x="1519276" y="1066800"/>
                </a:lnTo>
                <a:lnTo>
                  <a:pt x="1498406" y="1104900"/>
                </a:lnTo>
                <a:lnTo>
                  <a:pt x="1474696" y="1155700"/>
                </a:lnTo>
                <a:lnTo>
                  <a:pt x="1448408" y="1193800"/>
                </a:lnTo>
                <a:lnTo>
                  <a:pt x="1419802" y="1231900"/>
                </a:lnTo>
                <a:lnTo>
                  <a:pt x="1389140" y="1270000"/>
                </a:lnTo>
                <a:lnTo>
                  <a:pt x="1356683" y="1308100"/>
                </a:lnTo>
                <a:lnTo>
                  <a:pt x="1322692" y="1358900"/>
                </a:lnTo>
                <a:lnTo>
                  <a:pt x="1288098" y="1397000"/>
                </a:lnTo>
                <a:lnTo>
                  <a:pt x="1254845" y="1435100"/>
                </a:lnTo>
                <a:lnTo>
                  <a:pt x="1222941" y="1473200"/>
                </a:lnTo>
                <a:lnTo>
                  <a:pt x="1192391" y="1511300"/>
                </a:lnTo>
                <a:lnTo>
                  <a:pt x="1163203" y="1549400"/>
                </a:lnTo>
                <a:lnTo>
                  <a:pt x="1135382" y="1587500"/>
                </a:lnTo>
                <a:lnTo>
                  <a:pt x="1108935" y="1625600"/>
                </a:lnTo>
                <a:lnTo>
                  <a:pt x="1083869" y="1663700"/>
                </a:lnTo>
                <a:lnTo>
                  <a:pt x="1060190" y="1701800"/>
                </a:lnTo>
                <a:lnTo>
                  <a:pt x="1037905" y="1752600"/>
                </a:lnTo>
                <a:lnTo>
                  <a:pt x="1017019" y="1790700"/>
                </a:lnTo>
                <a:lnTo>
                  <a:pt x="997541" y="1841500"/>
                </a:lnTo>
                <a:lnTo>
                  <a:pt x="979475" y="1892300"/>
                </a:lnTo>
                <a:lnTo>
                  <a:pt x="967553" y="1917700"/>
                </a:lnTo>
                <a:lnTo>
                  <a:pt x="956279" y="1955800"/>
                </a:lnTo>
                <a:lnTo>
                  <a:pt x="945436" y="1993900"/>
                </a:lnTo>
                <a:lnTo>
                  <a:pt x="934808" y="2032000"/>
                </a:lnTo>
                <a:lnTo>
                  <a:pt x="531883" y="2032000"/>
                </a:lnTo>
                <a:lnTo>
                  <a:pt x="583209" y="2044700"/>
                </a:lnTo>
                <a:lnTo>
                  <a:pt x="634552" y="2044700"/>
                </a:lnTo>
                <a:lnTo>
                  <a:pt x="685949" y="2057400"/>
                </a:lnTo>
                <a:lnTo>
                  <a:pt x="737441" y="2057400"/>
                </a:lnTo>
                <a:lnTo>
                  <a:pt x="789064" y="2070100"/>
                </a:lnTo>
                <a:lnTo>
                  <a:pt x="736568" y="2082800"/>
                </a:lnTo>
                <a:lnTo>
                  <a:pt x="684073" y="2082800"/>
                </a:lnTo>
                <a:lnTo>
                  <a:pt x="631576" y="2095500"/>
                </a:lnTo>
                <a:lnTo>
                  <a:pt x="579079" y="2095500"/>
                </a:lnTo>
                <a:lnTo>
                  <a:pt x="526581" y="2108200"/>
                </a:lnTo>
                <a:lnTo>
                  <a:pt x="916005" y="2108200"/>
                </a:lnTo>
                <a:lnTo>
                  <a:pt x="912122" y="2133600"/>
                </a:lnTo>
                <a:lnTo>
                  <a:pt x="903464" y="2159000"/>
                </a:lnTo>
                <a:lnTo>
                  <a:pt x="899582" y="2184400"/>
                </a:lnTo>
                <a:lnTo>
                  <a:pt x="850167" y="2184400"/>
                </a:lnTo>
                <a:lnTo>
                  <a:pt x="800669" y="2197100"/>
                </a:lnTo>
                <a:lnTo>
                  <a:pt x="701493" y="2209800"/>
                </a:lnTo>
                <a:lnTo>
                  <a:pt x="602187" y="2209800"/>
                </a:lnTo>
                <a:lnTo>
                  <a:pt x="552526" y="2222500"/>
                </a:lnTo>
                <a:lnTo>
                  <a:pt x="502883" y="2222500"/>
                </a:lnTo>
                <a:lnTo>
                  <a:pt x="453274" y="2235200"/>
                </a:lnTo>
                <a:lnTo>
                  <a:pt x="887840" y="2235200"/>
                </a:lnTo>
                <a:lnTo>
                  <a:pt x="885695" y="2247900"/>
                </a:lnTo>
                <a:lnTo>
                  <a:pt x="880543" y="2273300"/>
                </a:lnTo>
                <a:lnTo>
                  <a:pt x="878399" y="2286000"/>
                </a:lnTo>
                <a:lnTo>
                  <a:pt x="829077" y="2298700"/>
                </a:lnTo>
                <a:lnTo>
                  <a:pt x="779839" y="2298700"/>
                </a:lnTo>
                <a:lnTo>
                  <a:pt x="730666" y="2311400"/>
                </a:lnTo>
                <a:lnTo>
                  <a:pt x="681543" y="2311400"/>
                </a:lnTo>
                <a:lnTo>
                  <a:pt x="632453" y="2324100"/>
                </a:lnTo>
                <a:lnTo>
                  <a:pt x="583380" y="2324100"/>
                </a:lnTo>
                <a:lnTo>
                  <a:pt x="534306" y="2336800"/>
                </a:lnTo>
                <a:lnTo>
                  <a:pt x="485216" y="2336800"/>
                </a:lnTo>
                <a:lnTo>
                  <a:pt x="436094" y="2349500"/>
                </a:lnTo>
                <a:lnTo>
                  <a:pt x="866657" y="2349500"/>
                </a:lnTo>
                <a:lnTo>
                  <a:pt x="852534" y="2438400"/>
                </a:lnTo>
                <a:lnTo>
                  <a:pt x="845481" y="2489200"/>
                </a:lnTo>
                <a:lnTo>
                  <a:pt x="838412" y="2527300"/>
                </a:lnTo>
                <a:lnTo>
                  <a:pt x="474168" y="2527300"/>
                </a:lnTo>
                <a:lnTo>
                  <a:pt x="524435" y="2540000"/>
                </a:lnTo>
                <a:lnTo>
                  <a:pt x="574780" y="2540000"/>
                </a:lnTo>
                <a:lnTo>
                  <a:pt x="625220" y="2552700"/>
                </a:lnTo>
                <a:lnTo>
                  <a:pt x="675778" y="2552700"/>
                </a:lnTo>
                <a:lnTo>
                  <a:pt x="777322" y="2578100"/>
                </a:lnTo>
                <a:lnTo>
                  <a:pt x="838420" y="2578100"/>
                </a:lnTo>
                <a:lnTo>
                  <a:pt x="845473" y="2590800"/>
                </a:lnTo>
                <a:lnTo>
                  <a:pt x="873604" y="2590800"/>
                </a:lnTo>
                <a:lnTo>
                  <a:pt x="883417" y="2578100"/>
                </a:lnTo>
                <a:lnTo>
                  <a:pt x="888380" y="2565400"/>
                </a:lnTo>
                <a:lnTo>
                  <a:pt x="887840" y="2552700"/>
                </a:lnTo>
                <a:lnTo>
                  <a:pt x="895987" y="2501900"/>
                </a:lnTo>
                <a:lnTo>
                  <a:pt x="904244" y="2451100"/>
                </a:lnTo>
                <a:lnTo>
                  <a:pt x="912719" y="2400300"/>
                </a:lnTo>
                <a:lnTo>
                  <a:pt x="921523" y="2349500"/>
                </a:lnTo>
                <a:lnTo>
                  <a:pt x="930765" y="2298700"/>
                </a:lnTo>
                <a:lnTo>
                  <a:pt x="940554" y="2247900"/>
                </a:lnTo>
                <a:lnTo>
                  <a:pt x="950999" y="2197100"/>
                </a:lnTo>
                <a:lnTo>
                  <a:pt x="962210" y="2146300"/>
                </a:lnTo>
                <a:lnTo>
                  <a:pt x="974296" y="2095500"/>
                </a:lnTo>
                <a:lnTo>
                  <a:pt x="987367" y="2044700"/>
                </a:lnTo>
                <a:lnTo>
                  <a:pt x="1001533" y="1993900"/>
                </a:lnTo>
                <a:lnTo>
                  <a:pt x="1016902" y="1943100"/>
                </a:lnTo>
                <a:lnTo>
                  <a:pt x="1033584" y="1892300"/>
                </a:lnTo>
                <a:lnTo>
                  <a:pt x="1053019" y="1854200"/>
                </a:lnTo>
                <a:lnTo>
                  <a:pt x="1073891" y="1803400"/>
                </a:lnTo>
                <a:lnTo>
                  <a:pt x="1096459" y="1752600"/>
                </a:lnTo>
                <a:lnTo>
                  <a:pt x="1120985" y="1714500"/>
                </a:lnTo>
                <a:lnTo>
                  <a:pt x="1147728" y="1663700"/>
                </a:lnTo>
                <a:lnTo>
                  <a:pt x="1176948" y="1625600"/>
                </a:lnTo>
                <a:lnTo>
                  <a:pt x="1203101" y="1587500"/>
                </a:lnTo>
                <a:lnTo>
                  <a:pt x="1230978" y="1549400"/>
                </a:lnTo>
                <a:lnTo>
                  <a:pt x="1260291" y="1511300"/>
                </a:lnTo>
                <a:lnTo>
                  <a:pt x="1290753" y="1473200"/>
                </a:lnTo>
                <a:lnTo>
                  <a:pt x="1322078" y="1435100"/>
                </a:lnTo>
                <a:lnTo>
                  <a:pt x="1353976" y="1397000"/>
                </a:lnTo>
                <a:lnTo>
                  <a:pt x="1386162" y="1358900"/>
                </a:lnTo>
                <a:lnTo>
                  <a:pt x="1418851" y="1320800"/>
                </a:lnTo>
                <a:lnTo>
                  <a:pt x="1449801" y="1282700"/>
                </a:lnTo>
                <a:lnTo>
                  <a:pt x="1478840" y="1244600"/>
                </a:lnTo>
                <a:lnTo>
                  <a:pt x="1505798" y="1206500"/>
                </a:lnTo>
                <a:lnTo>
                  <a:pt x="1530503" y="1168400"/>
                </a:lnTo>
                <a:lnTo>
                  <a:pt x="1552782" y="1117600"/>
                </a:lnTo>
                <a:lnTo>
                  <a:pt x="1572465" y="1079500"/>
                </a:lnTo>
                <a:lnTo>
                  <a:pt x="1589380" y="1041400"/>
                </a:lnTo>
                <a:lnTo>
                  <a:pt x="1603354" y="990600"/>
                </a:lnTo>
                <a:lnTo>
                  <a:pt x="1614217" y="939800"/>
                </a:lnTo>
                <a:lnTo>
                  <a:pt x="1621797" y="889000"/>
                </a:lnTo>
                <a:lnTo>
                  <a:pt x="1625922" y="838200"/>
                </a:lnTo>
                <a:lnTo>
                  <a:pt x="1626757" y="787400"/>
                </a:lnTo>
                <a:lnTo>
                  <a:pt x="1624155" y="736600"/>
                </a:lnTo>
                <a:lnTo>
                  <a:pt x="1618180" y="685800"/>
                </a:lnTo>
                <a:lnTo>
                  <a:pt x="1608897" y="635000"/>
                </a:lnTo>
                <a:lnTo>
                  <a:pt x="1596371" y="584200"/>
                </a:lnTo>
                <a:lnTo>
                  <a:pt x="1580664" y="546100"/>
                </a:lnTo>
                <a:lnTo>
                  <a:pt x="1561843" y="495300"/>
                </a:lnTo>
                <a:lnTo>
                  <a:pt x="1539971" y="444500"/>
                </a:lnTo>
                <a:lnTo>
                  <a:pt x="1515112" y="406400"/>
                </a:lnTo>
                <a:lnTo>
                  <a:pt x="1487332" y="355600"/>
                </a:lnTo>
                <a:lnTo>
                  <a:pt x="1456694" y="317500"/>
                </a:lnTo>
                <a:lnTo>
                  <a:pt x="1424136" y="279400"/>
                </a:lnTo>
                <a:lnTo>
                  <a:pt x="1389397" y="241300"/>
                </a:lnTo>
                <a:lnTo>
                  <a:pt x="1352624" y="215900"/>
                </a:lnTo>
                <a:lnTo>
                  <a:pt x="1313966" y="177800"/>
                </a:lnTo>
                <a:lnTo>
                  <a:pt x="1273569" y="152400"/>
                </a:lnTo>
                <a:lnTo>
                  <a:pt x="1231582" y="127000"/>
                </a:lnTo>
                <a:lnTo>
                  <a:pt x="1188152" y="101600"/>
                </a:lnTo>
                <a:lnTo>
                  <a:pt x="1143427" y="76200"/>
                </a:lnTo>
                <a:lnTo>
                  <a:pt x="1097555" y="50800"/>
                </a:lnTo>
                <a:close/>
                <a:moveTo>
                  <a:pt x="323627" y="2501900"/>
                </a:moveTo>
                <a:lnTo>
                  <a:pt x="269558" y="2501900"/>
                </a:lnTo>
                <a:lnTo>
                  <a:pt x="262505" y="2552700"/>
                </a:lnTo>
                <a:lnTo>
                  <a:pt x="260156" y="2565400"/>
                </a:lnTo>
                <a:lnTo>
                  <a:pt x="469374" y="2565400"/>
                </a:lnTo>
                <a:lnTo>
                  <a:pt x="419223" y="2552700"/>
                </a:lnTo>
                <a:lnTo>
                  <a:pt x="318922" y="2540000"/>
                </a:lnTo>
                <a:lnTo>
                  <a:pt x="320317" y="2527300"/>
                </a:lnTo>
                <a:lnTo>
                  <a:pt x="321271" y="2527300"/>
                </a:lnTo>
                <a:lnTo>
                  <a:pt x="322228" y="2514600"/>
                </a:lnTo>
                <a:lnTo>
                  <a:pt x="323627" y="2501900"/>
                </a:lnTo>
                <a:close/>
                <a:moveTo>
                  <a:pt x="903370" y="0"/>
                </a:moveTo>
                <a:lnTo>
                  <a:pt x="749536" y="0"/>
                </a:lnTo>
                <a:lnTo>
                  <a:pt x="698260" y="12699"/>
                </a:lnTo>
                <a:lnTo>
                  <a:pt x="647480" y="12699"/>
                </a:lnTo>
                <a:lnTo>
                  <a:pt x="597494" y="25399"/>
                </a:lnTo>
                <a:lnTo>
                  <a:pt x="548598" y="50799"/>
                </a:lnTo>
                <a:lnTo>
                  <a:pt x="501089" y="63499"/>
                </a:lnTo>
                <a:lnTo>
                  <a:pt x="455264" y="88899"/>
                </a:lnTo>
                <a:lnTo>
                  <a:pt x="412595" y="101599"/>
                </a:lnTo>
                <a:lnTo>
                  <a:pt x="371611" y="126999"/>
                </a:lnTo>
                <a:lnTo>
                  <a:pt x="332382" y="152399"/>
                </a:lnTo>
                <a:lnTo>
                  <a:pt x="294977" y="190499"/>
                </a:lnTo>
                <a:lnTo>
                  <a:pt x="259466" y="215899"/>
                </a:lnTo>
                <a:lnTo>
                  <a:pt x="225918" y="241299"/>
                </a:lnTo>
                <a:lnTo>
                  <a:pt x="194403" y="279399"/>
                </a:lnTo>
                <a:lnTo>
                  <a:pt x="164989" y="317499"/>
                </a:lnTo>
                <a:lnTo>
                  <a:pt x="137746" y="355599"/>
                </a:lnTo>
                <a:lnTo>
                  <a:pt x="112744" y="393699"/>
                </a:lnTo>
                <a:lnTo>
                  <a:pt x="90052" y="431799"/>
                </a:lnTo>
                <a:lnTo>
                  <a:pt x="69740" y="469899"/>
                </a:lnTo>
                <a:lnTo>
                  <a:pt x="51876" y="520699"/>
                </a:lnTo>
                <a:lnTo>
                  <a:pt x="36530" y="558799"/>
                </a:lnTo>
                <a:lnTo>
                  <a:pt x="23771" y="609599"/>
                </a:lnTo>
                <a:lnTo>
                  <a:pt x="13670" y="647699"/>
                </a:lnTo>
                <a:lnTo>
                  <a:pt x="6294" y="698499"/>
                </a:lnTo>
                <a:lnTo>
                  <a:pt x="1714" y="736599"/>
                </a:lnTo>
                <a:lnTo>
                  <a:pt x="0" y="787399"/>
                </a:lnTo>
                <a:lnTo>
                  <a:pt x="1219" y="838199"/>
                </a:lnTo>
                <a:lnTo>
                  <a:pt x="5442" y="876299"/>
                </a:lnTo>
                <a:lnTo>
                  <a:pt x="12738" y="927099"/>
                </a:lnTo>
                <a:lnTo>
                  <a:pt x="23177" y="977899"/>
                </a:lnTo>
                <a:lnTo>
                  <a:pt x="36827" y="1015999"/>
                </a:lnTo>
                <a:lnTo>
                  <a:pt x="55270" y="1066799"/>
                </a:lnTo>
                <a:lnTo>
                  <a:pt x="75851" y="1117599"/>
                </a:lnTo>
                <a:lnTo>
                  <a:pt x="97831" y="1168399"/>
                </a:lnTo>
                <a:lnTo>
                  <a:pt x="143024" y="1269999"/>
                </a:lnTo>
                <a:lnTo>
                  <a:pt x="164757" y="1308099"/>
                </a:lnTo>
                <a:lnTo>
                  <a:pt x="184928" y="1358899"/>
                </a:lnTo>
                <a:lnTo>
                  <a:pt x="203803" y="1409699"/>
                </a:lnTo>
                <a:lnTo>
                  <a:pt x="220210" y="1460499"/>
                </a:lnTo>
                <a:lnTo>
                  <a:pt x="234273" y="1511299"/>
                </a:lnTo>
                <a:lnTo>
                  <a:pt x="246116" y="1549399"/>
                </a:lnTo>
                <a:lnTo>
                  <a:pt x="255862" y="1600200"/>
                </a:lnTo>
                <a:lnTo>
                  <a:pt x="263635" y="1651000"/>
                </a:lnTo>
                <a:lnTo>
                  <a:pt x="269558" y="1701800"/>
                </a:lnTo>
                <a:lnTo>
                  <a:pt x="273083" y="1752600"/>
                </a:lnTo>
                <a:lnTo>
                  <a:pt x="275258" y="1803400"/>
                </a:lnTo>
                <a:lnTo>
                  <a:pt x="275946" y="1841500"/>
                </a:lnTo>
                <a:lnTo>
                  <a:pt x="276051" y="1879600"/>
                </a:lnTo>
                <a:lnTo>
                  <a:pt x="275927" y="1905000"/>
                </a:lnTo>
                <a:lnTo>
                  <a:pt x="274604" y="1955800"/>
                </a:lnTo>
                <a:lnTo>
                  <a:pt x="272300" y="2006600"/>
                </a:lnTo>
                <a:lnTo>
                  <a:pt x="269106" y="2057400"/>
                </a:lnTo>
                <a:lnTo>
                  <a:pt x="265113" y="2108200"/>
                </a:lnTo>
                <a:lnTo>
                  <a:pt x="260415" y="2159000"/>
                </a:lnTo>
                <a:lnTo>
                  <a:pt x="255102" y="2209800"/>
                </a:lnTo>
                <a:lnTo>
                  <a:pt x="249267" y="2260600"/>
                </a:lnTo>
                <a:lnTo>
                  <a:pt x="243001" y="2311400"/>
                </a:lnTo>
                <a:lnTo>
                  <a:pt x="236397" y="2362200"/>
                </a:lnTo>
                <a:lnTo>
                  <a:pt x="229547" y="2400300"/>
                </a:lnTo>
                <a:lnTo>
                  <a:pt x="222542" y="2451100"/>
                </a:lnTo>
                <a:lnTo>
                  <a:pt x="219530" y="2463800"/>
                </a:lnTo>
                <a:lnTo>
                  <a:pt x="221367" y="2476500"/>
                </a:lnTo>
                <a:lnTo>
                  <a:pt x="228492" y="2489200"/>
                </a:lnTo>
                <a:lnTo>
                  <a:pt x="241345" y="2501900"/>
                </a:lnTo>
                <a:lnTo>
                  <a:pt x="323627" y="2501900"/>
                </a:lnTo>
                <a:lnTo>
                  <a:pt x="423957" y="2527300"/>
                </a:lnTo>
                <a:lnTo>
                  <a:pt x="838412" y="2527300"/>
                </a:lnTo>
                <a:lnTo>
                  <a:pt x="634095" y="2501900"/>
                </a:lnTo>
                <a:lnTo>
                  <a:pt x="532418" y="2476500"/>
                </a:lnTo>
                <a:lnTo>
                  <a:pt x="481663" y="2476500"/>
                </a:lnTo>
                <a:lnTo>
                  <a:pt x="430950" y="2463800"/>
                </a:lnTo>
                <a:lnTo>
                  <a:pt x="380269" y="2463800"/>
                </a:lnTo>
                <a:lnTo>
                  <a:pt x="329609" y="2451100"/>
                </a:lnTo>
                <a:lnTo>
                  <a:pt x="278959" y="2451100"/>
                </a:lnTo>
                <a:lnTo>
                  <a:pt x="278959" y="2438400"/>
                </a:lnTo>
                <a:lnTo>
                  <a:pt x="281308" y="2438400"/>
                </a:lnTo>
                <a:lnTo>
                  <a:pt x="281308" y="2425700"/>
                </a:lnTo>
                <a:lnTo>
                  <a:pt x="330081" y="2413000"/>
                </a:lnTo>
                <a:lnTo>
                  <a:pt x="378857" y="2413000"/>
                </a:lnTo>
                <a:lnTo>
                  <a:pt x="427635" y="2400300"/>
                </a:lnTo>
                <a:lnTo>
                  <a:pt x="476415" y="2400300"/>
                </a:lnTo>
                <a:lnTo>
                  <a:pt x="525197" y="2387600"/>
                </a:lnTo>
                <a:lnTo>
                  <a:pt x="573979" y="2387600"/>
                </a:lnTo>
                <a:lnTo>
                  <a:pt x="622762" y="2374900"/>
                </a:lnTo>
                <a:lnTo>
                  <a:pt x="288361" y="2374900"/>
                </a:lnTo>
                <a:lnTo>
                  <a:pt x="291485" y="2349500"/>
                </a:lnTo>
                <a:lnTo>
                  <a:pt x="293945" y="2336800"/>
                </a:lnTo>
                <a:lnTo>
                  <a:pt x="295964" y="2324100"/>
                </a:lnTo>
                <a:lnTo>
                  <a:pt x="297763" y="2311400"/>
                </a:lnTo>
                <a:lnTo>
                  <a:pt x="346593" y="2298700"/>
                </a:lnTo>
                <a:lnTo>
                  <a:pt x="395513" y="2298700"/>
                </a:lnTo>
                <a:lnTo>
                  <a:pt x="444514" y="2286000"/>
                </a:lnTo>
                <a:lnTo>
                  <a:pt x="493588" y="2286000"/>
                </a:lnTo>
                <a:lnTo>
                  <a:pt x="542727" y="2273300"/>
                </a:lnTo>
                <a:lnTo>
                  <a:pt x="591923" y="2273300"/>
                </a:lnTo>
                <a:lnTo>
                  <a:pt x="641168" y="2260600"/>
                </a:lnTo>
                <a:lnTo>
                  <a:pt x="690454" y="2260600"/>
                </a:lnTo>
                <a:lnTo>
                  <a:pt x="789114" y="2247900"/>
                </a:lnTo>
                <a:lnTo>
                  <a:pt x="304816" y="2247900"/>
                </a:lnTo>
                <a:lnTo>
                  <a:pt x="310106" y="2209800"/>
                </a:lnTo>
                <a:lnTo>
                  <a:pt x="311869" y="2184400"/>
                </a:lnTo>
                <a:lnTo>
                  <a:pt x="361873" y="2184400"/>
                </a:lnTo>
                <a:lnTo>
                  <a:pt x="411966" y="2171700"/>
                </a:lnTo>
                <a:lnTo>
                  <a:pt x="462140" y="2171700"/>
                </a:lnTo>
                <a:lnTo>
                  <a:pt x="512387" y="2159000"/>
                </a:lnTo>
                <a:lnTo>
                  <a:pt x="562698" y="2159000"/>
                </a:lnTo>
                <a:lnTo>
                  <a:pt x="613065" y="2146300"/>
                </a:lnTo>
                <a:lnTo>
                  <a:pt x="663481" y="2146300"/>
                </a:lnTo>
                <a:lnTo>
                  <a:pt x="713937" y="2133600"/>
                </a:lnTo>
                <a:lnTo>
                  <a:pt x="316574" y="2133600"/>
                </a:lnTo>
                <a:lnTo>
                  <a:pt x="319694" y="2095500"/>
                </a:lnTo>
                <a:lnTo>
                  <a:pt x="322155" y="2070100"/>
                </a:lnTo>
                <a:lnTo>
                  <a:pt x="324176" y="2032000"/>
                </a:lnTo>
                <a:lnTo>
                  <a:pt x="325975" y="2006600"/>
                </a:lnTo>
                <a:lnTo>
                  <a:pt x="695048" y="2006600"/>
                </a:lnTo>
                <a:lnTo>
                  <a:pt x="668583" y="1993900"/>
                </a:lnTo>
                <a:lnTo>
                  <a:pt x="615711" y="1993900"/>
                </a:lnTo>
                <a:lnTo>
                  <a:pt x="589290" y="1981200"/>
                </a:lnTo>
                <a:lnTo>
                  <a:pt x="535182" y="1981200"/>
                </a:lnTo>
                <a:lnTo>
                  <a:pt x="483693" y="1968500"/>
                </a:lnTo>
                <a:lnTo>
                  <a:pt x="379822" y="1955800"/>
                </a:lnTo>
                <a:lnTo>
                  <a:pt x="328324" y="1955800"/>
                </a:lnTo>
                <a:lnTo>
                  <a:pt x="329434" y="1905000"/>
                </a:lnTo>
                <a:lnTo>
                  <a:pt x="329447" y="1854200"/>
                </a:lnTo>
                <a:lnTo>
                  <a:pt x="328266" y="1803400"/>
                </a:lnTo>
                <a:lnTo>
                  <a:pt x="325794" y="1752600"/>
                </a:lnTo>
                <a:lnTo>
                  <a:pt x="321936" y="1701800"/>
                </a:lnTo>
                <a:lnTo>
                  <a:pt x="316594" y="1651000"/>
                </a:lnTo>
                <a:lnTo>
                  <a:pt x="309674" y="1612900"/>
                </a:lnTo>
                <a:lnTo>
                  <a:pt x="301078" y="1562100"/>
                </a:lnTo>
                <a:lnTo>
                  <a:pt x="290710" y="1511300"/>
                </a:lnTo>
                <a:lnTo>
                  <a:pt x="278474" y="1460499"/>
                </a:lnTo>
                <a:lnTo>
                  <a:pt x="264274" y="1422399"/>
                </a:lnTo>
                <a:lnTo>
                  <a:pt x="248013" y="1371599"/>
                </a:lnTo>
                <a:lnTo>
                  <a:pt x="229595" y="1320799"/>
                </a:lnTo>
                <a:lnTo>
                  <a:pt x="209067" y="1269999"/>
                </a:lnTo>
                <a:lnTo>
                  <a:pt x="187804" y="1231899"/>
                </a:lnTo>
                <a:lnTo>
                  <a:pt x="166345" y="1181099"/>
                </a:lnTo>
                <a:lnTo>
                  <a:pt x="145229" y="1130299"/>
                </a:lnTo>
                <a:lnTo>
                  <a:pt x="124994" y="1092199"/>
                </a:lnTo>
                <a:lnTo>
                  <a:pt x="106180" y="1041399"/>
                </a:lnTo>
                <a:lnTo>
                  <a:pt x="89324" y="990599"/>
                </a:lnTo>
                <a:lnTo>
                  <a:pt x="74966" y="939799"/>
                </a:lnTo>
                <a:lnTo>
                  <a:pt x="63644" y="901699"/>
                </a:lnTo>
                <a:lnTo>
                  <a:pt x="55897" y="850899"/>
                </a:lnTo>
                <a:lnTo>
                  <a:pt x="52263" y="800099"/>
                </a:lnTo>
                <a:lnTo>
                  <a:pt x="53282" y="749299"/>
                </a:lnTo>
                <a:lnTo>
                  <a:pt x="58554" y="698499"/>
                </a:lnTo>
                <a:lnTo>
                  <a:pt x="67246" y="647699"/>
                </a:lnTo>
                <a:lnTo>
                  <a:pt x="79252" y="596899"/>
                </a:lnTo>
                <a:lnTo>
                  <a:pt x="94466" y="546099"/>
                </a:lnTo>
                <a:lnTo>
                  <a:pt x="112782" y="507999"/>
                </a:lnTo>
                <a:lnTo>
                  <a:pt x="134093" y="457199"/>
                </a:lnTo>
                <a:lnTo>
                  <a:pt x="158293" y="419099"/>
                </a:lnTo>
                <a:lnTo>
                  <a:pt x="185277" y="380999"/>
                </a:lnTo>
                <a:lnTo>
                  <a:pt x="214938" y="342899"/>
                </a:lnTo>
                <a:lnTo>
                  <a:pt x="247170" y="304799"/>
                </a:lnTo>
                <a:lnTo>
                  <a:pt x="281867" y="266699"/>
                </a:lnTo>
                <a:lnTo>
                  <a:pt x="318922" y="228599"/>
                </a:lnTo>
                <a:lnTo>
                  <a:pt x="356851" y="203199"/>
                </a:lnTo>
                <a:lnTo>
                  <a:pt x="396484" y="177799"/>
                </a:lnTo>
                <a:lnTo>
                  <a:pt x="437667" y="152399"/>
                </a:lnTo>
                <a:lnTo>
                  <a:pt x="480246" y="139699"/>
                </a:lnTo>
                <a:lnTo>
                  <a:pt x="524064" y="114299"/>
                </a:lnTo>
                <a:lnTo>
                  <a:pt x="708650" y="63499"/>
                </a:lnTo>
                <a:lnTo>
                  <a:pt x="756351" y="63500"/>
                </a:lnTo>
                <a:lnTo>
                  <a:pt x="804364" y="50800"/>
                </a:lnTo>
                <a:lnTo>
                  <a:pt x="1097555" y="50800"/>
                </a:lnTo>
                <a:lnTo>
                  <a:pt x="1002959" y="25400"/>
                </a:lnTo>
                <a:lnTo>
                  <a:pt x="903370" y="0"/>
                </a:lnTo>
                <a:close/>
                <a:moveTo>
                  <a:pt x="817882" y="2349500"/>
                </a:moveTo>
                <a:lnTo>
                  <a:pt x="386921" y="2349500"/>
                </a:lnTo>
                <a:lnTo>
                  <a:pt x="288361" y="2374900"/>
                </a:lnTo>
                <a:lnTo>
                  <a:pt x="671544" y="2374900"/>
                </a:lnTo>
                <a:lnTo>
                  <a:pt x="720325" y="2362200"/>
                </a:lnTo>
                <a:lnTo>
                  <a:pt x="769104" y="2362200"/>
                </a:lnTo>
                <a:lnTo>
                  <a:pt x="817882" y="2349500"/>
                </a:lnTo>
                <a:close/>
                <a:moveTo>
                  <a:pt x="887840" y="2235200"/>
                </a:moveTo>
                <a:lnTo>
                  <a:pt x="403715" y="2235200"/>
                </a:lnTo>
                <a:lnTo>
                  <a:pt x="354223" y="2247900"/>
                </a:lnTo>
                <a:lnTo>
                  <a:pt x="838473" y="2247900"/>
                </a:lnTo>
                <a:lnTo>
                  <a:pt x="887840" y="2235200"/>
                </a:lnTo>
                <a:close/>
                <a:moveTo>
                  <a:pt x="916005" y="2108200"/>
                </a:moveTo>
                <a:lnTo>
                  <a:pt x="474082" y="2108200"/>
                </a:lnTo>
                <a:lnTo>
                  <a:pt x="421581" y="2120900"/>
                </a:lnTo>
                <a:lnTo>
                  <a:pt x="316574" y="2133600"/>
                </a:lnTo>
                <a:lnTo>
                  <a:pt x="764426" y="2133600"/>
                </a:lnTo>
                <a:lnTo>
                  <a:pt x="814939" y="2120900"/>
                </a:lnTo>
                <a:lnTo>
                  <a:pt x="865468" y="2120900"/>
                </a:lnTo>
                <a:lnTo>
                  <a:pt x="916005" y="2108200"/>
                </a:lnTo>
                <a:close/>
                <a:moveTo>
                  <a:pt x="836091" y="1028700"/>
                </a:moveTo>
                <a:lnTo>
                  <a:pt x="774942" y="1028700"/>
                </a:lnTo>
                <a:lnTo>
                  <a:pt x="802099" y="1079500"/>
                </a:lnTo>
                <a:lnTo>
                  <a:pt x="833444" y="1104900"/>
                </a:lnTo>
                <a:lnTo>
                  <a:pt x="867868" y="1143000"/>
                </a:lnTo>
                <a:lnTo>
                  <a:pt x="904263" y="1168400"/>
                </a:lnTo>
                <a:lnTo>
                  <a:pt x="916665" y="1181100"/>
                </a:lnTo>
                <a:lnTo>
                  <a:pt x="943256" y="1181100"/>
                </a:lnTo>
                <a:lnTo>
                  <a:pt x="958292" y="1193800"/>
                </a:lnTo>
                <a:lnTo>
                  <a:pt x="935118" y="1231900"/>
                </a:lnTo>
                <a:lnTo>
                  <a:pt x="913608" y="1282700"/>
                </a:lnTo>
                <a:lnTo>
                  <a:pt x="893622" y="1333500"/>
                </a:lnTo>
                <a:lnTo>
                  <a:pt x="875020" y="1371600"/>
                </a:lnTo>
                <a:lnTo>
                  <a:pt x="857660" y="1422400"/>
                </a:lnTo>
                <a:lnTo>
                  <a:pt x="841402" y="1473200"/>
                </a:lnTo>
                <a:lnTo>
                  <a:pt x="826105" y="1511300"/>
                </a:lnTo>
                <a:lnTo>
                  <a:pt x="811628" y="1562100"/>
                </a:lnTo>
                <a:lnTo>
                  <a:pt x="797832" y="1612900"/>
                </a:lnTo>
                <a:lnTo>
                  <a:pt x="784574" y="1663700"/>
                </a:lnTo>
                <a:lnTo>
                  <a:pt x="771715" y="1714500"/>
                </a:lnTo>
                <a:lnTo>
                  <a:pt x="759113" y="1752600"/>
                </a:lnTo>
                <a:lnTo>
                  <a:pt x="734121" y="1854200"/>
                </a:lnTo>
                <a:lnTo>
                  <a:pt x="721449" y="1905000"/>
                </a:lnTo>
                <a:lnTo>
                  <a:pt x="708471" y="1955800"/>
                </a:lnTo>
                <a:lnTo>
                  <a:pt x="695048" y="2006600"/>
                </a:lnTo>
                <a:lnTo>
                  <a:pt x="377620" y="2006600"/>
                </a:lnTo>
                <a:lnTo>
                  <a:pt x="480535" y="2032000"/>
                </a:lnTo>
                <a:lnTo>
                  <a:pt x="888617" y="2032000"/>
                </a:lnTo>
                <a:lnTo>
                  <a:pt x="841972" y="2019300"/>
                </a:lnTo>
                <a:lnTo>
                  <a:pt x="795313" y="2019300"/>
                </a:lnTo>
                <a:lnTo>
                  <a:pt x="749077" y="2006600"/>
                </a:lnTo>
                <a:lnTo>
                  <a:pt x="762092" y="1955800"/>
                </a:lnTo>
                <a:lnTo>
                  <a:pt x="786878" y="1866900"/>
                </a:lnTo>
                <a:lnTo>
                  <a:pt x="799075" y="1816100"/>
                </a:lnTo>
                <a:lnTo>
                  <a:pt x="811428" y="1778000"/>
                </a:lnTo>
                <a:lnTo>
                  <a:pt x="824149" y="1727200"/>
                </a:lnTo>
                <a:lnTo>
                  <a:pt x="837452" y="1676400"/>
                </a:lnTo>
                <a:lnTo>
                  <a:pt x="851550" y="1625600"/>
                </a:lnTo>
                <a:lnTo>
                  <a:pt x="866656" y="1587500"/>
                </a:lnTo>
                <a:lnTo>
                  <a:pt x="881323" y="1536700"/>
                </a:lnTo>
                <a:lnTo>
                  <a:pt x="897111" y="1485900"/>
                </a:lnTo>
                <a:lnTo>
                  <a:pt x="913952" y="1435100"/>
                </a:lnTo>
                <a:lnTo>
                  <a:pt x="931778" y="1384300"/>
                </a:lnTo>
                <a:lnTo>
                  <a:pt x="950522" y="1333500"/>
                </a:lnTo>
                <a:lnTo>
                  <a:pt x="970113" y="1295400"/>
                </a:lnTo>
                <a:lnTo>
                  <a:pt x="980696" y="1270000"/>
                </a:lnTo>
                <a:lnTo>
                  <a:pt x="991525" y="1244600"/>
                </a:lnTo>
                <a:lnTo>
                  <a:pt x="1002814" y="1219200"/>
                </a:lnTo>
                <a:lnTo>
                  <a:pt x="1014781" y="1206500"/>
                </a:lnTo>
                <a:lnTo>
                  <a:pt x="1065743" y="1206500"/>
                </a:lnTo>
                <a:lnTo>
                  <a:pt x="1115331" y="1193800"/>
                </a:lnTo>
                <a:lnTo>
                  <a:pt x="1160217" y="1181100"/>
                </a:lnTo>
                <a:lnTo>
                  <a:pt x="1197070" y="1155700"/>
                </a:lnTo>
                <a:lnTo>
                  <a:pt x="1042946" y="1155700"/>
                </a:lnTo>
                <a:lnTo>
                  <a:pt x="1050230" y="1143000"/>
                </a:lnTo>
                <a:lnTo>
                  <a:pt x="984156" y="1143000"/>
                </a:lnTo>
                <a:lnTo>
                  <a:pt x="918950" y="1117600"/>
                </a:lnTo>
                <a:lnTo>
                  <a:pt x="890293" y="1092200"/>
                </a:lnTo>
                <a:lnTo>
                  <a:pt x="864276" y="1066800"/>
                </a:lnTo>
                <a:lnTo>
                  <a:pt x="849314" y="1054100"/>
                </a:lnTo>
                <a:lnTo>
                  <a:pt x="836091" y="1028700"/>
                </a:lnTo>
                <a:close/>
                <a:moveTo>
                  <a:pt x="575168" y="1130300"/>
                </a:moveTo>
                <a:lnTo>
                  <a:pt x="500330" y="1130300"/>
                </a:lnTo>
                <a:lnTo>
                  <a:pt x="521060" y="1143000"/>
                </a:lnTo>
                <a:lnTo>
                  <a:pt x="523803" y="1193800"/>
                </a:lnTo>
                <a:lnTo>
                  <a:pt x="526222" y="1244600"/>
                </a:lnTo>
                <a:lnTo>
                  <a:pt x="528332" y="1282700"/>
                </a:lnTo>
                <a:lnTo>
                  <a:pt x="530151" y="1333500"/>
                </a:lnTo>
                <a:lnTo>
                  <a:pt x="531697" y="1384300"/>
                </a:lnTo>
                <a:lnTo>
                  <a:pt x="532987" y="1435100"/>
                </a:lnTo>
                <a:lnTo>
                  <a:pt x="534037" y="1485900"/>
                </a:lnTo>
                <a:lnTo>
                  <a:pt x="534865" y="1536700"/>
                </a:lnTo>
                <a:lnTo>
                  <a:pt x="535489" y="1587500"/>
                </a:lnTo>
                <a:lnTo>
                  <a:pt x="535925" y="1625600"/>
                </a:lnTo>
                <a:lnTo>
                  <a:pt x="536125" y="1663700"/>
                </a:lnTo>
                <a:lnTo>
                  <a:pt x="536247" y="1790700"/>
                </a:lnTo>
                <a:lnTo>
                  <a:pt x="536142" y="1828800"/>
                </a:lnTo>
                <a:lnTo>
                  <a:pt x="535900" y="1879600"/>
                </a:lnTo>
                <a:lnTo>
                  <a:pt x="535574" y="1930400"/>
                </a:lnTo>
                <a:lnTo>
                  <a:pt x="535182" y="1981200"/>
                </a:lnTo>
                <a:lnTo>
                  <a:pt x="589290" y="1981200"/>
                </a:lnTo>
                <a:lnTo>
                  <a:pt x="589723" y="1930400"/>
                </a:lnTo>
                <a:lnTo>
                  <a:pt x="589841" y="1892300"/>
                </a:lnTo>
                <a:lnTo>
                  <a:pt x="589779" y="1828800"/>
                </a:lnTo>
                <a:lnTo>
                  <a:pt x="589434" y="1778000"/>
                </a:lnTo>
                <a:lnTo>
                  <a:pt x="588863" y="1727200"/>
                </a:lnTo>
                <a:lnTo>
                  <a:pt x="587103" y="1612900"/>
                </a:lnTo>
                <a:lnTo>
                  <a:pt x="585946" y="1562100"/>
                </a:lnTo>
                <a:lnTo>
                  <a:pt x="584627" y="1511300"/>
                </a:lnTo>
                <a:lnTo>
                  <a:pt x="583160" y="1460500"/>
                </a:lnTo>
                <a:lnTo>
                  <a:pt x="581562" y="1409700"/>
                </a:lnTo>
                <a:lnTo>
                  <a:pt x="579849" y="1358900"/>
                </a:lnTo>
                <a:lnTo>
                  <a:pt x="578772" y="1295400"/>
                </a:lnTo>
                <a:lnTo>
                  <a:pt x="578371" y="1244600"/>
                </a:lnTo>
                <a:lnTo>
                  <a:pt x="577540" y="1193800"/>
                </a:lnTo>
                <a:lnTo>
                  <a:pt x="575168" y="1130300"/>
                </a:lnTo>
                <a:close/>
                <a:moveTo>
                  <a:pt x="1230009" y="1041400"/>
                </a:moveTo>
                <a:lnTo>
                  <a:pt x="1158579" y="1041400"/>
                </a:lnTo>
                <a:lnTo>
                  <a:pt x="1179328" y="1054100"/>
                </a:lnTo>
                <a:lnTo>
                  <a:pt x="1175013" y="1092200"/>
                </a:lnTo>
                <a:lnTo>
                  <a:pt x="1139629" y="1130300"/>
                </a:lnTo>
                <a:lnTo>
                  <a:pt x="1092360" y="1143000"/>
                </a:lnTo>
                <a:lnTo>
                  <a:pt x="1052387" y="1155700"/>
                </a:lnTo>
                <a:lnTo>
                  <a:pt x="1197070" y="1155700"/>
                </a:lnTo>
                <a:lnTo>
                  <a:pt x="1222560" y="1117600"/>
                </a:lnTo>
                <a:lnTo>
                  <a:pt x="1233357" y="1066800"/>
                </a:lnTo>
                <a:lnTo>
                  <a:pt x="1230009" y="1041400"/>
                </a:lnTo>
                <a:close/>
                <a:moveTo>
                  <a:pt x="1182113" y="990600"/>
                </a:moveTo>
                <a:lnTo>
                  <a:pt x="1095393" y="1003300"/>
                </a:lnTo>
                <a:lnTo>
                  <a:pt x="1054708" y="1041400"/>
                </a:lnTo>
                <a:lnTo>
                  <a:pt x="1021073" y="1079500"/>
                </a:lnTo>
                <a:lnTo>
                  <a:pt x="993597" y="1130300"/>
                </a:lnTo>
                <a:lnTo>
                  <a:pt x="988916" y="1130300"/>
                </a:lnTo>
                <a:lnTo>
                  <a:pt x="986536" y="1143000"/>
                </a:lnTo>
                <a:lnTo>
                  <a:pt x="1050230" y="1143000"/>
                </a:lnTo>
                <a:lnTo>
                  <a:pt x="1064799" y="1117600"/>
                </a:lnTo>
                <a:lnTo>
                  <a:pt x="1095339" y="1079500"/>
                </a:lnTo>
                <a:lnTo>
                  <a:pt x="1128591" y="1054100"/>
                </a:lnTo>
                <a:lnTo>
                  <a:pt x="1158579" y="1041400"/>
                </a:lnTo>
                <a:lnTo>
                  <a:pt x="1230009" y="1041400"/>
                </a:lnTo>
                <a:lnTo>
                  <a:pt x="1228335" y="1028700"/>
                </a:lnTo>
                <a:lnTo>
                  <a:pt x="1210736" y="1003300"/>
                </a:lnTo>
                <a:lnTo>
                  <a:pt x="1182113" y="990600"/>
                </a:lnTo>
                <a:close/>
                <a:moveTo>
                  <a:pt x="474091" y="876300"/>
                </a:moveTo>
                <a:lnTo>
                  <a:pt x="404141" y="876299"/>
                </a:lnTo>
                <a:lnTo>
                  <a:pt x="376223" y="901699"/>
                </a:lnTo>
                <a:lnTo>
                  <a:pt x="358885" y="939799"/>
                </a:lnTo>
                <a:lnTo>
                  <a:pt x="357196" y="990599"/>
                </a:lnTo>
                <a:lnTo>
                  <a:pt x="373578" y="1041399"/>
                </a:lnTo>
                <a:lnTo>
                  <a:pt x="403182" y="1079499"/>
                </a:lnTo>
                <a:lnTo>
                  <a:pt x="441158" y="1117600"/>
                </a:lnTo>
                <a:lnTo>
                  <a:pt x="460594" y="1130300"/>
                </a:lnTo>
                <a:lnTo>
                  <a:pt x="618497" y="1130300"/>
                </a:lnTo>
                <a:lnTo>
                  <a:pt x="660706" y="1104900"/>
                </a:lnTo>
                <a:lnTo>
                  <a:pt x="701228" y="1079500"/>
                </a:lnTo>
                <a:lnTo>
                  <a:pt x="480979" y="1079500"/>
                </a:lnTo>
                <a:lnTo>
                  <a:pt x="459968" y="1066800"/>
                </a:lnTo>
                <a:lnTo>
                  <a:pt x="442485" y="1041400"/>
                </a:lnTo>
                <a:lnTo>
                  <a:pt x="429408" y="1028700"/>
                </a:lnTo>
                <a:lnTo>
                  <a:pt x="418758" y="990599"/>
                </a:lnTo>
                <a:lnTo>
                  <a:pt x="418243" y="952499"/>
                </a:lnTo>
                <a:lnTo>
                  <a:pt x="432715" y="927099"/>
                </a:lnTo>
                <a:lnTo>
                  <a:pt x="522307" y="927100"/>
                </a:lnTo>
                <a:lnTo>
                  <a:pt x="513226" y="914400"/>
                </a:lnTo>
                <a:lnTo>
                  <a:pt x="474091" y="876300"/>
                </a:lnTo>
                <a:close/>
                <a:moveTo>
                  <a:pt x="522307" y="927100"/>
                </a:moveTo>
                <a:lnTo>
                  <a:pt x="432715" y="927099"/>
                </a:lnTo>
                <a:lnTo>
                  <a:pt x="467022" y="939800"/>
                </a:lnTo>
                <a:lnTo>
                  <a:pt x="488940" y="965200"/>
                </a:lnTo>
                <a:lnTo>
                  <a:pt x="503158" y="1003300"/>
                </a:lnTo>
                <a:lnTo>
                  <a:pt x="511647" y="1041400"/>
                </a:lnTo>
                <a:lnTo>
                  <a:pt x="516379" y="1079500"/>
                </a:lnTo>
                <a:lnTo>
                  <a:pt x="570487" y="1079500"/>
                </a:lnTo>
                <a:lnTo>
                  <a:pt x="568107" y="1066800"/>
                </a:lnTo>
                <a:lnTo>
                  <a:pt x="568107" y="1054100"/>
                </a:lnTo>
                <a:lnTo>
                  <a:pt x="558025" y="1003300"/>
                </a:lnTo>
                <a:lnTo>
                  <a:pt x="540468" y="952500"/>
                </a:lnTo>
                <a:lnTo>
                  <a:pt x="522307" y="927100"/>
                </a:lnTo>
                <a:close/>
                <a:moveTo>
                  <a:pt x="831413" y="685800"/>
                </a:moveTo>
                <a:lnTo>
                  <a:pt x="769395" y="711200"/>
                </a:lnTo>
                <a:lnTo>
                  <a:pt x="730526" y="787400"/>
                </a:lnTo>
                <a:lnTo>
                  <a:pt x="723537" y="838200"/>
                </a:lnTo>
                <a:lnTo>
                  <a:pt x="724904" y="876300"/>
                </a:lnTo>
                <a:lnTo>
                  <a:pt x="733719" y="927100"/>
                </a:lnTo>
                <a:lnTo>
                  <a:pt x="749077" y="977900"/>
                </a:lnTo>
                <a:lnTo>
                  <a:pt x="709603" y="1016000"/>
                </a:lnTo>
                <a:lnTo>
                  <a:pt x="665941" y="1041400"/>
                </a:lnTo>
                <a:lnTo>
                  <a:pt x="619200" y="1066800"/>
                </a:lnTo>
                <a:lnTo>
                  <a:pt x="570487" y="1079500"/>
                </a:lnTo>
                <a:lnTo>
                  <a:pt x="701228" y="1079500"/>
                </a:lnTo>
                <a:lnTo>
                  <a:pt x="739496" y="1054100"/>
                </a:lnTo>
                <a:lnTo>
                  <a:pt x="774942" y="1028700"/>
                </a:lnTo>
                <a:lnTo>
                  <a:pt x="836091" y="1028700"/>
                </a:lnTo>
                <a:lnTo>
                  <a:pt x="824625" y="1003300"/>
                </a:lnTo>
                <a:lnTo>
                  <a:pt x="814928" y="990600"/>
                </a:lnTo>
                <a:lnTo>
                  <a:pt x="823338" y="977900"/>
                </a:lnTo>
                <a:lnTo>
                  <a:pt x="831093" y="965200"/>
                </a:lnTo>
                <a:lnTo>
                  <a:pt x="838402" y="952500"/>
                </a:lnTo>
                <a:lnTo>
                  <a:pt x="845473" y="939800"/>
                </a:lnTo>
                <a:lnTo>
                  <a:pt x="851994" y="927100"/>
                </a:lnTo>
                <a:lnTo>
                  <a:pt x="793745" y="927100"/>
                </a:lnTo>
                <a:lnTo>
                  <a:pt x="790631" y="914400"/>
                </a:lnTo>
                <a:lnTo>
                  <a:pt x="788171" y="901700"/>
                </a:lnTo>
                <a:lnTo>
                  <a:pt x="786158" y="889000"/>
                </a:lnTo>
                <a:lnTo>
                  <a:pt x="784383" y="889000"/>
                </a:lnTo>
                <a:lnTo>
                  <a:pt x="781525" y="850900"/>
                </a:lnTo>
                <a:lnTo>
                  <a:pt x="780862" y="825500"/>
                </a:lnTo>
                <a:lnTo>
                  <a:pt x="783725" y="800100"/>
                </a:lnTo>
                <a:lnTo>
                  <a:pt x="791444" y="774700"/>
                </a:lnTo>
                <a:lnTo>
                  <a:pt x="811497" y="749300"/>
                </a:lnTo>
                <a:lnTo>
                  <a:pt x="880801" y="749300"/>
                </a:lnTo>
                <a:lnTo>
                  <a:pt x="861975" y="711200"/>
                </a:lnTo>
                <a:lnTo>
                  <a:pt x="831413" y="685800"/>
                </a:lnTo>
                <a:close/>
                <a:moveTo>
                  <a:pt x="880801" y="749300"/>
                </a:moveTo>
                <a:lnTo>
                  <a:pt x="811497" y="749300"/>
                </a:lnTo>
                <a:lnTo>
                  <a:pt x="823159" y="762000"/>
                </a:lnTo>
                <a:lnTo>
                  <a:pt x="827771" y="812800"/>
                </a:lnTo>
                <a:lnTo>
                  <a:pt x="826670" y="838200"/>
                </a:lnTo>
                <a:lnTo>
                  <a:pt x="821871" y="863600"/>
                </a:lnTo>
                <a:lnTo>
                  <a:pt x="814640" y="876300"/>
                </a:lnTo>
                <a:lnTo>
                  <a:pt x="805193" y="901700"/>
                </a:lnTo>
                <a:lnTo>
                  <a:pt x="793745" y="927100"/>
                </a:lnTo>
                <a:lnTo>
                  <a:pt x="851994" y="927100"/>
                </a:lnTo>
                <a:lnTo>
                  <a:pt x="865035" y="901700"/>
                </a:lnTo>
                <a:lnTo>
                  <a:pt x="879398" y="850900"/>
                </a:lnTo>
                <a:lnTo>
                  <a:pt x="885631" y="800100"/>
                </a:lnTo>
                <a:lnTo>
                  <a:pt x="880801" y="749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CustomShape 5"/>
          <p:cNvSpPr/>
          <p:nvPr/>
        </p:nvSpPr>
        <p:spPr>
          <a:xfrm>
            <a:off x="4012560" y="5611320"/>
            <a:ext cx="352440" cy="140760"/>
          </a:xfrm>
          <a:custGeom>
            <a:avLst/>
            <a:gdLst/>
            <a:ahLst/>
            <a:rect l="l" t="t" r="r" b="b"/>
            <a:pathLst>
              <a:path w="353060" h="141604">
                <a:moveTo>
                  <a:pt x="272685" y="0"/>
                </a:moveTo>
                <a:lnTo>
                  <a:pt x="212782" y="8741"/>
                </a:lnTo>
                <a:lnTo>
                  <a:pt x="174246" y="16160"/>
                </a:lnTo>
                <a:lnTo>
                  <a:pt x="136156" y="24461"/>
                </a:lnTo>
                <a:lnTo>
                  <a:pt x="98736" y="33205"/>
                </a:lnTo>
                <a:lnTo>
                  <a:pt x="61715" y="43487"/>
                </a:lnTo>
                <a:lnTo>
                  <a:pt x="16524" y="67360"/>
                </a:lnTo>
                <a:lnTo>
                  <a:pt x="0" y="103726"/>
                </a:lnTo>
                <a:lnTo>
                  <a:pt x="7895" y="118820"/>
                </a:lnTo>
                <a:lnTo>
                  <a:pt x="22627" y="129288"/>
                </a:lnTo>
                <a:lnTo>
                  <a:pt x="41327" y="135788"/>
                </a:lnTo>
                <a:lnTo>
                  <a:pt x="61130" y="138984"/>
                </a:lnTo>
                <a:lnTo>
                  <a:pt x="112093" y="141241"/>
                </a:lnTo>
                <a:lnTo>
                  <a:pt x="163185" y="139548"/>
                </a:lnTo>
                <a:lnTo>
                  <a:pt x="213946" y="133907"/>
                </a:lnTo>
                <a:lnTo>
                  <a:pt x="263915" y="124317"/>
                </a:lnTo>
                <a:lnTo>
                  <a:pt x="312631" y="110779"/>
                </a:lnTo>
                <a:lnTo>
                  <a:pt x="349014" y="88295"/>
                </a:lnTo>
                <a:lnTo>
                  <a:pt x="352618" y="75514"/>
                </a:lnTo>
                <a:lnTo>
                  <a:pt x="352618" y="68461"/>
                </a:lnTo>
                <a:lnTo>
                  <a:pt x="347937" y="61408"/>
                </a:lnTo>
                <a:lnTo>
                  <a:pt x="343176" y="54355"/>
                </a:lnTo>
                <a:lnTo>
                  <a:pt x="333737" y="38236"/>
                </a:lnTo>
                <a:lnTo>
                  <a:pt x="322906" y="23213"/>
                </a:lnTo>
                <a:lnTo>
                  <a:pt x="309795" y="10725"/>
                </a:lnTo>
                <a:lnTo>
                  <a:pt x="293828" y="2644"/>
                </a:lnTo>
                <a:lnTo>
                  <a:pt x="283249" y="329"/>
                </a:lnTo>
                <a:lnTo>
                  <a:pt x="272685" y="0"/>
                </a:lnTo>
                <a:close/>
              </a:path>
            </a:pathLst>
          </a:custGeom>
          <a:solidFill>
            <a:srgbClr val="83858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CustomShape 6"/>
          <p:cNvSpPr/>
          <p:nvPr/>
        </p:nvSpPr>
        <p:spPr>
          <a:xfrm>
            <a:off x="4791600" y="5190480"/>
            <a:ext cx="274320" cy="270360"/>
          </a:xfrm>
          <a:custGeom>
            <a:avLst/>
            <a:gdLst/>
            <a:ahLst/>
            <a:rect l="l" t="t" r="r" b="b"/>
            <a:pathLst>
              <a:path w="274954" h="271145">
                <a:moveTo>
                  <a:pt x="242986" y="0"/>
                </a:moveTo>
                <a:lnTo>
                  <a:pt x="198182" y="10543"/>
                </a:lnTo>
                <a:lnTo>
                  <a:pt x="151926" y="42608"/>
                </a:lnTo>
                <a:lnTo>
                  <a:pt x="120572" y="65968"/>
                </a:lnTo>
                <a:lnTo>
                  <a:pt x="89903" y="90209"/>
                </a:lnTo>
                <a:lnTo>
                  <a:pt x="59680" y="115331"/>
                </a:lnTo>
                <a:lnTo>
                  <a:pt x="29666" y="141333"/>
                </a:lnTo>
                <a:lnTo>
                  <a:pt x="3802" y="174250"/>
                </a:lnTo>
                <a:lnTo>
                  <a:pt x="0" y="192244"/>
                </a:lnTo>
                <a:lnTo>
                  <a:pt x="1471" y="210682"/>
                </a:lnTo>
                <a:lnTo>
                  <a:pt x="6468" y="229121"/>
                </a:lnTo>
                <a:lnTo>
                  <a:pt x="13243" y="247120"/>
                </a:lnTo>
                <a:lnTo>
                  <a:pt x="15544" y="254173"/>
                </a:lnTo>
                <a:lnTo>
                  <a:pt x="17924" y="261218"/>
                </a:lnTo>
                <a:lnTo>
                  <a:pt x="24985" y="265922"/>
                </a:lnTo>
                <a:lnTo>
                  <a:pt x="36705" y="271103"/>
                </a:lnTo>
                <a:lnTo>
                  <a:pt x="49956" y="270331"/>
                </a:lnTo>
                <a:lnTo>
                  <a:pt x="117881" y="228762"/>
                </a:lnTo>
                <a:lnTo>
                  <a:pt x="156672" y="195156"/>
                </a:lnTo>
                <a:lnTo>
                  <a:pt x="192977" y="158504"/>
                </a:lnTo>
                <a:lnTo>
                  <a:pt x="226684" y="119256"/>
                </a:lnTo>
                <a:lnTo>
                  <a:pt x="257683" y="77865"/>
                </a:lnTo>
                <a:lnTo>
                  <a:pt x="274564" y="25638"/>
                </a:lnTo>
                <a:lnTo>
                  <a:pt x="267125" y="9699"/>
                </a:lnTo>
                <a:lnTo>
                  <a:pt x="256364" y="2975"/>
                </a:lnTo>
                <a:lnTo>
                  <a:pt x="242986" y="0"/>
                </a:lnTo>
                <a:close/>
              </a:path>
            </a:pathLst>
          </a:custGeom>
          <a:solidFill>
            <a:srgbClr val="83858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CustomShape 7"/>
          <p:cNvSpPr/>
          <p:nvPr/>
        </p:nvSpPr>
        <p:spPr>
          <a:xfrm>
            <a:off x="4087800" y="5002560"/>
            <a:ext cx="258480" cy="636840"/>
          </a:xfrm>
          <a:custGeom>
            <a:avLst/>
            <a:gdLst/>
            <a:ahLst/>
            <a:rect l="l" t="t" r="r" b="b"/>
            <a:pathLst>
              <a:path w="259079" h="637539">
                <a:moveTo>
                  <a:pt x="68151" y="0"/>
                </a:moveTo>
                <a:lnTo>
                  <a:pt x="56833" y="31219"/>
                </a:lnTo>
                <a:lnTo>
                  <a:pt x="32290" y="110481"/>
                </a:lnTo>
                <a:lnTo>
                  <a:pt x="8640" y="216188"/>
                </a:lnTo>
                <a:lnTo>
                  <a:pt x="0" y="326744"/>
                </a:lnTo>
                <a:lnTo>
                  <a:pt x="14929" y="435721"/>
                </a:lnTo>
                <a:lnTo>
                  <a:pt x="45530" y="535662"/>
                </a:lnTo>
                <a:lnTo>
                  <a:pt x="75699" y="608716"/>
                </a:lnTo>
                <a:lnTo>
                  <a:pt x="89334" y="637035"/>
                </a:lnTo>
                <a:lnTo>
                  <a:pt x="258562" y="634687"/>
                </a:lnTo>
                <a:lnTo>
                  <a:pt x="240158" y="610446"/>
                </a:lnTo>
                <a:lnTo>
                  <a:pt x="197730" y="550063"/>
                </a:lnTo>
                <a:lnTo>
                  <a:pt x="150452" y="472050"/>
                </a:lnTo>
                <a:lnTo>
                  <a:pt x="117499" y="394918"/>
                </a:lnTo>
                <a:lnTo>
                  <a:pt x="105256" y="341171"/>
                </a:lnTo>
                <a:lnTo>
                  <a:pt x="99111" y="292163"/>
                </a:lnTo>
                <a:lnTo>
                  <a:pt x="98380" y="246992"/>
                </a:lnTo>
                <a:lnTo>
                  <a:pt x="102383" y="204755"/>
                </a:lnTo>
                <a:lnTo>
                  <a:pt x="110438" y="164550"/>
                </a:lnTo>
                <a:lnTo>
                  <a:pt x="129524" y="113538"/>
                </a:lnTo>
                <a:lnTo>
                  <a:pt x="155423" y="63195"/>
                </a:lnTo>
                <a:lnTo>
                  <a:pt x="178228" y="24751"/>
                </a:lnTo>
                <a:lnTo>
                  <a:pt x="188031" y="9440"/>
                </a:lnTo>
                <a:lnTo>
                  <a:pt x="68151" y="0"/>
                </a:lnTo>
                <a:close/>
              </a:path>
            </a:pathLst>
          </a:custGeom>
          <a:solidFill>
            <a:srgbClr val="34384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CustomShape 8"/>
          <p:cNvSpPr/>
          <p:nvPr/>
        </p:nvSpPr>
        <p:spPr>
          <a:xfrm>
            <a:off x="4329720" y="4989240"/>
            <a:ext cx="559440" cy="401400"/>
          </a:xfrm>
          <a:custGeom>
            <a:avLst/>
            <a:gdLst/>
            <a:ahLst/>
            <a:rect l="l" t="t" r="r" b="b"/>
            <a:pathLst>
              <a:path w="560070" h="401954">
                <a:moveTo>
                  <a:pt x="89266" y="0"/>
                </a:moveTo>
                <a:lnTo>
                  <a:pt x="48783" y="4721"/>
                </a:lnTo>
                <a:lnTo>
                  <a:pt x="14473" y="12076"/>
                </a:lnTo>
                <a:lnTo>
                  <a:pt x="0" y="15898"/>
                </a:lnTo>
                <a:lnTo>
                  <a:pt x="26967" y="27794"/>
                </a:lnTo>
                <a:lnTo>
                  <a:pt x="94055" y="59959"/>
                </a:lnTo>
                <a:lnTo>
                  <a:pt x="180541" y="107110"/>
                </a:lnTo>
                <a:lnTo>
                  <a:pt x="265703" y="163962"/>
                </a:lnTo>
                <a:lnTo>
                  <a:pt x="341435" y="237752"/>
                </a:lnTo>
                <a:lnTo>
                  <a:pt x="402611" y="315289"/>
                </a:lnTo>
                <a:lnTo>
                  <a:pt x="443511" y="376517"/>
                </a:lnTo>
                <a:lnTo>
                  <a:pt x="458415" y="401383"/>
                </a:lnTo>
                <a:lnTo>
                  <a:pt x="559492" y="302649"/>
                </a:lnTo>
                <a:lnTo>
                  <a:pt x="521588" y="267903"/>
                </a:lnTo>
                <a:lnTo>
                  <a:pt x="421979" y="185110"/>
                </a:lnTo>
                <a:lnTo>
                  <a:pt x="281818" y="86444"/>
                </a:lnTo>
                <a:lnTo>
                  <a:pt x="122260" y="4077"/>
                </a:lnTo>
                <a:lnTo>
                  <a:pt x="89266" y="0"/>
                </a:lnTo>
                <a:close/>
              </a:path>
            </a:pathLst>
          </a:custGeom>
          <a:solidFill>
            <a:srgbClr val="34384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CustomShape 9"/>
          <p:cNvSpPr/>
          <p:nvPr/>
        </p:nvSpPr>
        <p:spPr>
          <a:xfrm>
            <a:off x="3318840" y="4273920"/>
            <a:ext cx="317520" cy="316800"/>
          </a:xfrm>
          <a:custGeom>
            <a:avLst/>
            <a:gdLst/>
            <a:ahLst/>
            <a:rect l="l" t="t" r="r" b="b"/>
            <a:pathLst>
              <a:path w="318135" h="317500">
                <a:moveTo>
                  <a:pt x="30854" y="150420"/>
                </a:moveTo>
                <a:lnTo>
                  <a:pt x="0" y="178922"/>
                </a:lnTo>
                <a:lnTo>
                  <a:pt x="990" y="185710"/>
                </a:lnTo>
                <a:lnTo>
                  <a:pt x="17336" y="221247"/>
                </a:lnTo>
                <a:lnTo>
                  <a:pt x="55757" y="252807"/>
                </a:lnTo>
                <a:lnTo>
                  <a:pt x="101378" y="272677"/>
                </a:lnTo>
                <a:lnTo>
                  <a:pt x="122900" y="281855"/>
                </a:lnTo>
                <a:lnTo>
                  <a:pt x="166830" y="301104"/>
                </a:lnTo>
                <a:lnTo>
                  <a:pt x="188356" y="310282"/>
                </a:lnTo>
                <a:lnTo>
                  <a:pt x="195409" y="312662"/>
                </a:lnTo>
                <a:lnTo>
                  <a:pt x="202462" y="314963"/>
                </a:lnTo>
                <a:lnTo>
                  <a:pt x="209516" y="317343"/>
                </a:lnTo>
                <a:lnTo>
                  <a:pt x="216567" y="317270"/>
                </a:lnTo>
                <a:lnTo>
                  <a:pt x="223618" y="316758"/>
                </a:lnTo>
                <a:lnTo>
                  <a:pt x="230669" y="315368"/>
                </a:lnTo>
                <a:lnTo>
                  <a:pt x="237720" y="312662"/>
                </a:lnTo>
                <a:lnTo>
                  <a:pt x="258732" y="305274"/>
                </a:lnTo>
                <a:lnTo>
                  <a:pt x="278860" y="294137"/>
                </a:lnTo>
                <a:lnTo>
                  <a:pt x="297226" y="279906"/>
                </a:lnTo>
                <a:lnTo>
                  <a:pt x="312949" y="263236"/>
                </a:lnTo>
                <a:lnTo>
                  <a:pt x="315297" y="258555"/>
                </a:lnTo>
                <a:lnTo>
                  <a:pt x="317646" y="256175"/>
                </a:lnTo>
                <a:lnTo>
                  <a:pt x="317646" y="251494"/>
                </a:lnTo>
                <a:lnTo>
                  <a:pt x="317461" y="244100"/>
                </a:lnTo>
                <a:lnTo>
                  <a:pt x="314412" y="236252"/>
                </a:lnTo>
                <a:lnTo>
                  <a:pt x="305896" y="220950"/>
                </a:lnTo>
                <a:lnTo>
                  <a:pt x="301855" y="197467"/>
                </a:lnTo>
                <a:lnTo>
                  <a:pt x="108431" y="197467"/>
                </a:lnTo>
                <a:lnTo>
                  <a:pt x="97814" y="187320"/>
                </a:lnTo>
                <a:lnTo>
                  <a:pt x="86978" y="178059"/>
                </a:lnTo>
                <a:lnTo>
                  <a:pt x="75701" y="169675"/>
                </a:lnTo>
                <a:lnTo>
                  <a:pt x="63764" y="162162"/>
                </a:lnTo>
                <a:lnTo>
                  <a:pt x="56307" y="157349"/>
                </a:lnTo>
                <a:lnTo>
                  <a:pt x="48189" y="153643"/>
                </a:lnTo>
                <a:lnTo>
                  <a:pt x="39631" y="151262"/>
                </a:lnTo>
                <a:lnTo>
                  <a:pt x="30854" y="150420"/>
                </a:lnTo>
                <a:close/>
                <a:moveTo>
                  <a:pt x="68798" y="60996"/>
                </a:moveTo>
                <a:lnTo>
                  <a:pt x="61415" y="61088"/>
                </a:lnTo>
                <a:lnTo>
                  <a:pt x="51241" y="66019"/>
                </a:lnTo>
                <a:lnTo>
                  <a:pt x="45253" y="75785"/>
                </a:lnTo>
                <a:lnTo>
                  <a:pt x="43233" y="88199"/>
                </a:lnTo>
                <a:lnTo>
                  <a:pt x="44960" y="101073"/>
                </a:lnTo>
                <a:lnTo>
                  <a:pt x="68761" y="153673"/>
                </a:lnTo>
                <a:lnTo>
                  <a:pt x="108431" y="197467"/>
                </a:lnTo>
                <a:lnTo>
                  <a:pt x="301855" y="197467"/>
                </a:lnTo>
                <a:lnTo>
                  <a:pt x="301451" y="195117"/>
                </a:lnTo>
                <a:lnTo>
                  <a:pt x="307364" y="167745"/>
                </a:lnTo>
                <a:lnTo>
                  <a:pt x="311055" y="155101"/>
                </a:lnTo>
                <a:lnTo>
                  <a:pt x="242425" y="155101"/>
                </a:lnTo>
                <a:lnTo>
                  <a:pt x="240569" y="150420"/>
                </a:lnTo>
                <a:lnTo>
                  <a:pt x="162500" y="150420"/>
                </a:lnTo>
                <a:lnTo>
                  <a:pt x="144832" y="131060"/>
                </a:lnTo>
                <a:lnTo>
                  <a:pt x="126943" y="111923"/>
                </a:lnTo>
                <a:lnTo>
                  <a:pt x="108613" y="93232"/>
                </a:lnTo>
                <a:lnTo>
                  <a:pt x="89620" y="75210"/>
                </a:lnTo>
                <a:lnTo>
                  <a:pt x="83563" y="68697"/>
                </a:lnTo>
                <a:lnTo>
                  <a:pt x="76401" y="63746"/>
                </a:lnTo>
                <a:lnTo>
                  <a:pt x="68798" y="60996"/>
                </a:lnTo>
                <a:close/>
                <a:moveTo>
                  <a:pt x="292670" y="85297"/>
                </a:moveTo>
                <a:lnTo>
                  <a:pt x="256966" y="119121"/>
                </a:lnTo>
                <a:lnTo>
                  <a:pt x="242425" y="155101"/>
                </a:lnTo>
                <a:lnTo>
                  <a:pt x="311055" y="155101"/>
                </a:lnTo>
                <a:lnTo>
                  <a:pt x="315480" y="139942"/>
                </a:lnTo>
                <a:lnTo>
                  <a:pt x="317645" y="112815"/>
                </a:lnTo>
                <a:lnTo>
                  <a:pt x="316765" y="104479"/>
                </a:lnTo>
                <a:lnTo>
                  <a:pt x="314121" y="97236"/>
                </a:lnTo>
                <a:lnTo>
                  <a:pt x="309713" y="91316"/>
                </a:lnTo>
                <a:lnTo>
                  <a:pt x="303539" y="86952"/>
                </a:lnTo>
                <a:lnTo>
                  <a:pt x="292670" y="85297"/>
                </a:lnTo>
                <a:close/>
                <a:moveTo>
                  <a:pt x="129582" y="0"/>
                </a:moveTo>
                <a:lnTo>
                  <a:pt x="127234" y="0"/>
                </a:lnTo>
                <a:lnTo>
                  <a:pt x="122537" y="2300"/>
                </a:lnTo>
                <a:lnTo>
                  <a:pt x="120181" y="2300"/>
                </a:lnTo>
                <a:lnTo>
                  <a:pt x="115484" y="7060"/>
                </a:lnTo>
                <a:lnTo>
                  <a:pt x="113128" y="14121"/>
                </a:lnTo>
                <a:lnTo>
                  <a:pt x="113019" y="20547"/>
                </a:lnTo>
                <a:lnTo>
                  <a:pt x="112028" y="36416"/>
                </a:lnTo>
                <a:lnTo>
                  <a:pt x="127234" y="89332"/>
                </a:lnTo>
                <a:lnTo>
                  <a:pt x="153683" y="134906"/>
                </a:lnTo>
                <a:lnTo>
                  <a:pt x="162500" y="150420"/>
                </a:lnTo>
                <a:lnTo>
                  <a:pt x="240569" y="150420"/>
                </a:lnTo>
                <a:lnTo>
                  <a:pt x="231405" y="127305"/>
                </a:lnTo>
                <a:lnTo>
                  <a:pt x="219503" y="100171"/>
                </a:lnTo>
                <a:lnTo>
                  <a:pt x="193053" y="46966"/>
                </a:lnTo>
                <a:lnTo>
                  <a:pt x="169545" y="14121"/>
                </a:lnTo>
                <a:lnTo>
                  <a:pt x="140125" y="878"/>
                </a:lnTo>
                <a:lnTo>
                  <a:pt x="129582" y="0"/>
                </a:lnTo>
                <a:close/>
              </a:path>
            </a:pathLst>
          </a:custGeom>
          <a:solidFill>
            <a:srgbClr val="f9de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CustomShape 10"/>
          <p:cNvSpPr/>
          <p:nvPr/>
        </p:nvSpPr>
        <p:spPr>
          <a:xfrm>
            <a:off x="4715280" y="3958920"/>
            <a:ext cx="312480" cy="330840"/>
          </a:xfrm>
          <a:custGeom>
            <a:avLst/>
            <a:gdLst/>
            <a:ahLst/>
            <a:rect l="l" t="t" r="r" b="b"/>
            <a:pathLst>
              <a:path w="313054" h="331470">
                <a:moveTo>
                  <a:pt x="21143" y="163699"/>
                </a:moveTo>
                <a:lnTo>
                  <a:pt x="9969" y="166301"/>
                </a:lnTo>
                <a:lnTo>
                  <a:pt x="2320" y="173983"/>
                </a:lnTo>
                <a:lnTo>
                  <a:pt x="73" y="181342"/>
                </a:lnTo>
                <a:lnTo>
                  <a:pt x="0" y="188997"/>
                </a:lnTo>
                <a:lnTo>
                  <a:pt x="1695" y="196162"/>
                </a:lnTo>
                <a:lnTo>
                  <a:pt x="4700" y="202227"/>
                </a:lnTo>
                <a:lnTo>
                  <a:pt x="22461" y="223241"/>
                </a:lnTo>
                <a:lnTo>
                  <a:pt x="46402" y="240090"/>
                </a:lnTo>
                <a:lnTo>
                  <a:pt x="69466" y="257385"/>
                </a:lnTo>
                <a:lnTo>
                  <a:pt x="84594" y="279738"/>
                </a:lnTo>
                <a:lnTo>
                  <a:pt x="88713" y="290851"/>
                </a:lnTo>
                <a:lnTo>
                  <a:pt x="91076" y="299770"/>
                </a:lnTo>
                <a:lnTo>
                  <a:pt x="92549" y="306860"/>
                </a:lnTo>
                <a:lnTo>
                  <a:pt x="94035" y="312662"/>
                </a:lnTo>
                <a:lnTo>
                  <a:pt x="96415" y="317343"/>
                </a:lnTo>
                <a:lnTo>
                  <a:pt x="91655" y="322103"/>
                </a:lnTo>
                <a:lnTo>
                  <a:pt x="94035" y="324404"/>
                </a:lnTo>
                <a:lnTo>
                  <a:pt x="117279" y="329679"/>
                </a:lnTo>
                <a:lnTo>
                  <a:pt x="140745" y="331197"/>
                </a:lnTo>
                <a:lnTo>
                  <a:pt x="163766" y="328744"/>
                </a:lnTo>
                <a:lnTo>
                  <a:pt x="185671" y="322103"/>
                </a:lnTo>
                <a:lnTo>
                  <a:pt x="195112" y="319723"/>
                </a:lnTo>
                <a:lnTo>
                  <a:pt x="215407" y="290587"/>
                </a:lnTo>
                <a:lnTo>
                  <a:pt x="218596" y="284498"/>
                </a:lnTo>
                <a:lnTo>
                  <a:pt x="230959" y="265200"/>
                </a:lnTo>
                <a:lnTo>
                  <a:pt x="243300" y="248341"/>
                </a:lnTo>
                <a:lnTo>
                  <a:pt x="255626" y="231928"/>
                </a:lnTo>
                <a:lnTo>
                  <a:pt x="267944" y="213968"/>
                </a:lnTo>
                <a:lnTo>
                  <a:pt x="277730" y="199457"/>
                </a:lnTo>
                <a:lnTo>
                  <a:pt x="280122" y="195166"/>
                </a:lnTo>
                <a:lnTo>
                  <a:pt x="89354" y="195166"/>
                </a:lnTo>
                <a:lnTo>
                  <a:pt x="80068" y="188135"/>
                </a:lnTo>
                <a:lnTo>
                  <a:pt x="69926" y="181342"/>
                </a:lnTo>
                <a:lnTo>
                  <a:pt x="58907" y="174995"/>
                </a:lnTo>
                <a:lnTo>
                  <a:pt x="46987" y="169302"/>
                </a:lnTo>
                <a:lnTo>
                  <a:pt x="34073" y="165069"/>
                </a:lnTo>
                <a:lnTo>
                  <a:pt x="21143" y="163699"/>
                </a:lnTo>
                <a:close/>
                <a:moveTo>
                  <a:pt x="199845" y="319723"/>
                </a:moveTo>
                <a:lnTo>
                  <a:pt x="195112" y="319723"/>
                </a:lnTo>
                <a:lnTo>
                  <a:pt x="197492" y="322103"/>
                </a:lnTo>
                <a:lnTo>
                  <a:pt x="199845" y="319723"/>
                </a:lnTo>
                <a:close/>
                <a:moveTo>
                  <a:pt x="105777" y="0"/>
                </a:moveTo>
                <a:lnTo>
                  <a:pt x="103397" y="0"/>
                </a:lnTo>
                <a:lnTo>
                  <a:pt x="98716" y="2380"/>
                </a:lnTo>
                <a:lnTo>
                  <a:pt x="96415" y="4760"/>
                </a:lnTo>
                <a:lnTo>
                  <a:pt x="87074" y="10897"/>
                </a:lnTo>
                <a:lnTo>
                  <a:pt x="68208" y="48230"/>
                </a:lnTo>
                <a:lnTo>
                  <a:pt x="67873" y="58797"/>
                </a:lnTo>
                <a:lnTo>
                  <a:pt x="68877" y="69380"/>
                </a:lnTo>
                <a:lnTo>
                  <a:pt x="70551" y="79970"/>
                </a:lnTo>
                <a:lnTo>
                  <a:pt x="74471" y="108546"/>
                </a:lnTo>
                <a:lnTo>
                  <a:pt x="79123" y="137930"/>
                </a:lnTo>
                <a:lnTo>
                  <a:pt x="84095" y="166590"/>
                </a:lnTo>
                <a:lnTo>
                  <a:pt x="89354" y="195166"/>
                </a:lnTo>
                <a:lnTo>
                  <a:pt x="280122" y="195166"/>
                </a:lnTo>
                <a:lnTo>
                  <a:pt x="286192" y="184277"/>
                </a:lnTo>
                <a:lnTo>
                  <a:pt x="293761" y="168650"/>
                </a:lnTo>
                <a:lnTo>
                  <a:pt x="299802" y="155181"/>
                </a:lnTo>
                <a:lnTo>
                  <a:pt x="225657" y="155181"/>
                </a:lnTo>
                <a:lnTo>
                  <a:pt x="227213" y="145740"/>
                </a:lnTo>
                <a:lnTo>
                  <a:pt x="155125" y="145740"/>
                </a:lnTo>
                <a:lnTo>
                  <a:pt x="152382" y="128127"/>
                </a:lnTo>
                <a:lnTo>
                  <a:pt x="150732" y="110514"/>
                </a:lnTo>
                <a:lnTo>
                  <a:pt x="149501" y="92746"/>
                </a:lnTo>
                <a:lnTo>
                  <a:pt x="148064" y="75289"/>
                </a:lnTo>
                <a:lnTo>
                  <a:pt x="143998" y="57704"/>
                </a:lnTo>
                <a:lnTo>
                  <a:pt x="138385" y="40580"/>
                </a:lnTo>
                <a:lnTo>
                  <a:pt x="130570" y="24348"/>
                </a:lnTo>
                <a:lnTo>
                  <a:pt x="119899" y="9440"/>
                </a:lnTo>
                <a:lnTo>
                  <a:pt x="117519" y="4760"/>
                </a:lnTo>
                <a:lnTo>
                  <a:pt x="112838" y="2380"/>
                </a:lnTo>
                <a:lnTo>
                  <a:pt x="105777" y="0"/>
                </a:lnTo>
                <a:close/>
                <a:moveTo>
                  <a:pt x="286043" y="65959"/>
                </a:moveTo>
                <a:lnTo>
                  <a:pt x="249776" y="85246"/>
                </a:lnTo>
                <a:lnTo>
                  <a:pt x="232153" y="127274"/>
                </a:lnTo>
                <a:lnTo>
                  <a:pt x="225657" y="155181"/>
                </a:lnTo>
                <a:lnTo>
                  <a:pt x="299802" y="155181"/>
                </a:lnTo>
                <a:lnTo>
                  <a:pt x="300869" y="152800"/>
                </a:lnTo>
                <a:lnTo>
                  <a:pt x="306317" y="137930"/>
                </a:lnTo>
                <a:lnTo>
                  <a:pt x="310886" y="121959"/>
                </a:lnTo>
                <a:lnTo>
                  <a:pt x="312807" y="105541"/>
                </a:lnTo>
                <a:lnTo>
                  <a:pt x="310311" y="89332"/>
                </a:lnTo>
                <a:lnTo>
                  <a:pt x="286043" y="65959"/>
                </a:lnTo>
                <a:close/>
                <a:moveTo>
                  <a:pt x="198856" y="13878"/>
                </a:moveTo>
                <a:lnTo>
                  <a:pt x="171628" y="42365"/>
                </a:lnTo>
                <a:lnTo>
                  <a:pt x="161621" y="94945"/>
                </a:lnTo>
                <a:lnTo>
                  <a:pt x="155125" y="145740"/>
                </a:lnTo>
                <a:lnTo>
                  <a:pt x="227213" y="145740"/>
                </a:lnTo>
                <a:lnTo>
                  <a:pt x="230586" y="125277"/>
                </a:lnTo>
                <a:lnTo>
                  <a:pt x="233313" y="95827"/>
                </a:lnTo>
                <a:lnTo>
                  <a:pt x="231637" y="67255"/>
                </a:lnTo>
                <a:lnTo>
                  <a:pt x="223356" y="39985"/>
                </a:lnTo>
                <a:lnTo>
                  <a:pt x="217817" y="28357"/>
                </a:lnTo>
                <a:lnTo>
                  <a:pt x="209214" y="19139"/>
                </a:lnTo>
                <a:lnTo>
                  <a:pt x="198856" y="13878"/>
                </a:lnTo>
                <a:close/>
              </a:path>
            </a:pathLst>
          </a:custGeom>
          <a:solidFill>
            <a:srgbClr val="f9de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CustomShape 11"/>
          <p:cNvSpPr/>
          <p:nvPr/>
        </p:nvSpPr>
        <p:spPr>
          <a:xfrm>
            <a:off x="3493080" y="4255200"/>
            <a:ext cx="1438200" cy="794160"/>
          </a:xfrm>
          <a:custGeom>
            <a:avLst/>
            <a:gdLst/>
            <a:ahLst/>
            <a:rect l="l" t="t" r="r" b="b"/>
            <a:pathLst>
              <a:path w="1438910" h="795020">
                <a:moveTo>
                  <a:pt x="972967" y="479506"/>
                </a:moveTo>
                <a:lnTo>
                  <a:pt x="526567" y="479506"/>
                </a:lnTo>
                <a:lnTo>
                  <a:pt x="585332" y="794517"/>
                </a:lnTo>
                <a:lnTo>
                  <a:pt x="603219" y="794553"/>
                </a:lnTo>
                <a:lnTo>
                  <a:pt x="652621" y="793046"/>
                </a:lnTo>
                <a:lnTo>
                  <a:pt x="727148" y="787572"/>
                </a:lnTo>
                <a:lnTo>
                  <a:pt x="820411" y="775706"/>
                </a:lnTo>
                <a:lnTo>
                  <a:pt x="905691" y="760818"/>
                </a:lnTo>
                <a:lnTo>
                  <a:pt x="964975" y="746357"/>
                </a:lnTo>
                <a:lnTo>
                  <a:pt x="1010823" y="731080"/>
                </a:lnTo>
                <a:lnTo>
                  <a:pt x="972967" y="479506"/>
                </a:lnTo>
                <a:close/>
                <a:moveTo>
                  <a:pt x="129289" y="220950"/>
                </a:moveTo>
                <a:lnTo>
                  <a:pt x="0" y="329085"/>
                </a:lnTo>
                <a:lnTo>
                  <a:pt x="19246" y="349731"/>
                </a:lnTo>
                <a:lnTo>
                  <a:pt x="71110" y="397264"/>
                </a:lnTo>
                <a:lnTo>
                  <a:pt x="146776" y="450078"/>
                </a:lnTo>
                <a:lnTo>
                  <a:pt x="237427" y="486566"/>
                </a:lnTo>
                <a:lnTo>
                  <a:pt x="336158" y="496374"/>
                </a:lnTo>
                <a:lnTo>
                  <a:pt x="429600" y="492735"/>
                </a:lnTo>
                <a:lnTo>
                  <a:pt x="499240" y="484246"/>
                </a:lnTo>
                <a:lnTo>
                  <a:pt x="526567" y="479506"/>
                </a:lnTo>
                <a:lnTo>
                  <a:pt x="972967" y="479506"/>
                </a:lnTo>
                <a:lnTo>
                  <a:pt x="963775" y="418417"/>
                </a:lnTo>
                <a:lnTo>
                  <a:pt x="995621" y="410844"/>
                </a:lnTo>
                <a:lnTo>
                  <a:pt x="1075731" y="384312"/>
                </a:lnTo>
                <a:lnTo>
                  <a:pt x="1104713" y="370209"/>
                </a:lnTo>
                <a:lnTo>
                  <a:pt x="476582" y="370209"/>
                </a:lnTo>
                <a:lnTo>
                  <a:pt x="376118" y="354948"/>
                </a:lnTo>
                <a:lnTo>
                  <a:pt x="274083" y="317142"/>
                </a:lnTo>
                <a:lnTo>
                  <a:pt x="196288" y="272955"/>
                </a:lnTo>
                <a:lnTo>
                  <a:pt x="146700" y="236264"/>
                </a:lnTo>
                <a:lnTo>
                  <a:pt x="129289" y="220950"/>
                </a:lnTo>
                <a:close/>
                <a:moveTo>
                  <a:pt x="860398" y="291480"/>
                </a:moveTo>
                <a:lnTo>
                  <a:pt x="606516" y="338446"/>
                </a:lnTo>
                <a:lnTo>
                  <a:pt x="592004" y="346971"/>
                </a:lnTo>
                <a:lnTo>
                  <a:pt x="548619" y="362555"/>
                </a:lnTo>
                <a:lnTo>
                  <a:pt x="476582" y="370209"/>
                </a:lnTo>
                <a:lnTo>
                  <a:pt x="1104713" y="370209"/>
                </a:lnTo>
                <a:lnTo>
                  <a:pt x="1180967" y="333102"/>
                </a:lnTo>
                <a:lnTo>
                  <a:pt x="1232323" y="294015"/>
                </a:lnTo>
                <a:lnTo>
                  <a:pt x="883168" y="294015"/>
                </a:lnTo>
                <a:lnTo>
                  <a:pt x="860398" y="291480"/>
                </a:lnTo>
                <a:close/>
                <a:moveTo>
                  <a:pt x="1438693" y="0"/>
                </a:moveTo>
                <a:lnTo>
                  <a:pt x="1314053" y="7060"/>
                </a:lnTo>
                <a:lnTo>
                  <a:pt x="1305613" y="26925"/>
                </a:lnTo>
                <a:lnTo>
                  <a:pt x="1276466" y="77858"/>
                </a:lnTo>
                <a:lnTo>
                  <a:pt x="1220870" y="146864"/>
                </a:lnTo>
                <a:lnTo>
                  <a:pt x="1133083" y="220950"/>
                </a:lnTo>
                <a:lnTo>
                  <a:pt x="1030965" y="272636"/>
                </a:lnTo>
                <a:lnTo>
                  <a:pt x="943841" y="292362"/>
                </a:lnTo>
                <a:lnTo>
                  <a:pt x="883168" y="294015"/>
                </a:lnTo>
                <a:lnTo>
                  <a:pt x="1232323" y="294015"/>
                </a:lnTo>
                <a:lnTo>
                  <a:pt x="1288189" y="251494"/>
                </a:lnTo>
                <a:lnTo>
                  <a:pt x="1368237" y="156672"/>
                </a:lnTo>
                <a:lnTo>
                  <a:pt x="1413692" y="76390"/>
                </a:lnTo>
                <a:lnTo>
                  <a:pt x="1434021" y="20787"/>
                </a:lnTo>
                <a:lnTo>
                  <a:pt x="1438693" y="0"/>
                </a:lnTo>
                <a:close/>
              </a:path>
            </a:pathLst>
          </a:custGeom>
          <a:solidFill>
            <a:srgbClr val="fdfb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CustomShape 12"/>
          <p:cNvSpPr/>
          <p:nvPr/>
        </p:nvSpPr>
        <p:spPr>
          <a:xfrm>
            <a:off x="3981960" y="4475880"/>
            <a:ext cx="438840" cy="2250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CustomShape 13"/>
          <p:cNvSpPr/>
          <p:nvPr/>
        </p:nvSpPr>
        <p:spPr>
          <a:xfrm>
            <a:off x="4179240" y="4640760"/>
            <a:ext cx="490680" cy="327600"/>
          </a:xfrm>
          <a:custGeom>
            <a:avLst/>
            <a:gdLst/>
            <a:ahLst/>
            <a:rect l="l" t="t" r="r" b="b"/>
            <a:pathLst>
              <a:path w="491489" h="328295">
                <a:moveTo>
                  <a:pt x="58789" y="0"/>
                </a:moveTo>
                <a:lnTo>
                  <a:pt x="46624" y="963"/>
                </a:lnTo>
                <a:lnTo>
                  <a:pt x="26746" y="7645"/>
                </a:lnTo>
                <a:lnTo>
                  <a:pt x="8192" y="15206"/>
                </a:lnTo>
                <a:lnTo>
                  <a:pt x="0" y="18802"/>
                </a:lnTo>
                <a:lnTo>
                  <a:pt x="42287" y="145740"/>
                </a:lnTo>
                <a:lnTo>
                  <a:pt x="61973" y="193411"/>
                </a:lnTo>
                <a:lnTo>
                  <a:pt x="87970" y="236570"/>
                </a:lnTo>
                <a:lnTo>
                  <a:pt x="121523" y="273521"/>
                </a:lnTo>
                <a:lnTo>
                  <a:pt x="163876" y="302571"/>
                </a:lnTo>
                <a:lnTo>
                  <a:pt x="216275" y="322024"/>
                </a:lnTo>
                <a:lnTo>
                  <a:pt x="271724" y="328081"/>
                </a:lnTo>
                <a:lnTo>
                  <a:pt x="321869" y="320692"/>
                </a:lnTo>
                <a:lnTo>
                  <a:pt x="365916" y="303928"/>
                </a:lnTo>
                <a:lnTo>
                  <a:pt x="403074" y="281858"/>
                </a:lnTo>
                <a:lnTo>
                  <a:pt x="460581" y="226299"/>
                </a:lnTo>
                <a:lnTo>
                  <a:pt x="461928" y="223915"/>
                </a:lnTo>
                <a:lnTo>
                  <a:pt x="316141" y="223915"/>
                </a:lnTo>
                <a:lnTo>
                  <a:pt x="265402" y="217515"/>
                </a:lnTo>
                <a:lnTo>
                  <a:pt x="222790" y="204230"/>
                </a:lnTo>
                <a:lnTo>
                  <a:pt x="166927" y="166922"/>
                </a:lnTo>
                <a:lnTo>
                  <a:pt x="128706" y="116355"/>
                </a:lnTo>
                <a:lnTo>
                  <a:pt x="101076" y="65848"/>
                </a:lnTo>
                <a:lnTo>
                  <a:pt x="91512" y="47281"/>
                </a:lnTo>
                <a:lnTo>
                  <a:pt x="79070" y="26736"/>
                </a:lnTo>
                <a:lnTo>
                  <a:pt x="67059" y="9284"/>
                </a:lnTo>
                <a:lnTo>
                  <a:pt x="58789" y="0"/>
                </a:lnTo>
                <a:close/>
                <a:moveTo>
                  <a:pt x="491340" y="159861"/>
                </a:moveTo>
                <a:lnTo>
                  <a:pt x="457245" y="187758"/>
                </a:lnTo>
                <a:lnTo>
                  <a:pt x="419914" y="208426"/>
                </a:lnTo>
                <a:lnTo>
                  <a:pt x="373761" y="220950"/>
                </a:lnTo>
                <a:lnTo>
                  <a:pt x="316141" y="223915"/>
                </a:lnTo>
                <a:lnTo>
                  <a:pt x="461928" y="223915"/>
                </a:lnTo>
                <a:lnTo>
                  <a:pt x="478696" y="194244"/>
                </a:lnTo>
                <a:lnTo>
                  <a:pt x="488436" y="169670"/>
                </a:lnTo>
                <a:lnTo>
                  <a:pt x="491340" y="159861"/>
                </a:lnTo>
                <a:close/>
              </a:path>
            </a:pathLst>
          </a:custGeom>
          <a:solidFill>
            <a:srgbClr val="34384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CustomShape 14"/>
          <p:cNvSpPr/>
          <p:nvPr/>
        </p:nvSpPr>
        <p:spPr>
          <a:xfrm>
            <a:off x="3633120" y="3704760"/>
            <a:ext cx="999360" cy="871920"/>
          </a:xfrm>
          <a:custGeom>
            <a:avLst/>
            <a:gdLst/>
            <a:ahLst/>
            <a:rect l="l" t="t" r="r" b="b"/>
            <a:pathLst>
              <a:path w="1000125" h="872489">
                <a:moveTo>
                  <a:pt x="889233" y="578574"/>
                </a:moveTo>
                <a:lnTo>
                  <a:pt x="144242" y="578574"/>
                </a:lnTo>
                <a:lnTo>
                  <a:pt x="172195" y="631429"/>
                </a:lnTo>
                <a:lnTo>
                  <a:pt x="256789" y="744009"/>
                </a:lnTo>
                <a:lnTo>
                  <a:pt x="399128" y="847337"/>
                </a:lnTo>
                <a:lnTo>
                  <a:pt x="600317" y="872434"/>
                </a:lnTo>
                <a:lnTo>
                  <a:pt x="779332" y="788073"/>
                </a:lnTo>
                <a:lnTo>
                  <a:pt x="870632" y="650591"/>
                </a:lnTo>
                <a:lnTo>
                  <a:pt x="889233" y="578574"/>
                </a:lnTo>
                <a:close/>
                <a:moveTo>
                  <a:pt x="64024" y="430206"/>
                </a:moveTo>
                <a:lnTo>
                  <a:pt x="33500" y="437821"/>
                </a:lnTo>
                <a:lnTo>
                  <a:pt x="10248" y="461077"/>
                </a:lnTo>
                <a:lnTo>
                  <a:pt x="0" y="494607"/>
                </a:lnTo>
                <a:lnTo>
                  <a:pt x="4076" y="526589"/>
                </a:lnTo>
                <a:lnTo>
                  <a:pt x="21816" y="554614"/>
                </a:lnTo>
                <a:lnTo>
                  <a:pt x="52559" y="576273"/>
                </a:lnTo>
                <a:lnTo>
                  <a:pt x="87713" y="585536"/>
                </a:lnTo>
                <a:lnTo>
                  <a:pt x="116915" y="585337"/>
                </a:lnTo>
                <a:lnTo>
                  <a:pt x="136859" y="581182"/>
                </a:lnTo>
                <a:lnTo>
                  <a:pt x="144242" y="578574"/>
                </a:lnTo>
                <a:lnTo>
                  <a:pt x="889233" y="578574"/>
                </a:lnTo>
                <a:lnTo>
                  <a:pt x="903752" y="522362"/>
                </a:lnTo>
                <a:lnTo>
                  <a:pt x="908228" y="465758"/>
                </a:lnTo>
                <a:lnTo>
                  <a:pt x="923217" y="460689"/>
                </a:lnTo>
                <a:lnTo>
                  <a:pt x="955841" y="444605"/>
                </a:lnTo>
                <a:lnTo>
                  <a:pt x="968992" y="432834"/>
                </a:lnTo>
                <a:lnTo>
                  <a:pt x="101931" y="432834"/>
                </a:lnTo>
                <a:lnTo>
                  <a:pt x="90581" y="430966"/>
                </a:lnTo>
                <a:lnTo>
                  <a:pt x="64024" y="430206"/>
                </a:lnTo>
                <a:close/>
                <a:moveTo>
                  <a:pt x="700541" y="0"/>
                </a:moveTo>
                <a:lnTo>
                  <a:pt x="470124" y="2397"/>
                </a:lnTo>
                <a:lnTo>
                  <a:pt x="224280" y="25501"/>
                </a:lnTo>
                <a:lnTo>
                  <a:pt x="76066" y="84946"/>
                </a:lnTo>
                <a:lnTo>
                  <a:pt x="72541" y="193666"/>
                </a:lnTo>
                <a:lnTo>
                  <a:pt x="72100" y="275356"/>
                </a:lnTo>
                <a:lnTo>
                  <a:pt x="76067" y="327079"/>
                </a:lnTo>
                <a:lnTo>
                  <a:pt x="83083" y="356489"/>
                </a:lnTo>
                <a:lnTo>
                  <a:pt x="91644" y="391411"/>
                </a:lnTo>
                <a:lnTo>
                  <a:pt x="101931" y="432834"/>
                </a:lnTo>
                <a:lnTo>
                  <a:pt x="968992" y="432834"/>
                </a:lnTo>
                <a:lnTo>
                  <a:pt x="987587" y="416189"/>
                </a:lnTo>
                <a:lnTo>
                  <a:pt x="999943" y="374125"/>
                </a:lnTo>
                <a:lnTo>
                  <a:pt x="981258" y="319320"/>
                </a:lnTo>
                <a:lnTo>
                  <a:pt x="972865" y="315337"/>
                </a:lnTo>
                <a:lnTo>
                  <a:pt x="905848" y="315337"/>
                </a:lnTo>
                <a:lnTo>
                  <a:pt x="903757" y="291757"/>
                </a:lnTo>
                <a:lnTo>
                  <a:pt x="897924" y="236001"/>
                </a:lnTo>
                <a:lnTo>
                  <a:pt x="889012" y="170547"/>
                </a:lnTo>
                <a:lnTo>
                  <a:pt x="877683" y="117870"/>
                </a:lnTo>
                <a:lnTo>
                  <a:pt x="857998" y="78049"/>
                </a:lnTo>
                <a:lnTo>
                  <a:pt x="833025" y="40875"/>
                </a:lnTo>
                <a:lnTo>
                  <a:pt x="802470" y="2675"/>
                </a:lnTo>
                <a:lnTo>
                  <a:pt x="700541" y="0"/>
                </a:lnTo>
                <a:close/>
                <a:moveTo>
                  <a:pt x="949355" y="304181"/>
                </a:moveTo>
                <a:lnTo>
                  <a:pt x="919223" y="309317"/>
                </a:lnTo>
                <a:lnTo>
                  <a:pt x="905848" y="315337"/>
                </a:lnTo>
                <a:lnTo>
                  <a:pt x="972865" y="315337"/>
                </a:lnTo>
                <a:lnTo>
                  <a:pt x="949355" y="304181"/>
                </a:lnTo>
                <a:close/>
              </a:path>
            </a:pathLst>
          </a:custGeom>
          <a:solidFill>
            <a:srgbClr val="f9de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CustomShape 15"/>
          <p:cNvSpPr/>
          <p:nvPr/>
        </p:nvSpPr>
        <p:spPr>
          <a:xfrm>
            <a:off x="3963240" y="4252680"/>
            <a:ext cx="432360" cy="213120"/>
          </a:xfrm>
          <a:custGeom>
            <a:avLst/>
            <a:gdLst/>
            <a:ahLst/>
            <a:rect l="l" t="t" r="r" b="b"/>
            <a:pathLst>
              <a:path w="433070" h="213995">
                <a:moveTo>
                  <a:pt x="432535" y="0"/>
                </a:moveTo>
                <a:lnTo>
                  <a:pt x="0" y="84651"/>
                </a:lnTo>
                <a:lnTo>
                  <a:pt x="12342" y="110467"/>
                </a:lnTo>
                <a:lnTo>
                  <a:pt x="54656" y="164264"/>
                </a:lnTo>
                <a:lnTo>
                  <a:pt x="134873" y="210564"/>
                </a:lnTo>
                <a:lnTo>
                  <a:pt x="260927" y="213889"/>
                </a:lnTo>
                <a:lnTo>
                  <a:pt x="360138" y="165608"/>
                </a:lnTo>
                <a:lnTo>
                  <a:pt x="411084" y="93735"/>
                </a:lnTo>
                <a:lnTo>
                  <a:pt x="429854" y="28466"/>
                </a:lnTo>
                <a:lnTo>
                  <a:pt x="432535" y="0"/>
                </a:lnTo>
                <a:close/>
              </a:path>
            </a:pathLst>
          </a:custGeom>
          <a:solidFill>
            <a:srgbClr val="e657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7" name="CustomShape 16"/>
          <p:cNvSpPr/>
          <p:nvPr/>
        </p:nvSpPr>
        <p:spPr>
          <a:xfrm>
            <a:off x="3963240" y="4252680"/>
            <a:ext cx="432360" cy="128160"/>
          </a:xfrm>
          <a:custGeom>
            <a:avLst/>
            <a:gdLst/>
            <a:ahLst/>
            <a:rect l="l" t="t" r="r" b="b"/>
            <a:pathLst>
              <a:path w="433070" h="128904">
                <a:moveTo>
                  <a:pt x="432535" y="0"/>
                </a:moveTo>
                <a:lnTo>
                  <a:pt x="0" y="84651"/>
                </a:lnTo>
                <a:lnTo>
                  <a:pt x="12342" y="110467"/>
                </a:lnTo>
                <a:lnTo>
                  <a:pt x="26832" y="128890"/>
                </a:lnTo>
                <a:lnTo>
                  <a:pt x="423092" y="51980"/>
                </a:lnTo>
                <a:lnTo>
                  <a:pt x="429854" y="28466"/>
                </a:lnTo>
                <a:lnTo>
                  <a:pt x="4325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CustomShape 17"/>
          <p:cNvSpPr/>
          <p:nvPr/>
        </p:nvSpPr>
        <p:spPr>
          <a:xfrm>
            <a:off x="3894840" y="4041000"/>
            <a:ext cx="180360" cy="1188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CustomShape 18"/>
          <p:cNvSpPr/>
          <p:nvPr/>
        </p:nvSpPr>
        <p:spPr>
          <a:xfrm>
            <a:off x="4223880" y="3972960"/>
            <a:ext cx="182520" cy="1188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CustomShape 19"/>
          <p:cNvSpPr/>
          <p:nvPr/>
        </p:nvSpPr>
        <p:spPr>
          <a:xfrm>
            <a:off x="4412160" y="3721320"/>
            <a:ext cx="137880" cy="338400"/>
          </a:xfrm>
          <a:custGeom>
            <a:avLst/>
            <a:gdLst/>
            <a:ahLst/>
            <a:rect l="l" t="t" r="r" b="b"/>
            <a:pathLst>
              <a:path w="138429" h="339089">
                <a:moveTo>
                  <a:pt x="68230" y="0"/>
                </a:moveTo>
                <a:lnTo>
                  <a:pt x="0" y="0"/>
                </a:lnTo>
                <a:lnTo>
                  <a:pt x="1879" y="3415"/>
                </a:lnTo>
                <a:lnTo>
                  <a:pt x="7953" y="13219"/>
                </a:lnTo>
                <a:lnTo>
                  <a:pt x="18877" y="28750"/>
                </a:lnTo>
                <a:lnTo>
                  <a:pt x="35305" y="49346"/>
                </a:lnTo>
                <a:lnTo>
                  <a:pt x="62608" y="106446"/>
                </a:lnTo>
                <a:lnTo>
                  <a:pt x="95215" y="204527"/>
                </a:lnTo>
                <a:lnTo>
                  <a:pt x="122541" y="297313"/>
                </a:lnTo>
                <a:lnTo>
                  <a:pt x="134002" y="338526"/>
                </a:lnTo>
                <a:lnTo>
                  <a:pt x="135628" y="323903"/>
                </a:lnTo>
                <a:lnTo>
                  <a:pt x="138147" y="285034"/>
                </a:lnTo>
                <a:lnTo>
                  <a:pt x="138018" y="229414"/>
                </a:lnTo>
                <a:lnTo>
                  <a:pt x="131701" y="164542"/>
                </a:lnTo>
                <a:lnTo>
                  <a:pt x="115826" y="101145"/>
                </a:lnTo>
                <a:lnTo>
                  <a:pt x="94670" y="48771"/>
                </a:lnTo>
                <a:lnTo>
                  <a:pt x="76162" y="13147"/>
                </a:lnTo>
                <a:lnTo>
                  <a:pt x="68230" y="0"/>
                </a:lnTo>
                <a:close/>
              </a:path>
            </a:pathLst>
          </a:custGeom>
          <a:solidFill>
            <a:srgbClr val="34384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CustomShape 20"/>
          <p:cNvSpPr/>
          <p:nvPr/>
        </p:nvSpPr>
        <p:spPr>
          <a:xfrm>
            <a:off x="3652560" y="3454200"/>
            <a:ext cx="1073880" cy="732240"/>
          </a:xfrm>
          <a:custGeom>
            <a:avLst/>
            <a:gdLst/>
            <a:ahLst/>
            <a:rect l="l" t="t" r="r" b="b"/>
            <a:pathLst>
              <a:path w="1074420" h="732789">
                <a:moveTo>
                  <a:pt x="763476" y="0"/>
                </a:moveTo>
                <a:lnTo>
                  <a:pt x="607958" y="3397"/>
                </a:lnTo>
                <a:lnTo>
                  <a:pt x="418494" y="41403"/>
                </a:lnTo>
                <a:lnTo>
                  <a:pt x="240065" y="111007"/>
                </a:lnTo>
                <a:lnTo>
                  <a:pt x="108794" y="183920"/>
                </a:lnTo>
                <a:lnTo>
                  <a:pt x="27767" y="241407"/>
                </a:lnTo>
                <a:lnTo>
                  <a:pt x="0" y="285488"/>
                </a:lnTo>
                <a:lnTo>
                  <a:pt x="1249" y="339081"/>
                </a:lnTo>
                <a:lnTo>
                  <a:pt x="6024" y="412503"/>
                </a:lnTo>
                <a:lnTo>
                  <a:pt x="16527" y="492745"/>
                </a:lnTo>
                <a:lnTo>
                  <a:pt x="36218" y="573863"/>
                </a:lnTo>
                <a:lnTo>
                  <a:pt x="61196" y="651456"/>
                </a:lnTo>
                <a:lnTo>
                  <a:pt x="82647" y="709652"/>
                </a:lnTo>
                <a:lnTo>
                  <a:pt x="91756" y="732577"/>
                </a:lnTo>
                <a:lnTo>
                  <a:pt x="89185" y="707849"/>
                </a:lnTo>
                <a:lnTo>
                  <a:pt x="83528" y="647628"/>
                </a:lnTo>
                <a:lnTo>
                  <a:pt x="77872" y="572859"/>
                </a:lnTo>
                <a:lnTo>
                  <a:pt x="75301" y="504486"/>
                </a:lnTo>
                <a:lnTo>
                  <a:pt x="77137" y="452923"/>
                </a:lnTo>
                <a:lnTo>
                  <a:pt x="81176" y="412814"/>
                </a:lnTo>
                <a:lnTo>
                  <a:pt x="85215" y="386807"/>
                </a:lnTo>
                <a:lnTo>
                  <a:pt x="87051" y="377549"/>
                </a:lnTo>
                <a:lnTo>
                  <a:pt x="707588" y="377549"/>
                </a:lnTo>
                <a:lnTo>
                  <a:pt x="819502" y="344715"/>
                </a:lnTo>
                <a:lnTo>
                  <a:pt x="973593" y="250959"/>
                </a:lnTo>
                <a:lnTo>
                  <a:pt x="1052307" y="169980"/>
                </a:lnTo>
                <a:lnTo>
                  <a:pt x="1072332" y="138698"/>
                </a:lnTo>
                <a:lnTo>
                  <a:pt x="1002393" y="138698"/>
                </a:lnTo>
                <a:lnTo>
                  <a:pt x="932566" y="134458"/>
                </a:lnTo>
                <a:lnTo>
                  <a:pt x="858106" y="118993"/>
                </a:lnTo>
                <a:lnTo>
                  <a:pt x="804857" y="99773"/>
                </a:lnTo>
                <a:lnTo>
                  <a:pt x="771517" y="75405"/>
                </a:lnTo>
                <a:lnTo>
                  <a:pt x="771152" y="72027"/>
                </a:lnTo>
                <a:lnTo>
                  <a:pt x="907455" y="20300"/>
                </a:lnTo>
                <a:lnTo>
                  <a:pt x="868743" y="12028"/>
                </a:lnTo>
                <a:lnTo>
                  <a:pt x="763476" y="0"/>
                </a:lnTo>
                <a:close/>
                <a:moveTo>
                  <a:pt x="707588" y="377549"/>
                </a:moveTo>
                <a:lnTo>
                  <a:pt x="87051" y="377549"/>
                </a:lnTo>
                <a:lnTo>
                  <a:pt x="120402" y="391071"/>
                </a:lnTo>
                <a:lnTo>
                  <a:pt x="216341" y="416939"/>
                </a:lnTo>
                <a:lnTo>
                  <a:pt x="368697" y="433109"/>
                </a:lnTo>
                <a:lnTo>
                  <a:pt x="571299" y="417534"/>
                </a:lnTo>
                <a:lnTo>
                  <a:pt x="707588" y="377549"/>
                </a:lnTo>
                <a:close/>
                <a:moveTo>
                  <a:pt x="1074382" y="135495"/>
                </a:moveTo>
                <a:lnTo>
                  <a:pt x="1054145" y="137212"/>
                </a:lnTo>
                <a:lnTo>
                  <a:pt x="1002393" y="138698"/>
                </a:lnTo>
                <a:lnTo>
                  <a:pt x="1072332" y="138698"/>
                </a:lnTo>
                <a:lnTo>
                  <a:pt x="1074382" y="135495"/>
                </a:lnTo>
                <a:close/>
              </a:path>
            </a:pathLst>
          </a:custGeom>
          <a:solidFill>
            <a:srgbClr val="34384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CustomShape 21"/>
          <p:cNvSpPr/>
          <p:nvPr/>
        </p:nvSpPr>
        <p:spPr>
          <a:xfrm>
            <a:off x="4123440" y="4022280"/>
            <a:ext cx="100440" cy="22932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3" name="CustomShape 22"/>
          <p:cNvSpPr/>
          <p:nvPr/>
        </p:nvSpPr>
        <p:spPr>
          <a:xfrm>
            <a:off x="1435320" y="1939680"/>
            <a:ext cx="9320400" cy="12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960" bIns="0">
            <a:noAutofit/>
          </a:bodyPr>
          <a:p>
            <a:pPr marL="3075840" algn="ctr">
              <a:lnSpc>
                <a:spcPts val="3336"/>
              </a:lnSpc>
              <a:spcBef>
                <a:spcPts val="96"/>
              </a:spcBef>
            </a:pPr>
            <a:br/>
            <a:r>
              <a:rPr b="0" lang="en-US" sz="9600" spc="1" strike="noStrike">
                <a:solidFill>
                  <a:srgbClr val="ffffff"/>
                </a:solidFill>
                <a:latin typeface="Impact"/>
              </a:rPr>
              <a:t>CODE</a:t>
            </a:r>
            <a:r>
              <a:rPr b="0" lang="en-US" sz="9600" spc="-97" strike="noStrike">
                <a:solidFill>
                  <a:srgbClr val="ffffff"/>
                </a:solidFill>
                <a:latin typeface="Impact"/>
              </a:rPr>
              <a:t> </a:t>
            </a:r>
            <a:r>
              <a:rPr b="0" lang="en-US" sz="9600" spc="-1" strike="noStrike">
                <a:solidFill>
                  <a:srgbClr val="ffffff"/>
                </a:solidFill>
                <a:latin typeface="Impact"/>
              </a:rPr>
              <a:t>!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744" name="CustomShape 23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5" name="CustomShape 24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BB499C93-1B0D-4015-8F2E-170FB37F5104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746" name="TextShape 25"/>
          <p:cNvSpPr txBox="1"/>
          <p:nvPr/>
        </p:nvSpPr>
        <p:spPr>
          <a:xfrm>
            <a:off x="6492240" y="822960"/>
            <a:ext cx="256032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Time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to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Code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CustomShape 1"/>
          <p:cNvSpPr/>
          <p:nvPr/>
        </p:nvSpPr>
        <p:spPr>
          <a:xfrm>
            <a:off x="7389720" y="0"/>
            <a:ext cx="4801680" cy="6857280"/>
          </a:xfrm>
          <a:custGeom>
            <a:avLst/>
            <a:gdLst/>
            <a:ahLst/>
            <a:rect l="l" t="t" r="r" b="b"/>
            <a:pathLst>
              <a:path w="4802505" h="6858000">
                <a:moveTo>
                  <a:pt x="4802124" y="0"/>
                </a:moveTo>
                <a:lnTo>
                  <a:pt x="0" y="0"/>
                </a:lnTo>
                <a:lnTo>
                  <a:pt x="4699" y="66675"/>
                </a:lnTo>
                <a:lnTo>
                  <a:pt x="12700" y="122174"/>
                </a:lnTo>
                <a:lnTo>
                  <a:pt x="22225" y="174625"/>
                </a:lnTo>
                <a:lnTo>
                  <a:pt x="53975" y="260350"/>
                </a:lnTo>
                <a:lnTo>
                  <a:pt x="73025" y="296799"/>
                </a:lnTo>
                <a:lnTo>
                  <a:pt x="109474" y="369824"/>
                </a:lnTo>
                <a:lnTo>
                  <a:pt x="127000" y="409575"/>
                </a:lnTo>
                <a:lnTo>
                  <a:pt x="142875" y="450850"/>
                </a:lnTo>
                <a:lnTo>
                  <a:pt x="157099" y="496824"/>
                </a:lnTo>
                <a:lnTo>
                  <a:pt x="168275" y="546100"/>
                </a:lnTo>
                <a:lnTo>
                  <a:pt x="176149" y="606425"/>
                </a:lnTo>
                <a:lnTo>
                  <a:pt x="179324" y="673100"/>
                </a:lnTo>
                <a:lnTo>
                  <a:pt x="176149" y="744474"/>
                </a:lnTo>
                <a:lnTo>
                  <a:pt x="168275" y="801624"/>
                </a:lnTo>
                <a:lnTo>
                  <a:pt x="157099" y="854075"/>
                </a:lnTo>
                <a:lnTo>
                  <a:pt x="142875" y="901700"/>
                </a:lnTo>
                <a:lnTo>
                  <a:pt x="127000" y="942975"/>
                </a:lnTo>
                <a:lnTo>
                  <a:pt x="107950" y="981075"/>
                </a:lnTo>
                <a:lnTo>
                  <a:pt x="88900" y="1017524"/>
                </a:lnTo>
                <a:lnTo>
                  <a:pt x="69850" y="1055624"/>
                </a:lnTo>
                <a:lnTo>
                  <a:pt x="52324" y="1095375"/>
                </a:lnTo>
                <a:lnTo>
                  <a:pt x="34925" y="1136650"/>
                </a:lnTo>
                <a:lnTo>
                  <a:pt x="20574" y="1182624"/>
                </a:lnTo>
                <a:lnTo>
                  <a:pt x="11049" y="1235075"/>
                </a:lnTo>
                <a:lnTo>
                  <a:pt x="1524" y="1295400"/>
                </a:lnTo>
                <a:lnTo>
                  <a:pt x="0" y="1363599"/>
                </a:lnTo>
                <a:lnTo>
                  <a:pt x="1524" y="1431925"/>
                </a:lnTo>
                <a:lnTo>
                  <a:pt x="11049" y="1492250"/>
                </a:lnTo>
                <a:lnTo>
                  <a:pt x="20574" y="1544574"/>
                </a:lnTo>
                <a:lnTo>
                  <a:pt x="34925" y="1589024"/>
                </a:lnTo>
                <a:lnTo>
                  <a:pt x="52324" y="1631950"/>
                </a:lnTo>
                <a:lnTo>
                  <a:pt x="69850" y="1671574"/>
                </a:lnTo>
                <a:lnTo>
                  <a:pt x="88900" y="1708150"/>
                </a:lnTo>
                <a:lnTo>
                  <a:pt x="107950" y="1743075"/>
                </a:lnTo>
                <a:lnTo>
                  <a:pt x="127000" y="1782699"/>
                </a:lnTo>
                <a:lnTo>
                  <a:pt x="142875" y="1823974"/>
                </a:lnTo>
                <a:lnTo>
                  <a:pt x="157099" y="1870075"/>
                </a:lnTo>
                <a:lnTo>
                  <a:pt x="168275" y="1922399"/>
                </a:lnTo>
                <a:lnTo>
                  <a:pt x="176149" y="1982724"/>
                </a:lnTo>
                <a:lnTo>
                  <a:pt x="179324" y="2051050"/>
                </a:lnTo>
                <a:lnTo>
                  <a:pt x="176149" y="2119249"/>
                </a:lnTo>
                <a:lnTo>
                  <a:pt x="168275" y="2179574"/>
                </a:lnTo>
                <a:lnTo>
                  <a:pt x="157099" y="2232025"/>
                </a:lnTo>
                <a:lnTo>
                  <a:pt x="142875" y="2277999"/>
                </a:lnTo>
                <a:lnTo>
                  <a:pt x="127000" y="2319274"/>
                </a:lnTo>
                <a:lnTo>
                  <a:pt x="107950" y="2359025"/>
                </a:lnTo>
                <a:lnTo>
                  <a:pt x="88900" y="2395474"/>
                </a:lnTo>
                <a:lnTo>
                  <a:pt x="69850" y="2433574"/>
                </a:lnTo>
                <a:lnTo>
                  <a:pt x="52324" y="2471674"/>
                </a:lnTo>
                <a:lnTo>
                  <a:pt x="34925" y="2512949"/>
                </a:lnTo>
                <a:lnTo>
                  <a:pt x="20574" y="2560574"/>
                </a:lnTo>
                <a:lnTo>
                  <a:pt x="11049" y="2613025"/>
                </a:lnTo>
                <a:lnTo>
                  <a:pt x="1524" y="2671699"/>
                </a:lnTo>
                <a:lnTo>
                  <a:pt x="0" y="2741549"/>
                </a:lnTo>
                <a:lnTo>
                  <a:pt x="1524" y="2809875"/>
                </a:lnTo>
                <a:lnTo>
                  <a:pt x="11049" y="2868549"/>
                </a:lnTo>
                <a:lnTo>
                  <a:pt x="20574" y="2922524"/>
                </a:lnTo>
                <a:lnTo>
                  <a:pt x="34925" y="2966974"/>
                </a:lnTo>
                <a:lnTo>
                  <a:pt x="52324" y="3009900"/>
                </a:lnTo>
                <a:lnTo>
                  <a:pt x="69850" y="3046349"/>
                </a:lnTo>
                <a:lnTo>
                  <a:pt x="88900" y="3084449"/>
                </a:lnTo>
                <a:lnTo>
                  <a:pt x="107950" y="3121025"/>
                </a:lnTo>
                <a:lnTo>
                  <a:pt x="127000" y="3160649"/>
                </a:lnTo>
                <a:lnTo>
                  <a:pt x="142875" y="3201924"/>
                </a:lnTo>
                <a:lnTo>
                  <a:pt x="157099" y="3248025"/>
                </a:lnTo>
                <a:lnTo>
                  <a:pt x="168275" y="3300349"/>
                </a:lnTo>
                <a:lnTo>
                  <a:pt x="176149" y="3360674"/>
                </a:lnTo>
                <a:lnTo>
                  <a:pt x="179324" y="3427349"/>
                </a:lnTo>
                <a:lnTo>
                  <a:pt x="176149" y="3497199"/>
                </a:lnTo>
                <a:lnTo>
                  <a:pt x="168275" y="3557524"/>
                </a:lnTo>
                <a:lnTo>
                  <a:pt x="157099" y="3609975"/>
                </a:lnTo>
                <a:lnTo>
                  <a:pt x="142875" y="3655949"/>
                </a:lnTo>
                <a:lnTo>
                  <a:pt x="127000" y="3697224"/>
                </a:lnTo>
                <a:lnTo>
                  <a:pt x="107950" y="3736975"/>
                </a:lnTo>
                <a:lnTo>
                  <a:pt x="69850" y="3811524"/>
                </a:lnTo>
                <a:lnTo>
                  <a:pt x="52324" y="3848100"/>
                </a:lnTo>
                <a:lnTo>
                  <a:pt x="34925" y="3890899"/>
                </a:lnTo>
                <a:lnTo>
                  <a:pt x="20574" y="3935349"/>
                </a:lnTo>
                <a:lnTo>
                  <a:pt x="11049" y="3987800"/>
                </a:lnTo>
                <a:lnTo>
                  <a:pt x="1524" y="4048125"/>
                </a:lnTo>
                <a:lnTo>
                  <a:pt x="0" y="4116324"/>
                </a:lnTo>
                <a:lnTo>
                  <a:pt x="1524" y="4186174"/>
                </a:lnTo>
                <a:lnTo>
                  <a:pt x="11049" y="4244975"/>
                </a:lnTo>
                <a:lnTo>
                  <a:pt x="20574" y="4297299"/>
                </a:lnTo>
                <a:lnTo>
                  <a:pt x="34925" y="4343400"/>
                </a:lnTo>
                <a:lnTo>
                  <a:pt x="52324" y="4386199"/>
                </a:lnTo>
                <a:lnTo>
                  <a:pt x="69850" y="4424299"/>
                </a:lnTo>
                <a:lnTo>
                  <a:pt x="107950" y="4498975"/>
                </a:lnTo>
                <a:lnTo>
                  <a:pt x="127000" y="4537075"/>
                </a:lnTo>
                <a:lnTo>
                  <a:pt x="142875" y="4579874"/>
                </a:lnTo>
                <a:lnTo>
                  <a:pt x="157099" y="4625975"/>
                </a:lnTo>
                <a:lnTo>
                  <a:pt x="168275" y="4678299"/>
                </a:lnTo>
                <a:lnTo>
                  <a:pt x="176149" y="4738624"/>
                </a:lnTo>
                <a:lnTo>
                  <a:pt x="179324" y="4806950"/>
                </a:lnTo>
                <a:lnTo>
                  <a:pt x="176149" y="4875149"/>
                </a:lnTo>
                <a:lnTo>
                  <a:pt x="168275" y="4935474"/>
                </a:lnTo>
                <a:lnTo>
                  <a:pt x="157099" y="4987925"/>
                </a:lnTo>
                <a:lnTo>
                  <a:pt x="142875" y="5033899"/>
                </a:lnTo>
                <a:lnTo>
                  <a:pt x="127000" y="5075174"/>
                </a:lnTo>
                <a:lnTo>
                  <a:pt x="107950" y="5114925"/>
                </a:lnTo>
                <a:lnTo>
                  <a:pt x="88900" y="5149850"/>
                </a:lnTo>
                <a:lnTo>
                  <a:pt x="69850" y="5186299"/>
                </a:lnTo>
                <a:lnTo>
                  <a:pt x="52324" y="5226050"/>
                </a:lnTo>
                <a:lnTo>
                  <a:pt x="34925" y="5268849"/>
                </a:lnTo>
                <a:lnTo>
                  <a:pt x="20574" y="5313299"/>
                </a:lnTo>
                <a:lnTo>
                  <a:pt x="11049" y="5365750"/>
                </a:lnTo>
                <a:lnTo>
                  <a:pt x="1524" y="5426075"/>
                </a:lnTo>
                <a:lnTo>
                  <a:pt x="0" y="5494274"/>
                </a:lnTo>
                <a:lnTo>
                  <a:pt x="1524" y="5562600"/>
                </a:lnTo>
                <a:lnTo>
                  <a:pt x="11049" y="5622925"/>
                </a:lnTo>
                <a:lnTo>
                  <a:pt x="20574" y="5675312"/>
                </a:lnTo>
                <a:lnTo>
                  <a:pt x="34925" y="5721350"/>
                </a:lnTo>
                <a:lnTo>
                  <a:pt x="52324" y="5762625"/>
                </a:lnTo>
                <a:lnTo>
                  <a:pt x="69850" y="5802312"/>
                </a:lnTo>
                <a:lnTo>
                  <a:pt x="88900" y="5840412"/>
                </a:lnTo>
                <a:lnTo>
                  <a:pt x="107950" y="5876925"/>
                </a:lnTo>
                <a:lnTo>
                  <a:pt x="127000" y="5915025"/>
                </a:lnTo>
                <a:lnTo>
                  <a:pt x="142875" y="5956300"/>
                </a:lnTo>
                <a:lnTo>
                  <a:pt x="157099" y="6003925"/>
                </a:lnTo>
                <a:lnTo>
                  <a:pt x="168275" y="6056312"/>
                </a:lnTo>
                <a:lnTo>
                  <a:pt x="176149" y="6113462"/>
                </a:lnTo>
                <a:lnTo>
                  <a:pt x="179324" y="6183312"/>
                </a:lnTo>
                <a:lnTo>
                  <a:pt x="176149" y="6251575"/>
                </a:lnTo>
                <a:lnTo>
                  <a:pt x="168275" y="6311900"/>
                </a:lnTo>
                <a:lnTo>
                  <a:pt x="157099" y="6361112"/>
                </a:lnTo>
                <a:lnTo>
                  <a:pt x="142875" y="6407150"/>
                </a:lnTo>
                <a:lnTo>
                  <a:pt x="127000" y="6448425"/>
                </a:lnTo>
                <a:lnTo>
                  <a:pt x="109474" y="6488112"/>
                </a:lnTo>
                <a:lnTo>
                  <a:pt x="73025" y="6561137"/>
                </a:lnTo>
                <a:lnTo>
                  <a:pt x="53975" y="6597650"/>
                </a:lnTo>
                <a:lnTo>
                  <a:pt x="22225" y="6683375"/>
                </a:lnTo>
                <a:lnTo>
                  <a:pt x="12700" y="6735761"/>
                </a:lnTo>
                <a:lnTo>
                  <a:pt x="4699" y="6791323"/>
                </a:lnTo>
                <a:lnTo>
                  <a:pt x="0" y="6857999"/>
                </a:lnTo>
                <a:lnTo>
                  <a:pt x="4802124" y="6857999"/>
                </a:lnTo>
                <a:lnTo>
                  <a:pt x="4802124" y="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CustomShape 2"/>
          <p:cNvSpPr/>
          <p:nvPr/>
        </p:nvSpPr>
        <p:spPr>
          <a:xfrm>
            <a:off x="0" y="0"/>
            <a:ext cx="282960" cy="6857280"/>
          </a:xfrm>
          <a:custGeom>
            <a:avLst/>
            <a:gdLst/>
            <a:ahLst/>
            <a:rect l="l" t="t" r="r" b="b"/>
            <a:pathLst>
              <a:path w="283845" h="6858000">
                <a:moveTo>
                  <a:pt x="0" y="6858000"/>
                </a:moveTo>
                <a:lnTo>
                  <a:pt x="283464" y="6858000"/>
                </a:lnTo>
                <a:lnTo>
                  <a:pt x="2834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CustomShape 3"/>
          <p:cNvSpPr/>
          <p:nvPr/>
        </p:nvSpPr>
        <p:spPr>
          <a:xfrm>
            <a:off x="8777880" y="1217880"/>
            <a:ext cx="217620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400" spc="290" strike="noStrike">
                <a:solidFill>
                  <a:srgbClr val="a3c539"/>
                </a:solidFill>
                <a:latin typeface="Gill Sans MT"/>
                <a:ea typeface="DejaVu Sans"/>
              </a:rPr>
              <a:t>E</a:t>
            </a:r>
            <a:r>
              <a:rPr b="1" lang="en-US" sz="2400" spc="-1" strike="noStrike">
                <a:solidFill>
                  <a:srgbClr val="a3c539"/>
                </a:solidFill>
                <a:latin typeface="Gill Sans MT"/>
                <a:ea typeface="DejaVu Sans"/>
              </a:rPr>
              <a:t>X</a:t>
            </a:r>
            <a:r>
              <a:rPr b="1" lang="en-US" sz="2400" spc="290" strike="noStrike">
                <a:solidFill>
                  <a:srgbClr val="a3c539"/>
                </a:solidFill>
                <a:latin typeface="Gill Sans MT"/>
                <a:ea typeface="DejaVu Sans"/>
              </a:rPr>
              <a:t>E</a:t>
            </a:r>
            <a:r>
              <a:rPr b="1" lang="en-US" sz="2400" spc="284" strike="noStrike">
                <a:solidFill>
                  <a:srgbClr val="a3c539"/>
                </a:solidFill>
                <a:latin typeface="Gill Sans MT"/>
                <a:ea typeface="DejaVu Sans"/>
              </a:rPr>
              <a:t>R</a:t>
            </a:r>
            <a:r>
              <a:rPr b="1" lang="en-US" sz="2400" spc="290" strike="noStrike">
                <a:solidFill>
                  <a:srgbClr val="a3c539"/>
                </a:solidFill>
                <a:latin typeface="Gill Sans MT"/>
                <a:ea typeface="DejaVu Sans"/>
              </a:rPr>
              <a:t>C</a:t>
            </a:r>
            <a:r>
              <a:rPr b="1" lang="en-US" sz="2400" spc="-1" strike="noStrike">
                <a:solidFill>
                  <a:srgbClr val="a3c539"/>
                </a:solidFill>
                <a:latin typeface="Gill Sans MT"/>
                <a:ea typeface="DejaVu Sans"/>
              </a:rPr>
              <a:t>I</a:t>
            </a:r>
            <a:r>
              <a:rPr b="1" lang="en-US" sz="2400" spc="-1" strike="noStrike">
                <a:solidFill>
                  <a:srgbClr val="a3c539"/>
                </a:solidFill>
                <a:latin typeface="Gill Sans MT"/>
                <a:ea typeface="DejaVu Sans"/>
              </a:rPr>
              <a:t>S</a:t>
            </a:r>
            <a:r>
              <a:rPr b="1" lang="en-US" sz="2400" spc="-1" strike="noStrike">
                <a:solidFill>
                  <a:srgbClr val="a3c539"/>
                </a:solidFill>
                <a:latin typeface="Gill Sans MT"/>
                <a:ea typeface="DejaVu Sans"/>
              </a:rPr>
              <a:t>E</a:t>
            </a:r>
            <a:r>
              <a:rPr b="1" lang="en-US" sz="2400" spc="-1" strike="noStrike">
                <a:solidFill>
                  <a:srgbClr val="a3c539"/>
                </a:solidFill>
                <a:latin typeface="Gill Sans MT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a3c539"/>
                </a:solidFill>
                <a:latin typeface="Gill Sans MT"/>
                <a:ea typeface="DejaVu Sans"/>
              </a:rPr>
              <a:t> 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50" name="CustomShape 4"/>
          <p:cNvSpPr/>
          <p:nvPr/>
        </p:nvSpPr>
        <p:spPr>
          <a:xfrm>
            <a:off x="843840" y="939960"/>
            <a:ext cx="6197040" cy="11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2800" spc="-7" strike="noStrike">
                <a:solidFill>
                  <a:srgbClr val="000000"/>
                </a:solidFill>
                <a:latin typeface="Gill Sans MT"/>
              </a:rPr>
              <a:t>Example using</a:t>
            </a:r>
            <a:r>
              <a:rPr b="0" lang="en-US" sz="2800" spc="-35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1" lang="en-US" sz="2800" spc="-26" strike="noStrike">
                <a:solidFill>
                  <a:srgbClr val="a3c539"/>
                </a:solidFill>
                <a:latin typeface="Gill Sans MT"/>
              </a:rPr>
              <a:t>Polymorphism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51" name="CustomShape 5"/>
          <p:cNvSpPr/>
          <p:nvPr/>
        </p:nvSpPr>
        <p:spPr>
          <a:xfrm>
            <a:off x="9168480" y="2342880"/>
            <a:ext cx="1416600" cy="1415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CustomShape 6"/>
          <p:cNvSpPr/>
          <p:nvPr/>
        </p:nvSpPr>
        <p:spPr>
          <a:xfrm>
            <a:off x="1231560" y="3704400"/>
            <a:ext cx="1262520" cy="2069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CustomShape 7"/>
          <p:cNvSpPr/>
          <p:nvPr/>
        </p:nvSpPr>
        <p:spPr>
          <a:xfrm>
            <a:off x="1635120" y="5495760"/>
            <a:ext cx="421560" cy="191160"/>
          </a:xfrm>
          <a:custGeom>
            <a:avLst/>
            <a:gdLst/>
            <a:ahLst/>
            <a:rect l="l" t="t" r="r" b="b"/>
            <a:pathLst>
              <a:path w="422275" h="191770">
                <a:moveTo>
                  <a:pt x="81057" y="129362"/>
                </a:moveTo>
                <a:lnTo>
                  <a:pt x="25330" y="139410"/>
                </a:lnTo>
                <a:lnTo>
                  <a:pt x="0" y="168405"/>
                </a:lnTo>
                <a:lnTo>
                  <a:pt x="31688" y="191319"/>
                </a:lnTo>
                <a:lnTo>
                  <a:pt x="104383" y="190982"/>
                </a:lnTo>
                <a:lnTo>
                  <a:pt x="177650" y="180886"/>
                </a:lnTo>
                <a:lnTo>
                  <a:pt x="211058" y="174522"/>
                </a:lnTo>
                <a:lnTo>
                  <a:pt x="413646" y="174522"/>
                </a:lnTo>
                <a:lnTo>
                  <a:pt x="422106" y="168405"/>
                </a:lnTo>
                <a:lnTo>
                  <a:pt x="395486" y="139410"/>
                </a:lnTo>
                <a:lnTo>
                  <a:pt x="352607" y="131659"/>
                </a:lnTo>
                <a:lnTo>
                  <a:pt x="162115" y="131659"/>
                </a:lnTo>
                <a:lnTo>
                  <a:pt x="136785" y="129649"/>
                </a:lnTo>
                <a:lnTo>
                  <a:pt x="81057" y="129362"/>
                </a:lnTo>
                <a:close/>
                <a:moveTo>
                  <a:pt x="413646" y="174522"/>
                </a:moveTo>
                <a:lnTo>
                  <a:pt x="211058" y="174522"/>
                </a:lnTo>
                <a:lnTo>
                  <a:pt x="244464" y="180886"/>
                </a:lnTo>
                <a:lnTo>
                  <a:pt x="317728" y="190982"/>
                </a:lnTo>
                <a:lnTo>
                  <a:pt x="390419" y="191319"/>
                </a:lnTo>
                <a:lnTo>
                  <a:pt x="413646" y="174522"/>
                </a:lnTo>
                <a:close/>
                <a:moveTo>
                  <a:pt x="162115" y="0"/>
                </a:moveTo>
                <a:lnTo>
                  <a:pt x="162115" y="131659"/>
                </a:lnTo>
                <a:lnTo>
                  <a:pt x="259990" y="131659"/>
                </a:lnTo>
                <a:lnTo>
                  <a:pt x="259990" y="3069"/>
                </a:lnTo>
                <a:lnTo>
                  <a:pt x="214114" y="3069"/>
                </a:lnTo>
                <a:lnTo>
                  <a:pt x="199966" y="2589"/>
                </a:lnTo>
                <a:lnTo>
                  <a:pt x="172820" y="479"/>
                </a:lnTo>
                <a:lnTo>
                  <a:pt x="162115" y="0"/>
                </a:lnTo>
                <a:close/>
                <a:moveTo>
                  <a:pt x="339902" y="129362"/>
                </a:moveTo>
                <a:lnTo>
                  <a:pt x="284891" y="129649"/>
                </a:lnTo>
                <a:lnTo>
                  <a:pt x="259990" y="131659"/>
                </a:lnTo>
                <a:lnTo>
                  <a:pt x="352607" y="131659"/>
                </a:lnTo>
                <a:lnTo>
                  <a:pt x="339902" y="129362"/>
                </a:lnTo>
                <a:close/>
                <a:moveTo>
                  <a:pt x="259990" y="0"/>
                </a:moveTo>
                <a:lnTo>
                  <a:pt x="249811" y="479"/>
                </a:lnTo>
                <a:lnTo>
                  <a:pt x="226011" y="2589"/>
                </a:lnTo>
                <a:lnTo>
                  <a:pt x="214114" y="3069"/>
                </a:lnTo>
                <a:lnTo>
                  <a:pt x="259990" y="3069"/>
                </a:lnTo>
                <a:lnTo>
                  <a:pt x="259990" y="0"/>
                </a:lnTo>
                <a:close/>
              </a:path>
            </a:pathLst>
          </a:custGeom>
          <a:solidFill>
            <a:srgbClr val="ffb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CustomShape 8"/>
          <p:cNvSpPr/>
          <p:nvPr/>
        </p:nvSpPr>
        <p:spPr>
          <a:xfrm>
            <a:off x="1338480" y="4978440"/>
            <a:ext cx="229320" cy="436320"/>
          </a:xfrm>
          <a:custGeom>
            <a:avLst/>
            <a:gdLst/>
            <a:ahLst/>
            <a:rect l="l" t="t" r="r" b="b"/>
            <a:pathLst>
              <a:path w="229869" h="436879">
                <a:moveTo>
                  <a:pt x="207044" y="364360"/>
                </a:moveTo>
                <a:lnTo>
                  <a:pt x="100782" y="364360"/>
                </a:lnTo>
                <a:lnTo>
                  <a:pt x="104127" y="381199"/>
                </a:lnTo>
                <a:lnTo>
                  <a:pt x="118369" y="414113"/>
                </a:lnTo>
                <a:lnTo>
                  <a:pt x="149816" y="436692"/>
                </a:lnTo>
                <a:lnTo>
                  <a:pt x="204778" y="422527"/>
                </a:lnTo>
                <a:lnTo>
                  <a:pt x="211613" y="417316"/>
                </a:lnTo>
                <a:lnTo>
                  <a:pt x="218162" y="410667"/>
                </a:lnTo>
                <a:lnTo>
                  <a:pt x="224138" y="402293"/>
                </a:lnTo>
                <a:lnTo>
                  <a:pt x="229254" y="391909"/>
                </a:lnTo>
                <a:lnTo>
                  <a:pt x="207044" y="364360"/>
                </a:lnTo>
                <a:close/>
                <a:moveTo>
                  <a:pt x="161957" y="0"/>
                </a:moveTo>
                <a:lnTo>
                  <a:pt x="108048" y="55496"/>
                </a:lnTo>
                <a:lnTo>
                  <a:pt x="79801" y="94295"/>
                </a:lnTo>
                <a:lnTo>
                  <a:pt x="51839" y="140845"/>
                </a:lnTo>
                <a:lnTo>
                  <a:pt x="30660" y="187924"/>
                </a:lnTo>
                <a:lnTo>
                  <a:pt x="14491" y="233969"/>
                </a:lnTo>
                <a:lnTo>
                  <a:pt x="4035" y="277039"/>
                </a:lnTo>
                <a:lnTo>
                  <a:pt x="0" y="315195"/>
                </a:lnTo>
                <a:lnTo>
                  <a:pt x="3088" y="346498"/>
                </a:lnTo>
                <a:lnTo>
                  <a:pt x="14005" y="369005"/>
                </a:lnTo>
                <a:lnTo>
                  <a:pt x="33457" y="380778"/>
                </a:lnTo>
                <a:lnTo>
                  <a:pt x="62147" y="379876"/>
                </a:lnTo>
                <a:lnTo>
                  <a:pt x="100782" y="364360"/>
                </a:lnTo>
                <a:lnTo>
                  <a:pt x="207044" y="364360"/>
                </a:lnTo>
                <a:lnTo>
                  <a:pt x="169447" y="304171"/>
                </a:lnTo>
                <a:lnTo>
                  <a:pt x="150187" y="253687"/>
                </a:lnTo>
                <a:lnTo>
                  <a:pt x="138415" y="199971"/>
                </a:lnTo>
                <a:lnTo>
                  <a:pt x="134425" y="143904"/>
                </a:lnTo>
                <a:lnTo>
                  <a:pt x="136146" y="105488"/>
                </a:lnTo>
                <a:lnTo>
                  <a:pt x="141308" y="68507"/>
                </a:lnTo>
                <a:lnTo>
                  <a:pt x="149912" y="33248"/>
                </a:lnTo>
                <a:lnTo>
                  <a:pt x="161957" y="0"/>
                </a:lnTo>
                <a:close/>
              </a:path>
            </a:pathLst>
          </a:custGeom>
          <a:solidFill>
            <a:srgbClr val="ab660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CustomShape 9"/>
          <p:cNvSpPr/>
          <p:nvPr/>
        </p:nvSpPr>
        <p:spPr>
          <a:xfrm>
            <a:off x="2127600" y="4978440"/>
            <a:ext cx="228600" cy="436320"/>
          </a:xfrm>
          <a:custGeom>
            <a:avLst/>
            <a:gdLst/>
            <a:ahLst/>
            <a:rect l="l" t="t" r="r" b="b"/>
            <a:pathLst>
              <a:path w="229235" h="436879">
                <a:moveTo>
                  <a:pt x="67286" y="0"/>
                </a:moveTo>
                <a:lnTo>
                  <a:pt x="79809" y="33248"/>
                </a:lnTo>
                <a:lnTo>
                  <a:pt x="89463" y="68507"/>
                </a:lnTo>
                <a:lnTo>
                  <a:pt x="95676" y="105488"/>
                </a:lnTo>
                <a:lnTo>
                  <a:pt x="97874" y="143904"/>
                </a:lnTo>
                <a:lnTo>
                  <a:pt x="94872" y="190766"/>
                </a:lnTo>
                <a:lnTo>
                  <a:pt x="86094" y="236098"/>
                </a:lnTo>
                <a:lnTo>
                  <a:pt x="71878" y="279388"/>
                </a:lnTo>
                <a:lnTo>
                  <a:pt x="52563" y="320128"/>
                </a:lnTo>
                <a:lnTo>
                  <a:pt x="28491" y="357805"/>
                </a:lnTo>
                <a:lnTo>
                  <a:pt x="0" y="391909"/>
                </a:lnTo>
                <a:lnTo>
                  <a:pt x="6403" y="402293"/>
                </a:lnTo>
                <a:lnTo>
                  <a:pt x="12233" y="410667"/>
                </a:lnTo>
                <a:lnTo>
                  <a:pt x="18062" y="417316"/>
                </a:lnTo>
                <a:lnTo>
                  <a:pt x="24466" y="422527"/>
                </a:lnTo>
                <a:lnTo>
                  <a:pt x="80717" y="436692"/>
                </a:lnTo>
                <a:lnTo>
                  <a:pt x="112021" y="414113"/>
                </a:lnTo>
                <a:lnTo>
                  <a:pt x="125546" y="381199"/>
                </a:lnTo>
                <a:lnTo>
                  <a:pt x="128462" y="364360"/>
                </a:lnTo>
                <a:lnTo>
                  <a:pt x="217490" y="364360"/>
                </a:lnTo>
                <a:lnTo>
                  <a:pt x="226151" y="346498"/>
                </a:lnTo>
                <a:lnTo>
                  <a:pt x="229236" y="315195"/>
                </a:lnTo>
                <a:lnTo>
                  <a:pt x="225199" y="277039"/>
                </a:lnTo>
                <a:lnTo>
                  <a:pt x="214745" y="233969"/>
                </a:lnTo>
                <a:lnTo>
                  <a:pt x="198582" y="187924"/>
                </a:lnTo>
                <a:lnTo>
                  <a:pt x="177414" y="140845"/>
                </a:lnTo>
                <a:lnTo>
                  <a:pt x="149435" y="94295"/>
                </a:lnTo>
                <a:lnTo>
                  <a:pt x="121189" y="55496"/>
                </a:lnTo>
                <a:lnTo>
                  <a:pt x="93523" y="24160"/>
                </a:lnTo>
                <a:lnTo>
                  <a:pt x="67286" y="0"/>
                </a:lnTo>
                <a:close/>
                <a:moveTo>
                  <a:pt x="217490" y="364360"/>
                </a:moveTo>
                <a:lnTo>
                  <a:pt x="128462" y="364360"/>
                </a:lnTo>
                <a:lnTo>
                  <a:pt x="167099" y="379876"/>
                </a:lnTo>
                <a:lnTo>
                  <a:pt x="195789" y="380778"/>
                </a:lnTo>
                <a:lnTo>
                  <a:pt x="215237" y="369005"/>
                </a:lnTo>
                <a:lnTo>
                  <a:pt x="217490" y="364360"/>
                </a:lnTo>
                <a:close/>
              </a:path>
            </a:pathLst>
          </a:custGeom>
          <a:solidFill>
            <a:srgbClr val="ab660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CustomShape 10"/>
          <p:cNvSpPr/>
          <p:nvPr/>
        </p:nvSpPr>
        <p:spPr>
          <a:xfrm>
            <a:off x="1473120" y="4932720"/>
            <a:ext cx="751680" cy="566280"/>
          </a:xfrm>
          <a:custGeom>
            <a:avLst/>
            <a:gdLst/>
            <a:ahLst/>
            <a:rect l="l" t="t" r="r" b="b"/>
            <a:pathLst>
              <a:path w="752475" h="567054">
                <a:moveTo>
                  <a:pt x="26145" y="49749"/>
                </a:moveTo>
                <a:lnTo>
                  <a:pt x="15486" y="79170"/>
                </a:lnTo>
                <a:lnTo>
                  <a:pt x="6883" y="114429"/>
                </a:lnTo>
                <a:lnTo>
                  <a:pt x="1720" y="151410"/>
                </a:lnTo>
                <a:lnTo>
                  <a:pt x="0" y="189826"/>
                </a:lnTo>
                <a:lnTo>
                  <a:pt x="3989" y="245893"/>
                </a:lnTo>
                <a:lnTo>
                  <a:pt x="15761" y="299610"/>
                </a:lnTo>
                <a:lnTo>
                  <a:pt x="35021" y="350093"/>
                </a:lnTo>
                <a:lnTo>
                  <a:pt x="61475" y="396461"/>
                </a:lnTo>
                <a:lnTo>
                  <a:pt x="94829" y="437831"/>
                </a:lnTo>
                <a:lnTo>
                  <a:pt x="132191" y="475285"/>
                </a:lnTo>
                <a:lnTo>
                  <a:pt x="174254" y="506712"/>
                </a:lnTo>
                <a:lnTo>
                  <a:pt x="220576" y="531965"/>
                </a:lnTo>
                <a:lnTo>
                  <a:pt x="270715" y="550898"/>
                </a:lnTo>
                <a:lnTo>
                  <a:pt x="324231" y="563363"/>
                </a:lnTo>
                <a:lnTo>
                  <a:pt x="336225" y="563842"/>
                </a:lnTo>
                <a:lnTo>
                  <a:pt x="362511" y="565952"/>
                </a:lnTo>
                <a:lnTo>
                  <a:pt x="376230" y="566432"/>
                </a:lnTo>
                <a:lnTo>
                  <a:pt x="387698" y="565952"/>
                </a:lnTo>
                <a:lnTo>
                  <a:pt x="410638" y="563842"/>
                </a:lnTo>
                <a:lnTo>
                  <a:pt x="422106" y="563363"/>
                </a:lnTo>
                <a:lnTo>
                  <a:pt x="475940" y="552072"/>
                </a:lnTo>
                <a:lnTo>
                  <a:pt x="526838" y="533287"/>
                </a:lnTo>
                <a:lnTo>
                  <a:pt x="574066" y="507593"/>
                </a:lnTo>
                <a:lnTo>
                  <a:pt x="616889" y="475579"/>
                </a:lnTo>
                <a:lnTo>
                  <a:pt x="654575" y="437831"/>
                </a:lnTo>
                <a:lnTo>
                  <a:pt x="683066" y="403727"/>
                </a:lnTo>
                <a:lnTo>
                  <a:pt x="707139" y="366050"/>
                </a:lnTo>
                <a:lnTo>
                  <a:pt x="726453" y="325311"/>
                </a:lnTo>
                <a:lnTo>
                  <a:pt x="740669" y="282020"/>
                </a:lnTo>
                <a:lnTo>
                  <a:pt x="749448" y="236688"/>
                </a:lnTo>
                <a:lnTo>
                  <a:pt x="750488" y="220445"/>
                </a:lnTo>
                <a:lnTo>
                  <a:pt x="379285" y="220445"/>
                </a:lnTo>
                <a:lnTo>
                  <a:pt x="303313" y="215923"/>
                </a:lnTo>
                <a:lnTo>
                  <a:pt x="242549" y="203663"/>
                </a:lnTo>
                <a:lnTo>
                  <a:pt x="195379" y="185619"/>
                </a:lnTo>
                <a:lnTo>
                  <a:pt x="160190" y="163748"/>
                </a:lnTo>
                <a:lnTo>
                  <a:pt x="119295" y="116345"/>
                </a:lnTo>
                <a:lnTo>
                  <a:pt x="105100" y="90083"/>
                </a:lnTo>
                <a:lnTo>
                  <a:pt x="100940" y="82668"/>
                </a:lnTo>
                <a:lnTo>
                  <a:pt x="82541" y="75252"/>
                </a:lnTo>
                <a:lnTo>
                  <a:pt x="63854" y="66976"/>
                </a:lnTo>
                <a:lnTo>
                  <a:pt x="26145" y="49749"/>
                </a:lnTo>
                <a:close/>
                <a:moveTo>
                  <a:pt x="721526" y="45091"/>
                </a:moveTo>
                <a:lnTo>
                  <a:pt x="724928" y="55108"/>
                </a:lnTo>
                <a:lnTo>
                  <a:pt x="715747" y="59750"/>
                </a:lnTo>
                <a:lnTo>
                  <a:pt x="706569" y="64677"/>
                </a:lnTo>
                <a:lnTo>
                  <a:pt x="697393" y="70177"/>
                </a:lnTo>
                <a:lnTo>
                  <a:pt x="688218" y="76540"/>
                </a:lnTo>
                <a:lnTo>
                  <a:pt x="678517" y="81134"/>
                </a:lnTo>
                <a:lnTo>
                  <a:pt x="667954" y="85726"/>
                </a:lnTo>
                <a:lnTo>
                  <a:pt x="656818" y="90319"/>
                </a:lnTo>
                <a:lnTo>
                  <a:pt x="645397" y="94913"/>
                </a:lnTo>
                <a:lnTo>
                  <a:pt x="642342" y="101041"/>
                </a:lnTo>
                <a:lnTo>
                  <a:pt x="639276" y="110227"/>
                </a:lnTo>
                <a:lnTo>
                  <a:pt x="633164" y="116345"/>
                </a:lnTo>
                <a:lnTo>
                  <a:pt x="617330" y="140005"/>
                </a:lnTo>
                <a:lnTo>
                  <a:pt x="558986" y="185619"/>
                </a:lnTo>
                <a:lnTo>
                  <a:pt x="513076" y="203663"/>
                </a:lnTo>
                <a:lnTo>
                  <a:pt x="453743" y="215923"/>
                </a:lnTo>
                <a:lnTo>
                  <a:pt x="379285" y="220445"/>
                </a:lnTo>
                <a:lnTo>
                  <a:pt x="750488" y="220445"/>
                </a:lnTo>
                <a:lnTo>
                  <a:pt x="750251" y="151410"/>
                </a:lnTo>
                <a:lnTo>
                  <a:pt x="734384" y="79170"/>
                </a:lnTo>
                <a:lnTo>
                  <a:pt x="721862" y="45922"/>
                </a:lnTo>
                <a:lnTo>
                  <a:pt x="721526" y="45091"/>
                </a:lnTo>
                <a:close/>
                <a:moveTo>
                  <a:pt x="33195" y="32049"/>
                </a:moveTo>
                <a:lnTo>
                  <a:pt x="30880" y="37027"/>
                </a:lnTo>
                <a:lnTo>
                  <a:pt x="24476" y="48991"/>
                </a:lnTo>
                <a:lnTo>
                  <a:pt x="26145" y="49749"/>
                </a:lnTo>
                <a:lnTo>
                  <a:pt x="27532" y="45922"/>
                </a:lnTo>
                <a:lnTo>
                  <a:pt x="32169" y="34442"/>
                </a:lnTo>
                <a:lnTo>
                  <a:pt x="33195" y="32049"/>
                </a:lnTo>
                <a:close/>
                <a:moveTo>
                  <a:pt x="713479" y="25697"/>
                </a:moveTo>
                <a:lnTo>
                  <a:pt x="717229" y="34442"/>
                </a:lnTo>
                <a:lnTo>
                  <a:pt x="721526" y="45091"/>
                </a:lnTo>
                <a:lnTo>
                  <a:pt x="719811" y="40040"/>
                </a:lnTo>
                <a:lnTo>
                  <a:pt x="713835" y="26407"/>
                </a:lnTo>
                <a:lnTo>
                  <a:pt x="713479" y="25697"/>
                </a:lnTo>
                <a:close/>
                <a:moveTo>
                  <a:pt x="48942" y="0"/>
                </a:moveTo>
                <a:lnTo>
                  <a:pt x="42586" y="11479"/>
                </a:lnTo>
                <a:lnTo>
                  <a:pt x="37091" y="22961"/>
                </a:lnTo>
                <a:lnTo>
                  <a:pt x="33195" y="32049"/>
                </a:lnTo>
                <a:lnTo>
                  <a:pt x="42538" y="11957"/>
                </a:lnTo>
                <a:lnTo>
                  <a:pt x="48942" y="0"/>
                </a:lnTo>
                <a:close/>
                <a:moveTo>
                  <a:pt x="700451" y="0"/>
                </a:moveTo>
                <a:lnTo>
                  <a:pt x="707286" y="13348"/>
                </a:lnTo>
                <a:lnTo>
                  <a:pt x="713479" y="25697"/>
                </a:lnTo>
                <a:lnTo>
                  <a:pt x="712306" y="22961"/>
                </a:lnTo>
                <a:lnTo>
                  <a:pt x="706809" y="11479"/>
                </a:lnTo>
                <a:lnTo>
                  <a:pt x="700451" y="0"/>
                </a:lnTo>
                <a:close/>
              </a:path>
            </a:pathLst>
          </a:custGeom>
          <a:solidFill>
            <a:srgbClr val="c5772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CustomShape 11"/>
          <p:cNvSpPr/>
          <p:nvPr/>
        </p:nvSpPr>
        <p:spPr>
          <a:xfrm>
            <a:off x="1497600" y="4932720"/>
            <a:ext cx="75600" cy="820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CustomShape 12"/>
          <p:cNvSpPr/>
          <p:nvPr/>
        </p:nvSpPr>
        <p:spPr>
          <a:xfrm>
            <a:off x="2118240" y="4932720"/>
            <a:ext cx="78840" cy="9432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CustomShape 13"/>
          <p:cNvSpPr/>
          <p:nvPr/>
        </p:nvSpPr>
        <p:spPr>
          <a:xfrm>
            <a:off x="1289520" y="3759840"/>
            <a:ext cx="1118880" cy="1197000"/>
          </a:xfrm>
          <a:custGeom>
            <a:avLst/>
            <a:gdLst/>
            <a:ahLst/>
            <a:rect l="l" t="t" r="r" b="b"/>
            <a:pathLst>
              <a:path w="1119505" h="1197610">
                <a:moveTo>
                  <a:pt x="620924" y="0"/>
                </a:moveTo>
                <a:lnTo>
                  <a:pt x="572746" y="25302"/>
                </a:lnTo>
                <a:lnTo>
                  <a:pt x="542159" y="61600"/>
                </a:lnTo>
                <a:lnTo>
                  <a:pt x="521895" y="107683"/>
                </a:lnTo>
                <a:lnTo>
                  <a:pt x="510806" y="159239"/>
                </a:lnTo>
                <a:lnTo>
                  <a:pt x="463508" y="165278"/>
                </a:lnTo>
                <a:lnTo>
                  <a:pt x="417563" y="175122"/>
                </a:lnTo>
                <a:lnTo>
                  <a:pt x="373134" y="188607"/>
                </a:lnTo>
                <a:lnTo>
                  <a:pt x="330387" y="205569"/>
                </a:lnTo>
                <a:lnTo>
                  <a:pt x="289483" y="225845"/>
                </a:lnTo>
                <a:lnTo>
                  <a:pt x="250587" y="249271"/>
                </a:lnTo>
                <a:lnTo>
                  <a:pt x="213862" y="275682"/>
                </a:lnTo>
                <a:lnTo>
                  <a:pt x="179473" y="304916"/>
                </a:lnTo>
                <a:lnTo>
                  <a:pt x="147582" y="336808"/>
                </a:lnTo>
                <a:lnTo>
                  <a:pt x="118353" y="371194"/>
                </a:lnTo>
                <a:lnTo>
                  <a:pt x="91950" y="407911"/>
                </a:lnTo>
                <a:lnTo>
                  <a:pt x="68537" y="446794"/>
                </a:lnTo>
                <a:lnTo>
                  <a:pt x="48277" y="487681"/>
                </a:lnTo>
                <a:lnTo>
                  <a:pt x="31333" y="530406"/>
                </a:lnTo>
                <a:lnTo>
                  <a:pt x="17870" y="574807"/>
                </a:lnTo>
                <a:lnTo>
                  <a:pt x="8051" y="620719"/>
                </a:lnTo>
                <a:lnTo>
                  <a:pt x="2040" y="667979"/>
                </a:lnTo>
                <a:lnTo>
                  <a:pt x="0" y="716423"/>
                </a:lnTo>
                <a:lnTo>
                  <a:pt x="2243" y="766882"/>
                </a:lnTo>
                <a:lnTo>
                  <a:pt x="8843" y="816205"/>
                </a:lnTo>
                <a:lnTo>
                  <a:pt x="19607" y="864172"/>
                </a:lnTo>
                <a:lnTo>
                  <a:pt x="34343" y="910563"/>
                </a:lnTo>
                <a:lnTo>
                  <a:pt x="52856" y="955157"/>
                </a:lnTo>
                <a:lnTo>
                  <a:pt x="74955" y="997734"/>
                </a:lnTo>
                <a:lnTo>
                  <a:pt x="100445" y="1038074"/>
                </a:lnTo>
                <a:lnTo>
                  <a:pt x="129134" y="1075957"/>
                </a:lnTo>
                <a:lnTo>
                  <a:pt x="160828" y="1111162"/>
                </a:lnTo>
                <a:lnTo>
                  <a:pt x="195335" y="1143469"/>
                </a:lnTo>
                <a:lnTo>
                  <a:pt x="232461" y="1172659"/>
                </a:lnTo>
                <a:lnTo>
                  <a:pt x="243408" y="1179500"/>
                </a:lnTo>
                <a:lnTo>
                  <a:pt x="253493" y="1186055"/>
                </a:lnTo>
                <a:lnTo>
                  <a:pt x="263003" y="1192033"/>
                </a:lnTo>
                <a:lnTo>
                  <a:pt x="272226" y="1197149"/>
                </a:lnTo>
                <a:lnTo>
                  <a:pt x="276429" y="1138067"/>
                </a:lnTo>
                <a:lnTo>
                  <a:pt x="289810" y="1089605"/>
                </a:lnTo>
                <a:lnTo>
                  <a:pt x="299752" y="1052052"/>
                </a:lnTo>
                <a:lnTo>
                  <a:pt x="293637" y="1025695"/>
                </a:lnTo>
                <a:lnTo>
                  <a:pt x="260332" y="995565"/>
                </a:lnTo>
                <a:lnTo>
                  <a:pt x="223944" y="972040"/>
                </a:lnTo>
                <a:lnTo>
                  <a:pt x="191668" y="950716"/>
                </a:lnTo>
                <a:lnTo>
                  <a:pt x="170699" y="927188"/>
                </a:lnTo>
                <a:lnTo>
                  <a:pt x="168230" y="897053"/>
                </a:lnTo>
                <a:lnTo>
                  <a:pt x="186823" y="878110"/>
                </a:lnTo>
                <a:lnTo>
                  <a:pt x="227494" y="869514"/>
                </a:lnTo>
                <a:lnTo>
                  <a:pt x="281357" y="867816"/>
                </a:lnTo>
                <a:lnTo>
                  <a:pt x="448607" y="867816"/>
                </a:lnTo>
                <a:lnTo>
                  <a:pt x="476682" y="843625"/>
                </a:lnTo>
                <a:lnTo>
                  <a:pt x="489460" y="823582"/>
                </a:lnTo>
                <a:lnTo>
                  <a:pt x="348690" y="823582"/>
                </a:lnTo>
                <a:lnTo>
                  <a:pt x="320449" y="818132"/>
                </a:lnTo>
                <a:lnTo>
                  <a:pt x="297078" y="802928"/>
                </a:lnTo>
                <a:lnTo>
                  <a:pt x="281161" y="779682"/>
                </a:lnTo>
                <a:lnTo>
                  <a:pt x="275282" y="750110"/>
                </a:lnTo>
                <a:lnTo>
                  <a:pt x="281161" y="721846"/>
                </a:lnTo>
                <a:lnTo>
                  <a:pt x="297078" y="698456"/>
                </a:lnTo>
                <a:lnTo>
                  <a:pt x="320449" y="682524"/>
                </a:lnTo>
                <a:lnTo>
                  <a:pt x="348690" y="676639"/>
                </a:lnTo>
                <a:lnTo>
                  <a:pt x="1117740" y="676639"/>
                </a:lnTo>
                <a:lnTo>
                  <a:pt x="1117341" y="667438"/>
                </a:lnTo>
                <a:lnTo>
                  <a:pt x="1111090" y="619596"/>
                </a:lnTo>
                <a:lnTo>
                  <a:pt x="1100887" y="573078"/>
                </a:lnTo>
                <a:lnTo>
                  <a:pt x="1086909" y="528063"/>
                </a:lnTo>
                <a:lnTo>
                  <a:pt x="1069331" y="484729"/>
                </a:lnTo>
                <a:lnTo>
                  <a:pt x="1048329" y="443258"/>
                </a:lnTo>
                <a:lnTo>
                  <a:pt x="1024080" y="403828"/>
                </a:lnTo>
                <a:lnTo>
                  <a:pt x="996760" y="366618"/>
                </a:lnTo>
                <a:lnTo>
                  <a:pt x="966544" y="331809"/>
                </a:lnTo>
                <a:lnTo>
                  <a:pt x="933610" y="299579"/>
                </a:lnTo>
                <a:lnTo>
                  <a:pt x="898133" y="270108"/>
                </a:lnTo>
                <a:lnTo>
                  <a:pt x="860290" y="243576"/>
                </a:lnTo>
                <a:lnTo>
                  <a:pt x="820255" y="220162"/>
                </a:lnTo>
                <a:lnTo>
                  <a:pt x="778207" y="200045"/>
                </a:lnTo>
                <a:lnTo>
                  <a:pt x="734320" y="183404"/>
                </a:lnTo>
                <a:lnTo>
                  <a:pt x="688771" y="170420"/>
                </a:lnTo>
                <a:lnTo>
                  <a:pt x="641737" y="161272"/>
                </a:lnTo>
                <a:lnTo>
                  <a:pt x="593392" y="156139"/>
                </a:lnTo>
                <a:lnTo>
                  <a:pt x="603571" y="136415"/>
                </a:lnTo>
                <a:lnTo>
                  <a:pt x="615186" y="117853"/>
                </a:lnTo>
                <a:lnTo>
                  <a:pt x="627375" y="99292"/>
                </a:lnTo>
                <a:lnTo>
                  <a:pt x="633728" y="88765"/>
                </a:lnTo>
                <a:lnTo>
                  <a:pt x="578103" y="88765"/>
                </a:lnTo>
                <a:lnTo>
                  <a:pt x="587803" y="68601"/>
                </a:lnTo>
                <a:lnTo>
                  <a:pt x="598364" y="48980"/>
                </a:lnTo>
                <a:lnTo>
                  <a:pt x="620924" y="9196"/>
                </a:lnTo>
                <a:lnTo>
                  <a:pt x="620924" y="0"/>
                </a:lnTo>
                <a:close/>
                <a:moveTo>
                  <a:pt x="1098122" y="867816"/>
                </a:moveTo>
                <a:lnTo>
                  <a:pt x="835080" y="867816"/>
                </a:lnTo>
                <a:lnTo>
                  <a:pt x="888942" y="869514"/>
                </a:lnTo>
                <a:lnTo>
                  <a:pt x="929613" y="878110"/>
                </a:lnTo>
                <a:lnTo>
                  <a:pt x="948201" y="897053"/>
                </a:lnTo>
                <a:lnTo>
                  <a:pt x="945732" y="927188"/>
                </a:lnTo>
                <a:lnTo>
                  <a:pt x="924763" y="950716"/>
                </a:lnTo>
                <a:lnTo>
                  <a:pt x="892487" y="972040"/>
                </a:lnTo>
                <a:lnTo>
                  <a:pt x="856100" y="995565"/>
                </a:lnTo>
                <a:lnTo>
                  <a:pt x="822795" y="1025695"/>
                </a:lnTo>
                <a:lnTo>
                  <a:pt x="816727" y="1052052"/>
                </a:lnTo>
                <a:lnTo>
                  <a:pt x="827004" y="1089605"/>
                </a:lnTo>
                <a:lnTo>
                  <a:pt x="841295" y="1138067"/>
                </a:lnTo>
                <a:lnTo>
                  <a:pt x="847271" y="1197149"/>
                </a:lnTo>
                <a:lnTo>
                  <a:pt x="856446" y="1190739"/>
                </a:lnTo>
                <a:lnTo>
                  <a:pt x="874796" y="1179069"/>
                </a:lnTo>
                <a:lnTo>
                  <a:pt x="883970" y="1172659"/>
                </a:lnTo>
                <a:lnTo>
                  <a:pt x="921174" y="1143469"/>
                </a:lnTo>
                <a:lnTo>
                  <a:pt x="955879" y="1111162"/>
                </a:lnTo>
                <a:lnTo>
                  <a:pt x="987865" y="1075957"/>
                </a:lnTo>
                <a:lnTo>
                  <a:pt x="1016911" y="1038074"/>
                </a:lnTo>
                <a:lnTo>
                  <a:pt x="1042799" y="997734"/>
                </a:lnTo>
                <a:lnTo>
                  <a:pt x="1065308" y="955157"/>
                </a:lnTo>
                <a:lnTo>
                  <a:pt x="1084217" y="910563"/>
                </a:lnTo>
                <a:lnTo>
                  <a:pt x="1098122" y="867816"/>
                </a:lnTo>
                <a:close/>
                <a:moveTo>
                  <a:pt x="448607" y="867816"/>
                </a:moveTo>
                <a:lnTo>
                  <a:pt x="281357" y="867816"/>
                </a:lnTo>
                <a:lnTo>
                  <a:pt x="339523" y="869566"/>
                </a:lnTo>
                <a:lnTo>
                  <a:pt x="373023" y="871687"/>
                </a:lnTo>
                <a:lnTo>
                  <a:pt x="403370" y="872976"/>
                </a:lnTo>
                <a:lnTo>
                  <a:pt x="428556" y="872559"/>
                </a:lnTo>
                <a:lnTo>
                  <a:pt x="446575" y="869566"/>
                </a:lnTo>
                <a:lnTo>
                  <a:pt x="448607" y="867816"/>
                </a:lnTo>
                <a:close/>
                <a:moveTo>
                  <a:pt x="691893" y="753210"/>
                </a:moveTo>
                <a:lnTo>
                  <a:pt x="559749" y="753210"/>
                </a:lnTo>
                <a:lnTo>
                  <a:pt x="589856" y="768804"/>
                </a:lnTo>
                <a:lnTo>
                  <a:pt x="614804" y="804490"/>
                </a:lnTo>
                <a:lnTo>
                  <a:pt x="639754" y="843625"/>
                </a:lnTo>
                <a:lnTo>
                  <a:pt x="669867" y="869566"/>
                </a:lnTo>
                <a:lnTo>
                  <a:pt x="687880" y="872559"/>
                </a:lnTo>
                <a:lnTo>
                  <a:pt x="713064" y="872976"/>
                </a:lnTo>
                <a:lnTo>
                  <a:pt x="743413" y="871687"/>
                </a:lnTo>
                <a:lnTo>
                  <a:pt x="776918" y="869566"/>
                </a:lnTo>
                <a:lnTo>
                  <a:pt x="835080" y="867816"/>
                </a:lnTo>
                <a:lnTo>
                  <a:pt x="1098122" y="867816"/>
                </a:lnTo>
                <a:lnTo>
                  <a:pt x="1099307" y="864172"/>
                </a:lnTo>
                <a:lnTo>
                  <a:pt x="1108659" y="823582"/>
                </a:lnTo>
                <a:lnTo>
                  <a:pt x="764685" y="823582"/>
                </a:lnTo>
                <a:lnTo>
                  <a:pt x="736439" y="818132"/>
                </a:lnTo>
                <a:lnTo>
                  <a:pt x="713069" y="802928"/>
                </a:lnTo>
                <a:lnTo>
                  <a:pt x="697155" y="779682"/>
                </a:lnTo>
                <a:lnTo>
                  <a:pt x="691893" y="753210"/>
                </a:lnTo>
                <a:close/>
                <a:moveTo>
                  <a:pt x="764685" y="676639"/>
                </a:moveTo>
                <a:lnTo>
                  <a:pt x="348690" y="676639"/>
                </a:lnTo>
                <a:lnTo>
                  <a:pt x="376938" y="682524"/>
                </a:lnTo>
                <a:lnTo>
                  <a:pt x="400312" y="698456"/>
                </a:lnTo>
                <a:lnTo>
                  <a:pt x="416229" y="721846"/>
                </a:lnTo>
                <a:lnTo>
                  <a:pt x="422109" y="750110"/>
                </a:lnTo>
                <a:lnTo>
                  <a:pt x="416229" y="779682"/>
                </a:lnTo>
                <a:lnTo>
                  <a:pt x="400312" y="802928"/>
                </a:lnTo>
                <a:lnTo>
                  <a:pt x="376938" y="818132"/>
                </a:lnTo>
                <a:lnTo>
                  <a:pt x="348690" y="823582"/>
                </a:lnTo>
                <a:lnTo>
                  <a:pt x="489460" y="823582"/>
                </a:lnTo>
                <a:lnTo>
                  <a:pt x="501630" y="804490"/>
                </a:lnTo>
                <a:lnTo>
                  <a:pt x="526580" y="768804"/>
                </a:lnTo>
                <a:lnTo>
                  <a:pt x="556693" y="753210"/>
                </a:lnTo>
                <a:lnTo>
                  <a:pt x="691893" y="753210"/>
                </a:lnTo>
                <a:lnTo>
                  <a:pt x="691277" y="750110"/>
                </a:lnTo>
                <a:lnTo>
                  <a:pt x="697155" y="721846"/>
                </a:lnTo>
                <a:lnTo>
                  <a:pt x="713069" y="698456"/>
                </a:lnTo>
                <a:lnTo>
                  <a:pt x="736439" y="682524"/>
                </a:lnTo>
                <a:lnTo>
                  <a:pt x="764685" y="676639"/>
                </a:lnTo>
                <a:close/>
                <a:moveTo>
                  <a:pt x="1117740" y="676639"/>
                </a:moveTo>
                <a:lnTo>
                  <a:pt x="764685" y="676639"/>
                </a:lnTo>
                <a:lnTo>
                  <a:pt x="794220" y="682524"/>
                </a:lnTo>
                <a:lnTo>
                  <a:pt x="817447" y="698456"/>
                </a:lnTo>
                <a:lnTo>
                  <a:pt x="832645" y="721846"/>
                </a:lnTo>
                <a:lnTo>
                  <a:pt x="838094" y="750110"/>
                </a:lnTo>
                <a:lnTo>
                  <a:pt x="832645" y="779682"/>
                </a:lnTo>
                <a:lnTo>
                  <a:pt x="817447" y="802928"/>
                </a:lnTo>
                <a:lnTo>
                  <a:pt x="794220" y="818132"/>
                </a:lnTo>
                <a:lnTo>
                  <a:pt x="764685" y="823582"/>
                </a:lnTo>
                <a:lnTo>
                  <a:pt x="1108659" y="823582"/>
                </a:lnTo>
                <a:lnTo>
                  <a:pt x="1110359" y="816205"/>
                </a:lnTo>
                <a:lnTo>
                  <a:pt x="1117151" y="766882"/>
                </a:lnTo>
                <a:lnTo>
                  <a:pt x="1119464" y="716423"/>
                </a:lnTo>
                <a:lnTo>
                  <a:pt x="1117740" y="676639"/>
                </a:lnTo>
                <a:close/>
                <a:moveTo>
                  <a:pt x="631961" y="60226"/>
                </a:moveTo>
                <a:lnTo>
                  <a:pt x="587851" y="80183"/>
                </a:lnTo>
                <a:lnTo>
                  <a:pt x="578103" y="88765"/>
                </a:lnTo>
                <a:lnTo>
                  <a:pt x="633728" y="88765"/>
                </a:lnTo>
                <a:lnTo>
                  <a:pt x="639279" y="79568"/>
                </a:lnTo>
                <a:lnTo>
                  <a:pt x="639898" y="71958"/>
                </a:lnTo>
                <a:lnTo>
                  <a:pt x="637363" y="64649"/>
                </a:lnTo>
                <a:lnTo>
                  <a:pt x="631961" y="60226"/>
                </a:lnTo>
                <a:close/>
              </a:path>
            </a:pathLst>
          </a:custGeom>
          <a:solidFill>
            <a:srgbClr val="6cb38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CustomShape 14"/>
          <p:cNvSpPr/>
          <p:nvPr/>
        </p:nvSpPr>
        <p:spPr>
          <a:xfrm>
            <a:off x="1564920" y="4436640"/>
            <a:ext cx="146160" cy="14616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CustomShape 15"/>
          <p:cNvSpPr/>
          <p:nvPr/>
        </p:nvSpPr>
        <p:spPr>
          <a:xfrm>
            <a:off x="1980720" y="4436640"/>
            <a:ext cx="146160" cy="14616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CustomShape 16"/>
          <p:cNvSpPr/>
          <p:nvPr/>
        </p:nvSpPr>
        <p:spPr>
          <a:xfrm>
            <a:off x="1457640" y="4512960"/>
            <a:ext cx="779760" cy="639360"/>
          </a:xfrm>
          <a:custGeom>
            <a:avLst/>
            <a:gdLst/>
            <a:ahLst/>
            <a:rect l="l" t="t" r="r" b="b"/>
            <a:pathLst>
              <a:path w="780414" h="640079">
                <a:moveTo>
                  <a:pt x="113126" y="114605"/>
                </a:moveTo>
                <a:lnTo>
                  <a:pt x="59264" y="116303"/>
                </a:lnTo>
                <a:lnTo>
                  <a:pt x="18592" y="124900"/>
                </a:lnTo>
                <a:lnTo>
                  <a:pt x="0" y="143842"/>
                </a:lnTo>
                <a:lnTo>
                  <a:pt x="2468" y="173977"/>
                </a:lnTo>
                <a:lnTo>
                  <a:pt x="23438" y="197505"/>
                </a:lnTo>
                <a:lnTo>
                  <a:pt x="55714" y="218829"/>
                </a:lnTo>
                <a:lnTo>
                  <a:pt x="92101" y="242354"/>
                </a:lnTo>
                <a:lnTo>
                  <a:pt x="125406" y="272484"/>
                </a:lnTo>
                <a:lnTo>
                  <a:pt x="131521" y="298841"/>
                </a:lnTo>
                <a:lnTo>
                  <a:pt x="121580" y="336395"/>
                </a:lnTo>
                <a:lnTo>
                  <a:pt x="108199" y="384857"/>
                </a:lnTo>
                <a:lnTo>
                  <a:pt x="103996" y="443938"/>
                </a:lnTo>
                <a:lnTo>
                  <a:pt x="112169" y="486568"/>
                </a:lnTo>
                <a:lnTo>
                  <a:pt x="120389" y="509532"/>
                </a:lnTo>
                <a:lnTo>
                  <a:pt x="124260" y="517807"/>
                </a:lnTo>
                <a:lnTo>
                  <a:pt x="150655" y="559453"/>
                </a:lnTo>
                <a:lnTo>
                  <a:pt x="210668" y="605068"/>
                </a:lnTo>
                <a:lnTo>
                  <a:pt x="257838" y="623111"/>
                </a:lnTo>
                <a:lnTo>
                  <a:pt x="318602" y="635372"/>
                </a:lnTo>
                <a:lnTo>
                  <a:pt x="394574" y="639893"/>
                </a:lnTo>
                <a:lnTo>
                  <a:pt x="469031" y="635372"/>
                </a:lnTo>
                <a:lnTo>
                  <a:pt x="528365" y="623111"/>
                </a:lnTo>
                <a:lnTo>
                  <a:pt x="574274" y="605068"/>
                </a:lnTo>
                <a:lnTo>
                  <a:pt x="608459" y="583196"/>
                </a:lnTo>
                <a:lnTo>
                  <a:pt x="648453" y="535793"/>
                </a:lnTo>
                <a:lnTo>
                  <a:pt x="654564" y="529675"/>
                </a:lnTo>
                <a:lnTo>
                  <a:pt x="657630" y="520489"/>
                </a:lnTo>
                <a:lnTo>
                  <a:pt x="660686" y="514361"/>
                </a:lnTo>
                <a:lnTo>
                  <a:pt x="668284" y="496040"/>
                </a:lnTo>
                <a:lnTo>
                  <a:pt x="673301" y="478003"/>
                </a:lnTo>
                <a:lnTo>
                  <a:pt x="676600" y="460539"/>
                </a:lnTo>
                <a:lnTo>
                  <a:pt x="679041" y="443938"/>
                </a:lnTo>
                <a:lnTo>
                  <a:pt x="673065" y="384857"/>
                </a:lnTo>
                <a:lnTo>
                  <a:pt x="671232" y="378640"/>
                </a:lnTo>
                <a:lnTo>
                  <a:pt x="224050" y="378640"/>
                </a:lnTo>
                <a:lnTo>
                  <a:pt x="211048" y="376584"/>
                </a:lnTo>
                <a:lnTo>
                  <a:pt x="201682" y="359265"/>
                </a:lnTo>
                <a:lnTo>
                  <a:pt x="204934" y="339076"/>
                </a:lnTo>
                <a:lnTo>
                  <a:pt x="212772" y="322332"/>
                </a:lnTo>
                <a:lnTo>
                  <a:pt x="217169" y="315348"/>
                </a:lnTo>
                <a:lnTo>
                  <a:pt x="653014" y="315348"/>
                </a:lnTo>
                <a:lnTo>
                  <a:pt x="648497" y="298841"/>
                </a:lnTo>
                <a:lnTo>
                  <a:pt x="654564" y="272484"/>
                </a:lnTo>
                <a:lnTo>
                  <a:pt x="687869" y="242354"/>
                </a:lnTo>
                <a:lnTo>
                  <a:pt x="724257" y="218829"/>
                </a:lnTo>
                <a:lnTo>
                  <a:pt x="756532" y="197505"/>
                </a:lnTo>
                <a:lnTo>
                  <a:pt x="777502" y="173977"/>
                </a:lnTo>
                <a:lnTo>
                  <a:pt x="779971" y="143842"/>
                </a:lnTo>
                <a:lnTo>
                  <a:pt x="761383" y="124900"/>
                </a:lnTo>
                <a:lnTo>
                  <a:pt x="737090" y="119765"/>
                </a:lnTo>
                <a:lnTo>
                  <a:pt x="235139" y="119765"/>
                </a:lnTo>
                <a:lnTo>
                  <a:pt x="204793" y="118477"/>
                </a:lnTo>
                <a:lnTo>
                  <a:pt x="171293" y="116355"/>
                </a:lnTo>
                <a:lnTo>
                  <a:pt x="113126" y="114605"/>
                </a:lnTo>
                <a:close/>
                <a:moveTo>
                  <a:pt x="559746" y="315348"/>
                </a:moveTo>
                <a:lnTo>
                  <a:pt x="217169" y="315348"/>
                </a:lnTo>
                <a:lnTo>
                  <a:pt x="235140" y="346011"/>
                </a:lnTo>
                <a:lnTo>
                  <a:pt x="234757" y="367779"/>
                </a:lnTo>
                <a:lnTo>
                  <a:pt x="224050" y="378640"/>
                </a:lnTo>
                <a:lnTo>
                  <a:pt x="552865" y="378640"/>
                </a:lnTo>
                <a:lnTo>
                  <a:pt x="542157" y="367779"/>
                </a:lnTo>
                <a:lnTo>
                  <a:pt x="541775" y="346011"/>
                </a:lnTo>
                <a:lnTo>
                  <a:pt x="559746" y="315348"/>
                </a:lnTo>
                <a:close/>
                <a:moveTo>
                  <a:pt x="653014" y="315348"/>
                </a:moveTo>
                <a:lnTo>
                  <a:pt x="559746" y="315348"/>
                </a:lnTo>
                <a:lnTo>
                  <a:pt x="564143" y="322332"/>
                </a:lnTo>
                <a:lnTo>
                  <a:pt x="571981" y="339076"/>
                </a:lnTo>
                <a:lnTo>
                  <a:pt x="575232" y="359265"/>
                </a:lnTo>
                <a:lnTo>
                  <a:pt x="565867" y="376584"/>
                </a:lnTo>
                <a:lnTo>
                  <a:pt x="552865" y="378640"/>
                </a:lnTo>
                <a:lnTo>
                  <a:pt x="671232" y="378640"/>
                </a:lnTo>
                <a:lnTo>
                  <a:pt x="658774" y="336395"/>
                </a:lnTo>
                <a:lnTo>
                  <a:pt x="653014" y="315348"/>
                </a:lnTo>
                <a:close/>
                <a:moveTo>
                  <a:pt x="391518" y="0"/>
                </a:moveTo>
                <a:lnTo>
                  <a:pt x="388463" y="0"/>
                </a:lnTo>
                <a:lnTo>
                  <a:pt x="358350" y="15593"/>
                </a:lnTo>
                <a:lnTo>
                  <a:pt x="333400" y="51280"/>
                </a:lnTo>
                <a:lnTo>
                  <a:pt x="308452" y="90415"/>
                </a:lnTo>
                <a:lnTo>
                  <a:pt x="278345" y="116355"/>
                </a:lnTo>
                <a:lnTo>
                  <a:pt x="260326" y="119349"/>
                </a:lnTo>
                <a:lnTo>
                  <a:pt x="235139" y="119765"/>
                </a:lnTo>
                <a:lnTo>
                  <a:pt x="544834" y="119765"/>
                </a:lnTo>
                <a:lnTo>
                  <a:pt x="519649" y="119349"/>
                </a:lnTo>
                <a:lnTo>
                  <a:pt x="501636" y="116355"/>
                </a:lnTo>
                <a:lnTo>
                  <a:pt x="471523" y="90415"/>
                </a:lnTo>
                <a:lnTo>
                  <a:pt x="446573" y="51280"/>
                </a:lnTo>
                <a:lnTo>
                  <a:pt x="421625" y="15593"/>
                </a:lnTo>
                <a:lnTo>
                  <a:pt x="391518" y="0"/>
                </a:lnTo>
                <a:close/>
                <a:moveTo>
                  <a:pt x="666850" y="114605"/>
                </a:moveTo>
                <a:lnTo>
                  <a:pt x="608688" y="116355"/>
                </a:lnTo>
                <a:lnTo>
                  <a:pt x="575182" y="118477"/>
                </a:lnTo>
                <a:lnTo>
                  <a:pt x="544834" y="119765"/>
                </a:lnTo>
                <a:lnTo>
                  <a:pt x="737090" y="119765"/>
                </a:lnTo>
                <a:lnTo>
                  <a:pt x="720712" y="116303"/>
                </a:lnTo>
                <a:lnTo>
                  <a:pt x="666850" y="114605"/>
                </a:lnTo>
                <a:close/>
              </a:path>
            </a:pathLst>
          </a:custGeom>
          <a:solidFill>
            <a:srgbClr val="ffb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CustomShape 17"/>
          <p:cNvSpPr/>
          <p:nvPr/>
        </p:nvSpPr>
        <p:spPr>
          <a:xfrm>
            <a:off x="1659240" y="4828320"/>
            <a:ext cx="32760" cy="62640"/>
          </a:xfrm>
          <a:custGeom>
            <a:avLst/>
            <a:gdLst/>
            <a:ahLst/>
            <a:rect l="l" t="t" r="r" b="b"/>
            <a:pathLst>
              <a:path w="33655" h="63500">
                <a:moveTo>
                  <a:pt x="15486" y="0"/>
                </a:moveTo>
                <a:lnTo>
                  <a:pt x="11089" y="6984"/>
                </a:lnTo>
                <a:lnTo>
                  <a:pt x="3251" y="23728"/>
                </a:lnTo>
                <a:lnTo>
                  <a:pt x="0" y="43917"/>
                </a:lnTo>
                <a:lnTo>
                  <a:pt x="9365" y="61236"/>
                </a:lnTo>
                <a:lnTo>
                  <a:pt x="22367" y="63292"/>
                </a:lnTo>
                <a:lnTo>
                  <a:pt x="33074" y="52431"/>
                </a:lnTo>
                <a:lnTo>
                  <a:pt x="33457" y="30663"/>
                </a:lnTo>
                <a:lnTo>
                  <a:pt x="15486" y="0"/>
                </a:lnTo>
                <a:close/>
              </a:path>
            </a:pathLst>
          </a:custGeom>
          <a:solidFill>
            <a:srgbClr val="c5772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4" name="CustomShape 18"/>
          <p:cNvSpPr/>
          <p:nvPr/>
        </p:nvSpPr>
        <p:spPr>
          <a:xfrm>
            <a:off x="1999440" y="4828320"/>
            <a:ext cx="32760" cy="62640"/>
          </a:xfrm>
          <a:custGeom>
            <a:avLst/>
            <a:gdLst/>
            <a:ahLst/>
            <a:rect l="l" t="t" r="r" b="b"/>
            <a:pathLst>
              <a:path w="33655" h="63500">
                <a:moveTo>
                  <a:pt x="17970" y="0"/>
                </a:moveTo>
                <a:lnTo>
                  <a:pt x="0" y="30663"/>
                </a:lnTo>
                <a:lnTo>
                  <a:pt x="382" y="52431"/>
                </a:lnTo>
                <a:lnTo>
                  <a:pt x="11089" y="63292"/>
                </a:lnTo>
                <a:lnTo>
                  <a:pt x="24092" y="61236"/>
                </a:lnTo>
                <a:lnTo>
                  <a:pt x="33457" y="43917"/>
                </a:lnTo>
                <a:lnTo>
                  <a:pt x="30206" y="23728"/>
                </a:lnTo>
                <a:lnTo>
                  <a:pt x="22367" y="6984"/>
                </a:lnTo>
                <a:lnTo>
                  <a:pt x="17970" y="0"/>
                </a:lnTo>
                <a:close/>
              </a:path>
            </a:pathLst>
          </a:custGeom>
          <a:solidFill>
            <a:srgbClr val="c5772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5" name="CustomShape 19"/>
          <p:cNvSpPr/>
          <p:nvPr/>
        </p:nvSpPr>
        <p:spPr>
          <a:xfrm>
            <a:off x="1846080" y="5670360"/>
            <a:ext cx="146160" cy="1764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CustomShape 20"/>
          <p:cNvSpPr/>
          <p:nvPr/>
        </p:nvSpPr>
        <p:spPr>
          <a:xfrm>
            <a:off x="1895040" y="5624640"/>
            <a:ext cx="51120" cy="216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7" name="CustomShape 21"/>
          <p:cNvSpPr/>
          <p:nvPr/>
        </p:nvSpPr>
        <p:spPr>
          <a:xfrm>
            <a:off x="1849320" y="5495760"/>
            <a:ext cx="45000" cy="252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8" name="CustomShape 22"/>
          <p:cNvSpPr/>
          <p:nvPr/>
        </p:nvSpPr>
        <p:spPr>
          <a:xfrm>
            <a:off x="1846080" y="5495760"/>
            <a:ext cx="210240" cy="192240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CustomShape 23"/>
          <p:cNvSpPr/>
          <p:nvPr/>
        </p:nvSpPr>
        <p:spPr>
          <a:xfrm>
            <a:off x="2127600" y="4978440"/>
            <a:ext cx="229320" cy="437400"/>
          </a:xfrm>
          <a:custGeom>
            <a:avLst/>
            <a:gdLst/>
            <a:ahLst/>
            <a:rect l="l" t="t" r="r" b="b"/>
            <a:pathLst>
              <a:path w="229869" h="438150">
                <a:moveTo>
                  <a:pt x="67286" y="0"/>
                </a:moveTo>
                <a:lnTo>
                  <a:pt x="79809" y="33248"/>
                </a:lnTo>
                <a:lnTo>
                  <a:pt x="89463" y="68507"/>
                </a:lnTo>
                <a:lnTo>
                  <a:pt x="95676" y="105488"/>
                </a:lnTo>
                <a:lnTo>
                  <a:pt x="97874" y="143904"/>
                </a:lnTo>
                <a:lnTo>
                  <a:pt x="94872" y="190766"/>
                </a:lnTo>
                <a:lnTo>
                  <a:pt x="86094" y="236098"/>
                </a:lnTo>
                <a:lnTo>
                  <a:pt x="71878" y="279388"/>
                </a:lnTo>
                <a:lnTo>
                  <a:pt x="52563" y="320128"/>
                </a:lnTo>
                <a:lnTo>
                  <a:pt x="28491" y="357805"/>
                </a:lnTo>
                <a:lnTo>
                  <a:pt x="0" y="391909"/>
                </a:lnTo>
                <a:lnTo>
                  <a:pt x="6403" y="402293"/>
                </a:lnTo>
                <a:lnTo>
                  <a:pt x="37657" y="430086"/>
                </a:lnTo>
                <a:lnTo>
                  <a:pt x="70352" y="437841"/>
                </a:lnTo>
                <a:lnTo>
                  <a:pt x="101369" y="426360"/>
                </a:lnTo>
                <a:lnTo>
                  <a:pt x="118906" y="401101"/>
                </a:lnTo>
                <a:lnTo>
                  <a:pt x="126694" y="375841"/>
                </a:lnTo>
                <a:lnTo>
                  <a:pt x="128462" y="364360"/>
                </a:lnTo>
                <a:lnTo>
                  <a:pt x="219541" y="364360"/>
                </a:lnTo>
                <a:lnTo>
                  <a:pt x="226998" y="345266"/>
                </a:lnTo>
                <a:lnTo>
                  <a:pt x="229444" y="318427"/>
                </a:lnTo>
                <a:lnTo>
                  <a:pt x="225611" y="280348"/>
                </a:lnTo>
                <a:lnTo>
                  <a:pt x="214888" y="236526"/>
                </a:lnTo>
                <a:lnTo>
                  <a:pt x="198435" y="189259"/>
                </a:lnTo>
                <a:lnTo>
                  <a:pt x="177414" y="140845"/>
                </a:lnTo>
                <a:lnTo>
                  <a:pt x="149435" y="94295"/>
                </a:lnTo>
                <a:lnTo>
                  <a:pt x="121189" y="55496"/>
                </a:lnTo>
                <a:lnTo>
                  <a:pt x="93523" y="24160"/>
                </a:lnTo>
                <a:lnTo>
                  <a:pt x="67286" y="0"/>
                </a:lnTo>
                <a:close/>
                <a:moveTo>
                  <a:pt x="219541" y="364360"/>
                </a:moveTo>
                <a:lnTo>
                  <a:pt x="128462" y="364360"/>
                </a:lnTo>
                <a:lnTo>
                  <a:pt x="145680" y="372395"/>
                </a:lnTo>
                <a:lnTo>
                  <a:pt x="160598" y="378133"/>
                </a:lnTo>
                <a:lnTo>
                  <a:pt x="173209" y="381575"/>
                </a:lnTo>
                <a:lnTo>
                  <a:pt x="183505" y="382722"/>
                </a:lnTo>
                <a:lnTo>
                  <a:pt x="204881" y="378274"/>
                </a:lnTo>
                <a:lnTo>
                  <a:pt x="219095" y="365502"/>
                </a:lnTo>
                <a:lnTo>
                  <a:pt x="219541" y="364360"/>
                </a:lnTo>
                <a:close/>
              </a:path>
            </a:pathLst>
          </a:custGeom>
          <a:solidFill>
            <a:srgbClr val="b6780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CustomShape 24"/>
          <p:cNvSpPr/>
          <p:nvPr/>
        </p:nvSpPr>
        <p:spPr>
          <a:xfrm>
            <a:off x="1846080" y="4932720"/>
            <a:ext cx="379080" cy="566280"/>
          </a:xfrm>
          <a:custGeom>
            <a:avLst/>
            <a:gdLst/>
            <a:ahLst/>
            <a:rect l="l" t="t" r="r" b="b"/>
            <a:pathLst>
              <a:path w="379730" h="567054">
                <a:moveTo>
                  <a:pt x="348352" y="45090"/>
                </a:moveTo>
                <a:lnTo>
                  <a:pt x="351753" y="55108"/>
                </a:lnTo>
                <a:lnTo>
                  <a:pt x="342572" y="59750"/>
                </a:lnTo>
                <a:lnTo>
                  <a:pt x="333395" y="64677"/>
                </a:lnTo>
                <a:lnTo>
                  <a:pt x="324219" y="70177"/>
                </a:lnTo>
                <a:lnTo>
                  <a:pt x="315044" y="76540"/>
                </a:lnTo>
                <a:lnTo>
                  <a:pt x="305342" y="81134"/>
                </a:lnTo>
                <a:lnTo>
                  <a:pt x="294779" y="85726"/>
                </a:lnTo>
                <a:lnTo>
                  <a:pt x="283643" y="90319"/>
                </a:lnTo>
                <a:lnTo>
                  <a:pt x="272223" y="94913"/>
                </a:lnTo>
                <a:lnTo>
                  <a:pt x="269167" y="101041"/>
                </a:lnTo>
                <a:lnTo>
                  <a:pt x="266101" y="110227"/>
                </a:lnTo>
                <a:lnTo>
                  <a:pt x="259990" y="116345"/>
                </a:lnTo>
                <a:lnTo>
                  <a:pt x="244156" y="140005"/>
                </a:lnTo>
                <a:lnTo>
                  <a:pt x="185811" y="185619"/>
                </a:lnTo>
                <a:lnTo>
                  <a:pt x="139902" y="203663"/>
                </a:lnTo>
                <a:lnTo>
                  <a:pt x="80568" y="215923"/>
                </a:lnTo>
                <a:lnTo>
                  <a:pt x="6111" y="220445"/>
                </a:lnTo>
                <a:lnTo>
                  <a:pt x="0" y="220445"/>
                </a:lnTo>
                <a:lnTo>
                  <a:pt x="0" y="566432"/>
                </a:lnTo>
                <a:lnTo>
                  <a:pt x="3055" y="566432"/>
                </a:lnTo>
                <a:lnTo>
                  <a:pt x="14523" y="565952"/>
                </a:lnTo>
                <a:lnTo>
                  <a:pt x="37463" y="563842"/>
                </a:lnTo>
                <a:lnTo>
                  <a:pt x="48932" y="563363"/>
                </a:lnTo>
                <a:lnTo>
                  <a:pt x="102766" y="552072"/>
                </a:lnTo>
                <a:lnTo>
                  <a:pt x="153664" y="533287"/>
                </a:lnTo>
                <a:lnTo>
                  <a:pt x="200891" y="507593"/>
                </a:lnTo>
                <a:lnTo>
                  <a:pt x="243715" y="475579"/>
                </a:lnTo>
                <a:lnTo>
                  <a:pt x="281400" y="437831"/>
                </a:lnTo>
                <a:lnTo>
                  <a:pt x="309892" y="403727"/>
                </a:lnTo>
                <a:lnTo>
                  <a:pt x="333964" y="366050"/>
                </a:lnTo>
                <a:lnTo>
                  <a:pt x="353278" y="325311"/>
                </a:lnTo>
                <a:lnTo>
                  <a:pt x="367495" y="282020"/>
                </a:lnTo>
                <a:lnTo>
                  <a:pt x="376273" y="236688"/>
                </a:lnTo>
                <a:lnTo>
                  <a:pt x="379275" y="189826"/>
                </a:lnTo>
                <a:lnTo>
                  <a:pt x="377077" y="151410"/>
                </a:lnTo>
                <a:lnTo>
                  <a:pt x="370864" y="114429"/>
                </a:lnTo>
                <a:lnTo>
                  <a:pt x="361210" y="79170"/>
                </a:lnTo>
                <a:lnTo>
                  <a:pt x="348687" y="45922"/>
                </a:lnTo>
                <a:lnTo>
                  <a:pt x="348352" y="45090"/>
                </a:lnTo>
                <a:close/>
                <a:moveTo>
                  <a:pt x="340305" y="25697"/>
                </a:moveTo>
                <a:lnTo>
                  <a:pt x="344054" y="34442"/>
                </a:lnTo>
                <a:lnTo>
                  <a:pt x="348352" y="45090"/>
                </a:lnTo>
                <a:lnTo>
                  <a:pt x="346637" y="40040"/>
                </a:lnTo>
                <a:lnTo>
                  <a:pt x="340661" y="26407"/>
                </a:lnTo>
                <a:lnTo>
                  <a:pt x="340305" y="25697"/>
                </a:lnTo>
                <a:close/>
                <a:moveTo>
                  <a:pt x="327277" y="0"/>
                </a:moveTo>
                <a:lnTo>
                  <a:pt x="334112" y="13348"/>
                </a:lnTo>
                <a:lnTo>
                  <a:pt x="340305" y="25697"/>
                </a:lnTo>
                <a:lnTo>
                  <a:pt x="339132" y="22961"/>
                </a:lnTo>
                <a:lnTo>
                  <a:pt x="333634" y="11479"/>
                </a:lnTo>
                <a:lnTo>
                  <a:pt x="327277" y="0"/>
                </a:lnTo>
                <a:close/>
              </a:path>
            </a:pathLst>
          </a:custGeom>
          <a:solidFill>
            <a:srgbClr val="ce87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CustomShape 25"/>
          <p:cNvSpPr/>
          <p:nvPr/>
        </p:nvSpPr>
        <p:spPr>
          <a:xfrm>
            <a:off x="2118240" y="4932720"/>
            <a:ext cx="78840" cy="94320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CustomShape 26"/>
          <p:cNvSpPr/>
          <p:nvPr/>
        </p:nvSpPr>
        <p:spPr>
          <a:xfrm>
            <a:off x="1846080" y="3763080"/>
            <a:ext cx="562680" cy="1193760"/>
          </a:xfrm>
          <a:custGeom>
            <a:avLst/>
            <a:gdLst/>
            <a:ahLst/>
            <a:rect l="l" t="t" r="r" b="b"/>
            <a:pathLst>
              <a:path w="563244" h="1194435">
                <a:moveTo>
                  <a:pt x="540860" y="866466"/>
                </a:moveTo>
                <a:lnTo>
                  <a:pt x="290578" y="866466"/>
                </a:lnTo>
                <a:lnTo>
                  <a:pt x="327425" y="867753"/>
                </a:lnTo>
                <a:lnTo>
                  <a:pt x="358250" y="872188"/>
                </a:lnTo>
                <a:lnTo>
                  <a:pt x="380472" y="880634"/>
                </a:lnTo>
                <a:lnTo>
                  <a:pt x="391508" y="893953"/>
                </a:lnTo>
                <a:lnTo>
                  <a:pt x="394574" y="900153"/>
                </a:lnTo>
                <a:lnTo>
                  <a:pt x="394574" y="906250"/>
                </a:lnTo>
                <a:lnTo>
                  <a:pt x="380953" y="936462"/>
                </a:lnTo>
                <a:lnTo>
                  <a:pt x="347545" y="962101"/>
                </a:lnTo>
                <a:lnTo>
                  <a:pt x="305534" y="988901"/>
                </a:lnTo>
                <a:lnTo>
                  <a:pt x="266101" y="1022595"/>
                </a:lnTo>
                <a:lnTo>
                  <a:pt x="259990" y="1028713"/>
                </a:lnTo>
                <a:lnTo>
                  <a:pt x="259990" y="1040958"/>
                </a:lnTo>
                <a:lnTo>
                  <a:pt x="264769" y="1067271"/>
                </a:lnTo>
                <a:lnTo>
                  <a:pt x="275284" y="1099899"/>
                </a:lnTo>
                <a:lnTo>
                  <a:pt x="285798" y="1138268"/>
                </a:lnTo>
                <a:lnTo>
                  <a:pt x="290578" y="1181804"/>
                </a:lnTo>
                <a:lnTo>
                  <a:pt x="290578" y="1194049"/>
                </a:lnTo>
                <a:lnTo>
                  <a:pt x="299753" y="1187639"/>
                </a:lnTo>
                <a:lnTo>
                  <a:pt x="364481" y="1140369"/>
                </a:lnTo>
                <a:lnTo>
                  <a:pt x="399185" y="1108062"/>
                </a:lnTo>
                <a:lnTo>
                  <a:pt x="431171" y="1072857"/>
                </a:lnTo>
                <a:lnTo>
                  <a:pt x="460218" y="1034974"/>
                </a:lnTo>
                <a:lnTo>
                  <a:pt x="486105" y="994634"/>
                </a:lnTo>
                <a:lnTo>
                  <a:pt x="508614" y="952057"/>
                </a:lnTo>
                <a:lnTo>
                  <a:pt x="527524" y="907463"/>
                </a:lnTo>
                <a:lnTo>
                  <a:pt x="540860" y="866466"/>
                </a:lnTo>
                <a:close/>
                <a:moveTo>
                  <a:pt x="61165" y="0"/>
                </a:moveTo>
                <a:lnTo>
                  <a:pt x="25231" y="16404"/>
                </a:lnTo>
                <a:lnTo>
                  <a:pt x="0" y="39784"/>
                </a:lnTo>
                <a:lnTo>
                  <a:pt x="0" y="750110"/>
                </a:lnTo>
                <a:lnTo>
                  <a:pt x="3055" y="750110"/>
                </a:lnTo>
                <a:lnTo>
                  <a:pt x="33162" y="765704"/>
                </a:lnTo>
                <a:lnTo>
                  <a:pt x="58110" y="801390"/>
                </a:lnTo>
                <a:lnTo>
                  <a:pt x="83060" y="840525"/>
                </a:lnTo>
                <a:lnTo>
                  <a:pt x="113173" y="866466"/>
                </a:lnTo>
                <a:lnTo>
                  <a:pt x="155994" y="869463"/>
                </a:lnTo>
                <a:lnTo>
                  <a:pt x="214103" y="869463"/>
                </a:lnTo>
                <a:lnTo>
                  <a:pt x="217169" y="866466"/>
                </a:lnTo>
                <a:lnTo>
                  <a:pt x="540860" y="866466"/>
                </a:lnTo>
                <a:lnTo>
                  <a:pt x="542614" y="861072"/>
                </a:lnTo>
                <a:lnTo>
                  <a:pt x="551966" y="820482"/>
                </a:lnTo>
                <a:lnTo>
                  <a:pt x="207992" y="820482"/>
                </a:lnTo>
                <a:lnTo>
                  <a:pt x="179746" y="815032"/>
                </a:lnTo>
                <a:lnTo>
                  <a:pt x="156376" y="799827"/>
                </a:lnTo>
                <a:lnTo>
                  <a:pt x="140462" y="776582"/>
                </a:lnTo>
                <a:lnTo>
                  <a:pt x="134583" y="747010"/>
                </a:lnTo>
                <a:lnTo>
                  <a:pt x="140462" y="718746"/>
                </a:lnTo>
                <a:lnTo>
                  <a:pt x="156376" y="695356"/>
                </a:lnTo>
                <a:lnTo>
                  <a:pt x="179746" y="679424"/>
                </a:lnTo>
                <a:lnTo>
                  <a:pt x="207992" y="673539"/>
                </a:lnTo>
                <a:lnTo>
                  <a:pt x="561046" y="673539"/>
                </a:lnTo>
                <a:lnTo>
                  <a:pt x="560648" y="664338"/>
                </a:lnTo>
                <a:lnTo>
                  <a:pt x="554397" y="616496"/>
                </a:lnTo>
                <a:lnTo>
                  <a:pt x="544194" y="569978"/>
                </a:lnTo>
                <a:lnTo>
                  <a:pt x="530215" y="524962"/>
                </a:lnTo>
                <a:lnTo>
                  <a:pt x="512637" y="481629"/>
                </a:lnTo>
                <a:lnTo>
                  <a:pt x="491636" y="440158"/>
                </a:lnTo>
                <a:lnTo>
                  <a:pt x="467387" y="400728"/>
                </a:lnTo>
                <a:lnTo>
                  <a:pt x="440066" y="363518"/>
                </a:lnTo>
                <a:lnTo>
                  <a:pt x="409851" y="328709"/>
                </a:lnTo>
                <a:lnTo>
                  <a:pt x="376917" y="296479"/>
                </a:lnTo>
                <a:lnTo>
                  <a:pt x="341440" y="267008"/>
                </a:lnTo>
                <a:lnTo>
                  <a:pt x="303596" y="240476"/>
                </a:lnTo>
                <a:lnTo>
                  <a:pt x="263562" y="217062"/>
                </a:lnTo>
                <a:lnTo>
                  <a:pt x="221513" y="196945"/>
                </a:lnTo>
                <a:lnTo>
                  <a:pt x="177627" y="180304"/>
                </a:lnTo>
                <a:lnTo>
                  <a:pt x="132078" y="167320"/>
                </a:lnTo>
                <a:lnTo>
                  <a:pt x="85043" y="158172"/>
                </a:lnTo>
                <a:lnTo>
                  <a:pt x="36699" y="153039"/>
                </a:lnTo>
                <a:lnTo>
                  <a:pt x="46878" y="133315"/>
                </a:lnTo>
                <a:lnTo>
                  <a:pt x="58492" y="114753"/>
                </a:lnTo>
                <a:lnTo>
                  <a:pt x="70682" y="96192"/>
                </a:lnTo>
                <a:lnTo>
                  <a:pt x="77035" y="85664"/>
                </a:lnTo>
                <a:lnTo>
                  <a:pt x="21410" y="85664"/>
                </a:lnTo>
                <a:lnTo>
                  <a:pt x="31110" y="65501"/>
                </a:lnTo>
                <a:lnTo>
                  <a:pt x="41671" y="45880"/>
                </a:lnTo>
                <a:lnTo>
                  <a:pt x="64231" y="6096"/>
                </a:lnTo>
                <a:lnTo>
                  <a:pt x="64231" y="2996"/>
                </a:lnTo>
                <a:lnTo>
                  <a:pt x="61165" y="0"/>
                </a:lnTo>
                <a:close/>
                <a:moveTo>
                  <a:pt x="561046" y="673539"/>
                </a:moveTo>
                <a:lnTo>
                  <a:pt x="207992" y="673539"/>
                </a:lnTo>
                <a:lnTo>
                  <a:pt x="237527" y="679424"/>
                </a:lnTo>
                <a:lnTo>
                  <a:pt x="260754" y="695356"/>
                </a:lnTo>
                <a:lnTo>
                  <a:pt x="275952" y="718746"/>
                </a:lnTo>
                <a:lnTo>
                  <a:pt x="281400" y="747010"/>
                </a:lnTo>
                <a:lnTo>
                  <a:pt x="275952" y="776582"/>
                </a:lnTo>
                <a:lnTo>
                  <a:pt x="260754" y="799827"/>
                </a:lnTo>
                <a:lnTo>
                  <a:pt x="237527" y="815032"/>
                </a:lnTo>
                <a:lnTo>
                  <a:pt x="207992" y="820482"/>
                </a:lnTo>
                <a:lnTo>
                  <a:pt x="551966" y="820482"/>
                </a:lnTo>
                <a:lnTo>
                  <a:pt x="553665" y="813105"/>
                </a:lnTo>
                <a:lnTo>
                  <a:pt x="560457" y="763782"/>
                </a:lnTo>
                <a:lnTo>
                  <a:pt x="562770" y="713323"/>
                </a:lnTo>
                <a:lnTo>
                  <a:pt x="561046" y="673539"/>
                </a:lnTo>
                <a:close/>
                <a:moveTo>
                  <a:pt x="79519" y="58177"/>
                </a:moveTo>
                <a:lnTo>
                  <a:pt x="42052" y="69635"/>
                </a:lnTo>
                <a:lnTo>
                  <a:pt x="21410" y="85664"/>
                </a:lnTo>
                <a:lnTo>
                  <a:pt x="77035" y="85664"/>
                </a:lnTo>
                <a:lnTo>
                  <a:pt x="82585" y="76468"/>
                </a:lnTo>
                <a:lnTo>
                  <a:pt x="82585" y="64274"/>
                </a:lnTo>
                <a:lnTo>
                  <a:pt x="79519" y="58177"/>
                </a:lnTo>
                <a:close/>
              </a:path>
            </a:pathLst>
          </a:custGeom>
          <a:solidFill>
            <a:srgbClr val="7dbd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CustomShape 27"/>
          <p:cNvSpPr/>
          <p:nvPr/>
        </p:nvSpPr>
        <p:spPr>
          <a:xfrm>
            <a:off x="1980720" y="4436640"/>
            <a:ext cx="146160" cy="14616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CustomShape 28"/>
          <p:cNvSpPr/>
          <p:nvPr/>
        </p:nvSpPr>
        <p:spPr>
          <a:xfrm>
            <a:off x="1846080" y="4512960"/>
            <a:ext cx="394200" cy="639360"/>
          </a:xfrm>
          <a:custGeom>
            <a:avLst/>
            <a:gdLst/>
            <a:ahLst/>
            <a:rect l="l" t="t" r="r" b="b"/>
            <a:pathLst>
              <a:path w="394969" h="640079">
                <a:moveTo>
                  <a:pt x="3055" y="0"/>
                </a:moveTo>
                <a:lnTo>
                  <a:pt x="0" y="0"/>
                </a:lnTo>
                <a:lnTo>
                  <a:pt x="0" y="639893"/>
                </a:lnTo>
                <a:lnTo>
                  <a:pt x="6111" y="639893"/>
                </a:lnTo>
                <a:lnTo>
                  <a:pt x="80568" y="635372"/>
                </a:lnTo>
                <a:lnTo>
                  <a:pt x="139902" y="623111"/>
                </a:lnTo>
                <a:lnTo>
                  <a:pt x="185811" y="605068"/>
                </a:lnTo>
                <a:lnTo>
                  <a:pt x="219996" y="583196"/>
                </a:lnTo>
                <a:lnTo>
                  <a:pt x="259990" y="535793"/>
                </a:lnTo>
                <a:lnTo>
                  <a:pt x="266101" y="529675"/>
                </a:lnTo>
                <a:lnTo>
                  <a:pt x="269167" y="520489"/>
                </a:lnTo>
                <a:lnTo>
                  <a:pt x="272223" y="514361"/>
                </a:lnTo>
                <a:lnTo>
                  <a:pt x="279821" y="496040"/>
                </a:lnTo>
                <a:lnTo>
                  <a:pt x="284838" y="478003"/>
                </a:lnTo>
                <a:lnTo>
                  <a:pt x="288137" y="460539"/>
                </a:lnTo>
                <a:lnTo>
                  <a:pt x="290578" y="443938"/>
                </a:lnTo>
                <a:lnTo>
                  <a:pt x="290578" y="431693"/>
                </a:lnTo>
                <a:lnTo>
                  <a:pt x="285798" y="388157"/>
                </a:lnTo>
                <a:lnTo>
                  <a:pt x="283465" y="379643"/>
                </a:lnTo>
                <a:lnTo>
                  <a:pt x="171283" y="379643"/>
                </a:lnTo>
                <a:lnTo>
                  <a:pt x="158808" y="375194"/>
                </a:lnTo>
                <a:lnTo>
                  <a:pt x="151783" y="362422"/>
                </a:lnTo>
                <a:lnTo>
                  <a:pt x="154508" y="342187"/>
                </a:lnTo>
                <a:lnTo>
                  <a:pt x="171283" y="315348"/>
                </a:lnTo>
                <a:lnTo>
                  <a:pt x="264440" y="315348"/>
                </a:lnTo>
                <a:lnTo>
                  <a:pt x="259990" y="290847"/>
                </a:lnTo>
                <a:lnTo>
                  <a:pt x="259990" y="278602"/>
                </a:lnTo>
                <a:lnTo>
                  <a:pt x="266101" y="272484"/>
                </a:lnTo>
                <a:lnTo>
                  <a:pt x="305534" y="238790"/>
                </a:lnTo>
                <a:lnTo>
                  <a:pt x="347545" y="211991"/>
                </a:lnTo>
                <a:lnTo>
                  <a:pt x="380953" y="186352"/>
                </a:lnTo>
                <a:lnTo>
                  <a:pt x="394574" y="156139"/>
                </a:lnTo>
                <a:lnTo>
                  <a:pt x="394574" y="150042"/>
                </a:lnTo>
                <a:lnTo>
                  <a:pt x="391508" y="143842"/>
                </a:lnTo>
                <a:lnTo>
                  <a:pt x="380472" y="130523"/>
                </a:lnTo>
                <a:lnTo>
                  <a:pt x="358250" y="122077"/>
                </a:lnTo>
                <a:lnTo>
                  <a:pt x="339309" y="119352"/>
                </a:lnTo>
                <a:lnTo>
                  <a:pt x="155994" y="119352"/>
                </a:lnTo>
                <a:lnTo>
                  <a:pt x="142849" y="119305"/>
                </a:lnTo>
                <a:lnTo>
                  <a:pt x="83060" y="90415"/>
                </a:lnTo>
                <a:lnTo>
                  <a:pt x="58110" y="51280"/>
                </a:lnTo>
                <a:lnTo>
                  <a:pt x="33162" y="15593"/>
                </a:lnTo>
                <a:lnTo>
                  <a:pt x="3055" y="0"/>
                </a:lnTo>
                <a:close/>
                <a:moveTo>
                  <a:pt x="264440" y="315348"/>
                </a:moveTo>
                <a:lnTo>
                  <a:pt x="171283" y="315348"/>
                </a:lnTo>
                <a:lnTo>
                  <a:pt x="173673" y="318984"/>
                </a:lnTo>
                <a:lnTo>
                  <a:pt x="178932" y="328360"/>
                </a:lnTo>
                <a:lnTo>
                  <a:pt x="184191" y="341182"/>
                </a:lnTo>
                <a:lnTo>
                  <a:pt x="186582" y="355153"/>
                </a:lnTo>
                <a:lnTo>
                  <a:pt x="186582" y="370456"/>
                </a:lnTo>
                <a:lnTo>
                  <a:pt x="177404" y="376584"/>
                </a:lnTo>
                <a:lnTo>
                  <a:pt x="174338" y="379643"/>
                </a:lnTo>
                <a:lnTo>
                  <a:pt x="283465" y="379643"/>
                </a:lnTo>
                <a:lnTo>
                  <a:pt x="275284" y="349788"/>
                </a:lnTo>
                <a:lnTo>
                  <a:pt x="264769" y="317160"/>
                </a:lnTo>
                <a:lnTo>
                  <a:pt x="264440" y="315348"/>
                </a:lnTo>
                <a:close/>
                <a:moveTo>
                  <a:pt x="290578" y="116355"/>
                </a:moveTo>
                <a:lnTo>
                  <a:pt x="217169" y="116355"/>
                </a:lnTo>
                <a:lnTo>
                  <a:pt x="214103" y="119352"/>
                </a:lnTo>
                <a:lnTo>
                  <a:pt x="339309" y="119352"/>
                </a:lnTo>
                <a:lnTo>
                  <a:pt x="327425" y="117642"/>
                </a:lnTo>
                <a:lnTo>
                  <a:pt x="290578" y="116355"/>
                </a:lnTo>
                <a:close/>
              </a:path>
            </a:pathLst>
          </a:custGeom>
          <a:solidFill>
            <a:srgbClr val="ffc4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CustomShape 29"/>
          <p:cNvSpPr/>
          <p:nvPr/>
        </p:nvSpPr>
        <p:spPr>
          <a:xfrm>
            <a:off x="1998000" y="4828320"/>
            <a:ext cx="34200" cy="64080"/>
          </a:xfrm>
          <a:custGeom>
            <a:avLst/>
            <a:gdLst/>
            <a:ahLst/>
            <a:rect l="l" t="t" r="r" b="b"/>
            <a:pathLst>
              <a:path w="34925" h="64770">
                <a:moveTo>
                  <a:pt x="19499" y="0"/>
                </a:moveTo>
                <a:lnTo>
                  <a:pt x="2724" y="26838"/>
                </a:lnTo>
                <a:lnTo>
                  <a:pt x="0" y="47074"/>
                </a:lnTo>
                <a:lnTo>
                  <a:pt x="7024" y="59846"/>
                </a:lnTo>
                <a:lnTo>
                  <a:pt x="19499" y="64295"/>
                </a:lnTo>
                <a:lnTo>
                  <a:pt x="22554" y="64295"/>
                </a:lnTo>
                <a:lnTo>
                  <a:pt x="25620" y="61236"/>
                </a:lnTo>
                <a:lnTo>
                  <a:pt x="34798" y="55108"/>
                </a:lnTo>
                <a:lnTo>
                  <a:pt x="34798" y="39804"/>
                </a:lnTo>
                <a:lnTo>
                  <a:pt x="32407" y="25834"/>
                </a:lnTo>
                <a:lnTo>
                  <a:pt x="27148" y="13012"/>
                </a:lnTo>
                <a:lnTo>
                  <a:pt x="21889" y="3635"/>
                </a:lnTo>
                <a:lnTo>
                  <a:pt x="19499" y="0"/>
                </a:lnTo>
                <a:close/>
              </a:path>
            </a:pathLst>
          </a:custGeom>
          <a:solidFill>
            <a:srgbClr val="ce87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CustomShape 30"/>
          <p:cNvSpPr/>
          <p:nvPr/>
        </p:nvSpPr>
        <p:spPr>
          <a:xfrm>
            <a:off x="3102840" y="3726360"/>
            <a:ext cx="1401480" cy="2044080"/>
          </a:xfrm>
          <a:prstGeom prst="rect">
            <a:avLst/>
          </a:prstGeom>
          <a:blipFill rotWithShape="0">
            <a:blip r:embed="rId1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CustomShape 31"/>
          <p:cNvSpPr/>
          <p:nvPr/>
        </p:nvSpPr>
        <p:spPr>
          <a:xfrm>
            <a:off x="3255480" y="3908880"/>
            <a:ext cx="131760" cy="23112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CustomShape 32"/>
          <p:cNvSpPr/>
          <p:nvPr/>
        </p:nvSpPr>
        <p:spPr>
          <a:xfrm>
            <a:off x="4083840" y="3911760"/>
            <a:ext cx="131760" cy="228240"/>
          </a:xfrm>
          <a:prstGeom prst="rect">
            <a:avLst/>
          </a:prstGeom>
          <a:blipFill rotWithShape="0">
            <a:blip r:embed="rId1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CustomShape 33"/>
          <p:cNvSpPr/>
          <p:nvPr/>
        </p:nvSpPr>
        <p:spPr>
          <a:xfrm>
            <a:off x="3161880" y="3788280"/>
            <a:ext cx="1148040" cy="1289520"/>
          </a:xfrm>
          <a:custGeom>
            <a:avLst/>
            <a:gdLst/>
            <a:ahLst/>
            <a:rect l="l" t="t" r="r" b="b"/>
            <a:pathLst>
              <a:path w="1148714" h="1290320">
                <a:moveTo>
                  <a:pt x="109914" y="0"/>
                </a:moveTo>
                <a:lnTo>
                  <a:pt x="67689" y="30824"/>
                </a:lnTo>
                <a:lnTo>
                  <a:pt x="34389" y="98219"/>
                </a:lnTo>
                <a:lnTo>
                  <a:pt x="22396" y="140982"/>
                </a:lnTo>
                <a:lnTo>
                  <a:pt x="14206" y="187310"/>
                </a:lnTo>
                <a:lnTo>
                  <a:pt x="10343" y="235344"/>
                </a:lnTo>
                <a:lnTo>
                  <a:pt x="11330" y="283225"/>
                </a:lnTo>
                <a:lnTo>
                  <a:pt x="17693" y="329094"/>
                </a:lnTo>
                <a:lnTo>
                  <a:pt x="29955" y="371092"/>
                </a:lnTo>
                <a:lnTo>
                  <a:pt x="48640" y="407359"/>
                </a:lnTo>
                <a:lnTo>
                  <a:pt x="74272" y="436036"/>
                </a:lnTo>
                <a:lnTo>
                  <a:pt x="52652" y="477523"/>
                </a:lnTo>
                <a:lnTo>
                  <a:pt x="34384" y="521315"/>
                </a:lnTo>
                <a:lnTo>
                  <a:pt x="19728" y="567161"/>
                </a:lnTo>
                <a:lnTo>
                  <a:pt x="8939" y="614807"/>
                </a:lnTo>
                <a:lnTo>
                  <a:pt x="2277" y="664003"/>
                </a:lnTo>
                <a:lnTo>
                  <a:pt x="0" y="714495"/>
                </a:lnTo>
                <a:lnTo>
                  <a:pt x="2284" y="766079"/>
                </a:lnTo>
                <a:lnTo>
                  <a:pt x="8993" y="816328"/>
                </a:lnTo>
                <a:lnTo>
                  <a:pt x="19908" y="865058"/>
                </a:lnTo>
                <a:lnTo>
                  <a:pt x="34812" y="912088"/>
                </a:lnTo>
                <a:lnTo>
                  <a:pt x="53488" y="957235"/>
                </a:lnTo>
                <a:lnTo>
                  <a:pt x="75718" y="1000316"/>
                </a:lnTo>
                <a:lnTo>
                  <a:pt x="101285" y="1041148"/>
                </a:lnTo>
                <a:lnTo>
                  <a:pt x="129971" y="1079549"/>
                </a:lnTo>
                <a:lnTo>
                  <a:pt x="163170" y="1116261"/>
                </a:lnTo>
                <a:lnTo>
                  <a:pt x="199487" y="1150132"/>
                </a:lnTo>
                <a:lnTo>
                  <a:pt x="238701" y="1180922"/>
                </a:lnTo>
                <a:lnTo>
                  <a:pt x="280589" y="1208390"/>
                </a:lnTo>
                <a:lnTo>
                  <a:pt x="324928" y="1232294"/>
                </a:lnTo>
                <a:lnTo>
                  <a:pt x="371496" y="1252393"/>
                </a:lnTo>
                <a:lnTo>
                  <a:pt x="420068" y="1268446"/>
                </a:lnTo>
                <a:lnTo>
                  <a:pt x="470424" y="1280211"/>
                </a:lnTo>
                <a:lnTo>
                  <a:pt x="522341" y="1287447"/>
                </a:lnTo>
                <a:lnTo>
                  <a:pt x="575594" y="1289912"/>
                </a:lnTo>
                <a:lnTo>
                  <a:pt x="628007" y="1287447"/>
                </a:lnTo>
                <a:lnTo>
                  <a:pt x="679251" y="1280211"/>
                </a:lnTo>
                <a:lnTo>
                  <a:pt x="729084" y="1268446"/>
                </a:lnTo>
                <a:lnTo>
                  <a:pt x="777265" y="1252393"/>
                </a:lnTo>
                <a:lnTo>
                  <a:pt x="823553" y="1232294"/>
                </a:lnTo>
                <a:lnTo>
                  <a:pt x="867707" y="1208390"/>
                </a:lnTo>
                <a:lnTo>
                  <a:pt x="884875" y="1197103"/>
                </a:lnTo>
                <a:lnTo>
                  <a:pt x="408487" y="1197103"/>
                </a:lnTo>
                <a:lnTo>
                  <a:pt x="360805" y="1191661"/>
                </a:lnTo>
                <a:lnTo>
                  <a:pt x="317937" y="1176249"/>
                </a:lnTo>
                <a:lnTo>
                  <a:pt x="281603" y="1152244"/>
                </a:lnTo>
                <a:lnTo>
                  <a:pt x="253521" y="1121021"/>
                </a:lnTo>
                <a:lnTo>
                  <a:pt x="235412" y="1083955"/>
                </a:lnTo>
                <a:lnTo>
                  <a:pt x="228993" y="1042422"/>
                </a:lnTo>
                <a:lnTo>
                  <a:pt x="235412" y="1001959"/>
                </a:lnTo>
                <a:lnTo>
                  <a:pt x="253521" y="965188"/>
                </a:lnTo>
                <a:lnTo>
                  <a:pt x="281603" y="933743"/>
                </a:lnTo>
                <a:lnTo>
                  <a:pt x="317937" y="909258"/>
                </a:lnTo>
                <a:lnTo>
                  <a:pt x="360805" y="893368"/>
                </a:lnTo>
                <a:lnTo>
                  <a:pt x="408487" y="887709"/>
                </a:lnTo>
                <a:lnTo>
                  <a:pt x="433240" y="887709"/>
                </a:lnTo>
                <a:lnTo>
                  <a:pt x="433240" y="884681"/>
                </a:lnTo>
                <a:lnTo>
                  <a:pt x="441267" y="848810"/>
                </a:lnTo>
                <a:lnTo>
                  <a:pt x="443708" y="845932"/>
                </a:lnTo>
                <a:lnTo>
                  <a:pt x="195408" y="845932"/>
                </a:lnTo>
                <a:lnTo>
                  <a:pt x="149513" y="824986"/>
                </a:lnTo>
                <a:lnTo>
                  <a:pt x="124236" y="766428"/>
                </a:lnTo>
                <a:lnTo>
                  <a:pt x="120301" y="726123"/>
                </a:lnTo>
                <a:lnTo>
                  <a:pt x="122613" y="679674"/>
                </a:lnTo>
                <a:lnTo>
                  <a:pt x="131471" y="628176"/>
                </a:lnTo>
                <a:lnTo>
                  <a:pt x="147228" y="572421"/>
                </a:lnTo>
                <a:lnTo>
                  <a:pt x="170202" y="513403"/>
                </a:lnTo>
                <a:lnTo>
                  <a:pt x="199179" y="459475"/>
                </a:lnTo>
                <a:lnTo>
                  <a:pt x="231999" y="419496"/>
                </a:lnTo>
                <a:lnTo>
                  <a:pt x="267575" y="391764"/>
                </a:lnTo>
                <a:lnTo>
                  <a:pt x="304819" y="374579"/>
                </a:lnTo>
                <a:lnTo>
                  <a:pt x="342643" y="366237"/>
                </a:lnTo>
                <a:lnTo>
                  <a:pt x="379960" y="365037"/>
                </a:lnTo>
                <a:lnTo>
                  <a:pt x="1120136" y="365037"/>
                </a:lnTo>
                <a:lnTo>
                  <a:pt x="1123851" y="352509"/>
                </a:lnTo>
                <a:lnTo>
                  <a:pt x="129971" y="352509"/>
                </a:lnTo>
                <a:lnTo>
                  <a:pt x="102523" y="313855"/>
                </a:lnTo>
                <a:lnTo>
                  <a:pt x="93984" y="262919"/>
                </a:lnTo>
                <a:lnTo>
                  <a:pt x="99026" y="209065"/>
                </a:lnTo>
                <a:lnTo>
                  <a:pt x="112321" y="161658"/>
                </a:lnTo>
                <a:lnTo>
                  <a:pt x="128537" y="130063"/>
                </a:lnTo>
                <a:lnTo>
                  <a:pt x="142348" y="123645"/>
                </a:lnTo>
                <a:lnTo>
                  <a:pt x="267637" y="123645"/>
                </a:lnTo>
                <a:lnTo>
                  <a:pt x="251433" y="101980"/>
                </a:lnTo>
                <a:lnTo>
                  <a:pt x="216275" y="62558"/>
                </a:lnTo>
                <a:lnTo>
                  <a:pt x="176474" y="27945"/>
                </a:lnTo>
                <a:lnTo>
                  <a:pt x="133063" y="2949"/>
                </a:lnTo>
                <a:lnTo>
                  <a:pt x="109914" y="0"/>
                </a:lnTo>
                <a:close/>
                <a:moveTo>
                  <a:pt x="584879" y="1082640"/>
                </a:moveTo>
                <a:lnTo>
                  <a:pt x="566234" y="1119490"/>
                </a:lnTo>
                <a:lnTo>
                  <a:pt x="537490" y="1150995"/>
                </a:lnTo>
                <a:lnTo>
                  <a:pt x="500431" y="1175522"/>
                </a:lnTo>
                <a:lnTo>
                  <a:pt x="456836" y="1191436"/>
                </a:lnTo>
                <a:lnTo>
                  <a:pt x="408487" y="1197103"/>
                </a:lnTo>
                <a:lnTo>
                  <a:pt x="758169" y="1197103"/>
                </a:lnTo>
                <a:lnTo>
                  <a:pt x="709844" y="1191436"/>
                </a:lnTo>
                <a:lnTo>
                  <a:pt x="666421" y="1175522"/>
                </a:lnTo>
                <a:lnTo>
                  <a:pt x="629832" y="1150995"/>
                </a:lnTo>
                <a:lnTo>
                  <a:pt x="602007" y="1119490"/>
                </a:lnTo>
                <a:lnTo>
                  <a:pt x="584879" y="1082640"/>
                </a:lnTo>
                <a:close/>
                <a:moveTo>
                  <a:pt x="1121012" y="887709"/>
                </a:moveTo>
                <a:lnTo>
                  <a:pt x="758169" y="887709"/>
                </a:lnTo>
                <a:lnTo>
                  <a:pt x="806080" y="893368"/>
                </a:lnTo>
                <a:lnTo>
                  <a:pt x="849521" y="909258"/>
                </a:lnTo>
                <a:lnTo>
                  <a:pt x="886599" y="933743"/>
                </a:lnTo>
                <a:lnTo>
                  <a:pt x="915425" y="965188"/>
                </a:lnTo>
                <a:lnTo>
                  <a:pt x="934107" y="1001959"/>
                </a:lnTo>
                <a:lnTo>
                  <a:pt x="940755" y="1042422"/>
                </a:lnTo>
                <a:lnTo>
                  <a:pt x="934107" y="1083955"/>
                </a:lnTo>
                <a:lnTo>
                  <a:pt x="915425" y="1121021"/>
                </a:lnTo>
                <a:lnTo>
                  <a:pt x="886599" y="1152244"/>
                </a:lnTo>
                <a:lnTo>
                  <a:pt x="849521" y="1176249"/>
                </a:lnTo>
                <a:lnTo>
                  <a:pt x="806080" y="1191661"/>
                </a:lnTo>
                <a:lnTo>
                  <a:pt x="758169" y="1197103"/>
                </a:lnTo>
                <a:lnTo>
                  <a:pt x="884875" y="1197103"/>
                </a:lnTo>
                <a:lnTo>
                  <a:pt x="948651" y="1150132"/>
                </a:lnTo>
                <a:lnTo>
                  <a:pt x="984958" y="1116261"/>
                </a:lnTo>
                <a:lnTo>
                  <a:pt x="1018167" y="1079549"/>
                </a:lnTo>
                <a:lnTo>
                  <a:pt x="1046840" y="1041148"/>
                </a:lnTo>
                <a:lnTo>
                  <a:pt x="1072396" y="1000316"/>
                </a:lnTo>
                <a:lnTo>
                  <a:pt x="1094618" y="957235"/>
                </a:lnTo>
                <a:lnTo>
                  <a:pt x="1113288" y="912088"/>
                </a:lnTo>
                <a:lnTo>
                  <a:pt x="1121012" y="887709"/>
                </a:lnTo>
                <a:close/>
                <a:moveTo>
                  <a:pt x="433240" y="887709"/>
                </a:moveTo>
                <a:lnTo>
                  <a:pt x="417772" y="887709"/>
                </a:lnTo>
                <a:lnTo>
                  <a:pt x="427046" y="890841"/>
                </a:lnTo>
                <a:lnTo>
                  <a:pt x="433240" y="890841"/>
                </a:lnTo>
                <a:lnTo>
                  <a:pt x="433240" y="887709"/>
                </a:lnTo>
                <a:close/>
                <a:moveTo>
                  <a:pt x="1142785" y="788729"/>
                </a:moveTo>
                <a:lnTo>
                  <a:pt x="584879" y="788729"/>
                </a:lnTo>
                <a:lnTo>
                  <a:pt x="654263" y="796762"/>
                </a:lnTo>
                <a:lnTo>
                  <a:pt x="701308" y="818146"/>
                </a:lnTo>
                <a:lnTo>
                  <a:pt x="728047" y="848810"/>
                </a:lnTo>
                <a:lnTo>
                  <a:pt x="736508" y="884681"/>
                </a:lnTo>
                <a:lnTo>
                  <a:pt x="736508" y="887709"/>
                </a:lnTo>
                <a:lnTo>
                  <a:pt x="733417" y="890841"/>
                </a:lnTo>
                <a:lnTo>
                  <a:pt x="742702" y="890841"/>
                </a:lnTo>
                <a:lnTo>
                  <a:pt x="751986" y="887709"/>
                </a:lnTo>
                <a:lnTo>
                  <a:pt x="1121012" y="887709"/>
                </a:lnTo>
                <a:lnTo>
                  <a:pt x="1128189" y="865058"/>
                </a:lnTo>
                <a:lnTo>
                  <a:pt x="1139101" y="816328"/>
                </a:lnTo>
                <a:lnTo>
                  <a:pt x="1142785" y="788729"/>
                </a:lnTo>
                <a:close/>
                <a:moveTo>
                  <a:pt x="1120136" y="365037"/>
                </a:moveTo>
                <a:lnTo>
                  <a:pt x="379960" y="365037"/>
                </a:lnTo>
                <a:lnTo>
                  <a:pt x="415681" y="369276"/>
                </a:lnTo>
                <a:lnTo>
                  <a:pt x="448718" y="377254"/>
                </a:lnTo>
                <a:lnTo>
                  <a:pt x="488340" y="396264"/>
                </a:lnTo>
                <a:lnTo>
                  <a:pt x="519790" y="425381"/>
                </a:lnTo>
                <a:lnTo>
                  <a:pt x="543229" y="462606"/>
                </a:lnTo>
                <a:lnTo>
                  <a:pt x="558820" y="505938"/>
                </a:lnTo>
                <a:lnTo>
                  <a:pt x="566723" y="553378"/>
                </a:lnTo>
                <a:lnTo>
                  <a:pt x="567101" y="602925"/>
                </a:lnTo>
                <a:lnTo>
                  <a:pt x="560116" y="652580"/>
                </a:lnTo>
                <a:lnTo>
                  <a:pt x="514814" y="718871"/>
                </a:lnTo>
                <a:lnTo>
                  <a:pt x="475313" y="749134"/>
                </a:lnTo>
                <a:lnTo>
                  <a:pt x="428663" y="776536"/>
                </a:lnTo>
                <a:lnTo>
                  <a:pt x="377927" y="800371"/>
                </a:lnTo>
                <a:lnTo>
                  <a:pt x="326170" y="819933"/>
                </a:lnTo>
                <a:lnTo>
                  <a:pt x="276456" y="834518"/>
                </a:lnTo>
                <a:lnTo>
                  <a:pt x="231847" y="843419"/>
                </a:lnTo>
                <a:lnTo>
                  <a:pt x="195408" y="845932"/>
                </a:lnTo>
                <a:lnTo>
                  <a:pt x="443708" y="845932"/>
                </a:lnTo>
                <a:lnTo>
                  <a:pt x="467281" y="818146"/>
                </a:lnTo>
                <a:lnTo>
                  <a:pt x="514185" y="796762"/>
                </a:lnTo>
                <a:lnTo>
                  <a:pt x="584879" y="788729"/>
                </a:lnTo>
                <a:lnTo>
                  <a:pt x="1142785" y="788729"/>
                </a:lnTo>
                <a:lnTo>
                  <a:pt x="1145809" y="766079"/>
                </a:lnTo>
                <a:lnTo>
                  <a:pt x="1148093" y="714495"/>
                </a:lnTo>
                <a:lnTo>
                  <a:pt x="1147952" y="711362"/>
                </a:lnTo>
                <a:lnTo>
                  <a:pt x="782933" y="711362"/>
                </a:lnTo>
                <a:lnTo>
                  <a:pt x="734819" y="703936"/>
                </a:lnTo>
                <a:lnTo>
                  <a:pt x="695120" y="679674"/>
                </a:lnTo>
                <a:lnTo>
                  <a:pt x="667606" y="642648"/>
                </a:lnTo>
                <a:lnTo>
                  <a:pt x="656046" y="596930"/>
                </a:lnTo>
                <a:lnTo>
                  <a:pt x="665281" y="548830"/>
                </a:lnTo>
                <a:lnTo>
                  <a:pt x="690474" y="509149"/>
                </a:lnTo>
                <a:lnTo>
                  <a:pt x="727853" y="481643"/>
                </a:lnTo>
                <a:lnTo>
                  <a:pt x="773648" y="470074"/>
                </a:lnTo>
                <a:lnTo>
                  <a:pt x="1091558" y="470074"/>
                </a:lnTo>
                <a:lnTo>
                  <a:pt x="1073835" y="436036"/>
                </a:lnTo>
                <a:lnTo>
                  <a:pt x="1099520" y="407359"/>
                </a:lnTo>
                <a:lnTo>
                  <a:pt x="1118340" y="371092"/>
                </a:lnTo>
                <a:lnTo>
                  <a:pt x="1120136" y="365037"/>
                </a:lnTo>
                <a:close/>
                <a:moveTo>
                  <a:pt x="1091558" y="470074"/>
                </a:moveTo>
                <a:lnTo>
                  <a:pt x="773648" y="470074"/>
                </a:lnTo>
                <a:lnTo>
                  <a:pt x="820402" y="478870"/>
                </a:lnTo>
                <a:lnTo>
                  <a:pt x="859904" y="503328"/>
                </a:lnTo>
                <a:lnTo>
                  <a:pt x="887221" y="540550"/>
                </a:lnTo>
                <a:lnTo>
                  <a:pt x="897422" y="587638"/>
                </a:lnTo>
                <a:lnTo>
                  <a:pt x="889980" y="633942"/>
                </a:lnTo>
                <a:lnTo>
                  <a:pt x="865709" y="672718"/>
                </a:lnTo>
                <a:lnTo>
                  <a:pt x="828673" y="699885"/>
                </a:lnTo>
                <a:lnTo>
                  <a:pt x="782933" y="711362"/>
                </a:lnTo>
                <a:lnTo>
                  <a:pt x="1147952" y="711362"/>
                </a:lnTo>
                <a:lnTo>
                  <a:pt x="1145813" y="664003"/>
                </a:lnTo>
                <a:lnTo>
                  <a:pt x="1139146" y="614807"/>
                </a:lnTo>
                <a:lnTo>
                  <a:pt x="1128354" y="567161"/>
                </a:lnTo>
                <a:lnTo>
                  <a:pt x="1113697" y="521315"/>
                </a:lnTo>
                <a:lnTo>
                  <a:pt x="1095437" y="477523"/>
                </a:lnTo>
                <a:lnTo>
                  <a:pt x="1091558" y="470074"/>
                </a:lnTo>
                <a:close/>
                <a:moveTo>
                  <a:pt x="267637" y="123645"/>
                </a:moveTo>
                <a:lnTo>
                  <a:pt x="142348" y="123645"/>
                </a:lnTo>
                <a:lnTo>
                  <a:pt x="159756" y="143142"/>
                </a:lnTo>
                <a:lnTo>
                  <a:pt x="181806" y="177742"/>
                </a:lnTo>
                <a:lnTo>
                  <a:pt x="205015" y="219331"/>
                </a:lnTo>
                <a:lnTo>
                  <a:pt x="225901" y="259794"/>
                </a:lnTo>
                <a:lnTo>
                  <a:pt x="200470" y="281211"/>
                </a:lnTo>
                <a:lnTo>
                  <a:pt x="175618" y="303803"/>
                </a:lnTo>
                <a:lnTo>
                  <a:pt x="151925" y="327569"/>
                </a:lnTo>
                <a:lnTo>
                  <a:pt x="129971" y="352509"/>
                </a:lnTo>
                <a:lnTo>
                  <a:pt x="1018167" y="352509"/>
                </a:lnTo>
                <a:lnTo>
                  <a:pt x="996192" y="327569"/>
                </a:lnTo>
                <a:lnTo>
                  <a:pt x="972483" y="303803"/>
                </a:lnTo>
                <a:lnTo>
                  <a:pt x="947620" y="281211"/>
                </a:lnTo>
                <a:lnTo>
                  <a:pt x="922185" y="259794"/>
                </a:lnTo>
                <a:lnTo>
                  <a:pt x="943509" y="219331"/>
                </a:lnTo>
                <a:lnTo>
                  <a:pt x="954053" y="201012"/>
                </a:lnTo>
                <a:lnTo>
                  <a:pt x="318740" y="201012"/>
                </a:lnTo>
                <a:lnTo>
                  <a:pt x="303697" y="176016"/>
                </a:lnTo>
                <a:lnTo>
                  <a:pt x="280918" y="141402"/>
                </a:lnTo>
                <a:lnTo>
                  <a:pt x="267637" y="123645"/>
                </a:lnTo>
                <a:close/>
                <a:moveTo>
                  <a:pt x="1122118" y="123645"/>
                </a:moveTo>
                <a:lnTo>
                  <a:pt x="1005739" y="123645"/>
                </a:lnTo>
                <a:lnTo>
                  <a:pt x="1020621" y="130063"/>
                </a:lnTo>
                <a:lnTo>
                  <a:pt x="1037137" y="161658"/>
                </a:lnTo>
                <a:lnTo>
                  <a:pt x="1050218" y="209065"/>
                </a:lnTo>
                <a:lnTo>
                  <a:pt x="1054795" y="262919"/>
                </a:lnTo>
                <a:lnTo>
                  <a:pt x="1045801" y="313855"/>
                </a:lnTo>
                <a:lnTo>
                  <a:pt x="1018167" y="352509"/>
                </a:lnTo>
                <a:lnTo>
                  <a:pt x="1123851" y="352509"/>
                </a:lnTo>
                <a:lnTo>
                  <a:pt x="1130795" y="329094"/>
                </a:lnTo>
                <a:lnTo>
                  <a:pt x="1137382" y="283225"/>
                </a:lnTo>
                <a:lnTo>
                  <a:pt x="1138602" y="235344"/>
                </a:lnTo>
                <a:lnTo>
                  <a:pt x="1134954" y="187310"/>
                </a:lnTo>
                <a:lnTo>
                  <a:pt x="1126937" y="140982"/>
                </a:lnTo>
                <a:lnTo>
                  <a:pt x="1122118" y="123645"/>
                </a:lnTo>
                <a:close/>
                <a:moveTo>
                  <a:pt x="575594" y="142230"/>
                </a:moveTo>
                <a:lnTo>
                  <a:pt x="520658" y="144775"/>
                </a:lnTo>
                <a:lnTo>
                  <a:pt x="467355" y="152216"/>
                </a:lnTo>
                <a:lnTo>
                  <a:pt x="415835" y="164264"/>
                </a:lnTo>
                <a:lnTo>
                  <a:pt x="366246" y="180626"/>
                </a:lnTo>
                <a:lnTo>
                  <a:pt x="318740" y="201012"/>
                </a:lnTo>
                <a:lnTo>
                  <a:pt x="829347" y="201012"/>
                </a:lnTo>
                <a:lnTo>
                  <a:pt x="781865" y="180626"/>
                </a:lnTo>
                <a:lnTo>
                  <a:pt x="732450" y="164264"/>
                </a:lnTo>
                <a:lnTo>
                  <a:pt x="681401" y="152216"/>
                </a:lnTo>
                <a:lnTo>
                  <a:pt x="629017" y="144775"/>
                </a:lnTo>
                <a:lnTo>
                  <a:pt x="575594" y="142230"/>
                </a:lnTo>
                <a:close/>
                <a:moveTo>
                  <a:pt x="1038784" y="0"/>
                </a:moveTo>
                <a:lnTo>
                  <a:pt x="971832" y="27945"/>
                </a:lnTo>
                <a:lnTo>
                  <a:pt x="932501" y="62558"/>
                </a:lnTo>
                <a:lnTo>
                  <a:pt x="897813" y="101980"/>
                </a:lnTo>
                <a:lnTo>
                  <a:pt x="868543" y="141402"/>
                </a:lnTo>
                <a:lnTo>
                  <a:pt x="845463" y="176016"/>
                </a:lnTo>
                <a:lnTo>
                  <a:pt x="829347" y="201012"/>
                </a:lnTo>
                <a:lnTo>
                  <a:pt x="954053" y="201012"/>
                </a:lnTo>
                <a:lnTo>
                  <a:pt x="967448" y="177742"/>
                </a:lnTo>
                <a:lnTo>
                  <a:pt x="989643" y="143142"/>
                </a:lnTo>
                <a:lnTo>
                  <a:pt x="1005739" y="123645"/>
                </a:lnTo>
                <a:lnTo>
                  <a:pt x="1122118" y="123645"/>
                </a:lnTo>
                <a:lnTo>
                  <a:pt x="1115050" y="98219"/>
                </a:lnTo>
                <a:lnTo>
                  <a:pt x="1099792" y="60880"/>
                </a:lnTo>
                <a:lnTo>
                  <a:pt x="1081662" y="30824"/>
                </a:lnTo>
                <a:lnTo>
                  <a:pt x="1061160" y="9911"/>
                </a:lnTo>
                <a:lnTo>
                  <a:pt x="1038784" y="0"/>
                </a:lnTo>
                <a:close/>
              </a:path>
            </a:pathLst>
          </a:custGeom>
          <a:solidFill>
            <a:srgbClr val="573a2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CustomShape 34"/>
          <p:cNvSpPr/>
          <p:nvPr/>
        </p:nvSpPr>
        <p:spPr>
          <a:xfrm>
            <a:off x="3282120" y="4153320"/>
            <a:ext cx="446400" cy="480600"/>
          </a:xfrm>
          <a:custGeom>
            <a:avLst/>
            <a:gdLst/>
            <a:ahLst/>
            <a:rect l="l" t="t" r="r" b="b"/>
            <a:pathLst>
              <a:path w="447039" h="481329">
                <a:moveTo>
                  <a:pt x="259658" y="0"/>
                </a:moveTo>
                <a:lnTo>
                  <a:pt x="184517" y="9541"/>
                </a:lnTo>
                <a:lnTo>
                  <a:pt x="147273" y="26727"/>
                </a:lnTo>
                <a:lnTo>
                  <a:pt x="111697" y="54458"/>
                </a:lnTo>
                <a:lnTo>
                  <a:pt x="78877" y="94437"/>
                </a:lnTo>
                <a:lnTo>
                  <a:pt x="49901" y="148366"/>
                </a:lnTo>
                <a:lnTo>
                  <a:pt x="26926" y="207384"/>
                </a:lnTo>
                <a:lnTo>
                  <a:pt x="11169" y="263139"/>
                </a:lnTo>
                <a:lnTo>
                  <a:pt x="2302" y="314687"/>
                </a:lnTo>
                <a:lnTo>
                  <a:pt x="0" y="361086"/>
                </a:lnTo>
                <a:lnTo>
                  <a:pt x="3934" y="401391"/>
                </a:lnTo>
                <a:lnTo>
                  <a:pt x="13780" y="434660"/>
                </a:lnTo>
                <a:lnTo>
                  <a:pt x="29211" y="459949"/>
                </a:lnTo>
                <a:lnTo>
                  <a:pt x="49901" y="476314"/>
                </a:lnTo>
                <a:lnTo>
                  <a:pt x="75106" y="480895"/>
                </a:lnTo>
                <a:lnTo>
                  <a:pt x="111545" y="478382"/>
                </a:lnTo>
                <a:lnTo>
                  <a:pt x="156154" y="469481"/>
                </a:lnTo>
                <a:lnTo>
                  <a:pt x="205869" y="454896"/>
                </a:lnTo>
                <a:lnTo>
                  <a:pt x="257625" y="435334"/>
                </a:lnTo>
                <a:lnTo>
                  <a:pt x="308361" y="411499"/>
                </a:lnTo>
                <a:lnTo>
                  <a:pt x="355011" y="384097"/>
                </a:lnTo>
                <a:lnTo>
                  <a:pt x="394513" y="353833"/>
                </a:lnTo>
                <a:lnTo>
                  <a:pt x="401296" y="346325"/>
                </a:lnTo>
                <a:lnTo>
                  <a:pt x="241761" y="346325"/>
                </a:lnTo>
                <a:lnTo>
                  <a:pt x="196020" y="334848"/>
                </a:lnTo>
                <a:lnTo>
                  <a:pt x="158982" y="307681"/>
                </a:lnTo>
                <a:lnTo>
                  <a:pt x="134709" y="268904"/>
                </a:lnTo>
                <a:lnTo>
                  <a:pt x="127261" y="222601"/>
                </a:lnTo>
                <a:lnTo>
                  <a:pt x="137029" y="175512"/>
                </a:lnTo>
                <a:lnTo>
                  <a:pt x="163625" y="138291"/>
                </a:lnTo>
                <a:lnTo>
                  <a:pt x="202985" y="113833"/>
                </a:lnTo>
                <a:lnTo>
                  <a:pt x="251045" y="105036"/>
                </a:lnTo>
                <a:lnTo>
                  <a:pt x="425614" y="105036"/>
                </a:lnTo>
                <a:lnTo>
                  <a:pt x="422928" y="97569"/>
                </a:lnTo>
                <a:lnTo>
                  <a:pt x="399488" y="60344"/>
                </a:lnTo>
                <a:lnTo>
                  <a:pt x="368039" y="31227"/>
                </a:lnTo>
                <a:lnTo>
                  <a:pt x="328416" y="12217"/>
                </a:lnTo>
                <a:lnTo>
                  <a:pt x="295379" y="4239"/>
                </a:lnTo>
                <a:lnTo>
                  <a:pt x="259658" y="0"/>
                </a:lnTo>
                <a:close/>
                <a:moveTo>
                  <a:pt x="425614" y="105036"/>
                </a:moveTo>
                <a:lnTo>
                  <a:pt x="251045" y="105036"/>
                </a:lnTo>
                <a:lnTo>
                  <a:pt x="296786" y="116606"/>
                </a:lnTo>
                <a:lnTo>
                  <a:pt x="333824" y="144111"/>
                </a:lnTo>
                <a:lnTo>
                  <a:pt x="358097" y="183793"/>
                </a:lnTo>
                <a:lnTo>
                  <a:pt x="365545" y="231893"/>
                </a:lnTo>
                <a:lnTo>
                  <a:pt x="355779" y="277611"/>
                </a:lnTo>
                <a:lnTo>
                  <a:pt x="329185" y="314637"/>
                </a:lnTo>
                <a:lnTo>
                  <a:pt x="289826" y="338899"/>
                </a:lnTo>
                <a:lnTo>
                  <a:pt x="241761" y="346325"/>
                </a:lnTo>
                <a:lnTo>
                  <a:pt x="401296" y="346325"/>
                </a:lnTo>
                <a:lnTo>
                  <a:pt x="423801" y="321414"/>
                </a:lnTo>
                <a:lnTo>
                  <a:pt x="439814" y="287543"/>
                </a:lnTo>
                <a:lnTo>
                  <a:pt x="446799" y="237888"/>
                </a:lnTo>
                <a:lnTo>
                  <a:pt x="446421" y="188341"/>
                </a:lnTo>
                <a:lnTo>
                  <a:pt x="438518" y="140901"/>
                </a:lnTo>
                <a:lnTo>
                  <a:pt x="425614" y="105036"/>
                </a:lnTo>
                <a:close/>
              </a:path>
            </a:pathLst>
          </a:custGeom>
          <a:solidFill>
            <a:srgbClr val="ab660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CustomShape 35"/>
          <p:cNvSpPr/>
          <p:nvPr/>
        </p:nvSpPr>
        <p:spPr>
          <a:xfrm>
            <a:off x="3409200" y="4258440"/>
            <a:ext cx="237600" cy="240480"/>
          </a:xfrm>
          <a:prstGeom prst="rect">
            <a:avLst/>
          </a:prstGeom>
          <a:blipFill rotWithShape="0">
            <a:blip r:embed="rId1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CustomShape 36"/>
          <p:cNvSpPr/>
          <p:nvPr/>
        </p:nvSpPr>
        <p:spPr>
          <a:xfrm>
            <a:off x="3817800" y="4258440"/>
            <a:ext cx="240480" cy="240480"/>
          </a:xfrm>
          <a:prstGeom prst="rect">
            <a:avLst/>
          </a:prstGeom>
          <a:blipFill rotWithShape="0">
            <a:blip r:embed="rId1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CustomShape 37"/>
          <p:cNvSpPr/>
          <p:nvPr/>
        </p:nvSpPr>
        <p:spPr>
          <a:xfrm>
            <a:off x="3390840" y="4676040"/>
            <a:ext cx="711000" cy="309240"/>
          </a:xfrm>
          <a:custGeom>
            <a:avLst/>
            <a:gdLst/>
            <a:ahLst/>
            <a:rect l="l" t="t" r="r" b="b"/>
            <a:pathLst>
              <a:path w="711835" h="309879">
                <a:moveTo>
                  <a:pt x="188778" y="0"/>
                </a:moveTo>
                <a:lnTo>
                  <a:pt x="179494" y="0"/>
                </a:lnTo>
                <a:lnTo>
                  <a:pt x="131812" y="5659"/>
                </a:lnTo>
                <a:lnTo>
                  <a:pt x="88944" y="21549"/>
                </a:lnTo>
                <a:lnTo>
                  <a:pt x="52610" y="46033"/>
                </a:lnTo>
                <a:lnTo>
                  <a:pt x="24528" y="77479"/>
                </a:lnTo>
                <a:lnTo>
                  <a:pt x="6418" y="114250"/>
                </a:lnTo>
                <a:lnTo>
                  <a:pt x="0" y="154712"/>
                </a:lnTo>
                <a:lnTo>
                  <a:pt x="6418" y="196246"/>
                </a:lnTo>
                <a:lnTo>
                  <a:pt x="24528" y="233312"/>
                </a:lnTo>
                <a:lnTo>
                  <a:pt x="52610" y="264535"/>
                </a:lnTo>
                <a:lnTo>
                  <a:pt x="88944" y="288540"/>
                </a:lnTo>
                <a:lnTo>
                  <a:pt x="131812" y="303951"/>
                </a:lnTo>
                <a:lnTo>
                  <a:pt x="179494" y="309394"/>
                </a:lnTo>
                <a:lnTo>
                  <a:pt x="227843" y="303726"/>
                </a:lnTo>
                <a:lnTo>
                  <a:pt x="271437" y="287812"/>
                </a:lnTo>
                <a:lnTo>
                  <a:pt x="308497" y="263286"/>
                </a:lnTo>
                <a:lnTo>
                  <a:pt x="337240" y="231781"/>
                </a:lnTo>
                <a:lnTo>
                  <a:pt x="355886" y="194931"/>
                </a:lnTo>
                <a:lnTo>
                  <a:pt x="705324" y="194931"/>
                </a:lnTo>
                <a:lnTo>
                  <a:pt x="711762" y="154712"/>
                </a:lnTo>
                <a:lnTo>
                  <a:pt x="711254" y="151622"/>
                </a:lnTo>
                <a:lnTo>
                  <a:pt x="355886" y="151622"/>
                </a:lnTo>
                <a:lnTo>
                  <a:pt x="320509" y="140930"/>
                </a:lnTo>
                <a:lnTo>
                  <a:pt x="281566" y="113606"/>
                </a:lnTo>
                <a:lnTo>
                  <a:pt x="245148" y="76780"/>
                </a:lnTo>
                <a:lnTo>
                  <a:pt x="217345" y="37579"/>
                </a:lnTo>
                <a:lnTo>
                  <a:pt x="204246" y="3132"/>
                </a:lnTo>
                <a:lnTo>
                  <a:pt x="198053" y="3132"/>
                </a:lnTo>
                <a:lnTo>
                  <a:pt x="188778" y="0"/>
                </a:lnTo>
                <a:close/>
                <a:moveTo>
                  <a:pt x="705324" y="194931"/>
                </a:moveTo>
                <a:lnTo>
                  <a:pt x="355886" y="194931"/>
                </a:lnTo>
                <a:lnTo>
                  <a:pt x="373014" y="231781"/>
                </a:lnTo>
                <a:lnTo>
                  <a:pt x="400838" y="263286"/>
                </a:lnTo>
                <a:lnTo>
                  <a:pt x="437428" y="287812"/>
                </a:lnTo>
                <a:lnTo>
                  <a:pt x="480851" y="303726"/>
                </a:lnTo>
                <a:lnTo>
                  <a:pt x="529176" y="309394"/>
                </a:lnTo>
                <a:lnTo>
                  <a:pt x="577087" y="303951"/>
                </a:lnTo>
                <a:lnTo>
                  <a:pt x="620527" y="288540"/>
                </a:lnTo>
                <a:lnTo>
                  <a:pt x="657606" y="264535"/>
                </a:lnTo>
                <a:lnTo>
                  <a:pt x="686432" y="233312"/>
                </a:lnTo>
                <a:lnTo>
                  <a:pt x="705114" y="196246"/>
                </a:lnTo>
                <a:lnTo>
                  <a:pt x="705324" y="194931"/>
                </a:lnTo>
                <a:close/>
                <a:moveTo>
                  <a:pt x="529176" y="0"/>
                </a:moveTo>
                <a:lnTo>
                  <a:pt x="522993" y="0"/>
                </a:lnTo>
                <a:lnTo>
                  <a:pt x="513708" y="3132"/>
                </a:lnTo>
                <a:lnTo>
                  <a:pt x="504423" y="3132"/>
                </a:lnTo>
                <a:lnTo>
                  <a:pt x="465949" y="76780"/>
                </a:lnTo>
                <a:lnTo>
                  <a:pt x="430004" y="113606"/>
                </a:lnTo>
                <a:lnTo>
                  <a:pt x="391237" y="140930"/>
                </a:lnTo>
                <a:lnTo>
                  <a:pt x="355886" y="151622"/>
                </a:lnTo>
                <a:lnTo>
                  <a:pt x="711254" y="151622"/>
                </a:lnTo>
                <a:lnTo>
                  <a:pt x="686432" y="77479"/>
                </a:lnTo>
                <a:lnTo>
                  <a:pt x="657606" y="46033"/>
                </a:lnTo>
                <a:lnTo>
                  <a:pt x="620527" y="21549"/>
                </a:lnTo>
                <a:lnTo>
                  <a:pt x="577087" y="5659"/>
                </a:lnTo>
                <a:lnTo>
                  <a:pt x="529176" y="0"/>
                </a:lnTo>
                <a:close/>
              </a:path>
            </a:pathLst>
          </a:custGeom>
          <a:solidFill>
            <a:srgbClr val="ab660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CustomShape 38"/>
          <p:cNvSpPr/>
          <p:nvPr/>
        </p:nvSpPr>
        <p:spPr>
          <a:xfrm>
            <a:off x="3594960" y="4577040"/>
            <a:ext cx="302760" cy="250200"/>
          </a:xfrm>
          <a:custGeom>
            <a:avLst/>
            <a:gdLst/>
            <a:ahLst/>
            <a:rect l="l" t="t" r="r" b="b"/>
            <a:pathLst>
              <a:path w="303529" h="250825">
                <a:moveTo>
                  <a:pt x="151639" y="0"/>
                </a:moveTo>
                <a:lnTo>
                  <a:pt x="80945" y="8032"/>
                </a:lnTo>
                <a:lnTo>
                  <a:pt x="34041" y="29417"/>
                </a:lnTo>
                <a:lnTo>
                  <a:pt x="8026" y="60080"/>
                </a:lnTo>
                <a:lnTo>
                  <a:pt x="0" y="95951"/>
                </a:lnTo>
                <a:lnTo>
                  <a:pt x="0" y="102111"/>
                </a:lnTo>
                <a:lnTo>
                  <a:pt x="40901" y="175759"/>
                </a:lnTo>
                <a:lnTo>
                  <a:pt x="77319" y="212586"/>
                </a:lnTo>
                <a:lnTo>
                  <a:pt x="116262" y="239910"/>
                </a:lnTo>
                <a:lnTo>
                  <a:pt x="151639" y="250601"/>
                </a:lnTo>
                <a:lnTo>
                  <a:pt x="186990" y="239910"/>
                </a:lnTo>
                <a:lnTo>
                  <a:pt x="225757" y="212586"/>
                </a:lnTo>
                <a:lnTo>
                  <a:pt x="261702" y="175759"/>
                </a:lnTo>
                <a:lnTo>
                  <a:pt x="288588" y="136558"/>
                </a:lnTo>
                <a:lnTo>
                  <a:pt x="300176" y="102111"/>
                </a:lnTo>
                <a:lnTo>
                  <a:pt x="303268" y="98979"/>
                </a:lnTo>
                <a:lnTo>
                  <a:pt x="303268" y="95951"/>
                </a:lnTo>
                <a:lnTo>
                  <a:pt x="294806" y="60080"/>
                </a:lnTo>
                <a:lnTo>
                  <a:pt x="268068" y="29417"/>
                </a:lnTo>
                <a:lnTo>
                  <a:pt x="221023" y="8032"/>
                </a:lnTo>
                <a:lnTo>
                  <a:pt x="151639" y="0"/>
                </a:lnTo>
                <a:close/>
              </a:path>
            </a:pathLst>
          </a:custGeom>
          <a:solidFill>
            <a:srgbClr val="160e0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CustomShape 39"/>
          <p:cNvSpPr/>
          <p:nvPr/>
        </p:nvSpPr>
        <p:spPr>
          <a:xfrm>
            <a:off x="3282480" y="4707000"/>
            <a:ext cx="1130760" cy="974160"/>
          </a:xfrm>
          <a:custGeom>
            <a:avLst/>
            <a:gdLst/>
            <a:ahLst/>
            <a:rect l="l" t="t" r="r" b="b"/>
            <a:pathLst>
              <a:path w="1131570" h="974725">
                <a:moveTo>
                  <a:pt x="9284" y="160831"/>
                </a:moveTo>
                <a:lnTo>
                  <a:pt x="5221" y="186399"/>
                </a:lnTo>
                <a:lnTo>
                  <a:pt x="2319" y="212259"/>
                </a:lnTo>
                <a:lnTo>
                  <a:pt x="579" y="238699"/>
                </a:lnTo>
                <a:lnTo>
                  <a:pt x="0" y="266012"/>
                </a:lnTo>
                <a:lnTo>
                  <a:pt x="2578" y="317772"/>
                </a:lnTo>
                <a:lnTo>
                  <a:pt x="10315" y="367641"/>
                </a:lnTo>
                <a:lnTo>
                  <a:pt x="23209" y="415276"/>
                </a:lnTo>
                <a:lnTo>
                  <a:pt x="41261" y="460333"/>
                </a:lnTo>
                <a:lnTo>
                  <a:pt x="64471" y="502468"/>
                </a:lnTo>
                <a:lnTo>
                  <a:pt x="92838" y="541338"/>
                </a:lnTo>
                <a:lnTo>
                  <a:pt x="92838" y="900191"/>
                </a:lnTo>
                <a:lnTo>
                  <a:pt x="98785" y="928760"/>
                </a:lnTo>
                <a:lnTo>
                  <a:pt x="114886" y="952398"/>
                </a:lnTo>
                <a:lnTo>
                  <a:pt x="138530" y="968496"/>
                </a:lnTo>
                <a:lnTo>
                  <a:pt x="167107" y="974442"/>
                </a:lnTo>
                <a:lnTo>
                  <a:pt x="241376" y="974442"/>
                </a:lnTo>
                <a:lnTo>
                  <a:pt x="269953" y="968496"/>
                </a:lnTo>
                <a:lnTo>
                  <a:pt x="293597" y="952398"/>
                </a:lnTo>
                <a:lnTo>
                  <a:pt x="309697" y="928760"/>
                </a:lnTo>
                <a:lnTo>
                  <a:pt x="315644" y="900191"/>
                </a:lnTo>
                <a:lnTo>
                  <a:pt x="315644" y="699110"/>
                </a:lnTo>
                <a:lnTo>
                  <a:pt x="589450" y="699110"/>
                </a:lnTo>
                <a:lnTo>
                  <a:pt x="600353" y="696020"/>
                </a:lnTo>
                <a:lnTo>
                  <a:pt x="823160" y="696020"/>
                </a:lnTo>
                <a:lnTo>
                  <a:pt x="823159" y="532056"/>
                </a:lnTo>
                <a:lnTo>
                  <a:pt x="844919" y="493844"/>
                </a:lnTo>
                <a:lnTo>
                  <a:pt x="865046" y="453552"/>
                </a:lnTo>
                <a:lnTo>
                  <a:pt x="882644" y="411331"/>
                </a:lnTo>
                <a:lnTo>
                  <a:pt x="895573" y="371194"/>
                </a:lnTo>
                <a:lnTo>
                  <a:pt x="454907" y="371194"/>
                </a:lnTo>
                <a:lnTo>
                  <a:pt x="401654" y="368728"/>
                </a:lnTo>
                <a:lnTo>
                  <a:pt x="349737" y="361492"/>
                </a:lnTo>
                <a:lnTo>
                  <a:pt x="299381" y="349727"/>
                </a:lnTo>
                <a:lnTo>
                  <a:pt x="250808" y="333675"/>
                </a:lnTo>
                <a:lnTo>
                  <a:pt x="204241" y="313576"/>
                </a:lnTo>
                <a:lnTo>
                  <a:pt x="159902" y="289672"/>
                </a:lnTo>
                <a:lnTo>
                  <a:pt x="118014" y="262204"/>
                </a:lnTo>
                <a:lnTo>
                  <a:pt x="78800" y="231413"/>
                </a:lnTo>
                <a:lnTo>
                  <a:pt x="42483" y="197542"/>
                </a:lnTo>
                <a:lnTo>
                  <a:pt x="9284" y="160831"/>
                </a:lnTo>
                <a:close/>
                <a:moveTo>
                  <a:pt x="823160" y="696020"/>
                </a:moveTo>
                <a:lnTo>
                  <a:pt x="600353" y="696020"/>
                </a:lnTo>
                <a:lnTo>
                  <a:pt x="600353" y="900191"/>
                </a:lnTo>
                <a:lnTo>
                  <a:pt x="606300" y="928760"/>
                </a:lnTo>
                <a:lnTo>
                  <a:pt x="622401" y="952398"/>
                </a:lnTo>
                <a:lnTo>
                  <a:pt x="646045" y="968496"/>
                </a:lnTo>
                <a:lnTo>
                  <a:pt x="674622" y="974442"/>
                </a:lnTo>
                <a:lnTo>
                  <a:pt x="748891" y="974442"/>
                </a:lnTo>
                <a:lnTo>
                  <a:pt x="777468" y="968496"/>
                </a:lnTo>
                <a:lnTo>
                  <a:pt x="801112" y="952398"/>
                </a:lnTo>
                <a:lnTo>
                  <a:pt x="817213" y="928760"/>
                </a:lnTo>
                <a:lnTo>
                  <a:pt x="823160" y="900191"/>
                </a:lnTo>
                <a:lnTo>
                  <a:pt x="823160" y="696020"/>
                </a:lnTo>
                <a:close/>
                <a:moveTo>
                  <a:pt x="589450" y="699110"/>
                </a:moveTo>
                <a:lnTo>
                  <a:pt x="315644" y="699110"/>
                </a:lnTo>
                <a:lnTo>
                  <a:pt x="346109" y="709022"/>
                </a:lnTo>
                <a:lnTo>
                  <a:pt x="380635" y="715740"/>
                </a:lnTo>
                <a:lnTo>
                  <a:pt x="417481" y="719557"/>
                </a:lnTo>
                <a:lnTo>
                  <a:pt x="454907" y="720765"/>
                </a:lnTo>
                <a:lnTo>
                  <a:pt x="491555" y="719073"/>
                </a:lnTo>
                <a:lnTo>
                  <a:pt x="527626" y="714191"/>
                </a:lnTo>
                <a:lnTo>
                  <a:pt x="563700" y="706410"/>
                </a:lnTo>
                <a:lnTo>
                  <a:pt x="589450" y="699110"/>
                </a:lnTo>
                <a:close/>
                <a:moveTo>
                  <a:pt x="897480" y="160831"/>
                </a:moveTo>
                <a:lnTo>
                  <a:pt x="864271" y="197542"/>
                </a:lnTo>
                <a:lnTo>
                  <a:pt x="827964" y="231413"/>
                </a:lnTo>
                <a:lnTo>
                  <a:pt x="788800" y="262204"/>
                </a:lnTo>
                <a:lnTo>
                  <a:pt x="747020" y="289672"/>
                </a:lnTo>
                <a:lnTo>
                  <a:pt x="702866" y="313576"/>
                </a:lnTo>
                <a:lnTo>
                  <a:pt x="656577" y="333675"/>
                </a:lnTo>
                <a:lnTo>
                  <a:pt x="608397" y="349727"/>
                </a:lnTo>
                <a:lnTo>
                  <a:pt x="558564" y="361492"/>
                </a:lnTo>
                <a:lnTo>
                  <a:pt x="507320" y="368728"/>
                </a:lnTo>
                <a:lnTo>
                  <a:pt x="454907" y="371194"/>
                </a:lnTo>
                <a:lnTo>
                  <a:pt x="895573" y="371194"/>
                </a:lnTo>
                <a:lnTo>
                  <a:pt x="896818" y="367328"/>
                </a:lnTo>
                <a:lnTo>
                  <a:pt x="906671" y="321693"/>
                </a:lnTo>
                <a:lnTo>
                  <a:pt x="951059" y="303950"/>
                </a:lnTo>
                <a:lnTo>
                  <a:pt x="996475" y="280712"/>
                </a:lnTo>
                <a:lnTo>
                  <a:pt x="1039509" y="252424"/>
                </a:lnTo>
                <a:lnTo>
                  <a:pt x="1048643" y="244358"/>
                </a:lnTo>
                <a:lnTo>
                  <a:pt x="906671" y="244358"/>
                </a:lnTo>
                <a:lnTo>
                  <a:pt x="906102" y="223474"/>
                </a:lnTo>
                <a:lnTo>
                  <a:pt x="904387" y="202590"/>
                </a:lnTo>
                <a:lnTo>
                  <a:pt x="901516" y="181709"/>
                </a:lnTo>
                <a:lnTo>
                  <a:pt x="897480" y="160831"/>
                </a:lnTo>
                <a:close/>
                <a:moveTo>
                  <a:pt x="1114093" y="0"/>
                </a:moveTo>
                <a:lnTo>
                  <a:pt x="1098690" y="60117"/>
                </a:lnTo>
                <a:lnTo>
                  <a:pt x="1073227" y="110931"/>
                </a:lnTo>
                <a:lnTo>
                  <a:pt x="1040895" y="152981"/>
                </a:lnTo>
                <a:lnTo>
                  <a:pt x="1004884" y="186809"/>
                </a:lnTo>
                <a:lnTo>
                  <a:pt x="968383" y="212954"/>
                </a:lnTo>
                <a:lnTo>
                  <a:pt x="934582" y="231957"/>
                </a:lnTo>
                <a:lnTo>
                  <a:pt x="906671" y="244358"/>
                </a:lnTo>
                <a:lnTo>
                  <a:pt x="1048643" y="244358"/>
                </a:lnTo>
                <a:lnTo>
                  <a:pt x="1076753" y="219533"/>
                </a:lnTo>
                <a:lnTo>
                  <a:pt x="1104798" y="182485"/>
                </a:lnTo>
                <a:lnTo>
                  <a:pt x="1131057" y="110902"/>
                </a:lnTo>
                <a:lnTo>
                  <a:pt x="1131496" y="52958"/>
                </a:lnTo>
                <a:lnTo>
                  <a:pt x="1120910" y="14156"/>
                </a:lnTo>
                <a:lnTo>
                  <a:pt x="1114093" y="0"/>
                </a:lnTo>
                <a:close/>
              </a:path>
            </a:pathLst>
          </a:custGeom>
          <a:solidFill>
            <a:srgbClr val="422c1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CustomShape 40"/>
          <p:cNvSpPr/>
          <p:nvPr/>
        </p:nvSpPr>
        <p:spPr>
          <a:xfrm>
            <a:off x="4179960" y="3942720"/>
            <a:ext cx="36360" cy="197280"/>
          </a:xfrm>
          <a:prstGeom prst="rect">
            <a:avLst/>
          </a:prstGeom>
          <a:blipFill rotWithShape="0">
            <a:blip r:embed="rId1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CustomShape 41"/>
          <p:cNvSpPr/>
          <p:nvPr/>
        </p:nvSpPr>
        <p:spPr>
          <a:xfrm>
            <a:off x="4083840" y="3908880"/>
            <a:ext cx="132480" cy="231120"/>
          </a:xfrm>
          <a:prstGeom prst="rect">
            <a:avLst/>
          </a:prstGeom>
          <a:blipFill rotWithShape="0">
            <a:blip r:embed="rId1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CustomShape 42"/>
          <p:cNvSpPr/>
          <p:nvPr/>
        </p:nvSpPr>
        <p:spPr>
          <a:xfrm>
            <a:off x="3734280" y="3788280"/>
            <a:ext cx="575280" cy="1289520"/>
          </a:xfrm>
          <a:custGeom>
            <a:avLst/>
            <a:gdLst/>
            <a:ahLst/>
            <a:rect l="l" t="t" r="r" b="b"/>
            <a:pathLst>
              <a:path w="575945" h="1290320">
                <a:moveTo>
                  <a:pt x="12386" y="1082719"/>
                </a:moveTo>
                <a:lnTo>
                  <a:pt x="9579" y="1089680"/>
                </a:lnTo>
                <a:lnTo>
                  <a:pt x="2808" y="1103603"/>
                </a:lnTo>
                <a:lnTo>
                  <a:pt x="0" y="1110565"/>
                </a:lnTo>
                <a:lnTo>
                  <a:pt x="0" y="1289991"/>
                </a:lnTo>
                <a:lnTo>
                  <a:pt x="3102" y="1289991"/>
                </a:lnTo>
                <a:lnTo>
                  <a:pt x="55515" y="1287525"/>
                </a:lnTo>
                <a:lnTo>
                  <a:pt x="106758" y="1280290"/>
                </a:lnTo>
                <a:lnTo>
                  <a:pt x="156591" y="1268525"/>
                </a:lnTo>
                <a:lnTo>
                  <a:pt x="204772" y="1252472"/>
                </a:lnTo>
                <a:lnTo>
                  <a:pt x="251060" y="1232373"/>
                </a:lnTo>
                <a:lnTo>
                  <a:pt x="295215" y="1208469"/>
                </a:lnTo>
                <a:lnTo>
                  <a:pt x="312382" y="1197182"/>
                </a:lnTo>
                <a:lnTo>
                  <a:pt x="185677" y="1197182"/>
                </a:lnTo>
                <a:lnTo>
                  <a:pt x="137352" y="1191514"/>
                </a:lnTo>
                <a:lnTo>
                  <a:pt x="93928" y="1175600"/>
                </a:lnTo>
                <a:lnTo>
                  <a:pt x="57339" y="1151074"/>
                </a:lnTo>
                <a:lnTo>
                  <a:pt x="29514" y="1119569"/>
                </a:lnTo>
                <a:lnTo>
                  <a:pt x="12386" y="1082719"/>
                </a:lnTo>
                <a:close/>
                <a:moveTo>
                  <a:pt x="548519" y="887788"/>
                </a:moveTo>
                <a:lnTo>
                  <a:pt x="185677" y="887788"/>
                </a:lnTo>
                <a:lnTo>
                  <a:pt x="233588" y="893447"/>
                </a:lnTo>
                <a:lnTo>
                  <a:pt x="277028" y="909337"/>
                </a:lnTo>
                <a:lnTo>
                  <a:pt x="314106" y="933821"/>
                </a:lnTo>
                <a:lnTo>
                  <a:pt x="342932" y="965267"/>
                </a:lnTo>
                <a:lnTo>
                  <a:pt x="361615" y="1002038"/>
                </a:lnTo>
                <a:lnTo>
                  <a:pt x="368262" y="1042500"/>
                </a:lnTo>
                <a:lnTo>
                  <a:pt x="361615" y="1084034"/>
                </a:lnTo>
                <a:lnTo>
                  <a:pt x="342932" y="1121100"/>
                </a:lnTo>
                <a:lnTo>
                  <a:pt x="314106" y="1152323"/>
                </a:lnTo>
                <a:lnTo>
                  <a:pt x="277028" y="1176328"/>
                </a:lnTo>
                <a:lnTo>
                  <a:pt x="233588" y="1191739"/>
                </a:lnTo>
                <a:lnTo>
                  <a:pt x="185677" y="1197182"/>
                </a:lnTo>
                <a:lnTo>
                  <a:pt x="312382" y="1197182"/>
                </a:lnTo>
                <a:lnTo>
                  <a:pt x="376158" y="1150211"/>
                </a:lnTo>
                <a:lnTo>
                  <a:pt x="412465" y="1116339"/>
                </a:lnTo>
                <a:lnTo>
                  <a:pt x="445675" y="1079628"/>
                </a:lnTo>
                <a:lnTo>
                  <a:pt x="474347" y="1041227"/>
                </a:lnTo>
                <a:lnTo>
                  <a:pt x="499903" y="1000394"/>
                </a:lnTo>
                <a:lnTo>
                  <a:pt x="522125" y="957314"/>
                </a:lnTo>
                <a:lnTo>
                  <a:pt x="540795" y="912167"/>
                </a:lnTo>
                <a:lnTo>
                  <a:pt x="548519" y="887788"/>
                </a:lnTo>
                <a:close/>
                <a:moveTo>
                  <a:pt x="3101" y="142309"/>
                </a:moveTo>
                <a:lnTo>
                  <a:pt x="0" y="142309"/>
                </a:lnTo>
                <a:lnTo>
                  <a:pt x="0" y="788808"/>
                </a:lnTo>
                <a:lnTo>
                  <a:pt x="12386" y="788808"/>
                </a:lnTo>
                <a:lnTo>
                  <a:pt x="81770" y="796841"/>
                </a:lnTo>
                <a:lnTo>
                  <a:pt x="128816" y="818225"/>
                </a:lnTo>
                <a:lnTo>
                  <a:pt x="155554" y="848889"/>
                </a:lnTo>
                <a:lnTo>
                  <a:pt x="164015" y="884760"/>
                </a:lnTo>
                <a:lnTo>
                  <a:pt x="164015" y="887788"/>
                </a:lnTo>
                <a:lnTo>
                  <a:pt x="160924" y="890920"/>
                </a:lnTo>
                <a:lnTo>
                  <a:pt x="170209" y="890920"/>
                </a:lnTo>
                <a:lnTo>
                  <a:pt x="179494" y="887788"/>
                </a:lnTo>
                <a:lnTo>
                  <a:pt x="548519" y="887788"/>
                </a:lnTo>
                <a:lnTo>
                  <a:pt x="555696" y="865137"/>
                </a:lnTo>
                <a:lnTo>
                  <a:pt x="566609" y="816406"/>
                </a:lnTo>
                <a:lnTo>
                  <a:pt x="573316" y="766158"/>
                </a:lnTo>
                <a:lnTo>
                  <a:pt x="575601" y="714573"/>
                </a:lnTo>
                <a:lnTo>
                  <a:pt x="575459" y="711441"/>
                </a:lnTo>
                <a:lnTo>
                  <a:pt x="204246" y="711441"/>
                </a:lnTo>
                <a:lnTo>
                  <a:pt x="158409" y="702694"/>
                </a:lnTo>
                <a:lnTo>
                  <a:pt x="120694" y="678578"/>
                </a:lnTo>
                <a:lnTo>
                  <a:pt x="94582" y="642287"/>
                </a:lnTo>
                <a:lnTo>
                  <a:pt x="83553" y="597009"/>
                </a:lnTo>
                <a:lnTo>
                  <a:pt x="83553" y="590849"/>
                </a:lnTo>
                <a:lnTo>
                  <a:pt x="92789" y="545033"/>
                </a:lnTo>
                <a:lnTo>
                  <a:pt x="117981" y="507322"/>
                </a:lnTo>
                <a:lnTo>
                  <a:pt x="155360" y="481200"/>
                </a:lnTo>
                <a:lnTo>
                  <a:pt x="201155" y="470152"/>
                </a:lnTo>
                <a:lnTo>
                  <a:pt x="519065" y="470152"/>
                </a:lnTo>
                <a:lnTo>
                  <a:pt x="501342" y="436115"/>
                </a:lnTo>
                <a:lnTo>
                  <a:pt x="531056" y="401928"/>
                </a:lnTo>
                <a:lnTo>
                  <a:pt x="551213" y="357286"/>
                </a:lnTo>
                <a:lnTo>
                  <a:pt x="552257" y="352588"/>
                </a:lnTo>
                <a:lnTo>
                  <a:pt x="445675" y="352588"/>
                </a:lnTo>
                <a:lnTo>
                  <a:pt x="423700" y="327647"/>
                </a:lnTo>
                <a:lnTo>
                  <a:pt x="399990" y="303881"/>
                </a:lnTo>
                <a:lnTo>
                  <a:pt x="375128" y="281290"/>
                </a:lnTo>
                <a:lnTo>
                  <a:pt x="349692" y="259873"/>
                </a:lnTo>
                <a:lnTo>
                  <a:pt x="371016" y="219410"/>
                </a:lnTo>
                <a:lnTo>
                  <a:pt x="381561" y="201091"/>
                </a:lnTo>
                <a:lnTo>
                  <a:pt x="256854" y="201091"/>
                </a:lnTo>
                <a:lnTo>
                  <a:pt x="209372" y="180704"/>
                </a:lnTo>
                <a:lnTo>
                  <a:pt x="159958" y="164342"/>
                </a:lnTo>
                <a:lnTo>
                  <a:pt x="108909" y="152295"/>
                </a:lnTo>
                <a:lnTo>
                  <a:pt x="56524" y="144854"/>
                </a:lnTo>
                <a:lnTo>
                  <a:pt x="3101" y="142309"/>
                </a:lnTo>
                <a:close/>
                <a:moveTo>
                  <a:pt x="519065" y="470152"/>
                </a:moveTo>
                <a:lnTo>
                  <a:pt x="204246" y="470152"/>
                </a:lnTo>
                <a:lnTo>
                  <a:pt x="250518" y="479389"/>
                </a:lnTo>
                <a:lnTo>
                  <a:pt x="288957" y="504581"/>
                </a:lnTo>
                <a:lnTo>
                  <a:pt x="315211" y="541950"/>
                </a:lnTo>
                <a:lnTo>
                  <a:pt x="324929" y="587717"/>
                </a:lnTo>
                <a:lnTo>
                  <a:pt x="324929" y="590849"/>
                </a:lnTo>
                <a:lnTo>
                  <a:pt x="316179" y="636663"/>
                </a:lnTo>
                <a:lnTo>
                  <a:pt x="292053" y="674363"/>
                </a:lnTo>
                <a:lnTo>
                  <a:pt x="255744" y="700454"/>
                </a:lnTo>
                <a:lnTo>
                  <a:pt x="210440" y="711441"/>
                </a:lnTo>
                <a:lnTo>
                  <a:pt x="575459" y="711441"/>
                </a:lnTo>
                <a:lnTo>
                  <a:pt x="573320" y="664082"/>
                </a:lnTo>
                <a:lnTo>
                  <a:pt x="566653" y="614886"/>
                </a:lnTo>
                <a:lnTo>
                  <a:pt x="555861" y="567239"/>
                </a:lnTo>
                <a:lnTo>
                  <a:pt x="541204" y="521394"/>
                </a:lnTo>
                <a:lnTo>
                  <a:pt x="522944" y="477602"/>
                </a:lnTo>
                <a:lnTo>
                  <a:pt x="519065" y="470152"/>
                </a:lnTo>
                <a:close/>
                <a:moveTo>
                  <a:pt x="547548" y="120592"/>
                </a:moveTo>
                <a:lnTo>
                  <a:pt x="436379" y="120592"/>
                </a:lnTo>
                <a:lnTo>
                  <a:pt x="441539" y="123297"/>
                </a:lnTo>
                <a:lnTo>
                  <a:pt x="447581" y="130641"/>
                </a:lnTo>
                <a:lnTo>
                  <a:pt x="473170" y="191274"/>
                </a:lnTo>
                <a:lnTo>
                  <a:pt x="481063" y="234594"/>
                </a:lnTo>
                <a:lnTo>
                  <a:pt x="481390" y="279388"/>
                </a:lnTo>
                <a:lnTo>
                  <a:pt x="470734" y="320453"/>
                </a:lnTo>
                <a:lnTo>
                  <a:pt x="445675" y="352588"/>
                </a:lnTo>
                <a:lnTo>
                  <a:pt x="552257" y="352588"/>
                </a:lnTo>
                <a:lnTo>
                  <a:pt x="562676" y="305676"/>
                </a:lnTo>
                <a:lnTo>
                  <a:pt x="566305" y="250581"/>
                </a:lnTo>
                <a:lnTo>
                  <a:pt x="562366" y="190111"/>
                </a:lnTo>
                <a:lnTo>
                  <a:pt x="551293" y="131972"/>
                </a:lnTo>
                <a:lnTo>
                  <a:pt x="547548" y="120592"/>
                </a:lnTo>
                <a:close/>
                <a:moveTo>
                  <a:pt x="457999" y="0"/>
                </a:moveTo>
                <a:lnTo>
                  <a:pt x="448703" y="0"/>
                </a:lnTo>
                <a:lnTo>
                  <a:pt x="442541" y="3027"/>
                </a:lnTo>
                <a:lnTo>
                  <a:pt x="399340" y="28024"/>
                </a:lnTo>
                <a:lnTo>
                  <a:pt x="360008" y="62637"/>
                </a:lnTo>
                <a:lnTo>
                  <a:pt x="325321" y="102059"/>
                </a:lnTo>
                <a:lnTo>
                  <a:pt x="296050" y="141481"/>
                </a:lnTo>
                <a:lnTo>
                  <a:pt x="272970" y="176095"/>
                </a:lnTo>
                <a:lnTo>
                  <a:pt x="256854" y="201091"/>
                </a:lnTo>
                <a:lnTo>
                  <a:pt x="381561" y="201091"/>
                </a:lnTo>
                <a:lnTo>
                  <a:pt x="394955" y="177821"/>
                </a:lnTo>
                <a:lnTo>
                  <a:pt x="417150" y="143221"/>
                </a:lnTo>
                <a:lnTo>
                  <a:pt x="433246" y="123724"/>
                </a:lnTo>
                <a:lnTo>
                  <a:pt x="436379" y="120592"/>
                </a:lnTo>
                <a:lnTo>
                  <a:pt x="547548" y="120592"/>
                </a:lnTo>
                <a:lnTo>
                  <a:pt x="534202" y="80029"/>
                </a:lnTo>
                <a:lnTo>
                  <a:pt x="512212" y="38144"/>
                </a:lnTo>
                <a:lnTo>
                  <a:pt x="486438" y="10179"/>
                </a:lnTo>
                <a:lnTo>
                  <a:pt x="457999" y="0"/>
                </a:lnTo>
                <a:close/>
              </a:path>
            </a:pathLst>
          </a:custGeom>
          <a:solidFill>
            <a:srgbClr val="6b4e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CustomShape 43"/>
          <p:cNvSpPr/>
          <p:nvPr/>
        </p:nvSpPr>
        <p:spPr>
          <a:xfrm>
            <a:off x="3817800" y="4258440"/>
            <a:ext cx="240480" cy="240480"/>
          </a:xfrm>
          <a:prstGeom prst="rect">
            <a:avLst/>
          </a:prstGeom>
          <a:blipFill rotWithShape="0">
            <a:blip r:embed="rId2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CustomShape 44"/>
          <p:cNvSpPr/>
          <p:nvPr/>
        </p:nvSpPr>
        <p:spPr>
          <a:xfrm>
            <a:off x="3734280" y="4676040"/>
            <a:ext cx="367560" cy="309240"/>
          </a:xfrm>
          <a:custGeom>
            <a:avLst/>
            <a:gdLst/>
            <a:ahLst/>
            <a:rect l="l" t="t" r="r" b="b"/>
            <a:pathLst>
              <a:path w="368300" h="309879">
                <a:moveTo>
                  <a:pt x="361825" y="194931"/>
                </a:moveTo>
                <a:lnTo>
                  <a:pt x="12386" y="194931"/>
                </a:lnTo>
                <a:lnTo>
                  <a:pt x="29514" y="231781"/>
                </a:lnTo>
                <a:lnTo>
                  <a:pt x="57339" y="263286"/>
                </a:lnTo>
                <a:lnTo>
                  <a:pt x="93928" y="287812"/>
                </a:lnTo>
                <a:lnTo>
                  <a:pt x="137352" y="303726"/>
                </a:lnTo>
                <a:lnTo>
                  <a:pt x="185677" y="309394"/>
                </a:lnTo>
                <a:lnTo>
                  <a:pt x="233588" y="303951"/>
                </a:lnTo>
                <a:lnTo>
                  <a:pt x="277028" y="288540"/>
                </a:lnTo>
                <a:lnTo>
                  <a:pt x="314106" y="264535"/>
                </a:lnTo>
                <a:lnTo>
                  <a:pt x="342932" y="233312"/>
                </a:lnTo>
                <a:lnTo>
                  <a:pt x="361615" y="196246"/>
                </a:lnTo>
                <a:lnTo>
                  <a:pt x="361825" y="194931"/>
                </a:lnTo>
                <a:close/>
                <a:moveTo>
                  <a:pt x="0" y="148521"/>
                </a:moveTo>
                <a:lnTo>
                  <a:pt x="0" y="222777"/>
                </a:lnTo>
                <a:lnTo>
                  <a:pt x="2807" y="215815"/>
                </a:lnTo>
                <a:lnTo>
                  <a:pt x="9578" y="201892"/>
                </a:lnTo>
                <a:lnTo>
                  <a:pt x="12386" y="194931"/>
                </a:lnTo>
                <a:lnTo>
                  <a:pt x="361825" y="194931"/>
                </a:lnTo>
                <a:lnTo>
                  <a:pt x="368262" y="154712"/>
                </a:lnTo>
                <a:lnTo>
                  <a:pt x="367754" y="151622"/>
                </a:lnTo>
                <a:lnTo>
                  <a:pt x="3101" y="151622"/>
                </a:lnTo>
                <a:lnTo>
                  <a:pt x="0" y="148521"/>
                </a:lnTo>
                <a:close/>
                <a:moveTo>
                  <a:pt x="185677" y="0"/>
                </a:moveTo>
                <a:lnTo>
                  <a:pt x="179494" y="0"/>
                </a:lnTo>
                <a:lnTo>
                  <a:pt x="170209" y="3132"/>
                </a:lnTo>
                <a:lnTo>
                  <a:pt x="160924" y="3132"/>
                </a:lnTo>
                <a:lnTo>
                  <a:pt x="122450" y="76780"/>
                </a:lnTo>
                <a:lnTo>
                  <a:pt x="86505" y="113606"/>
                </a:lnTo>
                <a:lnTo>
                  <a:pt x="47738" y="140930"/>
                </a:lnTo>
                <a:lnTo>
                  <a:pt x="12386" y="151622"/>
                </a:lnTo>
                <a:lnTo>
                  <a:pt x="367754" y="151622"/>
                </a:lnTo>
                <a:lnTo>
                  <a:pt x="342932" y="77479"/>
                </a:lnTo>
                <a:lnTo>
                  <a:pt x="314106" y="46033"/>
                </a:lnTo>
                <a:lnTo>
                  <a:pt x="277028" y="21549"/>
                </a:lnTo>
                <a:lnTo>
                  <a:pt x="233587" y="5659"/>
                </a:lnTo>
                <a:lnTo>
                  <a:pt x="185677" y="0"/>
                </a:lnTo>
                <a:close/>
              </a:path>
            </a:pathLst>
          </a:custGeom>
          <a:solidFill>
            <a:srgbClr val="b6780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CustomShape 45"/>
          <p:cNvSpPr/>
          <p:nvPr/>
        </p:nvSpPr>
        <p:spPr>
          <a:xfrm>
            <a:off x="4108680" y="5062680"/>
            <a:ext cx="73440" cy="169560"/>
          </a:xfrm>
          <a:prstGeom prst="rect">
            <a:avLst/>
          </a:prstGeom>
          <a:blipFill rotWithShape="0">
            <a:blip r:embed="rId2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CustomShape 46"/>
          <p:cNvSpPr/>
          <p:nvPr/>
        </p:nvSpPr>
        <p:spPr>
          <a:xfrm>
            <a:off x="3734280" y="4577040"/>
            <a:ext cx="163440" cy="249840"/>
          </a:xfrm>
          <a:prstGeom prst="rect">
            <a:avLst/>
          </a:prstGeom>
          <a:blipFill rotWithShape="0">
            <a:blip r:embed="rId2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47"/>
          <p:cNvSpPr/>
          <p:nvPr/>
        </p:nvSpPr>
        <p:spPr>
          <a:xfrm>
            <a:off x="3734280" y="4707000"/>
            <a:ext cx="679320" cy="974160"/>
          </a:xfrm>
          <a:custGeom>
            <a:avLst/>
            <a:gdLst/>
            <a:ahLst/>
            <a:rect l="l" t="t" r="r" b="b"/>
            <a:pathLst>
              <a:path w="680085" h="974725">
                <a:moveTo>
                  <a:pt x="371354" y="696020"/>
                </a:moveTo>
                <a:lnTo>
                  <a:pt x="148547" y="696020"/>
                </a:lnTo>
                <a:lnTo>
                  <a:pt x="148548" y="900191"/>
                </a:lnTo>
                <a:lnTo>
                  <a:pt x="154495" y="928760"/>
                </a:lnTo>
                <a:lnTo>
                  <a:pt x="170595" y="952398"/>
                </a:lnTo>
                <a:lnTo>
                  <a:pt x="194239" y="968496"/>
                </a:lnTo>
                <a:lnTo>
                  <a:pt x="222816" y="974442"/>
                </a:lnTo>
                <a:lnTo>
                  <a:pt x="297085" y="974442"/>
                </a:lnTo>
                <a:lnTo>
                  <a:pt x="325662" y="968496"/>
                </a:lnTo>
                <a:lnTo>
                  <a:pt x="349306" y="952398"/>
                </a:lnTo>
                <a:lnTo>
                  <a:pt x="365407" y="928760"/>
                </a:lnTo>
                <a:lnTo>
                  <a:pt x="371354" y="900191"/>
                </a:lnTo>
                <a:lnTo>
                  <a:pt x="371354" y="696020"/>
                </a:lnTo>
                <a:close/>
                <a:moveTo>
                  <a:pt x="445675" y="160831"/>
                </a:moveTo>
                <a:lnTo>
                  <a:pt x="412465" y="197542"/>
                </a:lnTo>
                <a:lnTo>
                  <a:pt x="376158" y="231413"/>
                </a:lnTo>
                <a:lnTo>
                  <a:pt x="336994" y="262204"/>
                </a:lnTo>
                <a:lnTo>
                  <a:pt x="295214" y="289672"/>
                </a:lnTo>
                <a:lnTo>
                  <a:pt x="251060" y="313576"/>
                </a:lnTo>
                <a:lnTo>
                  <a:pt x="204772" y="333675"/>
                </a:lnTo>
                <a:lnTo>
                  <a:pt x="156591" y="349727"/>
                </a:lnTo>
                <a:lnTo>
                  <a:pt x="106758" y="361492"/>
                </a:lnTo>
                <a:lnTo>
                  <a:pt x="55515" y="368728"/>
                </a:lnTo>
                <a:lnTo>
                  <a:pt x="3101" y="371194"/>
                </a:lnTo>
                <a:lnTo>
                  <a:pt x="0" y="371194"/>
                </a:lnTo>
                <a:lnTo>
                  <a:pt x="0" y="720765"/>
                </a:lnTo>
                <a:lnTo>
                  <a:pt x="14656" y="720716"/>
                </a:lnTo>
                <a:lnTo>
                  <a:pt x="25922" y="720378"/>
                </a:lnTo>
                <a:lnTo>
                  <a:pt x="36609" y="719461"/>
                </a:lnTo>
                <a:lnTo>
                  <a:pt x="46424" y="717674"/>
                </a:lnTo>
                <a:lnTo>
                  <a:pt x="69585" y="714775"/>
                </a:lnTo>
                <a:lnTo>
                  <a:pt x="92456" y="710714"/>
                </a:lnTo>
                <a:lnTo>
                  <a:pt x="114744" y="705492"/>
                </a:lnTo>
                <a:lnTo>
                  <a:pt x="136161" y="699110"/>
                </a:lnTo>
                <a:lnTo>
                  <a:pt x="145446" y="699110"/>
                </a:lnTo>
                <a:lnTo>
                  <a:pt x="148547" y="696020"/>
                </a:lnTo>
                <a:lnTo>
                  <a:pt x="371354" y="696020"/>
                </a:lnTo>
                <a:lnTo>
                  <a:pt x="371354" y="528966"/>
                </a:lnTo>
                <a:lnTo>
                  <a:pt x="396930" y="487107"/>
                </a:lnTo>
                <a:lnTo>
                  <a:pt x="417383" y="445437"/>
                </a:lnTo>
                <a:lnTo>
                  <a:pt x="434931" y="401449"/>
                </a:lnTo>
                <a:lnTo>
                  <a:pt x="448703" y="355720"/>
                </a:lnTo>
                <a:lnTo>
                  <a:pt x="449193" y="348228"/>
                </a:lnTo>
                <a:lnTo>
                  <a:pt x="450270" y="339866"/>
                </a:lnTo>
                <a:lnTo>
                  <a:pt x="451347" y="330924"/>
                </a:lnTo>
                <a:lnTo>
                  <a:pt x="451837" y="321693"/>
                </a:lnTo>
                <a:lnTo>
                  <a:pt x="497703" y="303950"/>
                </a:lnTo>
                <a:lnTo>
                  <a:pt x="544015" y="280712"/>
                </a:lnTo>
                <a:lnTo>
                  <a:pt x="587509" y="252424"/>
                </a:lnTo>
                <a:lnTo>
                  <a:pt x="596685" y="244358"/>
                </a:lnTo>
                <a:lnTo>
                  <a:pt x="454865" y="244358"/>
                </a:lnTo>
                <a:lnTo>
                  <a:pt x="454865" y="238166"/>
                </a:lnTo>
                <a:lnTo>
                  <a:pt x="454296" y="219123"/>
                </a:lnTo>
                <a:lnTo>
                  <a:pt x="452581" y="199499"/>
                </a:lnTo>
                <a:lnTo>
                  <a:pt x="449710" y="179874"/>
                </a:lnTo>
                <a:lnTo>
                  <a:pt x="445675" y="160831"/>
                </a:lnTo>
                <a:close/>
                <a:moveTo>
                  <a:pt x="662287" y="0"/>
                </a:moveTo>
                <a:lnTo>
                  <a:pt x="646884" y="60117"/>
                </a:lnTo>
                <a:lnTo>
                  <a:pt x="621422" y="110931"/>
                </a:lnTo>
                <a:lnTo>
                  <a:pt x="589090" y="152981"/>
                </a:lnTo>
                <a:lnTo>
                  <a:pt x="553078" y="186809"/>
                </a:lnTo>
                <a:lnTo>
                  <a:pt x="516577" y="212954"/>
                </a:lnTo>
                <a:lnTo>
                  <a:pt x="482776" y="231957"/>
                </a:lnTo>
                <a:lnTo>
                  <a:pt x="454865" y="244358"/>
                </a:lnTo>
                <a:lnTo>
                  <a:pt x="596685" y="244358"/>
                </a:lnTo>
                <a:lnTo>
                  <a:pt x="624923" y="219533"/>
                </a:lnTo>
                <a:lnTo>
                  <a:pt x="652992" y="182485"/>
                </a:lnTo>
                <a:lnTo>
                  <a:pt x="679251" y="110902"/>
                </a:lnTo>
                <a:lnTo>
                  <a:pt x="679690" y="52958"/>
                </a:lnTo>
                <a:lnTo>
                  <a:pt x="669104" y="14156"/>
                </a:lnTo>
                <a:lnTo>
                  <a:pt x="662287" y="0"/>
                </a:lnTo>
                <a:close/>
              </a:path>
            </a:pathLst>
          </a:custGeom>
          <a:solidFill>
            <a:srgbClr val="543e3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CustomShape 48"/>
          <p:cNvSpPr/>
          <p:nvPr/>
        </p:nvSpPr>
        <p:spPr>
          <a:xfrm>
            <a:off x="4890600" y="3770640"/>
            <a:ext cx="1643400" cy="2005920"/>
          </a:xfrm>
          <a:prstGeom prst="rect">
            <a:avLst/>
          </a:prstGeom>
          <a:blipFill rotWithShape="0">
            <a:blip r:embed="rId2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CustomShape 49"/>
          <p:cNvSpPr/>
          <p:nvPr/>
        </p:nvSpPr>
        <p:spPr>
          <a:xfrm>
            <a:off x="6017400" y="5180400"/>
            <a:ext cx="423360" cy="261360"/>
          </a:xfrm>
          <a:custGeom>
            <a:avLst/>
            <a:gdLst/>
            <a:ahLst/>
            <a:rect l="l" t="t" r="r" b="b"/>
            <a:pathLst>
              <a:path w="424179" h="262254">
                <a:moveTo>
                  <a:pt x="47945" y="0"/>
                </a:moveTo>
                <a:lnTo>
                  <a:pt x="36847" y="23845"/>
                </a:lnTo>
                <a:lnTo>
                  <a:pt x="23972" y="47090"/>
                </a:lnTo>
                <a:lnTo>
                  <a:pt x="11097" y="69138"/>
                </a:lnTo>
                <a:lnTo>
                  <a:pt x="0" y="89395"/>
                </a:lnTo>
                <a:lnTo>
                  <a:pt x="33461" y="150205"/>
                </a:lnTo>
                <a:lnTo>
                  <a:pt x="69661" y="184233"/>
                </a:lnTo>
                <a:lnTo>
                  <a:pt x="108159" y="214713"/>
                </a:lnTo>
                <a:lnTo>
                  <a:pt x="148516" y="239340"/>
                </a:lnTo>
                <a:lnTo>
                  <a:pt x="190292" y="255806"/>
                </a:lnTo>
                <a:lnTo>
                  <a:pt x="233046" y="261807"/>
                </a:lnTo>
                <a:lnTo>
                  <a:pt x="285749" y="258594"/>
                </a:lnTo>
                <a:lnTo>
                  <a:pt x="330601" y="246454"/>
                </a:lnTo>
                <a:lnTo>
                  <a:pt x="367219" y="227379"/>
                </a:lnTo>
                <a:lnTo>
                  <a:pt x="414215" y="176396"/>
                </a:lnTo>
                <a:lnTo>
                  <a:pt x="423825" y="148472"/>
                </a:lnTo>
                <a:lnTo>
                  <a:pt x="423665" y="121583"/>
                </a:lnTo>
                <a:lnTo>
                  <a:pt x="413350" y="97721"/>
                </a:lnTo>
                <a:lnTo>
                  <a:pt x="399074" y="84821"/>
                </a:lnTo>
                <a:lnTo>
                  <a:pt x="180768" y="84821"/>
                </a:lnTo>
                <a:lnTo>
                  <a:pt x="142363" y="75958"/>
                </a:lnTo>
                <a:lnTo>
                  <a:pt x="98906" y="49625"/>
                </a:lnTo>
                <a:lnTo>
                  <a:pt x="47945" y="0"/>
                </a:lnTo>
                <a:close/>
                <a:moveTo>
                  <a:pt x="329435" y="63105"/>
                </a:moveTo>
                <a:lnTo>
                  <a:pt x="301705" y="64251"/>
                </a:lnTo>
                <a:lnTo>
                  <a:pt x="276359" y="68390"/>
                </a:lnTo>
                <a:lnTo>
                  <a:pt x="252224" y="73426"/>
                </a:lnTo>
                <a:lnTo>
                  <a:pt x="216571" y="82036"/>
                </a:lnTo>
                <a:lnTo>
                  <a:pt x="180768" y="84821"/>
                </a:lnTo>
                <a:lnTo>
                  <a:pt x="399074" y="84821"/>
                </a:lnTo>
                <a:lnTo>
                  <a:pt x="392497" y="78878"/>
                </a:lnTo>
                <a:lnTo>
                  <a:pt x="360721" y="67046"/>
                </a:lnTo>
                <a:lnTo>
                  <a:pt x="329435" y="6310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CustomShape 50"/>
          <p:cNvSpPr/>
          <p:nvPr/>
        </p:nvSpPr>
        <p:spPr>
          <a:xfrm>
            <a:off x="5209920" y="3960720"/>
            <a:ext cx="152640" cy="187560"/>
          </a:xfrm>
          <a:prstGeom prst="rect">
            <a:avLst/>
          </a:prstGeom>
          <a:blipFill rotWithShape="0">
            <a:blip r:embed="rId2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CustomShape 51"/>
          <p:cNvSpPr/>
          <p:nvPr/>
        </p:nvSpPr>
        <p:spPr>
          <a:xfrm>
            <a:off x="5963040" y="3960720"/>
            <a:ext cx="155160" cy="200520"/>
          </a:xfrm>
          <a:prstGeom prst="rect">
            <a:avLst/>
          </a:prstGeom>
          <a:blipFill rotWithShape="0">
            <a:blip r:embed="rId2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CustomShape 52"/>
          <p:cNvSpPr/>
          <p:nvPr/>
        </p:nvSpPr>
        <p:spPr>
          <a:xfrm>
            <a:off x="5251320" y="4947120"/>
            <a:ext cx="838800" cy="740160"/>
          </a:xfrm>
          <a:custGeom>
            <a:avLst/>
            <a:gdLst/>
            <a:ahLst/>
            <a:rect l="l" t="t" r="r" b="b"/>
            <a:pathLst>
              <a:path w="839470" h="741045">
                <a:moveTo>
                  <a:pt x="6278" y="22348"/>
                </a:moveTo>
                <a:lnTo>
                  <a:pt x="439" y="69494"/>
                </a:lnTo>
                <a:lnTo>
                  <a:pt x="0" y="87900"/>
                </a:lnTo>
                <a:lnTo>
                  <a:pt x="2964" y="133507"/>
                </a:lnTo>
                <a:lnTo>
                  <a:pt x="11714" y="179389"/>
                </a:lnTo>
                <a:lnTo>
                  <a:pt x="25431" y="223497"/>
                </a:lnTo>
                <a:lnTo>
                  <a:pt x="43405" y="265477"/>
                </a:lnTo>
                <a:lnTo>
                  <a:pt x="64925" y="304974"/>
                </a:lnTo>
                <a:lnTo>
                  <a:pt x="89283" y="341634"/>
                </a:lnTo>
                <a:lnTo>
                  <a:pt x="89283" y="673679"/>
                </a:lnTo>
                <a:lnTo>
                  <a:pt x="94370" y="698976"/>
                </a:lnTo>
                <a:lnTo>
                  <a:pt x="108434" y="720379"/>
                </a:lnTo>
                <a:lnTo>
                  <a:pt x="129683" y="735195"/>
                </a:lnTo>
                <a:lnTo>
                  <a:pt x="156321" y="740732"/>
                </a:lnTo>
                <a:lnTo>
                  <a:pt x="223358" y="740732"/>
                </a:lnTo>
                <a:lnTo>
                  <a:pt x="250496" y="735195"/>
                </a:lnTo>
                <a:lnTo>
                  <a:pt x="272844" y="720379"/>
                </a:lnTo>
                <a:lnTo>
                  <a:pt x="288008" y="698976"/>
                </a:lnTo>
                <a:lnTo>
                  <a:pt x="293595" y="673679"/>
                </a:lnTo>
                <a:lnTo>
                  <a:pt x="293595" y="485308"/>
                </a:lnTo>
                <a:lnTo>
                  <a:pt x="539852" y="485308"/>
                </a:lnTo>
                <a:lnTo>
                  <a:pt x="561744" y="478918"/>
                </a:lnTo>
                <a:lnTo>
                  <a:pt x="766024" y="478918"/>
                </a:lnTo>
                <a:lnTo>
                  <a:pt x="766024" y="322475"/>
                </a:lnTo>
                <a:lnTo>
                  <a:pt x="777121" y="302218"/>
                </a:lnTo>
                <a:lnTo>
                  <a:pt x="789996" y="280169"/>
                </a:lnTo>
                <a:lnTo>
                  <a:pt x="802871" y="256924"/>
                </a:lnTo>
                <a:lnTo>
                  <a:pt x="813969" y="233079"/>
                </a:lnTo>
                <a:lnTo>
                  <a:pt x="824686" y="197107"/>
                </a:lnTo>
                <a:lnTo>
                  <a:pt x="828739" y="178802"/>
                </a:lnTo>
                <a:lnTo>
                  <a:pt x="408513" y="178802"/>
                </a:lnTo>
                <a:lnTo>
                  <a:pt x="356990" y="176695"/>
                </a:lnTo>
                <a:lnTo>
                  <a:pt x="306807" y="170462"/>
                </a:lnTo>
                <a:lnTo>
                  <a:pt x="258121" y="160234"/>
                </a:lnTo>
                <a:lnTo>
                  <a:pt x="211090" y="146144"/>
                </a:lnTo>
                <a:lnTo>
                  <a:pt x="165872" y="128322"/>
                </a:lnTo>
                <a:lnTo>
                  <a:pt x="122624" y="106899"/>
                </a:lnTo>
                <a:lnTo>
                  <a:pt x="81504" y="82009"/>
                </a:lnTo>
                <a:lnTo>
                  <a:pt x="42669" y="53781"/>
                </a:lnTo>
                <a:lnTo>
                  <a:pt x="6278" y="22348"/>
                </a:lnTo>
                <a:close/>
                <a:moveTo>
                  <a:pt x="766024" y="478918"/>
                </a:moveTo>
                <a:lnTo>
                  <a:pt x="561744" y="478918"/>
                </a:lnTo>
                <a:lnTo>
                  <a:pt x="561744" y="673679"/>
                </a:lnTo>
                <a:lnTo>
                  <a:pt x="566833" y="698976"/>
                </a:lnTo>
                <a:lnTo>
                  <a:pt x="580901" y="720379"/>
                </a:lnTo>
                <a:lnTo>
                  <a:pt x="602153" y="735195"/>
                </a:lnTo>
                <a:lnTo>
                  <a:pt x="628792" y="740732"/>
                </a:lnTo>
                <a:lnTo>
                  <a:pt x="695829" y="740732"/>
                </a:lnTo>
                <a:lnTo>
                  <a:pt x="722956" y="735195"/>
                </a:lnTo>
                <a:lnTo>
                  <a:pt x="745290" y="720379"/>
                </a:lnTo>
                <a:lnTo>
                  <a:pt x="760442" y="698976"/>
                </a:lnTo>
                <a:lnTo>
                  <a:pt x="766024" y="673679"/>
                </a:lnTo>
                <a:lnTo>
                  <a:pt x="766024" y="478918"/>
                </a:lnTo>
                <a:close/>
                <a:moveTo>
                  <a:pt x="539852" y="485308"/>
                </a:moveTo>
                <a:lnTo>
                  <a:pt x="293595" y="485308"/>
                </a:lnTo>
                <a:lnTo>
                  <a:pt x="323420" y="493688"/>
                </a:lnTo>
                <a:lnTo>
                  <a:pt x="355042" y="499676"/>
                </a:lnTo>
                <a:lnTo>
                  <a:pt x="387862" y="503269"/>
                </a:lnTo>
                <a:lnTo>
                  <a:pt x="421280" y="504467"/>
                </a:lnTo>
                <a:lnTo>
                  <a:pt x="456250" y="502721"/>
                </a:lnTo>
                <a:lnTo>
                  <a:pt x="490320" y="497681"/>
                </a:lnTo>
                <a:lnTo>
                  <a:pt x="524986" y="489647"/>
                </a:lnTo>
                <a:lnTo>
                  <a:pt x="539852" y="485308"/>
                </a:lnTo>
                <a:close/>
                <a:moveTo>
                  <a:pt x="829915" y="0"/>
                </a:moveTo>
                <a:lnTo>
                  <a:pt x="796992" y="32160"/>
                </a:lnTo>
                <a:lnTo>
                  <a:pt x="761563" y="61505"/>
                </a:lnTo>
                <a:lnTo>
                  <a:pt x="723799" y="87900"/>
                </a:lnTo>
                <a:lnTo>
                  <a:pt x="683871" y="111212"/>
                </a:lnTo>
                <a:lnTo>
                  <a:pt x="641953" y="131305"/>
                </a:lnTo>
                <a:lnTo>
                  <a:pt x="598215" y="148046"/>
                </a:lnTo>
                <a:lnTo>
                  <a:pt x="552831" y="161300"/>
                </a:lnTo>
                <a:lnTo>
                  <a:pt x="505971" y="170934"/>
                </a:lnTo>
                <a:lnTo>
                  <a:pt x="457807" y="176812"/>
                </a:lnTo>
                <a:lnTo>
                  <a:pt x="408513" y="178802"/>
                </a:lnTo>
                <a:lnTo>
                  <a:pt x="828739" y="178802"/>
                </a:lnTo>
                <a:lnTo>
                  <a:pt x="832716" y="160839"/>
                </a:lnTo>
                <a:lnTo>
                  <a:pt x="837756" y="123972"/>
                </a:lnTo>
                <a:lnTo>
                  <a:pt x="839425" y="87900"/>
                </a:lnTo>
                <a:lnTo>
                  <a:pt x="839386" y="82009"/>
                </a:lnTo>
                <a:lnTo>
                  <a:pt x="838899" y="64653"/>
                </a:lnTo>
                <a:lnTo>
                  <a:pt x="837093" y="43103"/>
                </a:lnTo>
                <a:lnTo>
                  <a:pt x="834095" y="21552"/>
                </a:lnTo>
                <a:lnTo>
                  <a:pt x="829915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CustomShape 53"/>
          <p:cNvSpPr/>
          <p:nvPr/>
        </p:nvSpPr>
        <p:spPr>
          <a:xfrm>
            <a:off x="4955040" y="3843360"/>
            <a:ext cx="1432440" cy="1281960"/>
          </a:xfrm>
          <a:custGeom>
            <a:avLst/>
            <a:gdLst/>
            <a:ahLst/>
            <a:rect l="l" t="t" r="r" b="b"/>
            <a:pathLst>
              <a:path w="1433195" h="1282700">
                <a:moveTo>
                  <a:pt x="592982" y="1104900"/>
                </a:moveTo>
                <a:lnTo>
                  <a:pt x="278931" y="1104900"/>
                </a:lnTo>
                <a:lnTo>
                  <a:pt x="290553" y="1117600"/>
                </a:lnTo>
                <a:lnTo>
                  <a:pt x="338868" y="1168400"/>
                </a:lnTo>
                <a:lnTo>
                  <a:pt x="377702" y="1193800"/>
                </a:lnTo>
                <a:lnTo>
                  <a:pt x="418822" y="1219200"/>
                </a:lnTo>
                <a:lnTo>
                  <a:pt x="462070" y="1244600"/>
                </a:lnTo>
                <a:lnTo>
                  <a:pt x="507288" y="1257300"/>
                </a:lnTo>
                <a:lnTo>
                  <a:pt x="603005" y="1282700"/>
                </a:lnTo>
                <a:lnTo>
                  <a:pt x="802169" y="1282700"/>
                </a:lnTo>
                <a:lnTo>
                  <a:pt x="894413" y="1257300"/>
                </a:lnTo>
                <a:lnTo>
                  <a:pt x="938151" y="1244600"/>
                </a:lnTo>
                <a:lnTo>
                  <a:pt x="959110" y="1231900"/>
                </a:lnTo>
                <a:lnTo>
                  <a:pt x="704711" y="1231900"/>
                </a:lnTo>
                <a:lnTo>
                  <a:pt x="660318" y="1219200"/>
                </a:lnTo>
                <a:lnTo>
                  <a:pt x="624904" y="1193800"/>
                </a:lnTo>
                <a:lnTo>
                  <a:pt x="601461" y="1168400"/>
                </a:lnTo>
                <a:lnTo>
                  <a:pt x="592982" y="1117600"/>
                </a:lnTo>
                <a:lnTo>
                  <a:pt x="592982" y="1104900"/>
                </a:lnTo>
                <a:close/>
                <a:moveTo>
                  <a:pt x="1126113" y="1104900"/>
                </a:moveTo>
                <a:lnTo>
                  <a:pt x="813251" y="1104900"/>
                </a:lnTo>
                <a:lnTo>
                  <a:pt x="813251" y="1117600"/>
                </a:lnTo>
                <a:lnTo>
                  <a:pt x="804822" y="1168400"/>
                </a:lnTo>
                <a:lnTo>
                  <a:pt x="781728" y="1193800"/>
                </a:lnTo>
                <a:lnTo>
                  <a:pt x="747261" y="1219200"/>
                </a:lnTo>
                <a:lnTo>
                  <a:pt x="704711" y="1231900"/>
                </a:lnTo>
                <a:lnTo>
                  <a:pt x="959110" y="1231900"/>
                </a:lnTo>
                <a:lnTo>
                  <a:pt x="980069" y="1219200"/>
                </a:lnTo>
                <a:lnTo>
                  <a:pt x="1019997" y="1193800"/>
                </a:lnTo>
                <a:lnTo>
                  <a:pt x="1057761" y="1168400"/>
                </a:lnTo>
                <a:lnTo>
                  <a:pt x="1093191" y="1143000"/>
                </a:lnTo>
                <a:lnTo>
                  <a:pt x="1126113" y="1104900"/>
                </a:lnTo>
                <a:close/>
                <a:moveTo>
                  <a:pt x="302477" y="0"/>
                </a:moveTo>
                <a:lnTo>
                  <a:pt x="257148" y="0"/>
                </a:lnTo>
                <a:lnTo>
                  <a:pt x="236883" y="25400"/>
                </a:lnTo>
                <a:lnTo>
                  <a:pt x="218648" y="50800"/>
                </a:lnTo>
                <a:lnTo>
                  <a:pt x="202762" y="88900"/>
                </a:lnTo>
                <a:lnTo>
                  <a:pt x="189548" y="139700"/>
                </a:lnTo>
                <a:lnTo>
                  <a:pt x="179326" y="177800"/>
                </a:lnTo>
                <a:lnTo>
                  <a:pt x="172419" y="228600"/>
                </a:lnTo>
                <a:lnTo>
                  <a:pt x="169147" y="279400"/>
                </a:lnTo>
                <a:lnTo>
                  <a:pt x="169832" y="330200"/>
                </a:lnTo>
                <a:lnTo>
                  <a:pt x="174795" y="368300"/>
                </a:lnTo>
                <a:lnTo>
                  <a:pt x="184359" y="406400"/>
                </a:lnTo>
                <a:lnTo>
                  <a:pt x="163402" y="457200"/>
                </a:lnTo>
                <a:lnTo>
                  <a:pt x="145459" y="495300"/>
                </a:lnTo>
                <a:lnTo>
                  <a:pt x="130886" y="546100"/>
                </a:lnTo>
                <a:lnTo>
                  <a:pt x="120037" y="596900"/>
                </a:lnTo>
                <a:lnTo>
                  <a:pt x="113268" y="647700"/>
                </a:lnTo>
                <a:lnTo>
                  <a:pt x="110932" y="698500"/>
                </a:lnTo>
                <a:lnTo>
                  <a:pt x="112080" y="736600"/>
                </a:lnTo>
                <a:lnTo>
                  <a:pt x="115324" y="762000"/>
                </a:lnTo>
                <a:lnTo>
                  <a:pt x="120364" y="800100"/>
                </a:lnTo>
                <a:lnTo>
                  <a:pt x="126900" y="838200"/>
                </a:lnTo>
                <a:lnTo>
                  <a:pt x="36661" y="838200"/>
                </a:lnTo>
                <a:lnTo>
                  <a:pt x="5586" y="850900"/>
                </a:lnTo>
                <a:lnTo>
                  <a:pt x="698" y="850900"/>
                </a:lnTo>
                <a:lnTo>
                  <a:pt x="0" y="863600"/>
                </a:lnTo>
                <a:lnTo>
                  <a:pt x="133278" y="863600"/>
                </a:lnTo>
                <a:lnTo>
                  <a:pt x="143454" y="889000"/>
                </a:lnTo>
                <a:lnTo>
                  <a:pt x="154828" y="914400"/>
                </a:lnTo>
                <a:lnTo>
                  <a:pt x="167400" y="939800"/>
                </a:lnTo>
                <a:lnTo>
                  <a:pt x="181170" y="977900"/>
                </a:lnTo>
                <a:lnTo>
                  <a:pt x="120911" y="977900"/>
                </a:lnTo>
                <a:lnTo>
                  <a:pt x="91830" y="990600"/>
                </a:lnTo>
                <a:lnTo>
                  <a:pt x="190748" y="990600"/>
                </a:lnTo>
                <a:lnTo>
                  <a:pt x="203265" y="1016000"/>
                </a:lnTo>
                <a:lnTo>
                  <a:pt x="216683" y="1028700"/>
                </a:lnTo>
                <a:lnTo>
                  <a:pt x="230700" y="1054100"/>
                </a:lnTo>
                <a:lnTo>
                  <a:pt x="245018" y="1066800"/>
                </a:lnTo>
                <a:lnTo>
                  <a:pt x="156219" y="1092200"/>
                </a:lnTo>
                <a:lnTo>
                  <a:pt x="114127" y="1104900"/>
                </a:lnTo>
                <a:lnTo>
                  <a:pt x="75228" y="1130300"/>
                </a:lnTo>
                <a:lnTo>
                  <a:pt x="40762" y="1168400"/>
                </a:lnTo>
                <a:lnTo>
                  <a:pt x="11971" y="1193800"/>
                </a:lnTo>
                <a:lnTo>
                  <a:pt x="11722" y="1206500"/>
                </a:lnTo>
                <a:lnTo>
                  <a:pt x="24741" y="1206500"/>
                </a:lnTo>
                <a:lnTo>
                  <a:pt x="66137" y="1168400"/>
                </a:lnTo>
                <a:lnTo>
                  <a:pt x="109986" y="1143000"/>
                </a:lnTo>
                <a:lnTo>
                  <a:pt x="156442" y="1117600"/>
                </a:lnTo>
                <a:lnTo>
                  <a:pt x="205657" y="1104900"/>
                </a:lnTo>
                <a:lnTo>
                  <a:pt x="257785" y="1092200"/>
                </a:lnTo>
                <a:lnTo>
                  <a:pt x="429342" y="1092200"/>
                </a:lnTo>
                <a:lnTo>
                  <a:pt x="391861" y="1066800"/>
                </a:lnTo>
                <a:lnTo>
                  <a:pt x="362893" y="1028700"/>
                </a:lnTo>
                <a:lnTo>
                  <a:pt x="344211" y="990600"/>
                </a:lnTo>
                <a:lnTo>
                  <a:pt x="337590" y="952500"/>
                </a:lnTo>
                <a:lnTo>
                  <a:pt x="337590" y="939800"/>
                </a:lnTo>
                <a:lnTo>
                  <a:pt x="340779" y="927100"/>
                </a:lnTo>
                <a:lnTo>
                  <a:pt x="347168" y="927100"/>
                </a:lnTo>
                <a:lnTo>
                  <a:pt x="340779" y="914400"/>
                </a:lnTo>
                <a:lnTo>
                  <a:pt x="358479" y="876300"/>
                </a:lnTo>
                <a:lnTo>
                  <a:pt x="387364" y="838200"/>
                </a:lnTo>
                <a:lnTo>
                  <a:pt x="425597" y="812800"/>
                </a:lnTo>
                <a:lnTo>
                  <a:pt x="471337" y="800100"/>
                </a:lnTo>
                <a:lnTo>
                  <a:pt x="616722" y="800100"/>
                </a:lnTo>
                <a:lnTo>
                  <a:pt x="640068" y="787400"/>
                </a:lnTo>
                <a:lnTo>
                  <a:pt x="669399" y="774700"/>
                </a:lnTo>
                <a:lnTo>
                  <a:pt x="1290891" y="774700"/>
                </a:lnTo>
                <a:lnTo>
                  <a:pt x="1294125" y="736600"/>
                </a:lnTo>
                <a:lnTo>
                  <a:pt x="494021" y="736600"/>
                </a:lnTo>
                <a:lnTo>
                  <a:pt x="453913" y="723900"/>
                </a:lnTo>
                <a:lnTo>
                  <a:pt x="422188" y="698500"/>
                </a:lnTo>
                <a:lnTo>
                  <a:pt x="402436" y="660400"/>
                </a:lnTo>
                <a:lnTo>
                  <a:pt x="398249" y="622300"/>
                </a:lnTo>
                <a:lnTo>
                  <a:pt x="410815" y="584200"/>
                </a:lnTo>
                <a:lnTo>
                  <a:pt x="436552" y="558800"/>
                </a:lnTo>
                <a:lnTo>
                  <a:pt x="471867" y="533400"/>
                </a:lnTo>
                <a:lnTo>
                  <a:pt x="1270689" y="533400"/>
                </a:lnTo>
                <a:lnTo>
                  <a:pt x="1264063" y="508000"/>
                </a:lnTo>
                <a:lnTo>
                  <a:pt x="1247620" y="469900"/>
                </a:lnTo>
                <a:lnTo>
                  <a:pt x="1228253" y="419100"/>
                </a:lnTo>
                <a:lnTo>
                  <a:pt x="1240688" y="393700"/>
                </a:lnTo>
                <a:lnTo>
                  <a:pt x="1247914" y="342900"/>
                </a:lnTo>
                <a:lnTo>
                  <a:pt x="1248513" y="330200"/>
                </a:lnTo>
                <a:lnTo>
                  <a:pt x="1161237" y="330200"/>
                </a:lnTo>
                <a:lnTo>
                  <a:pt x="1150116" y="317500"/>
                </a:lnTo>
                <a:lnTo>
                  <a:pt x="254585" y="317500"/>
                </a:lnTo>
                <a:lnTo>
                  <a:pt x="255287" y="254000"/>
                </a:lnTo>
                <a:lnTo>
                  <a:pt x="264965" y="190500"/>
                </a:lnTo>
                <a:lnTo>
                  <a:pt x="280629" y="139700"/>
                </a:lnTo>
                <a:lnTo>
                  <a:pt x="299287" y="127000"/>
                </a:lnTo>
                <a:lnTo>
                  <a:pt x="462632" y="127000"/>
                </a:lnTo>
                <a:lnTo>
                  <a:pt x="451726" y="114300"/>
                </a:lnTo>
                <a:lnTo>
                  <a:pt x="415793" y="88900"/>
                </a:lnTo>
                <a:lnTo>
                  <a:pt x="378022" y="50800"/>
                </a:lnTo>
                <a:lnTo>
                  <a:pt x="339790" y="25400"/>
                </a:lnTo>
                <a:lnTo>
                  <a:pt x="302477" y="0"/>
                </a:lnTo>
                <a:close/>
                <a:moveTo>
                  <a:pt x="1259474" y="1079500"/>
                </a:moveTo>
                <a:lnTo>
                  <a:pt x="1151648" y="1079500"/>
                </a:lnTo>
                <a:lnTo>
                  <a:pt x="1199810" y="1092200"/>
                </a:lnTo>
                <a:lnTo>
                  <a:pt x="1245503" y="1104900"/>
                </a:lnTo>
                <a:lnTo>
                  <a:pt x="1288898" y="1117600"/>
                </a:lnTo>
                <a:lnTo>
                  <a:pt x="1330165" y="1143000"/>
                </a:lnTo>
                <a:lnTo>
                  <a:pt x="1369474" y="1168400"/>
                </a:lnTo>
                <a:lnTo>
                  <a:pt x="1406997" y="1206500"/>
                </a:lnTo>
                <a:lnTo>
                  <a:pt x="1420042" y="1206500"/>
                </a:lnTo>
                <a:lnTo>
                  <a:pt x="1419818" y="1193800"/>
                </a:lnTo>
                <a:lnTo>
                  <a:pt x="1387593" y="1155700"/>
                </a:lnTo>
                <a:lnTo>
                  <a:pt x="1349235" y="1130300"/>
                </a:lnTo>
                <a:lnTo>
                  <a:pt x="1306083" y="1104900"/>
                </a:lnTo>
                <a:lnTo>
                  <a:pt x="1259474" y="1079500"/>
                </a:lnTo>
                <a:close/>
                <a:moveTo>
                  <a:pt x="429342" y="1092200"/>
                </a:moveTo>
                <a:lnTo>
                  <a:pt x="257785" y="1092200"/>
                </a:lnTo>
                <a:lnTo>
                  <a:pt x="267909" y="1104900"/>
                </a:lnTo>
                <a:lnTo>
                  <a:pt x="473561" y="1104900"/>
                </a:lnTo>
                <a:lnTo>
                  <a:pt x="429342" y="1092200"/>
                </a:lnTo>
                <a:close/>
                <a:moveTo>
                  <a:pt x="1285859" y="800100"/>
                </a:moveTo>
                <a:lnTo>
                  <a:pt x="932675" y="800100"/>
                </a:lnTo>
                <a:lnTo>
                  <a:pt x="976902" y="812800"/>
                </a:lnTo>
                <a:lnTo>
                  <a:pt x="1014393" y="838200"/>
                </a:lnTo>
                <a:lnTo>
                  <a:pt x="1043372" y="876300"/>
                </a:lnTo>
                <a:lnTo>
                  <a:pt x="1062062" y="914400"/>
                </a:lnTo>
                <a:lnTo>
                  <a:pt x="1068686" y="952500"/>
                </a:lnTo>
                <a:lnTo>
                  <a:pt x="1062062" y="990600"/>
                </a:lnTo>
                <a:lnTo>
                  <a:pt x="1043372" y="1028700"/>
                </a:lnTo>
                <a:lnTo>
                  <a:pt x="1014394" y="1066800"/>
                </a:lnTo>
                <a:lnTo>
                  <a:pt x="976903" y="1092200"/>
                </a:lnTo>
                <a:lnTo>
                  <a:pt x="932675" y="1104900"/>
                </a:lnTo>
                <a:lnTo>
                  <a:pt x="1138880" y="1104900"/>
                </a:lnTo>
                <a:lnTo>
                  <a:pt x="1144961" y="1092200"/>
                </a:lnTo>
                <a:lnTo>
                  <a:pt x="1151648" y="1079500"/>
                </a:lnTo>
                <a:lnTo>
                  <a:pt x="1210746" y="1079500"/>
                </a:lnTo>
                <a:lnTo>
                  <a:pt x="1161237" y="1066800"/>
                </a:lnTo>
                <a:lnTo>
                  <a:pt x="1177376" y="1054100"/>
                </a:lnTo>
                <a:lnTo>
                  <a:pt x="1192334" y="1028700"/>
                </a:lnTo>
                <a:lnTo>
                  <a:pt x="1206100" y="1016000"/>
                </a:lnTo>
                <a:lnTo>
                  <a:pt x="1218664" y="990600"/>
                </a:lnTo>
                <a:lnTo>
                  <a:pt x="1334675" y="990600"/>
                </a:lnTo>
                <a:lnTo>
                  <a:pt x="1299713" y="977900"/>
                </a:lnTo>
                <a:lnTo>
                  <a:pt x="1228253" y="977900"/>
                </a:lnTo>
                <a:lnTo>
                  <a:pt x="1240113" y="952500"/>
                </a:lnTo>
                <a:lnTo>
                  <a:pt x="1251377" y="927100"/>
                </a:lnTo>
                <a:lnTo>
                  <a:pt x="1261449" y="889000"/>
                </a:lnTo>
                <a:lnTo>
                  <a:pt x="1269733" y="863600"/>
                </a:lnTo>
                <a:lnTo>
                  <a:pt x="1432963" y="863600"/>
                </a:lnTo>
                <a:lnTo>
                  <a:pt x="1431519" y="850900"/>
                </a:lnTo>
                <a:lnTo>
                  <a:pt x="1426175" y="850900"/>
                </a:lnTo>
                <a:lnTo>
                  <a:pt x="1389790" y="838200"/>
                </a:lnTo>
                <a:lnTo>
                  <a:pt x="1279322" y="838200"/>
                </a:lnTo>
                <a:lnTo>
                  <a:pt x="1285859" y="800100"/>
                </a:lnTo>
                <a:close/>
                <a:moveTo>
                  <a:pt x="128494" y="990600"/>
                </a:moveTo>
                <a:lnTo>
                  <a:pt x="63052" y="990600"/>
                </a:lnTo>
                <a:lnTo>
                  <a:pt x="56663" y="1003300"/>
                </a:lnTo>
                <a:lnTo>
                  <a:pt x="59852" y="1016000"/>
                </a:lnTo>
                <a:lnTo>
                  <a:pt x="66241" y="1003300"/>
                </a:lnTo>
                <a:lnTo>
                  <a:pt x="97368" y="1003300"/>
                </a:lnTo>
                <a:lnTo>
                  <a:pt x="128494" y="990600"/>
                </a:lnTo>
                <a:close/>
                <a:moveTo>
                  <a:pt x="1368749" y="990600"/>
                </a:moveTo>
                <a:lnTo>
                  <a:pt x="1292130" y="990600"/>
                </a:lnTo>
                <a:lnTo>
                  <a:pt x="1329131" y="1003300"/>
                </a:lnTo>
                <a:lnTo>
                  <a:pt x="1365516" y="1003300"/>
                </a:lnTo>
                <a:lnTo>
                  <a:pt x="1371873" y="1016000"/>
                </a:lnTo>
                <a:lnTo>
                  <a:pt x="1375105" y="1003300"/>
                </a:lnTo>
                <a:lnTo>
                  <a:pt x="1368749" y="990600"/>
                </a:lnTo>
                <a:close/>
                <a:moveTo>
                  <a:pt x="616722" y="800100"/>
                </a:moveTo>
                <a:lnTo>
                  <a:pt x="582003" y="800100"/>
                </a:lnTo>
                <a:lnTo>
                  <a:pt x="599361" y="812800"/>
                </a:lnTo>
                <a:lnTo>
                  <a:pt x="616722" y="800100"/>
                </a:lnTo>
                <a:close/>
                <a:moveTo>
                  <a:pt x="1290891" y="774700"/>
                </a:moveTo>
                <a:lnTo>
                  <a:pt x="739530" y="774700"/>
                </a:lnTo>
                <a:lnTo>
                  <a:pt x="767763" y="787400"/>
                </a:lnTo>
                <a:lnTo>
                  <a:pt x="790011" y="800100"/>
                </a:lnTo>
                <a:lnTo>
                  <a:pt x="806872" y="812800"/>
                </a:lnTo>
                <a:lnTo>
                  <a:pt x="825575" y="800100"/>
                </a:lnTo>
                <a:lnTo>
                  <a:pt x="1285859" y="800100"/>
                </a:lnTo>
                <a:lnTo>
                  <a:pt x="1290891" y="774700"/>
                </a:lnTo>
                <a:close/>
                <a:moveTo>
                  <a:pt x="893066" y="533400"/>
                </a:moveTo>
                <a:lnTo>
                  <a:pt x="513167" y="533400"/>
                </a:lnTo>
                <a:lnTo>
                  <a:pt x="552776" y="546100"/>
                </a:lnTo>
                <a:lnTo>
                  <a:pt x="583405" y="571500"/>
                </a:lnTo>
                <a:lnTo>
                  <a:pt x="602061" y="596900"/>
                </a:lnTo>
                <a:lnTo>
                  <a:pt x="605750" y="647700"/>
                </a:lnTo>
                <a:lnTo>
                  <a:pt x="595027" y="685800"/>
                </a:lnTo>
                <a:lnTo>
                  <a:pt x="570237" y="711200"/>
                </a:lnTo>
                <a:lnTo>
                  <a:pt x="535271" y="736600"/>
                </a:lnTo>
                <a:lnTo>
                  <a:pt x="870917" y="736600"/>
                </a:lnTo>
                <a:lnTo>
                  <a:pt x="835599" y="711200"/>
                </a:lnTo>
                <a:lnTo>
                  <a:pt x="809861" y="685800"/>
                </a:lnTo>
                <a:lnTo>
                  <a:pt x="797294" y="647700"/>
                </a:lnTo>
                <a:lnTo>
                  <a:pt x="802831" y="596900"/>
                </a:lnTo>
                <a:lnTo>
                  <a:pt x="822433" y="571500"/>
                </a:lnTo>
                <a:lnTo>
                  <a:pt x="853408" y="546100"/>
                </a:lnTo>
                <a:lnTo>
                  <a:pt x="893066" y="533400"/>
                </a:lnTo>
                <a:close/>
                <a:moveTo>
                  <a:pt x="1270689" y="533400"/>
                </a:moveTo>
                <a:lnTo>
                  <a:pt x="934366" y="533400"/>
                </a:lnTo>
                <a:lnTo>
                  <a:pt x="969680" y="558800"/>
                </a:lnTo>
                <a:lnTo>
                  <a:pt x="995417" y="584200"/>
                </a:lnTo>
                <a:lnTo>
                  <a:pt x="1007984" y="622300"/>
                </a:lnTo>
                <a:lnTo>
                  <a:pt x="1002452" y="660400"/>
                </a:lnTo>
                <a:lnTo>
                  <a:pt x="982851" y="698500"/>
                </a:lnTo>
                <a:lnTo>
                  <a:pt x="951876" y="723900"/>
                </a:lnTo>
                <a:lnTo>
                  <a:pt x="912223" y="736600"/>
                </a:lnTo>
                <a:lnTo>
                  <a:pt x="1294125" y="736600"/>
                </a:lnTo>
                <a:lnTo>
                  <a:pt x="1295268" y="698500"/>
                </a:lnTo>
                <a:lnTo>
                  <a:pt x="1293185" y="647700"/>
                </a:lnTo>
                <a:lnTo>
                  <a:pt x="1287112" y="596900"/>
                </a:lnTo>
                <a:lnTo>
                  <a:pt x="1277316" y="558800"/>
                </a:lnTo>
                <a:lnTo>
                  <a:pt x="1270689" y="533400"/>
                </a:lnTo>
                <a:close/>
                <a:moveTo>
                  <a:pt x="1227876" y="127000"/>
                </a:moveTo>
                <a:lnTo>
                  <a:pt x="1119756" y="127000"/>
                </a:lnTo>
                <a:lnTo>
                  <a:pt x="1138798" y="139700"/>
                </a:lnTo>
                <a:lnTo>
                  <a:pt x="1154840" y="190500"/>
                </a:lnTo>
                <a:lnTo>
                  <a:pt x="1163710" y="266700"/>
                </a:lnTo>
                <a:lnTo>
                  <a:pt x="1161237" y="330200"/>
                </a:lnTo>
                <a:lnTo>
                  <a:pt x="1248513" y="330200"/>
                </a:lnTo>
                <a:lnTo>
                  <a:pt x="1250309" y="292100"/>
                </a:lnTo>
                <a:lnTo>
                  <a:pt x="1248249" y="241300"/>
                </a:lnTo>
                <a:lnTo>
                  <a:pt x="1242109" y="190500"/>
                </a:lnTo>
                <a:lnTo>
                  <a:pt x="1232266" y="139700"/>
                </a:lnTo>
                <a:lnTo>
                  <a:pt x="1227876" y="127000"/>
                </a:lnTo>
                <a:close/>
                <a:moveTo>
                  <a:pt x="462632" y="127000"/>
                </a:moveTo>
                <a:lnTo>
                  <a:pt x="321631" y="127000"/>
                </a:lnTo>
                <a:lnTo>
                  <a:pt x="348765" y="139700"/>
                </a:lnTo>
                <a:lnTo>
                  <a:pt x="407827" y="190500"/>
                </a:lnTo>
                <a:lnTo>
                  <a:pt x="365924" y="215900"/>
                </a:lnTo>
                <a:lnTo>
                  <a:pt x="326418" y="241300"/>
                </a:lnTo>
                <a:lnTo>
                  <a:pt x="289306" y="279400"/>
                </a:lnTo>
                <a:lnTo>
                  <a:pt x="254585" y="317500"/>
                </a:lnTo>
                <a:lnTo>
                  <a:pt x="1150116" y="317500"/>
                </a:lnTo>
                <a:lnTo>
                  <a:pt x="1127873" y="292100"/>
                </a:lnTo>
                <a:lnTo>
                  <a:pt x="1090606" y="254000"/>
                </a:lnTo>
                <a:lnTo>
                  <a:pt x="1050342" y="215900"/>
                </a:lnTo>
                <a:lnTo>
                  <a:pt x="1007984" y="190500"/>
                </a:lnTo>
                <a:lnTo>
                  <a:pt x="1038012" y="165100"/>
                </a:lnTo>
                <a:lnTo>
                  <a:pt x="1053333" y="152400"/>
                </a:lnTo>
                <a:lnTo>
                  <a:pt x="484443" y="152400"/>
                </a:lnTo>
                <a:lnTo>
                  <a:pt x="462632" y="127000"/>
                </a:lnTo>
                <a:close/>
                <a:moveTo>
                  <a:pt x="752191" y="101600"/>
                </a:moveTo>
                <a:lnTo>
                  <a:pt x="646053" y="101600"/>
                </a:lnTo>
                <a:lnTo>
                  <a:pt x="589789" y="114300"/>
                </a:lnTo>
                <a:lnTo>
                  <a:pt x="535918" y="127000"/>
                </a:lnTo>
                <a:lnTo>
                  <a:pt x="484443" y="152400"/>
                </a:lnTo>
                <a:lnTo>
                  <a:pt x="931368" y="152400"/>
                </a:lnTo>
                <a:lnTo>
                  <a:pt x="844234" y="127000"/>
                </a:lnTo>
                <a:lnTo>
                  <a:pt x="752191" y="101600"/>
                </a:lnTo>
                <a:close/>
                <a:moveTo>
                  <a:pt x="1163393" y="0"/>
                </a:moveTo>
                <a:lnTo>
                  <a:pt x="1116524" y="0"/>
                </a:lnTo>
                <a:lnTo>
                  <a:pt x="1079184" y="25400"/>
                </a:lnTo>
                <a:lnTo>
                  <a:pt x="1040774" y="50800"/>
                </a:lnTo>
                <a:lnTo>
                  <a:pt x="1002518" y="88900"/>
                </a:lnTo>
                <a:lnTo>
                  <a:pt x="965641" y="114300"/>
                </a:lnTo>
                <a:lnTo>
                  <a:pt x="931368" y="152400"/>
                </a:lnTo>
                <a:lnTo>
                  <a:pt x="1053333" y="152400"/>
                </a:lnTo>
                <a:lnTo>
                  <a:pt x="1068654" y="139700"/>
                </a:lnTo>
                <a:lnTo>
                  <a:pt x="1096904" y="127000"/>
                </a:lnTo>
                <a:lnTo>
                  <a:pt x="1227876" y="127000"/>
                </a:lnTo>
                <a:lnTo>
                  <a:pt x="1219096" y="101600"/>
                </a:lnTo>
                <a:lnTo>
                  <a:pt x="1202977" y="63500"/>
                </a:lnTo>
                <a:lnTo>
                  <a:pt x="1184283" y="25400"/>
                </a:lnTo>
                <a:lnTo>
                  <a:pt x="11633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CustomShape 54"/>
          <p:cNvSpPr/>
          <p:nvPr/>
        </p:nvSpPr>
        <p:spPr>
          <a:xfrm>
            <a:off x="5752440" y="4366080"/>
            <a:ext cx="209880" cy="207000"/>
          </a:xfrm>
          <a:prstGeom prst="rect">
            <a:avLst/>
          </a:prstGeom>
          <a:blipFill rotWithShape="0">
            <a:blip r:embed="rId2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CustomShape 55"/>
          <p:cNvSpPr/>
          <p:nvPr/>
        </p:nvSpPr>
        <p:spPr>
          <a:xfrm>
            <a:off x="5353560" y="4366080"/>
            <a:ext cx="206640" cy="207000"/>
          </a:xfrm>
          <a:prstGeom prst="rect">
            <a:avLst/>
          </a:prstGeom>
          <a:blipFill rotWithShape="0">
            <a:blip r:embed="rId2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CustomShape 56"/>
          <p:cNvSpPr/>
          <p:nvPr/>
        </p:nvSpPr>
        <p:spPr>
          <a:xfrm>
            <a:off x="5548320" y="4829040"/>
            <a:ext cx="219600" cy="235440"/>
          </a:xfrm>
          <a:prstGeom prst="rect">
            <a:avLst/>
          </a:prstGeom>
          <a:blipFill rotWithShape="0">
            <a:blip r:embed="rId2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CustomShape 57"/>
          <p:cNvSpPr/>
          <p:nvPr/>
        </p:nvSpPr>
        <p:spPr>
          <a:xfrm>
            <a:off x="5292720" y="4631040"/>
            <a:ext cx="730800" cy="315360"/>
          </a:xfrm>
          <a:custGeom>
            <a:avLst/>
            <a:gdLst/>
            <a:ahLst/>
            <a:rect l="l" t="t" r="r" b="b"/>
            <a:pathLst>
              <a:path w="731520" h="316229">
                <a:moveTo>
                  <a:pt x="185155" y="0"/>
                </a:moveTo>
                <a:lnTo>
                  <a:pt x="133746" y="6210"/>
                </a:lnTo>
                <a:lnTo>
                  <a:pt x="88006" y="23613"/>
                </a:lnTo>
                <a:lnTo>
                  <a:pt x="49774" y="50368"/>
                </a:lnTo>
                <a:lnTo>
                  <a:pt x="20888" y="84633"/>
                </a:lnTo>
                <a:lnTo>
                  <a:pt x="3189" y="124567"/>
                </a:lnTo>
                <a:lnTo>
                  <a:pt x="9578" y="130957"/>
                </a:lnTo>
                <a:lnTo>
                  <a:pt x="6389" y="137337"/>
                </a:lnTo>
                <a:lnTo>
                  <a:pt x="3189" y="137337"/>
                </a:lnTo>
                <a:lnTo>
                  <a:pt x="0" y="143727"/>
                </a:lnTo>
                <a:lnTo>
                  <a:pt x="6621" y="201207"/>
                </a:lnTo>
                <a:lnTo>
                  <a:pt x="25303" y="238561"/>
                </a:lnTo>
                <a:lnTo>
                  <a:pt x="54271" y="270239"/>
                </a:lnTo>
                <a:lnTo>
                  <a:pt x="91751" y="294734"/>
                </a:lnTo>
                <a:lnTo>
                  <a:pt x="135971" y="310536"/>
                </a:lnTo>
                <a:lnTo>
                  <a:pt x="185155" y="316139"/>
                </a:lnTo>
                <a:lnTo>
                  <a:pt x="204212" y="315541"/>
                </a:lnTo>
                <a:lnTo>
                  <a:pt x="255392" y="306559"/>
                </a:lnTo>
                <a:lnTo>
                  <a:pt x="293501" y="288699"/>
                </a:lnTo>
                <a:lnTo>
                  <a:pt x="325624" y="264255"/>
                </a:lnTo>
                <a:lnTo>
                  <a:pt x="350563" y="233824"/>
                </a:lnTo>
                <a:lnTo>
                  <a:pt x="367121" y="198004"/>
                </a:lnTo>
                <a:lnTo>
                  <a:pt x="724982" y="198004"/>
                </a:lnTo>
                <a:lnTo>
                  <a:pt x="726002" y="191614"/>
                </a:lnTo>
                <a:lnTo>
                  <a:pt x="367121" y="191614"/>
                </a:lnTo>
                <a:lnTo>
                  <a:pt x="326969" y="177496"/>
                </a:lnTo>
                <a:lnTo>
                  <a:pt x="285317" y="143323"/>
                </a:lnTo>
                <a:lnTo>
                  <a:pt x="252644" y="101366"/>
                </a:lnTo>
                <a:lnTo>
                  <a:pt x="239424" y="63900"/>
                </a:lnTo>
                <a:lnTo>
                  <a:pt x="240672" y="50070"/>
                </a:lnTo>
                <a:lnTo>
                  <a:pt x="244614" y="37149"/>
                </a:lnTo>
                <a:lnTo>
                  <a:pt x="251547" y="24834"/>
                </a:lnTo>
                <a:lnTo>
                  <a:pt x="261770" y="12823"/>
                </a:lnTo>
                <a:lnTo>
                  <a:pt x="244413" y="6773"/>
                </a:lnTo>
                <a:lnTo>
                  <a:pt x="225858" y="2815"/>
                </a:lnTo>
                <a:lnTo>
                  <a:pt x="206106" y="654"/>
                </a:lnTo>
                <a:lnTo>
                  <a:pt x="185155" y="0"/>
                </a:lnTo>
                <a:close/>
                <a:moveTo>
                  <a:pt x="724982" y="198004"/>
                </a:moveTo>
                <a:lnTo>
                  <a:pt x="367121" y="198004"/>
                </a:lnTo>
                <a:lnTo>
                  <a:pt x="381835" y="233824"/>
                </a:lnTo>
                <a:lnTo>
                  <a:pt x="405827" y="264255"/>
                </a:lnTo>
                <a:lnTo>
                  <a:pt x="437601" y="288699"/>
                </a:lnTo>
                <a:lnTo>
                  <a:pt x="475660" y="306559"/>
                </a:lnTo>
                <a:lnTo>
                  <a:pt x="527288" y="315541"/>
                </a:lnTo>
                <a:lnTo>
                  <a:pt x="545898" y="316139"/>
                </a:lnTo>
                <a:lnTo>
                  <a:pt x="595085" y="310536"/>
                </a:lnTo>
                <a:lnTo>
                  <a:pt x="639312" y="294734"/>
                </a:lnTo>
                <a:lnTo>
                  <a:pt x="676803" y="270239"/>
                </a:lnTo>
                <a:lnTo>
                  <a:pt x="705782" y="238561"/>
                </a:lnTo>
                <a:lnTo>
                  <a:pt x="724471" y="201207"/>
                </a:lnTo>
                <a:lnTo>
                  <a:pt x="724982" y="198004"/>
                </a:lnTo>
                <a:close/>
                <a:moveTo>
                  <a:pt x="545898" y="0"/>
                </a:moveTo>
                <a:lnTo>
                  <a:pt x="525395" y="654"/>
                </a:lnTo>
                <a:lnTo>
                  <a:pt x="506390" y="2815"/>
                </a:lnTo>
                <a:lnTo>
                  <a:pt x="487985" y="6773"/>
                </a:lnTo>
                <a:lnTo>
                  <a:pt x="469282" y="12823"/>
                </a:lnTo>
                <a:lnTo>
                  <a:pt x="479505" y="24834"/>
                </a:lnTo>
                <a:lnTo>
                  <a:pt x="486439" y="37149"/>
                </a:lnTo>
                <a:lnTo>
                  <a:pt x="490380" y="50070"/>
                </a:lnTo>
                <a:lnTo>
                  <a:pt x="491628" y="63900"/>
                </a:lnTo>
                <a:lnTo>
                  <a:pt x="478458" y="101366"/>
                </a:lnTo>
                <a:lnTo>
                  <a:pt x="446134" y="143323"/>
                </a:lnTo>
                <a:lnTo>
                  <a:pt x="405429" y="177496"/>
                </a:lnTo>
                <a:lnTo>
                  <a:pt x="367121" y="191614"/>
                </a:lnTo>
                <a:lnTo>
                  <a:pt x="726002" y="191614"/>
                </a:lnTo>
                <a:lnTo>
                  <a:pt x="724471" y="116806"/>
                </a:lnTo>
                <a:lnTo>
                  <a:pt x="705782" y="78540"/>
                </a:lnTo>
                <a:lnTo>
                  <a:pt x="676803" y="46307"/>
                </a:lnTo>
                <a:lnTo>
                  <a:pt x="639312" y="21527"/>
                </a:lnTo>
                <a:lnTo>
                  <a:pt x="595085" y="5618"/>
                </a:lnTo>
                <a:lnTo>
                  <a:pt x="545898" y="0"/>
                </a:lnTo>
                <a:close/>
              </a:path>
            </a:pathLst>
          </a:custGeom>
          <a:solidFill>
            <a:srgbClr val="ebebe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CustomShape 58"/>
          <p:cNvSpPr/>
          <p:nvPr/>
        </p:nvSpPr>
        <p:spPr>
          <a:xfrm>
            <a:off x="5532120" y="4615200"/>
            <a:ext cx="251640" cy="207000"/>
          </a:xfrm>
          <a:prstGeom prst="rect">
            <a:avLst/>
          </a:prstGeom>
          <a:blipFill rotWithShape="0">
            <a:blip r:embed="rId2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CustomShape 59"/>
          <p:cNvSpPr/>
          <p:nvPr/>
        </p:nvSpPr>
        <p:spPr>
          <a:xfrm>
            <a:off x="5704560" y="5429520"/>
            <a:ext cx="101520" cy="21600"/>
          </a:xfrm>
          <a:prstGeom prst="rect">
            <a:avLst/>
          </a:prstGeom>
          <a:blipFill rotWithShape="0">
            <a:blip r:embed="rId3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CustomShape 60"/>
          <p:cNvSpPr/>
          <p:nvPr/>
        </p:nvSpPr>
        <p:spPr>
          <a:xfrm>
            <a:off x="6017400" y="5295240"/>
            <a:ext cx="232200" cy="146160"/>
          </a:xfrm>
          <a:prstGeom prst="rect">
            <a:avLst/>
          </a:prstGeom>
          <a:blipFill rotWithShape="0">
            <a:blip r:embed="rId3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CustomShape 61"/>
          <p:cNvSpPr/>
          <p:nvPr/>
        </p:nvSpPr>
        <p:spPr>
          <a:xfrm>
            <a:off x="6017400" y="5180400"/>
            <a:ext cx="424800" cy="261360"/>
          </a:xfrm>
          <a:custGeom>
            <a:avLst/>
            <a:gdLst/>
            <a:ahLst/>
            <a:rect l="l" t="t" r="r" b="b"/>
            <a:pathLst>
              <a:path w="425450" h="262254">
                <a:moveTo>
                  <a:pt x="47945" y="0"/>
                </a:moveTo>
                <a:lnTo>
                  <a:pt x="36847" y="23845"/>
                </a:lnTo>
                <a:lnTo>
                  <a:pt x="23972" y="47090"/>
                </a:lnTo>
                <a:lnTo>
                  <a:pt x="11097" y="69138"/>
                </a:lnTo>
                <a:lnTo>
                  <a:pt x="0" y="89395"/>
                </a:lnTo>
                <a:lnTo>
                  <a:pt x="33461" y="150205"/>
                </a:lnTo>
                <a:lnTo>
                  <a:pt x="69661" y="184233"/>
                </a:lnTo>
                <a:lnTo>
                  <a:pt x="108159" y="214713"/>
                </a:lnTo>
                <a:lnTo>
                  <a:pt x="148516" y="239340"/>
                </a:lnTo>
                <a:lnTo>
                  <a:pt x="190292" y="255806"/>
                </a:lnTo>
                <a:lnTo>
                  <a:pt x="233046" y="261807"/>
                </a:lnTo>
                <a:lnTo>
                  <a:pt x="242635" y="261807"/>
                </a:lnTo>
                <a:lnTo>
                  <a:pt x="293525" y="257044"/>
                </a:lnTo>
                <a:lnTo>
                  <a:pt x="336752" y="244004"/>
                </a:lnTo>
                <a:lnTo>
                  <a:pt x="371933" y="224566"/>
                </a:lnTo>
                <a:lnTo>
                  <a:pt x="416626" y="174004"/>
                </a:lnTo>
                <a:lnTo>
                  <a:pt x="425370" y="146635"/>
                </a:lnTo>
                <a:lnTo>
                  <a:pt x="424535" y="120377"/>
                </a:lnTo>
                <a:lnTo>
                  <a:pt x="413737" y="97108"/>
                </a:lnTo>
                <a:lnTo>
                  <a:pt x="401211" y="86206"/>
                </a:lnTo>
                <a:lnTo>
                  <a:pt x="188333" y="86206"/>
                </a:lnTo>
                <a:lnTo>
                  <a:pt x="158337" y="82164"/>
                </a:lnTo>
                <a:lnTo>
                  <a:pt x="125331" y="68245"/>
                </a:lnTo>
                <a:lnTo>
                  <a:pt x="88729" y="41755"/>
                </a:lnTo>
                <a:lnTo>
                  <a:pt x="47945" y="0"/>
                </a:lnTo>
                <a:close/>
                <a:moveTo>
                  <a:pt x="322472" y="60656"/>
                </a:moveTo>
                <a:lnTo>
                  <a:pt x="303860" y="61754"/>
                </a:lnTo>
                <a:lnTo>
                  <a:pt x="286136" y="64649"/>
                </a:lnTo>
                <a:lnTo>
                  <a:pt x="269019" y="68739"/>
                </a:lnTo>
                <a:lnTo>
                  <a:pt x="235984" y="78118"/>
                </a:lnTo>
                <a:lnTo>
                  <a:pt x="220319" y="82212"/>
                </a:lnTo>
                <a:lnTo>
                  <a:pt x="204634" y="85107"/>
                </a:lnTo>
                <a:lnTo>
                  <a:pt x="188333" y="86206"/>
                </a:lnTo>
                <a:lnTo>
                  <a:pt x="401211" y="86206"/>
                </a:lnTo>
                <a:lnTo>
                  <a:pt x="360721" y="67046"/>
                </a:lnTo>
                <a:lnTo>
                  <a:pt x="332024" y="61205"/>
                </a:lnTo>
                <a:lnTo>
                  <a:pt x="322472" y="606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CustomShape 62"/>
          <p:cNvSpPr/>
          <p:nvPr/>
        </p:nvSpPr>
        <p:spPr>
          <a:xfrm>
            <a:off x="5963040" y="3960720"/>
            <a:ext cx="155520" cy="200520"/>
          </a:xfrm>
          <a:prstGeom prst="rect">
            <a:avLst/>
          </a:prstGeom>
          <a:blipFill rotWithShape="0">
            <a:blip r:embed="rId3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CustomShape 63"/>
          <p:cNvSpPr/>
          <p:nvPr/>
        </p:nvSpPr>
        <p:spPr>
          <a:xfrm>
            <a:off x="5672520" y="4947120"/>
            <a:ext cx="417600" cy="740160"/>
          </a:xfrm>
          <a:custGeom>
            <a:avLst/>
            <a:gdLst/>
            <a:ahLst/>
            <a:rect l="l" t="t" r="r" b="b"/>
            <a:pathLst>
              <a:path w="418464" h="741045">
                <a:moveTo>
                  <a:pt x="344743" y="478918"/>
                </a:moveTo>
                <a:lnTo>
                  <a:pt x="140463" y="478918"/>
                </a:lnTo>
                <a:lnTo>
                  <a:pt x="140463" y="673679"/>
                </a:lnTo>
                <a:lnTo>
                  <a:pt x="145552" y="698976"/>
                </a:lnTo>
                <a:lnTo>
                  <a:pt x="159620" y="720379"/>
                </a:lnTo>
                <a:lnTo>
                  <a:pt x="180872" y="735195"/>
                </a:lnTo>
                <a:lnTo>
                  <a:pt x="207511" y="740732"/>
                </a:lnTo>
                <a:lnTo>
                  <a:pt x="274549" y="740732"/>
                </a:lnTo>
                <a:lnTo>
                  <a:pt x="301675" y="735195"/>
                </a:lnTo>
                <a:lnTo>
                  <a:pt x="324009" y="720379"/>
                </a:lnTo>
                <a:lnTo>
                  <a:pt x="339161" y="698976"/>
                </a:lnTo>
                <a:lnTo>
                  <a:pt x="344743" y="673679"/>
                </a:lnTo>
                <a:lnTo>
                  <a:pt x="344743" y="478918"/>
                </a:lnTo>
                <a:close/>
                <a:moveTo>
                  <a:pt x="408634" y="0"/>
                </a:moveTo>
                <a:lnTo>
                  <a:pt x="372974" y="34617"/>
                </a:lnTo>
                <a:lnTo>
                  <a:pt x="334264" y="65975"/>
                </a:lnTo>
                <a:lnTo>
                  <a:pt x="292767" y="93891"/>
                </a:lnTo>
                <a:lnTo>
                  <a:pt x="248746" y="118181"/>
                </a:lnTo>
                <a:lnTo>
                  <a:pt x="202465" y="138661"/>
                </a:lnTo>
                <a:lnTo>
                  <a:pt x="154186" y="155147"/>
                </a:lnTo>
                <a:lnTo>
                  <a:pt x="104174" y="167455"/>
                </a:lnTo>
                <a:lnTo>
                  <a:pt x="52690" y="175401"/>
                </a:lnTo>
                <a:lnTo>
                  <a:pt x="0" y="178802"/>
                </a:lnTo>
                <a:lnTo>
                  <a:pt x="0" y="504467"/>
                </a:lnTo>
                <a:lnTo>
                  <a:pt x="31924" y="504467"/>
                </a:lnTo>
                <a:lnTo>
                  <a:pt x="57766" y="501420"/>
                </a:lnTo>
                <a:lnTo>
                  <a:pt x="83008" y="496881"/>
                </a:lnTo>
                <a:lnTo>
                  <a:pt x="108248" y="490547"/>
                </a:lnTo>
                <a:lnTo>
                  <a:pt x="134085" y="482118"/>
                </a:lnTo>
                <a:lnTo>
                  <a:pt x="137274" y="482118"/>
                </a:lnTo>
                <a:lnTo>
                  <a:pt x="140463" y="478918"/>
                </a:lnTo>
                <a:lnTo>
                  <a:pt x="344743" y="478918"/>
                </a:lnTo>
                <a:lnTo>
                  <a:pt x="344743" y="322475"/>
                </a:lnTo>
                <a:lnTo>
                  <a:pt x="355840" y="302218"/>
                </a:lnTo>
                <a:lnTo>
                  <a:pt x="368715" y="280169"/>
                </a:lnTo>
                <a:lnTo>
                  <a:pt x="381591" y="256924"/>
                </a:lnTo>
                <a:lnTo>
                  <a:pt x="403405" y="197107"/>
                </a:lnTo>
                <a:lnTo>
                  <a:pt x="416475" y="123972"/>
                </a:lnTo>
                <a:lnTo>
                  <a:pt x="418223" y="86206"/>
                </a:lnTo>
                <a:lnTo>
                  <a:pt x="417618" y="64653"/>
                </a:lnTo>
                <a:lnTo>
                  <a:pt x="415812" y="43103"/>
                </a:lnTo>
                <a:lnTo>
                  <a:pt x="412814" y="21552"/>
                </a:lnTo>
                <a:lnTo>
                  <a:pt x="408634" y="0"/>
                </a:lnTo>
                <a:close/>
              </a:path>
            </a:pathLst>
          </a:custGeom>
          <a:solidFill>
            <a:srgbClr val="fbfbf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CustomShape 64"/>
          <p:cNvSpPr/>
          <p:nvPr/>
        </p:nvSpPr>
        <p:spPr>
          <a:xfrm>
            <a:off x="5672520" y="3829680"/>
            <a:ext cx="714960" cy="1296000"/>
          </a:xfrm>
          <a:custGeom>
            <a:avLst/>
            <a:gdLst/>
            <a:ahLst/>
            <a:rect l="l" t="t" r="r" b="b"/>
            <a:pathLst>
              <a:path w="715645" h="1296670">
                <a:moveTo>
                  <a:pt x="95772" y="1107953"/>
                </a:moveTo>
                <a:lnTo>
                  <a:pt x="88439" y="1166074"/>
                </a:lnTo>
                <a:lnTo>
                  <a:pt x="68237" y="1199347"/>
                </a:lnTo>
                <a:lnTo>
                  <a:pt x="37859" y="1223642"/>
                </a:lnTo>
                <a:lnTo>
                  <a:pt x="0" y="1235667"/>
                </a:lnTo>
                <a:lnTo>
                  <a:pt x="0" y="1296335"/>
                </a:lnTo>
                <a:lnTo>
                  <a:pt x="52691" y="1292934"/>
                </a:lnTo>
                <a:lnTo>
                  <a:pt x="104174" y="1284987"/>
                </a:lnTo>
                <a:lnTo>
                  <a:pt x="154187" y="1272679"/>
                </a:lnTo>
                <a:lnTo>
                  <a:pt x="202465" y="1256194"/>
                </a:lnTo>
                <a:lnTo>
                  <a:pt x="248831" y="1235667"/>
                </a:lnTo>
                <a:lnTo>
                  <a:pt x="292768" y="1211424"/>
                </a:lnTo>
                <a:lnTo>
                  <a:pt x="334265" y="1183508"/>
                </a:lnTo>
                <a:lnTo>
                  <a:pt x="372974" y="1152149"/>
                </a:lnTo>
                <a:lnTo>
                  <a:pt x="408634" y="1117532"/>
                </a:lnTo>
                <a:lnTo>
                  <a:pt x="166009" y="1117532"/>
                </a:lnTo>
                <a:lnTo>
                  <a:pt x="147400" y="1116934"/>
                </a:lnTo>
                <a:lnTo>
                  <a:pt x="129690" y="1115139"/>
                </a:lnTo>
                <a:lnTo>
                  <a:pt x="112581" y="1112145"/>
                </a:lnTo>
                <a:lnTo>
                  <a:pt x="95772" y="1107953"/>
                </a:lnTo>
                <a:close/>
                <a:moveTo>
                  <a:pt x="538248" y="1091994"/>
                </a:moveTo>
                <a:lnTo>
                  <a:pt x="434169" y="1091994"/>
                </a:lnTo>
                <a:lnTo>
                  <a:pt x="482331" y="1099204"/>
                </a:lnTo>
                <a:lnTo>
                  <a:pt x="528024" y="1111382"/>
                </a:lnTo>
                <a:lnTo>
                  <a:pt x="571419" y="1128706"/>
                </a:lnTo>
                <a:lnTo>
                  <a:pt x="612686" y="1151352"/>
                </a:lnTo>
                <a:lnTo>
                  <a:pt x="651995" y="1179497"/>
                </a:lnTo>
                <a:lnTo>
                  <a:pt x="689518" y="1213318"/>
                </a:lnTo>
                <a:lnTo>
                  <a:pt x="689518" y="1216508"/>
                </a:lnTo>
                <a:lnTo>
                  <a:pt x="699107" y="1216508"/>
                </a:lnTo>
                <a:lnTo>
                  <a:pt x="702340" y="1210129"/>
                </a:lnTo>
                <a:lnTo>
                  <a:pt x="702340" y="1203739"/>
                </a:lnTo>
                <a:lnTo>
                  <a:pt x="671453" y="1166801"/>
                </a:lnTo>
                <a:lnTo>
                  <a:pt x="634099" y="1135981"/>
                </a:lnTo>
                <a:lnTo>
                  <a:pt x="591782" y="1111545"/>
                </a:lnTo>
                <a:lnTo>
                  <a:pt x="546009" y="1093761"/>
                </a:lnTo>
                <a:lnTo>
                  <a:pt x="538248" y="1091994"/>
                </a:lnTo>
                <a:close/>
                <a:moveTo>
                  <a:pt x="569912" y="801393"/>
                </a:moveTo>
                <a:lnTo>
                  <a:pt x="166009" y="801393"/>
                </a:lnTo>
                <a:lnTo>
                  <a:pt x="215196" y="807011"/>
                </a:lnTo>
                <a:lnTo>
                  <a:pt x="259424" y="822920"/>
                </a:lnTo>
                <a:lnTo>
                  <a:pt x="296915" y="847701"/>
                </a:lnTo>
                <a:lnTo>
                  <a:pt x="325893" y="879933"/>
                </a:lnTo>
                <a:lnTo>
                  <a:pt x="344583" y="918199"/>
                </a:lnTo>
                <a:lnTo>
                  <a:pt x="351207" y="961079"/>
                </a:lnTo>
                <a:lnTo>
                  <a:pt x="344583" y="1002601"/>
                </a:lnTo>
                <a:lnTo>
                  <a:pt x="325893" y="1039955"/>
                </a:lnTo>
                <a:lnTo>
                  <a:pt x="296915" y="1071633"/>
                </a:lnTo>
                <a:lnTo>
                  <a:pt x="259424" y="1096127"/>
                </a:lnTo>
                <a:lnTo>
                  <a:pt x="215196" y="1111930"/>
                </a:lnTo>
                <a:lnTo>
                  <a:pt x="166009" y="1117532"/>
                </a:lnTo>
                <a:lnTo>
                  <a:pt x="408634" y="1117532"/>
                </a:lnTo>
                <a:lnTo>
                  <a:pt x="415366" y="1112145"/>
                </a:lnTo>
                <a:lnTo>
                  <a:pt x="421401" y="1105955"/>
                </a:lnTo>
                <a:lnTo>
                  <a:pt x="427482" y="1099123"/>
                </a:lnTo>
                <a:lnTo>
                  <a:pt x="434169" y="1091994"/>
                </a:lnTo>
                <a:lnTo>
                  <a:pt x="538248" y="1091994"/>
                </a:lnTo>
                <a:lnTo>
                  <a:pt x="498285" y="1082895"/>
                </a:lnTo>
                <a:lnTo>
                  <a:pt x="450115" y="1079214"/>
                </a:lnTo>
                <a:lnTo>
                  <a:pt x="443758" y="1079214"/>
                </a:lnTo>
                <a:lnTo>
                  <a:pt x="459897" y="1059510"/>
                </a:lnTo>
                <a:lnTo>
                  <a:pt x="474855" y="1038907"/>
                </a:lnTo>
                <a:lnTo>
                  <a:pt x="488621" y="1017706"/>
                </a:lnTo>
                <a:lnTo>
                  <a:pt x="501185" y="996208"/>
                </a:lnTo>
                <a:lnTo>
                  <a:pt x="631513" y="996208"/>
                </a:lnTo>
                <a:lnTo>
                  <a:pt x="619604" y="992363"/>
                </a:lnTo>
                <a:lnTo>
                  <a:pt x="587028" y="985428"/>
                </a:lnTo>
                <a:lnTo>
                  <a:pt x="553847" y="981486"/>
                </a:lnTo>
                <a:lnTo>
                  <a:pt x="520363" y="980238"/>
                </a:lnTo>
                <a:lnTo>
                  <a:pt x="510774" y="980238"/>
                </a:lnTo>
                <a:lnTo>
                  <a:pt x="522634" y="955195"/>
                </a:lnTo>
                <a:lnTo>
                  <a:pt x="533898" y="928353"/>
                </a:lnTo>
                <a:lnTo>
                  <a:pt x="543970" y="900307"/>
                </a:lnTo>
                <a:lnTo>
                  <a:pt x="552254" y="871651"/>
                </a:lnTo>
                <a:lnTo>
                  <a:pt x="573325" y="869339"/>
                </a:lnTo>
                <a:lnTo>
                  <a:pt x="593789" y="867300"/>
                </a:lnTo>
                <a:lnTo>
                  <a:pt x="614253" y="865847"/>
                </a:lnTo>
                <a:lnTo>
                  <a:pt x="635324" y="865293"/>
                </a:lnTo>
                <a:lnTo>
                  <a:pt x="715053" y="865293"/>
                </a:lnTo>
                <a:lnTo>
                  <a:pt x="715053" y="858936"/>
                </a:lnTo>
                <a:lnTo>
                  <a:pt x="711929" y="855703"/>
                </a:lnTo>
                <a:lnTo>
                  <a:pt x="708696" y="855703"/>
                </a:lnTo>
                <a:lnTo>
                  <a:pt x="687188" y="849165"/>
                </a:lnTo>
                <a:lnTo>
                  <a:pt x="674338" y="846112"/>
                </a:lnTo>
                <a:lnTo>
                  <a:pt x="561844" y="846112"/>
                </a:lnTo>
                <a:lnTo>
                  <a:pt x="568380" y="812036"/>
                </a:lnTo>
                <a:lnTo>
                  <a:pt x="569912" y="801393"/>
                </a:lnTo>
                <a:close/>
                <a:moveTo>
                  <a:pt x="631513" y="996208"/>
                </a:moveTo>
                <a:lnTo>
                  <a:pt x="501185" y="996208"/>
                </a:lnTo>
                <a:lnTo>
                  <a:pt x="537630" y="998750"/>
                </a:lnTo>
                <a:lnTo>
                  <a:pt x="574651" y="1002190"/>
                </a:lnTo>
                <a:lnTo>
                  <a:pt x="611652" y="1007426"/>
                </a:lnTo>
                <a:lnTo>
                  <a:pt x="648037" y="1015357"/>
                </a:lnTo>
                <a:lnTo>
                  <a:pt x="654394" y="1015357"/>
                </a:lnTo>
                <a:lnTo>
                  <a:pt x="654394" y="1005788"/>
                </a:lnTo>
                <a:lnTo>
                  <a:pt x="651270" y="1002587"/>
                </a:lnTo>
                <a:lnTo>
                  <a:pt x="631513" y="996208"/>
                </a:lnTo>
                <a:close/>
                <a:moveTo>
                  <a:pt x="715053" y="865293"/>
                </a:moveTo>
                <a:lnTo>
                  <a:pt x="635324" y="865293"/>
                </a:lnTo>
                <a:lnTo>
                  <a:pt x="652101" y="865847"/>
                </a:lnTo>
                <a:lnTo>
                  <a:pt x="669182" y="867300"/>
                </a:lnTo>
                <a:lnTo>
                  <a:pt x="705464" y="871651"/>
                </a:lnTo>
                <a:lnTo>
                  <a:pt x="711929" y="871651"/>
                </a:lnTo>
                <a:lnTo>
                  <a:pt x="715053" y="868526"/>
                </a:lnTo>
                <a:lnTo>
                  <a:pt x="715053" y="865293"/>
                </a:lnTo>
                <a:close/>
                <a:moveTo>
                  <a:pt x="625735" y="839755"/>
                </a:moveTo>
                <a:lnTo>
                  <a:pt x="608994" y="840309"/>
                </a:lnTo>
                <a:lnTo>
                  <a:pt x="592577" y="841762"/>
                </a:lnTo>
                <a:lnTo>
                  <a:pt x="576766" y="843801"/>
                </a:lnTo>
                <a:lnTo>
                  <a:pt x="561844" y="846112"/>
                </a:lnTo>
                <a:lnTo>
                  <a:pt x="674338" y="846112"/>
                </a:lnTo>
                <a:lnTo>
                  <a:pt x="666003" y="844132"/>
                </a:lnTo>
                <a:lnTo>
                  <a:pt x="645425" y="840898"/>
                </a:lnTo>
                <a:lnTo>
                  <a:pt x="625735" y="839755"/>
                </a:lnTo>
                <a:close/>
                <a:moveTo>
                  <a:pt x="0" y="114977"/>
                </a:moveTo>
                <a:lnTo>
                  <a:pt x="0" y="785445"/>
                </a:lnTo>
                <a:lnTo>
                  <a:pt x="30581" y="787698"/>
                </a:lnTo>
                <a:lnTo>
                  <a:pt x="55472" y="793850"/>
                </a:lnTo>
                <a:lnTo>
                  <a:pt x="74976" y="802993"/>
                </a:lnTo>
                <a:lnTo>
                  <a:pt x="89393" y="814216"/>
                </a:lnTo>
                <a:lnTo>
                  <a:pt x="108096" y="808167"/>
                </a:lnTo>
                <a:lnTo>
                  <a:pt x="126501" y="804208"/>
                </a:lnTo>
                <a:lnTo>
                  <a:pt x="145506" y="802048"/>
                </a:lnTo>
                <a:lnTo>
                  <a:pt x="166009" y="801393"/>
                </a:lnTo>
                <a:lnTo>
                  <a:pt x="569912" y="801393"/>
                </a:lnTo>
                <a:lnTo>
                  <a:pt x="573412" y="777080"/>
                </a:lnTo>
                <a:lnTo>
                  <a:pt x="576132" y="747191"/>
                </a:lnTo>
                <a:lnTo>
                  <a:pt x="185166" y="747191"/>
                </a:lnTo>
                <a:lnTo>
                  <a:pt x="146706" y="739860"/>
                </a:lnTo>
                <a:lnTo>
                  <a:pt x="114531" y="719659"/>
                </a:lnTo>
                <a:lnTo>
                  <a:pt x="91335" y="689275"/>
                </a:lnTo>
                <a:lnTo>
                  <a:pt x="79815" y="651394"/>
                </a:lnTo>
                <a:lnTo>
                  <a:pt x="79815" y="641804"/>
                </a:lnTo>
                <a:lnTo>
                  <a:pt x="87148" y="603319"/>
                </a:lnTo>
                <a:lnTo>
                  <a:pt x="107350" y="571128"/>
                </a:lnTo>
                <a:lnTo>
                  <a:pt x="137728" y="547929"/>
                </a:lnTo>
                <a:lnTo>
                  <a:pt x="175587" y="536417"/>
                </a:lnTo>
                <a:lnTo>
                  <a:pt x="552227" y="536417"/>
                </a:lnTo>
                <a:lnTo>
                  <a:pt x="546584" y="517160"/>
                </a:lnTo>
                <a:lnTo>
                  <a:pt x="530141" y="473347"/>
                </a:lnTo>
                <a:lnTo>
                  <a:pt x="510774" y="431030"/>
                </a:lnTo>
                <a:lnTo>
                  <a:pt x="520986" y="404805"/>
                </a:lnTo>
                <a:lnTo>
                  <a:pt x="527905" y="374376"/>
                </a:lnTo>
                <a:lnTo>
                  <a:pt x="531834" y="340352"/>
                </a:lnTo>
                <a:lnTo>
                  <a:pt x="532111" y="332109"/>
                </a:lnTo>
                <a:lnTo>
                  <a:pt x="443758" y="332109"/>
                </a:lnTo>
                <a:lnTo>
                  <a:pt x="410394" y="293174"/>
                </a:lnTo>
                <a:lnTo>
                  <a:pt x="373127" y="257837"/>
                </a:lnTo>
                <a:lnTo>
                  <a:pt x="332863" y="226095"/>
                </a:lnTo>
                <a:lnTo>
                  <a:pt x="290505" y="197950"/>
                </a:lnTo>
                <a:lnTo>
                  <a:pt x="290505" y="194825"/>
                </a:lnTo>
                <a:lnTo>
                  <a:pt x="293705" y="194825"/>
                </a:lnTo>
                <a:lnTo>
                  <a:pt x="293705" y="191593"/>
                </a:lnTo>
                <a:lnTo>
                  <a:pt x="296905" y="191593"/>
                </a:lnTo>
                <a:lnTo>
                  <a:pt x="296905" y="188468"/>
                </a:lnTo>
                <a:lnTo>
                  <a:pt x="300137" y="188468"/>
                </a:lnTo>
                <a:lnTo>
                  <a:pt x="303262" y="185235"/>
                </a:lnTo>
                <a:lnTo>
                  <a:pt x="306494" y="185235"/>
                </a:lnTo>
                <a:lnTo>
                  <a:pt x="306494" y="182002"/>
                </a:lnTo>
                <a:lnTo>
                  <a:pt x="309619" y="182002"/>
                </a:lnTo>
                <a:lnTo>
                  <a:pt x="309619" y="178877"/>
                </a:lnTo>
                <a:lnTo>
                  <a:pt x="332947" y="162823"/>
                </a:lnTo>
                <a:lnTo>
                  <a:pt x="337836" y="159696"/>
                </a:lnTo>
                <a:lnTo>
                  <a:pt x="213890" y="159696"/>
                </a:lnTo>
                <a:lnTo>
                  <a:pt x="162513" y="140571"/>
                </a:lnTo>
                <a:lnTo>
                  <a:pt x="109340" y="126547"/>
                </a:lnTo>
                <a:lnTo>
                  <a:pt x="54969" y="117918"/>
                </a:lnTo>
                <a:lnTo>
                  <a:pt x="0" y="114977"/>
                </a:lnTo>
                <a:close/>
                <a:moveTo>
                  <a:pt x="552227" y="536417"/>
                </a:moveTo>
                <a:lnTo>
                  <a:pt x="185166" y="536417"/>
                </a:lnTo>
                <a:lnTo>
                  <a:pt x="223623" y="543748"/>
                </a:lnTo>
                <a:lnTo>
                  <a:pt x="255795" y="563949"/>
                </a:lnTo>
                <a:lnTo>
                  <a:pt x="278987" y="594333"/>
                </a:lnTo>
                <a:lnTo>
                  <a:pt x="290505" y="632214"/>
                </a:lnTo>
                <a:lnTo>
                  <a:pt x="290505" y="641804"/>
                </a:lnTo>
                <a:lnTo>
                  <a:pt x="283174" y="680223"/>
                </a:lnTo>
                <a:lnTo>
                  <a:pt x="262976" y="712035"/>
                </a:lnTo>
                <a:lnTo>
                  <a:pt x="232602" y="734270"/>
                </a:lnTo>
                <a:lnTo>
                  <a:pt x="194744" y="743958"/>
                </a:lnTo>
                <a:lnTo>
                  <a:pt x="191544" y="747191"/>
                </a:lnTo>
                <a:lnTo>
                  <a:pt x="576132" y="747191"/>
                </a:lnTo>
                <a:lnTo>
                  <a:pt x="576646" y="741539"/>
                </a:lnTo>
                <a:lnTo>
                  <a:pt x="577789" y="705704"/>
                </a:lnTo>
                <a:lnTo>
                  <a:pt x="575706" y="656742"/>
                </a:lnTo>
                <a:lnTo>
                  <a:pt x="569633" y="608942"/>
                </a:lnTo>
                <a:lnTo>
                  <a:pt x="559837" y="562387"/>
                </a:lnTo>
                <a:lnTo>
                  <a:pt x="552227" y="536417"/>
                </a:lnTo>
                <a:close/>
                <a:moveTo>
                  <a:pt x="509720" y="130925"/>
                </a:moveTo>
                <a:lnTo>
                  <a:pt x="402277" y="130925"/>
                </a:lnTo>
                <a:lnTo>
                  <a:pt x="418656" y="147361"/>
                </a:lnTo>
                <a:lnTo>
                  <a:pt x="432943" y="185639"/>
                </a:lnTo>
                <a:lnTo>
                  <a:pt x="443049" y="236484"/>
                </a:lnTo>
                <a:lnTo>
                  <a:pt x="446882" y="290622"/>
                </a:lnTo>
                <a:lnTo>
                  <a:pt x="446791" y="303337"/>
                </a:lnTo>
                <a:lnTo>
                  <a:pt x="446492" y="312537"/>
                </a:lnTo>
                <a:lnTo>
                  <a:pt x="445564" y="322459"/>
                </a:lnTo>
                <a:lnTo>
                  <a:pt x="443758" y="332109"/>
                </a:lnTo>
                <a:lnTo>
                  <a:pt x="532111" y="332109"/>
                </a:lnTo>
                <a:lnTo>
                  <a:pt x="533076" y="303337"/>
                </a:lnTo>
                <a:lnTo>
                  <a:pt x="530231" y="244326"/>
                </a:lnTo>
                <a:lnTo>
                  <a:pt x="522029" y="184578"/>
                </a:lnTo>
                <a:lnTo>
                  <a:pt x="509720" y="130925"/>
                </a:lnTo>
                <a:close/>
                <a:moveTo>
                  <a:pt x="418223" y="0"/>
                </a:moveTo>
                <a:lnTo>
                  <a:pt x="411866" y="0"/>
                </a:lnTo>
                <a:lnTo>
                  <a:pt x="399045" y="6465"/>
                </a:lnTo>
                <a:lnTo>
                  <a:pt x="361705" y="29435"/>
                </a:lnTo>
                <a:lnTo>
                  <a:pt x="323295" y="58540"/>
                </a:lnTo>
                <a:lnTo>
                  <a:pt x="285039" y="91483"/>
                </a:lnTo>
                <a:lnTo>
                  <a:pt x="248162" y="125967"/>
                </a:lnTo>
                <a:lnTo>
                  <a:pt x="213890" y="159696"/>
                </a:lnTo>
                <a:lnTo>
                  <a:pt x="337836" y="159696"/>
                </a:lnTo>
                <a:lnTo>
                  <a:pt x="354749" y="148880"/>
                </a:lnTo>
                <a:lnTo>
                  <a:pt x="374754" y="137948"/>
                </a:lnTo>
                <a:lnTo>
                  <a:pt x="392688" y="130925"/>
                </a:lnTo>
                <a:lnTo>
                  <a:pt x="509720" y="130925"/>
                </a:lnTo>
                <a:lnTo>
                  <a:pt x="508973" y="127670"/>
                </a:lnTo>
                <a:lnTo>
                  <a:pt x="491562" y="77181"/>
                </a:lnTo>
                <a:lnTo>
                  <a:pt x="470300" y="36687"/>
                </a:lnTo>
                <a:lnTo>
                  <a:pt x="445686" y="9768"/>
                </a:lnTo>
                <a:lnTo>
                  <a:pt x="418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CustomShape 65"/>
          <p:cNvSpPr/>
          <p:nvPr/>
        </p:nvSpPr>
        <p:spPr>
          <a:xfrm>
            <a:off x="5752440" y="4366080"/>
            <a:ext cx="209880" cy="209880"/>
          </a:xfrm>
          <a:prstGeom prst="rect">
            <a:avLst/>
          </a:prstGeom>
          <a:blipFill rotWithShape="0">
            <a:blip r:embed="rId3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CustomShape 66"/>
          <p:cNvSpPr/>
          <p:nvPr/>
        </p:nvSpPr>
        <p:spPr>
          <a:xfrm>
            <a:off x="5672520" y="4861080"/>
            <a:ext cx="95040" cy="203760"/>
          </a:xfrm>
          <a:prstGeom prst="rect">
            <a:avLst/>
          </a:prstGeom>
          <a:blipFill rotWithShape="0">
            <a:blip r:embed="rId3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CustomShape 67"/>
          <p:cNvSpPr/>
          <p:nvPr/>
        </p:nvSpPr>
        <p:spPr>
          <a:xfrm>
            <a:off x="5672520" y="4631040"/>
            <a:ext cx="351000" cy="315360"/>
          </a:xfrm>
          <a:custGeom>
            <a:avLst/>
            <a:gdLst/>
            <a:ahLst/>
            <a:rect l="l" t="t" r="r" b="b"/>
            <a:pathLst>
              <a:path w="351789" h="316229">
                <a:moveTo>
                  <a:pt x="166009" y="0"/>
                </a:moveTo>
                <a:lnTo>
                  <a:pt x="145506" y="654"/>
                </a:lnTo>
                <a:lnTo>
                  <a:pt x="126501" y="2815"/>
                </a:lnTo>
                <a:lnTo>
                  <a:pt x="108096" y="6773"/>
                </a:lnTo>
                <a:lnTo>
                  <a:pt x="89393" y="12823"/>
                </a:lnTo>
                <a:lnTo>
                  <a:pt x="99617" y="24834"/>
                </a:lnTo>
                <a:lnTo>
                  <a:pt x="106550" y="37149"/>
                </a:lnTo>
                <a:lnTo>
                  <a:pt x="110491" y="50070"/>
                </a:lnTo>
                <a:lnTo>
                  <a:pt x="111739" y="63900"/>
                </a:lnTo>
                <a:lnTo>
                  <a:pt x="100566" y="97727"/>
                </a:lnTo>
                <a:lnTo>
                  <a:pt x="72633" y="135743"/>
                </a:lnTo>
                <a:lnTo>
                  <a:pt x="36318" y="168969"/>
                </a:lnTo>
                <a:lnTo>
                  <a:pt x="0" y="188425"/>
                </a:lnTo>
                <a:lnTo>
                  <a:pt x="0" y="229933"/>
                </a:lnTo>
                <a:lnTo>
                  <a:pt x="39506" y="275431"/>
                </a:lnTo>
                <a:lnTo>
                  <a:pt x="95772" y="306559"/>
                </a:lnTo>
                <a:lnTo>
                  <a:pt x="147400" y="315541"/>
                </a:lnTo>
                <a:lnTo>
                  <a:pt x="166009" y="316139"/>
                </a:lnTo>
                <a:lnTo>
                  <a:pt x="215196" y="310536"/>
                </a:lnTo>
                <a:lnTo>
                  <a:pt x="259423" y="294734"/>
                </a:lnTo>
                <a:lnTo>
                  <a:pt x="296914" y="270239"/>
                </a:lnTo>
                <a:lnTo>
                  <a:pt x="325893" y="238561"/>
                </a:lnTo>
                <a:lnTo>
                  <a:pt x="344583" y="201207"/>
                </a:lnTo>
                <a:lnTo>
                  <a:pt x="351207" y="159686"/>
                </a:lnTo>
                <a:lnTo>
                  <a:pt x="344583" y="116806"/>
                </a:lnTo>
                <a:lnTo>
                  <a:pt x="325893" y="78540"/>
                </a:lnTo>
                <a:lnTo>
                  <a:pt x="296914" y="46307"/>
                </a:lnTo>
                <a:lnTo>
                  <a:pt x="259423" y="21527"/>
                </a:lnTo>
                <a:lnTo>
                  <a:pt x="215196" y="5618"/>
                </a:lnTo>
                <a:lnTo>
                  <a:pt x="166009" y="0"/>
                </a:lnTo>
                <a:close/>
              </a:path>
            </a:pathLst>
          </a:custGeom>
          <a:solidFill>
            <a:srgbClr val="ede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CustomShape 68"/>
          <p:cNvSpPr/>
          <p:nvPr/>
        </p:nvSpPr>
        <p:spPr>
          <a:xfrm>
            <a:off x="5672520" y="4615200"/>
            <a:ext cx="110880" cy="203760"/>
          </a:xfrm>
          <a:prstGeom prst="rect">
            <a:avLst/>
          </a:prstGeom>
          <a:blipFill rotWithShape="0">
            <a:blip r:embed="rId3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CustomShape 69"/>
          <p:cNvSpPr/>
          <p:nvPr/>
        </p:nvSpPr>
        <p:spPr>
          <a:xfrm>
            <a:off x="2189880" y="2013120"/>
            <a:ext cx="3237840" cy="569880"/>
          </a:xfrm>
          <a:prstGeom prst="rect">
            <a:avLst/>
          </a:prstGeom>
          <a:solidFill>
            <a:srgbClr val="a3c539"/>
          </a:solidFill>
          <a:ln w="12240">
            <a:solidFill>
              <a:srgbClr val="77912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2440" bIns="0">
            <a:spAutoFit/>
          </a:bodyPr>
          <a:p>
            <a:pPr marL="1038240">
              <a:lnSpc>
                <a:spcPct val="100000"/>
              </a:lnSpc>
              <a:spcBef>
                <a:spcPts val="649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Impact"/>
                <a:ea typeface="DejaVu Sans"/>
              </a:rPr>
              <a:t>Animal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16" name="CustomShape 70"/>
          <p:cNvSpPr/>
          <p:nvPr/>
        </p:nvSpPr>
        <p:spPr>
          <a:xfrm>
            <a:off x="3805560" y="2676240"/>
            <a:ext cx="360" cy="377280"/>
          </a:xfrm>
          <a:custGeom>
            <a:avLst/>
            <a:gdLst/>
            <a:ahLst/>
            <a:rect l="l" t="t" r="r" b="b"/>
            <a:pathLst>
              <a:path w="0" h="377825">
                <a:moveTo>
                  <a:pt x="0" y="0"/>
                </a:moveTo>
                <a:lnTo>
                  <a:pt x="0" y="377825"/>
                </a:lnTo>
              </a:path>
            </a:pathLst>
          </a:custGeom>
          <a:noFill/>
          <a:ln w="6120">
            <a:solidFill>
              <a:srgbClr val="a3c53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CustomShape 71"/>
          <p:cNvSpPr/>
          <p:nvPr/>
        </p:nvSpPr>
        <p:spPr>
          <a:xfrm>
            <a:off x="1868400" y="3057120"/>
            <a:ext cx="3754800" cy="360"/>
          </a:xfrm>
          <a:custGeom>
            <a:avLst/>
            <a:gdLst/>
            <a:ahLst/>
            <a:rect l="l" t="t" r="r" b="b"/>
            <a:pathLst>
              <a:path w="3755390" h="0">
                <a:moveTo>
                  <a:pt x="0" y="0"/>
                </a:moveTo>
                <a:lnTo>
                  <a:pt x="3755390" y="0"/>
                </a:lnTo>
              </a:path>
            </a:pathLst>
          </a:custGeom>
          <a:noFill/>
          <a:ln w="6120">
            <a:solidFill>
              <a:srgbClr val="a3c53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CustomShape 72"/>
          <p:cNvSpPr/>
          <p:nvPr/>
        </p:nvSpPr>
        <p:spPr>
          <a:xfrm>
            <a:off x="1843920" y="3054240"/>
            <a:ext cx="75600" cy="269280"/>
          </a:xfrm>
          <a:custGeom>
            <a:avLst/>
            <a:gdLst/>
            <a:ahLst/>
            <a:rect l="l" t="t" r="r" b="b"/>
            <a:pathLst>
              <a:path w="76200" h="269875">
                <a:moveTo>
                  <a:pt x="25400" y="193548"/>
                </a:moveTo>
                <a:lnTo>
                  <a:pt x="0" y="193548"/>
                </a:lnTo>
                <a:lnTo>
                  <a:pt x="38100" y="269748"/>
                </a:lnTo>
                <a:lnTo>
                  <a:pt x="69850" y="206248"/>
                </a:lnTo>
                <a:lnTo>
                  <a:pt x="25400" y="206248"/>
                </a:lnTo>
                <a:lnTo>
                  <a:pt x="25400" y="193548"/>
                </a:lnTo>
                <a:close/>
                <a:moveTo>
                  <a:pt x="38100" y="0"/>
                </a:moveTo>
                <a:lnTo>
                  <a:pt x="25400" y="0"/>
                </a:lnTo>
                <a:lnTo>
                  <a:pt x="25400" y="206248"/>
                </a:lnTo>
                <a:lnTo>
                  <a:pt x="38100" y="206248"/>
                </a:lnTo>
                <a:lnTo>
                  <a:pt x="38100" y="0"/>
                </a:lnTo>
                <a:close/>
                <a:moveTo>
                  <a:pt x="76200" y="193548"/>
                </a:moveTo>
                <a:lnTo>
                  <a:pt x="38100" y="193548"/>
                </a:lnTo>
                <a:lnTo>
                  <a:pt x="38100" y="206248"/>
                </a:lnTo>
                <a:lnTo>
                  <a:pt x="69850" y="206248"/>
                </a:lnTo>
                <a:lnTo>
                  <a:pt x="76200" y="193548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CustomShape 73"/>
          <p:cNvSpPr/>
          <p:nvPr/>
        </p:nvSpPr>
        <p:spPr>
          <a:xfrm>
            <a:off x="3758040" y="3054240"/>
            <a:ext cx="75600" cy="269280"/>
          </a:xfrm>
          <a:custGeom>
            <a:avLst/>
            <a:gdLst/>
            <a:ahLst/>
            <a:rect l="l" t="t" r="r" b="b"/>
            <a:pathLst>
              <a:path w="76200" h="269875">
                <a:moveTo>
                  <a:pt x="38100" y="193548"/>
                </a:moveTo>
                <a:lnTo>
                  <a:pt x="0" y="193548"/>
                </a:lnTo>
                <a:lnTo>
                  <a:pt x="38100" y="269748"/>
                </a:lnTo>
                <a:lnTo>
                  <a:pt x="69850" y="206248"/>
                </a:lnTo>
                <a:lnTo>
                  <a:pt x="38100" y="206248"/>
                </a:lnTo>
                <a:lnTo>
                  <a:pt x="38100" y="193548"/>
                </a:lnTo>
                <a:close/>
                <a:moveTo>
                  <a:pt x="50800" y="0"/>
                </a:moveTo>
                <a:lnTo>
                  <a:pt x="38100" y="0"/>
                </a:lnTo>
                <a:lnTo>
                  <a:pt x="38100" y="206248"/>
                </a:lnTo>
                <a:lnTo>
                  <a:pt x="50800" y="206248"/>
                </a:lnTo>
                <a:lnTo>
                  <a:pt x="50800" y="0"/>
                </a:lnTo>
                <a:close/>
                <a:moveTo>
                  <a:pt x="76200" y="193548"/>
                </a:moveTo>
                <a:lnTo>
                  <a:pt x="50800" y="193548"/>
                </a:lnTo>
                <a:lnTo>
                  <a:pt x="50800" y="206248"/>
                </a:lnTo>
                <a:lnTo>
                  <a:pt x="69850" y="206248"/>
                </a:lnTo>
                <a:lnTo>
                  <a:pt x="76200" y="193548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CustomShape 74"/>
          <p:cNvSpPr/>
          <p:nvPr/>
        </p:nvSpPr>
        <p:spPr>
          <a:xfrm>
            <a:off x="5586840" y="3064680"/>
            <a:ext cx="75600" cy="258480"/>
          </a:xfrm>
          <a:custGeom>
            <a:avLst/>
            <a:gdLst/>
            <a:ahLst/>
            <a:rect l="l" t="t" r="r" b="b"/>
            <a:pathLst>
              <a:path w="76200" h="259079">
                <a:moveTo>
                  <a:pt x="25400" y="182752"/>
                </a:moveTo>
                <a:lnTo>
                  <a:pt x="0" y="182752"/>
                </a:lnTo>
                <a:lnTo>
                  <a:pt x="38100" y="258952"/>
                </a:lnTo>
                <a:lnTo>
                  <a:pt x="69850" y="195452"/>
                </a:lnTo>
                <a:lnTo>
                  <a:pt x="25400" y="195452"/>
                </a:lnTo>
                <a:lnTo>
                  <a:pt x="25400" y="182752"/>
                </a:lnTo>
                <a:close/>
                <a:moveTo>
                  <a:pt x="38100" y="0"/>
                </a:moveTo>
                <a:lnTo>
                  <a:pt x="25400" y="0"/>
                </a:lnTo>
                <a:lnTo>
                  <a:pt x="25400" y="195452"/>
                </a:lnTo>
                <a:lnTo>
                  <a:pt x="38100" y="195452"/>
                </a:lnTo>
                <a:lnTo>
                  <a:pt x="38100" y="0"/>
                </a:lnTo>
                <a:close/>
                <a:moveTo>
                  <a:pt x="76200" y="182752"/>
                </a:moveTo>
                <a:lnTo>
                  <a:pt x="38100" y="182752"/>
                </a:lnTo>
                <a:lnTo>
                  <a:pt x="38100" y="195452"/>
                </a:lnTo>
                <a:lnTo>
                  <a:pt x="69850" y="195452"/>
                </a:lnTo>
                <a:lnTo>
                  <a:pt x="76200" y="182752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CustomShape 75"/>
          <p:cNvSpPr/>
          <p:nvPr/>
        </p:nvSpPr>
        <p:spPr>
          <a:xfrm>
            <a:off x="5335560" y="1565280"/>
            <a:ext cx="857160" cy="439920"/>
          </a:xfrm>
          <a:custGeom>
            <a:avLst/>
            <a:gdLst/>
            <a:ahLst/>
            <a:rect l="l" t="t" r="r" b="b"/>
            <a:pathLst>
              <a:path w="857885" h="440689">
                <a:moveTo>
                  <a:pt x="422281" y="0"/>
                </a:moveTo>
                <a:lnTo>
                  <a:pt x="367404" y="2019"/>
                </a:lnTo>
                <a:lnTo>
                  <a:pt x="313703" y="7194"/>
                </a:lnTo>
                <a:lnTo>
                  <a:pt x="261876" y="15436"/>
                </a:lnTo>
                <a:lnTo>
                  <a:pt x="212619" y="26655"/>
                </a:lnTo>
                <a:lnTo>
                  <a:pt x="166626" y="40764"/>
                </a:lnTo>
                <a:lnTo>
                  <a:pt x="124593" y="57673"/>
                </a:lnTo>
                <a:lnTo>
                  <a:pt x="87218" y="77295"/>
                </a:lnTo>
                <a:lnTo>
                  <a:pt x="55195" y="99539"/>
                </a:lnTo>
                <a:lnTo>
                  <a:pt x="25882" y="128473"/>
                </a:lnTo>
                <a:lnTo>
                  <a:pt x="0" y="188674"/>
                </a:lnTo>
                <a:lnTo>
                  <a:pt x="2759" y="218846"/>
                </a:lnTo>
                <a:lnTo>
                  <a:pt x="38004" y="276595"/>
                </a:lnTo>
                <a:lnTo>
                  <a:pt x="69819" y="303075"/>
                </a:lnTo>
                <a:lnTo>
                  <a:pt x="110648" y="327229"/>
                </a:lnTo>
                <a:lnTo>
                  <a:pt x="160157" y="348509"/>
                </a:lnTo>
                <a:lnTo>
                  <a:pt x="218009" y="366366"/>
                </a:lnTo>
                <a:lnTo>
                  <a:pt x="250140" y="440534"/>
                </a:lnTo>
                <a:lnTo>
                  <a:pt x="373330" y="389988"/>
                </a:lnTo>
                <a:lnTo>
                  <a:pt x="481228" y="389988"/>
                </a:lnTo>
                <a:lnTo>
                  <a:pt x="487492" y="389784"/>
                </a:lnTo>
                <a:lnTo>
                  <a:pt x="542527" y="384612"/>
                </a:lnTo>
                <a:lnTo>
                  <a:pt x="595316" y="376260"/>
                </a:lnTo>
                <a:lnTo>
                  <a:pt x="645200" y="364878"/>
                </a:lnTo>
                <a:lnTo>
                  <a:pt x="691517" y="350618"/>
                </a:lnTo>
                <a:lnTo>
                  <a:pt x="733607" y="333630"/>
                </a:lnTo>
                <a:lnTo>
                  <a:pt x="770809" y="314064"/>
                </a:lnTo>
                <a:lnTo>
                  <a:pt x="802463" y="292071"/>
                </a:lnTo>
                <a:lnTo>
                  <a:pt x="831776" y="263138"/>
                </a:lnTo>
                <a:lnTo>
                  <a:pt x="857658" y="202937"/>
                </a:lnTo>
                <a:lnTo>
                  <a:pt x="854899" y="172764"/>
                </a:lnTo>
                <a:lnTo>
                  <a:pt x="819654" y="115016"/>
                </a:lnTo>
                <a:lnTo>
                  <a:pt x="787839" y="88536"/>
                </a:lnTo>
                <a:lnTo>
                  <a:pt x="747010" y="64382"/>
                </a:lnTo>
                <a:lnTo>
                  <a:pt x="697501" y="43102"/>
                </a:lnTo>
                <a:lnTo>
                  <a:pt x="639649" y="25244"/>
                </a:lnTo>
                <a:lnTo>
                  <a:pt x="587020" y="13757"/>
                </a:lnTo>
                <a:lnTo>
                  <a:pt x="532786" y="5780"/>
                </a:lnTo>
                <a:lnTo>
                  <a:pt x="477641" y="1223"/>
                </a:lnTo>
                <a:lnTo>
                  <a:pt x="422281" y="0"/>
                </a:lnTo>
                <a:close/>
                <a:moveTo>
                  <a:pt x="481228" y="389988"/>
                </a:moveTo>
                <a:lnTo>
                  <a:pt x="373330" y="389988"/>
                </a:lnTo>
                <a:lnTo>
                  <a:pt x="430873" y="391627"/>
                </a:lnTo>
                <a:lnTo>
                  <a:pt x="481228" y="389988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CustomShape 76"/>
          <p:cNvSpPr/>
          <p:nvPr/>
        </p:nvSpPr>
        <p:spPr>
          <a:xfrm>
            <a:off x="5335560" y="1565280"/>
            <a:ext cx="857160" cy="439920"/>
          </a:xfrm>
          <a:custGeom>
            <a:avLst/>
            <a:gdLst/>
            <a:ahLst/>
            <a:rect l="l" t="t" r="r" b="b"/>
            <a:pathLst>
              <a:path w="857885" h="440689">
                <a:moveTo>
                  <a:pt x="436253" y="0"/>
                </a:moveTo>
                <a:lnTo>
                  <a:pt x="394724" y="635"/>
                </a:lnTo>
                <a:lnTo>
                  <a:pt x="353957" y="3048"/>
                </a:lnTo>
                <a:lnTo>
                  <a:pt x="313825" y="7238"/>
                </a:lnTo>
                <a:lnTo>
                  <a:pt x="274709" y="13080"/>
                </a:lnTo>
                <a:lnTo>
                  <a:pt x="236990" y="20700"/>
                </a:lnTo>
                <a:lnTo>
                  <a:pt x="166759" y="40766"/>
                </a:lnTo>
                <a:lnTo>
                  <a:pt x="119642" y="59943"/>
                </a:lnTo>
                <a:lnTo>
                  <a:pt x="78748" y="82676"/>
                </a:lnTo>
                <a:lnTo>
                  <a:pt x="44966" y="108457"/>
                </a:lnTo>
                <a:lnTo>
                  <a:pt x="14359" y="145287"/>
                </a:lnTo>
                <a:lnTo>
                  <a:pt x="770" y="183006"/>
                </a:lnTo>
                <a:lnTo>
                  <a:pt x="0" y="191262"/>
                </a:lnTo>
                <a:lnTo>
                  <a:pt x="8" y="202056"/>
                </a:lnTo>
                <a:lnTo>
                  <a:pt x="10676" y="239267"/>
                </a:lnTo>
                <a:lnTo>
                  <a:pt x="36457" y="274954"/>
                </a:lnTo>
                <a:lnTo>
                  <a:pt x="65413" y="299974"/>
                </a:lnTo>
                <a:lnTo>
                  <a:pt x="102497" y="322961"/>
                </a:lnTo>
                <a:lnTo>
                  <a:pt x="147074" y="343535"/>
                </a:lnTo>
                <a:lnTo>
                  <a:pt x="199144" y="361314"/>
                </a:lnTo>
                <a:lnTo>
                  <a:pt x="218067" y="366394"/>
                </a:lnTo>
                <a:lnTo>
                  <a:pt x="250198" y="440563"/>
                </a:lnTo>
                <a:lnTo>
                  <a:pt x="261960" y="435737"/>
                </a:lnTo>
                <a:lnTo>
                  <a:pt x="261374" y="435737"/>
                </a:lnTo>
                <a:lnTo>
                  <a:pt x="245626" y="429387"/>
                </a:lnTo>
                <a:lnTo>
                  <a:pt x="256657" y="424849"/>
                </a:lnTo>
                <a:lnTo>
                  <a:pt x="229139" y="361314"/>
                </a:lnTo>
                <a:lnTo>
                  <a:pt x="227846" y="358139"/>
                </a:lnTo>
                <a:lnTo>
                  <a:pt x="224925" y="355600"/>
                </a:lnTo>
                <a:lnTo>
                  <a:pt x="221242" y="354711"/>
                </a:lnTo>
                <a:lnTo>
                  <a:pt x="202319" y="349503"/>
                </a:lnTo>
                <a:lnTo>
                  <a:pt x="151519" y="332231"/>
                </a:lnTo>
                <a:lnTo>
                  <a:pt x="107958" y="312165"/>
                </a:lnTo>
                <a:lnTo>
                  <a:pt x="72271" y="289940"/>
                </a:lnTo>
                <a:lnTo>
                  <a:pt x="37600" y="258063"/>
                </a:lnTo>
                <a:lnTo>
                  <a:pt x="17661" y="225171"/>
                </a:lnTo>
                <a:lnTo>
                  <a:pt x="12168" y="191262"/>
                </a:lnTo>
                <a:lnTo>
                  <a:pt x="12835" y="184150"/>
                </a:lnTo>
                <a:lnTo>
                  <a:pt x="30615" y="142493"/>
                </a:lnTo>
                <a:lnTo>
                  <a:pt x="63254" y="108965"/>
                </a:lnTo>
                <a:lnTo>
                  <a:pt x="98052" y="85216"/>
                </a:lnTo>
                <a:lnTo>
                  <a:pt x="139708" y="64388"/>
                </a:lnTo>
                <a:lnTo>
                  <a:pt x="204605" y="41528"/>
                </a:lnTo>
                <a:lnTo>
                  <a:pt x="277122" y="25146"/>
                </a:lnTo>
                <a:lnTo>
                  <a:pt x="315603" y="19303"/>
                </a:lnTo>
                <a:lnTo>
                  <a:pt x="355227" y="15112"/>
                </a:lnTo>
                <a:lnTo>
                  <a:pt x="395486" y="12826"/>
                </a:lnTo>
                <a:lnTo>
                  <a:pt x="436380" y="12191"/>
                </a:lnTo>
                <a:lnTo>
                  <a:pt x="576232" y="12191"/>
                </a:lnTo>
                <a:lnTo>
                  <a:pt x="560078" y="9398"/>
                </a:lnTo>
                <a:lnTo>
                  <a:pt x="519184" y="4317"/>
                </a:lnTo>
                <a:lnTo>
                  <a:pt x="477782" y="1269"/>
                </a:lnTo>
                <a:lnTo>
                  <a:pt x="436253" y="0"/>
                </a:lnTo>
                <a:close/>
                <a:moveTo>
                  <a:pt x="256657" y="424849"/>
                </a:moveTo>
                <a:lnTo>
                  <a:pt x="245626" y="429387"/>
                </a:lnTo>
                <a:lnTo>
                  <a:pt x="261374" y="435737"/>
                </a:lnTo>
                <a:lnTo>
                  <a:pt x="256657" y="424849"/>
                </a:lnTo>
                <a:close/>
                <a:moveTo>
                  <a:pt x="373896" y="377825"/>
                </a:moveTo>
                <a:lnTo>
                  <a:pt x="372245" y="377825"/>
                </a:lnTo>
                <a:lnTo>
                  <a:pt x="370467" y="378078"/>
                </a:lnTo>
                <a:lnTo>
                  <a:pt x="368816" y="378713"/>
                </a:lnTo>
                <a:lnTo>
                  <a:pt x="256657" y="424849"/>
                </a:lnTo>
                <a:lnTo>
                  <a:pt x="261374" y="435737"/>
                </a:lnTo>
                <a:lnTo>
                  <a:pt x="261960" y="435737"/>
                </a:lnTo>
                <a:lnTo>
                  <a:pt x="373388" y="390016"/>
                </a:lnTo>
                <a:lnTo>
                  <a:pt x="482633" y="390016"/>
                </a:lnTo>
                <a:lnTo>
                  <a:pt x="501531" y="388874"/>
                </a:lnTo>
                <a:lnTo>
                  <a:pt x="532519" y="385952"/>
                </a:lnTo>
                <a:lnTo>
                  <a:pt x="562745" y="381888"/>
                </a:lnTo>
                <a:lnTo>
                  <a:pt x="577099" y="379475"/>
                </a:lnTo>
                <a:lnTo>
                  <a:pt x="437777" y="379475"/>
                </a:lnTo>
                <a:lnTo>
                  <a:pt x="406027" y="379222"/>
                </a:lnTo>
                <a:lnTo>
                  <a:pt x="373896" y="377825"/>
                </a:lnTo>
                <a:close/>
                <a:moveTo>
                  <a:pt x="482633" y="390016"/>
                </a:moveTo>
                <a:lnTo>
                  <a:pt x="373388" y="390016"/>
                </a:lnTo>
                <a:lnTo>
                  <a:pt x="405900" y="391413"/>
                </a:lnTo>
                <a:lnTo>
                  <a:pt x="438158" y="391667"/>
                </a:lnTo>
                <a:lnTo>
                  <a:pt x="470035" y="390778"/>
                </a:lnTo>
                <a:lnTo>
                  <a:pt x="482633" y="390016"/>
                </a:lnTo>
                <a:close/>
                <a:moveTo>
                  <a:pt x="576232" y="12191"/>
                </a:moveTo>
                <a:lnTo>
                  <a:pt x="436380" y="12191"/>
                </a:lnTo>
                <a:lnTo>
                  <a:pt x="477401" y="13462"/>
                </a:lnTo>
                <a:lnTo>
                  <a:pt x="518295" y="16510"/>
                </a:lnTo>
                <a:lnTo>
                  <a:pt x="558681" y="21589"/>
                </a:lnTo>
                <a:lnTo>
                  <a:pt x="598305" y="28448"/>
                </a:lnTo>
                <a:lnTo>
                  <a:pt x="637040" y="37211"/>
                </a:lnTo>
                <a:lnTo>
                  <a:pt x="690380" y="53466"/>
                </a:lnTo>
                <a:lnTo>
                  <a:pt x="736354" y="72771"/>
                </a:lnTo>
                <a:lnTo>
                  <a:pt x="774454" y="94234"/>
                </a:lnTo>
                <a:lnTo>
                  <a:pt x="804680" y="117475"/>
                </a:lnTo>
                <a:lnTo>
                  <a:pt x="831985" y="150113"/>
                </a:lnTo>
                <a:lnTo>
                  <a:pt x="845513" y="189737"/>
                </a:lnTo>
                <a:lnTo>
                  <a:pt x="845587" y="200532"/>
                </a:lnTo>
                <a:lnTo>
                  <a:pt x="844939" y="207772"/>
                </a:lnTo>
                <a:lnTo>
                  <a:pt x="827159" y="249174"/>
                </a:lnTo>
                <a:lnTo>
                  <a:pt x="794647" y="282955"/>
                </a:lnTo>
                <a:lnTo>
                  <a:pt x="760103" y="306324"/>
                </a:lnTo>
                <a:lnTo>
                  <a:pt x="718574" y="327151"/>
                </a:lnTo>
                <a:lnTo>
                  <a:pt x="670695" y="344931"/>
                </a:lnTo>
                <a:lnTo>
                  <a:pt x="617863" y="359282"/>
                </a:lnTo>
                <a:lnTo>
                  <a:pt x="560713" y="369950"/>
                </a:lnTo>
                <a:lnTo>
                  <a:pt x="500388" y="376809"/>
                </a:lnTo>
                <a:lnTo>
                  <a:pt x="437777" y="379475"/>
                </a:lnTo>
                <a:lnTo>
                  <a:pt x="577099" y="379475"/>
                </a:lnTo>
                <a:lnTo>
                  <a:pt x="620784" y="371093"/>
                </a:lnTo>
                <a:lnTo>
                  <a:pt x="674759" y="356362"/>
                </a:lnTo>
                <a:lnTo>
                  <a:pt x="723654" y="338200"/>
                </a:lnTo>
                <a:lnTo>
                  <a:pt x="766580" y="316738"/>
                </a:lnTo>
                <a:lnTo>
                  <a:pt x="802521" y="292100"/>
                </a:lnTo>
                <a:lnTo>
                  <a:pt x="830334" y="264922"/>
                </a:lnTo>
                <a:lnTo>
                  <a:pt x="852305" y="227584"/>
                </a:lnTo>
                <a:lnTo>
                  <a:pt x="857781" y="200532"/>
                </a:lnTo>
                <a:lnTo>
                  <a:pt x="857766" y="189737"/>
                </a:lnTo>
                <a:lnTo>
                  <a:pt x="847225" y="152400"/>
                </a:lnTo>
                <a:lnTo>
                  <a:pt x="821444" y="116712"/>
                </a:lnTo>
                <a:lnTo>
                  <a:pt x="792361" y="91821"/>
                </a:lnTo>
                <a:lnTo>
                  <a:pt x="755404" y="68706"/>
                </a:lnTo>
                <a:lnTo>
                  <a:pt x="710700" y="48132"/>
                </a:lnTo>
                <a:lnTo>
                  <a:pt x="658757" y="30479"/>
                </a:lnTo>
                <a:lnTo>
                  <a:pt x="600464" y="16382"/>
                </a:lnTo>
                <a:lnTo>
                  <a:pt x="576232" y="12191"/>
                </a:lnTo>
                <a:close/>
              </a:path>
            </a:pathLst>
          </a:custGeom>
          <a:solidFill>
            <a:srgbClr val="77912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CustomShape 77"/>
          <p:cNvSpPr/>
          <p:nvPr/>
        </p:nvSpPr>
        <p:spPr>
          <a:xfrm>
            <a:off x="5543640" y="1602720"/>
            <a:ext cx="7657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800" spc="-1" strike="noStrike">
                <a:solidFill>
                  <a:srgbClr val="be6446"/>
                </a:solidFill>
                <a:latin typeface="Gill Sans MT"/>
                <a:ea typeface="DejaVu Sans"/>
              </a:rPr>
              <a:t>A(</a:t>
            </a:r>
            <a:r>
              <a:rPr b="1" lang="en-US" sz="1800" spc="-97" strike="noStrike">
                <a:solidFill>
                  <a:srgbClr val="be6446"/>
                </a:solidFill>
                <a:latin typeface="Gill Sans MT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be6446"/>
                </a:solidFill>
                <a:latin typeface="Gill Sans MT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4" name="CustomShape 78"/>
          <p:cNvSpPr/>
          <p:nvPr/>
        </p:nvSpPr>
        <p:spPr>
          <a:xfrm>
            <a:off x="1318320" y="3387960"/>
            <a:ext cx="1127160" cy="325080"/>
          </a:xfrm>
          <a:prstGeom prst="rect">
            <a:avLst/>
          </a:prstGeom>
          <a:solidFill>
            <a:srgbClr val="a3c539"/>
          </a:solidFill>
          <a:ln w="12240">
            <a:solidFill>
              <a:srgbClr val="77912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0160" bIns="0">
            <a:spAutoFit/>
          </a:bodyPr>
          <a:p>
            <a:pPr marL="302400">
              <a:lnSpc>
                <a:spcPct val="100000"/>
              </a:lnSpc>
              <a:spcBef>
                <a:spcPts val="159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Impact"/>
                <a:ea typeface="DejaVu Sans"/>
              </a:rPr>
              <a:t>Duck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5" name="CustomShape 79"/>
          <p:cNvSpPr/>
          <p:nvPr/>
        </p:nvSpPr>
        <p:spPr>
          <a:xfrm>
            <a:off x="3246120" y="3351240"/>
            <a:ext cx="1125720" cy="324000"/>
          </a:xfrm>
          <a:prstGeom prst="rect">
            <a:avLst/>
          </a:prstGeom>
          <a:solidFill>
            <a:srgbClr val="a3c539"/>
          </a:solidFill>
          <a:ln w="12240">
            <a:solidFill>
              <a:srgbClr val="77912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9080" bIns="0">
            <a:spAutoFit/>
          </a:bodyPr>
          <a:p>
            <a:pPr marL="361440">
              <a:lnSpc>
                <a:spcPct val="100000"/>
              </a:lnSpc>
              <a:spcBef>
                <a:spcPts val="150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Impact"/>
                <a:ea typeface="DejaVu Sans"/>
              </a:rPr>
              <a:t>Dog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6" name="CustomShape 80"/>
          <p:cNvSpPr/>
          <p:nvPr/>
        </p:nvSpPr>
        <p:spPr>
          <a:xfrm>
            <a:off x="5061240" y="3351240"/>
            <a:ext cx="1125720" cy="324000"/>
          </a:xfrm>
          <a:prstGeom prst="rect">
            <a:avLst/>
          </a:prstGeom>
          <a:solidFill>
            <a:srgbClr val="a3c539"/>
          </a:solidFill>
          <a:ln w="12240">
            <a:solidFill>
              <a:srgbClr val="77912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9080" bIns="0">
            <a:spAutoFit/>
          </a:bodyPr>
          <a:p>
            <a:pPr marL="1440" algn="ctr">
              <a:lnSpc>
                <a:spcPct val="100000"/>
              </a:lnSpc>
              <a:spcBef>
                <a:spcPts val="150"/>
              </a:spcBef>
            </a:pPr>
            <a:r>
              <a:rPr b="0" lang="en-US" sz="2000" spc="-7" strike="noStrike">
                <a:solidFill>
                  <a:srgbClr val="ffffff"/>
                </a:solidFill>
                <a:latin typeface="Impact"/>
                <a:ea typeface="DejaVu Sans"/>
              </a:rPr>
              <a:t>Cat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7" name="CustomShape 81"/>
          <p:cNvSpPr/>
          <p:nvPr/>
        </p:nvSpPr>
        <p:spPr>
          <a:xfrm>
            <a:off x="5117760" y="5837760"/>
            <a:ext cx="1167840" cy="509040"/>
          </a:xfrm>
          <a:custGeom>
            <a:avLst/>
            <a:gdLst/>
            <a:ahLst/>
            <a:rect l="l" t="t" r="r" b="b"/>
            <a:pathLst>
              <a:path w="1168400" h="509904">
                <a:moveTo>
                  <a:pt x="558844" y="0"/>
                </a:moveTo>
                <a:lnTo>
                  <a:pt x="457117" y="122745"/>
                </a:lnTo>
                <a:lnTo>
                  <a:pt x="389082" y="129286"/>
                </a:lnTo>
                <a:lnTo>
                  <a:pt x="324834" y="138383"/>
                </a:lnTo>
                <a:lnTo>
                  <a:pt x="264876" y="149856"/>
                </a:lnTo>
                <a:lnTo>
                  <a:pt x="209711" y="163527"/>
                </a:lnTo>
                <a:lnTo>
                  <a:pt x="159841" y="179219"/>
                </a:lnTo>
                <a:lnTo>
                  <a:pt x="115771" y="196752"/>
                </a:lnTo>
                <a:lnTo>
                  <a:pt x="78003" y="215949"/>
                </a:lnTo>
                <a:lnTo>
                  <a:pt x="23383" y="258619"/>
                </a:lnTo>
                <a:lnTo>
                  <a:pt x="0" y="306219"/>
                </a:lnTo>
                <a:lnTo>
                  <a:pt x="1530" y="330285"/>
                </a:lnTo>
                <a:lnTo>
                  <a:pt x="29995" y="376321"/>
                </a:lnTo>
                <a:lnTo>
                  <a:pt x="89330" y="418154"/>
                </a:lnTo>
                <a:lnTo>
                  <a:pt x="129448" y="436967"/>
                </a:lnTo>
                <a:lnTo>
                  <a:pt x="175933" y="454095"/>
                </a:lnTo>
                <a:lnTo>
                  <a:pt x="228335" y="469328"/>
                </a:lnTo>
                <a:lnTo>
                  <a:pt x="286203" y="482455"/>
                </a:lnTo>
                <a:lnTo>
                  <a:pt x="349088" y="493264"/>
                </a:lnTo>
                <a:lnTo>
                  <a:pt x="416538" y="501545"/>
                </a:lnTo>
                <a:lnTo>
                  <a:pt x="488105" y="507085"/>
                </a:lnTo>
                <a:lnTo>
                  <a:pt x="551484" y="509457"/>
                </a:lnTo>
                <a:lnTo>
                  <a:pt x="613992" y="509530"/>
                </a:lnTo>
                <a:lnTo>
                  <a:pt x="675218" y="507404"/>
                </a:lnTo>
                <a:lnTo>
                  <a:pt x="734753" y="503176"/>
                </a:lnTo>
                <a:lnTo>
                  <a:pt x="792185" y="496945"/>
                </a:lnTo>
                <a:lnTo>
                  <a:pt x="847104" y="488809"/>
                </a:lnTo>
                <a:lnTo>
                  <a:pt x="899100" y="478866"/>
                </a:lnTo>
                <a:lnTo>
                  <a:pt x="947762" y="467214"/>
                </a:lnTo>
                <a:lnTo>
                  <a:pt x="992680" y="453953"/>
                </a:lnTo>
                <a:lnTo>
                  <a:pt x="1033443" y="439180"/>
                </a:lnTo>
                <a:lnTo>
                  <a:pt x="1069640" y="422993"/>
                </a:lnTo>
                <a:lnTo>
                  <a:pt x="1126698" y="386771"/>
                </a:lnTo>
                <a:lnTo>
                  <a:pt x="1160570" y="346074"/>
                </a:lnTo>
                <a:lnTo>
                  <a:pt x="1168134" y="321591"/>
                </a:lnTo>
                <a:lnTo>
                  <a:pt x="1166626" y="297525"/>
                </a:lnTo>
                <a:lnTo>
                  <a:pt x="1138196" y="251490"/>
                </a:lnTo>
                <a:lnTo>
                  <a:pt x="1078883" y="209657"/>
                </a:lnTo>
                <a:lnTo>
                  <a:pt x="1038773" y="190844"/>
                </a:lnTo>
                <a:lnTo>
                  <a:pt x="992293" y="173716"/>
                </a:lnTo>
                <a:lnTo>
                  <a:pt x="939895" y="158482"/>
                </a:lnTo>
                <a:lnTo>
                  <a:pt x="882029" y="145356"/>
                </a:lnTo>
                <a:lnTo>
                  <a:pt x="819145" y="134547"/>
                </a:lnTo>
                <a:lnTo>
                  <a:pt x="751695" y="126266"/>
                </a:lnTo>
                <a:lnTo>
                  <a:pt x="680129" y="120726"/>
                </a:lnTo>
                <a:lnTo>
                  <a:pt x="558844" y="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8" name="CustomShape 82"/>
          <p:cNvSpPr/>
          <p:nvPr/>
        </p:nvSpPr>
        <p:spPr>
          <a:xfrm>
            <a:off x="5117760" y="5837760"/>
            <a:ext cx="1168200" cy="509040"/>
          </a:xfrm>
          <a:custGeom>
            <a:avLst/>
            <a:gdLst/>
            <a:ahLst/>
            <a:rect l="l" t="t" r="r" b="b"/>
            <a:pathLst>
              <a:path w="1169035" h="509904">
                <a:moveTo>
                  <a:pt x="551408" y="9387"/>
                </a:moveTo>
                <a:lnTo>
                  <a:pt x="457575" y="122783"/>
                </a:lnTo>
                <a:lnTo>
                  <a:pt x="414649" y="126491"/>
                </a:lnTo>
                <a:lnTo>
                  <a:pt x="373120" y="131356"/>
                </a:lnTo>
                <a:lnTo>
                  <a:pt x="333115" y="137159"/>
                </a:lnTo>
                <a:lnTo>
                  <a:pt x="294634" y="143827"/>
                </a:lnTo>
                <a:lnTo>
                  <a:pt x="223387" y="159931"/>
                </a:lnTo>
                <a:lnTo>
                  <a:pt x="160141" y="179260"/>
                </a:lnTo>
                <a:lnTo>
                  <a:pt x="118739" y="195643"/>
                </a:lnTo>
                <a:lnTo>
                  <a:pt x="82798" y="213461"/>
                </a:lnTo>
                <a:lnTo>
                  <a:pt x="44063" y="239267"/>
                </a:lnTo>
                <a:lnTo>
                  <a:pt x="16885" y="267182"/>
                </a:lnTo>
                <a:lnTo>
                  <a:pt x="49" y="310997"/>
                </a:lnTo>
                <a:lnTo>
                  <a:pt x="0" y="311598"/>
                </a:lnTo>
                <a:lnTo>
                  <a:pt x="375" y="321284"/>
                </a:lnTo>
                <a:lnTo>
                  <a:pt x="15869" y="359473"/>
                </a:lnTo>
                <a:lnTo>
                  <a:pt x="52699" y="395198"/>
                </a:lnTo>
                <a:lnTo>
                  <a:pt x="93212" y="419963"/>
                </a:lnTo>
                <a:lnTo>
                  <a:pt x="143758" y="442531"/>
                </a:lnTo>
                <a:lnTo>
                  <a:pt x="182620" y="456056"/>
                </a:lnTo>
                <a:lnTo>
                  <a:pt x="225292" y="468439"/>
                </a:lnTo>
                <a:lnTo>
                  <a:pt x="271647" y="479399"/>
                </a:lnTo>
                <a:lnTo>
                  <a:pt x="321304" y="488822"/>
                </a:lnTo>
                <a:lnTo>
                  <a:pt x="374263" y="496735"/>
                </a:lnTo>
                <a:lnTo>
                  <a:pt x="430016" y="502831"/>
                </a:lnTo>
                <a:lnTo>
                  <a:pt x="488563" y="507110"/>
                </a:lnTo>
                <a:lnTo>
                  <a:pt x="547999" y="509396"/>
                </a:lnTo>
                <a:lnTo>
                  <a:pt x="606673" y="509689"/>
                </a:lnTo>
                <a:lnTo>
                  <a:pt x="664204" y="507974"/>
                </a:lnTo>
                <a:lnTo>
                  <a:pt x="720465" y="504443"/>
                </a:lnTo>
                <a:lnTo>
                  <a:pt x="774821" y="499109"/>
                </a:lnTo>
                <a:lnTo>
                  <a:pt x="787688" y="497497"/>
                </a:lnTo>
                <a:lnTo>
                  <a:pt x="606292" y="497497"/>
                </a:lnTo>
                <a:lnTo>
                  <a:pt x="547999" y="497204"/>
                </a:lnTo>
                <a:lnTo>
                  <a:pt x="488944" y="494931"/>
                </a:lnTo>
                <a:lnTo>
                  <a:pt x="431032" y="490677"/>
                </a:lnTo>
                <a:lnTo>
                  <a:pt x="375787" y="484631"/>
                </a:lnTo>
                <a:lnTo>
                  <a:pt x="323336" y="476796"/>
                </a:lnTo>
                <a:lnTo>
                  <a:pt x="274060" y="467448"/>
                </a:lnTo>
                <a:lnTo>
                  <a:pt x="228213" y="456603"/>
                </a:lnTo>
                <a:lnTo>
                  <a:pt x="186176" y="444398"/>
                </a:lnTo>
                <a:lnTo>
                  <a:pt x="147949" y="431088"/>
                </a:lnTo>
                <a:lnTo>
                  <a:pt x="98673" y="409041"/>
                </a:lnTo>
                <a:lnTo>
                  <a:pt x="59684" y="385165"/>
                </a:lnTo>
                <a:lnTo>
                  <a:pt x="25394" y="351853"/>
                </a:lnTo>
                <a:lnTo>
                  <a:pt x="12615" y="320814"/>
                </a:lnTo>
                <a:lnTo>
                  <a:pt x="12313" y="319049"/>
                </a:lnTo>
                <a:lnTo>
                  <a:pt x="12499" y="319049"/>
                </a:lnTo>
                <a:lnTo>
                  <a:pt x="12260" y="312889"/>
                </a:lnTo>
                <a:lnTo>
                  <a:pt x="12059" y="312889"/>
                </a:lnTo>
                <a:lnTo>
                  <a:pt x="12186" y="310997"/>
                </a:lnTo>
                <a:lnTo>
                  <a:pt x="13001" y="304799"/>
                </a:lnTo>
                <a:lnTo>
                  <a:pt x="13202" y="303072"/>
                </a:lnTo>
                <a:lnTo>
                  <a:pt x="13409" y="303072"/>
                </a:lnTo>
                <a:lnTo>
                  <a:pt x="15615" y="294805"/>
                </a:lnTo>
                <a:lnTo>
                  <a:pt x="37967" y="261238"/>
                </a:lnTo>
                <a:lnTo>
                  <a:pt x="69082" y="236067"/>
                </a:lnTo>
                <a:lnTo>
                  <a:pt x="111500" y="212267"/>
                </a:lnTo>
                <a:lnTo>
                  <a:pt x="150235" y="195846"/>
                </a:lnTo>
                <a:lnTo>
                  <a:pt x="194558" y="180746"/>
                </a:lnTo>
                <a:lnTo>
                  <a:pt x="260979" y="163296"/>
                </a:lnTo>
                <a:lnTo>
                  <a:pt x="335147" y="149174"/>
                </a:lnTo>
                <a:lnTo>
                  <a:pt x="374898" y="143421"/>
                </a:lnTo>
                <a:lnTo>
                  <a:pt x="416046" y="138607"/>
                </a:lnTo>
                <a:lnTo>
                  <a:pt x="461893" y="134645"/>
                </a:lnTo>
                <a:lnTo>
                  <a:pt x="464941" y="133070"/>
                </a:lnTo>
                <a:lnTo>
                  <a:pt x="466973" y="130555"/>
                </a:lnTo>
                <a:lnTo>
                  <a:pt x="560091" y="18035"/>
                </a:lnTo>
                <a:lnTo>
                  <a:pt x="551408" y="9387"/>
                </a:lnTo>
                <a:close/>
                <a:moveTo>
                  <a:pt x="1168251" y="322973"/>
                </a:moveTo>
                <a:lnTo>
                  <a:pt x="1156075" y="322973"/>
                </a:lnTo>
                <a:lnTo>
                  <a:pt x="1155694" y="324738"/>
                </a:lnTo>
                <a:lnTo>
                  <a:pt x="1130675" y="366953"/>
                </a:lnTo>
                <a:lnTo>
                  <a:pt x="1099433" y="392125"/>
                </a:lnTo>
                <a:lnTo>
                  <a:pt x="1057015" y="415721"/>
                </a:lnTo>
                <a:lnTo>
                  <a:pt x="1004691" y="437095"/>
                </a:lnTo>
                <a:lnTo>
                  <a:pt x="964686" y="449935"/>
                </a:lnTo>
                <a:lnTo>
                  <a:pt x="921252" y="461378"/>
                </a:lnTo>
                <a:lnTo>
                  <a:pt x="874643" y="471449"/>
                </a:lnTo>
                <a:lnTo>
                  <a:pt x="825240" y="480034"/>
                </a:lnTo>
                <a:lnTo>
                  <a:pt x="773297" y="487019"/>
                </a:lnTo>
                <a:lnTo>
                  <a:pt x="719322" y="492315"/>
                </a:lnTo>
                <a:lnTo>
                  <a:pt x="663442" y="495807"/>
                </a:lnTo>
                <a:lnTo>
                  <a:pt x="606292" y="497497"/>
                </a:lnTo>
                <a:lnTo>
                  <a:pt x="787688" y="497497"/>
                </a:lnTo>
                <a:lnTo>
                  <a:pt x="827272" y="492061"/>
                </a:lnTo>
                <a:lnTo>
                  <a:pt x="877056" y="483400"/>
                </a:lnTo>
                <a:lnTo>
                  <a:pt x="924173" y="473201"/>
                </a:lnTo>
                <a:lnTo>
                  <a:pt x="968242" y="461581"/>
                </a:lnTo>
                <a:lnTo>
                  <a:pt x="1008882" y="448538"/>
                </a:lnTo>
                <a:lnTo>
                  <a:pt x="1045585" y="434251"/>
                </a:lnTo>
                <a:lnTo>
                  <a:pt x="1092956" y="410527"/>
                </a:lnTo>
                <a:lnTo>
                  <a:pt x="1129913" y="384340"/>
                </a:lnTo>
                <a:lnTo>
                  <a:pt x="1161028" y="346049"/>
                </a:lnTo>
                <a:lnTo>
                  <a:pt x="1167886" y="326135"/>
                </a:lnTo>
                <a:lnTo>
                  <a:pt x="1168251" y="322973"/>
                </a:lnTo>
                <a:close/>
                <a:moveTo>
                  <a:pt x="1155765" y="324126"/>
                </a:moveTo>
                <a:lnTo>
                  <a:pt x="1155600" y="324738"/>
                </a:lnTo>
                <a:lnTo>
                  <a:pt x="1155765" y="324126"/>
                </a:lnTo>
                <a:close/>
                <a:moveTo>
                  <a:pt x="1156075" y="322973"/>
                </a:moveTo>
                <a:lnTo>
                  <a:pt x="1155765" y="324126"/>
                </a:lnTo>
                <a:lnTo>
                  <a:pt x="1155694" y="324738"/>
                </a:lnTo>
                <a:lnTo>
                  <a:pt x="1156075" y="322973"/>
                </a:lnTo>
                <a:close/>
                <a:moveTo>
                  <a:pt x="1156783" y="315306"/>
                </a:moveTo>
                <a:lnTo>
                  <a:pt x="1155765" y="324126"/>
                </a:lnTo>
                <a:lnTo>
                  <a:pt x="1156075" y="322973"/>
                </a:lnTo>
                <a:lnTo>
                  <a:pt x="1168251" y="322973"/>
                </a:lnTo>
                <a:lnTo>
                  <a:pt x="1168974" y="316712"/>
                </a:lnTo>
                <a:lnTo>
                  <a:pt x="1156837" y="316712"/>
                </a:lnTo>
                <a:lnTo>
                  <a:pt x="1156783" y="315306"/>
                </a:lnTo>
                <a:close/>
                <a:moveTo>
                  <a:pt x="12313" y="319049"/>
                </a:moveTo>
                <a:lnTo>
                  <a:pt x="12567" y="320814"/>
                </a:lnTo>
                <a:lnTo>
                  <a:pt x="12553" y="320451"/>
                </a:lnTo>
                <a:lnTo>
                  <a:pt x="12313" y="319049"/>
                </a:lnTo>
                <a:close/>
                <a:moveTo>
                  <a:pt x="12553" y="320451"/>
                </a:moveTo>
                <a:lnTo>
                  <a:pt x="12567" y="320814"/>
                </a:lnTo>
                <a:lnTo>
                  <a:pt x="12553" y="320451"/>
                </a:lnTo>
                <a:close/>
                <a:moveTo>
                  <a:pt x="12499" y="319049"/>
                </a:moveTo>
                <a:lnTo>
                  <a:pt x="12313" y="319049"/>
                </a:lnTo>
                <a:lnTo>
                  <a:pt x="12553" y="320451"/>
                </a:lnTo>
                <a:lnTo>
                  <a:pt x="12499" y="319049"/>
                </a:lnTo>
                <a:close/>
                <a:moveTo>
                  <a:pt x="1168975" y="314832"/>
                </a:moveTo>
                <a:lnTo>
                  <a:pt x="1156837" y="314832"/>
                </a:lnTo>
                <a:lnTo>
                  <a:pt x="1156837" y="316712"/>
                </a:lnTo>
                <a:lnTo>
                  <a:pt x="1168974" y="316712"/>
                </a:lnTo>
                <a:lnTo>
                  <a:pt x="1168975" y="314832"/>
                </a:lnTo>
                <a:close/>
                <a:moveTo>
                  <a:pt x="1168667" y="306895"/>
                </a:moveTo>
                <a:lnTo>
                  <a:pt x="1156456" y="306895"/>
                </a:lnTo>
                <a:lnTo>
                  <a:pt x="1156583" y="308660"/>
                </a:lnTo>
                <a:lnTo>
                  <a:pt x="1156616" y="310997"/>
                </a:lnTo>
                <a:lnTo>
                  <a:pt x="1156783" y="315306"/>
                </a:lnTo>
                <a:lnTo>
                  <a:pt x="1156837" y="314832"/>
                </a:lnTo>
                <a:lnTo>
                  <a:pt x="1168975" y="314832"/>
                </a:lnTo>
                <a:lnTo>
                  <a:pt x="1168667" y="306895"/>
                </a:lnTo>
                <a:close/>
                <a:moveTo>
                  <a:pt x="12186" y="310997"/>
                </a:moveTo>
                <a:lnTo>
                  <a:pt x="12059" y="312889"/>
                </a:lnTo>
                <a:lnTo>
                  <a:pt x="12210" y="311598"/>
                </a:lnTo>
                <a:lnTo>
                  <a:pt x="12186" y="310997"/>
                </a:lnTo>
                <a:close/>
                <a:moveTo>
                  <a:pt x="12210" y="311598"/>
                </a:moveTo>
                <a:lnTo>
                  <a:pt x="12059" y="312889"/>
                </a:lnTo>
                <a:lnTo>
                  <a:pt x="12260" y="312889"/>
                </a:lnTo>
                <a:lnTo>
                  <a:pt x="12210" y="311598"/>
                </a:lnTo>
                <a:close/>
                <a:moveTo>
                  <a:pt x="12280" y="310997"/>
                </a:moveTo>
                <a:lnTo>
                  <a:pt x="12210" y="311598"/>
                </a:lnTo>
                <a:lnTo>
                  <a:pt x="12280" y="310997"/>
                </a:lnTo>
                <a:close/>
                <a:moveTo>
                  <a:pt x="1156508" y="308221"/>
                </a:moveTo>
                <a:lnTo>
                  <a:pt x="1156525" y="308660"/>
                </a:lnTo>
                <a:lnTo>
                  <a:pt x="1156508" y="308221"/>
                </a:lnTo>
                <a:close/>
                <a:moveTo>
                  <a:pt x="567862" y="8644"/>
                </a:moveTo>
                <a:lnTo>
                  <a:pt x="671824" y="129324"/>
                </a:lnTo>
                <a:lnTo>
                  <a:pt x="709162" y="134759"/>
                </a:lnTo>
                <a:lnTo>
                  <a:pt x="737991" y="137121"/>
                </a:lnTo>
                <a:lnTo>
                  <a:pt x="793236" y="143179"/>
                </a:lnTo>
                <a:lnTo>
                  <a:pt x="845687" y="151015"/>
                </a:lnTo>
                <a:lnTo>
                  <a:pt x="894963" y="160350"/>
                </a:lnTo>
                <a:lnTo>
                  <a:pt x="940810" y="171195"/>
                </a:lnTo>
                <a:lnTo>
                  <a:pt x="982847" y="183324"/>
                </a:lnTo>
                <a:lnTo>
                  <a:pt x="1021074" y="196710"/>
                </a:lnTo>
                <a:lnTo>
                  <a:pt x="1070350" y="218757"/>
                </a:lnTo>
                <a:lnTo>
                  <a:pt x="1109339" y="242582"/>
                </a:lnTo>
                <a:lnTo>
                  <a:pt x="1143502" y="275907"/>
                </a:lnTo>
                <a:lnTo>
                  <a:pt x="1156508" y="308221"/>
                </a:lnTo>
                <a:lnTo>
                  <a:pt x="1156456" y="306895"/>
                </a:lnTo>
                <a:lnTo>
                  <a:pt x="1168667" y="306895"/>
                </a:lnTo>
                <a:lnTo>
                  <a:pt x="1168648" y="306425"/>
                </a:lnTo>
                <a:lnTo>
                  <a:pt x="1153027" y="268325"/>
                </a:lnTo>
                <a:lnTo>
                  <a:pt x="1116197" y="232511"/>
                </a:lnTo>
                <a:lnTo>
                  <a:pt x="1075684" y="207835"/>
                </a:lnTo>
                <a:lnTo>
                  <a:pt x="1025265" y="185267"/>
                </a:lnTo>
                <a:lnTo>
                  <a:pt x="986403" y="171640"/>
                </a:lnTo>
                <a:lnTo>
                  <a:pt x="943731" y="159359"/>
                </a:lnTo>
                <a:lnTo>
                  <a:pt x="897376" y="148399"/>
                </a:lnTo>
                <a:lnTo>
                  <a:pt x="847592" y="138976"/>
                </a:lnTo>
                <a:lnTo>
                  <a:pt x="794633" y="131063"/>
                </a:lnTo>
                <a:lnTo>
                  <a:pt x="738880" y="124967"/>
                </a:lnTo>
                <a:lnTo>
                  <a:pt x="680460" y="120688"/>
                </a:lnTo>
                <a:lnTo>
                  <a:pt x="567862" y="8644"/>
                </a:lnTo>
                <a:close/>
                <a:moveTo>
                  <a:pt x="13202" y="303072"/>
                </a:moveTo>
                <a:lnTo>
                  <a:pt x="12948" y="304799"/>
                </a:lnTo>
                <a:lnTo>
                  <a:pt x="13042" y="304448"/>
                </a:lnTo>
                <a:lnTo>
                  <a:pt x="13202" y="303072"/>
                </a:lnTo>
                <a:close/>
                <a:moveTo>
                  <a:pt x="13042" y="304448"/>
                </a:moveTo>
                <a:lnTo>
                  <a:pt x="12948" y="304799"/>
                </a:lnTo>
                <a:lnTo>
                  <a:pt x="13042" y="304448"/>
                </a:lnTo>
                <a:close/>
                <a:moveTo>
                  <a:pt x="13409" y="303072"/>
                </a:moveTo>
                <a:lnTo>
                  <a:pt x="13202" y="303072"/>
                </a:lnTo>
                <a:lnTo>
                  <a:pt x="13042" y="304448"/>
                </a:lnTo>
                <a:lnTo>
                  <a:pt x="13409" y="303072"/>
                </a:lnTo>
                <a:close/>
                <a:moveTo>
                  <a:pt x="567072" y="7857"/>
                </a:moveTo>
                <a:lnTo>
                  <a:pt x="552075" y="8580"/>
                </a:lnTo>
                <a:lnTo>
                  <a:pt x="551408" y="9387"/>
                </a:lnTo>
                <a:lnTo>
                  <a:pt x="560091" y="18035"/>
                </a:lnTo>
                <a:lnTo>
                  <a:pt x="567859" y="8648"/>
                </a:lnTo>
                <a:lnTo>
                  <a:pt x="567072" y="7857"/>
                </a:lnTo>
                <a:close/>
                <a:moveTo>
                  <a:pt x="552075" y="8580"/>
                </a:moveTo>
                <a:lnTo>
                  <a:pt x="550666" y="8648"/>
                </a:lnTo>
                <a:lnTo>
                  <a:pt x="551408" y="9387"/>
                </a:lnTo>
                <a:lnTo>
                  <a:pt x="552075" y="8580"/>
                </a:lnTo>
                <a:close/>
                <a:moveTo>
                  <a:pt x="568573" y="7785"/>
                </a:moveTo>
                <a:lnTo>
                  <a:pt x="567072" y="7857"/>
                </a:lnTo>
                <a:lnTo>
                  <a:pt x="567862" y="8644"/>
                </a:lnTo>
                <a:lnTo>
                  <a:pt x="568573" y="7785"/>
                </a:lnTo>
                <a:close/>
                <a:moveTo>
                  <a:pt x="559175" y="0"/>
                </a:moveTo>
                <a:lnTo>
                  <a:pt x="552075" y="8580"/>
                </a:lnTo>
                <a:lnTo>
                  <a:pt x="567072" y="7857"/>
                </a:lnTo>
                <a:lnTo>
                  <a:pt x="559175" y="0"/>
                </a:lnTo>
                <a:close/>
              </a:path>
            </a:pathLst>
          </a:custGeom>
          <a:solidFill>
            <a:srgbClr val="77912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9" name="CustomShape 83"/>
          <p:cNvSpPr/>
          <p:nvPr/>
        </p:nvSpPr>
        <p:spPr>
          <a:xfrm>
            <a:off x="5391720" y="6042600"/>
            <a:ext cx="82620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200" spc="-1" strike="noStrike">
                <a:solidFill>
                  <a:srgbClr val="be6446"/>
                </a:solidFill>
                <a:latin typeface="Gill Sans MT"/>
                <a:ea typeface="DejaVu Sans"/>
              </a:rPr>
              <a:t>C( </a:t>
            </a:r>
            <a:r>
              <a:rPr b="1" lang="en-US" sz="1200" spc="-7" strike="noStrike">
                <a:solidFill>
                  <a:srgbClr val="be6446"/>
                </a:solidFill>
                <a:latin typeface="Gill Sans MT"/>
                <a:ea typeface="DejaVu Sans"/>
              </a:rPr>
              <a:t>),A(</a:t>
            </a:r>
            <a:r>
              <a:rPr b="1" lang="en-US" sz="1200" spc="-72" strike="noStrike">
                <a:solidFill>
                  <a:srgbClr val="be6446"/>
                </a:solidFill>
                <a:latin typeface="Gill Sans MT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be6446"/>
                </a:solidFill>
                <a:latin typeface="Gill Sans MT"/>
                <a:ea typeface="DejaVu Sans"/>
              </a:rPr>
              <a:t>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0" name="CustomShape 84"/>
          <p:cNvSpPr/>
          <p:nvPr/>
        </p:nvSpPr>
        <p:spPr>
          <a:xfrm>
            <a:off x="3162600" y="5837760"/>
            <a:ext cx="1167840" cy="509040"/>
          </a:xfrm>
          <a:custGeom>
            <a:avLst/>
            <a:gdLst/>
            <a:ahLst/>
            <a:rect l="l" t="t" r="r" b="b"/>
            <a:pathLst>
              <a:path w="1168400" h="509904">
                <a:moveTo>
                  <a:pt x="558744" y="0"/>
                </a:moveTo>
                <a:lnTo>
                  <a:pt x="457017" y="122745"/>
                </a:lnTo>
                <a:lnTo>
                  <a:pt x="388982" y="129286"/>
                </a:lnTo>
                <a:lnTo>
                  <a:pt x="324735" y="138383"/>
                </a:lnTo>
                <a:lnTo>
                  <a:pt x="264779" y="149856"/>
                </a:lnTo>
                <a:lnTo>
                  <a:pt x="209619" y="163527"/>
                </a:lnTo>
                <a:lnTo>
                  <a:pt x="159757" y="179219"/>
                </a:lnTo>
                <a:lnTo>
                  <a:pt x="115699" y="196752"/>
                </a:lnTo>
                <a:lnTo>
                  <a:pt x="77946" y="215949"/>
                </a:lnTo>
                <a:lnTo>
                  <a:pt x="23375" y="258619"/>
                </a:lnTo>
                <a:lnTo>
                  <a:pt x="0" y="306219"/>
                </a:lnTo>
                <a:lnTo>
                  <a:pt x="1507" y="330285"/>
                </a:lnTo>
                <a:lnTo>
                  <a:pt x="29938" y="376321"/>
                </a:lnTo>
                <a:lnTo>
                  <a:pt x="89250" y="418154"/>
                </a:lnTo>
                <a:lnTo>
                  <a:pt x="129361" y="436967"/>
                </a:lnTo>
                <a:lnTo>
                  <a:pt x="175841" y="454095"/>
                </a:lnTo>
                <a:lnTo>
                  <a:pt x="228239" y="469328"/>
                </a:lnTo>
                <a:lnTo>
                  <a:pt x="286105" y="482455"/>
                </a:lnTo>
                <a:lnTo>
                  <a:pt x="348988" y="493264"/>
                </a:lnTo>
                <a:lnTo>
                  <a:pt x="416438" y="501545"/>
                </a:lnTo>
                <a:lnTo>
                  <a:pt x="488005" y="507085"/>
                </a:lnTo>
                <a:lnTo>
                  <a:pt x="551384" y="509457"/>
                </a:lnTo>
                <a:lnTo>
                  <a:pt x="613892" y="509530"/>
                </a:lnTo>
                <a:lnTo>
                  <a:pt x="675119" y="507404"/>
                </a:lnTo>
                <a:lnTo>
                  <a:pt x="734653" y="503176"/>
                </a:lnTo>
                <a:lnTo>
                  <a:pt x="792085" y="496945"/>
                </a:lnTo>
                <a:lnTo>
                  <a:pt x="847004" y="488809"/>
                </a:lnTo>
                <a:lnTo>
                  <a:pt x="899000" y="478866"/>
                </a:lnTo>
                <a:lnTo>
                  <a:pt x="947662" y="467214"/>
                </a:lnTo>
                <a:lnTo>
                  <a:pt x="992580" y="453953"/>
                </a:lnTo>
                <a:lnTo>
                  <a:pt x="1033343" y="439180"/>
                </a:lnTo>
                <a:lnTo>
                  <a:pt x="1069541" y="422993"/>
                </a:lnTo>
                <a:lnTo>
                  <a:pt x="1126598" y="386771"/>
                </a:lnTo>
                <a:lnTo>
                  <a:pt x="1160470" y="346074"/>
                </a:lnTo>
                <a:lnTo>
                  <a:pt x="1168034" y="321591"/>
                </a:lnTo>
                <a:lnTo>
                  <a:pt x="1166526" y="297525"/>
                </a:lnTo>
                <a:lnTo>
                  <a:pt x="1138096" y="251490"/>
                </a:lnTo>
                <a:lnTo>
                  <a:pt x="1078784" y="209657"/>
                </a:lnTo>
                <a:lnTo>
                  <a:pt x="1038673" y="190844"/>
                </a:lnTo>
                <a:lnTo>
                  <a:pt x="992193" y="173716"/>
                </a:lnTo>
                <a:lnTo>
                  <a:pt x="939795" y="158482"/>
                </a:lnTo>
                <a:lnTo>
                  <a:pt x="881929" y="145356"/>
                </a:lnTo>
                <a:lnTo>
                  <a:pt x="819045" y="134547"/>
                </a:lnTo>
                <a:lnTo>
                  <a:pt x="751595" y="126266"/>
                </a:lnTo>
                <a:lnTo>
                  <a:pt x="680029" y="120726"/>
                </a:lnTo>
                <a:lnTo>
                  <a:pt x="558744" y="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1" name="CustomShape 85"/>
          <p:cNvSpPr/>
          <p:nvPr/>
        </p:nvSpPr>
        <p:spPr>
          <a:xfrm>
            <a:off x="3162240" y="5837760"/>
            <a:ext cx="1168200" cy="509040"/>
          </a:xfrm>
          <a:custGeom>
            <a:avLst/>
            <a:gdLst/>
            <a:ahLst/>
            <a:rect l="l" t="t" r="r" b="b"/>
            <a:pathLst>
              <a:path w="1169035" h="509904">
                <a:moveTo>
                  <a:pt x="551408" y="9387"/>
                </a:moveTo>
                <a:lnTo>
                  <a:pt x="457575" y="122783"/>
                </a:lnTo>
                <a:lnTo>
                  <a:pt x="414649" y="126491"/>
                </a:lnTo>
                <a:lnTo>
                  <a:pt x="373120" y="131356"/>
                </a:lnTo>
                <a:lnTo>
                  <a:pt x="333115" y="137159"/>
                </a:lnTo>
                <a:lnTo>
                  <a:pt x="294634" y="143827"/>
                </a:lnTo>
                <a:lnTo>
                  <a:pt x="223387" y="159931"/>
                </a:lnTo>
                <a:lnTo>
                  <a:pt x="160141" y="179260"/>
                </a:lnTo>
                <a:lnTo>
                  <a:pt x="118739" y="195643"/>
                </a:lnTo>
                <a:lnTo>
                  <a:pt x="82798" y="213461"/>
                </a:lnTo>
                <a:lnTo>
                  <a:pt x="44063" y="239267"/>
                </a:lnTo>
                <a:lnTo>
                  <a:pt x="16885" y="267182"/>
                </a:lnTo>
                <a:lnTo>
                  <a:pt x="49" y="310997"/>
                </a:lnTo>
                <a:lnTo>
                  <a:pt x="0" y="311598"/>
                </a:lnTo>
                <a:lnTo>
                  <a:pt x="375" y="321284"/>
                </a:lnTo>
                <a:lnTo>
                  <a:pt x="15869" y="359473"/>
                </a:lnTo>
                <a:lnTo>
                  <a:pt x="52699" y="395198"/>
                </a:lnTo>
                <a:lnTo>
                  <a:pt x="93212" y="419963"/>
                </a:lnTo>
                <a:lnTo>
                  <a:pt x="143758" y="442531"/>
                </a:lnTo>
                <a:lnTo>
                  <a:pt x="182620" y="456056"/>
                </a:lnTo>
                <a:lnTo>
                  <a:pt x="225292" y="468439"/>
                </a:lnTo>
                <a:lnTo>
                  <a:pt x="271647" y="479399"/>
                </a:lnTo>
                <a:lnTo>
                  <a:pt x="321304" y="488822"/>
                </a:lnTo>
                <a:lnTo>
                  <a:pt x="374263" y="496735"/>
                </a:lnTo>
                <a:lnTo>
                  <a:pt x="430016" y="502831"/>
                </a:lnTo>
                <a:lnTo>
                  <a:pt x="488563" y="507110"/>
                </a:lnTo>
                <a:lnTo>
                  <a:pt x="547999" y="509396"/>
                </a:lnTo>
                <a:lnTo>
                  <a:pt x="606673" y="509689"/>
                </a:lnTo>
                <a:lnTo>
                  <a:pt x="664204" y="507974"/>
                </a:lnTo>
                <a:lnTo>
                  <a:pt x="720465" y="504443"/>
                </a:lnTo>
                <a:lnTo>
                  <a:pt x="774821" y="499109"/>
                </a:lnTo>
                <a:lnTo>
                  <a:pt x="787688" y="497497"/>
                </a:lnTo>
                <a:lnTo>
                  <a:pt x="606292" y="497497"/>
                </a:lnTo>
                <a:lnTo>
                  <a:pt x="547999" y="497204"/>
                </a:lnTo>
                <a:lnTo>
                  <a:pt x="488944" y="494931"/>
                </a:lnTo>
                <a:lnTo>
                  <a:pt x="431032" y="490677"/>
                </a:lnTo>
                <a:lnTo>
                  <a:pt x="375787" y="484631"/>
                </a:lnTo>
                <a:lnTo>
                  <a:pt x="323336" y="476796"/>
                </a:lnTo>
                <a:lnTo>
                  <a:pt x="274060" y="467448"/>
                </a:lnTo>
                <a:lnTo>
                  <a:pt x="228213" y="456603"/>
                </a:lnTo>
                <a:lnTo>
                  <a:pt x="186176" y="444398"/>
                </a:lnTo>
                <a:lnTo>
                  <a:pt x="147949" y="431088"/>
                </a:lnTo>
                <a:lnTo>
                  <a:pt x="98673" y="409041"/>
                </a:lnTo>
                <a:lnTo>
                  <a:pt x="59684" y="385165"/>
                </a:lnTo>
                <a:lnTo>
                  <a:pt x="25394" y="351853"/>
                </a:lnTo>
                <a:lnTo>
                  <a:pt x="12643" y="320814"/>
                </a:lnTo>
                <a:lnTo>
                  <a:pt x="12313" y="319049"/>
                </a:lnTo>
                <a:lnTo>
                  <a:pt x="12499" y="319049"/>
                </a:lnTo>
                <a:lnTo>
                  <a:pt x="12260" y="312889"/>
                </a:lnTo>
                <a:lnTo>
                  <a:pt x="12059" y="312889"/>
                </a:lnTo>
                <a:lnTo>
                  <a:pt x="12155" y="311467"/>
                </a:lnTo>
                <a:lnTo>
                  <a:pt x="12280" y="310997"/>
                </a:lnTo>
                <a:lnTo>
                  <a:pt x="13001" y="304799"/>
                </a:lnTo>
                <a:lnTo>
                  <a:pt x="13202" y="303072"/>
                </a:lnTo>
                <a:lnTo>
                  <a:pt x="13409" y="303072"/>
                </a:lnTo>
                <a:lnTo>
                  <a:pt x="15615" y="294805"/>
                </a:lnTo>
                <a:lnTo>
                  <a:pt x="37967" y="261238"/>
                </a:lnTo>
                <a:lnTo>
                  <a:pt x="69082" y="236067"/>
                </a:lnTo>
                <a:lnTo>
                  <a:pt x="111500" y="212267"/>
                </a:lnTo>
                <a:lnTo>
                  <a:pt x="150235" y="195846"/>
                </a:lnTo>
                <a:lnTo>
                  <a:pt x="194558" y="180746"/>
                </a:lnTo>
                <a:lnTo>
                  <a:pt x="260979" y="163296"/>
                </a:lnTo>
                <a:lnTo>
                  <a:pt x="335147" y="149174"/>
                </a:lnTo>
                <a:lnTo>
                  <a:pt x="374898" y="143421"/>
                </a:lnTo>
                <a:lnTo>
                  <a:pt x="416046" y="138607"/>
                </a:lnTo>
                <a:lnTo>
                  <a:pt x="461893" y="134645"/>
                </a:lnTo>
                <a:lnTo>
                  <a:pt x="464941" y="133070"/>
                </a:lnTo>
                <a:lnTo>
                  <a:pt x="466973" y="130555"/>
                </a:lnTo>
                <a:lnTo>
                  <a:pt x="560091" y="18035"/>
                </a:lnTo>
                <a:lnTo>
                  <a:pt x="551408" y="9387"/>
                </a:lnTo>
                <a:close/>
                <a:moveTo>
                  <a:pt x="1168251" y="322973"/>
                </a:moveTo>
                <a:lnTo>
                  <a:pt x="1156075" y="322973"/>
                </a:lnTo>
                <a:lnTo>
                  <a:pt x="1155694" y="324738"/>
                </a:lnTo>
                <a:lnTo>
                  <a:pt x="1130675" y="366953"/>
                </a:lnTo>
                <a:lnTo>
                  <a:pt x="1099433" y="392125"/>
                </a:lnTo>
                <a:lnTo>
                  <a:pt x="1057015" y="415721"/>
                </a:lnTo>
                <a:lnTo>
                  <a:pt x="1004691" y="437095"/>
                </a:lnTo>
                <a:lnTo>
                  <a:pt x="964686" y="449935"/>
                </a:lnTo>
                <a:lnTo>
                  <a:pt x="921252" y="461378"/>
                </a:lnTo>
                <a:lnTo>
                  <a:pt x="874643" y="471449"/>
                </a:lnTo>
                <a:lnTo>
                  <a:pt x="825240" y="480034"/>
                </a:lnTo>
                <a:lnTo>
                  <a:pt x="773297" y="487019"/>
                </a:lnTo>
                <a:lnTo>
                  <a:pt x="719322" y="492315"/>
                </a:lnTo>
                <a:lnTo>
                  <a:pt x="663442" y="495807"/>
                </a:lnTo>
                <a:lnTo>
                  <a:pt x="606292" y="497497"/>
                </a:lnTo>
                <a:lnTo>
                  <a:pt x="787688" y="497497"/>
                </a:lnTo>
                <a:lnTo>
                  <a:pt x="827272" y="492061"/>
                </a:lnTo>
                <a:lnTo>
                  <a:pt x="877056" y="483400"/>
                </a:lnTo>
                <a:lnTo>
                  <a:pt x="924173" y="473201"/>
                </a:lnTo>
                <a:lnTo>
                  <a:pt x="968369" y="461581"/>
                </a:lnTo>
                <a:lnTo>
                  <a:pt x="1008882" y="448538"/>
                </a:lnTo>
                <a:lnTo>
                  <a:pt x="1045585" y="434251"/>
                </a:lnTo>
                <a:lnTo>
                  <a:pt x="1092956" y="410527"/>
                </a:lnTo>
                <a:lnTo>
                  <a:pt x="1129913" y="384340"/>
                </a:lnTo>
                <a:lnTo>
                  <a:pt x="1161028" y="346049"/>
                </a:lnTo>
                <a:lnTo>
                  <a:pt x="1167886" y="326135"/>
                </a:lnTo>
                <a:lnTo>
                  <a:pt x="1168251" y="322973"/>
                </a:lnTo>
                <a:close/>
                <a:moveTo>
                  <a:pt x="1155765" y="324126"/>
                </a:moveTo>
                <a:lnTo>
                  <a:pt x="1155600" y="324738"/>
                </a:lnTo>
                <a:lnTo>
                  <a:pt x="1155765" y="324126"/>
                </a:lnTo>
                <a:close/>
                <a:moveTo>
                  <a:pt x="1156075" y="322973"/>
                </a:moveTo>
                <a:lnTo>
                  <a:pt x="1155765" y="324126"/>
                </a:lnTo>
                <a:lnTo>
                  <a:pt x="1155694" y="324738"/>
                </a:lnTo>
                <a:lnTo>
                  <a:pt x="1156075" y="322973"/>
                </a:lnTo>
                <a:close/>
                <a:moveTo>
                  <a:pt x="1156783" y="315306"/>
                </a:moveTo>
                <a:lnTo>
                  <a:pt x="1155765" y="324126"/>
                </a:lnTo>
                <a:lnTo>
                  <a:pt x="1156075" y="322973"/>
                </a:lnTo>
                <a:lnTo>
                  <a:pt x="1168251" y="322973"/>
                </a:lnTo>
                <a:lnTo>
                  <a:pt x="1168974" y="316712"/>
                </a:lnTo>
                <a:lnTo>
                  <a:pt x="1156837" y="316712"/>
                </a:lnTo>
                <a:lnTo>
                  <a:pt x="1156783" y="315306"/>
                </a:lnTo>
                <a:close/>
                <a:moveTo>
                  <a:pt x="12313" y="319049"/>
                </a:moveTo>
                <a:lnTo>
                  <a:pt x="12567" y="320814"/>
                </a:lnTo>
                <a:lnTo>
                  <a:pt x="12548" y="320304"/>
                </a:lnTo>
                <a:lnTo>
                  <a:pt x="12313" y="319049"/>
                </a:lnTo>
                <a:close/>
                <a:moveTo>
                  <a:pt x="12548" y="320304"/>
                </a:moveTo>
                <a:lnTo>
                  <a:pt x="12567" y="320814"/>
                </a:lnTo>
                <a:lnTo>
                  <a:pt x="12548" y="320304"/>
                </a:lnTo>
                <a:close/>
                <a:moveTo>
                  <a:pt x="12499" y="319049"/>
                </a:moveTo>
                <a:lnTo>
                  <a:pt x="12313" y="319049"/>
                </a:lnTo>
                <a:lnTo>
                  <a:pt x="12548" y="320304"/>
                </a:lnTo>
                <a:lnTo>
                  <a:pt x="12499" y="319049"/>
                </a:lnTo>
                <a:close/>
                <a:moveTo>
                  <a:pt x="1168975" y="314832"/>
                </a:moveTo>
                <a:lnTo>
                  <a:pt x="1156837" y="314832"/>
                </a:lnTo>
                <a:lnTo>
                  <a:pt x="1156837" y="316712"/>
                </a:lnTo>
                <a:lnTo>
                  <a:pt x="1168974" y="316712"/>
                </a:lnTo>
                <a:lnTo>
                  <a:pt x="1168975" y="314832"/>
                </a:lnTo>
                <a:close/>
                <a:moveTo>
                  <a:pt x="1168667" y="306895"/>
                </a:moveTo>
                <a:lnTo>
                  <a:pt x="1156456" y="306895"/>
                </a:lnTo>
                <a:lnTo>
                  <a:pt x="1156583" y="308660"/>
                </a:lnTo>
                <a:lnTo>
                  <a:pt x="1156616" y="310997"/>
                </a:lnTo>
                <a:lnTo>
                  <a:pt x="1156783" y="315306"/>
                </a:lnTo>
                <a:lnTo>
                  <a:pt x="1156837" y="314832"/>
                </a:lnTo>
                <a:lnTo>
                  <a:pt x="1168975" y="314832"/>
                </a:lnTo>
                <a:lnTo>
                  <a:pt x="1168667" y="306895"/>
                </a:lnTo>
                <a:close/>
                <a:moveTo>
                  <a:pt x="12186" y="310997"/>
                </a:moveTo>
                <a:lnTo>
                  <a:pt x="12059" y="312889"/>
                </a:lnTo>
                <a:lnTo>
                  <a:pt x="12210" y="311598"/>
                </a:lnTo>
                <a:lnTo>
                  <a:pt x="12186" y="310997"/>
                </a:lnTo>
                <a:close/>
                <a:moveTo>
                  <a:pt x="12210" y="311598"/>
                </a:moveTo>
                <a:lnTo>
                  <a:pt x="12059" y="312889"/>
                </a:lnTo>
                <a:lnTo>
                  <a:pt x="12260" y="312889"/>
                </a:lnTo>
                <a:lnTo>
                  <a:pt x="12210" y="311598"/>
                </a:lnTo>
                <a:close/>
                <a:moveTo>
                  <a:pt x="12280" y="310997"/>
                </a:moveTo>
                <a:lnTo>
                  <a:pt x="12210" y="311598"/>
                </a:lnTo>
                <a:lnTo>
                  <a:pt x="12280" y="310997"/>
                </a:lnTo>
                <a:close/>
                <a:moveTo>
                  <a:pt x="1156508" y="308221"/>
                </a:moveTo>
                <a:lnTo>
                  <a:pt x="1156525" y="308660"/>
                </a:lnTo>
                <a:lnTo>
                  <a:pt x="1156508" y="308221"/>
                </a:lnTo>
                <a:close/>
                <a:moveTo>
                  <a:pt x="567862" y="8644"/>
                </a:moveTo>
                <a:lnTo>
                  <a:pt x="671824" y="129324"/>
                </a:lnTo>
                <a:lnTo>
                  <a:pt x="709162" y="134759"/>
                </a:lnTo>
                <a:lnTo>
                  <a:pt x="737991" y="137121"/>
                </a:lnTo>
                <a:lnTo>
                  <a:pt x="793236" y="143179"/>
                </a:lnTo>
                <a:lnTo>
                  <a:pt x="845687" y="151015"/>
                </a:lnTo>
                <a:lnTo>
                  <a:pt x="894963" y="160350"/>
                </a:lnTo>
                <a:lnTo>
                  <a:pt x="940810" y="171195"/>
                </a:lnTo>
                <a:lnTo>
                  <a:pt x="982847" y="183324"/>
                </a:lnTo>
                <a:lnTo>
                  <a:pt x="1021074" y="196710"/>
                </a:lnTo>
                <a:lnTo>
                  <a:pt x="1070350" y="218757"/>
                </a:lnTo>
                <a:lnTo>
                  <a:pt x="1109339" y="242582"/>
                </a:lnTo>
                <a:lnTo>
                  <a:pt x="1143502" y="275907"/>
                </a:lnTo>
                <a:lnTo>
                  <a:pt x="1156508" y="308221"/>
                </a:lnTo>
                <a:lnTo>
                  <a:pt x="1156456" y="306895"/>
                </a:lnTo>
                <a:lnTo>
                  <a:pt x="1168667" y="306895"/>
                </a:lnTo>
                <a:lnTo>
                  <a:pt x="1168648" y="306425"/>
                </a:lnTo>
                <a:lnTo>
                  <a:pt x="1153027" y="268325"/>
                </a:lnTo>
                <a:lnTo>
                  <a:pt x="1116197" y="232511"/>
                </a:lnTo>
                <a:lnTo>
                  <a:pt x="1075684" y="207835"/>
                </a:lnTo>
                <a:lnTo>
                  <a:pt x="1025265" y="185267"/>
                </a:lnTo>
                <a:lnTo>
                  <a:pt x="986403" y="171640"/>
                </a:lnTo>
                <a:lnTo>
                  <a:pt x="943731" y="159359"/>
                </a:lnTo>
                <a:lnTo>
                  <a:pt x="897376" y="148399"/>
                </a:lnTo>
                <a:lnTo>
                  <a:pt x="847592" y="138976"/>
                </a:lnTo>
                <a:lnTo>
                  <a:pt x="794633" y="131063"/>
                </a:lnTo>
                <a:lnTo>
                  <a:pt x="739007" y="124967"/>
                </a:lnTo>
                <a:lnTo>
                  <a:pt x="680460" y="120688"/>
                </a:lnTo>
                <a:lnTo>
                  <a:pt x="567862" y="8644"/>
                </a:lnTo>
                <a:close/>
                <a:moveTo>
                  <a:pt x="13202" y="303072"/>
                </a:moveTo>
                <a:lnTo>
                  <a:pt x="12948" y="304799"/>
                </a:lnTo>
                <a:lnTo>
                  <a:pt x="13042" y="304448"/>
                </a:lnTo>
                <a:lnTo>
                  <a:pt x="13202" y="303072"/>
                </a:lnTo>
                <a:close/>
                <a:moveTo>
                  <a:pt x="13042" y="304448"/>
                </a:moveTo>
                <a:lnTo>
                  <a:pt x="12948" y="304799"/>
                </a:lnTo>
                <a:lnTo>
                  <a:pt x="13042" y="304448"/>
                </a:lnTo>
                <a:close/>
                <a:moveTo>
                  <a:pt x="13409" y="303072"/>
                </a:moveTo>
                <a:lnTo>
                  <a:pt x="13202" y="303072"/>
                </a:lnTo>
                <a:lnTo>
                  <a:pt x="13042" y="304448"/>
                </a:lnTo>
                <a:lnTo>
                  <a:pt x="13409" y="303072"/>
                </a:lnTo>
                <a:close/>
                <a:moveTo>
                  <a:pt x="567072" y="7857"/>
                </a:moveTo>
                <a:lnTo>
                  <a:pt x="552075" y="8580"/>
                </a:lnTo>
                <a:lnTo>
                  <a:pt x="551408" y="9387"/>
                </a:lnTo>
                <a:lnTo>
                  <a:pt x="560091" y="18035"/>
                </a:lnTo>
                <a:lnTo>
                  <a:pt x="567859" y="8648"/>
                </a:lnTo>
                <a:lnTo>
                  <a:pt x="567072" y="7857"/>
                </a:lnTo>
                <a:close/>
                <a:moveTo>
                  <a:pt x="552075" y="8580"/>
                </a:moveTo>
                <a:lnTo>
                  <a:pt x="550666" y="8648"/>
                </a:lnTo>
                <a:lnTo>
                  <a:pt x="551408" y="9387"/>
                </a:lnTo>
                <a:lnTo>
                  <a:pt x="552075" y="8580"/>
                </a:lnTo>
                <a:close/>
                <a:moveTo>
                  <a:pt x="568573" y="7785"/>
                </a:moveTo>
                <a:lnTo>
                  <a:pt x="567072" y="7857"/>
                </a:lnTo>
                <a:lnTo>
                  <a:pt x="567862" y="8644"/>
                </a:lnTo>
                <a:lnTo>
                  <a:pt x="568573" y="7785"/>
                </a:lnTo>
                <a:close/>
                <a:moveTo>
                  <a:pt x="559175" y="0"/>
                </a:moveTo>
                <a:lnTo>
                  <a:pt x="552075" y="8580"/>
                </a:lnTo>
                <a:lnTo>
                  <a:pt x="567072" y="7857"/>
                </a:lnTo>
                <a:lnTo>
                  <a:pt x="559175" y="0"/>
                </a:lnTo>
                <a:close/>
              </a:path>
            </a:pathLst>
          </a:custGeom>
          <a:solidFill>
            <a:srgbClr val="77912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CustomShape 86"/>
          <p:cNvSpPr/>
          <p:nvPr/>
        </p:nvSpPr>
        <p:spPr>
          <a:xfrm>
            <a:off x="3432960" y="6042600"/>
            <a:ext cx="7732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200" spc="-1" strike="noStrike">
                <a:solidFill>
                  <a:srgbClr val="be6446"/>
                </a:solidFill>
                <a:latin typeface="Gill Sans MT"/>
                <a:ea typeface="DejaVu Sans"/>
              </a:rPr>
              <a:t>D( </a:t>
            </a:r>
            <a:r>
              <a:rPr b="1" lang="en-US" sz="1200" spc="-7" strike="noStrike">
                <a:solidFill>
                  <a:srgbClr val="be6446"/>
                </a:solidFill>
                <a:latin typeface="Gill Sans MT"/>
                <a:ea typeface="DejaVu Sans"/>
              </a:rPr>
              <a:t>),A(</a:t>
            </a:r>
            <a:r>
              <a:rPr b="1" lang="en-US" sz="1200" spc="-72" strike="noStrike">
                <a:solidFill>
                  <a:srgbClr val="be6446"/>
                </a:solidFill>
                <a:latin typeface="Gill Sans MT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be6446"/>
                </a:solidFill>
                <a:latin typeface="Gill Sans MT"/>
                <a:ea typeface="DejaVu Sans"/>
              </a:rPr>
              <a:t>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3" name="CustomShape 87"/>
          <p:cNvSpPr/>
          <p:nvPr/>
        </p:nvSpPr>
        <p:spPr>
          <a:xfrm>
            <a:off x="1297440" y="5837760"/>
            <a:ext cx="1168920" cy="509040"/>
          </a:xfrm>
          <a:custGeom>
            <a:avLst/>
            <a:gdLst/>
            <a:ahLst/>
            <a:rect l="l" t="t" r="r" b="b"/>
            <a:pathLst>
              <a:path w="1169670" h="509904">
                <a:moveTo>
                  <a:pt x="559511" y="0"/>
                </a:moveTo>
                <a:lnTo>
                  <a:pt x="457657" y="122745"/>
                </a:lnTo>
                <a:lnTo>
                  <a:pt x="389512" y="129286"/>
                </a:lnTo>
                <a:lnTo>
                  <a:pt x="325163" y="138383"/>
                </a:lnTo>
                <a:lnTo>
                  <a:pt x="265114" y="149856"/>
                </a:lnTo>
                <a:lnTo>
                  <a:pt x="209871" y="163527"/>
                </a:lnTo>
                <a:lnTo>
                  <a:pt x="159938" y="179219"/>
                </a:lnTo>
                <a:lnTo>
                  <a:pt x="115818" y="196752"/>
                </a:lnTo>
                <a:lnTo>
                  <a:pt x="78017" y="215949"/>
                </a:lnTo>
                <a:lnTo>
                  <a:pt x="23388" y="258619"/>
                </a:lnTo>
                <a:lnTo>
                  <a:pt x="0" y="306219"/>
                </a:lnTo>
                <a:lnTo>
                  <a:pt x="1514" y="330285"/>
                </a:lnTo>
                <a:lnTo>
                  <a:pt x="29989" y="376321"/>
                </a:lnTo>
                <a:lnTo>
                  <a:pt x="89385" y="418154"/>
                </a:lnTo>
                <a:lnTo>
                  <a:pt x="129550" y="436967"/>
                </a:lnTo>
                <a:lnTo>
                  <a:pt x="176091" y="454095"/>
                </a:lnTo>
                <a:lnTo>
                  <a:pt x="228557" y="469328"/>
                </a:lnTo>
                <a:lnTo>
                  <a:pt x="286497" y="482455"/>
                </a:lnTo>
                <a:lnTo>
                  <a:pt x="349459" y="493264"/>
                </a:lnTo>
                <a:lnTo>
                  <a:pt x="416992" y="501545"/>
                </a:lnTo>
                <a:lnTo>
                  <a:pt x="488645" y="507085"/>
                </a:lnTo>
                <a:lnTo>
                  <a:pt x="552101" y="509455"/>
                </a:lnTo>
                <a:lnTo>
                  <a:pt x="614684" y="509526"/>
                </a:lnTo>
                <a:lnTo>
                  <a:pt x="675986" y="507399"/>
                </a:lnTo>
                <a:lnTo>
                  <a:pt x="735594" y="503171"/>
                </a:lnTo>
                <a:lnTo>
                  <a:pt x="793097" y="496939"/>
                </a:lnTo>
                <a:lnTo>
                  <a:pt x="848086" y="488803"/>
                </a:lnTo>
                <a:lnTo>
                  <a:pt x="900148" y="478861"/>
                </a:lnTo>
                <a:lnTo>
                  <a:pt x="948874" y="467210"/>
                </a:lnTo>
                <a:lnTo>
                  <a:pt x="993851" y="453949"/>
                </a:lnTo>
                <a:lnTo>
                  <a:pt x="1034670" y="439177"/>
                </a:lnTo>
                <a:lnTo>
                  <a:pt x="1070919" y="422991"/>
                </a:lnTo>
                <a:lnTo>
                  <a:pt x="1128064" y="386770"/>
                </a:lnTo>
                <a:lnTo>
                  <a:pt x="1161999" y="346074"/>
                </a:lnTo>
                <a:lnTo>
                  <a:pt x="1169559" y="321591"/>
                </a:lnTo>
                <a:lnTo>
                  <a:pt x="1168038" y="297525"/>
                </a:lnTo>
                <a:lnTo>
                  <a:pt x="1139557" y="251490"/>
                </a:lnTo>
                <a:lnTo>
                  <a:pt x="1080163" y="209657"/>
                </a:lnTo>
                <a:lnTo>
                  <a:pt x="1040001" y="190844"/>
                </a:lnTo>
                <a:lnTo>
                  <a:pt x="993464" y="173716"/>
                </a:lnTo>
                <a:lnTo>
                  <a:pt x="941001" y="158482"/>
                </a:lnTo>
                <a:lnTo>
                  <a:pt x="883065" y="145356"/>
                </a:lnTo>
                <a:lnTo>
                  <a:pt x="820106" y="134547"/>
                </a:lnTo>
                <a:lnTo>
                  <a:pt x="752575" y="126266"/>
                </a:lnTo>
                <a:lnTo>
                  <a:pt x="680923" y="120726"/>
                </a:lnTo>
                <a:lnTo>
                  <a:pt x="559511" y="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CustomShape 88"/>
          <p:cNvSpPr/>
          <p:nvPr/>
        </p:nvSpPr>
        <p:spPr>
          <a:xfrm>
            <a:off x="1297080" y="5837760"/>
            <a:ext cx="1170360" cy="509040"/>
          </a:xfrm>
          <a:custGeom>
            <a:avLst/>
            <a:gdLst/>
            <a:ahLst/>
            <a:rect l="l" t="t" r="r" b="b"/>
            <a:pathLst>
              <a:path w="1170939" h="509904">
                <a:moveTo>
                  <a:pt x="552160" y="9375"/>
                </a:moveTo>
                <a:lnTo>
                  <a:pt x="458083" y="122783"/>
                </a:lnTo>
                <a:lnTo>
                  <a:pt x="415157" y="126491"/>
                </a:lnTo>
                <a:lnTo>
                  <a:pt x="373501" y="131356"/>
                </a:lnTo>
                <a:lnTo>
                  <a:pt x="333496" y="137159"/>
                </a:lnTo>
                <a:lnTo>
                  <a:pt x="295015" y="143827"/>
                </a:lnTo>
                <a:lnTo>
                  <a:pt x="223768" y="159931"/>
                </a:lnTo>
                <a:lnTo>
                  <a:pt x="160395" y="179260"/>
                </a:lnTo>
                <a:lnTo>
                  <a:pt x="118866" y="195643"/>
                </a:lnTo>
                <a:lnTo>
                  <a:pt x="82798" y="213461"/>
                </a:lnTo>
                <a:lnTo>
                  <a:pt x="44063" y="239267"/>
                </a:lnTo>
                <a:lnTo>
                  <a:pt x="16885" y="267182"/>
                </a:lnTo>
                <a:lnTo>
                  <a:pt x="49" y="310997"/>
                </a:lnTo>
                <a:lnTo>
                  <a:pt x="0" y="311598"/>
                </a:lnTo>
                <a:lnTo>
                  <a:pt x="375" y="321284"/>
                </a:lnTo>
                <a:lnTo>
                  <a:pt x="15996" y="359473"/>
                </a:lnTo>
                <a:lnTo>
                  <a:pt x="52826" y="395198"/>
                </a:lnTo>
                <a:lnTo>
                  <a:pt x="93339" y="419963"/>
                </a:lnTo>
                <a:lnTo>
                  <a:pt x="143885" y="442531"/>
                </a:lnTo>
                <a:lnTo>
                  <a:pt x="182747" y="456056"/>
                </a:lnTo>
                <a:lnTo>
                  <a:pt x="225546" y="468439"/>
                </a:lnTo>
                <a:lnTo>
                  <a:pt x="271901" y="479399"/>
                </a:lnTo>
                <a:lnTo>
                  <a:pt x="321685" y="488822"/>
                </a:lnTo>
                <a:lnTo>
                  <a:pt x="374644" y="496735"/>
                </a:lnTo>
                <a:lnTo>
                  <a:pt x="430651" y="502831"/>
                </a:lnTo>
                <a:lnTo>
                  <a:pt x="489071" y="507110"/>
                </a:lnTo>
                <a:lnTo>
                  <a:pt x="548634" y="509396"/>
                </a:lnTo>
                <a:lnTo>
                  <a:pt x="607435" y="509689"/>
                </a:lnTo>
                <a:lnTo>
                  <a:pt x="665093" y="507974"/>
                </a:lnTo>
                <a:lnTo>
                  <a:pt x="721354" y="504443"/>
                </a:lnTo>
                <a:lnTo>
                  <a:pt x="775837" y="499109"/>
                </a:lnTo>
                <a:lnTo>
                  <a:pt x="788704" y="497497"/>
                </a:lnTo>
                <a:lnTo>
                  <a:pt x="607054" y="497497"/>
                </a:lnTo>
                <a:lnTo>
                  <a:pt x="548634" y="497204"/>
                </a:lnTo>
                <a:lnTo>
                  <a:pt x="489579" y="494931"/>
                </a:lnTo>
                <a:lnTo>
                  <a:pt x="431667" y="490677"/>
                </a:lnTo>
                <a:lnTo>
                  <a:pt x="376168" y="484619"/>
                </a:lnTo>
                <a:lnTo>
                  <a:pt x="323717" y="476796"/>
                </a:lnTo>
                <a:lnTo>
                  <a:pt x="274314" y="467448"/>
                </a:lnTo>
                <a:lnTo>
                  <a:pt x="228467" y="456603"/>
                </a:lnTo>
                <a:lnTo>
                  <a:pt x="186303" y="444398"/>
                </a:lnTo>
                <a:lnTo>
                  <a:pt x="148076" y="431088"/>
                </a:lnTo>
                <a:lnTo>
                  <a:pt x="98800" y="409041"/>
                </a:lnTo>
                <a:lnTo>
                  <a:pt x="59811" y="385165"/>
                </a:lnTo>
                <a:lnTo>
                  <a:pt x="25521" y="351916"/>
                </a:lnTo>
                <a:lnTo>
                  <a:pt x="12643" y="320814"/>
                </a:lnTo>
                <a:lnTo>
                  <a:pt x="12313" y="319049"/>
                </a:lnTo>
                <a:lnTo>
                  <a:pt x="12499" y="319049"/>
                </a:lnTo>
                <a:lnTo>
                  <a:pt x="12260" y="312889"/>
                </a:lnTo>
                <a:lnTo>
                  <a:pt x="12059" y="312889"/>
                </a:lnTo>
                <a:lnTo>
                  <a:pt x="12155" y="311467"/>
                </a:lnTo>
                <a:lnTo>
                  <a:pt x="12280" y="310997"/>
                </a:lnTo>
                <a:lnTo>
                  <a:pt x="13001" y="304799"/>
                </a:lnTo>
                <a:lnTo>
                  <a:pt x="13202" y="303072"/>
                </a:lnTo>
                <a:lnTo>
                  <a:pt x="13409" y="303072"/>
                </a:lnTo>
                <a:lnTo>
                  <a:pt x="15615" y="294805"/>
                </a:lnTo>
                <a:lnTo>
                  <a:pt x="37967" y="261238"/>
                </a:lnTo>
                <a:lnTo>
                  <a:pt x="69082" y="236092"/>
                </a:lnTo>
                <a:lnTo>
                  <a:pt x="111627" y="212267"/>
                </a:lnTo>
                <a:lnTo>
                  <a:pt x="150489" y="195859"/>
                </a:lnTo>
                <a:lnTo>
                  <a:pt x="194812" y="180746"/>
                </a:lnTo>
                <a:lnTo>
                  <a:pt x="261360" y="163296"/>
                </a:lnTo>
                <a:lnTo>
                  <a:pt x="335528" y="149174"/>
                </a:lnTo>
                <a:lnTo>
                  <a:pt x="375279" y="143421"/>
                </a:lnTo>
                <a:lnTo>
                  <a:pt x="416554" y="138607"/>
                </a:lnTo>
                <a:lnTo>
                  <a:pt x="462401" y="134645"/>
                </a:lnTo>
                <a:lnTo>
                  <a:pt x="465449" y="133070"/>
                </a:lnTo>
                <a:lnTo>
                  <a:pt x="467481" y="130568"/>
                </a:lnTo>
                <a:lnTo>
                  <a:pt x="560850" y="18014"/>
                </a:lnTo>
                <a:lnTo>
                  <a:pt x="552160" y="9375"/>
                </a:lnTo>
                <a:close/>
                <a:moveTo>
                  <a:pt x="1169775" y="322973"/>
                </a:moveTo>
                <a:lnTo>
                  <a:pt x="1157599" y="322973"/>
                </a:lnTo>
                <a:lnTo>
                  <a:pt x="1157218" y="324738"/>
                </a:lnTo>
                <a:lnTo>
                  <a:pt x="1132199" y="366953"/>
                </a:lnTo>
                <a:lnTo>
                  <a:pt x="1100957" y="392125"/>
                </a:lnTo>
                <a:lnTo>
                  <a:pt x="1058539" y="415721"/>
                </a:lnTo>
                <a:lnTo>
                  <a:pt x="1005961" y="437095"/>
                </a:lnTo>
                <a:lnTo>
                  <a:pt x="965956" y="449935"/>
                </a:lnTo>
                <a:lnTo>
                  <a:pt x="922522" y="461378"/>
                </a:lnTo>
                <a:lnTo>
                  <a:pt x="875913" y="471449"/>
                </a:lnTo>
                <a:lnTo>
                  <a:pt x="826383" y="480034"/>
                </a:lnTo>
                <a:lnTo>
                  <a:pt x="774440" y="487019"/>
                </a:lnTo>
                <a:lnTo>
                  <a:pt x="720084" y="492315"/>
                </a:lnTo>
                <a:lnTo>
                  <a:pt x="664331" y="495807"/>
                </a:lnTo>
                <a:lnTo>
                  <a:pt x="607054" y="497497"/>
                </a:lnTo>
                <a:lnTo>
                  <a:pt x="788704" y="497497"/>
                </a:lnTo>
                <a:lnTo>
                  <a:pt x="828288" y="492061"/>
                </a:lnTo>
                <a:lnTo>
                  <a:pt x="878326" y="483400"/>
                </a:lnTo>
                <a:lnTo>
                  <a:pt x="925443" y="473201"/>
                </a:lnTo>
                <a:lnTo>
                  <a:pt x="969512" y="461581"/>
                </a:lnTo>
                <a:lnTo>
                  <a:pt x="1010152" y="448538"/>
                </a:lnTo>
                <a:lnTo>
                  <a:pt x="1047109" y="434251"/>
                </a:lnTo>
                <a:lnTo>
                  <a:pt x="1094353" y="410527"/>
                </a:lnTo>
                <a:lnTo>
                  <a:pt x="1131437" y="384340"/>
                </a:lnTo>
                <a:lnTo>
                  <a:pt x="1162552" y="346049"/>
                </a:lnTo>
                <a:lnTo>
                  <a:pt x="1169410" y="326135"/>
                </a:lnTo>
                <a:lnTo>
                  <a:pt x="1169775" y="322973"/>
                </a:lnTo>
                <a:close/>
                <a:moveTo>
                  <a:pt x="1157289" y="324126"/>
                </a:moveTo>
                <a:lnTo>
                  <a:pt x="1157124" y="324738"/>
                </a:lnTo>
                <a:lnTo>
                  <a:pt x="1157289" y="324126"/>
                </a:lnTo>
                <a:close/>
                <a:moveTo>
                  <a:pt x="1157599" y="322973"/>
                </a:moveTo>
                <a:lnTo>
                  <a:pt x="1157289" y="324126"/>
                </a:lnTo>
                <a:lnTo>
                  <a:pt x="1157218" y="324738"/>
                </a:lnTo>
                <a:lnTo>
                  <a:pt x="1157599" y="322973"/>
                </a:lnTo>
                <a:close/>
                <a:moveTo>
                  <a:pt x="1158307" y="315306"/>
                </a:moveTo>
                <a:lnTo>
                  <a:pt x="1157289" y="324126"/>
                </a:lnTo>
                <a:lnTo>
                  <a:pt x="1157599" y="322973"/>
                </a:lnTo>
                <a:lnTo>
                  <a:pt x="1169775" y="322973"/>
                </a:lnTo>
                <a:lnTo>
                  <a:pt x="1170498" y="316712"/>
                </a:lnTo>
                <a:lnTo>
                  <a:pt x="1158361" y="316712"/>
                </a:lnTo>
                <a:lnTo>
                  <a:pt x="1158307" y="315306"/>
                </a:lnTo>
                <a:close/>
                <a:moveTo>
                  <a:pt x="12313" y="319049"/>
                </a:moveTo>
                <a:lnTo>
                  <a:pt x="12567" y="320814"/>
                </a:lnTo>
                <a:lnTo>
                  <a:pt x="12548" y="320304"/>
                </a:lnTo>
                <a:lnTo>
                  <a:pt x="12313" y="319049"/>
                </a:lnTo>
                <a:close/>
                <a:moveTo>
                  <a:pt x="12548" y="320304"/>
                </a:moveTo>
                <a:lnTo>
                  <a:pt x="12567" y="320814"/>
                </a:lnTo>
                <a:lnTo>
                  <a:pt x="12548" y="320304"/>
                </a:lnTo>
                <a:close/>
                <a:moveTo>
                  <a:pt x="12499" y="319049"/>
                </a:moveTo>
                <a:lnTo>
                  <a:pt x="12313" y="319049"/>
                </a:lnTo>
                <a:lnTo>
                  <a:pt x="12548" y="320304"/>
                </a:lnTo>
                <a:lnTo>
                  <a:pt x="12499" y="319049"/>
                </a:lnTo>
                <a:close/>
                <a:moveTo>
                  <a:pt x="1170499" y="314832"/>
                </a:moveTo>
                <a:lnTo>
                  <a:pt x="1158361" y="314832"/>
                </a:lnTo>
                <a:lnTo>
                  <a:pt x="1158361" y="316712"/>
                </a:lnTo>
                <a:lnTo>
                  <a:pt x="1170498" y="316712"/>
                </a:lnTo>
                <a:lnTo>
                  <a:pt x="1170499" y="314832"/>
                </a:lnTo>
                <a:close/>
                <a:moveTo>
                  <a:pt x="1170191" y="306895"/>
                </a:moveTo>
                <a:lnTo>
                  <a:pt x="1157980" y="306895"/>
                </a:lnTo>
                <a:lnTo>
                  <a:pt x="1158107" y="308660"/>
                </a:lnTo>
                <a:lnTo>
                  <a:pt x="1158140" y="310997"/>
                </a:lnTo>
                <a:lnTo>
                  <a:pt x="1158307" y="315306"/>
                </a:lnTo>
                <a:lnTo>
                  <a:pt x="1158361" y="314832"/>
                </a:lnTo>
                <a:lnTo>
                  <a:pt x="1170499" y="314832"/>
                </a:lnTo>
                <a:lnTo>
                  <a:pt x="1170191" y="306895"/>
                </a:lnTo>
                <a:close/>
                <a:moveTo>
                  <a:pt x="12186" y="310997"/>
                </a:moveTo>
                <a:lnTo>
                  <a:pt x="12059" y="312889"/>
                </a:lnTo>
                <a:lnTo>
                  <a:pt x="12210" y="311598"/>
                </a:lnTo>
                <a:lnTo>
                  <a:pt x="12186" y="310997"/>
                </a:lnTo>
                <a:close/>
                <a:moveTo>
                  <a:pt x="12210" y="311598"/>
                </a:moveTo>
                <a:lnTo>
                  <a:pt x="12059" y="312889"/>
                </a:lnTo>
                <a:lnTo>
                  <a:pt x="12260" y="312889"/>
                </a:lnTo>
                <a:lnTo>
                  <a:pt x="12210" y="311598"/>
                </a:lnTo>
                <a:close/>
                <a:moveTo>
                  <a:pt x="12280" y="310997"/>
                </a:moveTo>
                <a:lnTo>
                  <a:pt x="12210" y="311598"/>
                </a:lnTo>
                <a:lnTo>
                  <a:pt x="12280" y="310997"/>
                </a:lnTo>
                <a:close/>
                <a:moveTo>
                  <a:pt x="1158032" y="308221"/>
                </a:moveTo>
                <a:lnTo>
                  <a:pt x="1158049" y="308660"/>
                </a:lnTo>
                <a:lnTo>
                  <a:pt x="1158032" y="308221"/>
                </a:lnTo>
                <a:close/>
                <a:moveTo>
                  <a:pt x="568628" y="8638"/>
                </a:moveTo>
                <a:lnTo>
                  <a:pt x="560850" y="18014"/>
                </a:lnTo>
                <a:lnTo>
                  <a:pt x="672840" y="129336"/>
                </a:lnTo>
                <a:lnTo>
                  <a:pt x="674872" y="131419"/>
                </a:lnTo>
                <a:lnTo>
                  <a:pt x="677666" y="132664"/>
                </a:lnTo>
                <a:lnTo>
                  <a:pt x="710305" y="134759"/>
                </a:lnTo>
                <a:lnTo>
                  <a:pt x="738880" y="137121"/>
                </a:lnTo>
                <a:lnTo>
                  <a:pt x="794379" y="143179"/>
                </a:lnTo>
                <a:lnTo>
                  <a:pt x="846830" y="151015"/>
                </a:lnTo>
                <a:lnTo>
                  <a:pt x="896233" y="160362"/>
                </a:lnTo>
                <a:lnTo>
                  <a:pt x="942080" y="171195"/>
                </a:lnTo>
                <a:lnTo>
                  <a:pt x="984244" y="183324"/>
                </a:lnTo>
                <a:lnTo>
                  <a:pt x="1022344" y="196710"/>
                </a:lnTo>
                <a:lnTo>
                  <a:pt x="1071747" y="218757"/>
                </a:lnTo>
                <a:lnTo>
                  <a:pt x="1110736" y="242582"/>
                </a:lnTo>
                <a:lnTo>
                  <a:pt x="1144899" y="275843"/>
                </a:lnTo>
                <a:lnTo>
                  <a:pt x="1158032" y="308221"/>
                </a:lnTo>
                <a:lnTo>
                  <a:pt x="1157980" y="306895"/>
                </a:lnTo>
                <a:lnTo>
                  <a:pt x="1170191" y="306895"/>
                </a:lnTo>
                <a:lnTo>
                  <a:pt x="1170172" y="306425"/>
                </a:lnTo>
                <a:lnTo>
                  <a:pt x="1154551" y="268325"/>
                </a:lnTo>
                <a:lnTo>
                  <a:pt x="1117594" y="232511"/>
                </a:lnTo>
                <a:lnTo>
                  <a:pt x="1077208" y="207835"/>
                </a:lnTo>
                <a:lnTo>
                  <a:pt x="1026535" y="185267"/>
                </a:lnTo>
                <a:lnTo>
                  <a:pt x="987673" y="171640"/>
                </a:lnTo>
                <a:lnTo>
                  <a:pt x="945001" y="159359"/>
                </a:lnTo>
                <a:lnTo>
                  <a:pt x="898519" y="148399"/>
                </a:lnTo>
                <a:lnTo>
                  <a:pt x="848735" y="138976"/>
                </a:lnTo>
                <a:lnTo>
                  <a:pt x="795776" y="131063"/>
                </a:lnTo>
                <a:lnTo>
                  <a:pt x="739896" y="124967"/>
                </a:lnTo>
                <a:lnTo>
                  <a:pt x="681349" y="120688"/>
                </a:lnTo>
                <a:lnTo>
                  <a:pt x="568628" y="8638"/>
                </a:lnTo>
                <a:close/>
                <a:moveTo>
                  <a:pt x="13202" y="303072"/>
                </a:moveTo>
                <a:lnTo>
                  <a:pt x="12948" y="304799"/>
                </a:lnTo>
                <a:lnTo>
                  <a:pt x="13042" y="304448"/>
                </a:lnTo>
                <a:lnTo>
                  <a:pt x="13202" y="303072"/>
                </a:lnTo>
                <a:close/>
                <a:moveTo>
                  <a:pt x="13042" y="304448"/>
                </a:moveTo>
                <a:lnTo>
                  <a:pt x="12948" y="304799"/>
                </a:lnTo>
                <a:lnTo>
                  <a:pt x="13042" y="304448"/>
                </a:lnTo>
                <a:close/>
                <a:moveTo>
                  <a:pt x="13409" y="303072"/>
                </a:moveTo>
                <a:lnTo>
                  <a:pt x="13202" y="303072"/>
                </a:lnTo>
                <a:lnTo>
                  <a:pt x="13042" y="304448"/>
                </a:lnTo>
                <a:lnTo>
                  <a:pt x="13409" y="303072"/>
                </a:lnTo>
                <a:close/>
                <a:moveTo>
                  <a:pt x="567842" y="7857"/>
                </a:moveTo>
                <a:lnTo>
                  <a:pt x="552819" y="8581"/>
                </a:lnTo>
                <a:lnTo>
                  <a:pt x="552160" y="9375"/>
                </a:lnTo>
                <a:lnTo>
                  <a:pt x="560850" y="18014"/>
                </a:lnTo>
                <a:lnTo>
                  <a:pt x="568619" y="8648"/>
                </a:lnTo>
                <a:lnTo>
                  <a:pt x="567842" y="7857"/>
                </a:lnTo>
                <a:close/>
                <a:moveTo>
                  <a:pt x="552819" y="8581"/>
                </a:moveTo>
                <a:lnTo>
                  <a:pt x="551428" y="8648"/>
                </a:lnTo>
                <a:lnTo>
                  <a:pt x="552160" y="9375"/>
                </a:lnTo>
                <a:lnTo>
                  <a:pt x="552819" y="8581"/>
                </a:lnTo>
                <a:close/>
                <a:moveTo>
                  <a:pt x="569335" y="7785"/>
                </a:moveTo>
                <a:lnTo>
                  <a:pt x="567842" y="7857"/>
                </a:lnTo>
                <a:lnTo>
                  <a:pt x="568628" y="8638"/>
                </a:lnTo>
                <a:lnTo>
                  <a:pt x="569335" y="7785"/>
                </a:lnTo>
                <a:close/>
                <a:moveTo>
                  <a:pt x="559937" y="0"/>
                </a:moveTo>
                <a:lnTo>
                  <a:pt x="552819" y="8581"/>
                </a:lnTo>
                <a:lnTo>
                  <a:pt x="567842" y="7857"/>
                </a:lnTo>
                <a:lnTo>
                  <a:pt x="559937" y="0"/>
                </a:lnTo>
                <a:close/>
              </a:path>
            </a:pathLst>
          </a:custGeom>
          <a:solidFill>
            <a:srgbClr val="77912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5" name="CustomShape 89"/>
          <p:cNvSpPr/>
          <p:nvPr/>
        </p:nvSpPr>
        <p:spPr>
          <a:xfrm>
            <a:off x="1573920" y="6042600"/>
            <a:ext cx="80352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200" spc="-7" strike="noStrike">
                <a:solidFill>
                  <a:srgbClr val="be6446"/>
                </a:solidFill>
                <a:latin typeface="Gill Sans MT"/>
                <a:ea typeface="DejaVu Sans"/>
              </a:rPr>
              <a:t>K( ),A(</a:t>
            </a:r>
            <a:r>
              <a:rPr b="1" lang="en-US" sz="1200" spc="-60" strike="noStrike">
                <a:solidFill>
                  <a:srgbClr val="be6446"/>
                </a:solidFill>
                <a:latin typeface="Gill Sans MT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be6446"/>
                </a:solidFill>
                <a:latin typeface="Gill Sans MT"/>
                <a:ea typeface="DejaVu Sans"/>
              </a:rPr>
              <a:t>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6" name="CustomShape 90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7" name="CustomShape 91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2EAF4F57-AFC9-481E-B3BC-CDF7A86EC094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CustomShape 1"/>
          <p:cNvSpPr/>
          <p:nvPr/>
        </p:nvSpPr>
        <p:spPr>
          <a:xfrm>
            <a:off x="0" y="0"/>
            <a:ext cx="885240" cy="6857280"/>
          </a:xfrm>
          <a:custGeom>
            <a:avLst/>
            <a:gdLst/>
            <a:ahLst/>
            <a:rect l="l" t="t" r="r" b="b"/>
            <a:pathLst>
              <a:path w="885825" h="6858000">
                <a:moveTo>
                  <a:pt x="709307" y="0"/>
                </a:moveTo>
                <a:lnTo>
                  <a:pt x="0" y="0"/>
                </a:lnTo>
                <a:lnTo>
                  <a:pt x="0" y="6857999"/>
                </a:lnTo>
                <a:lnTo>
                  <a:pt x="709307" y="6857999"/>
                </a:lnTo>
                <a:lnTo>
                  <a:pt x="710895" y="6789736"/>
                </a:lnTo>
                <a:lnTo>
                  <a:pt x="718832" y="6729412"/>
                </a:lnTo>
                <a:lnTo>
                  <a:pt x="729932" y="6677025"/>
                </a:lnTo>
                <a:lnTo>
                  <a:pt x="744220" y="6630987"/>
                </a:lnTo>
                <a:lnTo>
                  <a:pt x="760082" y="6589712"/>
                </a:lnTo>
                <a:lnTo>
                  <a:pt x="779132" y="6553200"/>
                </a:lnTo>
                <a:lnTo>
                  <a:pt x="817206" y="6477000"/>
                </a:lnTo>
                <a:lnTo>
                  <a:pt x="833081" y="6440487"/>
                </a:lnTo>
                <a:lnTo>
                  <a:pt x="848944" y="6399212"/>
                </a:lnTo>
                <a:lnTo>
                  <a:pt x="864819" y="6353175"/>
                </a:lnTo>
                <a:lnTo>
                  <a:pt x="875919" y="6300787"/>
                </a:lnTo>
                <a:lnTo>
                  <a:pt x="882269" y="6240462"/>
                </a:lnTo>
                <a:lnTo>
                  <a:pt x="885444" y="6172200"/>
                </a:lnTo>
                <a:lnTo>
                  <a:pt x="882269" y="6103937"/>
                </a:lnTo>
                <a:lnTo>
                  <a:pt x="875919" y="6043612"/>
                </a:lnTo>
                <a:lnTo>
                  <a:pt x="864819" y="5991225"/>
                </a:lnTo>
                <a:lnTo>
                  <a:pt x="848944" y="5945187"/>
                </a:lnTo>
                <a:lnTo>
                  <a:pt x="833081" y="5903912"/>
                </a:lnTo>
                <a:lnTo>
                  <a:pt x="817206" y="5867400"/>
                </a:lnTo>
                <a:lnTo>
                  <a:pt x="779132" y="5791200"/>
                </a:lnTo>
                <a:lnTo>
                  <a:pt x="760082" y="5754687"/>
                </a:lnTo>
                <a:lnTo>
                  <a:pt x="744220" y="5713412"/>
                </a:lnTo>
                <a:lnTo>
                  <a:pt x="729932" y="5667375"/>
                </a:lnTo>
                <a:lnTo>
                  <a:pt x="718832" y="5614987"/>
                </a:lnTo>
                <a:lnTo>
                  <a:pt x="710895" y="5554599"/>
                </a:lnTo>
                <a:lnTo>
                  <a:pt x="709307" y="5486400"/>
                </a:lnTo>
                <a:lnTo>
                  <a:pt x="710895" y="5418074"/>
                </a:lnTo>
                <a:lnTo>
                  <a:pt x="718832" y="5357749"/>
                </a:lnTo>
                <a:lnTo>
                  <a:pt x="729932" y="5305425"/>
                </a:lnTo>
                <a:lnTo>
                  <a:pt x="744220" y="5259324"/>
                </a:lnTo>
                <a:lnTo>
                  <a:pt x="760082" y="5218049"/>
                </a:lnTo>
                <a:lnTo>
                  <a:pt x="779132" y="5181600"/>
                </a:lnTo>
                <a:lnTo>
                  <a:pt x="817206" y="5105400"/>
                </a:lnTo>
                <a:lnTo>
                  <a:pt x="833081" y="5068824"/>
                </a:lnTo>
                <a:lnTo>
                  <a:pt x="848944" y="5027549"/>
                </a:lnTo>
                <a:lnTo>
                  <a:pt x="864819" y="4981575"/>
                </a:lnTo>
                <a:lnTo>
                  <a:pt x="875919" y="4929124"/>
                </a:lnTo>
                <a:lnTo>
                  <a:pt x="882269" y="4868799"/>
                </a:lnTo>
                <a:lnTo>
                  <a:pt x="885444" y="4800600"/>
                </a:lnTo>
                <a:lnTo>
                  <a:pt x="882269" y="4732274"/>
                </a:lnTo>
                <a:lnTo>
                  <a:pt x="875919" y="4671949"/>
                </a:lnTo>
                <a:lnTo>
                  <a:pt x="864819" y="4619625"/>
                </a:lnTo>
                <a:lnTo>
                  <a:pt x="848944" y="4573524"/>
                </a:lnTo>
                <a:lnTo>
                  <a:pt x="833081" y="4532249"/>
                </a:lnTo>
                <a:lnTo>
                  <a:pt x="817206" y="4495800"/>
                </a:lnTo>
                <a:lnTo>
                  <a:pt x="779132" y="4419600"/>
                </a:lnTo>
                <a:lnTo>
                  <a:pt x="760082" y="4383024"/>
                </a:lnTo>
                <a:lnTo>
                  <a:pt x="744220" y="4341749"/>
                </a:lnTo>
                <a:lnTo>
                  <a:pt x="729932" y="4295775"/>
                </a:lnTo>
                <a:lnTo>
                  <a:pt x="718832" y="4243324"/>
                </a:lnTo>
                <a:lnTo>
                  <a:pt x="710895" y="4182999"/>
                </a:lnTo>
                <a:lnTo>
                  <a:pt x="709307" y="4114800"/>
                </a:lnTo>
                <a:lnTo>
                  <a:pt x="710895" y="4046474"/>
                </a:lnTo>
                <a:lnTo>
                  <a:pt x="718832" y="3986149"/>
                </a:lnTo>
                <a:lnTo>
                  <a:pt x="729932" y="3933825"/>
                </a:lnTo>
                <a:lnTo>
                  <a:pt x="744220" y="3887724"/>
                </a:lnTo>
                <a:lnTo>
                  <a:pt x="760082" y="3846449"/>
                </a:lnTo>
                <a:lnTo>
                  <a:pt x="779132" y="3810000"/>
                </a:lnTo>
                <a:lnTo>
                  <a:pt x="817206" y="3733800"/>
                </a:lnTo>
                <a:lnTo>
                  <a:pt x="833081" y="3697224"/>
                </a:lnTo>
                <a:lnTo>
                  <a:pt x="848944" y="3655949"/>
                </a:lnTo>
                <a:lnTo>
                  <a:pt x="864819" y="3609975"/>
                </a:lnTo>
                <a:lnTo>
                  <a:pt x="875919" y="3557524"/>
                </a:lnTo>
                <a:lnTo>
                  <a:pt x="882269" y="3497199"/>
                </a:lnTo>
                <a:lnTo>
                  <a:pt x="885444" y="3427349"/>
                </a:lnTo>
                <a:lnTo>
                  <a:pt x="882269" y="3360674"/>
                </a:lnTo>
                <a:lnTo>
                  <a:pt x="875919" y="3300349"/>
                </a:lnTo>
                <a:lnTo>
                  <a:pt x="864819" y="3248025"/>
                </a:lnTo>
                <a:lnTo>
                  <a:pt x="848944" y="3201924"/>
                </a:lnTo>
                <a:lnTo>
                  <a:pt x="833081" y="3160649"/>
                </a:lnTo>
                <a:lnTo>
                  <a:pt x="817206" y="3124200"/>
                </a:lnTo>
                <a:lnTo>
                  <a:pt x="779132" y="3048000"/>
                </a:lnTo>
                <a:lnTo>
                  <a:pt x="760082" y="3011424"/>
                </a:lnTo>
                <a:lnTo>
                  <a:pt x="744220" y="2970149"/>
                </a:lnTo>
                <a:lnTo>
                  <a:pt x="729932" y="2924175"/>
                </a:lnTo>
                <a:lnTo>
                  <a:pt x="718832" y="2871724"/>
                </a:lnTo>
                <a:lnTo>
                  <a:pt x="710895" y="2811399"/>
                </a:lnTo>
                <a:lnTo>
                  <a:pt x="709307" y="2743200"/>
                </a:lnTo>
                <a:lnTo>
                  <a:pt x="710895" y="2674874"/>
                </a:lnTo>
                <a:lnTo>
                  <a:pt x="718832" y="2614549"/>
                </a:lnTo>
                <a:lnTo>
                  <a:pt x="729932" y="2562225"/>
                </a:lnTo>
                <a:lnTo>
                  <a:pt x="744220" y="2516124"/>
                </a:lnTo>
                <a:lnTo>
                  <a:pt x="760082" y="2474849"/>
                </a:lnTo>
                <a:lnTo>
                  <a:pt x="779132" y="2438400"/>
                </a:lnTo>
                <a:lnTo>
                  <a:pt x="817206" y="2362200"/>
                </a:lnTo>
                <a:lnTo>
                  <a:pt x="833081" y="2325624"/>
                </a:lnTo>
                <a:lnTo>
                  <a:pt x="848944" y="2284349"/>
                </a:lnTo>
                <a:lnTo>
                  <a:pt x="864819" y="2238375"/>
                </a:lnTo>
                <a:lnTo>
                  <a:pt x="875919" y="2185924"/>
                </a:lnTo>
                <a:lnTo>
                  <a:pt x="882269" y="2125599"/>
                </a:lnTo>
                <a:lnTo>
                  <a:pt x="885444" y="2057400"/>
                </a:lnTo>
                <a:lnTo>
                  <a:pt x="882269" y="1989074"/>
                </a:lnTo>
                <a:lnTo>
                  <a:pt x="875919" y="1928749"/>
                </a:lnTo>
                <a:lnTo>
                  <a:pt x="864819" y="1876425"/>
                </a:lnTo>
                <a:lnTo>
                  <a:pt x="848944" y="1830324"/>
                </a:lnTo>
                <a:lnTo>
                  <a:pt x="833081" y="1789049"/>
                </a:lnTo>
                <a:lnTo>
                  <a:pt x="817206" y="1752600"/>
                </a:lnTo>
                <a:lnTo>
                  <a:pt x="779132" y="1676400"/>
                </a:lnTo>
                <a:lnTo>
                  <a:pt x="760082" y="1639824"/>
                </a:lnTo>
                <a:lnTo>
                  <a:pt x="744220" y="1598549"/>
                </a:lnTo>
                <a:lnTo>
                  <a:pt x="729932" y="1552575"/>
                </a:lnTo>
                <a:lnTo>
                  <a:pt x="718832" y="1500124"/>
                </a:lnTo>
                <a:lnTo>
                  <a:pt x="710895" y="1439799"/>
                </a:lnTo>
                <a:lnTo>
                  <a:pt x="709307" y="1371600"/>
                </a:lnTo>
                <a:lnTo>
                  <a:pt x="710895" y="1303274"/>
                </a:lnTo>
                <a:lnTo>
                  <a:pt x="718832" y="1242949"/>
                </a:lnTo>
                <a:lnTo>
                  <a:pt x="729932" y="1190625"/>
                </a:lnTo>
                <a:lnTo>
                  <a:pt x="744220" y="1144524"/>
                </a:lnTo>
                <a:lnTo>
                  <a:pt x="760082" y="1103249"/>
                </a:lnTo>
                <a:lnTo>
                  <a:pt x="779132" y="1066800"/>
                </a:lnTo>
                <a:lnTo>
                  <a:pt x="817206" y="990600"/>
                </a:lnTo>
                <a:lnTo>
                  <a:pt x="833081" y="954024"/>
                </a:lnTo>
                <a:lnTo>
                  <a:pt x="848944" y="912749"/>
                </a:lnTo>
                <a:lnTo>
                  <a:pt x="864819" y="866775"/>
                </a:lnTo>
                <a:lnTo>
                  <a:pt x="875919" y="814324"/>
                </a:lnTo>
                <a:lnTo>
                  <a:pt x="882269" y="753999"/>
                </a:lnTo>
                <a:lnTo>
                  <a:pt x="885444" y="685800"/>
                </a:lnTo>
                <a:lnTo>
                  <a:pt x="882269" y="617474"/>
                </a:lnTo>
                <a:lnTo>
                  <a:pt x="875919" y="557149"/>
                </a:lnTo>
                <a:lnTo>
                  <a:pt x="864819" y="504825"/>
                </a:lnTo>
                <a:lnTo>
                  <a:pt x="848944" y="458724"/>
                </a:lnTo>
                <a:lnTo>
                  <a:pt x="833081" y="417449"/>
                </a:lnTo>
                <a:lnTo>
                  <a:pt x="817206" y="381000"/>
                </a:lnTo>
                <a:lnTo>
                  <a:pt x="779132" y="304800"/>
                </a:lnTo>
                <a:lnTo>
                  <a:pt x="760082" y="268224"/>
                </a:lnTo>
                <a:lnTo>
                  <a:pt x="744220" y="226949"/>
                </a:lnTo>
                <a:lnTo>
                  <a:pt x="729932" y="180975"/>
                </a:lnTo>
                <a:lnTo>
                  <a:pt x="718832" y="128524"/>
                </a:lnTo>
                <a:lnTo>
                  <a:pt x="710895" y="68199"/>
                </a:lnTo>
                <a:lnTo>
                  <a:pt x="709307" y="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CustomShape 2"/>
          <p:cNvSpPr/>
          <p:nvPr/>
        </p:nvSpPr>
        <p:spPr>
          <a:xfrm>
            <a:off x="11908440" y="0"/>
            <a:ext cx="282960" cy="6857280"/>
          </a:xfrm>
          <a:custGeom>
            <a:avLst/>
            <a:gdLst/>
            <a:ahLst/>
            <a:rect l="l" t="t" r="r" b="b"/>
            <a:pathLst>
              <a:path w="283845" h="6858000">
                <a:moveTo>
                  <a:pt x="0" y="6858000"/>
                </a:moveTo>
                <a:lnTo>
                  <a:pt x="283464" y="6858000"/>
                </a:lnTo>
                <a:lnTo>
                  <a:pt x="2834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0" name="CustomShape 3"/>
          <p:cNvSpPr/>
          <p:nvPr/>
        </p:nvSpPr>
        <p:spPr>
          <a:xfrm>
            <a:off x="3536640" y="5805000"/>
            <a:ext cx="783360" cy="313560"/>
          </a:xfrm>
          <a:custGeom>
            <a:avLst/>
            <a:gdLst/>
            <a:ahLst/>
            <a:rect l="l" t="t" r="r" b="b"/>
            <a:pathLst>
              <a:path w="784225" h="314325">
                <a:moveTo>
                  <a:pt x="606295" y="0"/>
                </a:moveTo>
                <a:lnTo>
                  <a:pt x="510007" y="13210"/>
                </a:lnTo>
                <a:lnTo>
                  <a:pt x="460824" y="21637"/>
                </a:lnTo>
                <a:lnTo>
                  <a:pt x="411825" y="30977"/>
                </a:lnTo>
                <a:lnTo>
                  <a:pt x="363104" y="41049"/>
                </a:lnTo>
                <a:lnTo>
                  <a:pt x="314753" y="51670"/>
                </a:lnTo>
                <a:lnTo>
                  <a:pt x="219533" y="73831"/>
                </a:lnTo>
                <a:lnTo>
                  <a:pt x="177392" y="85019"/>
                </a:lnTo>
                <a:lnTo>
                  <a:pt x="137219" y="96695"/>
                </a:lnTo>
                <a:lnTo>
                  <a:pt x="98997" y="111311"/>
                </a:lnTo>
                <a:lnTo>
                  <a:pt x="62711" y="131320"/>
                </a:lnTo>
                <a:lnTo>
                  <a:pt x="15671" y="173132"/>
                </a:lnTo>
                <a:lnTo>
                  <a:pt x="0" y="230635"/>
                </a:lnTo>
                <a:lnTo>
                  <a:pt x="17555" y="264197"/>
                </a:lnTo>
                <a:lnTo>
                  <a:pt x="50310" y="287470"/>
                </a:lnTo>
                <a:lnTo>
                  <a:pt x="91888" y="301925"/>
                </a:lnTo>
                <a:lnTo>
                  <a:pt x="135918" y="309030"/>
                </a:lnTo>
                <a:lnTo>
                  <a:pt x="187322" y="312399"/>
                </a:lnTo>
                <a:lnTo>
                  <a:pt x="238902" y="313955"/>
                </a:lnTo>
                <a:lnTo>
                  <a:pt x="290560" y="313695"/>
                </a:lnTo>
                <a:lnTo>
                  <a:pt x="342201" y="311622"/>
                </a:lnTo>
                <a:lnTo>
                  <a:pt x="393728" y="307735"/>
                </a:lnTo>
                <a:lnTo>
                  <a:pt x="445045" y="302034"/>
                </a:lnTo>
                <a:lnTo>
                  <a:pt x="496056" y="294518"/>
                </a:lnTo>
                <a:lnTo>
                  <a:pt x="546665" y="285189"/>
                </a:lnTo>
                <a:lnTo>
                  <a:pt x="596775" y="274046"/>
                </a:lnTo>
                <a:lnTo>
                  <a:pt x="646290" y="261088"/>
                </a:lnTo>
                <a:lnTo>
                  <a:pt x="695114" y="246317"/>
                </a:lnTo>
                <a:lnTo>
                  <a:pt x="755245" y="218867"/>
                </a:lnTo>
                <a:lnTo>
                  <a:pt x="784021" y="167906"/>
                </a:lnTo>
                <a:lnTo>
                  <a:pt x="782229" y="156145"/>
                </a:lnTo>
                <a:lnTo>
                  <a:pt x="777494" y="144383"/>
                </a:lnTo>
                <a:lnTo>
                  <a:pt x="770774" y="132621"/>
                </a:lnTo>
                <a:lnTo>
                  <a:pt x="763029" y="120860"/>
                </a:lnTo>
                <a:lnTo>
                  <a:pt x="742214" y="85259"/>
                </a:lnTo>
                <a:lnTo>
                  <a:pt x="717958" y="51615"/>
                </a:lnTo>
                <a:lnTo>
                  <a:pt x="688808" y="23848"/>
                </a:lnTo>
                <a:lnTo>
                  <a:pt x="653307" y="5880"/>
                </a:lnTo>
                <a:lnTo>
                  <a:pt x="629784" y="733"/>
                </a:lnTo>
                <a:lnTo>
                  <a:pt x="606295" y="0"/>
                </a:lnTo>
                <a:close/>
              </a:path>
            </a:pathLst>
          </a:custGeom>
          <a:solidFill>
            <a:srgbClr val="83858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CustomShape 4"/>
          <p:cNvSpPr/>
          <p:nvPr/>
        </p:nvSpPr>
        <p:spPr>
          <a:xfrm>
            <a:off x="5268600" y="4869360"/>
            <a:ext cx="610200" cy="602640"/>
          </a:xfrm>
          <a:custGeom>
            <a:avLst/>
            <a:gdLst/>
            <a:ahLst/>
            <a:rect l="l" t="t" r="r" b="b"/>
            <a:pathLst>
              <a:path w="610870" h="603250">
                <a:moveTo>
                  <a:pt x="540263" y="0"/>
                </a:moveTo>
                <a:lnTo>
                  <a:pt x="478919" y="5885"/>
                </a:lnTo>
                <a:lnTo>
                  <a:pt x="440645" y="23442"/>
                </a:lnTo>
                <a:lnTo>
                  <a:pt x="404389" y="44431"/>
                </a:lnTo>
                <a:lnTo>
                  <a:pt x="370117" y="68360"/>
                </a:lnTo>
                <a:lnTo>
                  <a:pt x="337797" y="94739"/>
                </a:lnTo>
                <a:lnTo>
                  <a:pt x="297744" y="124180"/>
                </a:lnTo>
                <a:lnTo>
                  <a:pt x="258262" y="154261"/>
                </a:lnTo>
                <a:lnTo>
                  <a:pt x="219253" y="184981"/>
                </a:lnTo>
                <a:lnTo>
                  <a:pt x="180616" y="216340"/>
                </a:lnTo>
                <a:lnTo>
                  <a:pt x="142255" y="248339"/>
                </a:lnTo>
                <a:lnTo>
                  <a:pt x="104069" y="280977"/>
                </a:lnTo>
                <a:lnTo>
                  <a:pt x="65960" y="314254"/>
                </a:lnTo>
                <a:lnTo>
                  <a:pt x="33304" y="348891"/>
                </a:lnTo>
                <a:lnTo>
                  <a:pt x="8453" y="387444"/>
                </a:lnTo>
                <a:lnTo>
                  <a:pt x="0" y="427453"/>
                </a:lnTo>
                <a:lnTo>
                  <a:pt x="3271" y="468450"/>
                </a:lnTo>
                <a:lnTo>
                  <a:pt x="14382" y="509450"/>
                </a:lnTo>
                <a:lnTo>
                  <a:pt x="29445" y="549470"/>
                </a:lnTo>
                <a:lnTo>
                  <a:pt x="33475" y="561147"/>
                </a:lnTo>
                <a:lnTo>
                  <a:pt x="38530" y="572331"/>
                </a:lnTo>
                <a:lnTo>
                  <a:pt x="45569" y="582537"/>
                </a:lnTo>
                <a:lnTo>
                  <a:pt x="55553" y="591277"/>
                </a:lnTo>
                <a:lnTo>
                  <a:pt x="81611" y="602795"/>
                </a:lnTo>
                <a:lnTo>
                  <a:pt x="111075" y="601078"/>
                </a:lnTo>
                <a:lnTo>
                  <a:pt x="170567" y="575595"/>
                </a:lnTo>
                <a:lnTo>
                  <a:pt x="212812" y="546193"/>
                </a:lnTo>
                <a:lnTo>
                  <a:pt x="253994" y="515072"/>
                </a:lnTo>
                <a:lnTo>
                  <a:pt x="294088" y="482325"/>
                </a:lnTo>
                <a:lnTo>
                  <a:pt x="333072" y="448047"/>
                </a:lnTo>
                <a:lnTo>
                  <a:pt x="370923" y="412331"/>
                </a:lnTo>
                <a:lnTo>
                  <a:pt x="407618" y="375273"/>
                </a:lnTo>
                <a:lnTo>
                  <a:pt x="443133" y="336965"/>
                </a:lnTo>
                <a:lnTo>
                  <a:pt x="477447" y="297503"/>
                </a:lnTo>
                <a:lnTo>
                  <a:pt x="510534" y="256981"/>
                </a:lnTo>
                <a:lnTo>
                  <a:pt x="542374" y="215492"/>
                </a:lnTo>
                <a:lnTo>
                  <a:pt x="572941" y="173132"/>
                </a:lnTo>
                <a:lnTo>
                  <a:pt x="594603" y="137692"/>
                </a:lnTo>
                <a:lnTo>
                  <a:pt x="608906" y="97350"/>
                </a:lnTo>
                <a:lnTo>
                  <a:pt x="610474" y="57007"/>
                </a:lnTo>
                <a:lnTo>
                  <a:pt x="593933" y="21567"/>
                </a:lnTo>
                <a:lnTo>
                  <a:pt x="570009" y="6617"/>
                </a:lnTo>
                <a:lnTo>
                  <a:pt x="540263" y="0"/>
                </a:lnTo>
                <a:close/>
              </a:path>
            </a:pathLst>
          </a:custGeom>
          <a:solidFill>
            <a:srgbClr val="83858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CustomShape 5"/>
          <p:cNvSpPr/>
          <p:nvPr/>
        </p:nvSpPr>
        <p:spPr>
          <a:xfrm>
            <a:off x="3704040" y="4452120"/>
            <a:ext cx="574560" cy="1415880"/>
          </a:xfrm>
          <a:custGeom>
            <a:avLst/>
            <a:gdLst/>
            <a:ahLst/>
            <a:rect l="l" t="t" r="r" b="b"/>
            <a:pathLst>
              <a:path w="575310" h="1416685">
                <a:moveTo>
                  <a:pt x="151529" y="0"/>
                </a:moveTo>
                <a:lnTo>
                  <a:pt x="126364" y="69416"/>
                </a:lnTo>
                <a:lnTo>
                  <a:pt x="71795" y="245653"/>
                </a:lnTo>
                <a:lnTo>
                  <a:pt x="19211" y="480692"/>
                </a:lnTo>
                <a:lnTo>
                  <a:pt x="0" y="726514"/>
                </a:lnTo>
                <a:lnTo>
                  <a:pt x="33194" y="968822"/>
                </a:lnTo>
                <a:lnTo>
                  <a:pt x="101233" y="1191039"/>
                </a:lnTo>
                <a:lnTo>
                  <a:pt x="168312" y="1353477"/>
                </a:lnTo>
                <a:lnTo>
                  <a:pt x="198629" y="1416442"/>
                </a:lnTo>
                <a:lnTo>
                  <a:pt x="574896" y="1411221"/>
                </a:lnTo>
                <a:lnTo>
                  <a:pt x="533976" y="1357321"/>
                </a:lnTo>
                <a:lnTo>
                  <a:pt x="439639" y="1223061"/>
                </a:lnTo>
                <a:lnTo>
                  <a:pt x="334520" y="1049600"/>
                </a:lnTo>
                <a:lnTo>
                  <a:pt x="261252" y="878097"/>
                </a:lnTo>
                <a:lnTo>
                  <a:pt x="245852" y="816901"/>
                </a:lnTo>
                <a:lnTo>
                  <a:pt x="234031" y="758591"/>
                </a:lnTo>
                <a:lnTo>
                  <a:pt x="225599" y="702915"/>
                </a:lnTo>
                <a:lnTo>
                  <a:pt x="220366" y="649623"/>
                </a:lnTo>
                <a:lnTo>
                  <a:pt x="218143" y="598463"/>
                </a:lnTo>
                <a:lnTo>
                  <a:pt x="218742" y="549185"/>
                </a:lnTo>
                <a:lnTo>
                  <a:pt x="221971" y="501539"/>
                </a:lnTo>
                <a:lnTo>
                  <a:pt x="227642" y="455272"/>
                </a:lnTo>
                <a:lnTo>
                  <a:pt x="235566" y="410135"/>
                </a:lnTo>
                <a:lnTo>
                  <a:pt x="245552" y="365876"/>
                </a:lnTo>
                <a:lnTo>
                  <a:pt x="287988" y="252452"/>
                </a:lnTo>
                <a:lnTo>
                  <a:pt x="345572" y="140513"/>
                </a:lnTo>
                <a:lnTo>
                  <a:pt x="396277" y="55034"/>
                </a:lnTo>
                <a:lnTo>
                  <a:pt x="418074" y="20991"/>
                </a:lnTo>
                <a:lnTo>
                  <a:pt x="151529" y="0"/>
                </a:lnTo>
                <a:close/>
              </a:path>
            </a:pathLst>
          </a:custGeom>
          <a:solidFill>
            <a:srgbClr val="34384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3" name="CustomShape 6"/>
          <p:cNvSpPr/>
          <p:nvPr/>
        </p:nvSpPr>
        <p:spPr>
          <a:xfrm>
            <a:off x="4242240" y="4421880"/>
            <a:ext cx="1243800" cy="892080"/>
          </a:xfrm>
          <a:custGeom>
            <a:avLst/>
            <a:gdLst/>
            <a:ahLst/>
            <a:rect l="l" t="t" r="r" b="b"/>
            <a:pathLst>
              <a:path w="1244600" h="892810">
                <a:moveTo>
                  <a:pt x="198477" y="0"/>
                </a:moveTo>
                <a:lnTo>
                  <a:pt x="108465" y="10498"/>
                </a:lnTo>
                <a:lnTo>
                  <a:pt x="32179" y="26851"/>
                </a:lnTo>
                <a:lnTo>
                  <a:pt x="0" y="35349"/>
                </a:lnTo>
                <a:lnTo>
                  <a:pt x="59960" y="61799"/>
                </a:lnTo>
                <a:lnTo>
                  <a:pt x="209125" y="133319"/>
                </a:lnTo>
                <a:lnTo>
                  <a:pt x="401420" y="238158"/>
                </a:lnTo>
                <a:lnTo>
                  <a:pt x="590772" y="364569"/>
                </a:lnTo>
                <a:lnTo>
                  <a:pt x="759156" y="528641"/>
                </a:lnTo>
                <a:lnTo>
                  <a:pt x="895177" y="701042"/>
                </a:lnTo>
                <a:lnTo>
                  <a:pt x="986115" y="837183"/>
                </a:lnTo>
                <a:lnTo>
                  <a:pt x="1019254" y="892472"/>
                </a:lnTo>
                <a:lnTo>
                  <a:pt x="1243991" y="672939"/>
                </a:lnTo>
                <a:lnTo>
                  <a:pt x="1159714" y="595680"/>
                </a:lnTo>
                <a:lnTo>
                  <a:pt x="938241" y="411592"/>
                </a:lnTo>
                <a:lnTo>
                  <a:pt x="626604" y="192209"/>
                </a:lnTo>
                <a:lnTo>
                  <a:pt x="271836" y="9065"/>
                </a:lnTo>
                <a:lnTo>
                  <a:pt x="198477" y="0"/>
                </a:lnTo>
                <a:close/>
              </a:path>
            </a:pathLst>
          </a:custGeom>
          <a:solidFill>
            <a:srgbClr val="34384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4" name="CustomShape 7"/>
          <p:cNvSpPr/>
          <p:nvPr/>
        </p:nvSpPr>
        <p:spPr>
          <a:xfrm>
            <a:off x="1994040" y="2831760"/>
            <a:ext cx="705960" cy="705240"/>
          </a:xfrm>
          <a:custGeom>
            <a:avLst/>
            <a:gdLst/>
            <a:ahLst/>
            <a:rect l="l" t="t" r="r" b="b"/>
            <a:pathLst>
              <a:path w="706755" h="706120">
                <a:moveTo>
                  <a:pt x="68602" y="334459"/>
                </a:moveTo>
                <a:lnTo>
                  <a:pt x="31364" y="342948"/>
                </a:lnTo>
                <a:lnTo>
                  <a:pt x="733" y="383730"/>
                </a:lnTo>
                <a:lnTo>
                  <a:pt x="0" y="397832"/>
                </a:lnTo>
                <a:lnTo>
                  <a:pt x="2203" y="412925"/>
                </a:lnTo>
                <a:lnTo>
                  <a:pt x="18291" y="461932"/>
                </a:lnTo>
                <a:lnTo>
                  <a:pt x="64678" y="518976"/>
                </a:lnTo>
                <a:lnTo>
                  <a:pt x="94728" y="543496"/>
                </a:lnTo>
                <a:lnTo>
                  <a:pt x="156151" y="578799"/>
                </a:lnTo>
                <a:lnTo>
                  <a:pt x="225407" y="606295"/>
                </a:lnTo>
                <a:lnTo>
                  <a:pt x="273259" y="626703"/>
                </a:lnTo>
                <a:lnTo>
                  <a:pt x="370935" y="669503"/>
                </a:lnTo>
                <a:lnTo>
                  <a:pt x="418797" y="689910"/>
                </a:lnTo>
                <a:lnTo>
                  <a:pt x="465844" y="705610"/>
                </a:lnTo>
                <a:lnTo>
                  <a:pt x="481521" y="705448"/>
                </a:lnTo>
                <a:lnTo>
                  <a:pt x="497199" y="704309"/>
                </a:lnTo>
                <a:lnTo>
                  <a:pt x="512877" y="701219"/>
                </a:lnTo>
                <a:lnTo>
                  <a:pt x="528555" y="695202"/>
                </a:lnTo>
                <a:lnTo>
                  <a:pt x="575272" y="678775"/>
                </a:lnTo>
                <a:lnTo>
                  <a:pt x="620026" y="654012"/>
                </a:lnTo>
                <a:lnTo>
                  <a:pt x="660861" y="622370"/>
                </a:lnTo>
                <a:lnTo>
                  <a:pt x="695820" y="585304"/>
                </a:lnTo>
                <a:lnTo>
                  <a:pt x="699654" y="578297"/>
                </a:lnTo>
                <a:lnTo>
                  <a:pt x="702999" y="572250"/>
                </a:lnTo>
                <a:lnTo>
                  <a:pt x="705365" y="566202"/>
                </a:lnTo>
                <a:lnTo>
                  <a:pt x="706263" y="559196"/>
                </a:lnTo>
                <a:lnTo>
                  <a:pt x="705852" y="542755"/>
                </a:lnTo>
                <a:lnTo>
                  <a:pt x="699074" y="525305"/>
                </a:lnTo>
                <a:lnTo>
                  <a:pt x="680137" y="491281"/>
                </a:lnTo>
                <a:lnTo>
                  <a:pt x="669810" y="445683"/>
                </a:lnTo>
                <a:lnTo>
                  <a:pt x="670736" y="439066"/>
                </a:lnTo>
                <a:lnTo>
                  <a:pt x="241089" y="439066"/>
                </a:lnTo>
                <a:lnTo>
                  <a:pt x="217484" y="416505"/>
                </a:lnTo>
                <a:lnTo>
                  <a:pt x="193390" y="395913"/>
                </a:lnTo>
                <a:lnTo>
                  <a:pt x="168316" y="377272"/>
                </a:lnTo>
                <a:lnTo>
                  <a:pt x="141774" y="360567"/>
                </a:lnTo>
                <a:lnTo>
                  <a:pt x="125196" y="349864"/>
                </a:lnTo>
                <a:lnTo>
                  <a:pt x="107146" y="341625"/>
                </a:lnTo>
                <a:lnTo>
                  <a:pt x="88118" y="336330"/>
                </a:lnTo>
                <a:lnTo>
                  <a:pt x="68602" y="334459"/>
                </a:lnTo>
                <a:close/>
                <a:moveTo>
                  <a:pt x="152967" y="135626"/>
                </a:moveTo>
                <a:lnTo>
                  <a:pt x="136553" y="135830"/>
                </a:lnTo>
                <a:lnTo>
                  <a:pt x="113931" y="146794"/>
                </a:lnTo>
                <a:lnTo>
                  <a:pt x="100617" y="168508"/>
                </a:lnTo>
                <a:lnTo>
                  <a:pt x="96125" y="196110"/>
                </a:lnTo>
                <a:lnTo>
                  <a:pt x="99967" y="224736"/>
                </a:lnTo>
                <a:lnTo>
                  <a:pt x="114644" y="275138"/>
                </a:lnTo>
                <a:lnTo>
                  <a:pt x="138351" y="320502"/>
                </a:lnTo>
                <a:lnTo>
                  <a:pt x="168832" y="362098"/>
                </a:lnTo>
                <a:lnTo>
                  <a:pt x="203830" y="401196"/>
                </a:lnTo>
                <a:lnTo>
                  <a:pt x="241089" y="439066"/>
                </a:lnTo>
                <a:lnTo>
                  <a:pt x="670736" y="439066"/>
                </a:lnTo>
                <a:lnTo>
                  <a:pt x="676541" y="397579"/>
                </a:lnTo>
                <a:lnTo>
                  <a:pt x="691049" y="348230"/>
                </a:lnTo>
                <a:lnTo>
                  <a:pt x="691935" y="344867"/>
                </a:lnTo>
                <a:lnTo>
                  <a:pt x="539015" y="344867"/>
                </a:lnTo>
                <a:lnTo>
                  <a:pt x="534933" y="334459"/>
                </a:lnTo>
                <a:lnTo>
                  <a:pt x="361307" y="334459"/>
                </a:lnTo>
                <a:lnTo>
                  <a:pt x="329874" y="299964"/>
                </a:lnTo>
                <a:lnTo>
                  <a:pt x="298250" y="265789"/>
                </a:lnTo>
                <a:lnTo>
                  <a:pt x="266093" y="232089"/>
                </a:lnTo>
                <a:lnTo>
                  <a:pt x="233181" y="199151"/>
                </a:lnTo>
                <a:lnTo>
                  <a:pt x="199264" y="167229"/>
                </a:lnTo>
                <a:lnTo>
                  <a:pt x="185796" y="152748"/>
                </a:lnTo>
                <a:lnTo>
                  <a:pt x="169873" y="141739"/>
                </a:lnTo>
                <a:lnTo>
                  <a:pt x="152967" y="135626"/>
                </a:lnTo>
                <a:close/>
                <a:moveTo>
                  <a:pt x="650732" y="189657"/>
                </a:moveTo>
                <a:lnTo>
                  <a:pt x="604346" y="217623"/>
                </a:lnTo>
                <a:lnTo>
                  <a:pt x="571346" y="264865"/>
                </a:lnTo>
                <a:lnTo>
                  <a:pt x="547830" y="317560"/>
                </a:lnTo>
                <a:lnTo>
                  <a:pt x="539015" y="344867"/>
                </a:lnTo>
                <a:lnTo>
                  <a:pt x="691935" y="344867"/>
                </a:lnTo>
                <a:lnTo>
                  <a:pt x="704050" y="298898"/>
                </a:lnTo>
                <a:lnTo>
                  <a:pt x="706263" y="250844"/>
                </a:lnTo>
                <a:lnTo>
                  <a:pt x="704304" y="232308"/>
                </a:lnTo>
                <a:lnTo>
                  <a:pt x="698426" y="216203"/>
                </a:lnTo>
                <a:lnTo>
                  <a:pt x="688625" y="203042"/>
                </a:lnTo>
                <a:lnTo>
                  <a:pt x="674898" y="193337"/>
                </a:lnTo>
                <a:lnTo>
                  <a:pt x="650732" y="189657"/>
                </a:lnTo>
                <a:close/>
                <a:moveTo>
                  <a:pt x="288118" y="0"/>
                </a:moveTo>
                <a:lnTo>
                  <a:pt x="282896" y="0"/>
                </a:lnTo>
                <a:lnTo>
                  <a:pt x="272453" y="5115"/>
                </a:lnTo>
                <a:lnTo>
                  <a:pt x="267214" y="5115"/>
                </a:lnTo>
                <a:lnTo>
                  <a:pt x="251532" y="41807"/>
                </a:lnTo>
                <a:lnTo>
                  <a:pt x="249087" y="80971"/>
                </a:lnTo>
                <a:lnTo>
                  <a:pt x="255459" y="120152"/>
                </a:lnTo>
                <a:lnTo>
                  <a:pt x="267708" y="159366"/>
                </a:lnTo>
                <a:lnTo>
                  <a:pt x="282896" y="198629"/>
                </a:lnTo>
                <a:lnTo>
                  <a:pt x="302501" y="233025"/>
                </a:lnTo>
                <a:lnTo>
                  <a:pt x="341722" y="299997"/>
                </a:lnTo>
                <a:lnTo>
                  <a:pt x="361307" y="334459"/>
                </a:lnTo>
                <a:lnTo>
                  <a:pt x="534933" y="334459"/>
                </a:lnTo>
                <a:lnTo>
                  <a:pt x="519570" y="295289"/>
                </a:lnTo>
                <a:lnTo>
                  <a:pt x="498871" y="246719"/>
                </a:lnTo>
                <a:lnTo>
                  <a:pt x="476916" y="198894"/>
                </a:lnTo>
                <a:lnTo>
                  <a:pt x="453706" y="151552"/>
                </a:lnTo>
                <a:lnTo>
                  <a:pt x="429240" y="104430"/>
                </a:lnTo>
                <a:lnTo>
                  <a:pt x="407035" y="63945"/>
                </a:lnTo>
                <a:lnTo>
                  <a:pt x="376972" y="31399"/>
                </a:lnTo>
                <a:lnTo>
                  <a:pt x="334510" y="7827"/>
                </a:lnTo>
                <a:lnTo>
                  <a:pt x="311559" y="1954"/>
                </a:lnTo>
                <a:lnTo>
                  <a:pt x="288118" y="0"/>
                </a:lnTo>
                <a:close/>
              </a:path>
            </a:pathLst>
          </a:custGeom>
          <a:solidFill>
            <a:srgbClr val="f9de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CustomShape 8"/>
          <p:cNvSpPr/>
          <p:nvPr/>
        </p:nvSpPr>
        <p:spPr>
          <a:xfrm>
            <a:off x="5099400" y="2131200"/>
            <a:ext cx="695160" cy="735840"/>
          </a:xfrm>
          <a:custGeom>
            <a:avLst/>
            <a:gdLst/>
            <a:ahLst/>
            <a:rect l="l" t="t" r="r" b="b"/>
            <a:pathLst>
              <a:path w="695960" h="736600">
                <a:moveTo>
                  <a:pt x="47011" y="363984"/>
                </a:moveTo>
                <a:lnTo>
                  <a:pt x="5159" y="386851"/>
                </a:lnTo>
                <a:lnTo>
                  <a:pt x="0" y="420235"/>
                </a:lnTo>
                <a:lnTo>
                  <a:pt x="3770" y="436166"/>
                </a:lnTo>
                <a:lnTo>
                  <a:pt x="10451" y="449650"/>
                </a:lnTo>
                <a:lnTo>
                  <a:pt x="34476" y="482335"/>
                </a:lnTo>
                <a:lnTo>
                  <a:pt x="66933" y="509385"/>
                </a:lnTo>
                <a:lnTo>
                  <a:pt x="103173" y="533838"/>
                </a:lnTo>
                <a:lnTo>
                  <a:pt x="138546" y="558732"/>
                </a:lnTo>
                <a:lnTo>
                  <a:pt x="168401" y="587105"/>
                </a:lnTo>
                <a:lnTo>
                  <a:pt x="188089" y="621995"/>
                </a:lnTo>
                <a:lnTo>
                  <a:pt x="202501" y="666537"/>
                </a:lnTo>
                <a:lnTo>
                  <a:pt x="205776" y="682300"/>
                </a:lnTo>
                <a:lnTo>
                  <a:pt x="209081" y="695202"/>
                </a:lnTo>
                <a:lnTo>
                  <a:pt x="210569" y="702953"/>
                </a:lnTo>
                <a:lnTo>
                  <a:pt x="209081" y="710241"/>
                </a:lnTo>
                <a:lnTo>
                  <a:pt x="207592" y="716536"/>
                </a:lnTo>
                <a:lnTo>
                  <a:pt x="209081" y="721310"/>
                </a:lnTo>
                <a:lnTo>
                  <a:pt x="260761" y="733038"/>
                </a:lnTo>
                <a:lnTo>
                  <a:pt x="312938" y="736414"/>
                </a:lnTo>
                <a:lnTo>
                  <a:pt x="364122" y="730960"/>
                </a:lnTo>
                <a:lnTo>
                  <a:pt x="412826" y="716194"/>
                </a:lnTo>
                <a:lnTo>
                  <a:pt x="426031" y="713716"/>
                </a:lnTo>
                <a:lnTo>
                  <a:pt x="464699" y="686956"/>
                </a:lnTo>
                <a:lnTo>
                  <a:pt x="478944" y="646118"/>
                </a:lnTo>
                <a:lnTo>
                  <a:pt x="486033" y="632579"/>
                </a:lnTo>
                <a:lnTo>
                  <a:pt x="513521" y="589670"/>
                </a:lnTo>
                <a:lnTo>
                  <a:pt x="540960" y="552184"/>
                </a:lnTo>
                <a:lnTo>
                  <a:pt x="568366" y="515691"/>
                </a:lnTo>
                <a:lnTo>
                  <a:pt x="595755" y="475758"/>
                </a:lnTo>
                <a:lnTo>
                  <a:pt x="617513" y="443492"/>
                </a:lnTo>
                <a:lnTo>
                  <a:pt x="622832" y="433950"/>
                </a:lnTo>
                <a:lnTo>
                  <a:pt x="198673" y="433950"/>
                </a:lnTo>
                <a:lnTo>
                  <a:pt x="178026" y="418316"/>
                </a:lnTo>
                <a:lnTo>
                  <a:pt x="155476" y="403212"/>
                </a:lnTo>
                <a:lnTo>
                  <a:pt x="130976" y="389100"/>
                </a:lnTo>
                <a:lnTo>
                  <a:pt x="104474" y="376443"/>
                </a:lnTo>
                <a:lnTo>
                  <a:pt x="75759" y="367030"/>
                </a:lnTo>
                <a:lnTo>
                  <a:pt x="47011" y="363984"/>
                </a:lnTo>
                <a:close/>
                <a:moveTo>
                  <a:pt x="235188" y="0"/>
                </a:moveTo>
                <a:lnTo>
                  <a:pt x="229896" y="0"/>
                </a:lnTo>
                <a:lnTo>
                  <a:pt x="219488" y="5292"/>
                </a:lnTo>
                <a:lnTo>
                  <a:pt x="214373" y="10584"/>
                </a:lnTo>
                <a:lnTo>
                  <a:pt x="193604" y="24230"/>
                </a:lnTo>
                <a:lnTo>
                  <a:pt x="165826" y="61313"/>
                </a:lnTo>
                <a:lnTo>
                  <a:pt x="151656" y="107239"/>
                </a:lnTo>
                <a:lnTo>
                  <a:pt x="150912" y="130736"/>
                </a:lnTo>
                <a:lnTo>
                  <a:pt x="153145" y="154266"/>
                </a:lnTo>
                <a:lnTo>
                  <a:pt x="156866" y="177813"/>
                </a:lnTo>
                <a:lnTo>
                  <a:pt x="163703" y="228533"/>
                </a:lnTo>
                <a:lnTo>
                  <a:pt x="171556" y="280014"/>
                </a:lnTo>
                <a:lnTo>
                  <a:pt x="180172" y="331749"/>
                </a:lnTo>
                <a:lnTo>
                  <a:pt x="189295" y="383231"/>
                </a:lnTo>
                <a:lnTo>
                  <a:pt x="198673" y="433950"/>
                </a:lnTo>
                <a:lnTo>
                  <a:pt x="622832" y="433950"/>
                </a:lnTo>
                <a:lnTo>
                  <a:pt x="636328" y="409739"/>
                </a:lnTo>
                <a:lnTo>
                  <a:pt x="653158" y="374993"/>
                </a:lnTo>
                <a:lnTo>
                  <a:pt x="666589" y="345043"/>
                </a:lnTo>
                <a:lnTo>
                  <a:pt x="501733" y="345043"/>
                </a:lnTo>
                <a:lnTo>
                  <a:pt x="505282" y="324051"/>
                </a:lnTo>
                <a:lnTo>
                  <a:pt x="344911" y="324051"/>
                </a:lnTo>
                <a:lnTo>
                  <a:pt x="338811" y="284890"/>
                </a:lnTo>
                <a:lnTo>
                  <a:pt x="335142" y="245728"/>
                </a:lnTo>
                <a:lnTo>
                  <a:pt x="332404" y="206220"/>
                </a:lnTo>
                <a:lnTo>
                  <a:pt x="329211" y="167406"/>
                </a:lnTo>
                <a:lnTo>
                  <a:pt x="320170" y="128305"/>
                </a:lnTo>
                <a:lnTo>
                  <a:pt x="307690" y="90229"/>
                </a:lnTo>
                <a:lnTo>
                  <a:pt x="290314" y="54139"/>
                </a:lnTo>
                <a:lnTo>
                  <a:pt x="261657" y="14065"/>
                </a:lnTo>
                <a:lnTo>
                  <a:pt x="245974" y="4048"/>
                </a:lnTo>
                <a:lnTo>
                  <a:pt x="235188" y="0"/>
                </a:lnTo>
                <a:close/>
                <a:moveTo>
                  <a:pt x="635997" y="146659"/>
                </a:moveTo>
                <a:lnTo>
                  <a:pt x="597497" y="152376"/>
                </a:lnTo>
                <a:lnTo>
                  <a:pt x="566307" y="174853"/>
                </a:lnTo>
                <a:lnTo>
                  <a:pt x="538424" y="224913"/>
                </a:lnTo>
                <a:lnTo>
                  <a:pt x="516176" y="282994"/>
                </a:lnTo>
                <a:lnTo>
                  <a:pt x="501733" y="345043"/>
                </a:lnTo>
                <a:lnTo>
                  <a:pt x="666589" y="345043"/>
                </a:lnTo>
                <a:lnTo>
                  <a:pt x="668962" y="339751"/>
                </a:lnTo>
                <a:lnTo>
                  <a:pt x="681073" y="306687"/>
                </a:lnTo>
                <a:lnTo>
                  <a:pt x="691233" y="271175"/>
                </a:lnTo>
                <a:lnTo>
                  <a:pt x="695505" y="234670"/>
                </a:lnTo>
                <a:lnTo>
                  <a:pt x="689954" y="198629"/>
                </a:lnTo>
                <a:lnTo>
                  <a:pt x="667107" y="160501"/>
                </a:lnTo>
                <a:lnTo>
                  <a:pt x="635997" y="146659"/>
                </a:lnTo>
                <a:close/>
                <a:moveTo>
                  <a:pt x="442142" y="30859"/>
                </a:moveTo>
                <a:lnTo>
                  <a:pt x="402118" y="42650"/>
                </a:lnTo>
                <a:lnTo>
                  <a:pt x="381602" y="94199"/>
                </a:lnTo>
                <a:lnTo>
                  <a:pt x="372266" y="141168"/>
                </a:lnTo>
                <a:lnTo>
                  <a:pt x="363429" y="187909"/>
                </a:lnTo>
                <a:lnTo>
                  <a:pt x="355591" y="234151"/>
                </a:lnTo>
                <a:lnTo>
                  <a:pt x="349252" y="279622"/>
                </a:lnTo>
                <a:lnTo>
                  <a:pt x="344911" y="324051"/>
                </a:lnTo>
                <a:lnTo>
                  <a:pt x="505282" y="324051"/>
                </a:lnTo>
                <a:lnTo>
                  <a:pt x="510735" y="291801"/>
                </a:lnTo>
                <a:lnTo>
                  <a:pt x="517231" y="239083"/>
                </a:lnTo>
                <a:lnTo>
                  <a:pt x="518714" y="187373"/>
                </a:lnTo>
                <a:lnTo>
                  <a:pt x="512678" y="137153"/>
                </a:lnTo>
                <a:lnTo>
                  <a:pt x="496617" y="88906"/>
                </a:lnTo>
                <a:lnTo>
                  <a:pt x="484302" y="63052"/>
                </a:lnTo>
                <a:lnTo>
                  <a:pt x="465173" y="42557"/>
                </a:lnTo>
                <a:lnTo>
                  <a:pt x="442142" y="30859"/>
                </a:lnTo>
                <a:close/>
              </a:path>
            </a:pathLst>
          </a:custGeom>
          <a:solidFill>
            <a:srgbClr val="f9de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6" name="CustomShape 9"/>
          <p:cNvSpPr/>
          <p:nvPr/>
        </p:nvSpPr>
        <p:spPr>
          <a:xfrm>
            <a:off x="2381760" y="2790000"/>
            <a:ext cx="3198240" cy="1766520"/>
          </a:xfrm>
          <a:custGeom>
            <a:avLst/>
            <a:gdLst/>
            <a:ahLst/>
            <a:rect l="l" t="t" r="r" b="b"/>
            <a:pathLst>
              <a:path w="3199129" h="1767204">
                <a:moveTo>
                  <a:pt x="2163324" y="1066177"/>
                </a:moveTo>
                <a:lnTo>
                  <a:pt x="1170784" y="1066177"/>
                </a:lnTo>
                <a:lnTo>
                  <a:pt x="1301445" y="1766601"/>
                </a:lnTo>
                <a:lnTo>
                  <a:pt x="1341216" y="1766682"/>
                </a:lnTo>
                <a:lnTo>
                  <a:pt x="1451057" y="1763331"/>
                </a:lnTo>
                <a:lnTo>
                  <a:pt x="1616762" y="1751159"/>
                </a:lnTo>
                <a:lnTo>
                  <a:pt x="1824126" y="1724776"/>
                </a:lnTo>
                <a:lnTo>
                  <a:pt x="2013740" y="1691672"/>
                </a:lnTo>
                <a:lnTo>
                  <a:pt x="2145554" y="1659519"/>
                </a:lnTo>
                <a:lnTo>
                  <a:pt x="2222496" y="1635187"/>
                </a:lnTo>
                <a:lnTo>
                  <a:pt x="2247492" y="1625550"/>
                </a:lnTo>
                <a:lnTo>
                  <a:pt x="2163324" y="1066177"/>
                </a:lnTo>
                <a:close/>
                <a:moveTo>
                  <a:pt x="287465" y="491281"/>
                </a:moveTo>
                <a:lnTo>
                  <a:pt x="0" y="731717"/>
                </a:lnTo>
                <a:lnTo>
                  <a:pt x="42794" y="777624"/>
                </a:lnTo>
                <a:lnTo>
                  <a:pt x="158109" y="883314"/>
                </a:lnTo>
                <a:lnTo>
                  <a:pt x="326345" y="1000745"/>
                </a:lnTo>
                <a:lnTo>
                  <a:pt x="527902" y="1081877"/>
                </a:lnTo>
                <a:lnTo>
                  <a:pt x="747424" y="1103685"/>
                </a:lnTo>
                <a:lnTo>
                  <a:pt x="955184" y="1095592"/>
                </a:lnTo>
                <a:lnTo>
                  <a:pt x="1110024" y="1076717"/>
                </a:lnTo>
                <a:lnTo>
                  <a:pt x="1170784" y="1066177"/>
                </a:lnTo>
                <a:lnTo>
                  <a:pt x="2163324" y="1066177"/>
                </a:lnTo>
                <a:lnTo>
                  <a:pt x="2142886" y="930347"/>
                </a:lnTo>
                <a:lnTo>
                  <a:pt x="2213692" y="913509"/>
                </a:lnTo>
                <a:lnTo>
                  <a:pt x="2391812" y="854516"/>
                </a:lnTo>
                <a:lnTo>
                  <a:pt x="2456251" y="823158"/>
                </a:lnTo>
                <a:lnTo>
                  <a:pt x="1059647" y="823158"/>
                </a:lnTo>
                <a:lnTo>
                  <a:pt x="836271" y="789225"/>
                </a:lnTo>
                <a:lnTo>
                  <a:pt x="609405" y="705163"/>
                </a:lnTo>
                <a:lnTo>
                  <a:pt x="436433" y="606913"/>
                </a:lnTo>
                <a:lnTo>
                  <a:pt x="326178" y="525332"/>
                </a:lnTo>
                <a:lnTo>
                  <a:pt x="287465" y="491281"/>
                </a:lnTo>
                <a:close/>
                <a:moveTo>
                  <a:pt x="1913033" y="648103"/>
                </a:moveTo>
                <a:lnTo>
                  <a:pt x="1348545" y="752533"/>
                </a:lnTo>
                <a:lnTo>
                  <a:pt x="1316279" y="771488"/>
                </a:lnTo>
                <a:lnTo>
                  <a:pt x="1219815" y="806137"/>
                </a:lnTo>
                <a:lnTo>
                  <a:pt x="1059647" y="823158"/>
                </a:lnTo>
                <a:lnTo>
                  <a:pt x="2456251" y="823158"/>
                </a:lnTo>
                <a:lnTo>
                  <a:pt x="2625796" y="740651"/>
                </a:lnTo>
                <a:lnTo>
                  <a:pt x="2739982" y="653739"/>
                </a:lnTo>
                <a:lnTo>
                  <a:pt x="1963661" y="653739"/>
                </a:lnTo>
                <a:lnTo>
                  <a:pt x="1913033" y="648103"/>
                </a:lnTo>
                <a:close/>
                <a:moveTo>
                  <a:pt x="3198832" y="0"/>
                </a:moveTo>
                <a:lnTo>
                  <a:pt x="2921703" y="15699"/>
                </a:lnTo>
                <a:lnTo>
                  <a:pt x="2902938" y="59869"/>
                </a:lnTo>
                <a:lnTo>
                  <a:pt x="2838132" y="173117"/>
                </a:lnTo>
                <a:lnTo>
                  <a:pt x="2714518" y="326551"/>
                </a:lnTo>
                <a:lnTo>
                  <a:pt x="2519329" y="491281"/>
                </a:lnTo>
                <a:lnTo>
                  <a:pt x="2292277" y="606204"/>
                </a:lnTo>
                <a:lnTo>
                  <a:pt x="2098564" y="650065"/>
                </a:lnTo>
                <a:lnTo>
                  <a:pt x="1963661" y="653739"/>
                </a:lnTo>
                <a:lnTo>
                  <a:pt x="2739982" y="653739"/>
                </a:lnTo>
                <a:lnTo>
                  <a:pt x="2864196" y="559196"/>
                </a:lnTo>
                <a:lnTo>
                  <a:pt x="3042178" y="348359"/>
                </a:lnTo>
                <a:lnTo>
                  <a:pt x="3143243" y="169853"/>
                </a:lnTo>
                <a:lnTo>
                  <a:pt x="3188443" y="46220"/>
                </a:lnTo>
                <a:lnTo>
                  <a:pt x="3198832" y="0"/>
                </a:lnTo>
                <a:close/>
              </a:path>
            </a:pathLst>
          </a:custGeom>
          <a:solidFill>
            <a:srgbClr val="fdfb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7" name="CustomShape 10"/>
          <p:cNvSpPr/>
          <p:nvPr/>
        </p:nvSpPr>
        <p:spPr>
          <a:xfrm>
            <a:off x="3468600" y="3380400"/>
            <a:ext cx="423000" cy="401760"/>
          </a:xfrm>
          <a:custGeom>
            <a:avLst/>
            <a:gdLst/>
            <a:ahLst/>
            <a:rect l="l" t="t" r="r" b="b"/>
            <a:pathLst>
              <a:path w="423545" h="402589">
                <a:moveTo>
                  <a:pt x="0" y="0"/>
                </a:moveTo>
                <a:lnTo>
                  <a:pt x="245675" y="402374"/>
                </a:lnTo>
                <a:lnTo>
                  <a:pt x="423313" y="104606"/>
                </a:lnTo>
                <a:lnTo>
                  <a:pt x="0" y="0"/>
                </a:lnTo>
                <a:close/>
              </a:path>
            </a:pathLst>
          </a:custGeom>
          <a:solidFill>
            <a:srgbClr val="dadb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CustomShape 11"/>
          <p:cNvSpPr/>
          <p:nvPr/>
        </p:nvSpPr>
        <p:spPr>
          <a:xfrm>
            <a:off x="4033080" y="3281040"/>
            <a:ext cx="412560" cy="438840"/>
          </a:xfrm>
          <a:custGeom>
            <a:avLst/>
            <a:gdLst/>
            <a:ahLst/>
            <a:rect l="l" t="t" r="r" b="b"/>
            <a:pathLst>
              <a:path w="413385" h="439420">
                <a:moveTo>
                  <a:pt x="412958" y="0"/>
                </a:moveTo>
                <a:lnTo>
                  <a:pt x="0" y="161937"/>
                </a:lnTo>
                <a:lnTo>
                  <a:pt x="240436" y="439066"/>
                </a:lnTo>
                <a:lnTo>
                  <a:pt x="412958" y="0"/>
                </a:lnTo>
                <a:close/>
              </a:path>
            </a:pathLst>
          </a:custGeom>
          <a:solidFill>
            <a:srgbClr val="dadb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9" name="CustomShape 12"/>
          <p:cNvSpPr/>
          <p:nvPr/>
        </p:nvSpPr>
        <p:spPr>
          <a:xfrm>
            <a:off x="3826800" y="3500640"/>
            <a:ext cx="300960" cy="261000"/>
          </a:xfrm>
          <a:custGeom>
            <a:avLst/>
            <a:gdLst/>
            <a:ahLst/>
            <a:rect l="l" t="t" r="r" b="b"/>
            <a:pathLst>
              <a:path w="301625" h="261620">
                <a:moveTo>
                  <a:pt x="164470" y="0"/>
                </a:moveTo>
                <a:lnTo>
                  <a:pt x="105998" y="4708"/>
                </a:lnTo>
                <a:lnTo>
                  <a:pt x="60903" y="21730"/>
                </a:lnTo>
                <a:lnTo>
                  <a:pt x="28596" y="47738"/>
                </a:lnTo>
                <a:lnTo>
                  <a:pt x="0" y="113408"/>
                </a:lnTo>
                <a:lnTo>
                  <a:pt x="2533" y="146414"/>
                </a:lnTo>
                <a:lnTo>
                  <a:pt x="18926" y="182998"/>
                </a:lnTo>
                <a:lnTo>
                  <a:pt x="47096" y="215552"/>
                </a:lnTo>
                <a:lnTo>
                  <a:pt x="83794" y="241316"/>
                </a:lnTo>
                <a:lnTo>
                  <a:pt x="125766" y="257528"/>
                </a:lnTo>
                <a:lnTo>
                  <a:pt x="169763" y="261428"/>
                </a:lnTo>
                <a:lnTo>
                  <a:pt x="211434" y="250988"/>
                </a:lnTo>
                <a:lnTo>
                  <a:pt x="251108" y="227017"/>
                </a:lnTo>
                <a:lnTo>
                  <a:pt x="283017" y="191014"/>
                </a:lnTo>
                <a:lnTo>
                  <a:pt x="301396" y="144478"/>
                </a:lnTo>
                <a:lnTo>
                  <a:pt x="300477" y="88906"/>
                </a:lnTo>
                <a:lnTo>
                  <a:pt x="297608" y="75759"/>
                </a:lnTo>
                <a:lnTo>
                  <a:pt x="281492" y="46438"/>
                </a:lnTo>
                <a:lnTo>
                  <a:pt x="240867" y="16124"/>
                </a:lnTo>
                <a:lnTo>
                  <a:pt x="164470" y="0"/>
                </a:lnTo>
                <a:close/>
              </a:path>
            </a:pathLst>
          </a:custGeom>
          <a:solidFill>
            <a:srgbClr val="34384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CustomShape 13"/>
          <p:cNvSpPr/>
          <p:nvPr/>
        </p:nvSpPr>
        <p:spPr>
          <a:xfrm>
            <a:off x="3907800" y="3647160"/>
            <a:ext cx="1092240" cy="729360"/>
          </a:xfrm>
          <a:custGeom>
            <a:avLst/>
            <a:gdLst/>
            <a:ahLst/>
            <a:rect l="l" t="t" r="r" b="b"/>
            <a:pathLst>
              <a:path w="1092835" h="730250">
                <a:moveTo>
                  <a:pt x="130714" y="0"/>
                </a:moveTo>
                <a:lnTo>
                  <a:pt x="103666" y="2141"/>
                </a:lnTo>
                <a:lnTo>
                  <a:pt x="59469" y="17000"/>
                </a:lnTo>
                <a:lnTo>
                  <a:pt x="18216" y="33811"/>
                </a:lnTo>
                <a:lnTo>
                  <a:pt x="0" y="41807"/>
                </a:lnTo>
                <a:lnTo>
                  <a:pt x="94022" y="324051"/>
                </a:lnTo>
                <a:lnTo>
                  <a:pt x="110733" y="369194"/>
                </a:lnTo>
                <a:lnTo>
                  <a:pt x="129599" y="412977"/>
                </a:lnTo>
                <a:lnTo>
                  <a:pt x="150821" y="455127"/>
                </a:lnTo>
                <a:lnTo>
                  <a:pt x="174599" y="495371"/>
                </a:lnTo>
                <a:lnTo>
                  <a:pt x="201133" y="533437"/>
                </a:lnTo>
                <a:lnTo>
                  <a:pt x="230624" y="569052"/>
                </a:lnTo>
                <a:lnTo>
                  <a:pt x="263272" y="601945"/>
                </a:lnTo>
                <a:lnTo>
                  <a:pt x="299276" y="631841"/>
                </a:lnTo>
                <a:lnTo>
                  <a:pt x="338839" y="658469"/>
                </a:lnTo>
                <a:lnTo>
                  <a:pt x="382159" y="681557"/>
                </a:lnTo>
                <a:lnTo>
                  <a:pt x="429437" y="700830"/>
                </a:lnTo>
                <a:lnTo>
                  <a:pt x="480873" y="716018"/>
                </a:lnTo>
                <a:lnTo>
                  <a:pt x="538262" y="726425"/>
                </a:lnTo>
                <a:lnTo>
                  <a:pt x="593413" y="729634"/>
                </a:lnTo>
                <a:lnTo>
                  <a:pt x="646160" y="726496"/>
                </a:lnTo>
                <a:lnTo>
                  <a:pt x="696338" y="717860"/>
                </a:lnTo>
                <a:lnTo>
                  <a:pt x="743781" y="704578"/>
                </a:lnTo>
                <a:lnTo>
                  <a:pt x="788323" y="687498"/>
                </a:lnTo>
                <a:lnTo>
                  <a:pt x="829801" y="667471"/>
                </a:lnTo>
                <a:lnTo>
                  <a:pt x="868047" y="645348"/>
                </a:lnTo>
                <a:lnTo>
                  <a:pt x="902897" y="621977"/>
                </a:lnTo>
                <a:lnTo>
                  <a:pt x="934185" y="598210"/>
                </a:lnTo>
                <a:lnTo>
                  <a:pt x="1024069" y="503174"/>
                </a:lnTo>
                <a:lnTo>
                  <a:pt x="1027065" y="497873"/>
                </a:lnTo>
                <a:lnTo>
                  <a:pt x="702917" y="497873"/>
                </a:lnTo>
                <a:lnTo>
                  <a:pt x="644425" y="493016"/>
                </a:lnTo>
                <a:lnTo>
                  <a:pt x="590103" y="483643"/>
                </a:lnTo>
                <a:lnTo>
                  <a:pt x="540299" y="470443"/>
                </a:lnTo>
                <a:lnTo>
                  <a:pt x="495358" y="454105"/>
                </a:lnTo>
                <a:lnTo>
                  <a:pt x="455626" y="435318"/>
                </a:lnTo>
                <a:lnTo>
                  <a:pt x="421451" y="414770"/>
                </a:lnTo>
                <a:lnTo>
                  <a:pt x="371151" y="371151"/>
                </a:lnTo>
                <a:lnTo>
                  <a:pt x="334823" y="325153"/>
                </a:lnTo>
                <a:lnTo>
                  <a:pt x="301527" y="280689"/>
                </a:lnTo>
                <a:lnTo>
                  <a:pt x="271753" y="236749"/>
                </a:lnTo>
                <a:lnTo>
                  <a:pt x="245992" y="192326"/>
                </a:lnTo>
                <a:lnTo>
                  <a:pt x="224736" y="146414"/>
                </a:lnTo>
                <a:lnTo>
                  <a:pt x="203472" y="105130"/>
                </a:lnTo>
                <a:lnTo>
                  <a:pt x="175807" y="59447"/>
                </a:lnTo>
                <a:lnTo>
                  <a:pt x="149101" y="20644"/>
                </a:lnTo>
                <a:lnTo>
                  <a:pt x="130714" y="0"/>
                </a:lnTo>
                <a:close/>
                <a:moveTo>
                  <a:pt x="1092461" y="355451"/>
                </a:moveTo>
                <a:lnTo>
                  <a:pt x="1016652" y="417479"/>
                </a:lnTo>
                <a:lnTo>
                  <a:pt x="933649" y="463434"/>
                </a:lnTo>
                <a:lnTo>
                  <a:pt x="831032" y="491281"/>
                </a:lnTo>
                <a:lnTo>
                  <a:pt x="765235" y="497524"/>
                </a:lnTo>
                <a:lnTo>
                  <a:pt x="702917" y="497873"/>
                </a:lnTo>
                <a:lnTo>
                  <a:pt x="1027065" y="497873"/>
                </a:lnTo>
                <a:lnTo>
                  <a:pt x="1064347" y="431899"/>
                </a:lnTo>
                <a:lnTo>
                  <a:pt x="1086003" y="377261"/>
                </a:lnTo>
                <a:lnTo>
                  <a:pt x="1092461" y="355451"/>
                </a:lnTo>
                <a:close/>
              </a:path>
            </a:pathLst>
          </a:custGeom>
          <a:solidFill>
            <a:srgbClr val="34384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CustomShape 14"/>
          <p:cNvSpPr/>
          <p:nvPr/>
        </p:nvSpPr>
        <p:spPr>
          <a:xfrm>
            <a:off x="2692800" y="1566000"/>
            <a:ext cx="2223720" cy="1939320"/>
          </a:xfrm>
          <a:custGeom>
            <a:avLst/>
            <a:gdLst/>
            <a:ahLst/>
            <a:rect l="l" t="t" r="r" b="b"/>
            <a:pathLst>
              <a:path w="2224404" h="1939925">
                <a:moveTo>
                  <a:pt x="1977767" y="1286455"/>
                </a:moveTo>
                <a:lnTo>
                  <a:pt x="321333" y="1286454"/>
                </a:lnTo>
                <a:lnTo>
                  <a:pt x="383484" y="1403977"/>
                </a:lnTo>
                <a:lnTo>
                  <a:pt x="571573" y="1654298"/>
                </a:lnTo>
                <a:lnTo>
                  <a:pt x="888055" y="1884046"/>
                </a:lnTo>
                <a:lnTo>
                  <a:pt x="1335383" y="1939850"/>
                </a:lnTo>
                <a:lnTo>
                  <a:pt x="1733411" y="1752273"/>
                </a:lnTo>
                <a:lnTo>
                  <a:pt x="1936409" y="1446584"/>
                </a:lnTo>
                <a:lnTo>
                  <a:pt x="1977767" y="1286455"/>
                </a:lnTo>
                <a:close/>
                <a:moveTo>
                  <a:pt x="142974" y="956559"/>
                </a:moveTo>
                <a:lnTo>
                  <a:pt x="75106" y="973491"/>
                </a:lnTo>
                <a:lnTo>
                  <a:pt x="23406" y="1025202"/>
                </a:lnTo>
                <a:lnTo>
                  <a:pt x="6400" y="1067912"/>
                </a:lnTo>
                <a:lnTo>
                  <a:pt x="0" y="1110249"/>
                </a:lnTo>
                <a:lnTo>
                  <a:pt x="3930" y="1151212"/>
                </a:lnTo>
                <a:lnTo>
                  <a:pt x="17918" y="1189803"/>
                </a:lnTo>
                <a:lnTo>
                  <a:pt x="41689" y="1225020"/>
                </a:lnTo>
                <a:lnTo>
                  <a:pt x="74968" y="1255866"/>
                </a:lnTo>
                <a:lnTo>
                  <a:pt x="117482" y="1281339"/>
                </a:lnTo>
                <a:lnTo>
                  <a:pt x="195645" y="1301934"/>
                </a:lnTo>
                <a:lnTo>
                  <a:pt x="260573" y="1301493"/>
                </a:lnTo>
                <a:lnTo>
                  <a:pt x="304918" y="1292254"/>
                </a:lnTo>
                <a:lnTo>
                  <a:pt x="321333" y="1286454"/>
                </a:lnTo>
                <a:lnTo>
                  <a:pt x="1977767" y="1286455"/>
                </a:lnTo>
                <a:lnTo>
                  <a:pt x="2010049" y="1161468"/>
                </a:lnTo>
                <a:lnTo>
                  <a:pt x="2020002" y="1035610"/>
                </a:lnTo>
                <a:lnTo>
                  <a:pt x="2053328" y="1024340"/>
                </a:lnTo>
                <a:lnTo>
                  <a:pt x="2125865" y="988577"/>
                </a:lnTo>
                <a:lnTo>
                  <a:pt x="2155106" y="962403"/>
                </a:lnTo>
                <a:lnTo>
                  <a:pt x="227257" y="962403"/>
                </a:lnTo>
                <a:lnTo>
                  <a:pt x="202021" y="958249"/>
                </a:lnTo>
                <a:lnTo>
                  <a:pt x="142974" y="956559"/>
                </a:lnTo>
                <a:close/>
                <a:moveTo>
                  <a:pt x="1558223" y="0"/>
                </a:moveTo>
                <a:lnTo>
                  <a:pt x="1045909" y="5330"/>
                </a:lnTo>
                <a:lnTo>
                  <a:pt x="499291" y="56702"/>
                </a:lnTo>
                <a:lnTo>
                  <a:pt x="169750" y="188877"/>
                </a:lnTo>
                <a:lnTo>
                  <a:pt x="166810" y="262704"/>
                </a:lnTo>
                <a:lnTo>
                  <a:pt x="161911" y="430615"/>
                </a:lnTo>
                <a:lnTo>
                  <a:pt x="160931" y="612252"/>
                </a:lnTo>
                <a:lnTo>
                  <a:pt x="169750" y="727258"/>
                </a:lnTo>
                <a:lnTo>
                  <a:pt x="185351" y="792651"/>
                </a:lnTo>
                <a:lnTo>
                  <a:pt x="204384" y="870298"/>
                </a:lnTo>
                <a:lnTo>
                  <a:pt x="220477" y="935212"/>
                </a:lnTo>
                <a:lnTo>
                  <a:pt x="2155106" y="962403"/>
                </a:lnTo>
                <a:lnTo>
                  <a:pt x="2196451" y="925394"/>
                </a:lnTo>
                <a:lnTo>
                  <a:pt x="2223923" y="831865"/>
                </a:lnTo>
                <a:lnTo>
                  <a:pt x="2182378" y="710007"/>
                </a:lnTo>
                <a:lnTo>
                  <a:pt x="2163716" y="701151"/>
                </a:lnTo>
                <a:lnTo>
                  <a:pt x="2014710" y="701151"/>
                </a:lnTo>
                <a:lnTo>
                  <a:pt x="2010060" y="648720"/>
                </a:lnTo>
                <a:lnTo>
                  <a:pt x="1997091" y="524748"/>
                </a:lnTo>
                <a:lnTo>
                  <a:pt x="1977276" y="379210"/>
                </a:lnTo>
                <a:lnTo>
                  <a:pt x="1952087" y="262084"/>
                </a:lnTo>
                <a:lnTo>
                  <a:pt x="1908320" y="173541"/>
                </a:lnTo>
                <a:lnTo>
                  <a:pt x="1852794" y="90885"/>
                </a:lnTo>
                <a:lnTo>
                  <a:pt x="1805107" y="29795"/>
                </a:lnTo>
                <a:lnTo>
                  <a:pt x="1784857" y="5948"/>
                </a:lnTo>
                <a:lnTo>
                  <a:pt x="1558223" y="0"/>
                </a:lnTo>
                <a:close/>
                <a:moveTo>
                  <a:pt x="2111444" y="676344"/>
                </a:moveTo>
                <a:lnTo>
                  <a:pt x="2044447" y="687763"/>
                </a:lnTo>
                <a:lnTo>
                  <a:pt x="2014710" y="701151"/>
                </a:lnTo>
                <a:lnTo>
                  <a:pt x="2163716" y="701151"/>
                </a:lnTo>
                <a:lnTo>
                  <a:pt x="2111444" y="676344"/>
                </a:lnTo>
                <a:close/>
              </a:path>
            </a:pathLst>
          </a:custGeom>
          <a:solidFill>
            <a:srgbClr val="f9de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CustomShape 15"/>
          <p:cNvSpPr/>
          <p:nvPr/>
        </p:nvSpPr>
        <p:spPr>
          <a:xfrm>
            <a:off x="3426840" y="2784600"/>
            <a:ext cx="961200" cy="474840"/>
          </a:xfrm>
          <a:custGeom>
            <a:avLst/>
            <a:gdLst/>
            <a:ahLst/>
            <a:rect l="l" t="t" r="r" b="b"/>
            <a:pathLst>
              <a:path w="962025" h="475614">
                <a:moveTo>
                  <a:pt x="961711" y="0"/>
                </a:moveTo>
                <a:lnTo>
                  <a:pt x="0" y="188221"/>
                </a:lnTo>
                <a:lnTo>
                  <a:pt x="27441" y="245624"/>
                </a:lnTo>
                <a:lnTo>
                  <a:pt x="121523" y="365241"/>
                </a:lnTo>
                <a:lnTo>
                  <a:pt x="299882" y="468189"/>
                </a:lnTo>
                <a:lnTo>
                  <a:pt x="580152" y="475581"/>
                </a:lnTo>
                <a:lnTo>
                  <a:pt x="800741" y="368229"/>
                </a:lnTo>
                <a:lnTo>
                  <a:pt x="914016" y="208419"/>
                </a:lnTo>
                <a:lnTo>
                  <a:pt x="955749" y="63295"/>
                </a:lnTo>
                <a:lnTo>
                  <a:pt x="961711" y="0"/>
                </a:lnTo>
                <a:close/>
              </a:path>
            </a:pathLst>
          </a:custGeom>
          <a:solidFill>
            <a:srgbClr val="e657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3" name="CustomShape 16"/>
          <p:cNvSpPr/>
          <p:nvPr/>
        </p:nvSpPr>
        <p:spPr>
          <a:xfrm>
            <a:off x="3426840" y="2784600"/>
            <a:ext cx="961200" cy="286200"/>
          </a:xfrm>
          <a:custGeom>
            <a:avLst/>
            <a:gdLst/>
            <a:ahLst/>
            <a:rect l="l" t="t" r="r" b="b"/>
            <a:pathLst>
              <a:path w="962025" h="287019">
                <a:moveTo>
                  <a:pt x="961711" y="0"/>
                </a:moveTo>
                <a:lnTo>
                  <a:pt x="0" y="188221"/>
                </a:lnTo>
                <a:lnTo>
                  <a:pt x="27441" y="245624"/>
                </a:lnTo>
                <a:lnTo>
                  <a:pt x="59658" y="286585"/>
                </a:lnTo>
                <a:lnTo>
                  <a:pt x="940714" y="115578"/>
                </a:lnTo>
                <a:lnTo>
                  <a:pt x="955749" y="63295"/>
                </a:lnTo>
                <a:lnTo>
                  <a:pt x="9617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CustomShape 17"/>
          <p:cNvSpPr/>
          <p:nvPr/>
        </p:nvSpPr>
        <p:spPr>
          <a:xfrm>
            <a:off x="3275280" y="2314080"/>
            <a:ext cx="401760" cy="264600"/>
          </a:xfrm>
          <a:custGeom>
            <a:avLst/>
            <a:gdLst/>
            <a:ahLst/>
            <a:rect l="l" t="t" r="r" b="b"/>
            <a:pathLst>
              <a:path w="402589" h="265430">
                <a:moveTo>
                  <a:pt x="172486" y="0"/>
                </a:moveTo>
                <a:lnTo>
                  <a:pt x="126722" y="12205"/>
                </a:lnTo>
                <a:lnTo>
                  <a:pt x="88000" y="34201"/>
                </a:lnTo>
                <a:lnTo>
                  <a:pt x="56319" y="64245"/>
                </a:lnTo>
                <a:lnTo>
                  <a:pt x="31679" y="100593"/>
                </a:lnTo>
                <a:lnTo>
                  <a:pt x="14079" y="141502"/>
                </a:lnTo>
                <a:lnTo>
                  <a:pt x="3519" y="185228"/>
                </a:lnTo>
                <a:lnTo>
                  <a:pt x="0" y="230029"/>
                </a:lnTo>
                <a:lnTo>
                  <a:pt x="8488" y="256522"/>
                </a:lnTo>
                <a:lnTo>
                  <a:pt x="32663" y="265353"/>
                </a:lnTo>
                <a:lnTo>
                  <a:pt x="58799" y="256522"/>
                </a:lnTo>
                <a:lnTo>
                  <a:pt x="73171" y="230029"/>
                </a:lnTo>
                <a:lnTo>
                  <a:pt x="77060" y="188698"/>
                </a:lnTo>
                <a:lnTo>
                  <a:pt x="89229" y="148875"/>
                </a:lnTo>
                <a:lnTo>
                  <a:pt x="110428" y="114564"/>
                </a:lnTo>
                <a:lnTo>
                  <a:pt x="141411" y="89770"/>
                </a:lnTo>
                <a:lnTo>
                  <a:pt x="182929" y="78499"/>
                </a:lnTo>
                <a:lnTo>
                  <a:pt x="341430" y="78499"/>
                </a:lnTo>
                <a:lnTo>
                  <a:pt x="334411" y="69168"/>
                </a:lnTo>
                <a:lnTo>
                  <a:pt x="301932" y="38440"/>
                </a:lnTo>
                <a:lnTo>
                  <a:pt x="264240" y="15390"/>
                </a:lnTo>
                <a:lnTo>
                  <a:pt x="221151" y="1937"/>
                </a:lnTo>
                <a:lnTo>
                  <a:pt x="172486" y="0"/>
                </a:lnTo>
                <a:close/>
                <a:moveTo>
                  <a:pt x="341430" y="78499"/>
                </a:moveTo>
                <a:lnTo>
                  <a:pt x="182929" y="78499"/>
                </a:lnTo>
                <a:lnTo>
                  <a:pt x="226252" y="81560"/>
                </a:lnTo>
                <a:lnTo>
                  <a:pt x="262300" y="100404"/>
                </a:lnTo>
                <a:lnTo>
                  <a:pt x="291327" y="130789"/>
                </a:lnTo>
                <a:lnTo>
                  <a:pt x="313589" y="168473"/>
                </a:lnTo>
                <a:lnTo>
                  <a:pt x="329343" y="209213"/>
                </a:lnTo>
                <a:lnTo>
                  <a:pt x="349585" y="230194"/>
                </a:lnTo>
                <a:lnTo>
                  <a:pt x="377633" y="232057"/>
                </a:lnTo>
                <a:lnTo>
                  <a:pt x="399794" y="217250"/>
                </a:lnTo>
                <a:lnTo>
                  <a:pt x="402374" y="188221"/>
                </a:lnTo>
                <a:lnTo>
                  <a:pt x="384450" y="145978"/>
                </a:lnTo>
                <a:lnTo>
                  <a:pt x="361856" y="105653"/>
                </a:lnTo>
                <a:lnTo>
                  <a:pt x="341430" y="78499"/>
                </a:lnTo>
                <a:close/>
              </a:path>
            </a:pathLst>
          </a:custGeom>
          <a:solidFill>
            <a:srgbClr val="34384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5" name="CustomShape 18"/>
          <p:cNvSpPr/>
          <p:nvPr/>
        </p:nvSpPr>
        <p:spPr>
          <a:xfrm>
            <a:off x="4007160" y="2162520"/>
            <a:ext cx="406800" cy="264600"/>
          </a:xfrm>
          <a:custGeom>
            <a:avLst/>
            <a:gdLst/>
            <a:ahLst/>
            <a:rect l="l" t="t" r="r" b="b"/>
            <a:pathLst>
              <a:path w="407670" h="265430">
                <a:moveTo>
                  <a:pt x="177813" y="0"/>
                </a:moveTo>
                <a:lnTo>
                  <a:pt x="132027" y="12195"/>
                </a:lnTo>
                <a:lnTo>
                  <a:pt x="93189" y="34170"/>
                </a:lnTo>
                <a:lnTo>
                  <a:pt x="61209" y="64189"/>
                </a:lnTo>
                <a:lnTo>
                  <a:pt x="35992" y="100519"/>
                </a:lnTo>
                <a:lnTo>
                  <a:pt x="17446" y="141425"/>
                </a:lnTo>
                <a:lnTo>
                  <a:pt x="5480" y="185173"/>
                </a:lnTo>
                <a:lnTo>
                  <a:pt x="0" y="230029"/>
                </a:lnTo>
                <a:lnTo>
                  <a:pt x="11521" y="256522"/>
                </a:lnTo>
                <a:lnTo>
                  <a:pt x="37265" y="265353"/>
                </a:lnTo>
                <a:lnTo>
                  <a:pt x="64001" y="256522"/>
                </a:lnTo>
                <a:lnTo>
                  <a:pt x="78499" y="230029"/>
                </a:lnTo>
                <a:lnTo>
                  <a:pt x="82374" y="188681"/>
                </a:lnTo>
                <a:lnTo>
                  <a:pt x="94513" y="148824"/>
                </a:lnTo>
                <a:lnTo>
                  <a:pt x="115687" y="114488"/>
                </a:lnTo>
                <a:lnTo>
                  <a:pt x="146666" y="89702"/>
                </a:lnTo>
                <a:lnTo>
                  <a:pt x="188221" y="78499"/>
                </a:lnTo>
                <a:lnTo>
                  <a:pt x="346714" y="78499"/>
                </a:lnTo>
                <a:lnTo>
                  <a:pt x="339694" y="69168"/>
                </a:lnTo>
                <a:lnTo>
                  <a:pt x="307216" y="38440"/>
                </a:lnTo>
                <a:lnTo>
                  <a:pt x="269529" y="15390"/>
                </a:lnTo>
                <a:lnTo>
                  <a:pt x="226455" y="1937"/>
                </a:lnTo>
                <a:lnTo>
                  <a:pt x="177813" y="0"/>
                </a:lnTo>
                <a:close/>
                <a:moveTo>
                  <a:pt x="346714" y="78499"/>
                </a:moveTo>
                <a:lnTo>
                  <a:pt x="188221" y="78499"/>
                </a:lnTo>
                <a:lnTo>
                  <a:pt x="231507" y="81450"/>
                </a:lnTo>
                <a:lnTo>
                  <a:pt x="267537" y="99989"/>
                </a:lnTo>
                <a:lnTo>
                  <a:pt x="296548" y="129595"/>
                </a:lnTo>
                <a:lnTo>
                  <a:pt x="318776" y="165746"/>
                </a:lnTo>
                <a:lnTo>
                  <a:pt x="334459" y="203921"/>
                </a:lnTo>
                <a:lnTo>
                  <a:pt x="354729" y="227143"/>
                </a:lnTo>
                <a:lnTo>
                  <a:pt x="382837" y="229345"/>
                </a:lnTo>
                <a:lnTo>
                  <a:pt x="405058" y="214910"/>
                </a:lnTo>
                <a:lnTo>
                  <a:pt x="407666" y="188221"/>
                </a:lnTo>
                <a:lnTo>
                  <a:pt x="389740" y="145978"/>
                </a:lnTo>
                <a:lnTo>
                  <a:pt x="367143" y="105653"/>
                </a:lnTo>
                <a:lnTo>
                  <a:pt x="346714" y="78499"/>
                </a:lnTo>
                <a:close/>
              </a:path>
            </a:pathLst>
          </a:custGeom>
          <a:solidFill>
            <a:srgbClr val="34384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6" name="CustomShape 19"/>
          <p:cNvSpPr/>
          <p:nvPr/>
        </p:nvSpPr>
        <p:spPr>
          <a:xfrm>
            <a:off x="4425120" y="1603440"/>
            <a:ext cx="306720" cy="752400"/>
          </a:xfrm>
          <a:custGeom>
            <a:avLst/>
            <a:gdLst/>
            <a:ahLst/>
            <a:rect l="l" t="t" r="r" b="b"/>
            <a:pathLst>
              <a:path w="307339" h="753110">
                <a:moveTo>
                  <a:pt x="151706" y="0"/>
                </a:moveTo>
                <a:lnTo>
                  <a:pt x="0" y="0"/>
                </a:lnTo>
                <a:lnTo>
                  <a:pt x="4178" y="7593"/>
                </a:lnTo>
                <a:lnTo>
                  <a:pt x="17684" y="29393"/>
                </a:lnTo>
                <a:lnTo>
                  <a:pt x="41972" y="63926"/>
                </a:lnTo>
                <a:lnTo>
                  <a:pt x="78499" y="109722"/>
                </a:lnTo>
                <a:lnTo>
                  <a:pt x="139206" y="236682"/>
                </a:lnTo>
                <a:lnTo>
                  <a:pt x="211705" y="454766"/>
                </a:lnTo>
                <a:lnTo>
                  <a:pt x="272462" y="661074"/>
                </a:lnTo>
                <a:lnTo>
                  <a:pt x="297944" y="752710"/>
                </a:lnTo>
                <a:lnTo>
                  <a:pt x="301560" y="720196"/>
                </a:lnTo>
                <a:lnTo>
                  <a:pt x="307161" y="633770"/>
                </a:lnTo>
                <a:lnTo>
                  <a:pt x="306874" y="510101"/>
                </a:lnTo>
                <a:lnTo>
                  <a:pt x="292828" y="365859"/>
                </a:lnTo>
                <a:lnTo>
                  <a:pt x="257531" y="224896"/>
                </a:lnTo>
                <a:lnTo>
                  <a:pt x="210492" y="108443"/>
                </a:lnTo>
                <a:lnTo>
                  <a:pt x="169341" y="29233"/>
                </a:lnTo>
                <a:lnTo>
                  <a:pt x="151706" y="0"/>
                </a:lnTo>
                <a:close/>
              </a:path>
            </a:pathLst>
          </a:custGeom>
          <a:solidFill>
            <a:srgbClr val="34384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CustomShape 20"/>
          <p:cNvSpPr/>
          <p:nvPr/>
        </p:nvSpPr>
        <p:spPr>
          <a:xfrm>
            <a:off x="2736720" y="1009440"/>
            <a:ext cx="2388240" cy="1628640"/>
          </a:xfrm>
          <a:custGeom>
            <a:avLst/>
            <a:gdLst/>
            <a:ahLst/>
            <a:rect l="l" t="t" r="r" b="b"/>
            <a:pathLst>
              <a:path w="2388870" h="1629410">
                <a:moveTo>
                  <a:pt x="1697535" y="0"/>
                </a:moveTo>
                <a:lnTo>
                  <a:pt x="1351752" y="7554"/>
                </a:lnTo>
                <a:lnTo>
                  <a:pt x="930492" y="92060"/>
                </a:lnTo>
                <a:lnTo>
                  <a:pt x="533767" y="246823"/>
                </a:lnTo>
                <a:lnTo>
                  <a:pt x="241895" y="408945"/>
                </a:lnTo>
                <a:lnTo>
                  <a:pt x="61739" y="536768"/>
                </a:lnTo>
                <a:lnTo>
                  <a:pt x="162" y="588633"/>
                </a:lnTo>
                <a:lnTo>
                  <a:pt x="0" y="634782"/>
                </a:lnTo>
                <a:lnTo>
                  <a:pt x="2777" y="753944"/>
                </a:lnTo>
                <a:lnTo>
                  <a:pt x="13394" y="917197"/>
                </a:lnTo>
                <a:lnTo>
                  <a:pt x="36748" y="1095614"/>
                </a:lnTo>
                <a:lnTo>
                  <a:pt x="80528" y="1275980"/>
                </a:lnTo>
                <a:lnTo>
                  <a:pt x="136065" y="1448508"/>
                </a:lnTo>
                <a:lnTo>
                  <a:pt x="183759" y="1577905"/>
                </a:lnTo>
                <a:lnTo>
                  <a:pt x="204013" y="1628880"/>
                </a:lnTo>
                <a:lnTo>
                  <a:pt x="198296" y="1573897"/>
                </a:lnTo>
                <a:lnTo>
                  <a:pt x="185720" y="1439996"/>
                </a:lnTo>
                <a:lnTo>
                  <a:pt x="173144" y="1273748"/>
                </a:lnTo>
                <a:lnTo>
                  <a:pt x="167427" y="1121722"/>
                </a:lnTo>
                <a:lnTo>
                  <a:pt x="171509" y="1007071"/>
                </a:lnTo>
                <a:lnTo>
                  <a:pt x="180490" y="917889"/>
                </a:lnTo>
                <a:lnTo>
                  <a:pt x="189470" y="860062"/>
                </a:lnTo>
                <a:lnTo>
                  <a:pt x="193552" y="839478"/>
                </a:lnTo>
                <a:lnTo>
                  <a:pt x="1573273" y="839478"/>
                </a:lnTo>
                <a:lnTo>
                  <a:pt x="1822105" y="766472"/>
                </a:lnTo>
                <a:lnTo>
                  <a:pt x="2164715" y="558005"/>
                </a:lnTo>
                <a:lnTo>
                  <a:pt x="2339731" y="377951"/>
                </a:lnTo>
                <a:lnTo>
                  <a:pt x="2384253" y="308396"/>
                </a:lnTo>
                <a:lnTo>
                  <a:pt x="2228749" y="308396"/>
                </a:lnTo>
                <a:lnTo>
                  <a:pt x="2073495" y="298966"/>
                </a:lnTo>
                <a:lnTo>
                  <a:pt x="1907939" y="264581"/>
                </a:lnTo>
                <a:lnTo>
                  <a:pt x="1789542" y="221845"/>
                </a:lnTo>
                <a:lnTo>
                  <a:pt x="1732881" y="188883"/>
                </a:lnTo>
                <a:lnTo>
                  <a:pt x="1714602" y="160151"/>
                </a:lnTo>
                <a:lnTo>
                  <a:pt x="2017661" y="45137"/>
                </a:lnTo>
                <a:lnTo>
                  <a:pt x="1931588" y="26744"/>
                </a:lnTo>
                <a:lnTo>
                  <a:pt x="1697535" y="0"/>
                </a:lnTo>
                <a:close/>
                <a:moveTo>
                  <a:pt x="1573273" y="839478"/>
                </a:moveTo>
                <a:lnTo>
                  <a:pt x="193552" y="839478"/>
                </a:lnTo>
                <a:lnTo>
                  <a:pt x="267706" y="869543"/>
                </a:lnTo>
                <a:lnTo>
                  <a:pt x="481020" y="927062"/>
                </a:lnTo>
                <a:lnTo>
                  <a:pt x="819773" y="963015"/>
                </a:lnTo>
                <a:lnTo>
                  <a:pt x="1270243" y="928385"/>
                </a:lnTo>
                <a:lnTo>
                  <a:pt x="1573273" y="839478"/>
                </a:lnTo>
                <a:close/>
                <a:moveTo>
                  <a:pt x="2388812" y="301273"/>
                </a:moveTo>
                <a:lnTo>
                  <a:pt x="2343816" y="305091"/>
                </a:lnTo>
                <a:lnTo>
                  <a:pt x="2228749" y="308396"/>
                </a:lnTo>
                <a:lnTo>
                  <a:pt x="2384253" y="308396"/>
                </a:lnTo>
                <a:lnTo>
                  <a:pt x="2388812" y="301273"/>
                </a:lnTo>
                <a:close/>
              </a:path>
            </a:pathLst>
          </a:custGeom>
          <a:solidFill>
            <a:srgbClr val="34384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CustomShape 21"/>
          <p:cNvSpPr/>
          <p:nvPr/>
        </p:nvSpPr>
        <p:spPr>
          <a:xfrm>
            <a:off x="3783600" y="2272320"/>
            <a:ext cx="223920" cy="511560"/>
          </a:xfrm>
          <a:custGeom>
            <a:avLst/>
            <a:gdLst/>
            <a:ahLst/>
            <a:rect l="l" t="t" r="r" b="b"/>
            <a:pathLst>
              <a:path w="224789" h="512444">
                <a:moveTo>
                  <a:pt x="14376" y="0"/>
                </a:moveTo>
                <a:lnTo>
                  <a:pt x="18688" y="52302"/>
                </a:lnTo>
                <a:lnTo>
                  <a:pt x="21119" y="104600"/>
                </a:lnTo>
                <a:lnTo>
                  <a:pt x="21521" y="156888"/>
                </a:lnTo>
                <a:lnTo>
                  <a:pt x="19747" y="209161"/>
                </a:lnTo>
                <a:lnTo>
                  <a:pt x="15650" y="261414"/>
                </a:lnTo>
                <a:lnTo>
                  <a:pt x="9084" y="313643"/>
                </a:lnTo>
                <a:lnTo>
                  <a:pt x="2094" y="358155"/>
                </a:lnTo>
                <a:lnTo>
                  <a:pt x="0" y="403146"/>
                </a:lnTo>
                <a:lnTo>
                  <a:pt x="7695" y="445193"/>
                </a:lnTo>
                <a:lnTo>
                  <a:pt x="30076" y="480873"/>
                </a:lnTo>
                <a:lnTo>
                  <a:pt x="86238" y="509693"/>
                </a:lnTo>
                <a:lnTo>
                  <a:pt x="118214" y="511857"/>
                </a:lnTo>
                <a:lnTo>
                  <a:pt x="150206" y="507157"/>
                </a:lnTo>
                <a:lnTo>
                  <a:pt x="195057" y="486543"/>
                </a:lnTo>
                <a:lnTo>
                  <a:pt x="223088" y="442668"/>
                </a:lnTo>
                <a:lnTo>
                  <a:pt x="224736" y="407115"/>
                </a:lnTo>
                <a:lnTo>
                  <a:pt x="216594" y="370602"/>
                </a:lnTo>
                <a:lnTo>
                  <a:pt x="202598" y="334635"/>
                </a:lnTo>
                <a:lnTo>
                  <a:pt x="182835" y="292412"/>
                </a:lnTo>
                <a:lnTo>
                  <a:pt x="162643" y="251660"/>
                </a:lnTo>
                <a:lnTo>
                  <a:pt x="141524" y="211867"/>
                </a:lnTo>
                <a:lnTo>
                  <a:pt x="118983" y="172521"/>
                </a:lnTo>
                <a:lnTo>
                  <a:pt x="92294" y="129391"/>
                </a:lnTo>
                <a:lnTo>
                  <a:pt x="40966" y="43130"/>
                </a:lnTo>
                <a:lnTo>
                  <a:pt x="14376" y="0"/>
                </a:lnTo>
                <a:close/>
              </a:path>
            </a:pathLst>
          </a:custGeom>
          <a:solidFill>
            <a:srgbClr val="f6c0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9" name="CustomShape 22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0" name="CustomShape 23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227C24ED-9461-471F-B56B-EBD2DBDB2CAA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CustomShape 1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2" name="CustomShape 2"/>
          <p:cNvSpPr/>
          <p:nvPr/>
        </p:nvSpPr>
        <p:spPr>
          <a:xfrm>
            <a:off x="0" y="0"/>
            <a:ext cx="2814120" cy="6857280"/>
          </a:xfrm>
          <a:custGeom>
            <a:avLst/>
            <a:gdLst/>
            <a:ahLst/>
            <a:rect l="l" t="t" r="r" b="b"/>
            <a:pathLst>
              <a:path w="2814955" h="6858000">
                <a:moveTo>
                  <a:pt x="1414526" y="0"/>
                </a:moveTo>
                <a:lnTo>
                  <a:pt x="0" y="0"/>
                </a:lnTo>
                <a:lnTo>
                  <a:pt x="0" y="6857999"/>
                </a:lnTo>
                <a:lnTo>
                  <a:pt x="1414526" y="6857999"/>
                </a:lnTo>
                <a:lnTo>
                  <a:pt x="1438402" y="6769098"/>
                </a:lnTo>
                <a:lnTo>
                  <a:pt x="1462151" y="6681787"/>
                </a:lnTo>
                <a:lnTo>
                  <a:pt x="1489202" y="6596062"/>
                </a:lnTo>
                <a:lnTo>
                  <a:pt x="1519301" y="6513512"/>
                </a:lnTo>
                <a:lnTo>
                  <a:pt x="1555877" y="6435725"/>
                </a:lnTo>
                <a:lnTo>
                  <a:pt x="1598676" y="6362700"/>
                </a:lnTo>
                <a:lnTo>
                  <a:pt x="1644777" y="6300787"/>
                </a:lnTo>
                <a:lnTo>
                  <a:pt x="1697101" y="6243637"/>
                </a:lnTo>
                <a:lnTo>
                  <a:pt x="1754251" y="6188075"/>
                </a:lnTo>
                <a:lnTo>
                  <a:pt x="1817751" y="6134100"/>
                </a:lnTo>
                <a:lnTo>
                  <a:pt x="1881377" y="6084887"/>
                </a:lnTo>
                <a:lnTo>
                  <a:pt x="1948052" y="6032500"/>
                </a:lnTo>
                <a:lnTo>
                  <a:pt x="2016252" y="5983287"/>
                </a:lnTo>
                <a:lnTo>
                  <a:pt x="2146427" y="5878512"/>
                </a:lnTo>
                <a:lnTo>
                  <a:pt x="2206752" y="5824537"/>
                </a:lnTo>
                <a:lnTo>
                  <a:pt x="2262378" y="5767387"/>
                </a:lnTo>
                <a:lnTo>
                  <a:pt x="2311527" y="5707062"/>
                </a:lnTo>
                <a:lnTo>
                  <a:pt x="2355977" y="5643562"/>
                </a:lnTo>
                <a:lnTo>
                  <a:pt x="2389378" y="5575300"/>
                </a:lnTo>
                <a:lnTo>
                  <a:pt x="2414778" y="5499100"/>
                </a:lnTo>
                <a:lnTo>
                  <a:pt x="2429002" y="5418074"/>
                </a:lnTo>
                <a:lnTo>
                  <a:pt x="2435352" y="5334000"/>
                </a:lnTo>
                <a:lnTo>
                  <a:pt x="2435352" y="5249799"/>
                </a:lnTo>
                <a:lnTo>
                  <a:pt x="2429002" y="5162550"/>
                </a:lnTo>
                <a:lnTo>
                  <a:pt x="2417953" y="5071999"/>
                </a:lnTo>
                <a:lnTo>
                  <a:pt x="2405253" y="4983099"/>
                </a:lnTo>
                <a:lnTo>
                  <a:pt x="2394077" y="4894199"/>
                </a:lnTo>
                <a:lnTo>
                  <a:pt x="2383028" y="4805299"/>
                </a:lnTo>
                <a:lnTo>
                  <a:pt x="2375027" y="4714875"/>
                </a:lnTo>
                <a:lnTo>
                  <a:pt x="2371852" y="4627499"/>
                </a:lnTo>
                <a:lnTo>
                  <a:pt x="2376678" y="4543425"/>
                </a:lnTo>
                <a:lnTo>
                  <a:pt x="2387727" y="4459224"/>
                </a:lnTo>
                <a:lnTo>
                  <a:pt x="2408428" y="4381500"/>
                </a:lnTo>
                <a:lnTo>
                  <a:pt x="2437003" y="4302125"/>
                </a:lnTo>
                <a:lnTo>
                  <a:pt x="2471928" y="4224274"/>
                </a:lnTo>
                <a:lnTo>
                  <a:pt x="2513203" y="4146550"/>
                </a:lnTo>
                <a:lnTo>
                  <a:pt x="2557653" y="4068699"/>
                </a:lnTo>
                <a:lnTo>
                  <a:pt x="2603627" y="3989324"/>
                </a:lnTo>
                <a:lnTo>
                  <a:pt x="2649728" y="3913124"/>
                </a:lnTo>
                <a:lnTo>
                  <a:pt x="2692527" y="3833749"/>
                </a:lnTo>
                <a:lnTo>
                  <a:pt x="2732278" y="3756025"/>
                </a:lnTo>
                <a:lnTo>
                  <a:pt x="2765552" y="3673475"/>
                </a:lnTo>
                <a:lnTo>
                  <a:pt x="2792603" y="3592449"/>
                </a:lnTo>
                <a:lnTo>
                  <a:pt x="2808478" y="3511550"/>
                </a:lnTo>
                <a:lnTo>
                  <a:pt x="2814828" y="3429000"/>
                </a:lnTo>
                <a:lnTo>
                  <a:pt x="2808478" y="3346450"/>
                </a:lnTo>
                <a:lnTo>
                  <a:pt x="2792603" y="3265424"/>
                </a:lnTo>
                <a:lnTo>
                  <a:pt x="2765552" y="3184525"/>
                </a:lnTo>
                <a:lnTo>
                  <a:pt x="2732278" y="3101975"/>
                </a:lnTo>
                <a:lnTo>
                  <a:pt x="2692527" y="3024124"/>
                </a:lnTo>
                <a:lnTo>
                  <a:pt x="2649728" y="2944749"/>
                </a:lnTo>
                <a:lnTo>
                  <a:pt x="2603627" y="2868549"/>
                </a:lnTo>
                <a:lnTo>
                  <a:pt x="2557653" y="2789174"/>
                </a:lnTo>
                <a:lnTo>
                  <a:pt x="2513203" y="2711450"/>
                </a:lnTo>
                <a:lnTo>
                  <a:pt x="2471928" y="2633599"/>
                </a:lnTo>
                <a:lnTo>
                  <a:pt x="2437003" y="2555875"/>
                </a:lnTo>
                <a:lnTo>
                  <a:pt x="2408428" y="2476500"/>
                </a:lnTo>
                <a:lnTo>
                  <a:pt x="2387727" y="2398649"/>
                </a:lnTo>
                <a:lnTo>
                  <a:pt x="2376678" y="2314575"/>
                </a:lnTo>
                <a:lnTo>
                  <a:pt x="2371852" y="2230374"/>
                </a:lnTo>
                <a:lnTo>
                  <a:pt x="2375027" y="2143125"/>
                </a:lnTo>
                <a:lnTo>
                  <a:pt x="2383028" y="2052574"/>
                </a:lnTo>
                <a:lnTo>
                  <a:pt x="2394077" y="1963674"/>
                </a:lnTo>
                <a:lnTo>
                  <a:pt x="2405253" y="1874774"/>
                </a:lnTo>
                <a:lnTo>
                  <a:pt x="2417953" y="1785874"/>
                </a:lnTo>
                <a:lnTo>
                  <a:pt x="2429002" y="1695450"/>
                </a:lnTo>
                <a:lnTo>
                  <a:pt x="2435352" y="1608074"/>
                </a:lnTo>
                <a:lnTo>
                  <a:pt x="2435352" y="1524000"/>
                </a:lnTo>
                <a:lnTo>
                  <a:pt x="2429002" y="1439799"/>
                </a:lnTo>
                <a:lnTo>
                  <a:pt x="2414778" y="1358900"/>
                </a:lnTo>
                <a:lnTo>
                  <a:pt x="2389378" y="1282700"/>
                </a:lnTo>
                <a:lnTo>
                  <a:pt x="2355977" y="1214374"/>
                </a:lnTo>
                <a:lnTo>
                  <a:pt x="2311527" y="1150874"/>
                </a:lnTo>
                <a:lnTo>
                  <a:pt x="2262378" y="1090549"/>
                </a:lnTo>
                <a:lnTo>
                  <a:pt x="2206752" y="1033399"/>
                </a:lnTo>
                <a:lnTo>
                  <a:pt x="2146427" y="979424"/>
                </a:lnTo>
                <a:lnTo>
                  <a:pt x="2016252" y="874649"/>
                </a:lnTo>
                <a:lnTo>
                  <a:pt x="1948052" y="825500"/>
                </a:lnTo>
                <a:lnTo>
                  <a:pt x="1881377" y="773049"/>
                </a:lnTo>
                <a:lnTo>
                  <a:pt x="1817751" y="723900"/>
                </a:lnTo>
                <a:lnTo>
                  <a:pt x="1754251" y="669925"/>
                </a:lnTo>
                <a:lnTo>
                  <a:pt x="1697101" y="614299"/>
                </a:lnTo>
                <a:lnTo>
                  <a:pt x="1644777" y="557149"/>
                </a:lnTo>
                <a:lnTo>
                  <a:pt x="1598676" y="495300"/>
                </a:lnTo>
                <a:lnTo>
                  <a:pt x="1555877" y="422275"/>
                </a:lnTo>
                <a:lnTo>
                  <a:pt x="1519301" y="344424"/>
                </a:lnTo>
                <a:lnTo>
                  <a:pt x="1489202" y="261874"/>
                </a:lnTo>
                <a:lnTo>
                  <a:pt x="1462151" y="176149"/>
                </a:lnTo>
                <a:lnTo>
                  <a:pt x="1438402" y="88900"/>
                </a:lnTo>
                <a:lnTo>
                  <a:pt x="14145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CustomShape 3"/>
          <p:cNvSpPr/>
          <p:nvPr/>
        </p:nvSpPr>
        <p:spPr>
          <a:xfrm>
            <a:off x="874800" y="0"/>
            <a:ext cx="1645200" cy="6857280"/>
          </a:xfrm>
          <a:custGeom>
            <a:avLst/>
            <a:gdLst/>
            <a:ahLst/>
            <a:rect l="l" t="t" r="r" b="b"/>
            <a:pathLst>
              <a:path w="1645920" h="6858000">
                <a:moveTo>
                  <a:pt x="271411" y="0"/>
                </a:moveTo>
                <a:lnTo>
                  <a:pt x="0" y="0"/>
                </a:lnTo>
                <a:lnTo>
                  <a:pt x="26987" y="66675"/>
                </a:lnTo>
                <a:lnTo>
                  <a:pt x="52374" y="139700"/>
                </a:lnTo>
                <a:lnTo>
                  <a:pt x="73012" y="217424"/>
                </a:lnTo>
                <a:lnTo>
                  <a:pt x="95237" y="299974"/>
                </a:lnTo>
                <a:lnTo>
                  <a:pt x="142849" y="477774"/>
                </a:lnTo>
                <a:lnTo>
                  <a:pt x="172999" y="565150"/>
                </a:lnTo>
                <a:lnTo>
                  <a:pt x="204749" y="652399"/>
                </a:lnTo>
                <a:lnTo>
                  <a:pt x="247599" y="738124"/>
                </a:lnTo>
                <a:lnTo>
                  <a:pt x="295224" y="819150"/>
                </a:lnTo>
                <a:lnTo>
                  <a:pt x="352361" y="895350"/>
                </a:lnTo>
                <a:lnTo>
                  <a:pt x="414274" y="963549"/>
                </a:lnTo>
                <a:lnTo>
                  <a:pt x="480949" y="1028700"/>
                </a:lnTo>
                <a:lnTo>
                  <a:pt x="552323" y="1089025"/>
                </a:lnTo>
                <a:lnTo>
                  <a:pt x="622173" y="1144524"/>
                </a:lnTo>
                <a:lnTo>
                  <a:pt x="695198" y="1198499"/>
                </a:lnTo>
                <a:lnTo>
                  <a:pt x="765048" y="1252474"/>
                </a:lnTo>
                <a:lnTo>
                  <a:pt x="830072" y="1304925"/>
                </a:lnTo>
                <a:lnTo>
                  <a:pt x="890397" y="1355725"/>
                </a:lnTo>
                <a:lnTo>
                  <a:pt x="942848" y="1406525"/>
                </a:lnTo>
                <a:lnTo>
                  <a:pt x="984123" y="1460500"/>
                </a:lnTo>
                <a:lnTo>
                  <a:pt x="1012571" y="1512824"/>
                </a:lnTo>
                <a:lnTo>
                  <a:pt x="1026922" y="1562100"/>
                </a:lnTo>
                <a:lnTo>
                  <a:pt x="1034796" y="1616075"/>
                </a:lnTo>
                <a:lnTo>
                  <a:pt x="1037971" y="1674749"/>
                </a:lnTo>
                <a:lnTo>
                  <a:pt x="1033272" y="1739900"/>
                </a:lnTo>
                <a:lnTo>
                  <a:pt x="1026922" y="1808099"/>
                </a:lnTo>
                <a:lnTo>
                  <a:pt x="1018921" y="1877949"/>
                </a:lnTo>
                <a:lnTo>
                  <a:pt x="1011047" y="1950974"/>
                </a:lnTo>
                <a:lnTo>
                  <a:pt x="993521" y="2062099"/>
                </a:lnTo>
                <a:lnTo>
                  <a:pt x="984123" y="2171700"/>
                </a:lnTo>
                <a:lnTo>
                  <a:pt x="977773" y="2284349"/>
                </a:lnTo>
                <a:lnTo>
                  <a:pt x="980948" y="2398649"/>
                </a:lnTo>
                <a:lnTo>
                  <a:pt x="996696" y="2512949"/>
                </a:lnTo>
                <a:lnTo>
                  <a:pt x="1018921" y="2601849"/>
                </a:lnTo>
                <a:lnTo>
                  <a:pt x="1049147" y="2689225"/>
                </a:lnTo>
                <a:lnTo>
                  <a:pt x="1087247" y="2771775"/>
                </a:lnTo>
                <a:lnTo>
                  <a:pt x="1128522" y="2855849"/>
                </a:lnTo>
                <a:lnTo>
                  <a:pt x="1255522" y="3078099"/>
                </a:lnTo>
                <a:lnTo>
                  <a:pt x="1290447" y="3140075"/>
                </a:lnTo>
                <a:lnTo>
                  <a:pt x="1323721" y="3201924"/>
                </a:lnTo>
                <a:lnTo>
                  <a:pt x="1350645" y="3262249"/>
                </a:lnTo>
                <a:lnTo>
                  <a:pt x="1371346" y="3321050"/>
                </a:lnTo>
                <a:lnTo>
                  <a:pt x="1385570" y="3375025"/>
                </a:lnTo>
                <a:lnTo>
                  <a:pt x="1390396" y="3429000"/>
                </a:lnTo>
                <a:lnTo>
                  <a:pt x="1385570" y="3482975"/>
                </a:lnTo>
                <a:lnTo>
                  <a:pt x="1371346" y="3536950"/>
                </a:lnTo>
                <a:lnTo>
                  <a:pt x="1350645" y="3595624"/>
                </a:lnTo>
                <a:lnTo>
                  <a:pt x="1323721" y="3655949"/>
                </a:lnTo>
                <a:lnTo>
                  <a:pt x="1290447" y="3717925"/>
                </a:lnTo>
                <a:lnTo>
                  <a:pt x="1255522" y="3779774"/>
                </a:lnTo>
                <a:lnTo>
                  <a:pt x="1128522" y="4002024"/>
                </a:lnTo>
                <a:lnTo>
                  <a:pt x="1087247" y="4086225"/>
                </a:lnTo>
                <a:lnTo>
                  <a:pt x="1049147" y="4168775"/>
                </a:lnTo>
                <a:lnTo>
                  <a:pt x="1018921" y="4256024"/>
                </a:lnTo>
                <a:lnTo>
                  <a:pt x="996696" y="4344924"/>
                </a:lnTo>
                <a:lnTo>
                  <a:pt x="980948" y="4459224"/>
                </a:lnTo>
                <a:lnTo>
                  <a:pt x="977773" y="4573524"/>
                </a:lnTo>
                <a:lnTo>
                  <a:pt x="984123" y="4686300"/>
                </a:lnTo>
                <a:lnTo>
                  <a:pt x="993521" y="4795774"/>
                </a:lnTo>
                <a:lnTo>
                  <a:pt x="1011047" y="4906899"/>
                </a:lnTo>
                <a:lnTo>
                  <a:pt x="1018921" y="4979924"/>
                </a:lnTo>
                <a:lnTo>
                  <a:pt x="1026922" y="5049774"/>
                </a:lnTo>
                <a:lnTo>
                  <a:pt x="1033272" y="5118100"/>
                </a:lnTo>
                <a:lnTo>
                  <a:pt x="1037971" y="5183124"/>
                </a:lnTo>
                <a:lnTo>
                  <a:pt x="1034796" y="5241925"/>
                </a:lnTo>
                <a:lnTo>
                  <a:pt x="1026922" y="5295900"/>
                </a:lnTo>
                <a:lnTo>
                  <a:pt x="1012571" y="5345049"/>
                </a:lnTo>
                <a:lnTo>
                  <a:pt x="984123" y="5397500"/>
                </a:lnTo>
                <a:lnTo>
                  <a:pt x="942848" y="5451475"/>
                </a:lnTo>
                <a:lnTo>
                  <a:pt x="890397" y="5502275"/>
                </a:lnTo>
                <a:lnTo>
                  <a:pt x="830072" y="5554599"/>
                </a:lnTo>
                <a:lnTo>
                  <a:pt x="695198" y="5659437"/>
                </a:lnTo>
                <a:lnTo>
                  <a:pt x="622173" y="5713412"/>
                </a:lnTo>
                <a:lnTo>
                  <a:pt x="552323" y="5768975"/>
                </a:lnTo>
                <a:lnTo>
                  <a:pt x="480949" y="5829300"/>
                </a:lnTo>
                <a:lnTo>
                  <a:pt x="414274" y="5894387"/>
                </a:lnTo>
                <a:lnTo>
                  <a:pt x="352361" y="5962650"/>
                </a:lnTo>
                <a:lnTo>
                  <a:pt x="295224" y="6038850"/>
                </a:lnTo>
                <a:lnTo>
                  <a:pt x="247599" y="6119812"/>
                </a:lnTo>
                <a:lnTo>
                  <a:pt x="204749" y="6205537"/>
                </a:lnTo>
                <a:lnTo>
                  <a:pt x="172999" y="6292850"/>
                </a:lnTo>
                <a:lnTo>
                  <a:pt x="142849" y="6380162"/>
                </a:lnTo>
                <a:lnTo>
                  <a:pt x="95237" y="6557962"/>
                </a:lnTo>
                <a:lnTo>
                  <a:pt x="73012" y="6640512"/>
                </a:lnTo>
                <a:lnTo>
                  <a:pt x="52374" y="6718300"/>
                </a:lnTo>
                <a:lnTo>
                  <a:pt x="26987" y="6791323"/>
                </a:lnTo>
                <a:lnTo>
                  <a:pt x="0" y="6857999"/>
                </a:lnTo>
                <a:lnTo>
                  <a:pt x="271411" y="6857999"/>
                </a:lnTo>
                <a:lnTo>
                  <a:pt x="298386" y="6770686"/>
                </a:lnTo>
                <a:lnTo>
                  <a:pt x="323786" y="6683375"/>
                </a:lnTo>
                <a:lnTo>
                  <a:pt x="349186" y="6594475"/>
                </a:lnTo>
                <a:lnTo>
                  <a:pt x="371398" y="6503987"/>
                </a:lnTo>
                <a:lnTo>
                  <a:pt x="398399" y="6416675"/>
                </a:lnTo>
                <a:lnTo>
                  <a:pt x="426974" y="6332537"/>
                </a:lnTo>
                <a:lnTo>
                  <a:pt x="463423" y="6253162"/>
                </a:lnTo>
                <a:lnTo>
                  <a:pt x="506349" y="6180137"/>
                </a:lnTo>
                <a:lnTo>
                  <a:pt x="553974" y="6118225"/>
                </a:lnTo>
                <a:lnTo>
                  <a:pt x="606298" y="6059487"/>
                </a:lnTo>
                <a:lnTo>
                  <a:pt x="666623" y="6005512"/>
                </a:lnTo>
                <a:lnTo>
                  <a:pt x="730123" y="5951537"/>
                </a:lnTo>
                <a:lnTo>
                  <a:pt x="931672" y="5797550"/>
                </a:lnTo>
                <a:lnTo>
                  <a:pt x="996696" y="5746750"/>
                </a:lnTo>
                <a:lnTo>
                  <a:pt x="1058672" y="5692775"/>
                </a:lnTo>
                <a:lnTo>
                  <a:pt x="1115822" y="5634037"/>
                </a:lnTo>
                <a:lnTo>
                  <a:pt x="1168146" y="5575300"/>
                </a:lnTo>
                <a:lnTo>
                  <a:pt x="1211072" y="5511800"/>
                </a:lnTo>
                <a:lnTo>
                  <a:pt x="1247521" y="5440299"/>
                </a:lnTo>
                <a:lnTo>
                  <a:pt x="1269746" y="5370449"/>
                </a:lnTo>
                <a:lnTo>
                  <a:pt x="1284097" y="5292725"/>
                </a:lnTo>
                <a:lnTo>
                  <a:pt x="1290447" y="5216525"/>
                </a:lnTo>
                <a:lnTo>
                  <a:pt x="1288796" y="5135499"/>
                </a:lnTo>
                <a:lnTo>
                  <a:pt x="1282446" y="5054600"/>
                </a:lnTo>
                <a:lnTo>
                  <a:pt x="1274572" y="4970399"/>
                </a:lnTo>
                <a:lnTo>
                  <a:pt x="1263396" y="4886325"/>
                </a:lnTo>
                <a:lnTo>
                  <a:pt x="1250696" y="4802124"/>
                </a:lnTo>
                <a:lnTo>
                  <a:pt x="1241171" y="4718050"/>
                </a:lnTo>
                <a:lnTo>
                  <a:pt x="1234821" y="4633849"/>
                </a:lnTo>
                <a:lnTo>
                  <a:pt x="1230122" y="4552950"/>
                </a:lnTo>
                <a:lnTo>
                  <a:pt x="1234821" y="4473575"/>
                </a:lnTo>
                <a:lnTo>
                  <a:pt x="1244346" y="4395724"/>
                </a:lnTo>
                <a:lnTo>
                  <a:pt x="1265047" y="4314825"/>
                </a:lnTo>
                <a:lnTo>
                  <a:pt x="1296797" y="4235450"/>
                </a:lnTo>
                <a:lnTo>
                  <a:pt x="1334770" y="4156075"/>
                </a:lnTo>
                <a:lnTo>
                  <a:pt x="1377696" y="4076700"/>
                </a:lnTo>
                <a:lnTo>
                  <a:pt x="1422146" y="3998849"/>
                </a:lnTo>
                <a:lnTo>
                  <a:pt x="1469771" y="3919474"/>
                </a:lnTo>
                <a:lnTo>
                  <a:pt x="1512570" y="3840099"/>
                </a:lnTo>
                <a:lnTo>
                  <a:pt x="1555496" y="3759200"/>
                </a:lnTo>
                <a:lnTo>
                  <a:pt x="1591945" y="3678174"/>
                </a:lnTo>
                <a:lnTo>
                  <a:pt x="1620520" y="3597275"/>
                </a:lnTo>
                <a:lnTo>
                  <a:pt x="1636395" y="3514725"/>
                </a:lnTo>
                <a:lnTo>
                  <a:pt x="1645920" y="3429000"/>
                </a:lnTo>
                <a:lnTo>
                  <a:pt x="1636395" y="3343275"/>
                </a:lnTo>
                <a:lnTo>
                  <a:pt x="1620520" y="3260725"/>
                </a:lnTo>
                <a:lnTo>
                  <a:pt x="1591945" y="3179699"/>
                </a:lnTo>
                <a:lnTo>
                  <a:pt x="1555496" y="3098800"/>
                </a:lnTo>
                <a:lnTo>
                  <a:pt x="1512570" y="3017774"/>
                </a:lnTo>
                <a:lnTo>
                  <a:pt x="1469771" y="2938399"/>
                </a:lnTo>
                <a:lnTo>
                  <a:pt x="1422146" y="2859024"/>
                </a:lnTo>
                <a:lnTo>
                  <a:pt x="1377696" y="2781300"/>
                </a:lnTo>
                <a:lnTo>
                  <a:pt x="1334770" y="2701925"/>
                </a:lnTo>
                <a:lnTo>
                  <a:pt x="1296797" y="2622550"/>
                </a:lnTo>
                <a:lnTo>
                  <a:pt x="1265047" y="2543175"/>
                </a:lnTo>
                <a:lnTo>
                  <a:pt x="1244346" y="2462149"/>
                </a:lnTo>
                <a:lnTo>
                  <a:pt x="1234821" y="2384425"/>
                </a:lnTo>
                <a:lnTo>
                  <a:pt x="1230122" y="2305050"/>
                </a:lnTo>
                <a:lnTo>
                  <a:pt x="1234821" y="2224024"/>
                </a:lnTo>
                <a:lnTo>
                  <a:pt x="1241171" y="2139950"/>
                </a:lnTo>
                <a:lnTo>
                  <a:pt x="1250696" y="2055749"/>
                </a:lnTo>
                <a:lnTo>
                  <a:pt x="1263396" y="1971675"/>
                </a:lnTo>
                <a:lnTo>
                  <a:pt x="1274572" y="1887474"/>
                </a:lnTo>
                <a:lnTo>
                  <a:pt x="1282446" y="1803400"/>
                </a:lnTo>
                <a:lnTo>
                  <a:pt x="1288796" y="1722374"/>
                </a:lnTo>
                <a:lnTo>
                  <a:pt x="1290447" y="1641475"/>
                </a:lnTo>
                <a:lnTo>
                  <a:pt x="1284097" y="1565275"/>
                </a:lnTo>
                <a:lnTo>
                  <a:pt x="1269746" y="1487424"/>
                </a:lnTo>
                <a:lnTo>
                  <a:pt x="1247521" y="1417574"/>
                </a:lnTo>
                <a:lnTo>
                  <a:pt x="1211072" y="1346200"/>
                </a:lnTo>
                <a:lnTo>
                  <a:pt x="1168146" y="1282700"/>
                </a:lnTo>
                <a:lnTo>
                  <a:pt x="1115822" y="1223899"/>
                </a:lnTo>
                <a:lnTo>
                  <a:pt x="1058672" y="1165225"/>
                </a:lnTo>
                <a:lnTo>
                  <a:pt x="996696" y="1111250"/>
                </a:lnTo>
                <a:lnTo>
                  <a:pt x="931672" y="1060450"/>
                </a:lnTo>
                <a:lnTo>
                  <a:pt x="730123" y="906399"/>
                </a:lnTo>
                <a:lnTo>
                  <a:pt x="666623" y="852424"/>
                </a:lnTo>
                <a:lnTo>
                  <a:pt x="606298" y="798449"/>
                </a:lnTo>
                <a:lnTo>
                  <a:pt x="553974" y="739775"/>
                </a:lnTo>
                <a:lnTo>
                  <a:pt x="506349" y="677799"/>
                </a:lnTo>
                <a:lnTo>
                  <a:pt x="463423" y="604774"/>
                </a:lnTo>
                <a:lnTo>
                  <a:pt x="426974" y="525399"/>
                </a:lnTo>
                <a:lnTo>
                  <a:pt x="398399" y="441325"/>
                </a:lnTo>
                <a:lnTo>
                  <a:pt x="371398" y="353949"/>
                </a:lnTo>
                <a:lnTo>
                  <a:pt x="349186" y="263525"/>
                </a:lnTo>
                <a:lnTo>
                  <a:pt x="323786" y="174625"/>
                </a:lnTo>
                <a:lnTo>
                  <a:pt x="298386" y="87249"/>
                </a:lnTo>
                <a:lnTo>
                  <a:pt x="271411" y="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CustomShape 4"/>
          <p:cNvSpPr/>
          <p:nvPr/>
        </p:nvSpPr>
        <p:spPr>
          <a:xfrm>
            <a:off x="3322080" y="2988000"/>
            <a:ext cx="7496640" cy="211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6440" bIns="0">
            <a:noAutofit/>
          </a:bodyPr>
          <a:p>
            <a:pPr marL="12600">
              <a:lnSpc>
                <a:spcPts val="7781"/>
              </a:lnSpc>
              <a:spcBef>
                <a:spcPts val="1074"/>
              </a:spcBef>
            </a:pPr>
            <a:r>
              <a:rPr b="0" lang="en-US" sz="7200" spc="786" strike="noStrike">
                <a:solidFill>
                  <a:srgbClr val="ffffff"/>
                </a:solidFill>
                <a:latin typeface="Impact"/>
              </a:rPr>
              <a:t>MU</a:t>
            </a:r>
            <a:r>
              <a:rPr b="0" lang="en-US" sz="7200" spc="270" strike="noStrike">
                <a:solidFill>
                  <a:srgbClr val="ffffff"/>
                </a:solidFill>
                <a:latin typeface="Impact"/>
              </a:rPr>
              <a:t>L</a:t>
            </a:r>
            <a:r>
              <a:rPr b="0" lang="en-US" sz="7200" spc="789" strike="noStrike">
                <a:solidFill>
                  <a:srgbClr val="ffffff"/>
                </a:solidFill>
                <a:latin typeface="Impact"/>
              </a:rPr>
              <a:t>TIT</a:t>
            </a:r>
            <a:r>
              <a:rPr b="0" lang="en-US" sz="7200" spc="786" strike="noStrike">
                <a:solidFill>
                  <a:srgbClr val="ffffff"/>
                </a:solidFill>
                <a:latin typeface="Impact"/>
              </a:rPr>
              <a:t>H</a:t>
            </a:r>
            <a:r>
              <a:rPr b="0" lang="en-US" sz="7200" spc="789" strike="noStrike">
                <a:solidFill>
                  <a:srgbClr val="ffffff"/>
                </a:solidFill>
                <a:latin typeface="Impact"/>
              </a:rPr>
              <a:t>R</a:t>
            </a:r>
            <a:r>
              <a:rPr b="0" lang="en-US" sz="7200" spc="780" strike="noStrike">
                <a:solidFill>
                  <a:srgbClr val="ffffff"/>
                </a:solidFill>
                <a:latin typeface="Impact"/>
              </a:rPr>
              <a:t>E</a:t>
            </a:r>
            <a:r>
              <a:rPr b="0" lang="en-US" sz="7200" spc="795" strike="noStrike">
                <a:solidFill>
                  <a:srgbClr val="ffffff"/>
                </a:solidFill>
                <a:latin typeface="Impact"/>
              </a:rPr>
              <a:t>A</a:t>
            </a:r>
            <a:r>
              <a:rPr b="0" lang="en-US" sz="7200" spc="780" strike="noStrike">
                <a:solidFill>
                  <a:srgbClr val="ffffff"/>
                </a:solidFill>
                <a:latin typeface="Impact"/>
              </a:rPr>
              <a:t>D</a:t>
            </a:r>
            <a:r>
              <a:rPr b="0" lang="en-US" sz="7200" spc="789" strike="noStrike">
                <a:solidFill>
                  <a:srgbClr val="ffffff"/>
                </a:solidFill>
                <a:latin typeface="Impact"/>
              </a:rPr>
              <a:t>IN</a:t>
            </a:r>
            <a:r>
              <a:rPr b="0" lang="en-US" sz="7200" spc="-1" strike="noStrike">
                <a:solidFill>
                  <a:srgbClr val="ffffff"/>
                </a:solidFill>
                <a:latin typeface="Impact"/>
              </a:rPr>
              <a:t>G  </a:t>
            </a:r>
            <a:r>
              <a:rPr b="0" lang="en-US" sz="7200" spc="389" strike="noStrike">
                <a:solidFill>
                  <a:srgbClr val="ffffff"/>
                </a:solidFill>
                <a:latin typeface="Impact"/>
              </a:rPr>
              <a:t>IN</a:t>
            </a:r>
            <a:r>
              <a:rPr b="0" lang="en-US" sz="7200" spc="389" strike="noStrike">
                <a:solidFill>
                  <a:srgbClr val="ffffff"/>
                </a:solidFill>
                <a:latin typeface="Impact"/>
              </a:rPr>
              <a:t>	</a:t>
            </a:r>
            <a:r>
              <a:rPr b="0" lang="en-US" sz="7200" spc="525" strike="noStrike">
                <a:solidFill>
                  <a:srgbClr val="ffffff"/>
                </a:solidFill>
                <a:latin typeface="Impact"/>
              </a:rPr>
              <a:t>JAVA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865" name="CustomShape 5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6" name="CustomShape 6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494EE60E-E599-42BE-A162-B9F8D0581B12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CustomShape 1"/>
          <p:cNvSpPr/>
          <p:nvPr/>
        </p:nvSpPr>
        <p:spPr>
          <a:xfrm>
            <a:off x="1330560" y="333000"/>
            <a:ext cx="4715280" cy="15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5100" spc="151" strike="noStrike">
                <a:solidFill>
                  <a:srgbClr val="171212"/>
                </a:solidFill>
                <a:latin typeface="Impact"/>
              </a:rPr>
              <a:t>MULTITHREADING</a:t>
            </a:r>
            <a:endParaRPr b="0" lang="en-US" sz="5100" spc="-1" strike="noStrike">
              <a:latin typeface="Arial"/>
            </a:endParaRPr>
          </a:p>
        </p:txBody>
      </p:sp>
      <p:sp>
        <p:nvSpPr>
          <p:cNvPr id="868" name="CustomShape 2"/>
          <p:cNvSpPr/>
          <p:nvPr/>
        </p:nvSpPr>
        <p:spPr>
          <a:xfrm>
            <a:off x="1330560" y="2286720"/>
            <a:ext cx="4183200" cy="26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41200" indent="-227880">
              <a:lnSpc>
                <a:spcPct val="110000"/>
              </a:lnSpc>
              <a:spcBef>
                <a:spcPts val="99"/>
              </a:spcBef>
              <a:buClr>
                <a:srgbClr val="1712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A 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multi-threaded </a:t>
            </a:r>
            <a:r>
              <a:rPr b="0" lang="en-US" sz="2000" spc="-12" strike="noStrike">
                <a:solidFill>
                  <a:srgbClr val="585858"/>
                </a:solidFill>
                <a:latin typeface="Gill Sans MT"/>
                <a:ea typeface="DejaVu Sans"/>
              </a:rPr>
              <a:t>program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contains  </a:t>
            </a:r>
            <a:r>
              <a:rPr b="0" lang="en-US" sz="2000" spc="-12" strike="noStrike">
                <a:solidFill>
                  <a:srgbClr val="585858"/>
                </a:solidFill>
                <a:latin typeface="Gill Sans MT"/>
                <a:ea typeface="DejaVu Sans"/>
              </a:rPr>
              <a:t>two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or </a:t>
            </a:r>
            <a:r>
              <a:rPr b="0" lang="en-US" sz="2000" spc="-12" strike="noStrike">
                <a:solidFill>
                  <a:srgbClr val="585858"/>
                </a:solidFill>
                <a:latin typeface="Gill Sans MT"/>
                <a:ea typeface="DejaVu Sans"/>
              </a:rPr>
              <a:t>more </a:t>
            </a:r>
            <a:r>
              <a:rPr b="0" lang="en-US" sz="2000" spc="1" strike="noStrike">
                <a:solidFill>
                  <a:srgbClr val="585858"/>
                </a:solidFill>
                <a:latin typeface="Gill Sans MT"/>
                <a:ea typeface="DejaVu Sans"/>
              </a:rPr>
              <a:t>parts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that can run  </a:t>
            </a:r>
            <a:r>
              <a:rPr b="0" lang="en-US" sz="2000" spc="-12" strike="noStrike">
                <a:solidFill>
                  <a:srgbClr val="585858"/>
                </a:solidFill>
                <a:latin typeface="Gill Sans MT"/>
                <a:ea typeface="DejaVu Sans"/>
              </a:rPr>
              <a:t>concurrently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and each </a:t>
            </a:r>
            <a:r>
              <a:rPr b="0" lang="en-US" sz="2000" spc="1" strike="noStrike">
                <a:solidFill>
                  <a:srgbClr val="585858"/>
                </a:solidFill>
                <a:latin typeface="Gill Sans MT"/>
                <a:ea typeface="DejaVu Sans"/>
              </a:rPr>
              <a:t>part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can</a:t>
            </a:r>
            <a:r>
              <a:rPr b="0" lang="en-US" sz="2000" spc="-126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handle  </a:t>
            </a:r>
            <a:r>
              <a:rPr b="0" lang="en-US" sz="2000" spc="-12" strike="noStrike">
                <a:solidFill>
                  <a:srgbClr val="585858"/>
                </a:solidFill>
                <a:latin typeface="Gill Sans MT"/>
                <a:ea typeface="DejaVu Sans"/>
              </a:rPr>
              <a:t>different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task at the 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same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time making  optimal use of the </a:t>
            </a:r>
            <a:r>
              <a:rPr b="0" lang="en-US" sz="2000" spc="-12" strike="noStrike">
                <a:solidFill>
                  <a:srgbClr val="585858"/>
                </a:solidFill>
                <a:latin typeface="Gill Sans MT"/>
                <a:ea typeface="DejaVu Sans"/>
              </a:rPr>
              <a:t>available resources  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specially when </a:t>
            </a:r>
            <a:r>
              <a:rPr b="0" lang="en-US" sz="2000" spc="-12" strike="noStrike">
                <a:solidFill>
                  <a:srgbClr val="585858"/>
                </a:solidFill>
                <a:latin typeface="Gill Sans MT"/>
                <a:ea typeface="DejaVu Sans"/>
              </a:rPr>
              <a:t>your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computer has  multiple</a:t>
            </a:r>
            <a:r>
              <a:rPr b="0" lang="en-US" sz="2000" spc="-52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CPUs.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9" name="CustomShape 3"/>
          <p:cNvSpPr/>
          <p:nvPr/>
        </p:nvSpPr>
        <p:spPr>
          <a:xfrm>
            <a:off x="6450120" y="2063520"/>
            <a:ext cx="4789800" cy="3691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CustomShape 4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1" name="CustomShape 5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C94957C3-7FDB-40D9-908B-109268775F54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CustomShape 1"/>
          <p:cNvSpPr/>
          <p:nvPr/>
        </p:nvSpPr>
        <p:spPr>
          <a:xfrm>
            <a:off x="7389720" y="0"/>
            <a:ext cx="4801680" cy="6857280"/>
          </a:xfrm>
          <a:custGeom>
            <a:avLst/>
            <a:gdLst/>
            <a:ahLst/>
            <a:rect l="l" t="t" r="r" b="b"/>
            <a:pathLst>
              <a:path w="4802505" h="6858000">
                <a:moveTo>
                  <a:pt x="4802124" y="0"/>
                </a:moveTo>
                <a:lnTo>
                  <a:pt x="0" y="0"/>
                </a:lnTo>
                <a:lnTo>
                  <a:pt x="4699" y="66675"/>
                </a:lnTo>
                <a:lnTo>
                  <a:pt x="12700" y="122174"/>
                </a:lnTo>
                <a:lnTo>
                  <a:pt x="22225" y="174625"/>
                </a:lnTo>
                <a:lnTo>
                  <a:pt x="53975" y="260350"/>
                </a:lnTo>
                <a:lnTo>
                  <a:pt x="73025" y="296799"/>
                </a:lnTo>
                <a:lnTo>
                  <a:pt x="109474" y="369824"/>
                </a:lnTo>
                <a:lnTo>
                  <a:pt x="127000" y="409575"/>
                </a:lnTo>
                <a:lnTo>
                  <a:pt x="142875" y="450850"/>
                </a:lnTo>
                <a:lnTo>
                  <a:pt x="157099" y="496824"/>
                </a:lnTo>
                <a:lnTo>
                  <a:pt x="168275" y="546100"/>
                </a:lnTo>
                <a:lnTo>
                  <a:pt x="176149" y="606425"/>
                </a:lnTo>
                <a:lnTo>
                  <a:pt x="179324" y="673100"/>
                </a:lnTo>
                <a:lnTo>
                  <a:pt x="176149" y="744474"/>
                </a:lnTo>
                <a:lnTo>
                  <a:pt x="168275" y="801624"/>
                </a:lnTo>
                <a:lnTo>
                  <a:pt x="157099" y="854075"/>
                </a:lnTo>
                <a:lnTo>
                  <a:pt x="142875" y="901700"/>
                </a:lnTo>
                <a:lnTo>
                  <a:pt x="127000" y="942975"/>
                </a:lnTo>
                <a:lnTo>
                  <a:pt x="107950" y="981075"/>
                </a:lnTo>
                <a:lnTo>
                  <a:pt x="88900" y="1017524"/>
                </a:lnTo>
                <a:lnTo>
                  <a:pt x="69850" y="1055624"/>
                </a:lnTo>
                <a:lnTo>
                  <a:pt x="52324" y="1095375"/>
                </a:lnTo>
                <a:lnTo>
                  <a:pt x="34925" y="1136650"/>
                </a:lnTo>
                <a:lnTo>
                  <a:pt x="20574" y="1182624"/>
                </a:lnTo>
                <a:lnTo>
                  <a:pt x="11049" y="1235075"/>
                </a:lnTo>
                <a:lnTo>
                  <a:pt x="1524" y="1295400"/>
                </a:lnTo>
                <a:lnTo>
                  <a:pt x="0" y="1363599"/>
                </a:lnTo>
                <a:lnTo>
                  <a:pt x="1524" y="1431925"/>
                </a:lnTo>
                <a:lnTo>
                  <a:pt x="11049" y="1492250"/>
                </a:lnTo>
                <a:lnTo>
                  <a:pt x="20574" y="1544574"/>
                </a:lnTo>
                <a:lnTo>
                  <a:pt x="34925" y="1589024"/>
                </a:lnTo>
                <a:lnTo>
                  <a:pt x="52324" y="1631950"/>
                </a:lnTo>
                <a:lnTo>
                  <a:pt x="69850" y="1671574"/>
                </a:lnTo>
                <a:lnTo>
                  <a:pt x="88900" y="1708150"/>
                </a:lnTo>
                <a:lnTo>
                  <a:pt x="107950" y="1743075"/>
                </a:lnTo>
                <a:lnTo>
                  <a:pt x="127000" y="1782699"/>
                </a:lnTo>
                <a:lnTo>
                  <a:pt x="142875" y="1823974"/>
                </a:lnTo>
                <a:lnTo>
                  <a:pt x="157099" y="1870075"/>
                </a:lnTo>
                <a:lnTo>
                  <a:pt x="168275" y="1922399"/>
                </a:lnTo>
                <a:lnTo>
                  <a:pt x="176149" y="1982724"/>
                </a:lnTo>
                <a:lnTo>
                  <a:pt x="179324" y="2051050"/>
                </a:lnTo>
                <a:lnTo>
                  <a:pt x="176149" y="2119249"/>
                </a:lnTo>
                <a:lnTo>
                  <a:pt x="168275" y="2179574"/>
                </a:lnTo>
                <a:lnTo>
                  <a:pt x="157099" y="2232025"/>
                </a:lnTo>
                <a:lnTo>
                  <a:pt x="142875" y="2277999"/>
                </a:lnTo>
                <a:lnTo>
                  <a:pt x="127000" y="2319274"/>
                </a:lnTo>
                <a:lnTo>
                  <a:pt x="107950" y="2359025"/>
                </a:lnTo>
                <a:lnTo>
                  <a:pt x="88900" y="2395474"/>
                </a:lnTo>
                <a:lnTo>
                  <a:pt x="69850" y="2433574"/>
                </a:lnTo>
                <a:lnTo>
                  <a:pt x="52324" y="2471674"/>
                </a:lnTo>
                <a:lnTo>
                  <a:pt x="34925" y="2512949"/>
                </a:lnTo>
                <a:lnTo>
                  <a:pt x="20574" y="2560574"/>
                </a:lnTo>
                <a:lnTo>
                  <a:pt x="11049" y="2613025"/>
                </a:lnTo>
                <a:lnTo>
                  <a:pt x="1524" y="2671699"/>
                </a:lnTo>
                <a:lnTo>
                  <a:pt x="0" y="2741549"/>
                </a:lnTo>
                <a:lnTo>
                  <a:pt x="1524" y="2809875"/>
                </a:lnTo>
                <a:lnTo>
                  <a:pt x="11049" y="2868549"/>
                </a:lnTo>
                <a:lnTo>
                  <a:pt x="20574" y="2922524"/>
                </a:lnTo>
                <a:lnTo>
                  <a:pt x="34925" y="2966974"/>
                </a:lnTo>
                <a:lnTo>
                  <a:pt x="52324" y="3009900"/>
                </a:lnTo>
                <a:lnTo>
                  <a:pt x="69850" y="3046349"/>
                </a:lnTo>
                <a:lnTo>
                  <a:pt x="88900" y="3084449"/>
                </a:lnTo>
                <a:lnTo>
                  <a:pt x="107950" y="3121025"/>
                </a:lnTo>
                <a:lnTo>
                  <a:pt x="127000" y="3160649"/>
                </a:lnTo>
                <a:lnTo>
                  <a:pt x="142875" y="3201924"/>
                </a:lnTo>
                <a:lnTo>
                  <a:pt x="157099" y="3248025"/>
                </a:lnTo>
                <a:lnTo>
                  <a:pt x="168275" y="3300349"/>
                </a:lnTo>
                <a:lnTo>
                  <a:pt x="176149" y="3360674"/>
                </a:lnTo>
                <a:lnTo>
                  <a:pt x="179324" y="3427349"/>
                </a:lnTo>
                <a:lnTo>
                  <a:pt x="176149" y="3497199"/>
                </a:lnTo>
                <a:lnTo>
                  <a:pt x="168275" y="3557524"/>
                </a:lnTo>
                <a:lnTo>
                  <a:pt x="157099" y="3609975"/>
                </a:lnTo>
                <a:lnTo>
                  <a:pt x="142875" y="3655949"/>
                </a:lnTo>
                <a:lnTo>
                  <a:pt x="127000" y="3697224"/>
                </a:lnTo>
                <a:lnTo>
                  <a:pt x="107950" y="3736975"/>
                </a:lnTo>
                <a:lnTo>
                  <a:pt x="69850" y="3811524"/>
                </a:lnTo>
                <a:lnTo>
                  <a:pt x="52324" y="3848100"/>
                </a:lnTo>
                <a:lnTo>
                  <a:pt x="34925" y="3890899"/>
                </a:lnTo>
                <a:lnTo>
                  <a:pt x="20574" y="3935349"/>
                </a:lnTo>
                <a:lnTo>
                  <a:pt x="11049" y="3987800"/>
                </a:lnTo>
                <a:lnTo>
                  <a:pt x="1524" y="4048125"/>
                </a:lnTo>
                <a:lnTo>
                  <a:pt x="0" y="4116324"/>
                </a:lnTo>
                <a:lnTo>
                  <a:pt x="1524" y="4186174"/>
                </a:lnTo>
                <a:lnTo>
                  <a:pt x="11049" y="4244975"/>
                </a:lnTo>
                <a:lnTo>
                  <a:pt x="20574" y="4297299"/>
                </a:lnTo>
                <a:lnTo>
                  <a:pt x="34925" y="4343400"/>
                </a:lnTo>
                <a:lnTo>
                  <a:pt x="52324" y="4386199"/>
                </a:lnTo>
                <a:lnTo>
                  <a:pt x="69850" y="4424299"/>
                </a:lnTo>
                <a:lnTo>
                  <a:pt x="107950" y="4498975"/>
                </a:lnTo>
                <a:lnTo>
                  <a:pt x="127000" y="4537075"/>
                </a:lnTo>
                <a:lnTo>
                  <a:pt x="142875" y="4579874"/>
                </a:lnTo>
                <a:lnTo>
                  <a:pt x="157099" y="4625975"/>
                </a:lnTo>
                <a:lnTo>
                  <a:pt x="168275" y="4678299"/>
                </a:lnTo>
                <a:lnTo>
                  <a:pt x="176149" y="4738624"/>
                </a:lnTo>
                <a:lnTo>
                  <a:pt x="179324" y="4806950"/>
                </a:lnTo>
                <a:lnTo>
                  <a:pt x="176149" y="4875149"/>
                </a:lnTo>
                <a:lnTo>
                  <a:pt x="168275" y="4935474"/>
                </a:lnTo>
                <a:lnTo>
                  <a:pt x="157099" y="4987925"/>
                </a:lnTo>
                <a:lnTo>
                  <a:pt x="142875" y="5033899"/>
                </a:lnTo>
                <a:lnTo>
                  <a:pt x="127000" y="5075174"/>
                </a:lnTo>
                <a:lnTo>
                  <a:pt x="107950" y="5114925"/>
                </a:lnTo>
                <a:lnTo>
                  <a:pt x="88900" y="5149850"/>
                </a:lnTo>
                <a:lnTo>
                  <a:pt x="69850" y="5186299"/>
                </a:lnTo>
                <a:lnTo>
                  <a:pt x="52324" y="5226050"/>
                </a:lnTo>
                <a:lnTo>
                  <a:pt x="34925" y="5268849"/>
                </a:lnTo>
                <a:lnTo>
                  <a:pt x="20574" y="5313299"/>
                </a:lnTo>
                <a:lnTo>
                  <a:pt x="11049" y="5365750"/>
                </a:lnTo>
                <a:lnTo>
                  <a:pt x="1524" y="5426075"/>
                </a:lnTo>
                <a:lnTo>
                  <a:pt x="0" y="5494274"/>
                </a:lnTo>
                <a:lnTo>
                  <a:pt x="1524" y="5562600"/>
                </a:lnTo>
                <a:lnTo>
                  <a:pt x="11049" y="5622925"/>
                </a:lnTo>
                <a:lnTo>
                  <a:pt x="20574" y="5675312"/>
                </a:lnTo>
                <a:lnTo>
                  <a:pt x="34925" y="5721350"/>
                </a:lnTo>
                <a:lnTo>
                  <a:pt x="52324" y="5762625"/>
                </a:lnTo>
                <a:lnTo>
                  <a:pt x="69850" y="5802312"/>
                </a:lnTo>
                <a:lnTo>
                  <a:pt x="88900" y="5840412"/>
                </a:lnTo>
                <a:lnTo>
                  <a:pt x="107950" y="5876925"/>
                </a:lnTo>
                <a:lnTo>
                  <a:pt x="127000" y="5915025"/>
                </a:lnTo>
                <a:lnTo>
                  <a:pt x="142875" y="5956300"/>
                </a:lnTo>
                <a:lnTo>
                  <a:pt x="157099" y="6003925"/>
                </a:lnTo>
                <a:lnTo>
                  <a:pt x="168275" y="6056312"/>
                </a:lnTo>
                <a:lnTo>
                  <a:pt x="176149" y="6113462"/>
                </a:lnTo>
                <a:lnTo>
                  <a:pt x="179324" y="6183312"/>
                </a:lnTo>
                <a:lnTo>
                  <a:pt x="176149" y="6251575"/>
                </a:lnTo>
                <a:lnTo>
                  <a:pt x="168275" y="6311900"/>
                </a:lnTo>
                <a:lnTo>
                  <a:pt x="157099" y="6361112"/>
                </a:lnTo>
                <a:lnTo>
                  <a:pt x="142875" y="6407150"/>
                </a:lnTo>
                <a:lnTo>
                  <a:pt x="127000" y="6448425"/>
                </a:lnTo>
                <a:lnTo>
                  <a:pt x="109474" y="6488112"/>
                </a:lnTo>
                <a:lnTo>
                  <a:pt x="73025" y="6561137"/>
                </a:lnTo>
                <a:lnTo>
                  <a:pt x="53975" y="6597650"/>
                </a:lnTo>
                <a:lnTo>
                  <a:pt x="22225" y="6683375"/>
                </a:lnTo>
                <a:lnTo>
                  <a:pt x="12700" y="6735761"/>
                </a:lnTo>
                <a:lnTo>
                  <a:pt x="4699" y="6791323"/>
                </a:lnTo>
                <a:lnTo>
                  <a:pt x="0" y="6857999"/>
                </a:lnTo>
                <a:lnTo>
                  <a:pt x="4802124" y="6857999"/>
                </a:lnTo>
                <a:lnTo>
                  <a:pt x="4802124" y="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CustomShape 2"/>
          <p:cNvSpPr/>
          <p:nvPr/>
        </p:nvSpPr>
        <p:spPr>
          <a:xfrm>
            <a:off x="0" y="0"/>
            <a:ext cx="282960" cy="6857280"/>
          </a:xfrm>
          <a:custGeom>
            <a:avLst/>
            <a:gdLst/>
            <a:ahLst/>
            <a:rect l="l" t="t" r="r" b="b"/>
            <a:pathLst>
              <a:path w="283845" h="6858000">
                <a:moveTo>
                  <a:pt x="0" y="6858000"/>
                </a:moveTo>
                <a:lnTo>
                  <a:pt x="283464" y="6858000"/>
                </a:lnTo>
                <a:lnTo>
                  <a:pt x="2834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4" name="CustomShape 3"/>
          <p:cNvSpPr/>
          <p:nvPr/>
        </p:nvSpPr>
        <p:spPr>
          <a:xfrm>
            <a:off x="8229600" y="579960"/>
            <a:ext cx="3749040" cy="171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2800" spc="282" strike="noStrike">
                <a:solidFill>
                  <a:srgbClr val="a3c539"/>
                </a:solidFill>
                <a:latin typeface="Gill Sans MT"/>
              </a:rPr>
              <a:t>L</a:t>
            </a:r>
            <a:r>
              <a:rPr b="1" lang="en-US" sz="2800" spc="290" strike="noStrike">
                <a:solidFill>
                  <a:srgbClr val="a3c539"/>
                </a:solidFill>
                <a:latin typeface="Gill Sans MT"/>
              </a:rPr>
              <a:t>I</a:t>
            </a:r>
            <a:r>
              <a:rPr b="1" lang="en-US" sz="2800" spc="284" strike="noStrike">
                <a:solidFill>
                  <a:srgbClr val="a3c539"/>
                </a:solidFill>
                <a:latin typeface="Gill Sans MT"/>
              </a:rPr>
              <a:t>F</a:t>
            </a:r>
            <a:r>
              <a:rPr b="1" lang="en-US" sz="2800" spc="-7" strike="noStrike">
                <a:solidFill>
                  <a:srgbClr val="a3c539"/>
                </a:solidFill>
                <a:latin typeface="Gill Sans MT"/>
              </a:rPr>
              <a:t>E</a:t>
            </a:r>
            <a:r>
              <a:rPr b="1" lang="en-US" sz="2800" spc="-1" strike="noStrike">
                <a:solidFill>
                  <a:srgbClr val="a3c539"/>
                </a:solidFill>
                <a:latin typeface="Gill Sans MT"/>
              </a:rPr>
              <a:t> </a:t>
            </a:r>
            <a:r>
              <a:rPr b="1" lang="en-US" sz="2800" spc="290" strike="noStrike">
                <a:solidFill>
                  <a:srgbClr val="a3c539"/>
                </a:solidFill>
                <a:latin typeface="Gill Sans MT"/>
              </a:rPr>
              <a:t>C</a:t>
            </a:r>
            <a:r>
              <a:rPr b="1" lang="en-US" sz="2800" spc="284" strike="noStrike">
                <a:solidFill>
                  <a:srgbClr val="a3c539"/>
                </a:solidFill>
                <a:latin typeface="Gill Sans MT"/>
              </a:rPr>
              <a:t>Y</a:t>
            </a:r>
            <a:r>
              <a:rPr b="1" lang="en-US" sz="2800" spc="290" strike="noStrike">
                <a:solidFill>
                  <a:srgbClr val="a3c539"/>
                </a:solidFill>
                <a:latin typeface="Gill Sans MT"/>
              </a:rPr>
              <a:t>C</a:t>
            </a:r>
            <a:r>
              <a:rPr b="1" lang="en-US" sz="2800" spc="282" strike="noStrike">
                <a:solidFill>
                  <a:srgbClr val="a3c539"/>
                </a:solidFill>
                <a:latin typeface="Gill Sans MT"/>
              </a:rPr>
              <a:t>L</a:t>
            </a:r>
            <a:r>
              <a:rPr b="1" lang="en-US" sz="2800" spc="-7" strike="noStrike">
                <a:solidFill>
                  <a:srgbClr val="a3c539"/>
                </a:solidFill>
                <a:latin typeface="Gill Sans MT"/>
              </a:rPr>
              <a:t>E </a:t>
            </a:r>
            <a:r>
              <a:rPr b="1" lang="en-US" sz="2800" spc="134" strike="noStrike">
                <a:solidFill>
                  <a:srgbClr val="a3c539"/>
                </a:solidFill>
                <a:latin typeface="Gill Sans MT"/>
              </a:rPr>
              <a:t>OF</a:t>
            </a:r>
            <a:r>
              <a:rPr b="1" lang="en-US" sz="2800" spc="290" strike="noStrike">
                <a:solidFill>
                  <a:srgbClr val="a3c539"/>
                </a:solidFill>
                <a:latin typeface="Gill Sans MT"/>
              </a:rPr>
              <a:t> </a:t>
            </a:r>
            <a:r>
              <a:rPr b="1" lang="en-US" sz="2800" spc="-7" strike="noStrike">
                <a:solidFill>
                  <a:srgbClr val="a3c539"/>
                </a:solidFill>
                <a:latin typeface="Gill Sans MT"/>
              </a:rPr>
              <a:t>A</a:t>
            </a:r>
            <a:br/>
            <a:r>
              <a:rPr b="1" lang="en-US" sz="2800" spc="236" strike="noStrike">
                <a:solidFill>
                  <a:srgbClr val="a3c539"/>
                </a:solidFill>
                <a:latin typeface="Gill Sans MT"/>
              </a:rPr>
              <a:t>THREAD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5" name="CustomShape 4"/>
          <p:cNvSpPr/>
          <p:nvPr/>
        </p:nvSpPr>
        <p:spPr>
          <a:xfrm>
            <a:off x="842040" y="1932480"/>
            <a:ext cx="6079320" cy="29343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CustomShape 5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7" name="CustomShape 6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14C1B443-B46B-45FE-8329-49119609F239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CustomShape 1"/>
          <p:cNvSpPr/>
          <p:nvPr/>
        </p:nvSpPr>
        <p:spPr>
          <a:xfrm>
            <a:off x="1330560" y="340560"/>
            <a:ext cx="10556640" cy="13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0">
            <a:noAutofit/>
          </a:bodyPr>
          <a:p>
            <a:pPr marL="12600">
              <a:lnSpc>
                <a:spcPts val="4969"/>
              </a:lnSpc>
              <a:spcBef>
                <a:spcPts val="720"/>
              </a:spcBef>
            </a:pPr>
            <a:r>
              <a:rPr b="0" lang="en-US" sz="2800" spc="114" strike="noStrike">
                <a:solidFill>
                  <a:srgbClr val="171212"/>
                </a:solidFill>
                <a:latin typeface="Impact"/>
              </a:rPr>
              <a:t>CREATE </a:t>
            </a:r>
            <a:r>
              <a:rPr b="0" lang="en-US" sz="2800" spc="154" strike="noStrike">
                <a:solidFill>
                  <a:srgbClr val="171212"/>
                </a:solidFill>
                <a:latin typeface="Impact"/>
              </a:rPr>
              <a:t>THREAD </a:t>
            </a:r>
            <a:r>
              <a:rPr b="0" lang="en-US" sz="2800" spc="94" strike="noStrike">
                <a:solidFill>
                  <a:srgbClr val="171212"/>
                </a:solidFill>
                <a:latin typeface="Impact"/>
              </a:rPr>
              <a:t>BY </a:t>
            </a:r>
            <a:r>
              <a:rPr b="0" lang="en-US" sz="2800" spc="171" strike="noStrike">
                <a:solidFill>
                  <a:srgbClr val="171212"/>
                </a:solidFill>
                <a:latin typeface="Impact"/>
              </a:rPr>
              <a:t>IMPLEMENTING  </a:t>
            </a:r>
            <a:r>
              <a:rPr b="0" lang="en-US" sz="2800" spc="160" strike="noStrike">
                <a:solidFill>
                  <a:srgbClr val="171212"/>
                </a:solidFill>
                <a:latin typeface="Impact"/>
              </a:rPr>
              <a:t>RUNNABLE</a:t>
            </a:r>
            <a:r>
              <a:rPr b="0" lang="en-US" sz="2800" spc="369" strike="noStrike">
                <a:solidFill>
                  <a:srgbClr val="171212"/>
                </a:solidFill>
                <a:latin typeface="Impact"/>
              </a:rPr>
              <a:t> </a:t>
            </a:r>
            <a:r>
              <a:rPr b="0" lang="en-US" sz="2800" spc="154" strike="noStrike">
                <a:solidFill>
                  <a:srgbClr val="171212"/>
                </a:solidFill>
                <a:latin typeface="Impact"/>
              </a:rPr>
              <a:t>INTERFACE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9" name="CustomShape 2"/>
          <p:cNvSpPr/>
          <p:nvPr/>
        </p:nvSpPr>
        <p:spPr>
          <a:xfrm>
            <a:off x="1330560" y="2316600"/>
            <a:ext cx="8588160" cy="6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241200" indent="-227880">
              <a:lnSpc>
                <a:spcPct val="100000"/>
              </a:lnSpc>
              <a:spcBef>
                <a:spcPts val="105"/>
              </a:spcBef>
              <a:buClr>
                <a:srgbClr val="171212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Step 1 </a:t>
            </a:r>
            <a:r>
              <a:rPr b="0" lang="en-US" sz="2000" spc="-15" strike="noStrike">
                <a:solidFill>
                  <a:srgbClr val="585858"/>
                </a:solidFill>
                <a:latin typeface="Gill Sans MT"/>
                <a:ea typeface="DejaVu Sans"/>
              </a:rPr>
              <a:t>you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need to implement a run() method </a:t>
            </a:r>
            <a:r>
              <a:rPr b="0" lang="en-US" sz="2000" spc="-12" strike="noStrike">
                <a:solidFill>
                  <a:srgbClr val="585858"/>
                </a:solidFill>
                <a:latin typeface="Gill Sans MT"/>
                <a:ea typeface="DejaVu Sans"/>
              </a:rPr>
              <a:t>provided by </a:t>
            </a:r>
            <a:r>
              <a:rPr b="1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Runnable</a:t>
            </a:r>
            <a:r>
              <a:rPr b="1" lang="en-US" sz="2000" spc="-145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interface.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0" name="CustomShape 3"/>
          <p:cNvSpPr/>
          <p:nvPr/>
        </p:nvSpPr>
        <p:spPr>
          <a:xfrm>
            <a:off x="1330560" y="3165120"/>
            <a:ext cx="8157600" cy="6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241200" indent="-227880">
              <a:lnSpc>
                <a:spcPct val="100000"/>
              </a:lnSpc>
              <a:spcBef>
                <a:spcPts val="105"/>
              </a:spcBef>
              <a:buClr>
                <a:srgbClr val="171212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Step 2 </a:t>
            </a:r>
            <a:r>
              <a:rPr b="0" lang="en-US" sz="2000" spc="-15" strike="noStrike">
                <a:solidFill>
                  <a:srgbClr val="585858"/>
                </a:solidFill>
                <a:latin typeface="Gill Sans MT"/>
                <a:ea typeface="DejaVu Sans"/>
              </a:rPr>
              <a:t>you 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will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instantiate a </a:t>
            </a:r>
            <a:r>
              <a:rPr b="1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Thread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object using the 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following</a:t>
            </a:r>
            <a:r>
              <a:rPr b="0" lang="en-US" sz="2000" spc="-222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1" strike="noStrike">
                <a:solidFill>
                  <a:srgbClr val="585858"/>
                </a:solidFill>
                <a:latin typeface="Gill Sans MT"/>
                <a:ea typeface="DejaVu Sans"/>
              </a:rPr>
              <a:t>constructor: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1" name="CustomShape 4"/>
          <p:cNvSpPr/>
          <p:nvPr/>
        </p:nvSpPr>
        <p:spPr>
          <a:xfrm>
            <a:off x="1330560" y="3983040"/>
            <a:ext cx="9321120" cy="68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41200" indent="-227880">
              <a:lnSpc>
                <a:spcPct val="110000"/>
              </a:lnSpc>
              <a:spcBef>
                <a:spcPts val="99"/>
              </a:spcBef>
              <a:buClr>
                <a:srgbClr val="171212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Step</a:t>
            </a:r>
            <a:r>
              <a:rPr b="1" lang="en-US" sz="2000" spc="-21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3 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Once</a:t>
            </a:r>
            <a:r>
              <a:rPr b="0" lang="en-US" sz="2000" spc="-262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Thread</a:t>
            </a:r>
            <a:r>
              <a:rPr b="0" lang="en-US" sz="2000" spc="-21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object</a:t>
            </a:r>
            <a:r>
              <a:rPr b="0" lang="en-US" sz="2000" spc="-35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is</a:t>
            </a:r>
            <a:r>
              <a:rPr b="0" lang="en-US" sz="2000" spc="1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created,</a:t>
            </a:r>
            <a:r>
              <a:rPr b="0" lang="en-US" sz="2000" spc="-222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5" strike="noStrike">
                <a:solidFill>
                  <a:srgbClr val="585858"/>
                </a:solidFill>
                <a:latin typeface="Gill Sans MT"/>
                <a:ea typeface="DejaVu Sans"/>
              </a:rPr>
              <a:t>you</a:t>
            </a:r>
            <a:r>
              <a:rPr b="0" lang="en-US" sz="2000" spc="-21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can</a:t>
            </a:r>
            <a:r>
              <a:rPr b="0" lang="en-US" sz="2000" spc="-12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1" strike="noStrike">
                <a:solidFill>
                  <a:srgbClr val="585858"/>
                </a:solidFill>
                <a:latin typeface="Gill Sans MT"/>
                <a:ea typeface="DejaVu Sans"/>
              </a:rPr>
              <a:t>start</a:t>
            </a:r>
            <a:r>
              <a:rPr b="0" lang="en-US" sz="2000" spc="-15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it</a:t>
            </a:r>
            <a:r>
              <a:rPr b="0" lang="en-US" sz="2000" spc="-21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2" strike="noStrike">
                <a:solidFill>
                  <a:srgbClr val="585858"/>
                </a:solidFill>
                <a:latin typeface="Gill Sans MT"/>
                <a:ea typeface="DejaVu Sans"/>
              </a:rPr>
              <a:t>by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 calling</a:t>
            </a:r>
            <a:r>
              <a:rPr b="0" lang="en-US" sz="2000" spc="-15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1" lang="en-US" sz="2000" spc="1" strike="noStrike">
                <a:solidFill>
                  <a:srgbClr val="585858"/>
                </a:solidFill>
                <a:latin typeface="Gill Sans MT"/>
                <a:ea typeface="DejaVu Sans"/>
              </a:rPr>
              <a:t>start(</a:t>
            </a:r>
            <a:r>
              <a:rPr b="1" lang="en-US" sz="2000" spc="-21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)</a:t>
            </a:r>
            <a:r>
              <a:rPr b="1" lang="en-US" sz="2000" spc="7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method,</a:t>
            </a:r>
            <a:r>
              <a:rPr b="0" lang="en-US" sz="2000" spc="-236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which  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executes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a call to run( )</a:t>
            </a:r>
            <a:r>
              <a:rPr b="0" lang="en-US" sz="2000" spc="-100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method.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2" name="CustomShape 5"/>
          <p:cNvSpPr/>
          <p:nvPr/>
        </p:nvSpPr>
        <p:spPr>
          <a:xfrm>
            <a:off x="4297680" y="2651760"/>
            <a:ext cx="2757600" cy="28368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0560" bIns="0">
            <a:spAutoFit/>
          </a:bodyPr>
          <a:p>
            <a:pPr>
              <a:lnSpc>
                <a:spcPct val="100000"/>
              </a:lnSpc>
              <a:spcBef>
                <a:spcPts val="556"/>
              </a:spcBef>
            </a:pPr>
            <a:r>
              <a:rPr b="0" lang="en-US" sz="1400" spc="-7" strike="noStrike">
                <a:solidFill>
                  <a:srgbClr val="000087"/>
                </a:solidFill>
                <a:latin typeface="Arial"/>
                <a:ea typeface="DejaVu Sans"/>
              </a:rPr>
              <a:t>public void </a:t>
            </a:r>
            <a:r>
              <a:rPr b="0" lang="en-US" sz="1400" spc="-1" strike="noStrike">
                <a:solidFill>
                  <a:srgbClr val="303030"/>
                </a:solidFill>
                <a:latin typeface="Arial"/>
                <a:ea typeface="DejaVu Sans"/>
              </a:rPr>
              <a:t>run</a:t>
            </a:r>
            <a:r>
              <a:rPr b="0" lang="en-US" sz="1400" spc="-1" strike="noStrike">
                <a:solidFill>
                  <a:srgbClr val="666600"/>
                </a:solidFill>
                <a:latin typeface="Arial"/>
                <a:ea typeface="DejaVu Sans"/>
              </a:rPr>
              <a:t>(</a:t>
            </a:r>
            <a:r>
              <a:rPr b="0" lang="en-US" sz="1400" spc="-32" strike="noStrike">
                <a:solidFill>
                  <a:srgbClr val="666600"/>
                </a:solidFill>
                <a:latin typeface="Arial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666600"/>
                </a:solidFill>
                <a:latin typeface="Arial"/>
                <a:ea typeface="DejaVu Sans"/>
              </a:rPr>
              <a:t>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83" name="CustomShape 6"/>
          <p:cNvSpPr/>
          <p:nvPr/>
        </p:nvSpPr>
        <p:spPr>
          <a:xfrm>
            <a:off x="4557600" y="3507120"/>
            <a:ext cx="5135040" cy="28152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760" bIns="0">
            <a:spAutoFit/>
          </a:bodyPr>
          <a:p>
            <a:pPr>
              <a:lnSpc>
                <a:spcPct val="100000"/>
              </a:lnSpc>
              <a:spcBef>
                <a:spcPts val="541"/>
              </a:spcBef>
            </a:pPr>
            <a:r>
              <a:rPr b="0" lang="en-US" sz="1400" spc="-7" strike="noStrike">
                <a:solidFill>
                  <a:srgbClr val="7e0054"/>
                </a:solidFill>
                <a:latin typeface="Arial"/>
                <a:ea typeface="DejaVu Sans"/>
              </a:rPr>
              <a:t>Thread</a:t>
            </a:r>
            <a:r>
              <a:rPr b="0" lang="en-US" sz="1400" spc="-7" strike="noStrike">
                <a:solidFill>
                  <a:srgbClr val="666600"/>
                </a:solidFill>
                <a:latin typeface="Arial"/>
                <a:ea typeface="DejaVu Sans"/>
              </a:rPr>
              <a:t>(</a:t>
            </a:r>
            <a:r>
              <a:rPr b="0" lang="en-US" sz="1400" spc="-7" strike="noStrike">
                <a:solidFill>
                  <a:srgbClr val="7e0054"/>
                </a:solidFill>
                <a:latin typeface="Arial"/>
                <a:ea typeface="DejaVu Sans"/>
              </a:rPr>
              <a:t>Runnable </a:t>
            </a:r>
            <a:r>
              <a:rPr b="0" lang="en-US" sz="1400" spc="-1" strike="noStrike">
                <a:solidFill>
                  <a:srgbClr val="303030"/>
                </a:solidFill>
                <a:latin typeface="Arial"/>
                <a:ea typeface="DejaVu Sans"/>
              </a:rPr>
              <a:t>threadObj</a:t>
            </a:r>
            <a:r>
              <a:rPr b="0" lang="en-US" sz="1400" spc="-1" strike="noStrike">
                <a:solidFill>
                  <a:srgbClr val="666600"/>
                </a:solidFill>
                <a:latin typeface="Arial"/>
                <a:ea typeface="DejaVu Sans"/>
              </a:rPr>
              <a:t>, </a:t>
            </a:r>
            <a:r>
              <a:rPr b="0" lang="en-US" sz="1400" spc="-1" strike="noStrike">
                <a:solidFill>
                  <a:srgbClr val="7e0054"/>
                </a:solidFill>
                <a:latin typeface="Arial"/>
                <a:ea typeface="DejaVu Sans"/>
              </a:rPr>
              <a:t>String</a:t>
            </a:r>
            <a:r>
              <a:rPr b="0" lang="en-US" sz="1400" spc="-114" strike="noStrike">
                <a:solidFill>
                  <a:srgbClr val="7e0054"/>
                </a:solidFill>
                <a:latin typeface="Arial"/>
                <a:ea typeface="DejaVu Sans"/>
              </a:rPr>
              <a:t> </a:t>
            </a:r>
            <a:r>
              <a:rPr b="0" lang="en-US" sz="1400" spc="-7" strike="noStrike">
                <a:solidFill>
                  <a:srgbClr val="303030"/>
                </a:solidFill>
                <a:latin typeface="Arial"/>
                <a:ea typeface="DejaVu Sans"/>
              </a:rPr>
              <a:t>threadName</a:t>
            </a:r>
            <a:r>
              <a:rPr b="0" lang="en-US" sz="1400" spc="-7" strike="noStrike">
                <a:solidFill>
                  <a:srgbClr val="666600"/>
                </a:solidFill>
                <a:latin typeface="Arial"/>
                <a:ea typeface="DejaVu Sans"/>
              </a:rPr>
              <a:t>);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84" name="CustomShape 7"/>
          <p:cNvSpPr/>
          <p:nvPr/>
        </p:nvSpPr>
        <p:spPr>
          <a:xfrm>
            <a:off x="1609200" y="4724280"/>
            <a:ext cx="7146720" cy="28368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0560" bIns="0">
            <a:spAutoFit/>
          </a:bodyPr>
          <a:p>
            <a:pPr>
              <a:lnSpc>
                <a:spcPct val="100000"/>
              </a:lnSpc>
              <a:spcBef>
                <a:spcPts val="556"/>
              </a:spcBef>
            </a:pPr>
            <a:r>
              <a:rPr b="0" lang="en-US" sz="1400" spc="-7" strike="noStrike">
                <a:solidFill>
                  <a:srgbClr val="000087"/>
                </a:solidFill>
                <a:latin typeface="Arial"/>
                <a:ea typeface="DejaVu Sans"/>
              </a:rPr>
              <a:t>void </a:t>
            </a:r>
            <a:r>
              <a:rPr b="0" lang="en-US" sz="1400" spc="-1" strike="noStrike">
                <a:solidFill>
                  <a:srgbClr val="303030"/>
                </a:solidFill>
                <a:latin typeface="Arial"/>
                <a:ea typeface="DejaVu Sans"/>
              </a:rPr>
              <a:t>start</a:t>
            </a:r>
            <a:r>
              <a:rPr b="0" lang="en-US" sz="1400" spc="-1" strike="noStrike">
                <a:solidFill>
                  <a:srgbClr val="666600"/>
                </a:solidFill>
                <a:latin typeface="Arial"/>
                <a:ea typeface="DejaVu Sans"/>
              </a:rPr>
              <a:t>(</a:t>
            </a:r>
            <a:r>
              <a:rPr b="0" lang="en-US" sz="1400" spc="-41" strike="noStrike">
                <a:solidFill>
                  <a:srgbClr val="666600"/>
                </a:solidFill>
                <a:latin typeface="Arial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666600"/>
                </a:solidFill>
                <a:latin typeface="Arial"/>
                <a:ea typeface="DejaVu Sans"/>
              </a:rPr>
              <a:t>);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85" name="CustomShape 8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6" name="CustomShape 9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BCE552F5-8434-433F-A5F4-989B027F1BE7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CustomShape 1"/>
          <p:cNvSpPr/>
          <p:nvPr/>
        </p:nvSpPr>
        <p:spPr>
          <a:xfrm>
            <a:off x="0" y="0"/>
            <a:ext cx="11908080" cy="6857280"/>
          </a:xfrm>
          <a:custGeom>
            <a:avLst/>
            <a:gdLst/>
            <a:ahLst/>
            <a:rect l="l" t="t" r="r" b="b"/>
            <a:pathLst>
              <a:path w="11908790" h="6858000">
                <a:moveTo>
                  <a:pt x="0" y="6858000"/>
                </a:moveTo>
                <a:lnTo>
                  <a:pt x="11908536" y="6858000"/>
                </a:lnTo>
                <a:lnTo>
                  <a:pt x="119085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8" name="CustomShape 2"/>
          <p:cNvSpPr/>
          <p:nvPr/>
        </p:nvSpPr>
        <p:spPr>
          <a:xfrm>
            <a:off x="0" y="0"/>
            <a:ext cx="885240" cy="6857280"/>
          </a:xfrm>
          <a:custGeom>
            <a:avLst/>
            <a:gdLst/>
            <a:ahLst/>
            <a:rect l="l" t="t" r="r" b="b"/>
            <a:pathLst>
              <a:path w="885825" h="6858000">
                <a:moveTo>
                  <a:pt x="709307" y="0"/>
                </a:moveTo>
                <a:lnTo>
                  <a:pt x="0" y="0"/>
                </a:lnTo>
                <a:lnTo>
                  <a:pt x="0" y="6857999"/>
                </a:lnTo>
                <a:lnTo>
                  <a:pt x="709307" y="6857999"/>
                </a:lnTo>
                <a:lnTo>
                  <a:pt x="710895" y="6789736"/>
                </a:lnTo>
                <a:lnTo>
                  <a:pt x="718832" y="6729412"/>
                </a:lnTo>
                <a:lnTo>
                  <a:pt x="729932" y="6677025"/>
                </a:lnTo>
                <a:lnTo>
                  <a:pt x="744220" y="6630987"/>
                </a:lnTo>
                <a:lnTo>
                  <a:pt x="760082" y="6589712"/>
                </a:lnTo>
                <a:lnTo>
                  <a:pt x="779132" y="6553200"/>
                </a:lnTo>
                <a:lnTo>
                  <a:pt x="817206" y="6477000"/>
                </a:lnTo>
                <a:lnTo>
                  <a:pt x="833081" y="6440487"/>
                </a:lnTo>
                <a:lnTo>
                  <a:pt x="848944" y="6399212"/>
                </a:lnTo>
                <a:lnTo>
                  <a:pt x="864819" y="6353175"/>
                </a:lnTo>
                <a:lnTo>
                  <a:pt x="875919" y="6300787"/>
                </a:lnTo>
                <a:lnTo>
                  <a:pt x="882269" y="6240462"/>
                </a:lnTo>
                <a:lnTo>
                  <a:pt x="885444" y="6172200"/>
                </a:lnTo>
                <a:lnTo>
                  <a:pt x="882269" y="6103937"/>
                </a:lnTo>
                <a:lnTo>
                  <a:pt x="875919" y="6043612"/>
                </a:lnTo>
                <a:lnTo>
                  <a:pt x="864819" y="5991225"/>
                </a:lnTo>
                <a:lnTo>
                  <a:pt x="848944" y="5945187"/>
                </a:lnTo>
                <a:lnTo>
                  <a:pt x="833081" y="5903912"/>
                </a:lnTo>
                <a:lnTo>
                  <a:pt x="817206" y="5867400"/>
                </a:lnTo>
                <a:lnTo>
                  <a:pt x="779132" y="5791200"/>
                </a:lnTo>
                <a:lnTo>
                  <a:pt x="760082" y="5754687"/>
                </a:lnTo>
                <a:lnTo>
                  <a:pt x="744220" y="5713412"/>
                </a:lnTo>
                <a:lnTo>
                  <a:pt x="729932" y="5667375"/>
                </a:lnTo>
                <a:lnTo>
                  <a:pt x="718832" y="5614987"/>
                </a:lnTo>
                <a:lnTo>
                  <a:pt x="710895" y="5554599"/>
                </a:lnTo>
                <a:lnTo>
                  <a:pt x="709307" y="5486400"/>
                </a:lnTo>
                <a:lnTo>
                  <a:pt x="710895" y="5418074"/>
                </a:lnTo>
                <a:lnTo>
                  <a:pt x="718832" y="5357749"/>
                </a:lnTo>
                <a:lnTo>
                  <a:pt x="729932" y="5305425"/>
                </a:lnTo>
                <a:lnTo>
                  <a:pt x="744220" y="5259324"/>
                </a:lnTo>
                <a:lnTo>
                  <a:pt x="760082" y="5218049"/>
                </a:lnTo>
                <a:lnTo>
                  <a:pt x="779132" y="5181600"/>
                </a:lnTo>
                <a:lnTo>
                  <a:pt x="817206" y="5105400"/>
                </a:lnTo>
                <a:lnTo>
                  <a:pt x="833081" y="5068824"/>
                </a:lnTo>
                <a:lnTo>
                  <a:pt x="848944" y="5027549"/>
                </a:lnTo>
                <a:lnTo>
                  <a:pt x="864819" y="4981575"/>
                </a:lnTo>
                <a:lnTo>
                  <a:pt x="875919" y="4929124"/>
                </a:lnTo>
                <a:lnTo>
                  <a:pt x="882269" y="4868799"/>
                </a:lnTo>
                <a:lnTo>
                  <a:pt x="885444" y="4800600"/>
                </a:lnTo>
                <a:lnTo>
                  <a:pt x="882269" y="4732274"/>
                </a:lnTo>
                <a:lnTo>
                  <a:pt x="875919" y="4671949"/>
                </a:lnTo>
                <a:lnTo>
                  <a:pt x="864819" y="4619625"/>
                </a:lnTo>
                <a:lnTo>
                  <a:pt x="848944" y="4573524"/>
                </a:lnTo>
                <a:lnTo>
                  <a:pt x="833081" y="4532249"/>
                </a:lnTo>
                <a:lnTo>
                  <a:pt x="817206" y="4495800"/>
                </a:lnTo>
                <a:lnTo>
                  <a:pt x="779132" y="4419600"/>
                </a:lnTo>
                <a:lnTo>
                  <a:pt x="760082" y="4383024"/>
                </a:lnTo>
                <a:lnTo>
                  <a:pt x="744220" y="4341749"/>
                </a:lnTo>
                <a:lnTo>
                  <a:pt x="729932" y="4295775"/>
                </a:lnTo>
                <a:lnTo>
                  <a:pt x="718832" y="4243324"/>
                </a:lnTo>
                <a:lnTo>
                  <a:pt x="710895" y="4182999"/>
                </a:lnTo>
                <a:lnTo>
                  <a:pt x="709307" y="4114800"/>
                </a:lnTo>
                <a:lnTo>
                  <a:pt x="710895" y="4046474"/>
                </a:lnTo>
                <a:lnTo>
                  <a:pt x="718832" y="3986149"/>
                </a:lnTo>
                <a:lnTo>
                  <a:pt x="729932" y="3933825"/>
                </a:lnTo>
                <a:lnTo>
                  <a:pt x="744220" y="3887724"/>
                </a:lnTo>
                <a:lnTo>
                  <a:pt x="760082" y="3846449"/>
                </a:lnTo>
                <a:lnTo>
                  <a:pt x="779132" y="3810000"/>
                </a:lnTo>
                <a:lnTo>
                  <a:pt x="817206" y="3733800"/>
                </a:lnTo>
                <a:lnTo>
                  <a:pt x="833081" y="3697224"/>
                </a:lnTo>
                <a:lnTo>
                  <a:pt x="848944" y="3655949"/>
                </a:lnTo>
                <a:lnTo>
                  <a:pt x="864819" y="3609975"/>
                </a:lnTo>
                <a:lnTo>
                  <a:pt x="875919" y="3557524"/>
                </a:lnTo>
                <a:lnTo>
                  <a:pt x="882269" y="3497199"/>
                </a:lnTo>
                <a:lnTo>
                  <a:pt x="885444" y="3427349"/>
                </a:lnTo>
                <a:lnTo>
                  <a:pt x="882269" y="3360674"/>
                </a:lnTo>
                <a:lnTo>
                  <a:pt x="875919" y="3300349"/>
                </a:lnTo>
                <a:lnTo>
                  <a:pt x="864819" y="3248025"/>
                </a:lnTo>
                <a:lnTo>
                  <a:pt x="848944" y="3201924"/>
                </a:lnTo>
                <a:lnTo>
                  <a:pt x="833081" y="3160649"/>
                </a:lnTo>
                <a:lnTo>
                  <a:pt x="817206" y="3124200"/>
                </a:lnTo>
                <a:lnTo>
                  <a:pt x="779132" y="3048000"/>
                </a:lnTo>
                <a:lnTo>
                  <a:pt x="760082" y="3011424"/>
                </a:lnTo>
                <a:lnTo>
                  <a:pt x="744220" y="2970149"/>
                </a:lnTo>
                <a:lnTo>
                  <a:pt x="729932" y="2924175"/>
                </a:lnTo>
                <a:lnTo>
                  <a:pt x="718832" y="2871724"/>
                </a:lnTo>
                <a:lnTo>
                  <a:pt x="710895" y="2811399"/>
                </a:lnTo>
                <a:lnTo>
                  <a:pt x="709307" y="2743200"/>
                </a:lnTo>
                <a:lnTo>
                  <a:pt x="710895" y="2674874"/>
                </a:lnTo>
                <a:lnTo>
                  <a:pt x="718832" y="2614549"/>
                </a:lnTo>
                <a:lnTo>
                  <a:pt x="729932" y="2562225"/>
                </a:lnTo>
                <a:lnTo>
                  <a:pt x="744220" y="2516124"/>
                </a:lnTo>
                <a:lnTo>
                  <a:pt x="760082" y="2474849"/>
                </a:lnTo>
                <a:lnTo>
                  <a:pt x="779132" y="2438400"/>
                </a:lnTo>
                <a:lnTo>
                  <a:pt x="817206" y="2362200"/>
                </a:lnTo>
                <a:lnTo>
                  <a:pt x="833081" y="2325624"/>
                </a:lnTo>
                <a:lnTo>
                  <a:pt x="848944" y="2284349"/>
                </a:lnTo>
                <a:lnTo>
                  <a:pt x="864819" y="2238375"/>
                </a:lnTo>
                <a:lnTo>
                  <a:pt x="875919" y="2185924"/>
                </a:lnTo>
                <a:lnTo>
                  <a:pt x="882269" y="2125599"/>
                </a:lnTo>
                <a:lnTo>
                  <a:pt x="885444" y="2057400"/>
                </a:lnTo>
                <a:lnTo>
                  <a:pt x="882269" y="1989074"/>
                </a:lnTo>
                <a:lnTo>
                  <a:pt x="875919" y="1928749"/>
                </a:lnTo>
                <a:lnTo>
                  <a:pt x="864819" y="1876425"/>
                </a:lnTo>
                <a:lnTo>
                  <a:pt x="848944" y="1830324"/>
                </a:lnTo>
                <a:lnTo>
                  <a:pt x="833081" y="1789049"/>
                </a:lnTo>
                <a:lnTo>
                  <a:pt x="817206" y="1752600"/>
                </a:lnTo>
                <a:lnTo>
                  <a:pt x="779132" y="1676400"/>
                </a:lnTo>
                <a:lnTo>
                  <a:pt x="760082" y="1639824"/>
                </a:lnTo>
                <a:lnTo>
                  <a:pt x="744220" y="1598549"/>
                </a:lnTo>
                <a:lnTo>
                  <a:pt x="729932" y="1552575"/>
                </a:lnTo>
                <a:lnTo>
                  <a:pt x="718832" y="1500124"/>
                </a:lnTo>
                <a:lnTo>
                  <a:pt x="710895" y="1439799"/>
                </a:lnTo>
                <a:lnTo>
                  <a:pt x="709307" y="1371600"/>
                </a:lnTo>
                <a:lnTo>
                  <a:pt x="710895" y="1303274"/>
                </a:lnTo>
                <a:lnTo>
                  <a:pt x="718832" y="1242949"/>
                </a:lnTo>
                <a:lnTo>
                  <a:pt x="729932" y="1190625"/>
                </a:lnTo>
                <a:lnTo>
                  <a:pt x="744220" y="1144524"/>
                </a:lnTo>
                <a:lnTo>
                  <a:pt x="760082" y="1103249"/>
                </a:lnTo>
                <a:lnTo>
                  <a:pt x="779132" y="1066800"/>
                </a:lnTo>
                <a:lnTo>
                  <a:pt x="817206" y="990600"/>
                </a:lnTo>
                <a:lnTo>
                  <a:pt x="833081" y="954024"/>
                </a:lnTo>
                <a:lnTo>
                  <a:pt x="848944" y="912749"/>
                </a:lnTo>
                <a:lnTo>
                  <a:pt x="864819" y="866775"/>
                </a:lnTo>
                <a:lnTo>
                  <a:pt x="875919" y="814324"/>
                </a:lnTo>
                <a:lnTo>
                  <a:pt x="882269" y="753999"/>
                </a:lnTo>
                <a:lnTo>
                  <a:pt x="885444" y="685800"/>
                </a:lnTo>
                <a:lnTo>
                  <a:pt x="882269" y="617474"/>
                </a:lnTo>
                <a:lnTo>
                  <a:pt x="875919" y="557149"/>
                </a:lnTo>
                <a:lnTo>
                  <a:pt x="864819" y="504825"/>
                </a:lnTo>
                <a:lnTo>
                  <a:pt x="848944" y="458724"/>
                </a:lnTo>
                <a:lnTo>
                  <a:pt x="833081" y="417449"/>
                </a:lnTo>
                <a:lnTo>
                  <a:pt x="817206" y="381000"/>
                </a:lnTo>
                <a:lnTo>
                  <a:pt x="779132" y="304800"/>
                </a:lnTo>
                <a:lnTo>
                  <a:pt x="760082" y="268224"/>
                </a:lnTo>
                <a:lnTo>
                  <a:pt x="744220" y="226949"/>
                </a:lnTo>
                <a:lnTo>
                  <a:pt x="729932" y="180975"/>
                </a:lnTo>
                <a:lnTo>
                  <a:pt x="718832" y="128524"/>
                </a:lnTo>
                <a:lnTo>
                  <a:pt x="710895" y="68199"/>
                </a:lnTo>
                <a:lnTo>
                  <a:pt x="709307" y="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9" name="CustomShape 3"/>
          <p:cNvSpPr/>
          <p:nvPr/>
        </p:nvSpPr>
        <p:spPr>
          <a:xfrm>
            <a:off x="11908440" y="0"/>
            <a:ext cx="282960" cy="6857280"/>
          </a:xfrm>
          <a:custGeom>
            <a:avLst/>
            <a:gdLst/>
            <a:ahLst/>
            <a:rect l="l" t="t" r="r" b="b"/>
            <a:pathLst>
              <a:path w="283845" h="6858000">
                <a:moveTo>
                  <a:pt x="0" y="6858000"/>
                </a:moveTo>
                <a:lnTo>
                  <a:pt x="283464" y="6858000"/>
                </a:lnTo>
                <a:lnTo>
                  <a:pt x="2834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0" name="CustomShape 4"/>
          <p:cNvSpPr/>
          <p:nvPr/>
        </p:nvSpPr>
        <p:spPr>
          <a:xfrm>
            <a:off x="3561840" y="611640"/>
            <a:ext cx="1626120" cy="2742480"/>
          </a:xfrm>
          <a:custGeom>
            <a:avLst/>
            <a:gdLst/>
            <a:ahLst/>
            <a:rect l="l" t="t" r="r" b="b"/>
            <a:pathLst>
              <a:path w="1626870" h="2743200">
                <a:moveTo>
                  <a:pt x="819609" y="2641600"/>
                </a:moveTo>
                <a:lnTo>
                  <a:pt x="659806" y="2641600"/>
                </a:lnTo>
                <a:lnTo>
                  <a:pt x="709170" y="2654300"/>
                </a:lnTo>
                <a:lnTo>
                  <a:pt x="700389" y="2667000"/>
                </a:lnTo>
                <a:lnTo>
                  <a:pt x="691815" y="2679700"/>
                </a:lnTo>
                <a:lnTo>
                  <a:pt x="683688" y="2679700"/>
                </a:lnTo>
                <a:lnTo>
                  <a:pt x="676245" y="2692400"/>
                </a:lnTo>
                <a:lnTo>
                  <a:pt x="347135" y="2692400"/>
                </a:lnTo>
                <a:lnTo>
                  <a:pt x="354180" y="2705100"/>
                </a:lnTo>
                <a:lnTo>
                  <a:pt x="363589" y="2705100"/>
                </a:lnTo>
                <a:lnTo>
                  <a:pt x="469462" y="2717800"/>
                </a:lnTo>
                <a:lnTo>
                  <a:pt x="522564" y="2730500"/>
                </a:lnTo>
                <a:lnTo>
                  <a:pt x="575862" y="2730500"/>
                </a:lnTo>
                <a:lnTo>
                  <a:pt x="629422" y="2743200"/>
                </a:lnTo>
                <a:lnTo>
                  <a:pt x="706790" y="2743200"/>
                </a:lnTo>
                <a:lnTo>
                  <a:pt x="724008" y="2717800"/>
                </a:lnTo>
                <a:lnTo>
                  <a:pt x="740578" y="2705100"/>
                </a:lnTo>
                <a:lnTo>
                  <a:pt x="756717" y="2679700"/>
                </a:lnTo>
                <a:lnTo>
                  <a:pt x="772641" y="2667000"/>
                </a:lnTo>
                <a:lnTo>
                  <a:pt x="804644" y="2667000"/>
                </a:lnTo>
                <a:lnTo>
                  <a:pt x="810563" y="2654300"/>
                </a:lnTo>
                <a:lnTo>
                  <a:pt x="819609" y="2654300"/>
                </a:lnTo>
                <a:lnTo>
                  <a:pt x="819609" y="2641600"/>
                </a:lnTo>
                <a:close/>
                <a:moveTo>
                  <a:pt x="669972" y="2590800"/>
                </a:moveTo>
                <a:lnTo>
                  <a:pt x="300119" y="2590800"/>
                </a:lnTo>
                <a:lnTo>
                  <a:pt x="331850" y="2667000"/>
                </a:lnTo>
                <a:lnTo>
                  <a:pt x="342430" y="2679700"/>
                </a:lnTo>
                <a:lnTo>
                  <a:pt x="342430" y="2692400"/>
                </a:lnTo>
                <a:lnTo>
                  <a:pt x="628047" y="2692400"/>
                </a:lnTo>
                <a:lnTo>
                  <a:pt x="531656" y="2667000"/>
                </a:lnTo>
                <a:lnTo>
                  <a:pt x="483465" y="2667000"/>
                </a:lnTo>
                <a:lnTo>
                  <a:pt x="435279" y="2654300"/>
                </a:lnTo>
                <a:lnTo>
                  <a:pt x="387097" y="2654300"/>
                </a:lnTo>
                <a:lnTo>
                  <a:pt x="365938" y="2603500"/>
                </a:lnTo>
                <a:lnTo>
                  <a:pt x="720118" y="2603500"/>
                </a:lnTo>
                <a:lnTo>
                  <a:pt x="669972" y="2590800"/>
                </a:lnTo>
                <a:close/>
                <a:moveTo>
                  <a:pt x="831351" y="2578100"/>
                </a:moveTo>
                <a:lnTo>
                  <a:pt x="775549" y="2578100"/>
                </a:lnTo>
                <a:lnTo>
                  <a:pt x="772033" y="2603500"/>
                </a:lnTo>
                <a:lnTo>
                  <a:pt x="365938" y="2603500"/>
                </a:lnTo>
                <a:lnTo>
                  <a:pt x="463177" y="2616200"/>
                </a:lnTo>
                <a:lnTo>
                  <a:pt x="512128" y="2628900"/>
                </a:lnTo>
                <a:lnTo>
                  <a:pt x="561244" y="2628900"/>
                </a:lnTo>
                <a:lnTo>
                  <a:pt x="610484" y="2641600"/>
                </a:lnTo>
                <a:lnTo>
                  <a:pt x="821989" y="2641600"/>
                </a:lnTo>
                <a:lnTo>
                  <a:pt x="823798" y="2628900"/>
                </a:lnTo>
                <a:lnTo>
                  <a:pt x="825807" y="2616200"/>
                </a:lnTo>
                <a:lnTo>
                  <a:pt x="828248" y="2590800"/>
                </a:lnTo>
                <a:lnTo>
                  <a:pt x="831351" y="2578100"/>
                </a:lnTo>
                <a:close/>
                <a:moveTo>
                  <a:pt x="519525" y="2565400"/>
                </a:moveTo>
                <a:lnTo>
                  <a:pt x="262505" y="2565400"/>
                </a:lnTo>
                <a:lnTo>
                  <a:pt x="265185" y="2578100"/>
                </a:lnTo>
                <a:lnTo>
                  <a:pt x="269849" y="2578100"/>
                </a:lnTo>
                <a:lnTo>
                  <a:pt x="276719" y="2590800"/>
                </a:lnTo>
                <a:lnTo>
                  <a:pt x="619824" y="2590800"/>
                </a:lnTo>
                <a:lnTo>
                  <a:pt x="519525" y="2565400"/>
                </a:lnTo>
                <a:close/>
                <a:moveTo>
                  <a:pt x="1097555" y="50800"/>
                </a:moveTo>
                <a:lnTo>
                  <a:pt x="903147" y="50800"/>
                </a:lnTo>
                <a:lnTo>
                  <a:pt x="1052548" y="88900"/>
                </a:lnTo>
                <a:lnTo>
                  <a:pt x="1100721" y="114300"/>
                </a:lnTo>
                <a:lnTo>
                  <a:pt x="1147676" y="139700"/>
                </a:lnTo>
                <a:lnTo>
                  <a:pt x="1193167" y="165100"/>
                </a:lnTo>
                <a:lnTo>
                  <a:pt x="1236950" y="190500"/>
                </a:lnTo>
                <a:lnTo>
                  <a:pt x="1278782" y="215900"/>
                </a:lnTo>
                <a:lnTo>
                  <a:pt x="1318419" y="254000"/>
                </a:lnTo>
                <a:lnTo>
                  <a:pt x="1355617" y="292100"/>
                </a:lnTo>
                <a:lnTo>
                  <a:pt x="1389595" y="330200"/>
                </a:lnTo>
                <a:lnTo>
                  <a:pt x="1420943" y="368300"/>
                </a:lnTo>
                <a:lnTo>
                  <a:pt x="1449580" y="406400"/>
                </a:lnTo>
                <a:lnTo>
                  <a:pt x="1475424" y="444500"/>
                </a:lnTo>
                <a:lnTo>
                  <a:pt x="1498394" y="482600"/>
                </a:lnTo>
                <a:lnTo>
                  <a:pt x="1518409" y="533400"/>
                </a:lnTo>
                <a:lnTo>
                  <a:pt x="1535388" y="571500"/>
                </a:lnTo>
                <a:lnTo>
                  <a:pt x="1549249" y="622300"/>
                </a:lnTo>
                <a:lnTo>
                  <a:pt x="1559912" y="673100"/>
                </a:lnTo>
                <a:lnTo>
                  <a:pt x="1567294" y="723900"/>
                </a:lnTo>
                <a:lnTo>
                  <a:pt x="1571315" y="774700"/>
                </a:lnTo>
                <a:lnTo>
                  <a:pt x="1571893" y="825500"/>
                </a:lnTo>
                <a:lnTo>
                  <a:pt x="1569138" y="876300"/>
                </a:lnTo>
                <a:lnTo>
                  <a:pt x="1562238" y="927100"/>
                </a:lnTo>
                <a:lnTo>
                  <a:pt x="1537046" y="1016000"/>
                </a:lnTo>
                <a:lnTo>
                  <a:pt x="1519276" y="1066800"/>
                </a:lnTo>
                <a:lnTo>
                  <a:pt x="1498406" y="1104900"/>
                </a:lnTo>
                <a:lnTo>
                  <a:pt x="1474696" y="1155700"/>
                </a:lnTo>
                <a:lnTo>
                  <a:pt x="1448408" y="1193800"/>
                </a:lnTo>
                <a:lnTo>
                  <a:pt x="1419802" y="1231900"/>
                </a:lnTo>
                <a:lnTo>
                  <a:pt x="1389140" y="1270000"/>
                </a:lnTo>
                <a:lnTo>
                  <a:pt x="1356683" y="1308100"/>
                </a:lnTo>
                <a:lnTo>
                  <a:pt x="1322692" y="1358900"/>
                </a:lnTo>
                <a:lnTo>
                  <a:pt x="1288098" y="1397000"/>
                </a:lnTo>
                <a:lnTo>
                  <a:pt x="1254845" y="1435100"/>
                </a:lnTo>
                <a:lnTo>
                  <a:pt x="1222941" y="1473200"/>
                </a:lnTo>
                <a:lnTo>
                  <a:pt x="1192391" y="1511300"/>
                </a:lnTo>
                <a:lnTo>
                  <a:pt x="1163203" y="1549400"/>
                </a:lnTo>
                <a:lnTo>
                  <a:pt x="1135382" y="1587500"/>
                </a:lnTo>
                <a:lnTo>
                  <a:pt x="1108935" y="1625600"/>
                </a:lnTo>
                <a:lnTo>
                  <a:pt x="1083869" y="1663700"/>
                </a:lnTo>
                <a:lnTo>
                  <a:pt x="1060190" y="1701800"/>
                </a:lnTo>
                <a:lnTo>
                  <a:pt x="1037905" y="1752600"/>
                </a:lnTo>
                <a:lnTo>
                  <a:pt x="1017019" y="1790700"/>
                </a:lnTo>
                <a:lnTo>
                  <a:pt x="997541" y="1841500"/>
                </a:lnTo>
                <a:lnTo>
                  <a:pt x="979475" y="1892300"/>
                </a:lnTo>
                <a:lnTo>
                  <a:pt x="967553" y="1917700"/>
                </a:lnTo>
                <a:lnTo>
                  <a:pt x="956279" y="1955800"/>
                </a:lnTo>
                <a:lnTo>
                  <a:pt x="945436" y="1993900"/>
                </a:lnTo>
                <a:lnTo>
                  <a:pt x="934808" y="2032000"/>
                </a:lnTo>
                <a:lnTo>
                  <a:pt x="531883" y="2032000"/>
                </a:lnTo>
                <a:lnTo>
                  <a:pt x="583209" y="2044700"/>
                </a:lnTo>
                <a:lnTo>
                  <a:pt x="634552" y="2044700"/>
                </a:lnTo>
                <a:lnTo>
                  <a:pt x="685949" y="2057400"/>
                </a:lnTo>
                <a:lnTo>
                  <a:pt x="737441" y="2057400"/>
                </a:lnTo>
                <a:lnTo>
                  <a:pt x="789064" y="2070100"/>
                </a:lnTo>
                <a:lnTo>
                  <a:pt x="736568" y="2082800"/>
                </a:lnTo>
                <a:lnTo>
                  <a:pt x="684073" y="2082800"/>
                </a:lnTo>
                <a:lnTo>
                  <a:pt x="631576" y="2095500"/>
                </a:lnTo>
                <a:lnTo>
                  <a:pt x="579079" y="2095500"/>
                </a:lnTo>
                <a:lnTo>
                  <a:pt x="526581" y="2108200"/>
                </a:lnTo>
                <a:lnTo>
                  <a:pt x="916005" y="2108200"/>
                </a:lnTo>
                <a:lnTo>
                  <a:pt x="912122" y="2133600"/>
                </a:lnTo>
                <a:lnTo>
                  <a:pt x="903464" y="2159000"/>
                </a:lnTo>
                <a:lnTo>
                  <a:pt x="899582" y="2184400"/>
                </a:lnTo>
                <a:lnTo>
                  <a:pt x="850167" y="2184400"/>
                </a:lnTo>
                <a:lnTo>
                  <a:pt x="800669" y="2197100"/>
                </a:lnTo>
                <a:lnTo>
                  <a:pt x="701493" y="2209800"/>
                </a:lnTo>
                <a:lnTo>
                  <a:pt x="602187" y="2209800"/>
                </a:lnTo>
                <a:lnTo>
                  <a:pt x="552526" y="2222500"/>
                </a:lnTo>
                <a:lnTo>
                  <a:pt x="502883" y="2222500"/>
                </a:lnTo>
                <a:lnTo>
                  <a:pt x="453274" y="2235200"/>
                </a:lnTo>
                <a:lnTo>
                  <a:pt x="887840" y="2235200"/>
                </a:lnTo>
                <a:lnTo>
                  <a:pt x="885695" y="2247900"/>
                </a:lnTo>
                <a:lnTo>
                  <a:pt x="880543" y="2273300"/>
                </a:lnTo>
                <a:lnTo>
                  <a:pt x="878399" y="2286000"/>
                </a:lnTo>
                <a:lnTo>
                  <a:pt x="829077" y="2298700"/>
                </a:lnTo>
                <a:lnTo>
                  <a:pt x="779839" y="2298700"/>
                </a:lnTo>
                <a:lnTo>
                  <a:pt x="730666" y="2311400"/>
                </a:lnTo>
                <a:lnTo>
                  <a:pt x="681543" y="2311400"/>
                </a:lnTo>
                <a:lnTo>
                  <a:pt x="632453" y="2324100"/>
                </a:lnTo>
                <a:lnTo>
                  <a:pt x="583380" y="2324100"/>
                </a:lnTo>
                <a:lnTo>
                  <a:pt x="534306" y="2336800"/>
                </a:lnTo>
                <a:lnTo>
                  <a:pt x="485216" y="2336800"/>
                </a:lnTo>
                <a:lnTo>
                  <a:pt x="436094" y="2349500"/>
                </a:lnTo>
                <a:lnTo>
                  <a:pt x="866657" y="2349500"/>
                </a:lnTo>
                <a:lnTo>
                  <a:pt x="852534" y="2438400"/>
                </a:lnTo>
                <a:lnTo>
                  <a:pt x="845481" y="2489200"/>
                </a:lnTo>
                <a:lnTo>
                  <a:pt x="838412" y="2527300"/>
                </a:lnTo>
                <a:lnTo>
                  <a:pt x="474168" y="2527300"/>
                </a:lnTo>
                <a:lnTo>
                  <a:pt x="524435" y="2540000"/>
                </a:lnTo>
                <a:lnTo>
                  <a:pt x="574780" y="2540000"/>
                </a:lnTo>
                <a:lnTo>
                  <a:pt x="625220" y="2552700"/>
                </a:lnTo>
                <a:lnTo>
                  <a:pt x="675778" y="2552700"/>
                </a:lnTo>
                <a:lnTo>
                  <a:pt x="777322" y="2578100"/>
                </a:lnTo>
                <a:lnTo>
                  <a:pt x="838420" y="2578100"/>
                </a:lnTo>
                <a:lnTo>
                  <a:pt x="845473" y="2590800"/>
                </a:lnTo>
                <a:lnTo>
                  <a:pt x="873604" y="2590800"/>
                </a:lnTo>
                <a:lnTo>
                  <a:pt x="883417" y="2578100"/>
                </a:lnTo>
                <a:lnTo>
                  <a:pt x="888380" y="2565400"/>
                </a:lnTo>
                <a:lnTo>
                  <a:pt x="887840" y="2552700"/>
                </a:lnTo>
                <a:lnTo>
                  <a:pt x="895987" y="2501900"/>
                </a:lnTo>
                <a:lnTo>
                  <a:pt x="904244" y="2451100"/>
                </a:lnTo>
                <a:lnTo>
                  <a:pt x="912719" y="2400300"/>
                </a:lnTo>
                <a:lnTo>
                  <a:pt x="921523" y="2349500"/>
                </a:lnTo>
                <a:lnTo>
                  <a:pt x="930765" y="2298700"/>
                </a:lnTo>
                <a:lnTo>
                  <a:pt x="940554" y="2247900"/>
                </a:lnTo>
                <a:lnTo>
                  <a:pt x="950999" y="2197100"/>
                </a:lnTo>
                <a:lnTo>
                  <a:pt x="962210" y="2146300"/>
                </a:lnTo>
                <a:lnTo>
                  <a:pt x="974296" y="2095500"/>
                </a:lnTo>
                <a:lnTo>
                  <a:pt x="987367" y="2044700"/>
                </a:lnTo>
                <a:lnTo>
                  <a:pt x="1001533" y="1993900"/>
                </a:lnTo>
                <a:lnTo>
                  <a:pt x="1016902" y="1943100"/>
                </a:lnTo>
                <a:lnTo>
                  <a:pt x="1033584" y="1892300"/>
                </a:lnTo>
                <a:lnTo>
                  <a:pt x="1053019" y="1854200"/>
                </a:lnTo>
                <a:lnTo>
                  <a:pt x="1073891" y="1803400"/>
                </a:lnTo>
                <a:lnTo>
                  <a:pt x="1096459" y="1752600"/>
                </a:lnTo>
                <a:lnTo>
                  <a:pt x="1120985" y="1714500"/>
                </a:lnTo>
                <a:lnTo>
                  <a:pt x="1147728" y="1663700"/>
                </a:lnTo>
                <a:lnTo>
                  <a:pt x="1176948" y="1625600"/>
                </a:lnTo>
                <a:lnTo>
                  <a:pt x="1203101" y="1587500"/>
                </a:lnTo>
                <a:lnTo>
                  <a:pt x="1230978" y="1549400"/>
                </a:lnTo>
                <a:lnTo>
                  <a:pt x="1260291" y="1511300"/>
                </a:lnTo>
                <a:lnTo>
                  <a:pt x="1290753" y="1473200"/>
                </a:lnTo>
                <a:lnTo>
                  <a:pt x="1322078" y="1435100"/>
                </a:lnTo>
                <a:lnTo>
                  <a:pt x="1353976" y="1397000"/>
                </a:lnTo>
                <a:lnTo>
                  <a:pt x="1386162" y="1358900"/>
                </a:lnTo>
                <a:lnTo>
                  <a:pt x="1418851" y="1320800"/>
                </a:lnTo>
                <a:lnTo>
                  <a:pt x="1449801" y="1282700"/>
                </a:lnTo>
                <a:lnTo>
                  <a:pt x="1478840" y="1244600"/>
                </a:lnTo>
                <a:lnTo>
                  <a:pt x="1505798" y="1206500"/>
                </a:lnTo>
                <a:lnTo>
                  <a:pt x="1530503" y="1168400"/>
                </a:lnTo>
                <a:lnTo>
                  <a:pt x="1552782" y="1117600"/>
                </a:lnTo>
                <a:lnTo>
                  <a:pt x="1572465" y="1079500"/>
                </a:lnTo>
                <a:lnTo>
                  <a:pt x="1589380" y="1041400"/>
                </a:lnTo>
                <a:lnTo>
                  <a:pt x="1603354" y="990600"/>
                </a:lnTo>
                <a:lnTo>
                  <a:pt x="1614217" y="939800"/>
                </a:lnTo>
                <a:lnTo>
                  <a:pt x="1621797" y="889000"/>
                </a:lnTo>
                <a:lnTo>
                  <a:pt x="1625922" y="838200"/>
                </a:lnTo>
                <a:lnTo>
                  <a:pt x="1626757" y="787400"/>
                </a:lnTo>
                <a:lnTo>
                  <a:pt x="1624155" y="736600"/>
                </a:lnTo>
                <a:lnTo>
                  <a:pt x="1618180" y="685800"/>
                </a:lnTo>
                <a:lnTo>
                  <a:pt x="1608897" y="635000"/>
                </a:lnTo>
                <a:lnTo>
                  <a:pt x="1596371" y="584200"/>
                </a:lnTo>
                <a:lnTo>
                  <a:pt x="1580664" y="546100"/>
                </a:lnTo>
                <a:lnTo>
                  <a:pt x="1561843" y="495300"/>
                </a:lnTo>
                <a:lnTo>
                  <a:pt x="1539971" y="444500"/>
                </a:lnTo>
                <a:lnTo>
                  <a:pt x="1515112" y="406400"/>
                </a:lnTo>
                <a:lnTo>
                  <a:pt x="1487332" y="355600"/>
                </a:lnTo>
                <a:lnTo>
                  <a:pt x="1456694" y="317500"/>
                </a:lnTo>
                <a:lnTo>
                  <a:pt x="1424136" y="279400"/>
                </a:lnTo>
                <a:lnTo>
                  <a:pt x="1389397" y="241300"/>
                </a:lnTo>
                <a:lnTo>
                  <a:pt x="1352624" y="215900"/>
                </a:lnTo>
                <a:lnTo>
                  <a:pt x="1313966" y="177800"/>
                </a:lnTo>
                <a:lnTo>
                  <a:pt x="1273569" y="152400"/>
                </a:lnTo>
                <a:lnTo>
                  <a:pt x="1231582" y="127000"/>
                </a:lnTo>
                <a:lnTo>
                  <a:pt x="1188152" y="101600"/>
                </a:lnTo>
                <a:lnTo>
                  <a:pt x="1143427" y="76200"/>
                </a:lnTo>
                <a:lnTo>
                  <a:pt x="1097555" y="50800"/>
                </a:lnTo>
                <a:close/>
                <a:moveTo>
                  <a:pt x="323627" y="2501900"/>
                </a:moveTo>
                <a:lnTo>
                  <a:pt x="269558" y="2501900"/>
                </a:lnTo>
                <a:lnTo>
                  <a:pt x="262505" y="2552700"/>
                </a:lnTo>
                <a:lnTo>
                  <a:pt x="260156" y="2565400"/>
                </a:lnTo>
                <a:lnTo>
                  <a:pt x="469374" y="2565400"/>
                </a:lnTo>
                <a:lnTo>
                  <a:pt x="419223" y="2552700"/>
                </a:lnTo>
                <a:lnTo>
                  <a:pt x="318922" y="2540000"/>
                </a:lnTo>
                <a:lnTo>
                  <a:pt x="320317" y="2527300"/>
                </a:lnTo>
                <a:lnTo>
                  <a:pt x="321271" y="2527300"/>
                </a:lnTo>
                <a:lnTo>
                  <a:pt x="322228" y="2514600"/>
                </a:lnTo>
                <a:lnTo>
                  <a:pt x="323627" y="2501900"/>
                </a:lnTo>
                <a:close/>
                <a:moveTo>
                  <a:pt x="903370" y="0"/>
                </a:moveTo>
                <a:lnTo>
                  <a:pt x="749536" y="0"/>
                </a:lnTo>
                <a:lnTo>
                  <a:pt x="698260" y="12699"/>
                </a:lnTo>
                <a:lnTo>
                  <a:pt x="647480" y="12699"/>
                </a:lnTo>
                <a:lnTo>
                  <a:pt x="597494" y="25399"/>
                </a:lnTo>
                <a:lnTo>
                  <a:pt x="548598" y="50799"/>
                </a:lnTo>
                <a:lnTo>
                  <a:pt x="501089" y="63499"/>
                </a:lnTo>
                <a:lnTo>
                  <a:pt x="455264" y="88899"/>
                </a:lnTo>
                <a:lnTo>
                  <a:pt x="412595" y="101599"/>
                </a:lnTo>
                <a:lnTo>
                  <a:pt x="371611" y="126999"/>
                </a:lnTo>
                <a:lnTo>
                  <a:pt x="332382" y="152399"/>
                </a:lnTo>
                <a:lnTo>
                  <a:pt x="294977" y="190499"/>
                </a:lnTo>
                <a:lnTo>
                  <a:pt x="259466" y="215899"/>
                </a:lnTo>
                <a:lnTo>
                  <a:pt x="225918" y="241299"/>
                </a:lnTo>
                <a:lnTo>
                  <a:pt x="194403" y="279399"/>
                </a:lnTo>
                <a:lnTo>
                  <a:pt x="164989" y="317499"/>
                </a:lnTo>
                <a:lnTo>
                  <a:pt x="137746" y="355599"/>
                </a:lnTo>
                <a:lnTo>
                  <a:pt x="112744" y="393699"/>
                </a:lnTo>
                <a:lnTo>
                  <a:pt x="90052" y="431799"/>
                </a:lnTo>
                <a:lnTo>
                  <a:pt x="69740" y="469899"/>
                </a:lnTo>
                <a:lnTo>
                  <a:pt x="51876" y="520699"/>
                </a:lnTo>
                <a:lnTo>
                  <a:pt x="36530" y="558799"/>
                </a:lnTo>
                <a:lnTo>
                  <a:pt x="23771" y="609599"/>
                </a:lnTo>
                <a:lnTo>
                  <a:pt x="13670" y="647699"/>
                </a:lnTo>
                <a:lnTo>
                  <a:pt x="6294" y="698499"/>
                </a:lnTo>
                <a:lnTo>
                  <a:pt x="1714" y="736599"/>
                </a:lnTo>
                <a:lnTo>
                  <a:pt x="0" y="787399"/>
                </a:lnTo>
                <a:lnTo>
                  <a:pt x="1219" y="838199"/>
                </a:lnTo>
                <a:lnTo>
                  <a:pt x="5442" y="876299"/>
                </a:lnTo>
                <a:lnTo>
                  <a:pt x="12738" y="927099"/>
                </a:lnTo>
                <a:lnTo>
                  <a:pt x="23177" y="977899"/>
                </a:lnTo>
                <a:lnTo>
                  <a:pt x="36827" y="1015999"/>
                </a:lnTo>
                <a:lnTo>
                  <a:pt x="55270" y="1066799"/>
                </a:lnTo>
                <a:lnTo>
                  <a:pt x="75851" y="1117599"/>
                </a:lnTo>
                <a:lnTo>
                  <a:pt x="97831" y="1168399"/>
                </a:lnTo>
                <a:lnTo>
                  <a:pt x="143024" y="1269999"/>
                </a:lnTo>
                <a:lnTo>
                  <a:pt x="164757" y="1308099"/>
                </a:lnTo>
                <a:lnTo>
                  <a:pt x="184928" y="1358899"/>
                </a:lnTo>
                <a:lnTo>
                  <a:pt x="203803" y="1409699"/>
                </a:lnTo>
                <a:lnTo>
                  <a:pt x="220210" y="1460499"/>
                </a:lnTo>
                <a:lnTo>
                  <a:pt x="234273" y="1511299"/>
                </a:lnTo>
                <a:lnTo>
                  <a:pt x="246116" y="1549399"/>
                </a:lnTo>
                <a:lnTo>
                  <a:pt x="255862" y="1600200"/>
                </a:lnTo>
                <a:lnTo>
                  <a:pt x="263635" y="1651000"/>
                </a:lnTo>
                <a:lnTo>
                  <a:pt x="269558" y="1701800"/>
                </a:lnTo>
                <a:lnTo>
                  <a:pt x="273083" y="1752600"/>
                </a:lnTo>
                <a:lnTo>
                  <a:pt x="275258" y="1803400"/>
                </a:lnTo>
                <a:lnTo>
                  <a:pt x="275946" y="1841500"/>
                </a:lnTo>
                <a:lnTo>
                  <a:pt x="276051" y="1879600"/>
                </a:lnTo>
                <a:lnTo>
                  <a:pt x="275927" y="1905000"/>
                </a:lnTo>
                <a:lnTo>
                  <a:pt x="274604" y="1955800"/>
                </a:lnTo>
                <a:lnTo>
                  <a:pt x="272300" y="2006600"/>
                </a:lnTo>
                <a:lnTo>
                  <a:pt x="269106" y="2057400"/>
                </a:lnTo>
                <a:lnTo>
                  <a:pt x="265113" y="2108200"/>
                </a:lnTo>
                <a:lnTo>
                  <a:pt x="260415" y="2159000"/>
                </a:lnTo>
                <a:lnTo>
                  <a:pt x="255102" y="2209800"/>
                </a:lnTo>
                <a:lnTo>
                  <a:pt x="249267" y="2260600"/>
                </a:lnTo>
                <a:lnTo>
                  <a:pt x="243001" y="2311400"/>
                </a:lnTo>
                <a:lnTo>
                  <a:pt x="236397" y="2362200"/>
                </a:lnTo>
                <a:lnTo>
                  <a:pt x="229547" y="2400300"/>
                </a:lnTo>
                <a:lnTo>
                  <a:pt x="222542" y="2451100"/>
                </a:lnTo>
                <a:lnTo>
                  <a:pt x="219530" y="2463800"/>
                </a:lnTo>
                <a:lnTo>
                  <a:pt x="221367" y="2476500"/>
                </a:lnTo>
                <a:lnTo>
                  <a:pt x="228492" y="2489200"/>
                </a:lnTo>
                <a:lnTo>
                  <a:pt x="241345" y="2501900"/>
                </a:lnTo>
                <a:lnTo>
                  <a:pt x="323627" y="2501900"/>
                </a:lnTo>
                <a:lnTo>
                  <a:pt x="423957" y="2527300"/>
                </a:lnTo>
                <a:lnTo>
                  <a:pt x="838412" y="2527300"/>
                </a:lnTo>
                <a:lnTo>
                  <a:pt x="634095" y="2501900"/>
                </a:lnTo>
                <a:lnTo>
                  <a:pt x="532418" y="2476500"/>
                </a:lnTo>
                <a:lnTo>
                  <a:pt x="481663" y="2476500"/>
                </a:lnTo>
                <a:lnTo>
                  <a:pt x="430950" y="2463800"/>
                </a:lnTo>
                <a:lnTo>
                  <a:pt x="380269" y="2463800"/>
                </a:lnTo>
                <a:lnTo>
                  <a:pt x="329609" y="2451100"/>
                </a:lnTo>
                <a:lnTo>
                  <a:pt x="278959" y="2451100"/>
                </a:lnTo>
                <a:lnTo>
                  <a:pt x="278959" y="2438400"/>
                </a:lnTo>
                <a:lnTo>
                  <a:pt x="281308" y="2438400"/>
                </a:lnTo>
                <a:lnTo>
                  <a:pt x="281308" y="2425700"/>
                </a:lnTo>
                <a:lnTo>
                  <a:pt x="330081" y="2413000"/>
                </a:lnTo>
                <a:lnTo>
                  <a:pt x="378857" y="2413000"/>
                </a:lnTo>
                <a:lnTo>
                  <a:pt x="427635" y="2400300"/>
                </a:lnTo>
                <a:lnTo>
                  <a:pt x="476415" y="2400300"/>
                </a:lnTo>
                <a:lnTo>
                  <a:pt x="525197" y="2387600"/>
                </a:lnTo>
                <a:lnTo>
                  <a:pt x="573979" y="2387600"/>
                </a:lnTo>
                <a:lnTo>
                  <a:pt x="622762" y="2374900"/>
                </a:lnTo>
                <a:lnTo>
                  <a:pt x="288361" y="2374900"/>
                </a:lnTo>
                <a:lnTo>
                  <a:pt x="291485" y="2349500"/>
                </a:lnTo>
                <a:lnTo>
                  <a:pt x="293945" y="2336800"/>
                </a:lnTo>
                <a:lnTo>
                  <a:pt x="295964" y="2324100"/>
                </a:lnTo>
                <a:lnTo>
                  <a:pt x="297763" y="2311400"/>
                </a:lnTo>
                <a:lnTo>
                  <a:pt x="346593" y="2298700"/>
                </a:lnTo>
                <a:lnTo>
                  <a:pt x="395513" y="2298700"/>
                </a:lnTo>
                <a:lnTo>
                  <a:pt x="444514" y="2286000"/>
                </a:lnTo>
                <a:lnTo>
                  <a:pt x="493588" y="2286000"/>
                </a:lnTo>
                <a:lnTo>
                  <a:pt x="542727" y="2273300"/>
                </a:lnTo>
                <a:lnTo>
                  <a:pt x="591923" y="2273300"/>
                </a:lnTo>
                <a:lnTo>
                  <a:pt x="641168" y="2260600"/>
                </a:lnTo>
                <a:lnTo>
                  <a:pt x="690454" y="2260600"/>
                </a:lnTo>
                <a:lnTo>
                  <a:pt x="789114" y="2247900"/>
                </a:lnTo>
                <a:lnTo>
                  <a:pt x="304816" y="2247900"/>
                </a:lnTo>
                <a:lnTo>
                  <a:pt x="310106" y="2209800"/>
                </a:lnTo>
                <a:lnTo>
                  <a:pt x="311869" y="2184400"/>
                </a:lnTo>
                <a:lnTo>
                  <a:pt x="361873" y="2184400"/>
                </a:lnTo>
                <a:lnTo>
                  <a:pt x="411966" y="2171700"/>
                </a:lnTo>
                <a:lnTo>
                  <a:pt x="462140" y="2171700"/>
                </a:lnTo>
                <a:lnTo>
                  <a:pt x="512387" y="2159000"/>
                </a:lnTo>
                <a:lnTo>
                  <a:pt x="562698" y="2159000"/>
                </a:lnTo>
                <a:lnTo>
                  <a:pt x="613065" y="2146300"/>
                </a:lnTo>
                <a:lnTo>
                  <a:pt x="663481" y="2146300"/>
                </a:lnTo>
                <a:lnTo>
                  <a:pt x="713937" y="2133600"/>
                </a:lnTo>
                <a:lnTo>
                  <a:pt x="316574" y="2133600"/>
                </a:lnTo>
                <a:lnTo>
                  <a:pt x="319694" y="2095500"/>
                </a:lnTo>
                <a:lnTo>
                  <a:pt x="322155" y="2070100"/>
                </a:lnTo>
                <a:lnTo>
                  <a:pt x="324176" y="2032000"/>
                </a:lnTo>
                <a:lnTo>
                  <a:pt x="325975" y="2006600"/>
                </a:lnTo>
                <a:lnTo>
                  <a:pt x="695048" y="2006600"/>
                </a:lnTo>
                <a:lnTo>
                  <a:pt x="668583" y="1993900"/>
                </a:lnTo>
                <a:lnTo>
                  <a:pt x="615711" y="1993900"/>
                </a:lnTo>
                <a:lnTo>
                  <a:pt x="589290" y="1981200"/>
                </a:lnTo>
                <a:lnTo>
                  <a:pt x="535182" y="1981200"/>
                </a:lnTo>
                <a:lnTo>
                  <a:pt x="483693" y="1968500"/>
                </a:lnTo>
                <a:lnTo>
                  <a:pt x="379822" y="1955800"/>
                </a:lnTo>
                <a:lnTo>
                  <a:pt x="328324" y="1955800"/>
                </a:lnTo>
                <a:lnTo>
                  <a:pt x="329434" y="1905000"/>
                </a:lnTo>
                <a:lnTo>
                  <a:pt x="329447" y="1854200"/>
                </a:lnTo>
                <a:lnTo>
                  <a:pt x="328266" y="1803400"/>
                </a:lnTo>
                <a:lnTo>
                  <a:pt x="325794" y="1752600"/>
                </a:lnTo>
                <a:lnTo>
                  <a:pt x="321936" y="1701800"/>
                </a:lnTo>
                <a:lnTo>
                  <a:pt x="316594" y="1651000"/>
                </a:lnTo>
                <a:lnTo>
                  <a:pt x="309674" y="1612900"/>
                </a:lnTo>
                <a:lnTo>
                  <a:pt x="301078" y="1562100"/>
                </a:lnTo>
                <a:lnTo>
                  <a:pt x="290710" y="1511300"/>
                </a:lnTo>
                <a:lnTo>
                  <a:pt x="278474" y="1460499"/>
                </a:lnTo>
                <a:lnTo>
                  <a:pt x="264274" y="1422399"/>
                </a:lnTo>
                <a:lnTo>
                  <a:pt x="248013" y="1371599"/>
                </a:lnTo>
                <a:lnTo>
                  <a:pt x="229595" y="1320799"/>
                </a:lnTo>
                <a:lnTo>
                  <a:pt x="209067" y="1269999"/>
                </a:lnTo>
                <a:lnTo>
                  <a:pt x="187804" y="1231899"/>
                </a:lnTo>
                <a:lnTo>
                  <a:pt x="166345" y="1181099"/>
                </a:lnTo>
                <a:lnTo>
                  <a:pt x="145229" y="1130299"/>
                </a:lnTo>
                <a:lnTo>
                  <a:pt x="124994" y="1092199"/>
                </a:lnTo>
                <a:lnTo>
                  <a:pt x="106180" y="1041399"/>
                </a:lnTo>
                <a:lnTo>
                  <a:pt x="89324" y="990599"/>
                </a:lnTo>
                <a:lnTo>
                  <a:pt x="74966" y="939799"/>
                </a:lnTo>
                <a:lnTo>
                  <a:pt x="63644" y="901699"/>
                </a:lnTo>
                <a:lnTo>
                  <a:pt x="55897" y="850899"/>
                </a:lnTo>
                <a:lnTo>
                  <a:pt x="52263" y="800099"/>
                </a:lnTo>
                <a:lnTo>
                  <a:pt x="53282" y="749299"/>
                </a:lnTo>
                <a:lnTo>
                  <a:pt x="58554" y="698499"/>
                </a:lnTo>
                <a:lnTo>
                  <a:pt x="67246" y="647699"/>
                </a:lnTo>
                <a:lnTo>
                  <a:pt x="79252" y="596899"/>
                </a:lnTo>
                <a:lnTo>
                  <a:pt x="94466" y="546099"/>
                </a:lnTo>
                <a:lnTo>
                  <a:pt x="112782" y="507999"/>
                </a:lnTo>
                <a:lnTo>
                  <a:pt x="134093" y="457199"/>
                </a:lnTo>
                <a:lnTo>
                  <a:pt x="158293" y="419099"/>
                </a:lnTo>
                <a:lnTo>
                  <a:pt x="185277" y="380999"/>
                </a:lnTo>
                <a:lnTo>
                  <a:pt x="214938" y="342899"/>
                </a:lnTo>
                <a:lnTo>
                  <a:pt x="247170" y="304799"/>
                </a:lnTo>
                <a:lnTo>
                  <a:pt x="281867" y="266699"/>
                </a:lnTo>
                <a:lnTo>
                  <a:pt x="318922" y="228599"/>
                </a:lnTo>
                <a:lnTo>
                  <a:pt x="356851" y="203199"/>
                </a:lnTo>
                <a:lnTo>
                  <a:pt x="396484" y="177799"/>
                </a:lnTo>
                <a:lnTo>
                  <a:pt x="437667" y="152399"/>
                </a:lnTo>
                <a:lnTo>
                  <a:pt x="480246" y="139699"/>
                </a:lnTo>
                <a:lnTo>
                  <a:pt x="524064" y="114299"/>
                </a:lnTo>
                <a:lnTo>
                  <a:pt x="708650" y="63499"/>
                </a:lnTo>
                <a:lnTo>
                  <a:pt x="756351" y="63500"/>
                </a:lnTo>
                <a:lnTo>
                  <a:pt x="804364" y="50800"/>
                </a:lnTo>
                <a:lnTo>
                  <a:pt x="1097555" y="50800"/>
                </a:lnTo>
                <a:lnTo>
                  <a:pt x="1002959" y="25400"/>
                </a:lnTo>
                <a:lnTo>
                  <a:pt x="903370" y="0"/>
                </a:lnTo>
                <a:close/>
                <a:moveTo>
                  <a:pt x="817882" y="2349500"/>
                </a:moveTo>
                <a:lnTo>
                  <a:pt x="386921" y="2349500"/>
                </a:lnTo>
                <a:lnTo>
                  <a:pt x="288361" y="2374900"/>
                </a:lnTo>
                <a:lnTo>
                  <a:pt x="671544" y="2374900"/>
                </a:lnTo>
                <a:lnTo>
                  <a:pt x="720325" y="2362200"/>
                </a:lnTo>
                <a:lnTo>
                  <a:pt x="769104" y="2362200"/>
                </a:lnTo>
                <a:lnTo>
                  <a:pt x="817882" y="2349500"/>
                </a:lnTo>
                <a:close/>
                <a:moveTo>
                  <a:pt x="887840" y="2235200"/>
                </a:moveTo>
                <a:lnTo>
                  <a:pt x="403715" y="2235200"/>
                </a:lnTo>
                <a:lnTo>
                  <a:pt x="354223" y="2247900"/>
                </a:lnTo>
                <a:lnTo>
                  <a:pt x="838473" y="2247900"/>
                </a:lnTo>
                <a:lnTo>
                  <a:pt x="887840" y="2235200"/>
                </a:lnTo>
                <a:close/>
                <a:moveTo>
                  <a:pt x="916005" y="2108200"/>
                </a:moveTo>
                <a:lnTo>
                  <a:pt x="474082" y="2108200"/>
                </a:lnTo>
                <a:lnTo>
                  <a:pt x="421581" y="2120900"/>
                </a:lnTo>
                <a:lnTo>
                  <a:pt x="316574" y="2133600"/>
                </a:lnTo>
                <a:lnTo>
                  <a:pt x="764426" y="2133600"/>
                </a:lnTo>
                <a:lnTo>
                  <a:pt x="814939" y="2120900"/>
                </a:lnTo>
                <a:lnTo>
                  <a:pt x="865468" y="2120900"/>
                </a:lnTo>
                <a:lnTo>
                  <a:pt x="916005" y="2108200"/>
                </a:lnTo>
                <a:close/>
                <a:moveTo>
                  <a:pt x="836091" y="1028700"/>
                </a:moveTo>
                <a:lnTo>
                  <a:pt x="774942" y="1028700"/>
                </a:lnTo>
                <a:lnTo>
                  <a:pt x="802099" y="1079500"/>
                </a:lnTo>
                <a:lnTo>
                  <a:pt x="833444" y="1104900"/>
                </a:lnTo>
                <a:lnTo>
                  <a:pt x="867868" y="1143000"/>
                </a:lnTo>
                <a:lnTo>
                  <a:pt x="904263" y="1168400"/>
                </a:lnTo>
                <a:lnTo>
                  <a:pt x="916665" y="1181100"/>
                </a:lnTo>
                <a:lnTo>
                  <a:pt x="943256" y="1181100"/>
                </a:lnTo>
                <a:lnTo>
                  <a:pt x="958292" y="1193800"/>
                </a:lnTo>
                <a:lnTo>
                  <a:pt x="935118" y="1231900"/>
                </a:lnTo>
                <a:lnTo>
                  <a:pt x="913608" y="1282700"/>
                </a:lnTo>
                <a:lnTo>
                  <a:pt x="893622" y="1333500"/>
                </a:lnTo>
                <a:lnTo>
                  <a:pt x="875020" y="1371600"/>
                </a:lnTo>
                <a:lnTo>
                  <a:pt x="857660" y="1422400"/>
                </a:lnTo>
                <a:lnTo>
                  <a:pt x="841402" y="1473200"/>
                </a:lnTo>
                <a:lnTo>
                  <a:pt x="826105" y="1511300"/>
                </a:lnTo>
                <a:lnTo>
                  <a:pt x="811628" y="1562100"/>
                </a:lnTo>
                <a:lnTo>
                  <a:pt x="797832" y="1612900"/>
                </a:lnTo>
                <a:lnTo>
                  <a:pt x="784574" y="1663700"/>
                </a:lnTo>
                <a:lnTo>
                  <a:pt x="771715" y="1714500"/>
                </a:lnTo>
                <a:lnTo>
                  <a:pt x="759113" y="1752600"/>
                </a:lnTo>
                <a:lnTo>
                  <a:pt x="734121" y="1854200"/>
                </a:lnTo>
                <a:lnTo>
                  <a:pt x="721449" y="1905000"/>
                </a:lnTo>
                <a:lnTo>
                  <a:pt x="708471" y="1955800"/>
                </a:lnTo>
                <a:lnTo>
                  <a:pt x="695048" y="2006600"/>
                </a:lnTo>
                <a:lnTo>
                  <a:pt x="377620" y="2006600"/>
                </a:lnTo>
                <a:lnTo>
                  <a:pt x="480535" y="2032000"/>
                </a:lnTo>
                <a:lnTo>
                  <a:pt x="888617" y="2032000"/>
                </a:lnTo>
                <a:lnTo>
                  <a:pt x="841972" y="2019300"/>
                </a:lnTo>
                <a:lnTo>
                  <a:pt x="795313" y="2019300"/>
                </a:lnTo>
                <a:lnTo>
                  <a:pt x="749077" y="2006600"/>
                </a:lnTo>
                <a:lnTo>
                  <a:pt x="762092" y="1955800"/>
                </a:lnTo>
                <a:lnTo>
                  <a:pt x="786878" y="1866900"/>
                </a:lnTo>
                <a:lnTo>
                  <a:pt x="799075" y="1816100"/>
                </a:lnTo>
                <a:lnTo>
                  <a:pt x="811428" y="1778000"/>
                </a:lnTo>
                <a:lnTo>
                  <a:pt x="824149" y="1727200"/>
                </a:lnTo>
                <a:lnTo>
                  <a:pt x="837452" y="1676400"/>
                </a:lnTo>
                <a:lnTo>
                  <a:pt x="851550" y="1625600"/>
                </a:lnTo>
                <a:lnTo>
                  <a:pt x="866656" y="1587500"/>
                </a:lnTo>
                <a:lnTo>
                  <a:pt x="881323" y="1536700"/>
                </a:lnTo>
                <a:lnTo>
                  <a:pt x="897111" y="1485900"/>
                </a:lnTo>
                <a:lnTo>
                  <a:pt x="913952" y="1435100"/>
                </a:lnTo>
                <a:lnTo>
                  <a:pt x="931778" y="1384300"/>
                </a:lnTo>
                <a:lnTo>
                  <a:pt x="950522" y="1333500"/>
                </a:lnTo>
                <a:lnTo>
                  <a:pt x="970113" y="1295400"/>
                </a:lnTo>
                <a:lnTo>
                  <a:pt x="980696" y="1270000"/>
                </a:lnTo>
                <a:lnTo>
                  <a:pt x="991525" y="1244600"/>
                </a:lnTo>
                <a:lnTo>
                  <a:pt x="1002814" y="1219200"/>
                </a:lnTo>
                <a:lnTo>
                  <a:pt x="1014781" y="1206500"/>
                </a:lnTo>
                <a:lnTo>
                  <a:pt x="1065743" y="1206500"/>
                </a:lnTo>
                <a:lnTo>
                  <a:pt x="1115331" y="1193800"/>
                </a:lnTo>
                <a:lnTo>
                  <a:pt x="1160217" y="1181100"/>
                </a:lnTo>
                <a:lnTo>
                  <a:pt x="1197070" y="1155700"/>
                </a:lnTo>
                <a:lnTo>
                  <a:pt x="1042946" y="1155700"/>
                </a:lnTo>
                <a:lnTo>
                  <a:pt x="1050230" y="1143000"/>
                </a:lnTo>
                <a:lnTo>
                  <a:pt x="984156" y="1143000"/>
                </a:lnTo>
                <a:lnTo>
                  <a:pt x="918950" y="1117600"/>
                </a:lnTo>
                <a:lnTo>
                  <a:pt x="890293" y="1092200"/>
                </a:lnTo>
                <a:lnTo>
                  <a:pt x="864276" y="1066800"/>
                </a:lnTo>
                <a:lnTo>
                  <a:pt x="849314" y="1054100"/>
                </a:lnTo>
                <a:lnTo>
                  <a:pt x="836091" y="1028700"/>
                </a:lnTo>
                <a:close/>
                <a:moveTo>
                  <a:pt x="575168" y="1130300"/>
                </a:moveTo>
                <a:lnTo>
                  <a:pt x="500330" y="1130300"/>
                </a:lnTo>
                <a:lnTo>
                  <a:pt x="521060" y="1143000"/>
                </a:lnTo>
                <a:lnTo>
                  <a:pt x="523803" y="1193800"/>
                </a:lnTo>
                <a:lnTo>
                  <a:pt x="526222" y="1244600"/>
                </a:lnTo>
                <a:lnTo>
                  <a:pt x="528332" y="1282700"/>
                </a:lnTo>
                <a:lnTo>
                  <a:pt x="530151" y="1333500"/>
                </a:lnTo>
                <a:lnTo>
                  <a:pt x="531697" y="1384300"/>
                </a:lnTo>
                <a:lnTo>
                  <a:pt x="532987" y="1435100"/>
                </a:lnTo>
                <a:lnTo>
                  <a:pt x="534037" y="1485900"/>
                </a:lnTo>
                <a:lnTo>
                  <a:pt x="534865" y="1536700"/>
                </a:lnTo>
                <a:lnTo>
                  <a:pt x="535489" y="1587500"/>
                </a:lnTo>
                <a:lnTo>
                  <a:pt x="535925" y="1625600"/>
                </a:lnTo>
                <a:lnTo>
                  <a:pt x="536125" y="1663700"/>
                </a:lnTo>
                <a:lnTo>
                  <a:pt x="536247" y="1790700"/>
                </a:lnTo>
                <a:lnTo>
                  <a:pt x="536142" y="1828800"/>
                </a:lnTo>
                <a:lnTo>
                  <a:pt x="535900" y="1879600"/>
                </a:lnTo>
                <a:lnTo>
                  <a:pt x="535574" y="1930400"/>
                </a:lnTo>
                <a:lnTo>
                  <a:pt x="535182" y="1981200"/>
                </a:lnTo>
                <a:lnTo>
                  <a:pt x="589290" y="1981200"/>
                </a:lnTo>
                <a:lnTo>
                  <a:pt x="589723" y="1930400"/>
                </a:lnTo>
                <a:lnTo>
                  <a:pt x="589841" y="1892300"/>
                </a:lnTo>
                <a:lnTo>
                  <a:pt x="589779" y="1828800"/>
                </a:lnTo>
                <a:lnTo>
                  <a:pt x="589434" y="1778000"/>
                </a:lnTo>
                <a:lnTo>
                  <a:pt x="588863" y="1727200"/>
                </a:lnTo>
                <a:lnTo>
                  <a:pt x="587103" y="1612900"/>
                </a:lnTo>
                <a:lnTo>
                  <a:pt x="585946" y="1562100"/>
                </a:lnTo>
                <a:lnTo>
                  <a:pt x="584627" y="1511300"/>
                </a:lnTo>
                <a:lnTo>
                  <a:pt x="583160" y="1460500"/>
                </a:lnTo>
                <a:lnTo>
                  <a:pt x="581562" y="1409700"/>
                </a:lnTo>
                <a:lnTo>
                  <a:pt x="579849" y="1358900"/>
                </a:lnTo>
                <a:lnTo>
                  <a:pt x="578772" y="1295400"/>
                </a:lnTo>
                <a:lnTo>
                  <a:pt x="578371" y="1244600"/>
                </a:lnTo>
                <a:lnTo>
                  <a:pt x="577540" y="1193800"/>
                </a:lnTo>
                <a:lnTo>
                  <a:pt x="575168" y="1130300"/>
                </a:lnTo>
                <a:close/>
                <a:moveTo>
                  <a:pt x="1230009" y="1041400"/>
                </a:moveTo>
                <a:lnTo>
                  <a:pt x="1158579" y="1041400"/>
                </a:lnTo>
                <a:lnTo>
                  <a:pt x="1179328" y="1054100"/>
                </a:lnTo>
                <a:lnTo>
                  <a:pt x="1175013" y="1092200"/>
                </a:lnTo>
                <a:lnTo>
                  <a:pt x="1139629" y="1130300"/>
                </a:lnTo>
                <a:lnTo>
                  <a:pt x="1092360" y="1143000"/>
                </a:lnTo>
                <a:lnTo>
                  <a:pt x="1052387" y="1155700"/>
                </a:lnTo>
                <a:lnTo>
                  <a:pt x="1197070" y="1155700"/>
                </a:lnTo>
                <a:lnTo>
                  <a:pt x="1222560" y="1117600"/>
                </a:lnTo>
                <a:lnTo>
                  <a:pt x="1233357" y="1066800"/>
                </a:lnTo>
                <a:lnTo>
                  <a:pt x="1230009" y="1041400"/>
                </a:lnTo>
                <a:close/>
                <a:moveTo>
                  <a:pt x="1182113" y="990600"/>
                </a:moveTo>
                <a:lnTo>
                  <a:pt x="1095393" y="1003300"/>
                </a:lnTo>
                <a:lnTo>
                  <a:pt x="1054708" y="1041400"/>
                </a:lnTo>
                <a:lnTo>
                  <a:pt x="1021073" y="1079500"/>
                </a:lnTo>
                <a:lnTo>
                  <a:pt x="993597" y="1130300"/>
                </a:lnTo>
                <a:lnTo>
                  <a:pt x="988916" y="1130300"/>
                </a:lnTo>
                <a:lnTo>
                  <a:pt x="986536" y="1143000"/>
                </a:lnTo>
                <a:lnTo>
                  <a:pt x="1050230" y="1143000"/>
                </a:lnTo>
                <a:lnTo>
                  <a:pt x="1064799" y="1117600"/>
                </a:lnTo>
                <a:lnTo>
                  <a:pt x="1095339" y="1079500"/>
                </a:lnTo>
                <a:lnTo>
                  <a:pt x="1128591" y="1054100"/>
                </a:lnTo>
                <a:lnTo>
                  <a:pt x="1158579" y="1041400"/>
                </a:lnTo>
                <a:lnTo>
                  <a:pt x="1230009" y="1041400"/>
                </a:lnTo>
                <a:lnTo>
                  <a:pt x="1228335" y="1028700"/>
                </a:lnTo>
                <a:lnTo>
                  <a:pt x="1210736" y="1003300"/>
                </a:lnTo>
                <a:lnTo>
                  <a:pt x="1182113" y="990600"/>
                </a:lnTo>
                <a:close/>
                <a:moveTo>
                  <a:pt x="474091" y="876300"/>
                </a:moveTo>
                <a:lnTo>
                  <a:pt x="404141" y="876299"/>
                </a:lnTo>
                <a:lnTo>
                  <a:pt x="376223" y="901699"/>
                </a:lnTo>
                <a:lnTo>
                  <a:pt x="358885" y="939799"/>
                </a:lnTo>
                <a:lnTo>
                  <a:pt x="357196" y="990599"/>
                </a:lnTo>
                <a:lnTo>
                  <a:pt x="373578" y="1041399"/>
                </a:lnTo>
                <a:lnTo>
                  <a:pt x="403182" y="1079499"/>
                </a:lnTo>
                <a:lnTo>
                  <a:pt x="441158" y="1117600"/>
                </a:lnTo>
                <a:lnTo>
                  <a:pt x="460594" y="1130300"/>
                </a:lnTo>
                <a:lnTo>
                  <a:pt x="618497" y="1130300"/>
                </a:lnTo>
                <a:lnTo>
                  <a:pt x="660706" y="1104900"/>
                </a:lnTo>
                <a:lnTo>
                  <a:pt x="701228" y="1079500"/>
                </a:lnTo>
                <a:lnTo>
                  <a:pt x="480979" y="1079500"/>
                </a:lnTo>
                <a:lnTo>
                  <a:pt x="459968" y="1066800"/>
                </a:lnTo>
                <a:lnTo>
                  <a:pt x="442485" y="1041400"/>
                </a:lnTo>
                <a:lnTo>
                  <a:pt x="429408" y="1028700"/>
                </a:lnTo>
                <a:lnTo>
                  <a:pt x="418758" y="990599"/>
                </a:lnTo>
                <a:lnTo>
                  <a:pt x="418243" y="952499"/>
                </a:lnTo>
                <a:lnTo>
                  <a:pt x="432715" y="927099"/>
                </a:lnTo>
                <a:lnTo>
                  <a:pt x="522307" y="927100"/>
                </a:lnTo>
                <a:lnTo>
                  <a:pt x="513226" y="914400"/>
                </a:lnTo>
                <a:lnTo>
                  <a:pt x="474091" y="876300"/>
                </a:lnTo>
                <a:close/>
                <a:moveTo>
                  <a:pt x="522307" y="927100"/>
                </a:moveTo>
                <a:lnTo>
                  <a:pt x="432715" y="927099"/>
                </a:lnTo>
                <a:lnTo>
                  <a:pt x="467022" y="939800"/>
                </a:lnTo>
                <a:lnTo>
                  <a:pt x="488940" y="965200"/>
                </a:lnTo>
                <a:lnTo>
                  <a:pt x="503158" y="1003300"/>
                </a:lnTo>
                <a:lnTo>
                  <a:pt x="511647" y="1041400"/>
                </a:lnTo>
                <a:lnTo>
                  <a:pt x="516379" y="1079500"/>
                </a:lnTo>
                <a:lnTo>
                  <a:pt x="570487" y="1079500"/>
                </a:lnTo>
                <a:lnTo>
                  <a:pt x="568107" y="1066800"/>
                </a:lnTo>
                <a:lnTo>
                  <a:pt x="568107" y="1054100"/>
                </a:lnTo>
                <a:lnTo>
                  <a:pt x="558025" y="1003300"/>
                </a:lnTo>
                <a:lnTo>
                  <a:pt x="540468" y="952500"/>
                </a:lnTo>
                <a:lnTo>
                  <a:pt x="522307" y="927100"/>
                </a:lnTo>
                <a:close/>
                <a:moveTo>
                  <a:pt x="831413" y="685800"/>
                </a:moveTo>
                <a:lnTo>
                  <a:pt x="769395" y="711200"/>
                </a:lnTo>
                <a:lnTo>
                  <a:pt x="730526" y="787400"/>
                </a:lnTo>
                <a:lnTo>
                  <a:pt x="723537" y="838200"/>
                </a:lnTo>
                <a:lnTo>
                  <a:pt x="724904" y="876300"/>
                </a:lnTo>
                <a:lnTo>
                  <a:pt x="733719" y="927100"/>
                </a:lnTo>
                <a:lnTo>
                  <a:pt x="749077" y="977900"/>
                </a:lnTo>
                <a:lnTo>
                  <a:pt x="709603" y="1016000"/>
                </a:lnTo>
                <a:lnTo>
                  <a:pt x="665941" y="1041400"/>
                </a:lnTo>
                <a:lnTo>
                  <a:pt x="619200" y="1066800"/>
                </a:lnTo>
                <a:lnTo>
                  <a:pt x="570487" y="1079500"/>
                </a:lnTo>
                <a:lnTo>
                  <a:pt x="701228" y="1079500"/>
                </a:lnTo>
                <a:lnTo>
                  <a:pt x="739496" y="1054100"/>
                </a:lnTo>
                <a:lnTo>
                  <a:pt x="774942" y="1028700"/>
                </a:lnTo>
                <a:lnTo>
                  <a:pt x="836091" y="1028700"/>
                </a:lnTo>
                <a:lnTo>
                  <a:pt x="824625" y="1003300"/>
                </a:lnTo>
                <a:lnTo>
                  <a:pt x="814928" y="990600"/>
                </a:lnTo>
                <a:lnTo>
                  <a:pt x="823338" y="977900"/>
                </a:lnTo>
                <a:lnTo>
                  <a:pt x="831093" y="965200"/>
                </a:lnTo>
                <a:lnTo>
                  <a:pt x="838402" y="952500"/>
                </a:lnTo>
                <a:lnTo>
                  <a:pt x="845473" y="939800"/>
                </a:lnTo>
                <a:lnTo>
                  <a:pt x="851994" y="927100"/>
                </a:lnTo>
                <a:lnTo>
                  <a:pt x="793745" y="927100"/>
                </a:lnTo>
                <a:lnTo>
                  <a:pt x="790631" y="914400"/>
                </a:lnTo>
                <a:lnTo>
                  <a:pt x="788171" y="901700"/>
                </a:lnTo>
                <a:lnTo>
                  <a:pt x="786158" y="889000"/>
                </a:lnTo>
                <a:lnTo>
                  <a:pt x="784383" y="889000"/>
                </a:lnTo>
                <a:lnTo>
                  <a:pt x="781525" y="850900"/>
                </a:lnTo>
                <a:lnTo>
                  <a:pt x="780862" y="825500"/>
                </a:lnTo>
                <a:lnTo>
                  <a:pt x="783725" y="800100"/>
                </a:lnTo>
                <a:lnTo>
                  <a:pt x="791444" y="774700"/>
                </a:lnTo>
                <a:lnTo>
                  <a:pt x="811497" y="749300"/>
                </a:lnTo>
                <a:lnTo>
                  <a:pt x="880801" y="749300"/>
                </a:lnTo>
                <a:lnTo>
                  <a:pt x="861975" y="711200"/>
                </a:lnTo>
                <a:lnTo>
                  <a:pt x="831413" y="685800"/>
                </a:lnTo>
                <a:close/>
                <a:moveTo>
                  <a:pt x="880801" y="749300"/>
                </a:moveTo>
                <a:lnTo>
                  <a:pt x="811497" y="749300"/>
                </a:lnTo>
                <a:lnTo>
                  <a:pt x="823159" y="762000"/>
                </a:lnTo>
                <a:lnTo>
                  <a:pt x="827771" y="812800"/>
                </a:lnTo>
                <a:lnTo>
                  <a:pt x="826670" y="838200"/>
                </a:lnTo>
                <a:lnTo>
                  <a:pt x="821871" y="863600"/>
                </a:lnTo>
                <a:lnTo>
                  <a:pt x="814640" y="876300"/>
                </a:lnTo>
                <a:lnTo>
                  <a:pt x="805193" y="901700"/>
                </a:lnTo>
                <a:lnTo>
                  <a:pt x="793745" y="927100"/>
                </a:lnTo>
                <a:lnTo>
                  <a:pt x="851994" y="927100"/>
                </a:lnTo>
                <a:lnTo>
                  <a:pt x="865035" y="901700"/>
                </a:lnTo>
                <a:lnTo>
                  <a:pt x="879398" y="850900"/>
                </a:lnTo>
                <a:lnTo>
                  <a:pt x="885631" y="800100"/>
                </a:lnTo>
                <a:lnTo>
                  <a:pt x="880801" y="749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1" name="CustomShape 5"/>
          <p:cNvSpPr/>
          <p:nvPr/>
        </p:nvSpPr>
        <p:spPr>
          <a:xfrm>
            <a:off x="4012560" y="5611320"/>
            <a:ext cx="352440" cy="140760"/>
          </a:xfrm>
          <a:custGeom>
            <a:avLst/>
            <a:gdLst/>
            <a:ahLst/>
            <a:rect l="l" t="t" r="r" b="b"/>
            <a:pathLst>
              <a:path w="353060" h="141604">
                <a:moveTo>
                  <a:pt x="272685" y="0"/>
                </a:moveTo>
                <a:lnTo>
                  <a:pt x="212782" y="8741"/>
                </a:lnTo>
                <a:lnTo>
                  <a:pt x="174246" y="16160"/>
                </a:lnTo>
                <a:lnTo>
                  <a:pt x="136156" y="24461"/>
                </a:lnTo>
                <a:lnTo>
                  <a:pt x="98736" y="33205"/>
                </a:lnTo>
                <a:lnTo>
                  <a:pt x="61715" y="43487"/>
                </a:lnTo>
                <a:lnTo>
                  <a:pt x="16524" y="67360"/>
                </a:lnTo>
                <a:lnTo>
                  <a:pt x="0" y="103726"/>
                </a:lnTo>
                <a:lnTo>
                  <a:pt x="7895" y="118820"/>
                </a:lnTo>
                <a:lnTo>
                  <a:pt x="22627" y="129288"/>
                </a:lnTo>
                <a:lnTo>
                  <a:pt x="41327" y="135788"/>
                </a:lnTo>
                <a:lnTo>
                  <a:pt x="61130" y="138984"/>
                </a:lnTo>
                <a:lnTo>
                  <a:pt x="112093" y="141241"/>
                </a:lnTo>
                <a:lnTo>
                  <a:pt x="163185" y="139548"/>
                </a:lnTo>
                <a:lnTo>
                  <a:pt x="213946" y="133907"/>
                </a:lnTo>
                <a:lnTo>
                  <a:pt x="263915" y="124317"/>
                </a:lnTo>
                <a:lnTo>
                  <a:pt x="312631" y="110779"/>
                </a:lnTo>
                <a:lnTo>
                  <a:pt x="349014" y="88295"/>
                </a:lnTo>
                <a:lnTo>
                  <a:pt x="352618" y="75514"/>
                </a:lnTo>
                <a:lnTo>
                  <a:pt x="352618" y="68461"/>
                </a:lnTo>
                <a:lnTo>
                  <a:pt x="347937" y="61408"/>
                </a:lnTo>
                <a:lnTo>
                  <a:pt x="343176" y="54355"/>
                </a:lnTo>
                <a:lnTo>
                  <a:pt x="333737" y="38236"/>
                </a:lnTo>
                <a:lnTo>
                  <a:pt x="322906" y="23213"/>
                </a:lnTo>
                <a:lnTo>
                  <a:pt x="309795" y="10725"/>
                </a:lnTo>
                <a:lnTo>
                  <a:pt x="293828" y="2644"/>
                </a:lnTo>
                <a:lnTo>
                  <a:pt x="283249" y="329"/>
                </a:lnTo>
                <a:lnTo>
                  <a:pt x="272685" y="0"/>
                </a:lnTo>
                <a:close/>
              </a:path>
            </a:pathLst>
          </a:custGeom>
          <a:solidFill>
            <a:srgbClr val="83858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2" name="CustomShape 6"/>
          <p:cNvSpPr/>
          <p:nvPr/>
        </p:nvSpPr>
        <p:spPr>
          <a:xfrm>
            <a:off x="4791600" y="5190480"/>
            <a:ext cx="274320" cy="270360"/>
          </a:xfrm>
          <a:custGeom>
            <a:avLst/>
            <a:gdLst/>
            <a:ahLst/>
            <a:rect l="l" t="t" r="r" b="b"/>
            <a:pathLst>
              <a:path w="274954" h="271145">
                <a:moveTo>
                  <a:pt x="242986" y="0"/>
                </a:moveTo>
                <a:lnTo>
                  <a:pt x="198182" y="10543"/>
                </a:lnTo>
                <a:lnTo>
                  <a:pt x="151926" y="42608"/>
                </a:lnTo>
                <a:lnTo>
                  <a:pt x="120572" y="65968"/>
                </a:lnTo>
                <a:lnTo>
                  <a:pt x="89903" y="90209"/>
                </a:lnTo>
                <a:lnTo>
                  <a:pt x="59680" y="115331"/>
                </a:lnTo>
                <a:lnTo>
                  <a:pt x="29666" y="141333"/>
                </a:lnTo>
                <a:lnTo>
                  <a:pt x="3802" y="174250"/>
                </a:lnTo>
                <a:lnTo>
                  <a:pt x="0" y="192244"/>
                </a:lnTo>
                <a:lnTo>
                  <a:pt x="1471" y="210682"/>
                </a:lnTo>
                <a:lnTo>
                  <a:pt x="6468" y="229121"/>
                </a:lnTo>
                <a:lnTo>
                  <a:pt x="13243" y="247120"/>
                </a:lnTo>
                <a:lnTo>
                  <a:pt x="15544" y="254173"/>
                </a:lnTo>
                <a:lnTo>
                  <a:pt x="17924" y="261218"/>
                </a:lnTo>
                <a:lnTo>
                  <a:pt x="24985" y="265922"/>
                </a:lnTo>
                <a:lnTo>
                  <a:pt x="36705" y="271103"/>
                </a:lnTo>
                <a:lnTo>
                  <a:pt x="49956" y="270331"/>
                </a:lnTo>
                <a:lnTo>
                  <a:pt x="117881" y="228762"/>
                </a:lnTo>
                <a:lnTo>
                  <a:pt x="156672" y="195156"/>
                </a:lnTo>
                <a:lnTo>
                  <a:pt x="192977" y="158504"/>
                </a:lnTo>
                <a:lnTo>
                  <a:pt x="226684" y="119256"/>
                </a:lnTo>
                <a:lnTo>
                  <a:pt x="257683" y="77865"/>
                </a:lnTo>
                <a:lnTo>
                  <a:pt x="274564" y="25638"/>
                </a:lnTo>
                <a:lnTo>
                  <a:pt x="267125" y="9699"/>
                </a:lnTo>
                <a:lnTo>
                  <a:pt x="256364" y="2975"/>
                </a:lnTo>
                <a:lnTo>
                  <a:pt x="242986" y="0"/>
                </a:lnTo>
                <a:close/>
              </a:path>
            </a:pathLst>
          </a:custGeom>
          <a:solidFill>
            <a:srgbClr val="83858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CustomShape 7"/>
          <p:cNvSpPr/>
          <p:nvPr/>
        </p:nvSpPr>
        <p:spPr>
          <a:xfrm>
            <a:off x="4087800" y="5002560"/>
            <a:ext cx="258480" cy="636840"/>
          </a:xfrm>
          <a:custGeom>
            <a:avLst/>
            <a:gdLst/>
            <a:ahLst/>
            <a:rect l="l" t="t" r="r" b="b"/>
            <a:pathLst>
              <a:path w="259079" h="637539">
                <a:moveTo>
                  <a:pt x="68151" y="0"/>
                </a:moveTo>
                <a:lnTo>
                  <a:pt x="56833" y="31219"/>
                </a:lnTo>
                <a:lnTo>
                  <a:pt x="32290" y="110481"/>
                </a:lnTo>
                <a:lnTo>
                  <a:pt x="8640" y="216188"/>
                </a:lnTo>
                <a:lnTo>
                  <a:pt x="0" y="326744"/>
                </a:lnTo>
                <a:lnTo>
                  <a:pt x="14929" y="435721"/>
                </a:lnTo>
                <a:lnTo>
                  <a:pt x="45530" y="535662"/>
                </a:lnTo>
                <a:lnTo>
                  <a:pt x="75699" y="608716"/>
                </a:lnTo>
                <a:lnTo>
                  <a:pt x="89334" y="637035"/>
                </a:lnTo>
                <a:lnTo>
                  <a:pt x="258562" y="634687"/>
                </a:lnTo>
                <a:lnTo>
                  <a:pt x="240158" y="610446"/>
                </a:lnTo>
                <a:lnTo>
                  <a:pt x="197730" y="550063"/>
                </a:lnTo>
                <a:lnTo>
                  <a:pt x="150452" y="472050"/>
                </a:lnTo>
                <a:lnTo>
                  <a:pt x="117499" y="394918"/>
                </a:lnTo>
                <a:lnTo>
                  <a:pt x="105256" y="341171"/>
                </a:lnTo>
                <a:lnTo>
                  <a:pt x="99111" y="292163"/>
                </a:lnTo>
                <a:lnTo>
                  <a:pt x="98380" y="246992"/>
                </a:lnTo>
                <a:lnTo>
                  <a:pt x="102383" y="204755"/>
                </a:lnTo>
                <a:lnTo>
                  <a:pt x="110438" y="164550"/>
                </a:lnTo>
                <a:lnTo>
                  <a:pt x="129524" y="113538"/>
                </a:lnTo>
                <a:lnTo>
                  <a:pt x="155423" y="63195"/>
                </a:lnTo>
                <a:lnTo>
                  <a:pt x="178228" y="24751"/>
                </a:lnTo>
                <a:lnTo>
                  <a:pt x="188031" y="9440"/>
                </a:lnTo>
                <a:lnTo>
                  <a:pt x="68151" y="0"/>
                </a:lnTo>
                <a:close/>
              </a:path>
            </a:pathLst>
          </a:custGeom>
          <a:solidFill>
            <a:srgbClr val="34384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CustomShape 8"/>
          <p:cNvSpPr/>
          <p:nvPr/>
        </p:nvSpPr>
        <p:spPr>
          <a:xfrm>
            <a:off x="4329720" y="4989240"/>
            <a:ext cx="559440" cy="401400"/>
          </a:xfrm>
          <a:custGeom>
            <a:avLst/>
            <a:gdLst/>
            <a:ahLst/>
            <a:rect l="l" t="t" r="r" b="b"/>
            <a:pathLst>
              <a:path w="560070" h="401954">
                <a:moveTo>
                  <a:pt x="89266" y="0"/>
                </a:moveTo>
                <a:lnTo>
                  <a:pt x="48783" y="4721"/>
                </a:lnTo>
                <a:lnTo>
                  <a:pt x="14473" y="12076"/>
                </a:lnTo>
                <a:lnTo>
                  <a:pt x="0" y="15898"/>
                </a:lnTo>
                <a:lnTo>
                  <a:pt x="26967" y="27794"/>
                </a:lnTo>
                <a:lnTo>
                  <a:pt x="94055" y="59959"/>
                </a:lnTo>
                <a:lnTo>
                  <a:pt x="180541" y="107110"/>
                </a:lnTo>
                <a:lnTo>
                  <a:pt x="265703" y="163962"/>
                </a:lnTo>
                <a:lnTo>
                  <a:pt x="341435" y="237752"/>
                </a:lnTo>
                <a:lnTo>
                  <a:pt x="402611" y="315289"/>
                </a:lnTo>
                <a:lnTo>
                  <a:pt x="443511" y="376517"/>
                </a:lnTo>
                <a:lnTo>
                  <a:pt x="458415" y="401383"/>
                </a:lnTo>
                <a:lnTo>
                  <a:pt x="559492" y="302649"/>
                </a:lnTo>
                <a:lnTo>
                  <a:pt x="521588" y="267903"/>
                </a:lnTo>
                <a:lnTo>
                  <a:pt x="421979" y="185110"/>
                </a:lnTo>
                <a:lnTo>
                  <a:pt x="281818" y="86444"/>
                </a:lnTo>
                <a:lnTo>
                  <a:pt x="122260" y="4077"/>
                </a:lnTo>
                <a:lnTo>
                  <a:pt x="89266" y="0"/>
                </a:lnTo>
                <a:close/>
              </a:path>
            </a:pathLst>
          </a:custGeom>
          <a:solidFill>
            <a:srgbClr val="34384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5" name="CustomShape 9"/>
          <p:cNvSpPr/>
          <p:nvPr/>
        </p:nvSpPr>
        <p:spPr>
          <a:xfrm>
            <a:off x="3318840" y="4273920"/>
            <a:ext cx="317520" cy="316800"/>
          </a:xfrm>
          <a:custGeom>
            <a:avLst/>
            <a:gdLst/>
            <a:ahLst/>
            <a:rect l="l" t="t" r="r" b="b"/>
            <a:pathLst>
              <a:path w="318135" h="317500">
                <a:moveTo>
                  <a:pt x="30854" y="150420"/>
                </a:moveTo>
                <a:lnTo>
                  <a:pt x="0" y="178922"/>
                </a:lnTo>
                <a:lnTo>
                  <a:pt x="990" y="185710"/>
                </a:lnTo>
                <a:lnTo>
                  <a:pt x="17336" y="221247"/>
                </a:lnTo>
                <a:lnTo>
                  <a:pt x="55757" y="252807"/>
                </a:lnTo>
                <a:lnTo>
                  <a:pt x="101378" y="272677"/>
                </a:lnTo>
                <a:lnTo>
                  <a:pt x="122900" y="281855"/>
                </a:lnTo>
                <a:lnTo>
                  <a:pt x="166830" y="301104"/>
                </a:lnTo>
                <a:lnTo>
                  <a:pt x="188356" y="310282"/>
                </a:lnTo>
                <a:lnTo>
                  <a:pt x="195409" y="312662"/>
                </a:lnTo>
                <a:lnTo>
                  <a:pt x="202462" y="314963"/>
                </a:lnTo>
                <a:lnTo>
                  <a:pt x="209516" y="317343"/>
                </a:lnTo>
                <a:lnTo>
                  <a:pt x="216567" y="317270"/>
                </a:lnTo>
                <a:lnTo>
                  <a:pt x="223618" y="316758"/>
                </a:lnTo>
                <a:lnTo>
                  <a:pt x="230669" y="315368"/>
                </a:lnTo>
                <a:lnTo>
                  <a:pt x="237720" y="312662"/>
                </a:lnTo>
                <a:lnTo>
                  <a:pt x="258732" y="305274"/>
                </a:lnTo>
                <a:lnTo>
                  <a:pt x="278860" y="294137"/>
                </a:lnTo>
                <a:lnTo>
                  <a:pt x="297226" y="279906"/>
                </a:lnTo>
                <a:lnTo>
                  <a:pt x="312949" y="263236"/>
                </a:lnTo>
                <a:lnTo>
                  <a:pt x="315297" y="258555"/>
                </a:lnTo>
                <a:lnTo>
                  <a:pt x="317646" y="256175"/>
                </a:lnTo>
                <a:lnTo>
                  <a:pt x="317646" y="251494"/>
                </a:lnTo>
                <a:lnTo>
                  <a:pt x="317461" y="244100"/>
                </a:lnTo>
                <a:lnTo>
                  <a:pt x="314412" y="236252"/>
                </a:lnTo>
                <a:lnTo>
                  <a:pt x="305896" y="220950"/>
                </a:lnTo>
                <a:lnTo>
                  <a:pt x="301855" y="197467"/>
                </a:lnTo>
                <a:lnTo>
                  <a:pt x="108431" y="197467"/>
                </a:lnTo>
                <a:lnTo>
                  <a:pt x="97814" y="187320"/>
                </a:lnTo>
                <a:lnTo>
                  <a:pt x="86978" y="178059"/>
                </a:lnTo>
                <a:lnTo>
                  <a:pt x="75701" y="169675"/>
                </a:lnTo>
                <a:lnTo>
                  <a:pt x="63764" y="162162"/>
                </a:lnTo>
                <a:lnTo>
                  <a:pt x="56307" y="157349"/>
                </a:lnTo>
                <a:lnTo>
                  <a:pt x="48189" y="153643"/>
                </a:lnTo>
                <a:lnTo>
                  <a:pt x="39631" y="151262"/>
                </a:lnTo>
                <a:lnTo>
                  <a:pt x="30854" y="150420"/>
                </a:lnTo>
                <a:close/>
                <a:moveTo>
                  <a:pt x="68798" y="60996"/>
                </a:moveTo>
                <a:lnTo>
                  <a:pt x="61415" y="61088"/>
                </a:lnTo>
                <a:lnTo>
                  <a:pt x="51241" y="66019"/>
                </a:lnTo>
                <a:lnTo>
                  <a:pt x="45253" y="75785"/>
                </a:lnTo>
                <a:lnTo>
                  <a:pt x="43233" y="88199"/>
                </a:lnTo>
                <a:lnTo>
                  <a:pt x="44960" y="101073"/>
                </a:lnTo>
                <a:lnTo>
                  <a:pt x="68761" y="153673"/>
                </a:lnTo>
                <a:lnTo>
                  <a:pt x="108431" y="197467"/>
                </a:lnTo>
                <a:lnTo>
                  <a:pt x="301855" y="197467"/>
                </a:lnTo>
                <a:lnTo>
                  <a:pt x="301451" y="195117"/>
                </a:lnTo>
                <a:lnTo>
                  <a:pt x="307364" y="167745"/>
                </a:lnTo>
                <a:lnTo>
                  <a:pt x="311055" y="155101"/>
                </a:lnTo>
                <a:lnTo>
                  <a:pt x="242425" y="155101"/>
                </a:lnTo>
                <a:lnTo>
                  <a:pt x="240569" y="150420"/>
                </a:lnTo>
                <a:lnTo>
                  <a:pt x="162500" y="150420"/>
                </a:lnTo>
                <a:lnTo>
                  <a:pt x="144832" y="131060"/>
                </a:lnTo>
                <a:lnTo>
                  <a:pt x="126943" y="111923"/>
                </a:lnTo>
                <a:lnTo>
                  <a:pt x="108613" y="93232"/>
                </a:lnTo>
                <a:lnTo>
                  <a:pt x="89620" y="75210"/>
                </a:lnTo>
                <a:lnTo>
                  <a:pt x="83563" y="68697"/>
                </a:lnTo>
                <a:lnTo>
                  <a:pt x="76401" y="63746"/>
                </a:lnTo>
                <a:lnTo>
                  <a:pt x="68798" y="60996"/>
                </a:lnTo>
                <a:close/>
                <a:moveTo>
                  <a:pt x="292670" y="85297"/>
                </a:moveTo>
                <a:lnTo>
                  <a:pt x="256966" y="119121"/>
                </a:lnTo>
                <a:lnTo>
                  <a:pt x="242425" y="155101"/>
                </a:lnTo>
                <a:lnTo>
                  <a:pt x="311055" y="155101"/>
                </a:lnTo>
                <a:lnTo>
                  <a:pt x="315480" y="139942"/>
                </a:lnTo>
                <a:lnTo>
                  <a:pt x="317645" y="112815"/>
                </a:lnTo>
                <a:lnTo>
                  <a:pt x="316765" y="104479"/>
                </a:lnTo>
                <a:lnTo>
                  <a:pt x="314121" y="97236"/>
                </a:lnTo>
                <a:lnTo>
                  <a:pt x="309713" y="91316"/>
                </a:lnTo>
                <a:lnTo>
                  <a:pt x="303539" y="86952"/>
                </a:lnTo>
                <a:lnTo>
                  <a:pt x="292670" y="85297"/>
                </a:lnTo>
                <a:close/>
                <a:moveTo>
                  <a:pt x="129582" y="0"/>
                </a:moveTo>
                <a:lnTo>
                  <a:pt x="127234" y="0"/>
                </a:lnTo>
                <a:lnTo>
                  <a:pt x="122537" y="2300"/>
                </a:lnTo>
                <a:lnTo>
                  <a:pt x="120181" y="2300"/>
                </a:lnTo>
                <a:lnTo>
                  <a:pt x="115484" y="7060"/>
                </a:lnTo>
                <a:lnTo>
                  <a:pt x="113128" y="14121"/>
                </a:lnTo>
                <a:lnTo>
                  <a:pt x="113019" y="20547"/>
                </a:lnTo>
                <a:lnTo>
                  <a:pt x="112028" y="36416"/>
                </a:lnTo>
                <a:lnTo>
                  <a:pt x="127234" y="89332"/>
                </a:lnTo>
                <a:lnTo>
                  <a:pt x="153683" y="134906"/>
                </a:lnTo>
                <a:lnTo>
                  <a:pt x="162500" y="150420"/>
                </a:lnTo>
                <a:lnTo>
                  <a:pt x="240569" y="150420"/>
                </a:lnTo>
                <a:lnTo>
                  <a:pt x="231405" y="127305"/>
                </a:lnTo>
                <a:lnTo>
                  <a:pt x="219503" y="100171"/>
                </a:lnTo>
                <a:lnTo>
                  <a:pt x="193053" y="46966"/>
                </a:lnTo>
                <a:lnTo>
                  <a:pt x="169545" y="14121"/>
                </a:lnTo>
                <a:lnTo>
                  <a:pt x="140125" y="878"/>
                </a:lnTo>
                <a:lnTo>
                  <a:pt x="129582" y="0"/>
                </a:lnTo>
                <a:close/>
              </a:path>
            </a:pathLst>
          </a:custGeom>
          <a:solidFill>
            <a:srgbClr val="f9de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CustomShape 10"/>
          <p:cNvSpPr/>
          <p:nvPr/>
        </p:nvSpPr>
        <p:spPr>
          <a:xfrm>
            <a:off x="4715280" y="3958920"/>
            <a:ext cx="312480" cy="330840"/>
          </a:xfrm>
          <a:custGeom>
            <a:avLst/>
            <a:gdLst/>
            <a:ahLst/>
            <a:rect l="l" t="t" r="r" b="b"/>
            <a:pathLst>
              <a:path w="313054" h="331470">
                <a:moveTo>
                  <a:pt x="21143" y="163699"/>
                </a:moveTo>
                <a:lnTo>
                  <a:pt x="9969" y="166301"/>
                </a:lnTo>
                <a:lnTo>
                  <a:pt x="2320" y="173983"/>
                </a:lnTo>
                <a:lnTo>
                  <a:pt x="73" y="181342"/>
                </a:lnTo>
                <a:lnTo>
                  <a:pt x="0" y="188997"/>
                </a:lnTo>
                <a:lnTo>
                  <a:pt x="1695" y="196162"/>
                </a:lnTo>
                <a:lnTo>
                  <a:pt x="4700" y="202227"/>
                </a:lnTo>
                <a:lnTo>
                  <a:pt x="22461" y="223241"/>
                </a:lnTo>
                <a:lnTo>
                  <a:pt x="46402" y="240090"/>
                </a:lnTo>
                <a:lnTo>
                  <a:pt x="69466" y="257385"/>
                </a:lnTo>
                <a:lnTo>
                  <a:pt x="84594" y="279738"/>
                </a:lnTo>
                <a:lnTo>
                  <a:pt x="88713" y="290851"/>
                </a:lnTo>
                <a:lnTo>
                  <a:pt x="91076" y="299770"/>
                </a:lnTo>
                <a:lnTo>
                  <a:pt x="92549" y="306860"/>
                </a:lnTo>
                <a:lnTo>
                  <a:pt x="94035" y="312662"/>
                </a:lnTo>
                <a:lnTo>
                  <a:pt x="96415" y="317343"/>
                </a:lnTo>
                <a:lnTo>
                  <a:pt x="91655" y="322103"/>
                </a:lnTo>
                <a:lnTo>
                  <a:pt x="94035" y="324404"/>
                </a:lnTo>
                <a:lnTo>
                  <a:pt x="117279" y="329679"/>
                </a:lnTo>
                <a:lnTo>
                  <a:pt x="140745" y="331197"/>
                </a:lnTo>
                <a:lnTo>
                  <a:pt x="163766" y="328744"/>
                </a:lnTo>
                <a:lnTo>
                  <a:pt x="185671" y="322103"/>
                </a:lnTo>
                <a:lnTo>
                  <a:pt x="195112" y="319723"/>
                </a:lnTo>
                <a:lnTo>
                  <a:pt x="215407" y="290587"/>
                </a:lnTo>
                <a:lnTo>
                  <a:pt x="218596" y="284498"/>
                </a:lnTo>
                <a:lnTo>
                  <a:pt x="230959" y="265200"/>
                </a:lnTo>
                <a:lnTo>
                  <a:pt x="243300" y="248341"/>
                </a:lnTo>
                <a:lnTo>
                  <a:pt x="255626" y="231928"/>
                </a:lnTo>
                <a:lnTo>
                  <a:pt x="267944" y="213968"/>
                </a:lnTo>
                <a:lnTo>
                  <a:pt x="277730" y="199457"/>
                </a:lnTo>
                <a:lnTo>
                  <a:pt x="280122" y="195166"/>
                </a:lnTo>
                <a:lnTo>
                  <a:pt x="89354" y="195166"/>
                </a:lnTo>
                <a:lnTo>
                  <a:pt x="80068" y="188135"/>
                </a:lnTo>
                <a:lnTo>
                  <a:pt x="69926" y="181342"/>
                </a:lnTo>
                <a:lnTo>
                  <a:pt x="58907" y="174995"/>
                </a:lnTo>
                <a:lnTo>
                  <a:pt x="46987" y="169302"/>
                </a:lnTo>
                <a:lnTo>
                  <a:pt x="34073" y="165069"/>
                </a:lnTo>
                <a:lnTo>
                  <a:pt x="21143" y="163699"/>
                </a:lnTo>
                <a:close/>
                <a:moveTo>
                  <a:pt x="199845" y="319723"/>
                </a:moveTo>
                <a:lnTo>
                  <a:pt x="195112" y="319723"/>
                </a:lnTo>
                <a:lnTo>
                  <a:pt x="197492" y="322103"/>
                </a:lnTo>
                <a:lnTo>
                  <a:pt x="199845" y="319723"/>
                </a:lnTo>
                <a:close/>
                <a:moveTo>
                  <a:pt x="105777" y="0"/>
                </a:moveTo>
                <a:lnTo>
                  <a:pt x="103397" y="0"/>
                </a:lnTo>
                <a:lnTo>
                  <a:pt x="98716" y="2380"/>
                </a:lnTo>
                <a:lnTo>
                  <a:pt x="96415" y="4760"/>
                </a:lnTo>
                <a:lnTo>
                  <a:pt x="87074" y="10897"/>
                </a:lnTo>
                <a:lnTo>
                  <a:pt x="68208" y="48230"/>
                </a:lnTo>
                <a:lnTo>
                  <a:pt x="67873" y="58797"/>
                </a:lnTo>
                <a:lnTo>
                  <a:pt x="68877" y="69380"/>
                </a:lnTo>
                <a:lnTo>
                  <a:pt x="70551" y="79970"/>
                </a:lnTo>
                <a:lnTo>
                  <a:pt x="74471" y="108546"/>
                </a:lnTo>
                <a:lnTo>
                  <a:pt x="79123" y="137930"/>
                </a:lnTo>
                <a:lnTo>
                  <a:pt x="84095" y="166590"/>
                </a:lnTo>
                <a:lnTo>
                  <a:pt x="89354" y="195166"/>
                </a:lnTo>
                <a:lnTo>
                  <a:pt x="280122" y="195166"/>
                </a:lnTo>
                <a:lnTo>
                  <a:pt x="286192" y="184277"/>
                </a:lnTo>
                <a:lnTo>
                  <a:pt x="293761" y="168650"/>
                </a:lnTo>
                <a:lnTo>
                  <a:pt x="299802" y="155181"/>
                </a:lnTo>
                <a:lnTo>
                  <a:pt x="225657" y="155181"/>
                </a:lnTo>
                <a:lnTo>
                  <a:pt x="227213" y="145740"/>
                </a:lnTo>
                <a:lnTo>
                  <a:pt x="155125" y="145740"/>
                </a:lnTo>
                <a:lnTo>
                  <a:pt x="152382" y="128127"/>
                </a:lnTo>
                <a:lnTo>
                  <a:pt x="150732" y="110514"/>
                </a:lnTo>
                <a:lnTo>
                  <a:pt x="149501" y="92746"/>
                </a:lnTo>
                <a:lnTo>
                  <a:pt x="148064" y="75289"/>
                </a:lnTo>
                <a:lnTo>
                  <a:pt x="143998" y="57704"/>
                </a:lnTo>
                <a:lnTo>
                  <a:pt x="138385" y="40580"/>
                </a:lnTo>
                <a:lnTo>
                  <a:pt x="130570" y="24348"/>
                </a:lnTo>
                <a:lnTo>
                  <a:pt x="119899" y="9440"/>
                </a:lnTo>
                <a:lnTo>
                  <a:pt x="117519" y="4760"/>
                </a:lnTo>
                <a:lnTo>
                  <a:pt x="112838" y="2380"/>
                </a:lnTo>
                <a:lnTo>
                  <a:pt x="105777" y="0"/>
                </a:lnTo>
                <a:close/>
                <a:moveTo>
                  <a:pt x="286043" y="65959"/>
                </a:moveTo>
                <a:lnTo>
                  <a:pt x="249776" y="85246"/>
                </a:lnTo>
                <a:lnTo>
                  <a:pt x="232153" y="127274"/>
                </a:lnTo>
                <a:lnTo>
                  <a:pt x="225657" y="155181"/>
                </a:lnTo>
                <a:lnTo>
                  <a:pt x="299802" y="155181"/>
                </a:lnTo>
                <a:lnTo>
                  <a:pt x="300869" y="152800"/>
                </a:lnTo>
                <a:lnTo>
                  <a:pt x="306317" y="137930"/>
                </a:lnTo>
                <a:lnTo>
                  <a:pt x="310886" y="121959"/>
                </a:lnTo>
                <a:lnTo>
                  <a:pt x="312807" y="105541"/>
                </a:lnTo>
                <a:lnTo>
                  <a:pt x="310311" y="89332"/>
                </a:lnTo>
                <a:lnTo>
                  <a:pt x="286043" y="65959"/>
                </a:lnTo>
                <a:close/>
                <a:moveTo>
                  <a:pt x="198856" y="13878"/>
                </a:moveTo>
                <a:lnTo>
                  <a:pt x="171628" y="42365"/>
                </a:lnTo>
                <a:lnTo>
                  <a:pt x="161621" y="94945"/>
                </a:lnTo>
                <a:lnTo>
                  <a:pt x="155125" y="145740"/>
                </a:lnTo>
                <a:lnTo>
                  <a:pt x="227213" y="145740"/>
                </a:lnTo>
                <a:lnTo>
                  <a:pt x="230586" y="125277"/>
                </a:lnTo>
                <a:lnTo>
                  <a:pt x="233313" y="95827"/>
                </a:lnTo>
                <a:lnTo>
                  <a:pt x="231637" y="67255"/>
                </a:lnTo>
                <a:lnTo>
                  <a:pt x="223356" y="39985"/>
                </a:lnTo>
                <a:lnTo>
                  <a:pt x="217817" y="28357"/>
                </a:lnTo>
                <a:lnTo>
                  <a:pt x="209214" y="19139"/>
                </a:lnTo>
                <a:lnTo>
                  <a:pt x="198856" y="13878"/>
                </a:lnTo>
                <a:close/>
              </a:path>
            </a:pathLst>
          </a:custGeom>
          <a:solidFill>
            <a:srgbClr val="f9de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CustomShape 11"/>
          <p:cNvSpPr/>
          <p:nvPr/>
        </p:nvSpPr>
        <p:spPr>
          <a:xfrm>
            <a:off x="3493080" y="4255200"/>
            <a:ext cx="1438200" cy="794160"/>
          </a:xfrm>
          <a:custGeom>
            <a:avLst/>
            <a:gdLst/>
            <a:ahLst/>
            <a:rect l="l" t="t" r="r" b="b"/>
            <a:pathLst>
              <a:path w="1438910" h="795020">
                <a:moveTo>
                  <a:pt x="972967" y="479506"/>
                </a:moveTo>
                <a:lnTo>
                  <a:pt x="526567" y="479506"/>
                </a:lnTo>
                <a:lnTo>
                  <a:pt x="585332" y="794517"/>
                </a:lnTo>
                <a:lnTo>
                  <a:pt x="603219" y="794553"/>
                </a:lnTo>
                <a:lnTo>
                  <a:pt x="652621" y="793046"/>
                </a:lnTo>
                <a:lnTo>
                  <a:pt x="727148" y="787572"/>
                </a:lnTo>
                <a:lnTo>
                  <a:pt x="820411" y="775706"/>
                </a:lnTo>
                <a:lnTo>
                  <a:pt x="905691" y="760818"/>
                </a:lnTo>
                <a:lnTo>
                  <a:pt x="964975" y="746357"/>
                </a:lnTo>
                <a:lnTo>
                  <a:pt x="1010823" y="731080"/>
                </a:lnTo>
                <a:lnTo>
                  <a:pt x="972967" y="479506"/>
                </a:lnTo>
                <a:close/>
                <a:moveTo>
                  <a:pt x="129289" y="220950"/>
                </a:moveTo>
                <a:lnTo>
                  <a:pt x="0" y="329085"/>
                </a:lnTo>
                <a:lnTo>
                  <a:pt x="19246" y="349731"/>
                </a:lnTo>
                <a:lnTo>
                  <a:pt x="71110" y="397264"/>
                </a:lnTo>
                <a:lnTo>
                  <a:pt x="146776" y="450078"/>
                </a:lnTo>
                <a:lnTo>
                  <a:pt x="237427" y="486566"/>
                </a:lnTo>
                <a:lnTo>
                  <a:pt x="336158" y="496374"/>
                </a:lnTo>
                <a:lnTo>
                  <a:pt x="429600" y="492735"/>
                </a:lnTo>
                <a:lnTo>
                  <a:pt x="499240" y="484246"/>
                </a:lnTo>
                <a:lnTo>
                  <a:pt x="526567" y="479506"/>
                </a:lnTo>
                <a:lnTo>
                  <a:pt x="972967" y="479506"/>
                </a:lnTo>
                <a:lnTo>
                  <a:pt x="963775" y="418417"/>
                </a:lnTo>
                <a:lnTo>
                  <a:pt x="995621" y="410844"/>
                </a:lnTo>
                <a:lnTo>
                  <a:pt x="1075731" y="384312"/>
                </a:lnTo>
                <a:lnTo>
                  <a:pt x="1104713" y="370209"/>
                </a:lnTo>
                <a:lnTo>
                  <a:pt x="476582" y="370209"/>
                </a:lnTo>
                <a:lnTo>
                  <a:pt x="376118" y="354948"/>
                </a:lnTo>
                <a:lnTo>
                  <a:pt x="274083" y="317142"/>
                </a:lnTo>
                <a:lnTo>
                  <a:pt x="196288" y="272955"/>
                </a:lnTo>
                <a:lnTo>
                  <a:pt x="146700" y="236264"/>
                </a:lnTo>
                <a:lnTo>
                  <a:pt x="129289" y="220950"/>
                </a:lnTo>
                <a:close/>
                <a:moveTo>
                  <a:pt x="860398" y="291480"/>
                </a:moveTo>
                <a:lnTo>
                  <a:pt x="606516" y="338446"/>
                </a:lnTo>
                <a:lnTo>
                  <a:pt x="592004" y="346971"/>
                </a:lnTo>
                <a:lnTo>
                  <a:pt x="548619" y="362555"/>
                </a:lnTo>
                <a:lnTo>
                  <a:pt x="476582" y="370209"/>
                </a:lnTo>
                <a:lnTo>
                  <a:pt x="1104713" y="370209"/>
                </a:lnTo>
                <a:lnTo>
                  <a:pt x="1180967" y="333102"/>
                </a:lnTo>
                <a:lnTo>
                  <a:pt x="1232323" y="294015"/>
                </a:lnTo>
                <a:lnTo>
                  <a:pt x="883168" y="294015"/>
                </a:lnTo>
                <a:lnTo>
                  <a:pt x="860398" y="291480"/>
                </a:lnTo>
                <a:close/>
                <a:moveTo>
                  <a:pt x="1438693" y="0"/>
                </a:moveTo>
                <a:lnTo>
                  <a:pt x="1314053" y="7060"/>
                </a:lnTo>
                <a:lnTo>
                  <a:pt x="1305613" y="26925"/>
                </a:lnTo>
                <a:lnTo>
                  <a:pt x="1276466" y="77858"/>
                </a:lnTo>
                <a:lnTo>
                  <a:pt x="1220870" y="146864"/>
                </a:lnTo>
                <a:lnTo>
                  <a:pt x="1133083" y="220950"/>
                </a:lnTo>
                <a:lnTo>
                  <a:pt x="1030965" y="272636"/>
                </a:lnTo>
                <a:lnTo>
                  <a:pt x="943841" y="292362"/>
                </a:lnTo>
                <a:lnTo>
                  <a:pt x="883168" y="294015"/>
                </a:lnTo>
                <a:lnTo>
                  <a:pt x="1232323" y="294015"/>
                </a:lnTo>
                <a:lnTo>
                  <a:pt x="1288189" y="251494"/>
                </a:lnTo>
                <a:lnTo>
                  <a:pt x="1368237" y="156672"/>
                </a:lnTo>
                <a:lnTo>
                  <a:pt x="1413692" y="76390"/>
                </a:lnTo>
                <a:lnTo>
                  <a:pt x="1434021" y="20787"/>
                </a:lnTo>
                <a:lnTo>
                  <a:pt x="1438693" y="0"/>
                </a:lnTo>
                <a:close/>
              </a:path>
            </a:pathLst>
          </a:custGeom>
          <a:solidFill>
            <a:srgbClr val="fdfb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8" name="CustomShape 12"/>
          <p:cNvSpPr/>
          <p:nvPr/>
        </p:nvSpPr>
        <p:spPr>
          <a:xfrm>
            <a:off x="3981960" y="4475880"/>
            <a:ext cx="438840" cy="2250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CustomShape 13"/>
          <p:cNvSpPr/>
          <p:nvPr/>
        </p:nvSpPr>
        <p:spPr>
          <a:xfrm>
            <a:off x="4179240" y="4640760"/>
            <a:ext cx="490680" cy="327600"/>
          </a:xfrm>
          <a:custGeom>
            <a:avLst/>
            <a:gdLst/>
            <a:ahLst/>
            <a:rect l="l" t="t" r="r" b="b"/>
            <a:pathLst>
              <a:path w="491489" h="328295">
                <a:moveTo>
                  <a:pt x="58789" y="0"/>
                </a:moveTo>
                <a:lnTo>
                  <a:pt x="46624" y="963"/>
                </a:lnTo>
                <a:lnTo>
                  <a:pt x="26746" y="7645"/>
                </a:lnTo>
                <a:lnTo>
                  <a:pt x="8192" y="15206"/>
                </a:lnTo>
                <a:lnTo>
                  <a:pt x="0" y="18802"/>
                </a:lnTo>
                <a:lnTo>
                  <a:pt x="42287" y="145740"/>
                </a:lnTo>
                <a:lnTo>
                  <a:pt x="61973" y="193411"/>
                </a:lnTo>
                <a:lnTo>
                  <a:pt x="87970" y="236570"/>
                </a:lnTo>
                <a:lnTo>
                  <a:pt x="121523" y="273521"/>
                </a:lnTo>
                <a:lnTo>
                  <a:pt x="163876" y="302571"/>
                </a:lnTo>
                <a:lnTo>
                  <a:pt x="216275" y="322024"/>
                </a:lnTo>
                <a:lnTo>
                  <a:pt x="271724" y="328081"/>
                </a:lnTo>
                <a:lnTo>
                  <a:pt x="321869" y="320692"/>
                </a:lnTo>
                <a:lnTo>
                  <a:pt x="365916" y="303928"/>
                </a:lnTo>
                <a:lnTo>
                  <a:pt x="403074" y="281858"/>
                </a:lnTo>
                <a:lnTo>
                  <a:pt x="460581" y="226299"/>
                </a:lnTo>
                <a:lnTo>
                  <a:pt x="461928" y="223915"/>
                </a:lnTo>
                <a:lnTo>
                  <a:pt x="316141" y="223915"/>
                </a:lnTo>
                <a:lnTo>
                  <a:pt x="265402" y="217515"/>
                </a:lnTo>
                <a:lnTo>
                  <a:pt x="222790" y="204230"/>
                </a:lnTo>
                <a:lnTo>
                  <a:pt x="166927" y="166922"/>
                </a:lnTo>
                <a:lnTo>
                  <a:pt x="128706" y="116355"/>
                </a:lnTo>
                <a:lnTo>
                  <a:pt x="101076" y="65848"/>
                </a:lnTo>
                <a:lnTo>
                  <a:pt x="91512" y="47281"/>
                </a:lnTo>
                <a:lnTo>
                  <a:pt x="79070" y="26736"/>
                </a:lnTo>
                <a:lnTo>
                  <a:pt x="67059" y="9284"/>
                </a:lnTo>
                <a:lnTo>
                  <a:pt x="58789" y="0"/>
                </a:lnTo>
                <a:close/>
                <a:moveTo>
                  <a:pt x="491340" y="159861"/>
                </a:moveTo>
                <a:lnTo>
                  <a:pt x="457245" y="187758"/>
                </a:lnTo>
                <a:lnTo>
                  <a:pt x="419914" y="208426"/>
                </a:lnTo>
                <a:lnTo>
                  <a:pt x="373761" y="220950"/>
                </a:lnTo>
                <a:lnTo>
                  <a:pt x="316141" y="223915"/>
                </a:lnTo>
                <a:lnTo>
                  <a:pt x="461928" y="223915"/>
                </a:lnTo>
                <a:lnTo>
                  <a:pt x="478696" y="194244"/>
                </a:lnTo>
                <a:lnTo>
                  <a:pt x="488436" y="169670"/>
                </a:lnTo>
                <a:lnTo>
                  <a:pt x="491340" y="159861"/>
                </a:lnTo>
                <a:close/>
              </a:path>
            </a:pathLst>
          </a:custGeom>
          <a:solidFill>
            <a:srgbClr val="34384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CustomShape 14"/>
          <p:cNvSpPr/>
          <p:nvPr/>
        </p:nvSpPr>
        <p:spPr>
          <a:xfrm>
            <a:off x="3633120" y="3704760"/>
            <a:ext cx="999360" cy="871920"/>
          </a:xfrm>
          <a:custGeom>
            <a:avLst/>
            <a:gdLst/>
            <a:ahLst/>
            <a:rect l="l" t="t" r="r" b="b"/>
            <a:pathLst>
              <a:path w="1000125" h="872489">
                <a:moveTo>
                  <a:pt x="889233" y="578574"/>
                </a:moveTo>
                <a:lnTo>
                  <a:pt x="144242" y="578574"/>
                </a:lnTo>
                <a:lnTo>
                  <a:pt x="172195" y="631429"/>
                </a:lnTo>
                <a:lnTo>
                  <a:pt x="256789" y="744009"/>
                </a:lnTo>
                <a:lnTo>
                  <a:pt x="399128" y="847337"/>
                </a:lnTo>
                <a:lnTo>
                  <a:pt x="600317" y="872434"/>
                </a:lnTo>
                <a:lnTo>
                  <a:pt x="779332" y="788073"/>
                </a:lnTo>
                <a:lnTo>
                  <a:pt x="870632" y="650591"/>
                </a:lnTo>
                <a:lnTo>
                  <a:pt x="889233" y="578574"/>
                </a:lnTo>
                <a:close/>
                <a:moveTo>
                  <a:pt x="64024" y="430206"/>
                </a:moveTo>
                <a:lnTo>
                  <a:pt x="33500" y="437821"/>
                </a:lnTo>
                <a:lnTo>
                  <a:pt x="10248" y="461077"/>
                </a:lnTo>
                <a:lnTo>
                  <a:pt x="0" y="494607"/>
                </a:lnTo>
                <a:lnTo>
                  <a:pt x="4076" y="526589"/>
                </a:lnTo>
                <a:lnTo>
                  <a:pt x="21816" y="554614"/>
                </a:lnTo>
                <a:lnTo>
                  <a:pt x="52559" y="576273"/>
                </a:lnTo>
                <a:lnTo>
                  <a:pt x="87713" y="585536"/>
                </a:lnTo>
                <a:lnTo>
                  <a:pt x="116915" y="585337"/>
                </a:lnTo>
                <a:lnTo>
                  <a:pt x="136859" y="581182"/>
                </a:lnTo>
                <a:lnTo>
                  <a:pt x="144242" y="578574"/>
                </a:lnTo>
                <a:lnTo>
                  <a:pt x="889233" y="578574"/>
                </a:lnTo>
                <a:lnTo>
                  <a:pt x="903752" y="522362"/>
                </a:lnTo>
                <a:lnTo>
                  <a:pt x="908228" y="465758"/>
                </a:lnTo>
                <a:lnTo>
                  <a:pt x="923217" y="460689"/>
                </a:lnTo>
                <a:lnTo>
                  <a:pt x="955841" y="444605"/>
                </a:lnTo>
                <a:lnTo>
                  <a:pt x="968992" y="432834"/>
                </a:lnTo>
                <a:lnTo>
                  <a:pt x="101931" y="432834"/>
                </a:lnTo>
                <a:lnTo>
                  <a:pt x="90581" y="430966"/>
                </a:lnTo>
                <a:lnTo>
                  <a:pt x="64024" y="430206"/>
                </a:lnTo>
                <a:close/>
                <a:moveTo>
                  <a:pt x="700541" y="0"/>
                </a:moveTo>
                <a:lnTo>
                  <a:pt x="470124" y="2397"/>
                </a:lnTo>
                <a:lnTo>
                  <a:pt x="224280" y="25501"/>
                </a:lnTo>
                <a:lnTo>
                  <a:pt x="76066" y="84946"/>
                </a:lnTo>
                <a:lnTo>
                  <a:pt x="72541" y="193666"/>
                </a:lnTo>
                <a:lnTo>
                  <a:pt x="72100" y="275356"/>
                </a:lnTo>
                <a:lnTo>
                  <a:pt x="76067" y="327079"/>
                </a:lnTo>
                <a:lnTo>
                  <a:pt x="83083" y="356489"/>
                </a:lnTo>
                <a:lnTo>
                  <a:pt x="91644" y="391411"/>
                </a:lnTo>
                <a:lnTo>
                  <a:pt x="101931" y="432834"/>
                </a:lnTo>
                <a:lnTo>
                  <a:pt x="968992" y="432834"/>
                </a:lnTo>
                <a:lnTo>
                  <a:pt x="987587" y="416189"/>
                </a:lnTo>
                <a:lnTo>
                  <a:pt x="999943" y="374125"/>
                </a:lnTo>
                <a:lnTo>
                  <a:pt x="981258" y="319320"/>
                </a:lnTo>
                <a:lnTo>
                  <a:pt x="972865" y="315337"/>
                </a:lnTo>
                <a:lnTo>
                  <a:pt x="905848" y="315337"/>
                </a:lnTo>
                <a:lnTo>
                  <a:pt x="903757" y="291757"/>
                </a:lnTo>
                <a:lnTo>
                  <a:pt x="897924" y="236001"/>
                </a:lnTo>
                <a:lnTo>
                  <a:pt x="889012" y="170547"/>
                </a:lnTo>
                <a:lnTo>
                  <a:pt x="877683" y="117870"/>
                </a:lnTo>
                <a:lnTo>
                  <a:pt x="857998" y="78049"/>
                </a:lnTo>
                <a:lnTo>
                  <a:pt x="833025" y="40875"/>
                </a:lnTo>
                <a:lnTo>
                  <a:pt x="802470" y="2675"/>
                </a:lnTo>
                <a:lnTo>
                  <a:pt x="700541" y="0"/>
                </a:lnTo>
                <a:close/>
                <a:moveTo>
                  <a:pt x="949355" y="304181"/>
                </a:moveTo>
                <a:lnTo>
                  <a:pt x="919223" y="309317"/>
                </a:lnTo>
                <a:lnTo>
                  <a:pt x="905848" y="315337"/>
                </a:lnTo>
                <a:lnTo>
                  <a:pt x="972865" y="315337"/>
                </a:lnTo>
                <a:lnTo>
                  <a:pt x="949355" y="304181"/>
                </a:lnTo>
                <a:close/>
              </a:path>
            </a:pathLst>
          </a:custGeom>
          <a:solidFill>
            <a:srgbClr val="f9de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CustomShape 15"/>
          <p:cNvSpPr/>
          <p:nvPr/>
        </p:nvSpPr>
        <p:spPr>
          <a:xfrm>
            <a:off x="3963240" y="4252680"/>
            <a:ext cx="432360" cy="213120"/>
          </a:xfrm>
          <a:custGeom>
            <a:avLst/>
            <a:gdLst/>
            <a:ahLst/>
            <a:rect l="l" t="t" r="r" b="b"/>
            <a:pathLst>
              <a:path w="433070" h="213995">
                <a:moveTo>
                  <a:pt x="432535" y="0"/>
                </a:moveTo>
                <a:lnTo>
                  <a:pt x="0" y="84651"/>
                </a:lnTo>
                <a:lnTo>
                  <a:pt x="12342" y="110467"/>
                </a:lnTo>
                <a:lnTo>
                  <a:pt x="54656" y="164264"/>
                </a:lnTo>
                <a:lnTo>
                  <a:pt x="134873" y="210564"/>
                </a:lnTo>
                <a:lnTo>
                  <a:pt x="260927" y="213889"/>
                </a:lnTo>
                <a:lnTo>
                  <a:pt x="360138" y="165608"/>
                </a:lnTo>
                <a:lnTo>
                  <a:pt x="411084" y="93735"/>
                </a:lnTo>
                <a:lnTo>
                  <a:pt x="429854" y="28466"/>
                </a:lnTo>
                <a:lnTo>
                  <a:pt x="432535" y="0"/>
                </a:lnTo>
                <a:close/>
              </a:path>
            </a:pathLst>
          </a:custGeom>
          <a:solidFill>
            <a:srgbClr val="e657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2" name="CustomShape 16"/>
          <p:cNvSpPr/>
          <p:nvPr/>
        </p:nvSpPr>
        <p:spPr>
          <a:xfrm>
            <a:off x="3963240" y="4252680"/>
            <a:ext cx="432360" cy="128160"/>
          </a:xfrm>
          <a:custGeom>
            <a:avLst/>
            <a:gdLst/>
            <a:ahLst/>
            <a:rect l="l" t="t" r="r" b="b"/>
            <a:pathLst>
              <a:path w="433070" h="128904">
                <a:moveTo>
                  <a:pt x="432535" y="0"/>
                </a:moveTo>
                <a:lnTo>
                  <a:pt x="0" y="84651"/>
                </a:lnTo>
                <a:lnTo>
                  <a:pt x="12342" y="110467"/>
                </a:lnTo>
                <a:lnTo>
                  <a:pt x="26832" y="128890"/>
                </a:lnTo>
                <a:lnTo>
                  <a:pt x="423092" y="51980"/>
                </a:lnTo>
                <a:lnTo>
                  <a:pt x="429854" y="28466"/>
                </a:lnTo>
                <a:lnTo>
                  <a:pt x="4325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3" name="CustomShape 17"/>
          <p:cNvSpPr/>
          <p:nvPr/>
        </p:nvSpPr>
        <p:spPr>
          <a:xfrm>
            <a:off x="3894840" y="4041000"/>
            <a:ext cx="180360" cy="1188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4" name="CustomShape 18"/>
          <p:cNvSpPr/>
          <p:nvPr/>
        </p:nvSpPr>
        <p:spPr>
          <a:xfrm>
            <a:off x="4223880" y="3972960"/>
            <a:ext cx="182520" cy="1188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5" name="CustomShape 19"/>
          <p:cNvSpPr/>
          <p:nvPr/>
        </p:nvSpPr>
        <p:spPr>
          <a:xfrm>
            <a:off x="4412160" y="3721320"/>
            <a:ext cx="137880" cy="338400"/>
          </a:xfrm>
          <a:custGeom>
            <a:avLst/>
            <a:gdLst/>
            <a:ahLst/>
            <a:rect l="l" t="t" r="r" b="b"/>
            <a:pathLst>
              <a:path w="138429" h="339089">
                <a:moveTo>
                  <a:pt x="68230" y="0"/>
                </a:moveTo>
                <a:lnTo>
                  <a:pt x="0" y="0"/>
                </a:lnTo>
                <a:lnTo>
                  <a:pt x="1879" y="3415"/>
                </a:lnTo>
                <a:lnTo>
                  <a:pt x="7953" y="13219"/>
                </a:lnTo>
                <a:lnTo>
                  <a:pt x="18877" y="28750"/>
                </a:lnTo>
                <a:lnTo>
                  <a:pt x="35305" y="49346"/>
                </a:lnTo>
                <a:lnTo>
                  <a:pt x="62608" y="106446"/>
                </a:lnTo>
                <a:lnTo>
                  <a:pt x="95215" y="204527"/>
                </a:lnTo>
                <a:lnTo>
                  <a:pt x="122541" y="297313"/>
                </a:lnTo>
                <a:lnTo>
                  <a:pt x="134002" y="338526"/>
                </a:lnTo>
                <a:lnTo>
                  <a:pt x="135628" y="323903"/>
                </a:lnTo>
                <a:lnTo>
                  <a:pt x="138147" y="285034"/>
                </a:lnTo>
                <a:lnTo>
                  <a:pt x="138018" y="229414"/>
                </a:lnTo>
                <a:lnTo>
                  <a:pt x="131701" y="164542"/>
                </a:lnTo>
                <a:lnTo>
                  <a:pt x="115826" y="101145"/>
                </a:lnTo>
                <a:lnTo>
                  <a:pt x="94670" y="48771"/>
                </a:lnTo>
                <a:lnTo>
                  <a:pt x="76162" y="13147"/>
                </a:lnTo>
                <a:lnTo>
                  <a:pt x="68230" y="0"/>
                </a:lnTo>
                <a:close/>
              </a:path>
            </a:pathLst>
          </a:custGeom>
          <a:solidFill>
            <a:srgbClr val="34384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6" name="CustomShape 20"/>
          <p:cNvSpPr/>
          <p:nvPr/>
        </p:nvSpPr>
        <p:spPr>
          <a:xfrm>
            <a:off x="3652560" y="3454200"/>
            <a:ext cx="1073880" cy="732240"/>
          </a:xfrm>
          <a:custGeom>
            <a:avLst/>
            <a:gdLst/>
            <a:ahLst/>
            <a:rect l="l" t="t" r="r" b="b"/>
            <a:pathLst>
              <a:path w="1074420" h="732789">
                <a:moveTo>
                  <a:pt x="763476" y="0"/>
                </a:moveTo>
                <a:lnTo>
                  <a:pt x="607958" y="3397"/>
                </a:lnTo>
                <a:lnTo>
                  <a:pt x="418494" y="41403"/>
                </a:lnTo>
                <a:lnTo>
                  <a:pt x="240065" y="111007"/>
                </a:lnTo>
                <a:lnTo>
                  <a:pt x="108794" y="183920"/>
                </a:lnTo>
                <a:lnTo>
                  <a:pt x="27767" y="241407"/>
                </a:lnTo>
                <a:lnTo>
                  <a:pt x="0" y="285488"/>
                </a:lnTo>
                <a:lnTo>
                  <a:pt x="1249" y="339081"/>
                </a:lnTo>
                <a:lnTo>
                  <a:pt x="6024" y="412503"/>
                </a:lnTo>
                <a:lnTo>
                  <a:pt x="16527" y="492745"/>
                </a:lnTo>
                <a:lnTo>
                  <a:pt x="36218" y="573863"/>
                </a:lnTo>
                <a:lnTo>
                  <a:pt x="61196" y="651456"/>
                </a:lnTo>
                <a:lnTo>
                  <a:pt x="82647" y="709652"/>
                </a:lnTo>
                <a:lnTo>
                  <a:pt x="91756" y="732577"/>
                </a:lnTo>
                <a:lnTo>
                  <a:pt x="89185" y="707849"/>
                </a:lnTo>
                <a:lnTo>
                  <a:pt x="83528" y="647628"/>
                </a:lnTo>
                <a:lnTo>
                  <a:pt x="77872" y="572859"/>
                </a:lnTo>
                <a:lnTo>
                  <a:pt x="75301" y="504486"/>
                </a:lnTo>
                <a:lnTo>
                  <a:pt x="77137" y="452923"/>
                </a:lnTo>
                <a:lnTo>
                  <a:pt x="81176" y="412814"/>
                </a:lnTo>
                <a:lnTo>
                  <a:pt x="85215" y="386807"/>
                </a:lnTo>
                <a:lnTo>
                  <a:pt x="87051" y="377549"/>
                </a:lnTo>
                <a:lnTo>
                  <a:pt x="707588" y="377549"/>
                </a:lnTo>
                <a:lnTo>
                  <a:pt x="819502" y="344715"/>
                </a:lnTo>
                <a:lnTo>
                  <a:pt x="973593" y="250959"/>
                </a:lnTo>
                <a:lnTo>
                  <a:pt x="1052307" y="169980"/>
                </a:lnTo>
                <a:lnTo>
                  <a:pt x="1072332" y="138698"/>
                </a:lnTo>
                <a:lnTo>
                  <a:pt x="1002393" y="138698"/>
                </a:lnTo>
                <a:lnTo>
                  <a:pt x="932566" y="134458"/>
                </a:lnTo>
                <a:lnTo>
                  <a:pt x="858106" y="118993"/>
                </a:lnTo>
                <a:lnTo>
                  <a:pt x="804857" y="99773"/>
                </a:lnTo>
                <a:lnTo>
                  <a:pt x="771517" y="75405"/>
                </a:lnTo>
                <a:lnTo>
                  <a:pt x="771152" y="72027"/>
                </a:lnTo>
                <a:lnTo>
                  <a:pt x="907455" y="20300"/>
                </a:lnTo>
                <a:lnTo>
                  <a:pt x="868743" y="12028"/>
                </a:lnTo>
                <a:lnTo>
                  <a:pt x="763476" y="0"/>
                </a:lnTo>
                <a:close/>
                <a:moveTo>
                  <a:pt x="707588" y="377549"/>
                </a:moveTo>
                <a:lnTo>
                  <a:pt x="87051" y="377549"/>
                </a:lnTo>
                <a:lnTo>
                  <a:pt x="120402" y="391071"/>
                </a:lnTo>
                <a:lnTo>
                  <a:pt x="216341" y="416939"/>
                </a:lnTo>
                <a:lnTo>
                  <a:pt x="368697" y="433109"/>
                </a:lnTo>
                <a:lnTo>
                  <a:pt x="571299" y="417534"/>
                </a:lnTo>
                <a:lnTo>
                  <a:pt x="707588" y="377549"/>
                </a:lnTo>
                <a:close/>
                <a:moveTo>
                  <a:pt x="1074382" y="135495"/>
                </a:moveTo>
                <a:lnTo>
                  <a:pt x="1054145" y="137212"/>
                </a:lnTo>
                <a:lnTo>
                  <a:pt x="1002393" y="138698"/>
                </a:lnTo>
                <a:lnTo>
                  <a:pt x="1072332" y="138698"/>
                </a:lnTo>
                <a:lnTo>
                  <a:pt x="1074382" y="135495"/>
                </a:lnTo>
                <a:close/>
              </a:path>
            </a:pathLst>
          </a:custGeom>
          <a:solidFill>
            <a:srgbClr val="34384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7" name="CustomShape 21"/>
          <p:cNvSpPr/>
          <p:nvPr/>
        </p:nvSpPr>
        <p:spPr>
          <a:xfrm>
            <a:off x="4123440" y="4022280"/>
            <a:ext cx="100440" cy="22932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8" name="CustomShape 22"/>
          <p:cNvSpPr/>
          <p:nvPr/>
        </p:nvSpPr>
        <p:spPr>
          <a:xfrm>
            <a:off x="1435320" y="1831680"/>
            <a:ext cx="9320400" cy="12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960" bIns="0">
            <a:noAutofit/>
          </a:bodyPr>
          <a:p>
            <a:pPr marL="3075840" algn="ctr">
              <a:lnSpc>
                <a:spcPts val="3336"/>
              </a:lnSpc>
              <a:spcBef>
                <a:spcPts val="96"/>
              </a:spcBef>
            </a:pPr>
            <a:br/>
            <a:r>
              <a:rPr b="0" lang="en-US" sz="9600" spc="1" strike="noStrike">
                <a:solidFill>
                  <a:srgbClr val="ffffff"/>
                </a:solidFill>
                <a:latin typeface="Impact"/>
              </a:rPr>
              <a:t>CODE</a:t>
            </a:r>
            <a:r>
              <a:rPr b="0" lang="en-US" sz="9600" spc="-97" strike="noStrike">
                <a:solidFill>
                  <a:srgbClr val="ffffff"/>
                </a:solidFill>
                <a:latin typeface="Impact"/>
              </a:rPr>
              <a:t> </a:t>
            </a:r>
            <a:r>
              <a:rPr b="0" lang="en-US" sz="9600" spc="-1" strike="noStrike">
                <a:solidFill>
                  <a:srgbClr val="ffffff"/>
                </a:solidFill>
                <a:latin typeface="Impact"/>
              </a:rPr>
              <a:t>!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909" name="CustomShape 23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0" name="CustomShape 24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C235290B-993C-4226-A9BB-662564589B94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911" name="TextShape 25"/>
          <p:cNvSpPr txBox="1"/>
          <p:nvPr/>
        </p:nvSpPr>
        <p:spPr>
          <a:xfrm>
            <a:off x="6035040" y="914400"/>
            <a:ext cx="256032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Time to 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Code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CustomShape 1"/>
          <p:cNvSpPr/>
          <p:nvPr/>
        </p:nvSpPr>
        <p:spPr>
          <a:xfrm>
            <a:off x="0" y="0"/>
            <a:ext cx="11908080" cy="6857280"/>
          </a:xfrm>
          <a:custGeom>
            <a:avLst/>
            <a:gdLst/>
            <a:ahLst/>
            <a:rect l="l" t="t" r="r" b="b"/>
            <a:pathLst>
              <a:path w="11908790" h="6858000">
                <a:moveTo>
                  <a:pt x="0" y="6858000"/>
                </a:moveTo>
                <a:lnTo>
                  <a:pt x="11908536" y="6858000"/>
                </a:lnTo>
                <a:lnTo>
                  <a:pt x="119085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3" name="CustomShape 2"/>
          <p:cNvSpPr/>
          <p:nvPr/>
        </p:nvSpPr>
        <p:spPr>
          <a:xfrm>
            <a:off x="0" y="0"/>
            <a:ext cx="885240" cy="6857280"/>
          </a:xfrm>
          <a:custGeom>
            <a:avLst/>
            <a:gdLst/>
            <a:ahLst/>
            <a:rect l="l" t="t" r="r" b="b"/>
            <a:pathLst>
              <a:path w="885825" h="6858000">
                <a:moveTo>
                  <a:pt x="709307" y="0"/>
                </a:moveTo>
                <a:lnTo>
                  <a:pt x="0" y="0"/>
                </a:lnTo>
                <a:lnTo>
                  <a:pt x="0" y="6857999"/>
                </a:lnTo>
                <a:lnTo>
                  <a:pt x="709307" y="6857999"/>
                </a:lnTo>
                <a:lnTo>
                  <a:pt x="710895" y="6789736"/>
                </a:lnTo>
                <a:lnTo>
                  <a:pt x="718832" y="6729412"/>
                </a:lnTo>
                <a:lnTo>
                  <a:pt x="729932" y="6677025"/>
                </a:lnTo>
                <a:lnTo>
                  <a:pt x="744220" y="6630987"/>
                </a:lnTo>
                <a:lnTo>
                  <a:pt x="760082" y="6589712"/>
                </a:lnTo>
                <a:lnTo>
                  <a:pt x="779132" y="6553200"/>
                </a:lnTo>
                <a:lnTo>
                  <a:pt x="817206" y="6477000"/>
                </a:lnTo>
                <a:lnTo>
                  <a:pt x="833081" y="6440487"/>
                </a:lnTo>
                <a:lnTo>
                  <a:pt x="848944" y="6399212"/>
                </a:lnTo>
                <a:lnTo>
                  <a:pt x="864819" y="6353175"/>
                </a:lnTo>
                <a:lnTo>
                  <a:pt x="875919" y="6300787"/>
                </a:lnTo>
                <a:lnTo>
                  <a:pt x="882269" y="6240462"/>
                </a:lnTo>
                <a:lnTo>
                  <a:pt x="885444" y="6172200"/>
                </a:lnTo>
                <a:lnTo>
                  <a:pt x="882269" y="6103937"/>
                </a:lnTo>
                <a:lnTo>
                  <a:pt x="875919" y="6043612"/>
                </a:lnTo>
                <a:lnTo>
                  <a:pt x="864819" y="5991225"/>
                </a:lnTo>
                <a:lnTo>
                  <a:pt x="848944" y="5945187"/>
                </a:lnTo>
                <a:lnTo>
                  <a:pt x="833081" y="5903912"/>
                </a:lnTo>
                <a:lnTo>
                  <a:pt x="817206" y="5867400"/>
                </a:lnTo>
                <a:lnTo>
                  <a:pt x="779132" y="5791200"/>
                </a:lnTo>
                <a:lnTo>
                  <a:pt x="760082" y="5754687"/>
                </a:lnTo>
                <a:lnTo>
                  <a:pt x="744220" y="5713412"/>
                </a:lnTo>
                <a:lnTo>
                  <a:pt x="729932" y="5667375"/>
                </a:lnTo>
                <a:lnTo>
                  <a:pt x="718832" y="5614987"/>
                </a:lnTo>
                <a:lnTo>
                  <a:pt x="710895" y="5554599"/>
                </a:lnTo>
                <a:lnTo>
                  <a:pt x="709307" y="5486400"/>
                </a:lnTo>
                <a:lnTo>
                  <a:pt x="710895" y="5418074"/>
                </a:lnTo>
                <a:lnTo>
                  <a:pt x="718832" y="5357749"/>
                </a:lnTo>
                <a:lnTo>
                  <a:pt x="729932" y="5305425"/>
                </a:lnTo>
                <a:lnTo>
                  <a:pt x="744220" y="5259324"/>
                </a:lnTo>
                <a:lnTo>
                  <a:pt x="760082" y="5218049"/>
                </a:lnTo>
                <a:lnTo>
                  <a:pt x="779132" y="5181600"/>
                </a:lnTo>
                <a:lnTo>
                  <a:pt x="817206" y="5105400"/>
                </a:lnTo>
                <a:lnTo>
                  <a:pt x="833081" y="5068824"/>
                </a:lnTo>
                <a:lnTo>
                  <a:pt x="848944" y="5027549"/>
                </a:lnTo>
                <a:lnTo>
                  <a:pt x="864819" y="4981575"/>
                </a:lnTo>
                <a:lnTo>
                  <a:pt x="875919" y="4929124"/>
                </a:lnTo>
                <a:lnTo>
                  <a:pt x="882269" y="4868799"/>
                </a:lnTo>
                <a:lnTo>
                  <a:pt x="885444" y="4800600"/>
                </a:lnTo>
                <a:lnTo>
                  <a:pt x="882269" y="4732274"/>
                </a:lnTo>
                <a:lnTo>
                  <a:pt x="875919" y="4671949"/>
                </a:lnTo>
                <a:lnTo>
                  <a:pt x="864819" y="4619625"/>
                </a:lnTo>
                <a:lnTo>
                  <a:pt x="848944" y="4573524"/>
                </a:lnTo>
                <a:lnTo>
                  <a:pt x="833081" y="4532249"/>
                </a:lnTo>
                <a:lnTo>
                  <a:pt x="817206" y="4495800"/>
                </a:lnTo>
                <a:lnTo>
                  <a:pt x="779132" y="4419600"/>
                </a:lnTo>
                <a:lnTo>
                  <a:pt x="760082" y="4383024"/>
                </a:lnTo>
                <a:lnTo>
                  <a:pt x="744220" y="4341749"/>
                </a:lnTo>
                <a:lnTo>
                  <a:pt x="729932" y="4295775"/>
                </a:lnTo>
                <a:lnTo>
                  <a:pt x="718832" y="4243324"/>
                </a:lnTo>
                <a:lnTo>
                  <a:pt x="710895" y="4182999"/>
                </a:lnTo>
                <a:lnTo>
                  <a:pt x="709307" y="4114800"/>
                </a:lnTo>
                <a:lnTo>
                  <a:pt x="710895" y="4046474"/>
                </a:lnTo>
                <a:lnTo>
                  <a:pt x="718832" y="3986149"/>
                </a:lnTo>
                <a:lnTo>
                  <a:pt x="729932" y="3933825"/>
                </a:lnTo>
                <a:lnTo>
                  <a:pt x="744220" y="3887724"/>
                </a:lnTo>
                <a:lnTo>
                  <a:pt x="760082" y="3846449"/>
                </a:lnTo>
                <a:lnTo>
                  <a:pt x="779132" y="3810000"/>
                </a:lnTo>
                <a:lnTo>
                  <a:pt x="817206" y="3733800"/>
                </a:lnTo>
                <a:lnTo>
                  <a:pt x="833081" y="3697224"/>
                </a:lnTo>
                <a:lnTo>
                  <a:pt x="848944" y="3655949"/>
                </a:lnTo>
                <a:lnTo>
                  <a:pt x="864819" y="3609975"/>
                </a:lnTo>
                <a:lnTo>
                  <a:pt x="875919" y="3557524"/>
                </a:lnTo>
                <a:lnTo>
                  <a:pt x="882269" y="3497199"/>
                </a:lnTo>
                <a:lnTo>
                  <a:pt x="885444" y="3427349"/>
                </a:lnTo>
                <a:lnTo>
                  <a:pt x="882269" y="3360674"/>
                </a:lnTo>
                <a:lnTo>
                  <a:pt x="875919" y="3300349"/>
                </a:lnTo>
                <a:lnTo>
                  <a:pt x="864819" y="3248025"/>
                </a:lnTo>
                <a:lnTo>
                  <a:pt x="848944" y="3201924"/>
                </a:lnTo>
                <a:lnTo>
                  <a:pt x="833081" y="3160649"/>
                </a:lnTo>
                <a:lnTo>
                  <a:pt x="817206" y="3124200"/>
                </a:lnTo>
                <a:lnTo>
                  <a:pt x="779132" y="3048000"/>
                </a:lnTo>
                <a:lnTo>
                  <a:pt x="760082" y="3011424"/>
                </a:lnTo>
                <a:lnTo>
                  <a:pt x="744220" y="2970149"/>
                </a:lnTo>
                <a:lnTo>
                  <a:pt x="729932" y="2924175"/>
                </a:lnTo>
                <a:lnTo>
                  <a:pt x="718832" y="2871724"/>
                </a:lnTo>
                <a:lnTo>
                  <a:pt x="710895" y="2811399"/>
                </a:lnTo>
                <a:lnTo>
                  <a:pt x="709307" y="2743200"/>
                </a:lnTo>
                <a:lnTo>
                  <a:pt x="710895" y="2674874"/>
                </a:lnTo>
                <a:lnTo>
                  <a:pt x="718832" y="2614549"/>
                </a:lnTo>
                <a:lnTo>
                  <a:pt x="729932" y="2562225"/>
                </a:lnTo>
                <a:lnTo>
                  <a:pt x="744220" y="2516124"/>
                </a:lnTo>
                <a:lnTo>
                  <a:pt x="760082" y="2474849"/>
                </a:lnTo>
                <a:lnTo>
                  <a:pt x="779132" y="2438400"/>
                </a:lnTo>
                <a:lnTo>
                  <a:pt x="817206" y="2362200"/>
                </a:lnTo>
                <a:lnTo>
                  <a:pt x="833081" y="2325624"/>
                </a:lnTo>
                <a:lnTo>
                  <a:pt x="848944" y="2284349"/>
                </a:lnTo>
                <a:lnTo>
                  <a:pt x="864819" y="2238375"/>
                </a:lnTo>
                <a:lnTo>
                  <a:pt x="875919" y="2185924"/>
                </a:lnTo>
                <a:lnTo>
                  <a:pt x="882269" y="2125599"/>
                </a:lnTo>
                <a:lnTo>
                  <a:pt x="885444" y="2057400"/>
                </a:lnTo>
                <a:lnTo>
                  <a:pt x="882269" y="1989074"/>
                </a:lnTo>
                <a:lnTo>
                  <a:pt x="875919" y="1928749"/>
                </a:lnTo>
                <a:lnTo>
                  <a:pt x="864819" y="1876425"/>
                </a:lnTo>
                <a:lnTo>
                  <a:pt x="848944" y="1830324"/>
                </a:lnTo>
                <a:lnTo>
                  <a:pt x="833081" y="1789049"/>
                </a:lnTo>
                <a:lnTo>
                  <a:pt x="817206" y="1752600"/>
                </a:lnTo>
                <a:lnTo>
                  <a:pt x="779132" y="1676400"/>
                </a:lnTo>
                <a:lnTo>
                  <a:pt x="760082" y="1639824"/>
                </a:lnTo>
                <a:lnTo>
                  <a:pt x="744220" y="1598549"/>
                </a:lnTo>
                <a:lnTo>
                  <a:pt x="729932" y="1552575"/>
                </a:lnTo>
                <a:lnTo>
                  <a:pt x="718832" y="1500124"/>
                </a:lnTo>
                <a:lnTo>
                  <a:pt x="710895" y="1439799"/>
                </a:lnTo>
                <a:lnTo>
                  <a:pt x="709307" y="1371600"/>
                </a:lnTo>
                <a:lnTo>
                  <a:pt x="710895" y="1303274"/>
                </a:lnTo>
                <a:lnTo>
                  <a:pt x="718832" y="1242949"/>
                </a:lnTo>
                <a:lnTo>
                  <a:pt x="729932" y="1190625"/>
                </a:lnTo>
                <a:lnTo>
                  <a:pt x="744220" y="1144524"/>
                </a:lnTo>
                <a:lnTo>
                  <a:pt x="760082" y="1103249"/>
                </a:lnTo>
                <a:lnTo>
                  <a:pt x="779132" y="1066800"/>
                </a:lnTo>
                <a:lnTo>
                  <a:pt x="817206" y="990600"/>
                </a:lnTo>
                <a:lnTo>
                  <a:pt x="833081" y="954024"/>
                </a:lnTo>
                <a:lnTo>
                  <a:pt x="848944" y="912749"/>
                </a:lnTo>
                <a:lnTo>
                  <a:pt x="864819" y="866775"/>
                </a:lnTo>
                <a:lnTo>
                  <a:pt x="875919" y="814324"/>
                </a:lnTo>
                <a:lnTo>
                  <a:pt x="882269" y="753999"/>
                </a:lnTo>
                <a:lnTo>
                  <a:pt x="885444" y="685800"/>
                </a:lnTo>
                <a:lnTo>
                  <a:pt x="882269" y="617474"/>
                </a:lnTo>
                <a:lnTo>
                  <a:pt x="875919" y="557149"/>
                </a:lnTo>
                <a:lnTo>
                  <a:pt x="864819" y="504825"/>
                </a:lnTo>
                <a:lnTo>
                  <a:pt x="848944" y="458724"/>
                </a:lnTo>
                <a:lnTo>
                  <a:pt x="833081" y="417449"/>
                </a:lnTo>
                <a:lnTo>
                  <a:pt x="817206" y="381000"/>
                </a:lnTo>
                <a:lnTo>
                  <a:pt x="779132" y="304800"/>
                </a:lnTo>
                <a:lnTo>
                  <a:pt x="760082" y="268224"/>
                </a:lnTo>
                <a:lnTo>
                  <a:pt x="744220" y="226949"/>
                </a:lnTo>
                <a:lnTo>
                  <a:pt x="729932" y="180975"/>
                </a:lnTo>
                <a:lnTo>
                  <a:pt x="718832" y="128524"/>
                </a:lnTo>
                <a:lnTo>
                  <a:pt x="710895" y="68199"/>
                </a:lnTo>
                <a:lnTo>
                  <a:pt x="709307" y="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CustomShape 3"/>
          <p:cNvSpPr/>
          <p:nvPr/>
        </p:nvSpPr>
        <p:spPr>
          <a:xfrm>
            <a:off x="11908440" y="0"/>
            <a:ext cx="282960" cy="6857280"/>
          </a:xfrm>
          <a:custGeom>
            <a:avLst/>
            <a:gdLst/>
            <a:ahLst/>
            <a:rect l="l" t="t" r="r" b="b"/>
            <a:pathLst>
              <a:path w="283845" h="6858000">
                <a:moveTo>
                  <a:pt x="0" y="6858000"/>
                </a:moveTo>
                <a:lnTo>
                  <a:pt x="283464" y="6858000"/>
                </a:lnTo>
                <a:lnTo>
                  <a:pt x="2834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5" name="CustomShape 4"/>
          <p:cNvSpPr/>
          <p:nvPr/>
        </p:nvSpPr>
        <p:spPr>
          <a:xfrm>
            <a:off x="7434360" y="5685120"/>
            <a:ext cx="305280" cy="519480"/>
          </a:xfrm>
          <a:custGeom>
            <a:avLst/>
            <a:gdLst/>
            <a:ahLst/>
            <a:rect l="l" t="t" r="r" b="b"/>
            <a:pathLst>
              <a:path w="306070" h="520064">
                <a:moveTo>
                  <a:pt x="167374" y="0"/>
                </a:moveTo>
                <a:lnTo>
                  <a:pt x="138536" y="0"/>
                </a:lnTo>
                <a:lnTo>
                  <a:pt x="94200" y="6926"/>
                </a:lnTo>
                <a:lnTo>
                  <a:pt x="56102" y="26320"/>
                </a:lnTo>
                <a:lnTo>
                  <a:pt x="26318" y="56107"/>
                </a:lnTo>
                <a:lnTo>
                  <a:pt x="6925" y="94208"/>
                </a:lnTo>
                <a:lnTo>
                  <a:pt x="0" y="138549"/>
                </a:lnTo>
                <a:lnTo>
                  <a:pt x="0" y="381019"/>
                </a:lnTo>
                <a:lnTo>
                  <a:pt x="6925" y="424255"/>
                </a:lnTo>
                <a:lnTo>
                  <a:pt x="26318" y="462226"/>
                </a:lnTo>
                <a:lnTo>
                  <a:pt x="56102" y="492436"/>
                </a:lnTo>
                <a:lnTo>
                  <a:pt x="94200" y="512391"/>
                </a:lnTo>
                <a:lnTo>
                  <a:pt x="138537" y="519598"/>
                </a:lnTo>
                <a:lnTo>
                  <a:pt x="167374" y="519598"/>
                </a:lnTo>
                <a:lnTo>
                  <a:pt x="210626" y="512391"/>
                </a:lnTo>
                <a:lnTo>
                  <a:pt x="248588" y="492436"/>
                </a:lnTo>
                <a:lnTo>
                  <a:pt x="278779" y="462226"/>
                </a:lnTo>
                <a:lnTo>
                  <a:pt x="298714" y="424255"/>
                </a:lnTo>
                <a:lnTo>
                  <a:pt x="305911" y="381019"/>
                </a:lnTo>
                <a:lnTo>
                  <a:pt x="305911" y="138549"/>
                </a:lnTo>
                <a:lnTo>
                  <a:pt x="298714" y="94208"/>
                </a:lnTo>
                <a:lnTo>
                  <a:pt x="278779" y="56107"/>
                </a:lnTo>
                <a:lnTo>
                  <a:pt x="248588" y="26320"/>
                </a:lnTo>
                <a:lnTo>
                  <a:pt x="210626" y="6926"/>
                </a:lnTo>
                <a:lnTo>
                  <a:pt x="167374" y="0"/>
                </a:lnTo>
                <a:close/>
              </a:path>
            </a:pathLst>
          </a:custGeom>
          <a:solidFill>
            <a:srgbClr val="f5eb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6" name="CustomShape 5"/>
          <p:cNvSpPr/>
          <p:nvPr/>
        </p:nvSpPr>
        <p:spPr>
          <a:xfrm>
            <a:off x="7463160" y="5714280"/>
            <a:ext cx="247680" cy="1407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7" name="CustomShape 6"/>
          <p:cNvSpPr/>
          <p:nvPr/>
        </p:nvSpPr>
        <p:spPr>
          <a:xfrm>
            <a:off x="7032960" y="4752720"/>
            <a:ext cx="565560" cy="932040"/>
          </a:xfrm>
          <a:custGeom>
            <a:avLst/>
            <a:gdLst/>
            <a:ahLst/>
            <a:rect l="l" t="t" r="r" b="b"/>
            <a:pathLst>
              <a:path w="566420" h="932814">
                <a:moveTo>
                  <a:pt x="23089" y="0"/>
                </a:moveTo>
                <a:lnTo>
                  <a:pt x="0" y="0"/>
                </a:lnTo>
                <a:lnTo>
                  <a:pt x="0" y="187655"/>
                </a:lnTo>
                <a:lnTo>
                  <a:pt x="11593" y="225166"/>
                </a:lnTo>
                <a:lnTo>
                  <a:pt x="44035" y="247911"/>
                </a:lnTo>
                <a:lnTo>
                  <a:pt x="80861" y="254104"/>
                </a:lnTo>
                <a:lnTo>
                  <a:pt x="242488" y="254104"/>
                </a:lnTo>
                <a:lnTo>
                  <a:pt x="254081" y="259852"/>
                </a:lnTo>
                <a:lnTo>
                  <a:pt x="262752" y="265601"/>
                </a:lnTo>
                <a:lnTo>
                  <a:pt x="265577" y="271349"/>
                </a:lnTo>
                <a:lnTo>
                  <a:pt x="268500" y="280021"/>
                </a:lnTo>
                <a:lnTo>
                  <a:pt x="271325" y="285867"/>
                </a:lnTo>
                <a:lnTo>
                  <a:pt x="271325" y="574462"/>
                </a:lnTo>
                <a:lnTo>
                  <a:pt x="282919" y="612071"/>
                </a:lnTo>
                <a:lnTo>
                  <a:pt x="315361" y="633541"/>
                </a:lnTo>
                <a:lnTo>
                  <a:pt x="352187" y="640911"/>
                </a:lnTo>
                <a:lnTo>
                  <a:pt x="513814" y="640911"/>
                </a:lnTo>
                <a:lnTo>
                  <a:pt x="525407" y="646659"/>
                </a:lnTo>
                <a:lnTo>
                  <a:pt x="534078" y="652408"/>
                </a:lnTo>
                <a:lnTo>
                  <a:pt x="536903" y="658254"/>
                </a:lnTo>
                <a:lnTo>
                  <a:pt x="539826" y="666925"/>
                </a:lnTo>
                <a:lnTo>
                  <a:pt x="542749" y="672674"/>
                </a:lnTo>
                <a:lnTo>
                  <a:pt x="542749" y="932526"/>
                </a:lnTo>
                <a:lnTo>
                  <a:pt x="565838" y="932526"/>
                </a:lnTo>
                <a:lnTo>
                  <a:pt x="565838" y="678422"/>
                </a:lnTo>
                <a:lnTo>
                  <a:pt x="553988" y="641891"/>
                </a:lnTo>
                <a:lnTo>
                  <a:pt x="540704" y="629316"/>
                </a:lnTo>
                <a:lnTo>
                  <a:pt x="352187" y="629316"/>
                </a:lnTo>
                <a:lnTo>
                  <a:pt x="352187" y="617819"/>
                </a:lnTo>
                <a:lnTo>
                  <a:pt x="348020" y="617684"/>
                </a:lnTo>
                <a:lnTo>
                  <a:pt x="340618" y="616735"/>
                </a:lnTo>
                <a:lnTo>
                  <a:pt x="331062" y="614161"/>
                </a:lnTo>
                <a:lnTo>
                  <a:pt x="320427" y="609148"/>
                </a:lnTo>
                <a:lnTo>
                  <a:pt x="311756" y="606225"/>
                </a:lnTo>
                <a:lnTo>
                  <a:pt x="294415" y="294441"/>
                </a:lnTo>
                <a:lnTo>
                  <a:pt x="294281" y="290327"/>
                </a:lnTo>
                <a:lnTo>
                  <a:pt x="277865" y="250109"/>
                </a:lnTo>
                <a:lnTo>
                  <a:pt x="269428" y="242509"/>
                </a:lnTo>
                <a:lnTo>
                  <a:pt x="80861" y="242509"/>
                </a:lnTo>
                <a:lnTo>
                  <a:pt x="80861" y="231012"/>
                </a:lnTo>
                <a:lnTo>
                  <a:pt x="40430" y="222341"/>
                </a:lnTo>
                <a:lnTo>
                  <a:pt x="34682" y="216495"/>
                </a:lnTo>
                <a:lnTo>
                  <a:pt x="28934" y="210746"/>
                </a:lnTo>
                <a:lnTo>
                  <a:pt x="23089" y="199249"/>
                </a:lnTo>
                <a:lnTo>
                  <a:pt x="23089" y="0"/>
                </a:lnTo>
                <a:close/>
                <a:moveTo>
                  <a:pt x="502318" y="617819"/>
                </a:moveTo>
                <a:lnTo>
                  <a:pt x="352187" y="617819"/>
                </a:lnTo>
                <a:lnTo>
                  <a:pt x="352187" y="629316"/>
                </a:lnTo>
                <a:lnTo>
                  <a:pt x="540704" y="629316"/>
                </a:lnTo>
                <a:lnTo>
                  <a:pt x="536903" y="626491"/>
                </a:lnTo>
                <a:lnTo>
                  <a:pt x="529869" y="622711"/>
                </a:lnTo>
                <a:lnTo>
                  <a:pt x="521766" y="619999"/>
                </a:lnTo>
                <a:lnTo>
                  <a:pt x="512585" y="618366"/>
                </a:lnTo>
                <a:lnTo>
                  <a:pt x="502318" y="617819"/>
                </a:lnTo>
                <a:close/>
                <a:moveTo>
                  <a:pt x="230992" y="231012"/>
                </a:moveTo>
                <a:lnTo>
                  <a:pt x="80861" y="231012"/>
                </a:lnTo>
                <a:lnTo>
                  <a:pt x="80861" y="242509"/>
                </a:lnTo>
                <a:lnTo>
                  <a:pt x="269428" y="242509"/>
                </a:lnTo>
                <a:lnTo>
                  <a:pt x="265577" y="239586"/>
                </a:lnTo>
                <a:lnTo>
                  <a:pt x="258543" y="235821"/>
                </a:lnTo>
                <a:lnTo>
                  <a:pt x="250440" y="233143"/>
                </a:lnTo>
                <a:lnTo>
                  <a:pt x="241259" y="231543"/>
                </a:lnTo>
                <a:lnTo>
                  <a:pt x="230992" y="231012"/>
                </a:lnTo>
                <a:close/>
              </a:path>
            </a:pathLst>
          </a:custGeom>
          <a:solidFill>
            <a:srgbClr val="dacdc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8" name="CustomShape 7"/>
          <p:cNvSpPr/>
          <p:nvPr/>
        </p:nvSpPr>
        <p:spPr>
          <a:xfrm>
            <a:off x="4842000" y="5468760"/>
            <a:ext cx="2170440" cy="360"/>
          </a:xfrm>
          <a:custGeom>
            <a:avLst/>
            <a:gdLst/>
            <a:ahLst/>
            <a:rect l="l" t="t" r="r" b="b"/>
            <a:pathLst>
              <a:path w="2171065" h="0">
                <a:moveTo>
                  <a:pt x="0" y="0"/>
                </a:moveTo>
                <a:lnTo>
                  <a:pt x="2170802" y="0"/>
                </a:lnTo>
              </a:path>
            </a:pathLst>
          </a:custGeom>
          <a:noFill/>
          <a:ln w="6480">
            <a:solidFill>
              <a:srgbClr val="f5ebe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9" name="CustomShape 8"/>
          <p:cNvSpPr/>
          <p:nvPr/>
        </p:nvSpPr>
        <p:spPr>
          <a:xfrm>
            <a:off x="4844880" y="4805280"/>
            <a:ext cx="360" cy="660240"/>
          </a:xfrm>
          <a:custGeom>
            <a:avLst/>
            <a:gdLst/>
            <a:ahLst/>
            <a:rect l="l" t="t" r="r" b="b"/>
            <a:pathLst>
              <a:path w="0" h="661035">
                <a:moveTo>
                  <a:pt x="0" y="0"/>
                </a:moveTo>
                <a:lnTo>
                  <a:pt x="0" y="660428"/>
                </a:lnTo>
              </a:path>
            </a:pathLst>
          </a:custGeom>
          <a:noFill/>
          <a:ln w="5760">
            <a:solidFill>
              <a:srgbClr val="f5ebe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0" name="CustomShape 9"/>
          <p:cNvSpPr/>
          <p:nvPr/>
        </p:nvSpPr>
        <p:spPr>
          <a:xfrm>
            <a:off x="4842000" y="4802040"/>
            <a:ext cx="2170440" cy="360"/>
          </a:xfrm>
          <a:custGeom>
            <a:avLst/>
            <a:gdLst/>
            <a:ahLst/>
            <a:rect l="l" t="t" r="r" b="b"/>
            <a:pathLst>
              <a:path w="2171065" h="0">
                <a:moveTo>
                  <a:pt x="0" y="0"/>
                </a:moveTo>
                <a:lnTo>
                  <a:pt x="2170802" y="0"/>
                </a:lnTo>
              </a:path>
            </a:pathLst>
          </a:custGeom>
          <a:noFill/>
          <a:ln w="6480">
            <a:solidFill>
              <a:srgbClr val="f5ebe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1" name="CustomShape 10"/>
          <p:cNvSpPr/>
          <p:nvPr/>
        </p:nvSpPr>
        <p:spPr>
          <a:xfrm>
            <a:off x="7009920" y="4804920"/>
            <a:ext cx="360" cy="660960"/>
          </a:xfrm>
          <a:custGeom>
            <a:avLst/>
            <a:gdLst/>
            <a:ahLst/>
            <a:rect l="l" t="t" r="r" b="b"/>
            <a:pathLst>
              <a:path w="0" h="661670">
                <a:moveTo>
                  <a:pt x="0" y="0"/>
                </a:moveTo>
                <a:lnTo>
                  <a:pt x="0" y="661079"/>
                </a:lnTo>
              </a:path>
            </a:pathLst>
          </a:custGeom>
          <a:noFill/>
          <a:ln w="5760">
            <a:solidFill>
              <a:srgbClr val="f5ebe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2" name="CustomShape 11"/>
          <p:cNvSpPr/>
          <p:nvPr/>
        </p:nvSpPr>
        <p:spPr>
          <a:xfrm>
            <a:off x="6724080" y="5845680"/>
            <a:ext cx="363240" cy="360"/>
          </a:xfrm>
          <a:custGeom>
            <a:avLst/>
            <a:gdLst/>
            <a:ahLst/>
            <a:rect l="l" t="t" r="r" b="b"/>
            <a:pathLst>
              <a:path w="363854" h="0">
                <a:moveTo>
                  <a:pt x="0" y="0"/>
                </a:moveTo>
                <a:lnTo>
                  <a:pt x="363742" y="0"/>
                </a:lnTo>
              </a:path>
            </a:pathLst>
          </a:custGeom>
          <a:noFill/>
          <a:ln w="43200">
            <a:solidFill>
              <a:srgbClr val="f5ebe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3" name="CustomShape 12"/>
          <p:cNvSpPr/>
          <p:nvPr/>
        </p:nvSpPr>
        <p:spPr>
          <a:xfrm>
            <a:off x="5355720" y="5845680"/>
            <a:ext cx="880200" cy="360"/>
          </a:xfrm>
          <a:custGeom>
            <a:avLst/>
            <a:gdLst/>
            <a:ahLst/>
            <a:rect l="l" t="t" r="r" b="b"/>
            <a:pathLst>
              <a:path w="880745" h="0">
                <a:moveTo>
                  <a:pt x="0" y="0"/>
                </a:moveTo>
                <a:lnTo>
                  <a:pt x="880381" y="0"/>
                </a:lnTo>
              </a:path>
            </a:pathLst>
          </a:custGeom>
          <a:noFill/>
          <a:ln w="43200">
            <a:solidFill>
              <a:srgbClr val="f5ebe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4" name="CustomShape 13"/>
          <p:cNvSpPr/>
          <p:nvPr/>
        </p:nvSpPr>
        <p:spPr>
          <a:xfrm>
            <a:off x="4766760" y="5845680"/>
            <a:ext cx="100800" cy="360"/>
          </a:xfrm>
          <a:custGeom>
            <a:avLst/>
            <a:gdLst/>
            <a:ahLst/>
            <a:rect l="l" t="t" r="r" b="b"/>
            <a:pathLst>
              <a:path w="101600" h="0">
                <a:moveTo>
                  <a:pt x="0" y="0"/>
                </a:moveTo>
                <a:lnTo>
                  <a:pt x="101028" y="0"/>
                </a:lnTo>
              </a:path>
            </a:pathLst>
          </a:custGeom>
          <a:noFill/>
          <a:ln w="43200">
            <a:solidFill>
              <a:srgbClr val="f5ebe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5" name="CustomShape 14"/>
          <p:cNvSpPr/>
          <p:nvPr/>
        </p:nvSpPr>
        <p:spPr>
          <a:xfrm>
            <a:off x="4766760" y="5520240"/>
            <a:ext cx="908640" cy="303480"/>
          </a:xfrm>
          <a:custGeom>
            <a:avLst/>
            <a:gdLst/>
            <a:ahLst/>
            <a:rect l="l" t="t" r="r" b="b"/>
            <a:pathLst>
              <a:path w="909320" h="304164">
                <a:moveTo>
                  <a:pt x="0" y="303543"/>
                </a:moveTo>
                <a:lnTo>
                  <a:pt x="909258" y="303543"/>
                </a:lnTo>
                <a:lnTo>
                  <a:pt x="909258" y="0"/>
                </a:lnTo>
                <a:lnTo>
                  <a:pt x="0" y="0"/>
                </a:lnTo>
                <a:lnTo>
                  <a:pt x="0" y="303543"/>
                </a:lnTo>
                <a:close/>
              </a:path>
            </a:pathLst>
          </a:custGeom>
          <a:solidFill>
            <a:srgbClr val="f5eb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6" name="CustomShape 15"/>
          <p:cNvSpPr/>
          <p:nvPr/>
        </p:nvSpPr>
        <p:spPr>
          <a:xfrm>
            <a:off x="4766760" y="5498640"/>
            <a:ext cx="2320200" cy="360"/>
          </a:xfrm>
          <a:custGeom>
            <a:avLst/>
            <a:gdLst/>
            <a:ahLst/>
            <a:rect l="l" t="t" r="r" b="b"/>
            <a:pathLst>
              <a:path w="2320925" h="0">
                <a:moveTo>
                  <a:pt x="0" y="0"/>
                </a:moveTo>
                <a:lnTo>
                  <a:pt x="2320835" y="0"/>
                </a:lnTo>
              </a:path>
            </a:pathLst>
          </a:custGeom>
          <a:noFill/>
          <a:ln w="43200">
            <a:solidFill>
              <a:srgbClr val="f5ebe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7" name="CustomShape 16"/>
          <p:cNvSpPr/>
          <p:nvPr/>
        </p:nvSpPr>
        <p:spPr>
          <a:xfrm>
            <a:off x="4801680" y="4792680"/>
            <a:ext cx="360" cy="684360"/>
          </a:xfrm>
          <a:custGeom>
            <a:avLst/>
            <a:gdLst/>
            <a:ahLst/>
            <a:rect l="l" t="t" r="r" b="b"/>
            <a:pathLst>
              <a:path w="0" h="685164">
                <a:moveTo>
                  <a:pt x="0" y="0"/>
                </a:moveTo>
                <a:lnTo>
                  <a:pt x="0" y="684559"/>
                </a:lnTo>
              </a:path>
            </a:pathLst>
          </a:custGeom>
          <a:noFill/>
          <a:ln w="69120">
            <a:solidFill>
              <a:srgbClr val="f5ebe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8" name="CustomShape 17"/>
          <p:cNvSpPr/>
          <p:nvPr/>
        </p:nvSpPr>
        <p:spPr>
          <a:xfrm>
            <a:off x="4766760" y="4651560"/>
            <a:ext cx="2320200" cy="140400"/>
          </a:xfrm>
          <a:custGeom>
            <a:avLst/>
            <a:gdLst/>
            <a:ahLst/>
            <a:rect l="l" t="t" r="r" b="b"/>
            <a:pathLst>
              <a:path w="2320925" h="140970">
                <a:moveTo>
                  <a:pt x="0" y="140976"/>
                </a:moveTo>
                <a:lnTo>
                  <a:pt x="2320835" y="140976"/>
                </a:lnTo>
                <a:lnTo>
                  <a:pt x="2320835" y="0"/>
                </a:lnTo>
                <a:lnTo>
                  <a:pt x="0" y="0"/>
                </a:lnTo>
                <a:lnTo>
                  <a:pt x="0" y="140976"/>
                </a:lnTo>
                <a:close/>
              </a:path>
            </a:pathLst>
          </a:custGeom>
          <a:solidFill>
            <a:srgbClr val="f5eb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9" name="CustomShape 18"/>
          <p:cNvSpPr/>
          <p:nvPr/>
        </p:nvSpPr>
        <p:spPr>
          <a:xfrm>
            <a:off x="6135120" y="5520600"/>
            <a:ext cx="952560" cy="302760"/>
          </a:xfrm>
          <a:custGeom>
            <a:avLst/>
            <a:gdLst/>
            <a:ahLst/>
            <a:rect l="l" t="t" r="r" b="b"/>
            <a:pathLst>
              <a:path w="953134" h="303529">
                <a:moveTo>
                  <a:pt x="952612" y="0"/>
                </a:moveTo>
                <a:lnTo>
                  <a:pt x="0" y="0"/>
                </a:lnTo>
                <a:lnTo>
                  <a:pt x="0" y="303112"/>
                </a:lnTo>
                <a:lnTo>
                  <a:pt x="952612" y="303112"/>
                </a:lnTo>
                <a:lnTo>
                  <a:pt x="952612" y="0"/>
                </a:lnTo>
                <a:close/>
              </a:path>
            </a:pathLst>
          </a:custGeom>
          <a:solidFill>
            <a:srgbClr val="f5eb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0" name="CustomShape 19"/>
          <p:cNvSpPr/>
          <p:nvPr/>
        </p:nvSpPr>
        <p:spPr>
          <a:xfrm>
            <a:off x="7053120" y="4793040"/>
            <a:ext cx="360" cy="683640"/>
          </a:xfrm>
          <a:custGeom>
            <a:avLst/>
            <a:gdLst/>
            <a:ahLst/>
            <a:rect l="l" t="t" r="r" b="b"/>
            <a:pathLst>
              <a:path w="0" h="684529">
                <a:moveTo>
                  <a:pt x="0" y="0"/>
                </a:moveTo>
                <a:lnTo>
                  <a:pt x="0" y="684171"/>
                </a:lnTo>
              </a:path>
            </a:pathLst>
          </a:custGeom>
          <a:noFill/>
          <a:ln w="69120">
            <a:solidFill>
              <a:srgbClr val="f5ebe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1" name="CustomShape 20"/>
          <p:cNvSpPr/>
          <p:nvPr/>
        </p:nvSpPr>
        <p:spPr>
          <a:xfrm>
            <a:off x="4847760" y="5437080"/>
            <a:ext cx="2158920" cy="360"/>
          </a:xfrm>
          <a:custGeom>
            <a:avLst/>
            <a:gdLst/>
            <a:ahLst/>
            <a:rect l="l" t="t" r="r" b="b"/>
            <a:pathLst>
              <a:path w="2159634" h="0">
                <a:moveTo>
                  <a:pt x="0" y="0"/>
                </a:moveTo>
                <a:lnTo>
                  <a:pt x="2159208" y="0"/>
                </a:lnTo>
              </a:path>
            </a:pathLst>
          </a:custGeom>
          <a:noFill/>
          <a:ln w="5724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2" name="CustomShape 21"/>
          <p:cNvSpPr/>
          <p:nvPr/>
        </p:nvSpPr>
        <p:spPr>
          <a:xfrm>
            <a:off x="4869360" y="5298120"/>
            <a:ext cx="360" cy="109800"/>
          </a:xfrm>
          <a:custGeom>
            <a:avLst/>
            <a:gdLst/>
            <a:ahLst/>
            <a:rect l="l" t="t" r="r" b="b"/>
            <a:pathLst>
              <a:path w="0" h="110489">
                <a:moveTo>
                  <a:pt x="0" y="0"/>
                </a:moveTo>
                <a:lnTo>
                  <a:pt x="0" y="110494"/>
                </a:lnTo>
              </a:path>
            </a:pathLst>
          </a:custGeom>
          <a:noFill/>
          <a:ln w="4320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3" name="CustomShape 22"/>
          <p:cNvSpPr/>
          <p:nvPr/>
        </p:nvSpPr>
        <p:spPr>
          <a:xfrm>
            <a:off x="6316920" y="5279760"/>
            <a:ext cx="689400" cy="360"/>
          </a:xfrm>
          <a:custGeom>
            <a:avLst/>
            <a:gdLst/>
            <a:ahLst/>
            <a:rect l="l" t="t" r="r" b="b"/>
            <a:pathLst>
              <a:path w="690245" h="0">
                <a:moveTo>
                  <a:pt x="0" y="0"/>
                </a:moveTo>
                <a:lnTo>
                  <a:pt x="689956" y="0"/>
                </a:lnTo>
              </a:path>
            </a:pathLst>
          </a:custGeom>
          <a:noFill/>
          <a:ln w="3672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4" name="CustomShape 23"/>
          <p:cNvSpPr/>
          <p:nvPr/>
        </p:nvSpPr>
        <p:spPr>
          <a:xfrm>
            <a:off x="5335560" y="5279760"/>
            <a:ext cx="915120" cy="360"/>
          </a:xfrm>
          <a:custGeom>
            <a:avLst/>
            <a:gdLst/>
            <a:ahLst/>
            <a:rect l="l" t="t" r="r" b="b"/>
            <a:pathLst>
              <a:path w="915670" h="0">
                <a:moveTo>
                  <a:pt x="0" y="0"/>
                </a:moveTo>
                <a:lnTo>
                  <a:pt x="915103" y="0"/>
                </a:lnTo>
              </a:path>
            </a:pathLst>
          </a:custGeom>
          <a:noFill/>
          <a:ln w="3672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CustomShape 24"/>
          <p:cNvSpPr/>
          <p:nvPr/>
        </p:nvSpPr>
        <p:spPr>
          <a:xfrm>
            <a:off x="4847760" y="5279760"/>
            <a:ext cx="424080" cy="360"/>
          </a:xfrm>
          <a:custGeom>
            <a:avLst/>
            <a:gdLst/>
            <a:ahLst/>
            <a:rect l="l" t="t" r="r" b="b"/>
            <a:pathLst>
              <a:path w="424814" h="0">
                <a:moveTo>
                  <a:pt x="0" y="0"/>
                </a:moveTo>
                <a:lnTo>
                  <a:pt x="424281" y="0"/>
                </a:lnTo>
              </a:path>
            </a:pathLst>
          </a:custGeom>
          <a:noFill/>
          <a:ln w="3672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CustomShape 25"/>
          <p:cNvSpPr/>
          <p:nvPr/>
        </p:nvSpPr>
        <p:spPr>
          <a:xfrm>
            <a:off x="4869360" y="5150880"/>
            <a:ext cx="360" cy="109800"/>
          </a:xfrm>
          <a:custGeom>
            <a:avLst/>
            <a:gdLst/>
            <a:ahLst/>
            <a:rect l="l" t="t" r="r" b="b"/>
            <a:pathLst>
              <a:path w="0" h="110489">
                <a:moveTo>
                  <a:pt x="0" y="0"/>
                </a:moveTo>
                <a:lnTo>
                  <a:pt x="0" y="110494"/>
                </a:lnTo>
              </a:path>
            </a:pathLst>
          </a:custGeom>
          <a:noFill/>
          <a:ln w="4320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CustomShape 26"/>
          <p:cNvSpPr/>
          <p:nvPr/>
        </p:nvSpPr>
        <p:spPr>
          <a:xfrm>
            <a:off x="4847760" y="5135040"/>
            <a:ext cx="2158920" cy="360"/>
          </a:xfrm>
          <a:custGeom>
            <a:avLst/>
            <a:gdLst/>
            <a:ahLst/>
            <a:rect l="l" t="t" r="r" b="b"/>
            <a:pathLst>
              <a:path w="2159634" h="0">
                <a:moveTo>
                  <a:pt x="0" y="0"/>
                </a:moveTo>
                <a:lnTo>
                  <a:pt x="2159208" y="0"/>
                </a:lnTo>
              </a:path>
            </a:pathLst>
          </a:custGeom>
          <a:noFill/>
          <a:ln w="3168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8" name="CustomShape 27"/>
          <p:cNvSpPr/>
          <p:nvPr/>
        </p:nvSpPr>
        <p:spPr>
          <a:xfrm>
            <a:off x="4869360" y="5009760"/>
            <a:ext cx="360" cy="108360"/>
          </a:xfrm>
          <a:custGeom>
            <a:avLst/>
            <a:gdLst/>
            <a:ahLst/>
            <a:rect l="l" t="t" r="r" b="b"/>
            <a:pathLst>
              <a:path w="0" h="109220">
                <a:moveTo>
                  <a:pt x="0" y="0"/>
                </a:moveTo>
                <a:lnTo>
                  <a:pt x="0" y="109224"/>
                </a:lnTo>
              </a:path>
            </a:pathLst>
          </a:custGeom>
          <a:noFill/>
          <a:ln w="4320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9" name="CustomShape 28"/>
          <p:cNvSpPr/>
          <p:nvPr/>
        </p:nvSpPr>
        <p:spPr>
          <a:xfrm>
            <a:off x="4847760" y="4989600"/>
            <a:ext cx="2158920" cy="360"/>
          </a:xfrm>
          <a:custGeom>
            <a:avLst/>
            <a:gdLst/>
            <a:ahLst/>
            <a:rect l="l" t="t" r="r" b="b"/>
            <a:pathLst>
              <a:path w="2159634" h="0">
                <a:moveTo>
                  <a:pt x="0" y="0"/>
                </a:moveTo>
                <a:lnTo>
                  <a:pt x="2159208" y="0"/>
                </a:lnTo>
              </a:path>
            </a:pathLst>
          </a:custGeom>
          <a:noFill/>
          <a:ln w="4068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0" name="CustomShape 29"/>
          <p:cNvSpPr/>
          <p:nvPr/>
        </p:nvSpPr>
        <p:spPr>
          <a:xfrm>
            <a:off x="4869360" y="4860000"/>
            <a:ext cx="360" cy="108360"/>
          </a:xfrm>
          <a:custGeom>
            <a:avLst/>
            <a:gdLst/>
            <a:ahLst/>
            <a:rect l="l" t="t" r="r" b="b"/>
            <a:pathLst>
              <a:path w="0" h="109220">
                <a:moveTo>
                  <a:pt x="0" y="0"/>
                </a:moveTo>
                <a:lnTo>
                  <a:pt x="0" y="109224"/>
                </a:lnTo>
              </a:path>
            </a:pathLst>
          </a:custGeom>
          <a:noFill/>
          <a:ln w="4320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1" name="CustomShape 30"/>
          <p:cNvSpPr/>
          <p:nvPr/>
        </p:nvSpPr>
        <p:spPr>
          <a:xfrm>
            <a:off x="4847760" y="4832640"/>
            <a:ext cx="2158920" cy="360"/>
          </a:xfrm>
          <a:custGeom>
            <a:avLst/>
            <a:gdLst/>
            <a:ahLst/>
            <a:rect l="l" t="t" r="r" b="b"/>
            <a:pathLst>
              <a:path w="2159634" h="0">
                <a:moveTo>
                  <a:pt x="0" y="0"/>
                </a:moveTo>
                <a:lnTo>
                  <a:pt x="2159208" y="0"/>
                </a:lnTo>
              </a:path>
            </a:pathLst>
          </a:custGeom>
          <a:noFill/>
          <a:ln w="5472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2" name="CustomShape 31"/>
          <p:cNvSpPr/>
          <p:nvPr/>
        </p:nvSpPr>
        <p:spPr>
          <a:xfrm>
            <a:off x="5025240" y="529848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4320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3" name="CustomShape 32"/>
          <p:cNvSpPr/>
          <p:nvPr/>
        </p:nvSpPr>
        <p:spPr>
          <a:xfrm>
            <a:off x="5178240" y="529848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3744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4" name="CustomShape 33"/>
          <p:cNvSpPr/>
          <p:nvPr/>
        </p:nvSpPr>
        <p:spPr>
          <a:xfrm>
            <a:off x="6074640" y="529848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4032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CustomShape 34"/>
          <p:cNvSpPr/>
          <p:nvPr/>
        </p:nvSpPr>
        <p:spPr>
          <a:xfrm>
            <a:off x="6223320" y="529848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3744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6" name="CustomShape 35"/>
          <p:cNvSpPr/>
          <p:nvPr/>
        </p:nvSpPr>
        <p:spPr>
          <a:xfrm>
            <a:off x="6373440" y="529848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3744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7" name="CustomShape 36"/>
          <p:cNvSpPr/>
          <p:nvPr/>
        </p:nvSpPr>
        <p:spPr>
          <a:xfrm>
            <a:off x="6522120" y="529848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4032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8" name="CustomShape 37"/>
          <p:cNvSpPr/>
          <p:nvPr/>
        </p:nvSpPr>
        <p:spPr>
          <a:xfrm>
            <a:off x="6801840" y="5298480"/>
            <a:ext cx="204480" cy="109080"/>
          </a:xfrm>
          <a:custGeom>
            <a:avLst/>
            <a:gdLst/>
            <a:ahLst/>
            <a:rect l="l" t="t" r="r" b="b"/>
            <a:pathLst>
              <a:path w="205104" h="109854">
                <a:moveTo>
                  <a:pt x="204980" y="0"/>
                </a:moveTo>
                <a:lnTo>
                  <a:pt x="0" y="0"/>
                </a:lnTo>
                <a:lnTo>
                  <a:pt x="0" y="109709"/>
                </a:lnTo>
                <a:lnTo>
                  <a:pt x="204980" y="109709"/>
                </a:lnTo>
                <a:lnTo>
                  <a:pt x="204980" y="0"/>
                </a:lnTo>
                <a:close/>
              </a:path>
            </a:pathLst>
          </a:custGeom>
          <a:solidFill>
            <a:srgbClr val="dfd2d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9" name="CustomShape 38"/>
          <p:cNvSpPr/>
          <p:nvPr/>
        </p:nvSpPr>
        <p:spPr>
          <a:xfrm>
            <a:off x="5025240" y="515124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4320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0" name="CustomShape 39"/>
          <p:cNvSpPr/>
          <p:nvPr/>
        </p:nvSpPr>
        <p:spPr>
          <a:xfrm>
            <a:off x="5178240" y="515124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3744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1" name="CustomShape 40"/>
          <p:cNvSpPr/>
          <p:nvPr/>
        </p:nvSpPr>
        <p:spPr>
          <a:xfrm>
            <a:off x="5326920" y="515124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4032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2" name="CustomShape 41"/>
          <p:cNvSpPr/>
          <p:nvPr/>
        </p:nvSpPr>
        <p:spPr>
          <a:xfrm>
            <a:off x="5477040" y="515124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4032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3" name="CustomShape 42"/>
          <p:cNvSpPr/>
          <p:nvPr/>
        </p:nvSpPr>
        <p:spPr>
          <a:xfrm>
            <a:off x="5625720" y="515124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3744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4" name="CustomShape 43"/>
          <p:cNvSpPr/>
          <p:nvPr/>
        </p:nvSpPr>
        <p:spPr>
          <a:xfrm>
            <a:off x="5775840" y="515124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3744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5" name="CustomShape 44"/>
          <p:cNvSpPr/>
          <p:nvPr/>
        </p:nvSpPr>
        <p:spPr>
          <a:xfrm>
            <a:off x="5924520" y="515124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4032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6" name="CustomShape 45"/>
          <p:cNvSpPr/>
          <p:nvPr/>
        </p:nvSpPr>
        <p:spPr>
          <a:xfrm>
            <a:off x="6074640" y="515124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4032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7" name="CustomShape 46"/>
          <p:cNvSpPr/>
          <p:nvPr/>
        </p:nvSpPr>
        <p:spPr>
          <a:xfrm>
            <a:off x="6223320" y="515124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3744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8" name="CustomShape 47"/>
          <p:cNvSpPr/>
          <p:nvPr/>
        </p:nvSpPr>
        <p:spPr>
          <a:xfrm>
            <a:off x="6373440" y="515124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3744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9" name="CustomShape 48"/>
          <p:cNvSpPr/>
          <p:nvPr/>
        </p:nvSpPr>
        <p:spPr>
          <a:xfrm>
            <a:off x="6522120" y="515124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4032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0" name="CustomShape 49"/>
          <p:cNvSpPr/>
          <p:nvPr/>
        </p:nvSpPr>
        <p:spPr>
          <a:xfrm>
            <a:off x="6672240" y="515124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4032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1" name="CustomShape 50"/>
          <p:cNvSpPr/>
          <p:nvPr/>
        </p:nvSpPr>
        <p:spPr>
          <a:xfrm>
            <a:off x="6820920" y="515124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3744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2" name="CustomShape 51"/>
          <p:cNvSpPr/>
          <p:nvPr/>
        </p:nvSpPr>
        <p:spPr>
          <a:xfrm>
            <a:off x="6979680" y="515124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5472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3" name="CustomShape 52"/>
          <p:cNvSpPr/>
          <p:nvPr/>
        </p:nvSpPr>
        <p:spPr>
          <a:xfrm>
            <a:off x="5025240" y="500976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4320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4" name="CustomShape 53"/>
          <p:cNvSpPr/>
          <p:nvPr/>
        </p:nvSpPr>
        <p:spPr>
          <a:xfrm>
            <a:off x="5178240" y="500976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3744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5" name="CustomShape 54"/>
          <p:cNvSpPr/>
          <p:nvPr/>
        </p:nvSpPr>
        <p:spPr>
          <a:xfrm>
            <a:off x="5326920" y="500976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4032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CustomShape 55"/>
          <p:cNvSpPr/>
          <p:nvPr/>
        </p:nvSpPr>
        <p:spPr>
          <a:xfrm>
            <a:off x="5477040" y="500976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4032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CustomShape 56"/>
          <p:cNvSpPr/>
          <p:nvPr/>
        </p:nvSpPr>
        <p:spPr>
          <a:xfrm>
            <a:off x="5625720" y="500976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3744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CustomShape 57"/>
          <p:cNvSpPr/>
          <p:nvPr/>
        </p:nvSpPr>
        <p:spPr>
          <a:xfrm>
            <a:off x="5775840" y="500976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3744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9" name="CustomShape 58"/>
          <p:cNvSpPr/>
          <p:nvPr/>
        </p:nvSpPr>
        <p:spPr>
          <a:xfrm>
            <a:off x="5924520" y="500976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4032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0" name="CustomShape 59"/>
          <p:cNvSpPr/>
          <p:nvPr/>
        </p:nvSpPr>
        <p:spPr>
          <a:xfrm>
            <a:off x="6074640" y="500976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4032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1" name="CustomShape 60"/>
          <p:cNvSpPr/>
          <p:nvPr/>
        </p:nvSpPr>
        <p:spPr>
          <a:xfrm>
            <a:off x="6223320" y="500976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3744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2" name="CustomShape 61"/>
          <p:cNvSpPr/>
          <p:nvPr/>
        </p:nvSpPr>
        <p:spPr>
          <a:xfrm>
            <a:off x="6373440" y="500976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3744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3" name="CustomShape 62"/>
          <p:cNvSpPr/>
          <p:nvPr/>
        </p:nvSpPr>
        <p:spPr>
          <a:xfrm>
            <a:off x="6522120" y="500976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4032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4" name="CustomShape 63"/>
          <p:cNvSpPr/>
          <p:nvPr/>
        </p:nvSpPr>
        <p:spPr>
          <a:xfrm>
            <a:off x="6672240" y="500976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4032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5" name="CustomShape 64"/>
          <p:cNvSpPr/>
          <p:nvPr/>
        </p:nvSpPr>
        <p:spPr>
          <a:xfrm>
            <a:off x="6820920" y="500976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3744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6" name="CustomShape 65"/>
          <p:cNvSpPr/>
          <p:nvPr/>
        </p:nvSpPr>
        <p:spPr>
          <a:xfrm>
            <a:off x="6979680" y="500976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5472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7" name="CustomShape 66"/>
          <p:cNvSpPr/>
          <p:nvPr/>
        </p:nvSpPr>
        <p:spPr>
          <a:xfrm>
            <a:off x="5025240" y="485964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4320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CustomShape 67"/>
          <p:cNvSpPr/>
          <p:nvPr/>
        </p:nvSpPr>
        <p:spPr>
          <a:xfrm>
            <a:off x="5178240" y="485964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3744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9" name="CustomShape 68"/>
          <p:cNvSpPr/>
          <p:nvPr/>
        </p:nvSpPr>
        <p:spPr>
          <a:xfrm>
            <a:off x="5326920" y="485964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4032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0" name="CustomShape 69"/>
          <p:cNvSpPr/>
          <p:nvPr/>
        </p:nvSpPr>
        <p:spPr>
          <a:xfrm>
            <a:off x="5477040" y="485964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4032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1" name="CustomShape 70"/>
          <p:cNvSpPr/>
          <p:nvPr/>
        </p:nvSpPr>
        <p:spPr>
          <a:xfrm>
            <a:off x="5625720" y="485964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3744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2" name="CustomShape 71"/>
          <p:cNvSpPr/>
          <p:nvPr/>
        </p:nvSpPr>
        <p:spPr>
          <a:xfrm>
            <a:off x="5775840" y="485964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3744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3" name="CustomShape 72"/>
          <p:cNvSpPr/>
          <p:nvPr/>
        </p:nvSpPr>
        <p:spPr>
          <a:xfrm>
            <a:off x="5924520" y="485964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4032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4" name="CustomShape 73"/>
          <p:cNvSpPr/>
          <p:nvPr/>
        </p:nvSpPr>
        <p:spPr>
          <a:xfrm>
            <a:off x="6074640" y="485964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4032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5" name="CustomShape 74"/>
          <p:cNvSpPr/>
          <p:nvPr/>
        </p:nvSpPr>
        <p:spPr>
          <a:xfrm>
            <a:off x="6223320" y="485964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3744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6" name="CustomShape 75"/>
          <p:cNvSpPr/>
          <p:nvPr/>
        </p:nvSpPr>
        <p:spPr>
          <a:xfrm>
            <a:off x="6373440" y="485964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3744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7" name="CustomShape 76"/>
          <p:cNvSpPr/>
          <p:nvPr/>
        </p:nvSpPr>
        <p:spPr>
          <a:xfrm>
            <a:off x="6522120" y="485964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4032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8" name="CustomShape 77"/>
          <p:cNvSpPr/>
          <p:nvPr/>
        </p:nvSpPr>
        <p:spPr>
          <a:xfrm>
            <a:off x="6672240" y="485964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4032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9" name="CustomShape 78"/>
          <p:cNvSpPr/>
          <p:nvPr/>
        </p:nvSpPr>
        <p:spPr>
          <a:xfrm>
            <a:off x="6820920" y="485964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3744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0" name="CustomShape 79"/>
          <p:cNvSpPr/>
          <p:nvPr/>
        </p:nvSpPr>
        <p:spPr>
          <a:xfrm>
            <a:off x="6979680" y="4859640"/>
            <a:ext cx="360" cy="109080"/>
          </a:xfrm>
          <a:custGeom>
            <a:avLst/>
            <a:gdLst/>
            <a:ahLst/>
            <a:rect l="l" t="t" r="r" b="b"/>
            <a:pathLst>
              <a:path w="0" h="109854">
                <a:moveTo>
                  <a:pt x="0" y="0"/>
                </a:moveTo>
                <a:lnTo>
                  <a:pt x="0" y="109709"/>
                </a:lnTo>
              </a:path>
            </a:pathLst>
          </a:custGeom>
          <a:noFill/>
          <a:ln w="5472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1" name="CustomShape 80"/>
          <p:cNvSpPr/>
          <p:nvPr/>
        </p:nvSpPr>
        <p:spPr>
          <a:xfrm>
            <a:off x="4890960" y="4859640"/>
            <a:ext cx="112320" cy="109080"/>
          </a:xfrm>
          <a:custGeom>
            <a:avLst/>
            <a:gdLst/>
            <a:ahLst/>
            <a:rect l="l" t="t" r="r" b="b"/>
            <a:pathLst>
              <a:path w="113029" h="109854">
                <a:moveTo>
                  <a:pt x="0" y="109699"/>
                </a:moveTo>
                <a:lnTo>
                  <a:pt x="112583" y="109699"/>
                </a:lnTo>
                <a:lnTo>
                  <a:pt x="112583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2" name="CustomShape 81"/>
          <p:cNvSpPr/>
          <p:nvPr/>
        </p:nvSpPr>
        <p:spPr>
          <a:xfrm>
            <a:off x="5046840" y="4859640"/>
            <a:ext cx="112320" cy="109080"/>
          </a:xfrm>
          <a:custGeom>
            <a:avLst/>
            <a:gdLst/>
            <a:ahLst/>
            <a:rect l="l" t="t" r="r" b="b"/>
            <a:pathLst>
              <a:path w="113029" h="109854">
                <a:moveTo>
                  <a:pt x="0" y="109699"/>
                </a:moveTo>
                <a:lnTo>
                  <a:pt x="112583" y="109699"/>
                </a:lnTo>
                <a:lnTo>
                  <a:pt x="112583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CustomShape 82"/>
          <p:cNvSpPr/>
          <p:nvPr/>
        </p:nvSpPr>
        <p:spPr>
          <a:xfrm>
            <a:off x="5196960" y="4859640"/>
            <a:ext cx="109080" cy="109080"/>
          </a:xfrm>
          <a:custGeom>
            <a:avLst/>
            <a:gdLst/>
            <a:ahLst/>
            <a:rect l="l" t="t" r="r" b="b"/>
            <a:pathLst>
              <a:path w="109854" h="109854">
                <a:moveTo>
                  <a:pt x="0" y="109699"/>
                </a:moveTo>
                <a:lnTo>
                  <a:pt x="109689" y="109699"/>
                </a:lnTo>
                <a:lnTo>
                  <a:pt x="109689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CustomShape 83"/>
          <p:cNvSpPr/>
          <p:nvPr/>
        </p:nvSpPr>
        <p:spPr>
          <a:xfrm>
            <a:off x="5347080" y="4859640"/>
            <a:ext cx="109080" cy="109080"/>
          </a:xfrm>
          <a:custGeom>
            <a:avLst/>
            <a:gdLst/>
            <a:ahLst/>
            <a:rect l="l" t="t" r="r" b="b"/>
            <a:pathLst>
              <a:path w="109854" h="109854">
                <a:moveTo>
                  <a:pt x="0" y="109699"/>
                </a:moveTo>
                <a:lnTo>
                  <a:pt x="109689" y="109699"/>
                </a:lnTo>
                <a:lnTo>
                  <a:pt x="109689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5" name="CustomShape 84"/>
          <p:cNvSpPr/>
          <p:nvPr/>
        </p:nvSpPr>
        <p:spPr>
          <a:xfrm>
            <a:off x="5497200" y="4859640"/>
            <a:ext cx="109080" cy="109080"/>
          </a:xfrm>
          <a:custGeom>
            <a:avLst/>
            <a:gdLst/>
            <a:ahLst/>
            <a:rect l="l" t="t" r="r" b="b"/>
            <a:pathLst>
              <a:path w="109854" h="109854">
                <a:moveTo>
                  <a:pt x="0" y="109699"/>
                </a:moveTo>
                <a:lnTo>
                  <a:pt x="109689" y="109699"/>
                </a:lnTo>
                <a:lnTo>
                  <a:pt x="109689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6" name="CustomShape 85"/>
          <p:cNvSpPr/>
          <p:nvPr/>
        </p:nvSpPr>
        <p:spPr>
          <a:xfrm>
            <a:off x="5644440" y="4859640"/>
            <a:ext cx="112320" cy="109080"/>
          </a:xfrm>
          <a:custGeom>
            <a:avLst/>
            <a:gdLst/>
            <a:ahLst/>
            <a:rect l="l" t="t" r="r" b="b"/>
            <a:pathLst>
              <a:path w="113029" h="109854">
                <a:moveTo>
                  <a:pt x="0" y="109699"/>
                </a:moveTo>
                <a:lnTo>
                  <a:pt x="112583" y="109699"/>
                </a:lnTo>
                <a:lnTo>
                  <a:pt x="112583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7" name="CustomShape 86"/>
          <p:cNvSpPr/>
          <p:nvPr/>
        </p:nvSpPr>
        <p:spPr>
          <a:xfrm>
            <a:off x="5794560" y="4859640"/>
            <a:ext cx="109080" cy="109080"/>
          </a:xfrm>
          <a:custGeom>
            <a:avLst/>
            <a:gdLst/>
            <a:ahLst/>
            <a:rect l="l" t="t" r="r" b="b"/>
            <a:pathLst>
              <a:path w="109854" h="109854">
                <a:moveTo>
                  <a:pt x="0" y="109699"/>
                </a:moveTo>
                <a:lnTo>
                  <a:pt x="109689" y="109699"/>
                </a:lnTo>
                <a:lnTo>
                  <a:pt x="109689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8" name="CustomShape 87"/>
          <p:cNvSpPr/>
          <p:nvPr/>
        </p:nvSpPr>
        <p:spPr>
          <a:xfrm>
            <a:off x="5944680" y="4859640"/>
            <a:ext cx="109080" cy="109080"/>
          </a:xfrm>
          <a:custGeom>
            <a:avLst/>
            <a:gdLst/>
            <a:ahLst/>
            <a:rect l="l" t="t" r="r" b="b"/>
            <a:pathLst>
              <a:path w="109854" h="109854">
                <a:moveTo>
                  <a:pt x="0" y="109699"/>
                </a:moveTo>
                <a:lnTo>
                  <a:pt x="109689" y="109699"/>
                </a:lnTo>
                <a:lnTo>
                  <a:pt x="109689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9" name="CustomShape 88"/>
          <p:cNvSpPr/>
          <p:nvPr/>
        </p:nvSpPr>
        <p:spPr>
          <a:xfrm>
            <a:off x="6094800" y="4859640"/>
            <a:ext cx="109080" cy="109080"/>
          </a:xfrm>
          <a:custGeom>
            <a:avLst/>
            <a:gdLst/>
            <a:ahLst/>
            <a:rect l="l" t="t" r="r" b="b"/>
            <a:pathLst>
              <a:path w="109854" h="109854">
                <a:moveTo>
                  <a:pt x="0" y="109699"/>
                </a:moveTo>
                <a:lnTo>
                  <a:pt x="109689" y="109699"/>
                </a:lnTo>
                <a:lnTo>
                  <a:pt x="109689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0" name="CustomShape 89"/>
          <p:cNvSpPr/>
          <p:nvPr/>
        </p:nvSpPr>
        <p:spPr>
          <a:xfrm>
            <a:off x="6242040" y="4859640"/>
            <a:ext cx="112320" cy="109080"/>
          </a:xfrm>
          <a:custGeom>
            <a:avLst/>
            <a:gdLst/>
            <a:ahLst/>
            <a:rect l="l" t="t" r="r" b="b"/>
            <a:pathLst>
              <a:path w="113029" h="109854">
                <a:moveTo>
                  <a:pt x="0" y="109699"/>
                </a:moveTo>
                <a:lnTo>
                  <a:pt x="112583" y="109699"/>
                </a:lnTo>
                <a:lnTo>
                  <a:pt x="112583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1" name="CustomShape 90"/>
          <p:cNvSpPr/>
          <p:nvPr/>
        </p:nvSpPr>
        <p:spPr>
          <a:xfrm>
            <a:off x="6392160" y="4859640"/>
            <a:ext cx="109080" cy="109080"/>
          </a:xfrm>
          <a:custGeom>
            <a:avLst/>
            <a:gdLst/>
            <a:ahLst/>
            <a:rect l="l" t="t" r="r" b="b"/>
            <a:pathLst>
              <a:path w="109854" h="109854">
                <a:moveTo>
                  <a:pt x="0" y="109699"/>
                </a:moveTo>
                <a:lnTo>
                  <a:pt x="109689" y="109699"/>
                </a:lnTo>
                <a:lnTo>
                  <a:pt x="109689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2" name="CustomShape 91"/>
          <p:cNvSpPr/>
          <p:nvPr/>
        </p:nvSpPr>
        <p:spPr>
          <a:xfrm>
            <a:off x="6542280" y="4859640"/>
            <a:ext cx="109080" cy="109080"/>
          </a:xfrm>
          <a:custGeom>
            <a:avLst/>
            <a:gdLst/>
            <a:ahLst/>
            <a:rect l="l" t="t" r="r" b="b"/>
            <a:pathLst>
              <a:path w="109854" h="109854">
                <a:moveTo>
                  <a:pt x="0" y="109699"/>
                </a:moveTo>
                <a:lnTo>
                  <a:pt x="109689" y="109699"/>
                </a:lnTo>
                <a:lnTo>
                  <a:pt x="109689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3" name="CustomShape 92"/>
          <p:cNvSpPr/>
          <p:nvPr/>
        </p:nvSpPr>
        <p:spPr>
          <a:xfrm>
            <a:off x="6692400" y="4859640"/>
            <a:ext cx="109080" cy="109080"/>
          </a:xfrm>
          <a:custGeom>
            <a:avLst/>
            <a:gdLst/>
            <a:ahLst/>
            <a:rect l="l" t="t" r="r" b="b"/>
            <a:pathLst>
              <a:path w="109854" h="109854">
                <a:moveTo>
                  <a:pt x="0" y="109699"/>
                </a:moveTo>
                <a:lnTo>
                  <a:pt x="109689" y="109699"/>
                </a:lnTo>
                <a:lnTo>
                  <a:pt x="109689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CustomShape 93"/>
          <p:cNvSpPr/>
          <p:nvPr/>
        </p:nvSpPr>
        <p:spPr>
          <a:xfrm>
            <a:off x="6839640" y="4859640"/>
            <a:ext cx="112320" cy="109080"/>
          </a:xfrm>
          <a:custGeom>
            <a:avLst/>
            <a:gdLst/>
            <a:ahLst/>
            <a:rect l="l" t="t" r="r" b="b"/>
            <a:pathLst>
              <a:path w="113029" h="109854">
                <a:moveTo>
                  <a:pt x="0" y="109699"/>
                </a:moveTo>
                <a:lnTo>
                  <a:pt x="112583" y="109699"/>
                </a:lnTo>
                <a:lnTo>
                  <a:pt x="112583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5" name="CustomShape 94"/>
          <p:cNvSpPr/>
          <p:nvPr/>
        </p:nvSpPr>
        <p:spPr>
          <a:xfrm>
            <a:off x="4890960" y="5009760"/>
            <a:ext cx="112320" cy="109080"/>
          </a:xfrm>
          <a:custGeom>
            <a:avLst/>
            <a:gdLst/>
            <a:ahLst/>
            <a:rect l="l" t="t" r="r" b="b"/>
            <a:pathLst>
              <a:path w="113029" h="109854">
                <a:moveTo>
                  <a:pt x="0" y="109699"/>
                </a:moveTo>
                <a:lnTo>
                  <a:pt x="112583" y="109699"/>
                </a:lnTo>
                <a:lnTo>
                  <a:pt x="112583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6" name="CustomShape 95"/>
          <p:cNvSpPr/>
          <p:nvPr/>
        </p:nvSpPr>
        <p:spPr>
          <a:xfrm>
            <a:off x="5046840" y="5009760"/>
            <a:ext cx="112320" cy="109080"/>
          </a:xfrm>
          <a:custGeom>
            <a:avLst/>
            <a:gdLst/>
            <a:ahLst/>
            <a:rect l="l" t="t" r="r" b="b"/>
            <a:pathLst>
              <a:path w="113029" h="109854">
                <a:moveTo>
                  <a:pt x="0" y="109699"/>
                </a:moveTo>
                <a:lnTo>
                  <a:pt x="112583" y="109699"/>
                </a:lnTo>
                <a:lnTo>
                  <a:pt x="112583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7" name="CustomShape 96"/>
          <p:cNvSpPr/>
          <p:nvPr/>
        </p:nvSpPr>
        <p:spPr>
          <a:xfrm>
            <a:off x="5196960" y="5009760"/>
            <a:ext cx="109080" cy="109080"/>
          </a:xfrm>
          <a:custGeom>
            <a:avLst/>
            <a:gdLst/>
            <a:ahLst/>
            <a:rect l="l" t="t" r="r" b="b"/>
            <a:pathLst>
              <a:path w="109854" h="109854">
                <a:moveTo>
                  <a:pt x="0" y="109699"/>
                </a:moveTo>
                <a:lnTo>
                  <a:pt x="109689" y="109699"/>
                </a:lnTo>
                <a:lnTo>
                  <a:pt x="109689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8" name="CustomShape 97"/>
          <p:cNvSpPr/>
          <p:nvPr/>
        </p:nvSpPr>
        <p:spPr>
          <a:xfrm>
            <a:off x="5347080" y="5009760"/>
            <a:ext cx="109080" cy="109080"/>
          </a:xfrm>
          <a:custGeom>
            <a:avLst/>
            <a:gdLst/>
            <a:ahLst/>
            <a:rect l="l" t="t" r="r" b="b"/>
            <a:pathLst>
              <a:path w="109854" h="109854">
                <a:moveTo>
                  <a:pt x="0" y="109699"/>
                </a:moveTo>
                <a:lnTo>
                  <a:pt x="109689" y="109699"/>
                </a:lnTo>
                <a:lnTo>
                  <a:pt x="109689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9" name="CustomShape 98"/>
          <p:cNvSpPr/>
          <p:nvPr/>
        </p:nvSpPr>
        <p:spPr>
          <a:xfrm>
            <a:off x="5497200" y="5009760"/>
            <a:ext cx="109080" cy="109080"/>
          </a:xfrm>
          <a:custGeom>
            <a:avLst/>
            <a:gdLst/>
            <a:ahLst/>
            <a:rect l="l" t="t" r="r" b="b"/>
            <a:pathLst>
              <a:path w="109854" h="109854">
                <a:moveTo>
                  <a:pt x="0" y="109699"/>
                </a:moveTo>
                <a:lnTo>
                  <a:pt x="109689" y="109699"/>
                </a:lnTo>
                <a:lnTo>
                  <a:pt x="109689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0" name="CustomShape 99"/>
          <p:cNvSpPr/>
          <p:nvPr/>
        </p:nvSpPr>
        <p:spPr>
          <a:xfrm>
            <a:off x="5644440" y="5009760"/>
            <a:ext cx="112320" cy="109080"/>
          </a:xfrm>
          <a:custGeom>
            <a:avLst/>
            <a:gdLst/>
            <a:ahLst/>
            <a:rect l="l" t="t" r="r" b="b"/>
            <a:pathLst>
              <a:path w="113029" h="109854">
                <a:moveTo>
                  <a:pt x="0" y="109699"/>
                </a:moveTo>
                <a:lnTo>
                  <a:pt x="112583" y="109699"/>
                </a:lnTo>
                <a:lnTo>
                  <a:pt x="112583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1" name="CustomShape 100"/>
          <p:cNvSpPr/>
          <p:nvPr/>
        </p:nvSpPr>
        <p:spPr>
          <a:xfrm>
            <a:off x="5794560" y="5009760"/>
            <a:ext cx="109080" cy="109080"/>
          </a:xfrm>
          <a:custGeom>
            <a:avLst/>
            <a:gdLst/>
            <a:ahLst/>
            <a:rect l="l" t="t" r="r" b="b"/>
            <a:pathLst>
              <a:path w="109854" h="109854">
                <a:moveTo>
                  <a:pt x="0" y="109699"/>
                </a:moveTo>
                <a:lnTo>
                  <a:pt x="109689" y="109699"/>
                </a:lnTo>
                <a:lnTo>
                  <a:pt x="109689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2" name="CustomShape 101"/>
          <p:cNvSpPr/>
          <p:nvPr/>
        </p:nvSpPr>
        <p:spPr>
          <a:xfrm>
            <a:off x="5944680" y="5009760"/>
            <a:ext cx="109080" cy="109080"/>
          </a:xfrm>
          <a:custGeom>
            <a:avLst/>
            <a:gdLst/>
            <a:ahLst/>
            <a:rect l="l" t="t" r="r" b="b"/>
            <a:pathLst>
              <a:path w="109854" h="109854">
                <a:moveTo>
                  <a:pt x="0" y="109699"/>
                </a:moveTo>
                <a:lnTo>
                  <a:pt x="109689" y="109699"/>
                </a:lnTo>
                <a:lnTo>
                  <a:pt x="109689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3" name="CustomShape 102"/>
          <p:cNvSpPr/>
          <p:nvPr/>
        </p:nvSpPr>
        <p:spPr>
          <a:xfrm>
            <a:off x="6094800" y="5009760"/>
            <a:ext cx="109080" cy="109080"/>
          </a:xfrm>
          <a:custGeom>
            <a:avLst/>
            <a:gdLst/>
            <a:ahLst/>
            <a:rect l="l" t="t" r="r" b="b"/>
            <a:pathLst>
              <a:path w="109854" h="109854">
                <a:moveTo>
                  <a:pt x="0" y="109699"/>
                </a:moveTo>
                <a:lnTo>
                  <a:pt x="109689" y="109699"/>
                </a:lnTo>
                <a:lnTo>
                  <a:pt x="109689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4" name="CustomShape 103"/>
          <p:cNvSpPr/>
          <p:nvPr/>
        </p:nvSpPr>
        <p:spPr>
          <a:xfrm>
            <a:off x="6242040" y="5009760"/>
            <a:ext cx="112320" cy="109080"/>
          </a:xfrm>
          <a:custGeom>
            <a:avLst/>
            <a:gdLst/>
            <a:ahLst/>
            <a:rect l="l" t="t" r="r" b="b"/>
            <a:pathLst>
              <a:path w="113029" h="109854">
                <a:moveTo>
                  <a:pt x="0" y="109699"/>
                </a:moveTo>
                <a:lnTo>
                  <a:pt x="112583" y="109699"/>
                </a:lnTo>
                <a:lnTo>
                  <a:pt x="112583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5" name="CustomShape 104"/>
          <p:cNvSpPr/>
          <p:nvPr/>
        </p:nvSpPr>
        <p:spPr>
          <a:xfrm>
            <a:off x="6392160" y="5009760"/>
            <a:ext cx="109080" cy="109080"/>
          </a:xfrm>
          <a:custGeom>
            <a:avLst/>
            <a:gdLst/>
            <a:ahLst/>
            <a:rect l="l" t="t" r="r" b="b"/>
            <a:pathLst>
              <a:path w="109854" h="109854">
                <a:moveTo>
                  <a:pt x="0" y="109699"/>
                </a:moveTo>
                <a:lnTo>
                  <a:pt x="109689" y="109699"/>
                </a:lnTo>
                <a:lnTo>
                  <a:pt x="109689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6" name="CustomShape 105"/>
          <p:cNvSpPr/>
          <p:nvPr/>
        </p:nvSpPr>
        <p:spPr>
          <a:xfrm>
            <a:off x="6542280" y="5009760"/>
            <a:ext cx="109080" cy="109080"/>
          </a:xfrm>
          <a:custGeom>
            <a:avLst/>
            <a:gdLst/>
            <a:ahLst/>
            <a:rect l="l" t="t" r="r" b="b"/>
            <a:pathLst>
              <a:path w="109854" h="109854">
                <a:moveTo>
                  <a:pt x="0" y="109699"/>
                </a:moveTo>
                <a:lnTo>
                  <a:pt x="109689" y="109699"/>
                </a:lnTo>
                <a:lnTo>
                  <a:pt x="109689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7" name="CustomShape 106"/>
          <p:cNvSpPr/>
          <p:nvPr/>
        </p:nvSpPr>
        <p:spPr>
          <a:xfrm>
            <a:off x="6692400" y="5009760"/>
            <a:ext cx="109080" cy="109080"/>
          </a:xfrm>
          <a:custGeom>
            <a:avLst/>
            <a:gdLst/>
            <a:ahLst/>
            <a:rect l="l" t="t" r="r" b="b"/>
            <a:pathLst>
              <a:path w="109854" h="109854">
                <a:moveTo>
                  <a:pt x="0" y="109699"/>
                </a:moveTo>
                <a:lnTo>
                  <a:pt x="109689" y="109699"/>
                </a:lnTo>
                <a:lnTo>
                  <a:pt x="109689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8" name="CustomShape 107"/>
          <p:cNvSpPr/>
          <p:nvPr/>
        </p:nvSpPr>
        <p:spPr>
          <a:xfrm>
            <a:off x="6839640" y="5009760"/>
            <a:ext cx="112320" cy="109080"/>
          </a:xfrm>
          <a:custGeom>
            <a:avLst/>
            <a:gdLst/>
            <a:ahLst/>
            <a:rect l="l" t="t" r="r" b="b"/>
            <a:pathLst>
              <a:path w="113029" h="109854">
                <a:moveTo>
                  <a:pt x="0" y="109699"/>
                </a:moveTo>
                <a:lnTo>
                  <a:pt x="112583" y="109699"/>
                </a:lnTo>
                <a:lnTo>
                  <a:pt x="112583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9" name="CustomShape 108"/>
          <p:cNvSpPr/>
          <p:nvPr/>
        </p:nvSpPr>
        <p:spPr>
          <a:xfrm>
            <a:off x="4890960" y="5151240"/>
            <a:ext cx="112320" cy="109080"/>
          </a:xfrm>
          <a:custGeom>
            <a:avLst/>
            <a:gdLst/>
            <a:ahLst/>
            <a:rect l="l" t="t" r="r" b="b"/>
            <a:pathLst>
              <a:path w="113029" h="109854">
                <a:moveTo>
                  <a:pt x="0" y="109699"/>
                </a:moveTo>
                <a:lnTo>
                  <a:pt x="112583" y="109699"/>
                </a:lnTo>
                <a:lnTo>
                  <a:pt x="112583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0" name="CustomShape 109"/>
          <p:cNvSpPr/>
          <p:nvPr/>
        </p:nvSpPr>
        <p:spPr>
          <a:xfrm>
            <a:off x="5046840" y="5151240"/>
            <a:ext cx="112320" cy="109080"/>
          </a:xfrm>
          <a:custGeom>
            <a:avLst/>
            <a:gdLst/>
            <a:ahLst/>
            <a:rect l="l" t="t" r="r" b="b"/>
            <a:pathLst>
              <a:path w="113029" h="109854">
                <a:moveTo>
                  <a:pt x="0" y="109699"/>
                </a:moveTo>
                <a:lnTo>
                  <a:pt x="112583" y="109699"/>
                </a:lnTo>
                <a:lnTo>
                  <a:pt x="112583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1" name="CustomShape 110"/>
          <p:cNvSpPr/>
          <p:nvPr/>
        </p:nvSpPr>
        <p:spPr>
          <a:xfrm>
            <a:off x="5196960" y="5151240"/>
            <a:ext cx="109080" cy="109080"/>
          </a:xfrm>
          <a:custGeom>
            <a:avLst/>
            <a:gdLst/>
            <a:ahLst/>
            <a:rect l="l" t="t" r="r" b="b"/>
            <a:pathLst>
              <a:path w="109854" h="109854">
                <a:moveTo>
                  <a:pt x="0" y="109699"/>
                </a:moveTo>
                <a:lnTo>
                  <a:pt x="109689" y="109699"/>
                </a:lnTo>
                <a:lnTo>
                  <a:pt x="109689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2" name="CustomShape 111"/>
          <p:cNvSpPr/>
          <p:nvPr/>
        </p:nvSpPr>
        <p:spPr>
          <a:xfrm>
            <a:off x="5347080" y="5151240"/>
            <a:ext cx="109080" cy="109080"/>
          </a:xfrm>
          <a:custGeom>
            <a:avLst/>
            <a:gdLst/>
            <a:ahLst/>
            <a:rect l="l" t="t" r="r" b="b"/>
            <a:pathLst>
              <a:path w="109854" h="109854">
                <a:moveTo>
                  <a:pt x="0" y="109699"/>
                </a:moveTo>
                <a:lnTo>
                  <a:pt x="109689" y="109699"/>
                </a:lnTo>
                <a:lnTo>
                  <a:pt x="109689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3" name="CustomShape 112"/>
          <p:cNvSpPr/>
          <p:nvPr/>
        </p:nvSpPr>
        <p:spPr>
          <a:xfrm>
            <a:off x="5497200" y="5151240"/>
            <a:ext cx="109080" cy="109080"/>
          </a:xfrm>
          <a:custGeom>
            <a:avLst/>
            <a:gdLst/>
            <a:ahLst/>
            <a:rect l="l" t="t" r="r" b="b"/>
            <a:pathLst>
              <a:path w="109854" h="109854">
                <a:moveTo>
                  <a:pt x="0" y="109699"/>
                </a:moveTo>
                <a:lnTo>
                  <a:pt x="109689" y="109699"/>
                </a:lnTo>
                <a:lnTo>
                  <a:pt x="109689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4" name="CustomShape 113"/>
          <p:cNvSpPr/>
          <p:nvPr/>
        </p:nvSpPr>
        <p:spPr>
          <a:xfrm>
            <a:off x="5644440" y="5151240"/>
            <a:ext cx="112320" cy="109080"/>
          </a:xfrm>
          <a:custGeom>
            <a:avLst/>
            <a:gdLst/>
            <a:ahLst/>
            <a:rect l="l" t="t" r="r" b="b"/>
            <a:pathLst>
              <a:path w="113029" h="109854">
                <a:moveTo>
                  <a:pt x="0" y="109699"/>
                </a:moveTo>
                <a:lnTo>
                  <a:pt x="112583" y="109699"/>
                </a:lnTo>
                <a:lnTo>
                  <a:pt x="112583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5" name="CustomShape 114"/>
          <p:cNvSpPr/>
          <p:nvPr/>
        </p:nvSpPr>
        <p:spPr>
          <a:xfrm>
            <a:off x="5794560" y="5151240"/>
            <a:ext cx="109080" cy="109080"/>
          </a:xfrm>
          <a:custGeom>
            <a:avLst/>
            <a:gdLst/>
            <a:ahLst/>
            <a:rect l="l" t="t" r="r" b="b"/>
            <a:pathLst>
              <a:path w="109854" h="109854">
                <a:moveTo>
                  <a:pt x="0" y="109699"/>
                </a:moveTo>
                <a:lnTo>
                  <a:pt x="109689" y="109699"/>
                </a:lnTo>
                <a:lnTo>
                  <a:pt x="109689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6" name="CustomShape 115"/>
          <p:cNvSpPr/>
          <p:nvPr/>
        </p:nvSpPr>
        <p:spPr>
          <a:xfrm>
            <a:off x="5944680" y="5151240"/>
            <a:ext cx="109080" cy="109080"/>
          </a:xfrm>
          <a:custGeom>
            <a:avLst/>
            <a:gdLst/>
            <a:ahLst/>
            <a:rect l="l" t="t" r="r" b="b"/>
            <a:pathLst>
              <a:path w="109854" h="109854">
                <a:moveTo>
                  <a:pt x="0" y="109699"/>
                </a:moveTo>
                <a:lnTo>
                  <a:pt x="109689" y="109699"/>
                </a:lnTo>
                <a:lnTo>
                  <a:pt x="109689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7" name="CustomShape 116"/>
          <p:cNvSpPr/>
          <p:nvPr/>
        </p:nvSpPr>
        <p:spPr>
          <a:xfrm>
            <a:off x="6094800" y="5151240"/>
            <a:ext cx="109080" cy="109080"/>
          </a:xfrm>
          <a:custGeom>
            <a:avLst/>
            <a:gdLst/>
            <a:ahLst/>
            <a:rect l="l" t="t" r="r" b="b"/>
            <a:pathLst>
              <a:path w="109854" h="109854">
                <a:moveTo>
                  <a:pt x="0" y="109699"/>
                </a:moveTo>
                <a:lnTo>
                  <a:pt x="109689" y="109699"/>
                </a:lnTo>
                <a:lnTo>
                  <a:pt x="109689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8" name="CustomShape 117"/>
          <p:cNvSpPr/>
          <p:nvPr/>
        </p:nvSpPr>
        <p:spPr>
          <a:xfrm>
            <a:off x="6242040" y="5151240"/>
            <a:ext cx="112320" cy="109080"/>
          </a:xfrm>
          <a:custGeom>
            <a:avLst/>
            <a:gdLst/>
            <a:ahLst/>
            <a:rect l="l" t="t" r="r" b="b"/>
            <a:pathLst>
              <a:path w="113029" h="109854">
                <a:moveTo>
                  <a:pt x="0" y="109699"/>
                </a:moveTo>
                <a:lnTo>
                  <a:pt x="112583" y="109699"/>
                </a:lnTo>
                <a:lnTo>
                  <a:pt x="112583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9" name="CustomShape 118"/>
          <p:cNvSpPr/>
          <p:nvPr/>
        </p:nvSpPr>
        <p:spPr>
          <a:xfrm>
            <a:off x="6392160" y="5151240"/>
            <a:ext cx="109080" cy="109080"/>
          </a:xfrm>
          <a:custGeom>
            <a:avLst/>
            <a:gdLst/>
            <a:ahLst/>
            <a:rect l="l" t="t" r="r" b="b"/>
            <a:pathLst>
              <a:path w="109854" h="109854">
                <a:moveTo>
                  <a:pt x="0" y="109699"/>
                </a:moveTo>
                <a:lnTo>
                  <a:pt x="109689" y="109699"/>
                </a:lnTo>
                <a:lnTo>
                  <a:pt x="109689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0" name="CustomShape 119"/>
          <p:cNvSpPr/>
          <p:nvPr/>
        </p:nvSpPr>
        <p:spPr>
          <a:xfrm>
            <a:off x="6542280" y="5151240"/>
            <a:ext cx="109080" cy="109080"/>
          </a:xfrm>
          <a:custGeom>
            <a:avLst/>
            <a:gdLst/>
            <a:ahLst/>
            <a:rect l="l" t="t" r="r" b="b"/>
            <a:pathLst>
              <a:path w="109854" h="109854">
                <a:moveTo>
                  <a:pt x="0" y="109699"/>
                </a:moveTo>
                <a:lnTo>
                  <a:pt x="109689" y="109699"/>
                </a:lnTo>
                <a:lnTo>
                  <a:pt x="109689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1" name="CustomShape 120"/>
          <p:cNvSpPr/>
          <p:nvPr/>
        </p:nvSpPr>
        <p:spPr>
          <a:xfrm>
            <a:off x="6692400" y="5151240"/>
            <a:ext cx="109080" cy="109080"/>
          </a:xfrm>
          <a:custGeom>
            <a:avLst/>
            <a:gdLst/>
            <a:ahLst/>
            <a:rect l="l" t="t" r="r" b="b"/>
            <a:pathLst>
              <a:path w="109854" h="109854">
                <a:moveTo>
                  <a:pt x="0" y="109699"/>
                </a:moveTo>
                <a:lnTo>
                  <a:pt x="109689" y="109699"/>
                </a:lnTo>
                <a:lnTo>
                  <a:pt x="109689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2" name="CustomShape 121"/>
          <p:cNvSpPr/>
          <p:nvPr/>
        </p:nvSpPr>
        <p:spPr>
          <a:xfrm>
            <a:off x="6839640" y="5151240"/>
            <a:ext cx="112320" cy="109080"/>
          </a:xfrm>
          <a:custGeom>
            <a:avLst/>
            <a:gdLst/>
            <a:ahLst/>
            <a:rect l="l" t="t" r="r" b="b"/>
            <a:pathLst>
              <a:path w="113029" h="109854">
                <a:moveTo>
                  <a:pt x="0" y="109699"/>
                </a:moveTo>
                <a:lnTo>
                  <a:pt x="112583" y="109699"/>
                </a:lnTo>
                <a:lnTo>
                  <a:pt x="112583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3" name="CustomShape 122"/>
          <p:cNvSpPr/>
          <p:nvPr/>
        </p:nvSpPr>
        <p:spPr>
          <a:xfrm>
            <a:off x="4890960" y="5298480"/>
            <a:ext cx="112320" cy="109080"/>
          </a:xfrm>
          <a:custGeom>
            <a:avLst/>
            <a:gdLst/>
            <a:ahLst/>
            <a:rect l="l" t="t" r="r" b="b"/>
            <a:pathLst>
              <a:path w="113029" h="109854">
                <a:moveTo>
                  <a:pt x="0" y="109699"/>
                </a:moveTo>
                <a:lnTo>
                  <a:pt x="112583" y="109699"/>
                </a:lnTo>
                <a:lnTo>
                  <a:pt x="112583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4" name="CustomShape 123"/>
          <p:cNvSpPr/>
          <p:nvPr/>
        </p:nvSpPr>
        <p:spPr>
          <a:xfrm>
            <a:off x="5046840" y="5298480"/>
            <a:ext cx="112320" cy="109080"/>
          </a:xfrm>
          <a:custGeom>
            <a:avLst/>
            <a:gdLst/>
            <a:ahLst/>
            <a:rect l="l" t="t" r="r" b="b"/>
            <a:pathLst>
              <a:path w="113029" h="109854">
                <a:moveTo>
                  <a:pt x="0" y="109699"/>
                </a:moveTo>
                <a:lnTo>
                  <a:pt x="112583" y="109699"/>
                </a:lnTo>
                <a:lnTo>
                  <a:pt x="112583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5" name="CustomShape 124"/>
          <p:cNvSpPr/>
          <p:nvPr/>
        </p:nvSpPr>
        <p:spPr>
          <a:xfrm>
            <a:off x="5196960" y="5298480"/>
            <a:ext cx="857160" cy="109080"/>
          </a:xfrm>
          <a:custGeom>
            <a:avLst/>
            <a:gdLst/>
            <a:ahLst/>
            <a:rect l="l" t="t" r="r" b="b"/>
            <a:pathLst>
              <a:path w="857885" h="109854">
                <a:moveTo>
                  <a:pt x="0" y="109699"/>
                </a:moveTo>
                <a:lnTo>
                  <a:pt x="857331" y="109699"/>
                </a:lnTo>
                <a:lnTo>
                  <a:pt x="857331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6" name="CustomShape 125"/>
          <p:cNvSpPr/>
          <p:nvPr/>
        </p:nvSpPr>
        <p:spPr>
          <a:xfrm>
            <a:off x="6094800" y="5298480"/>
            <a:ext cx="109080" cy="109080"/>
          </a:xfrm>
          <a:custGeom>
            <a:avLst/>
            <a:gdLst/>
            <a:ahLst/>
            <a:rect l="l" t="t" r="r" b="b"/>
            <a:pathLst>
              <a:path w="109854" h="109854">
                <a:moveTo>
                  <a:pt x="0" y="109699"/>
                </a:moveTo>
                <a:lnTo>
                  <a:pt x="109689" y="109699"/>
                </a:lnTo>
                <a:lnTo>
                  <a:pt x="109689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7" name="CustomShape 126"/>
          <p:cNvSpPr/>
          <p:nvPr/>
        </p:nvSpPr>
        <p:spPr>
          <a:xfrm>
            <a:off x="6242040" y="5298480"/>
            <a:ext cx="112320" cy="109080"/>
          </a:xfrm>
          <a:custGeom>
            <a:avLst/>
            <a:gdLst/>
            <a:ahLst/>
            <a:rect l="l" t="t" r="r" b="b"/>
            <a:pathLst>
              <a:path w="113029" h="109854">
                <a:moveTo>
                  <a:pt x="0" y="109699"/>
                </a:moveTo>
                <a:lnTo>
                  <a:pt x="112583" y="109699"/>
                </a:lnTo>
                <a:lnTo>
                  <a:pt x="112583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8" name="CustomShape 127"/>
          <p:cNvSpPr/>
          <p:nvPr/>
        </p:nvSpPr>
        <p:spPr>
          <a:xfrm>
            <a:off x="6392160" y="5298480"/>
            <a:ext cx="109080" cy="109080"/>
          </a:xfrm>
          <a:custGeom>
            <a:avLst/>
            <a:gdLst/>
            <a:ahLst/>
            <a:rect l="l" t="t" r="r" b="b"/>
            <a:pathLst>
              <a:path w="109854" h="109854">
                <a:moveTo>
                  <a:pt x="0" y="109699"/>
                </a:moveTo>
                <a:lnTo>
                  <a:pt x="109689" y="109699"/>
                </a:lnTo>
                <a:lnTo>
                  <a:pt x="109689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9" name="CustomShape 128"/>
          <p:cNvSpPr/>
          <p:nvPr/>
        </p:nvSpPr>
        <p:spPr>
          <a:xfrm>
            <a:off x="6542280" y="5298480"/>
            <a:ext cx="259560" cy="109080"/>
          </a:xfrm>
          <a:custGeom>
            <a:avLst/>
            <a:gdLst/>
            <a:ahLst/>
            <a:rect l="l" t="t" r="r" b="b"/>
            <a:pathLst>
              <a:path w="260350" h="109854">
                <a:moveTo>
                  <a:pt x="0" y="109699"/>
                </a:moveTo>
                <a:lnTo>
                  <a:pt x="259800" y="109699"/>
                </a:lnTo>
                <a:lnTo>
                  <a:pt x="259800" y="0"/>
                </a:lnTo>
                <a:lnTo>
                  <a:pt x="0" y="0"/>
                </a:lnTo>
                <a:lnTo>
                  <a:pt x="0" y="10969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0" name="CustomShape 129"/>
          <p:cNvSpPr/>
          <p:nvPr/>
        </p:nvSpPr>
        <p:spPr>
          <a:xfrm>
            <a:off x="5687640" y="5532120"/>
            <a:ext cx="435600" cy="192960"/>
          </a:xfrm>
          <a:custGeom>
            <a:avLst/>
            <a:gdLst/>
            <a:ahLst/>
            <a:rect l="l" t="t" r="r" b="b"/>
            <a:pathLst>
              <a:path w="436245" h="193675">
                <a:moveTo>
                  <a:pt x="435875" y="0"/>
                </a:moveTo>
                <a:lnTo>
                  <a:pt x="0" y="0"/>
                </a:lnTo>
                <a:lnTo>
                  <a:pt x="0" y="193403"/>
                </a:lnTo>
                <a:lnTo>
                  <a:pt x="435875" y="193403"/>
                </a:lnTo>
                <a:lnTo>
                  <a:pt x="435875" y="0"/>
                </a:lnTo>
                <a:close/>
              </a:path>
            </a:pathLst>
          </a:custGeom>
          <a:solidFill>
            <a:srgbClr val="dfd2d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1" name="CustomShape 130"/>
          <p:cNvSpPr/>
          <p:nvPr/>
        </p:nvSpPr>
        <p:spPr>
          <a:xfrm>
            <a:off x="5676120" y="5818320"/>
            <a:ext cx="458280" cy="360"/>
          </a:xfrm>
          <a:custGeom>
            <a:avLst/>
            <a:gdLst/>
            <a:ahLst/>
            <a:rect l="l" t="t" r="r" b="b"/>
            <a:pathLst>
              <a:path w="459104" h="0">
                <a:moveTo>
                  <a:pt x="0" y="0"/>
                </a:moveTo>
                <a:lnTo>
                  <a:pt x="458964" y="0"/>
                </a:lnTo>
              </a:path>
            </a:pathLst>
          </a:custGeom>
          <a:noFill/>
          <a:ln w="11520">
            <a:solidFill>
              <a:srgbClr val="ac9e9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2" name="CustomShape 131"/>
          <p:cNvSpPr/>
          <p:nvPr/>
        </p:nvSpPr>
        <p:spPr>
          <a:xfrm>
            <a:off x="5676120" y="5737680"/>
            <a:ext cx="11520" cy="74160"/>
          </a:xfrm>
          <a:custGeom>
            <a:avLst/>
            <a:gdLst/>
            <a:ahLst/>
            <a:rect l="l" t="t" r="r" b="b"/>
            <a:pathLst>
              <a:path w="12064" h="74929">
                <a:moveTo>
                  <a:pt x="0" y="74933"/>
                </a:moveTo>
                <a:lnTo>
                  <a:pt x="11593" y="74933"/>
                </a:lnTo>
                <a:lnTo>
                  <a:pt x="11593" y="0"/>
                </a:lnTo>
                <a:lnTo>
                  <a:pt x="0" y="0"/>
                </a:lnTo>
                <a:lnTo>
                  <a:pt x="0" y="74933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3" name="CustomShape 132"/>
          <p:cNvSpPr/>
          <p:nvPr/>
        </p:nvSpPr>
        <p:spPr>
          <a:xfrm>
            <a:off x="5676120" y="5731920"/>
            <a:ext cx="458280" cy="360"/>
          </a:xfrm>
          <a:custGeom>
            <a:avLst/>
            <a:gdLst/>
            <a:ahLst/>
            <a:rect l="l" t="t" r="r" b="b"/>
            <a:pathLst>
              <a:path w="459104" h="0">
                <a:moveTo>
                  <a:pt x="0" y="0"/>
                </a:moveTo>
                <a:lnTo>
                  <a:pt x="458964" y="0"/>
                </a:lnTo>
              </a:path>
            </a:pathLst>
          </a:custGeom>
          <a:noFill/>
          <a:ln w="11520">
            <a:solidFill>
              <a:srgbClr val="ac9e9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4" name="CustomShape 133"/>
          <p:cNvSpPr/>
          <p:nvPr/>
        </p:nvSpPr>
        <p:spPr>
          <a:xfrm>
            <a:off x="5681880" y="5531760"/>
            <a:ext cx="360" cy="194400"/>
          </a:xfrm>
          <a:custGeom>
            <a:avLst/>
            <a:gdLst/>
            <a:ahLst/>
            <a:rect l="l" t="t" r="r" b="b"/>
            <a:pathLst>
              <a:path w="0" h="194945">
                <a:moveTo>
                  <a:pt x="0" y="0"/>
                </a:moveTo>
                <a:lnTo>
                  <a:pt x="0" y="194318"/>
                </a:lnTo>
              </a:path>
            </a:pathLst>
          </a:custGeom>
          <a:noFill/>
          <a:ln w="11520">
            <a:solidFill>
              <a:srgbClr val="ac9e9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5" name="CustomShape 134"/>
          <p:cNvSpPr/>
          <p:nvPr/>
        </p:nvSpPr>
        <p:spPr>
          <a:xfrm>
            <a:off x="5676120" y="5526000"/>
            <a:ext cx="458280" cy="360"/>
          </a:xfrm>
          <a:custGeom>
            <a:avLst/>
            <a:gdLst/>
            <a:ahLst/>
            <a:rect l="l" t="t" r="r" b="b"/>
            <a:pathLst>
              <a:path w="459104" h="0">
                <a:moveTo>
                  <a:pt x="0" y="0"/>
                </a:moveTo>
                <a:lnTo>
                  <a:pt x="458964" y="0"/>
                </a:lnTo>
              </a:path>
            </a:pathLst>
          </a:custGeom>
          <a:noFill/>
          <a:ln w="11520">
            <a:solidFill>
              <a:srgbClr val="ac9e9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6" name="CustomShape 135"/>
          <p:cNvSpPr/>
          <p:nvPr/>
        </p:nvSpPr>
        <p:spPr>
          <a:xfrm>
            <a:off x="5898600" y="5737320"/>
            <a:ext cx="11520" cy="74880"/>
          </a:xfrm>
          <a:custGeom>
            <a:avLst/>
            <a:gdLst/>
            <a:ahLst/>
            <a:rect l="l" t="t" r="r" b="b"/>
            <a:pathLst>
              <a:path w="12064" h="75564">
                <a:moveTo>
                  <a:pt x="11496" y="0"/>
                </a:moveTo>
                <a:lnTo>
                  <a:pt x="0" y="0"/>
                </a:lnTo>
                <a:lnTo>
                  <a:pt x="0" y="75023"/>
                </a:lnTo>
                <a:lnTo>
                  <a:pt x="11496" y="75023"/>
                </a:lnTo>
                <a:lnTo>
                  <a:pt x="11496" y="0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7" name="CustomShape 136"/>
          <p:cNvSpPr/>
          <p:nvPr/>
        </p:nvSpPr>
        <p:spPr>
          <a:xfrm>
            <a:off x="6123600" y="5737320"/>
            <a:ext cx="11520" cy="74880"/>
          </a:xfrm>
          <a:custGeom>
            <a:avLst/>
            <a:gdLst/>
            <a:ahLst/>
            <a:rect l="l" t="t" r="r" b="b"/>
            <a:pathLst>
              <a:path w="12064" h="75564">
                <a:moveTo>
                  <a:pt x="11496" y="0"/>
                </a:moveTo>
                <a:lnTo>
                  <a:pt x="0" y="0"/>
                </a:lnTo>
                <a:lnTo>
                  <a:pt x="0" y="75023"/>
                </a:lnTo>
                <a:lnTo>
                  <a:pt x="11496" y="75023"/>
                </a:lnTo>
                <a:lnTo>
                  <a:pt x="11496" y="0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8" name="CustomShape 137"/>
          <p:cNvSpPr/>
          <p:nvPr/>
        </p:nvSpPr>
        <p:spPr>
          <a:xfrm>
            <a:off x="6129360" y="5532120"/>
            <a:ext cx="360" cy="192960"/>
          </a:xfrm>
          <a:custGeom>
            <a:avLst/>
            <a:gdLst/>
            <a:ahLst/>
            <a:rect l="l" t="t" r="r" b="b"/>
            <a:pathLst>
              <a:path w="0" h="193675">
                <a:moveTo>
                  <a:pt x="0" y="0"/>
                </a:moveTo>
                <a:lnTo>
                  <a:pt x="0" y="193403"/>
                </a:lnTo>
              </a:path>
            </a:pathLst>
          </a:custGeom>
          <a:noFill/>
          <a:ln w="11520">
            <a:solidFill>
              <a:srgbClr val="ac9e9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9" name="CustomShape 138"/>
          <p:cNvSpPr/>
          <p:nvPr/>
        </p:nvSpPr>
        <p:spPr>
          <a:xfrm>
            <a:off x="5687640" y="5774760"/>
            <a:ext cx="210240" cy="360"/>
          </a:xfrm>
          <a:custGeom>
            <a:avLst/>
            <a:gdLst/>
            <a:ahLst/>
            <a:rect l="l" t="t" r="r" b="b"/>
            <a:pathLst>
              <a:path w="210820" h="0">
                <a:moveTo>
                  <a:pt x="0" y="0"/>
                </a:moveTo>
                <a:lnTo>
                  <a:pt x="210728" y="0"/>
                </a:lnTo>
              </a:path>
            </a:pathLst>
          </a:custGeom>
          <a:noFill/>
          <a:ln w="7488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0" name="CustomShape 139"/>
          <p:cNvSpPr/>
          <p:nvPr/>
        </p:nvSpPr>
        <p:spPr>
          <a:xfrm>
            <a:off x="5910120" y="5774760"/>
            <a:ext cx="213120" cy="360"/>
          </a:xfrm>
          <a:custGeom>
            <a:avLst/>
            <a:gdLst/>
            <a:ahLst/>
            <a:rect l="l" t="t" r="r" b="b"/>
            <a:pathLst>
              <a:path w="213995" h="0">
                <a:moveTo>
                  <a:pt x="0" y="0"/>
                </a:moveTo>
                <a:lnTo>
                  <a:pt x="213650" y="0"/>
                </a:lnTo>
              </a:path>
            </a:pathLst>
          </a:custGeom>
          <a:noFill/>
          <a:ln w="7488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1" name="CustomShape 140"/>
          <p:cNvSpPr/>
          <p:nvPr/>
        </p:nvSpPr>
        <p:spPr>
          <a:xfrm>
            <a:off x="4836240" y="5474520"/>
            <a:ext cx="2181600" cy="360"/>
          </a:xfrm>
          <a:custGeom>
            <a:avLst/>
            <a:gdLst/>
            <a:ahLst/>
            <a:rect l="l" t="t" r="r" b="b"/>
            <a:pathLst>
              <a:path w="2182495" h="0">
                <a:moveTo>
                  <a:pt x="0" y="0"/>
                </a:moveTo>
                <a:lnTo>
                  <a:pt x="2182298" y="0"/>
                </a:lnTo>
              </a:path>
            </a:pathLst>
          </a:custGeom>
          <a:noFill/>
          <a:ln w="5040">
            <a:solidFill>
              <a:srgbClr val="b3b3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2" name="CustomShape 141"/>
          <p:cNvSpPr/>
          <p:nvPr/>
        </p:nvSpPr>
        <p:spPr>
          <a:xfrm>
            <a:off x="4839120" y="4799160"/>
            <a:ext cx="360" cy="672840"/>
          </a:xfrm>
          <a:custGeom>
            <a:avLst/>
            <a:gdLst/>
            <a:ahLst/>
            <a:rect l="l" t="t" r="r" b="b"/>
            <a:pathLst>
              <a:path w="0" h="673735">
                <a:moveTo>
                  <a:pt x="0" y="0"/>
                </a:moveTo>
                <a:lnTo>
                  <a:pt x="0" y="673129"/>
                </a:lnTo>
              </a:path>
            </a:pathLst>
          </a:custGeom>
          <a:noFill/>
          <a:ln w="5760">
            <a:solidFill>
              <a:srgbClr val="b3b3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3" name="CustomShape 142"/>
          <p:cNvSpPr/>
          <p:nvPr/>
        </p:nvSpPr>
        <p:spPr>
          <a:xfrm>
            <a:off x="4836240" y="4795920"/>
            <a:ext cx="2181600" cy="360"/>
          </a:xfrm>
          <a:custGeom>
            <a:avLst/>
            <a:gdLst/>
            <a:ahLst/>
            <a:rect l="l" t="t" r="r" b="b"/>
            <a:pathLst>
              <a:path w="2182495" h="0">
                <a:moveTo>
                  <a:pt x="0" y="0"/>
                </a:moveTo>
                <a:lnTo>
                  <a:pt x="2182298" y="0"/>
                </a:lnTo>
              </a:path>
            </a:pathLst>
          </a:custGeom>
          <a:noFill/>
          <a:ln w="6480">
            <a:solidFill>
              <a:srgbClr val="b3b3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4" name="CustomShape 143"/>
          <p:cNvSpPr/>
          <p:nvPr/>
        </p:nvSpPr>
        <p:spPr>
          <a:xfrm>
            <a:off x="7015680" y="4798800"/>
            <a:ext cx="360" cy="672480"/>
          </a:xfrm>
          <a:custGeom>
            <a:avLst/>
            <a:gdLst/>
            <a:ahLst/>
            <a:rect l="l" t="t" r="r" b="b"/>
            <a:pathLst>
              <a:path w="0" h="673100">
                <a:moveTo>
                  <a:pt x="0" y="0"/>
                </a:moveTo>
                <a:lnTo>
                  <a:pt x="0" y="672674"/>
                </a:lnTo>
              </a:path>
            </a:pathLst>
          </a:custGeom>
          <a:noFill/>
          <a:ln w="5760">
            <a:solidFill>
              <a:srgbClr val="b3b3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5" name="CustomShape 144"/>
          <p:cNvSpPr/>
          <p:nvPr/>
        </p:nvSpPr>
        <p:spPr>
          <a:xfrm>
            <a:off x="4836240" y="4723920"/>
            <a:ext cx="386640" cy="360"/>
          </a:xfrm>
          <a:custGeom>
            <a:avLst/>
            <a:gdLst/>
            <a:ahLst/>
            <a:rect l="l" t="t" r="r" b="b"/>
            <a:pathLst>
              <a:path w="387350" h="0">
                <a:moveTo>
                  <a:pt x="0" y="0"/>
                </a:moveTo>
                <a:lnTo>
                  <a:pt x="386812" y="0"/>
                </a:lnTo>
              </a:path>
            </a:pathLst>
          </a:custGeom>
          <a:noFill/>
          <a:ln w="81000">
            <a:solidFill>
              <a:srgbClr val="ddd3d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6" name="CustomShape 145"/>
          <p:cNvSpPr/>
          <p:nvPr/>
        </p:nvSpPr>
        <p:spPr>
          <a:xfrm>
            <a:off x="6631560" y="4723920"/>
            <a:ext cx="386640" cy="360"/>
          </a:xfrm>
          <a:custGeom>
            <a:avLst/>
            <a:gdLst/>
            <a:ahLst/>
            <a:rect l="l" t="t" r="r" b="b"/>
            <a:pathLst>
              <a:path w="387350" h="0">
                <a:moveTo>
                  <a:pt x="0" y="0"/>
                </a:moveTo>
                <a:lnTo>
                  <a:pt x="386812" y="0"/>
                </a:lnTo>
              </a:path>
            </a:pathLst>
          </a:custGeom>
          <a:noFill/>
          <a:ln w="81000">
            <a:solidFill>
              <a:srgbClr val="ddd3d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7" name="CustomShape 146"/>
          <p:cNvSpPr/>
          <p:nvPr/>
        </p:nvSpPr>
        <p:spPr>
          <a:xfrm>
            <a:off x="4654440" y="4484160"/>
            <a:ext cx="2548800" cy="138240"/>
          </a:xfrm>
          <a:custGeom>
            <a:avLst/>
            <a:gdLst/>
            <a:ahLst/>
            <a:rect l="l" t="t" r="r" b="b"/>
            <a:pathLst>
              <a:path w="2549525" h="139064">
                <a:moveTo>
                  <a:pt x="2410367" y="0"/>
                </a:moveTo>
                <a:lnTo>
                  <a:pt x="138634" y="0"/>
                </a:lnTo>
                <a:lnTo>
                  <a:pt x="94287" y="7197"/>
                </a:lnTo>
                <a:lnTo>
                  <a:pt x="56165" y="27134"/>
                </a:lnTo>
                <a:lnTo>
                  <a:pt x="26352" y="57327"/>
                </a:lnTo>
                <a:lnTo>
                  <a:pt x="6935" y="95293"/>
                </a:lnTo>
                <a:lnTo>
                  <a:pt x="0" y="138549"/>
                </a:lnTo>
                <a:lnTo>
                  <a:pt x="2548904" y="138549"/>
                </a:lnTo>
                <a:lnTo>
                  <a:pt x="2541707" y="95293"/>
                </a:lnTo>
                <a:lnTo>
                  <a:pt x="2521772" y="57327"/>
                </a:lnTo>
                <a:lnTo>
                  <a:pt x="2491582" y="27134"/>
                </a:lnTo>
                <a:lnTo>
                  <a:pt x="2453619" y="7197"/>
                </a:lnTo>
                <a:lnTo>
                  <a:pt x="2410367" y="0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8" name="CustomShape 147"/>
          <p:cNvSpPr/>
          <p:nvPr/>
        </p:nvSpPr>
        <p:spPr>
          <a:xfrm>
            <a:off x="4654440" y="4637160"/>
            <a:ext cx="2548800" cy="360"/>
          </a:xfrm>
          <a:custGeom>
            <a:avLst/>
            <a:gdLst/>
            <a:ahLst/>
            <a:rect l="l" t="t" r="r" b="b"/>
            <a:pathLst>
              <a:path w="2549525" h="0">
                <a:moveTo>
                  <a:pt x="0" y="0"/>
                </a:moveTo>
                <a:lnTo>
                  <a:pt x="2548904" y="0"/>
                </a:lnTo>
              </a:path>
            </a:pathLst>
          </a:custGeom>
          <a:noFill/>
          <a:ln w="28800">
            <a:solidFill>
              <a:srgbClr val="ac9e9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9" name="CustomShape 148"/>
          <p:cNvSpPr/>
          <p:nvPr/>
        </p:nvSpPr>
        <p:spPr>
          <a:xfrm>
            <a:off x="3240000" y="5396760"/>
            <a:ext cx="876960" cy="1113840"/>
          </a:xfrm>
          <a:custGeom>
            <a:avLst/>
            <a:gdLst/>
            <a:ahLst/>
            <a:rect l="l" t="t" r="r" b="b"/>
            <a:pathLst>
              <a:path w="877570" h="1114425">
                <a:moveTo>
                  <a:pt x="138557" y="0"/>
                </a:moveTo>
                <a:lnTo>
                  <a:pt x="0" y="101037"/>
                </a:lnTo>
                <a:lnTo>
                  <a:pt x="738981" y="1114297"/>
                </a:lnTo>
                <a:lnTo>
                  <a:pt x="877538" y="1013259"/>
                </a:lnTo>
                <a:lnTo>
                  <a:pt x="138557" y="0"/>
                </a:lnTo>
                <a:close/>
              </a:path>
            </a:pathLst>
          </a:custGeom>
          <a:solidFill>
            <a:srgbClr val="2ea2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0" name="CustomShape 149"/>
          <p:cNvSpPr/>
          <p:nvPr/>
        </p:nvSpPr>
        <p:spPr>
          <a:xfrm>
            <a:off x="3346560" y="5396760"/>
            <a:ext cx="770040" cy="1036080"/>
          </a:xfrm>
          <a:custGeom>
            <a:avLst/>
            <a:gdLst/>
            <a:ahLst/>
            <a:rect l="l" t="t" r="r" b="b"/>
            <a:pathLst>
              <a:path w="770889" h="1036954">
                <a:moveTo>
                  <a:pt x="31750" y="0"/>
                </a:moveTo>
                <a:lnTo>
                  <a:pt x="0" y="23091"/>
                </a:lnTo>
                <a:lnTo>
                  <a:pt x="738980" y="1036351"/>
                </a:lnTo>
                <a:lnTo>
                  <a:pt x="770731" y="1013259"/>
                </a:lnTo>
                <a:lnTo>
                  <a:pt x="31750" y="0"/>
                </a:lnTo>
                <a:close/>
              </a:path>
            </a:pathLst>
          </a:custGeom>
          <a:solidFill>
            <a:srgbClr val="248ba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1" name="CustomShape 150"/>
          <p:cNvSpPr/>
          <p:nvPr/>
        </p:nvSpPr>
        <p:spPr>
          <a:xfrm>
            <a:off x="3248640" y="5468760"/>
            <a:ext cx="770040" cy="1033200"/>
          </a:xfrm>
          <a:custGeom>
            <a:avLst/>
            <a:gdLst/>
            <a:ahLst/>
            <a:rect l="l" t="t" r="r" b="b"/>
            <a:pathLst>
              <a:path w="770889" h="1033779">
                <a:moveTo>
                  <a:pt x="31753" y="0"/>
                </a:moveTo>
                <a:lnTo>
                  <a:pt x="0" y="23091"/>
                </a:lnTo>
                <a:lnTo>
                  <a:pt x="738982" y="1033535"/>
                </a:lnTo>
                <a:lnTo>
                  <a:pt x="770733" y="1010443"/>
                </a:lnTo>
                <a:lnTo>
                  <a:pt x="31753" y="0"/>
                </a:lnTo>
                <a:close/>
              </a:path>
            </a:pathLst>
          </a:custGeom>
          <a:solidFill>
            <a:srgbClr val="39b1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2" name="CustomShape 151"/>
          <p:cNvSpPr/>
          <p:nvPr/>
        </p:nvSpPr>
        <p:spPr>
          <a:xfrm>
            <a:off x="3328200" y="5481000"/>
            <a:ext cx="41040" cy="41040"/>
          </a:xfrm>
          <a:custGeom>
            <a:avLst/>
            <a:gdLst/>
            <a:ahLst/>
            <a:rect l="l" t="t" r="r" b="b"/>
            <a:pathLst>
              <a:path w="41910" h="41910">
                <a:moveTo>
                  <a:pt x="23815" y="0"/>
                </a:moveTo>
                <a:lnTo>
                  <a:pt x="15472" y="621"/>
                </a:lnTo>
                <a:lnTo>
                  <a:pt x="6859" y="5042"/>
                </a:lnTo>
                <a:lnTo>
                  <a:pt x="1940" y="10356"/>
                </a:lnTo>
                <a:lnTo>
                  <a:pt x="0" y="17306"/>
                </a:lnTo>
                <a:lnTo>
                  <a:pt x="766" y="25333"/>
                </a:lnTo>
                <a:lnTo>
                  <a:pt x="3968" y="33882"/>
                </a:lnTo>
                <a:lnTo>
                  <a:pt x="9696" y="39216"/>
                </a:lnTo>
                <a:lnTo>
                  <a:pt x="17318" y="41847"/>
                </a:lnTo>
                <a:lnTo>
                  <a:pt x="25480" y="41226"/>
                </a:lnTo>
                <a:lnTo>
                  <a:pt x="32832" y="36805"/>
                </a:lnTo>
                <a:lnTo>
                  <a:pt x="38200" y="31093"/>
                </a:lnTo>
                <a:lnTo>
                  <a:pt x="41131" y="23481"/>
                </a:lnTo>
                <a:lnTo>
                  <a:pt x="41358" y="15321"/>
                </a:lnTo>
                <a:lnTo>
                  <a:pt x="38609" y="7965"/>
                </a:lnTo>
                <a:lnTo>
                  <a:pt x="31618" y="2630"/>
                </a:lnTo>
                <a:lnTo>
                  <a:pt x="23815" y="0"/>
                </a:lnTo>
                <a:close/>
              </a:path>
            </a:pathLst>
          </a:custGeom>
          <a:solidFill>
            <a:srgbClr val="fd7b5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3" name="CustomShape 152"/>
          <p:cNvSpPr/>
          <p:nvPr/>
        </p:nvSpPr>
        <p:spPr>
          <a:xfrm>
            <a:off x="3318840" y="5470560"/>
            <a:ext cx="60120" cy="61560"/>
          </a:xfrm>
          <a:custGeom>
            <a:avLst/>
            <a:gdLst/>
            <a:ahLst/>
            <a:rect l="l" t="t" r="r" b="b"/>
            <a:pathLst>
              <a:path w="60960" h="62229">
                <a:moveTo>
                  <a:pt x="34277" y="0"/>
                </a:moveTo>
                <a:lnTo>
                  <a:pt x="22099" y="864"/>
                </a:lnTo>
                <a:lnTo>
                  <a:pt x="10463" y="6844"/>
                </a:lnTo>
                <a:lnTo>
                  <a:pt x="3472" y="15249"/>
                </a:lnTo>
                <a:lnTo>
                  <a:pt x="0" y="26367"/>
                </a:lnTo>
                <a:lnTo>
                  <a:pt x="332" y="38607"/>
                </a:lnTo>
                <a:lnTo>
                  <a:pt x="4690" y="50202"/>
                </a:lnTo>
                <a:lnTo>
                  <a:pt x="14298" y="57567"/>
                </a:lnTo>
                <a:lnTo>
                  <a:pt x="25258" y="61699"/>
                </a:lnTo>
                <a:lnTo>
                  <a:pt x="36758" y="61519"/>
                </a:lnTo>
                <a:lnTo>
                  <a:pt x="47991" y="55950"/>
                </a:lnTo>
                <a:lnTo>
                  <a:pt x="56604" y="47559"/>
                </a:lnTo>
                <a:lnTo>
                  <a:pt x="57763" y="44356"/>
                </a:lnTo>
                <a:lnTo>
                  <a:pt x="30669" y="44356"/>
                </a:lnTo>
                <a:lnTo>
                  <a:pt x="24892" y="41530"/>
                </a:lnTo>
                <a:lnTo>
                  <a:pt x="22008" y="38607"/>
                </a:lnTo>
                <a:lnTo>
                  <a:pt x="19124" y="32859"/>
                </a:lnTo>
                <a:lnTo>
                  <a:pt x="19124" y="27110"/>
                </a:lnTo>
                <a:lnTo>
                  <a:pt x="24892" y="21264"/>
                </a:lnTo>
                <a:lnTo>
                  <a:pt x="27785" y="18439"/>
                </a:lnTo>
                <a:lnTo>
                  <a:pt x="56763" y="18439"/>
                </a:lnTo>
                <a:lnTo>
                  <a:pt x="53759" y="12593"/>
                </a:lnTo>
                <a:lnTo>
                  <a:pt x="45373" y="3994"/>
                </a:lnTo>
                <a:lnTo>
                  <a:pt x="34277" y="0"/>
                </a:lnTo>
                <a:close/>
                <a:moveTo>
                  <a:pt x="56763" y="18439"/>
                </a:moveTo>
                <a:lnTo>
                  <a:pt x="27785" y="18439"/>
                </a:lnTo>
                <a:lnTo>
                  <a:pt x="33553" y="21264"/>
                </a:lnTo>
                <a:lnTo>
                  <a:pt x="39330" y="24187"/>
                </a:lnTo>
                <a:lnTo>
                  <a:pt x="42214" y="29936"/>
                </a:lnTo>
                <a:lnTo>
                  <a:pt x="42214" y="35782"/>
                </a:lnTo>
                <a:lnTo>
                  <a:pt x="36446" y="38607"/>
                </a:lnTo>
                <a:lnTo>
                  <a:pt x="30669" y="44356"/>
                </a:lnTo>
                <a:lnTo>
                  <a:pt x="57763" y="44356"/>
                </a:lnTo>
                <a:lnTo>
                  <a:pt x="60618" y="36464"/>
                </a:lnTo>
                <a:lnTo>
                  <a:pt x="59761" y="24272"/>
                </a:lnTo>
                <a:lnTo>
                  <a:pt x="56763" y="18439"/>
                </a:lnTo>
                <a:close/>
              </a:path>
            </a:pathLst>
          </a:custGeom>
          <a:solidFill>
            <a:srgbClr val="248ba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4" name="CustomShape 153"/>
          <p:cNvSpPr/>
          <p:nvPr/>
        </p:nvSpPr>
        <p:spPr>
          <a:xfrm>
            <a:off x="3424680" y="5503320"/>
            <a:ext cx="34200" cy="28440"/>
          </a:xfrm>
          <a:custGeom>
            <a:avLst/>
            <a:gdLst/>
            <a:ahLst/>
            <a:rect l="l" t="t" r="r" b="b"/>
            <a:pathLst>
              <a:path w="34925" h="29210">
                <a:moveTo>
                  <a:pt x="31750" y="0"/>
                </a:moveTo>
                <a:lnTo>
                  <a:pt x="0" y="23091"/>
                </a:lnTo>
                <a:lnTo>
                  <a:pt x="2883" y="28840"/>
                </a:lnTo>
                <a:lnTo>
                  <a:pt x="34634" y="5748"/>
                </a:lnTo>
                <a:lnTo>
                  <a:pt x="31750" y="0"/>
                </a:lnTo>
                <a:close/>
              </a:path>
            </a:pathLst>
          </a:custGeom>
          <a:solidFill>
            <a:srgbClr val="39b1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5" name="CustomShape 154"/>
          <p:cNvSpPr/>
          <p:nvPr/>
        </p:nvSpPr>
        <p:spPr>
          <a:xfrm>
            <a:off x="3467880" y="5563800"/>
            <a:ext cx="34200" cy="25200"/>
          </a:xfrm>
          <a:custGeom>
            <a:avLst/>
            <a:gdLst/>
            <a:ahLst/>
            <a:rect l="l" t="t" r="r" b="b"/>
            <a:pathLst>
              <a:path w="34925" h="26035">
                <a:moveTo>
                  <a:pt x="31760" y="0"/>
                </a:moveTo>
                <a:lnTo>
                  <a:pt x="0" y="23091"/>
                </a:lnTo>
                <a:lnTo>
                  <a:pt x="2893" y="26014"/>
                </a:lnTo>
                <a:lnTo>
                  <a:pt x="34643" y="2922"/>
                </a:lnTo>
                <a:lnTo>
                  <a:pt x="31760" y="0"/>
                </a:lnTo>
                <a:close/>
              </a:path>
            </a:pathLst>
          </a:custGeom>
          <a:solidFill>
            <a:srgbClr val="39b1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6" name="CustomShape 155"/>
          <p:cNvSpPr/>
          <p:nvPr/>
        </p:nvSpPr>
        <p:spPr>
          <a:xfrm>
            <a:off x="3511080" y="5621760"/>
            <a:ext cx="34200" cy="25200"/>
          </a:xfrm>
          <a:custGeom>
            <a:avLst/>
            <a:gdLst/>
            <a:ahLst/>
            <a:rect l="l" t="t" r="r" b="b"/>
            <a:pathLst>
              <a:path w="34925" h="26035">
                <a:moveTo>
                  <a:pt x="28866" y="0"/>
                </a:moveTo>
                <a:lnTo>
                  <a:pt x="0" y="23091"/>
                </a:lnTo>
                <a:lnTo>
                  <a:pt x="2883" y="25917"/>
                </a:lnTo>
                <a:lnTo>
                  <a:pt x="34634" y="2825"/>
                </a:lnTo>
                <a:lnTo>
                  <a:pt x="28866" y="0"/>
                </a:lnTo>
                <a:close/>
              </a:path>
            </a:pathLst>
          </a:custGeom>
          <a:solidFill>
            <a:srgbClr val="39b1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7" name="CustomShape 156"/>
          <p:cNvSpPr/>
          <p:nvPr/>
        </p:nvSpPr>
        <p:spPr>
          <a:xfrm>
            <a:off x="3551760" y="5679360"/>
            <a:ext cx="34200" cy="25200"/>
          </a:xfrm>
          <a:custGeom>
            <a:avLst/>
            <a:gdLst/>
            <a:ahLst/>
            <a:rect l="l" t="t" r="r" b="b"/>
            <a:pathLst>
              <a:path w="34925" h="26035">
                <a:moveTo>
                  <a:pt x="31750" y="0"/>
                </a:moveTo>
                <a:lnTo>
                  <a:pt x="0" y="23091"/>
                </a:lnTo>
                <a:lnTo>
                  <a:pt x="2883" y="26014"/>
                </a:lnTo>
                <a:lnTo>
                  <a:pt x="34634" y="2922"/>
                </a:lnTo>
                <a:lnTo>
                  <a:pt x="31750" y="0"/>
                </a:lnTo>
                <a:close/>
              </a:path>
            </a:pathLst>
          </a:custGeom>
          <a:solidFill>
            <a:srgbClr val="39b1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8" name="CustomShape 157"/>
          <p:cNvSpPr/>
          <p:nvPr/>
        </p:nvSpPr>
        <p:spPr>
          <a:xfrm>
            <a:off x="3594960" y="5737320"/>
            <a:ext cx="34200" cy="25200"/>
          </a:xfrm>
          <a:custGeom>
            <a:avLst/>
            <a:gdLst/>
            <a:ahLst/>
            <a:rect l="l" t="t" r="r" b="b"/>
            <a:pathLst>
              <a:path w="34925" h="26035">
                <a:moveTo>
                  <a:pt x="31760" y="0"/>
                </a:moveTo>
                <a:lnTo>
                  <a:pt x="0" y="23091"/>
                </a:lnTo>
                <a:lnTo>
                  <a:pt x="2893" y="26014"/>
                </a:lnTo>
                <a:lnTo>
                  <a:pt x="34643" y="2922"/>
                </a:lnTo>
                <a:lnTo>
                  <a:pt x="31760" y="0"/>
                </a:lnTo>
                <a:close/>
              </a:path>
            </a:pathLst>
          </a:custGeom>
          <a:solidFill>
            <a:srgbClr val="39b1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9" name="CustomShape 158"/>
          <p:cNvSpPr/>
          <p:nvPr/>
        </p:nvSpPr>
        <p:spPr>
          <a:xfrm>
            <a:off x="3638160" y="5794920"/>
            <a:ext cx="34200" cy="28440"/>
          </a:xfrm>
          <a:custGeom>
            <a:avLst/>
            <a:gdLst/>
            <a:ahLst/>
            <a:rect l="l" t="t" r="r" b="b"/>
            <a:pathLst>
              <a:path w="34925" h="29210">
                <a:moveTo>
                  <a:pt x="31750" y="0"/>
                </a:moveTo>
                <a:lnTo>
                  <a:pt x="0" y="23188"/>
                </a:lnTo>
                <a:lnTo>
                  <a:pt x="2883" y="28937"/>
                </a:lnTo>
                <a:lnTo>
                  <a:pt x="34634" y="5845"/>
                </a:lnTo>
                <a:lnTo>
                  <a:pt x="31750" y="0"/>
                </a:lnTo>
                <a:close/>
              </a:path>
            </a:pathLst>
          </a:custGeom>
          <a:solidFill>
            <a:srgbClr val="39b1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0" name="CustomShape 159"/>
          <p:cNvSpPr/>
          <p:nvPr/>
        </p:nvSpPr>
        <p:spPr>
          <a:xfrm>
            <a:off x="3678480" y="5852520"/>
            <a:ext cx="34200" cy="28440"/>
          </a:xfrm>
          <a:custGeom>
            <a:avLst/>
            <a:gdLst/>
            <a:ahLst/>
            <a:rect l="l" t="t" r="r" b="b"/>
            <a:pathLst>
              <a:path w="34925" h="29210">
                <a:moveTo>
                  <a:pt x="31750" y="0"/>
                </a:moveTo>
                <a:lnTo>
                  <a:pt x="0" y="23091"/>
                </a:lnTo>
                <a:lnTo>
                  <a:pt x="2883" y="28840"/>
                </a:lnTo>
                <a:lnTo>
                  <a:pt x="34634" y="5748"/>
                </a:lnTo>
                <a:lnTo>
                  <a:pt x="31750" y="0"/>
                </a:lnTo>
                <a:close/>
              </a:path>
            </a:pathLst>
          </a:custGeom>
          <a:solidFill>
            <a:srgbClr val="39b1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1" name="CustomShape 160"/>
          <p:cNvSpPr/>
          <p:nvPr/>
        </p:nvSpPr>
        <p:spPr>
          <a:xfrm>
            <a:off x="3722040" y="5910480"/>
            <a:ext cx="34200" cy="28440"/>
          </a:xfrm>
          <a:custGeom>
            <a:avLst/>
            <a:gdLst/>
            <a:ahLst/>
            <a:rect l="l" t="t" r="r" b="b"/>
            <a:pathLst>
              <a:path w="34925" h="29210">
                <a:moveTo>
                  <a:pt x="31760" y="0"/>
                </a:moveTo>
                <a:lnTo>
                  <a:pt x="0" y="23091"/>
                </a:lnTo>
                <a:lnTo>
                  <a:pt x="2893" y="28859"/>
                </a:lnTo>
                <a:lnTo>
                  <a:pt x="34643" y="5768"/>
                </a:lnTo>
                <a:lnTo>
                  <a:pt x="31760" y="0"/>
                </a:lnTo>
                <a:close/>
              </a:path>
            </a:pathLst>
          </a:custGeom>
          <a:solidFill>
            <a:srgbClr val="39b1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2" name="CustomShape 161"/>
          <p:cNvSpPr/>
          <p:nvPr/>
        </p:nvSpPr>
        <p:spPr>
          <a:xfrm>
            <a:off x="3765240" y="5968080"/>
            <a:ext cx="34200" cy="28440"/>
          </a:xfrm>
          <a:custGeom>
            <a:avLst/>
            <a:gdLst/>
            <a:ahLst/>
            <a:rect l="l" t="t" r="r" b="b"/>
            <a:pathLst>
              <a:path w="34925" h="29210">
                <a:moveTo>
                  <a:pt x="31750" y="0"/>
                </a:moveTo>
                <a:lnTo>
                  <a:pt x="0" y="23101"/>
                </a:lnTo>
                <a:lnTo>
                  <a:pt x="2883" y="28869"/>
                </a:lnTo>
                <a:lnTo>
                  <a:pt x="34634" y="5777"/>
                </a:lnTo>
                <a:lnTo>
                  <a:pt x="31750" y="0"/>
                </a:lnTo>
                <a:close/>
              </a:path>
            </a:pathLst>
          </a:custGeom>
          <a:solidFill>
            <a:srgbClr val="39b1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3" name="CustomShape 162"/>
          <p:cNvSpPr/>
          <p:nvPr/>
        </p:nvSpPr>
        <p:spPr>
          <a:xfrm>
            <a:off x="3805560" y="6028920"/>
            <a:ext cx="34200" cy="25200"/>
          </a:xfrm>
          <a:custGeom>
            <a:avLst/>
            <a:gdLst/>
            <a:ahLst/>
            <a:rect l="l" t="t" r="r" b="b"/>
            <a:pathLst>
              <a:path w="34925" h="26035">
                <a:moveTo>
                  <a:pt x="31750" y="0"/>
                </a:moveTo>
                <a:lnTo>
                  <a:pt x="0" y="23091"/>
                </a:lnTo>
                <a:lnTo>
                  <a:pt x="2883" y="25975"/>
                </a:lnTo>
                <a:lnTo>
                  <a:pt x="34643" y="2884"/>
                </a:lnTo>
                <a:lnTo>
                  <a:pt x="31750" y="0"/>
                </a:lnTo>
                <a:close/>
              </a:path>
            </a:pathLst>
          </a:custGeom>
          <a:solidFill>
            <a:srgbClr val="39b1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4" name="CustomShape 163"/>
          <p:cNvSpPr/>
          <p:nvPr/>
        </p:nvSpPr>
        <p:spPr>
          <a:xfrm>
            <a:off x="3849120" y="6086520"/>
            <a:ext cx="34200" cy="25200"/>
          </a:xfrm>
          <a:custGeom>
            <a:avLst/>
            <a:gdLst/>
            <a:ahLst/>
            <a:rect l="l" t="t" r="r" b="b"/>
            <a:pathLst>
              <a:path w="34925" h="26035">
                <a:moveTo>
                  <a:pt x="31760" y="0"/>
                </a:moveTo>
                <a:lnTo>
                  <a:pt x="0" y="23091"/>
                </a:lnTo>
                <a:lnTo>
                  <a:pt x="2893" y="25975"/>
                </a:lnTo>
                <a:lnTo>
                  <a:pt x="34643" y="2884"/>
                </a:lnTo>
                <a:lnTo>
                  <a:pt x="31760" y="0"/>
                </a:lnTo>
                <a:close/>
              </a:path>
            </a:pathLst>
          </a:custGeom>
          <a:solidFill>
            <a:srgbClr val="39b1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5" name="CustomShape 164"/>
          <p:cNvSpPr/>
          <p:nvPr/>
        </p:nvSpPr>
        <p:spPr>
          <a:xfrm>
            <a:off x="3892320" y="6144120"/>
            <a:ext cx="34200" cy="25200"/>
          </a:xfrm>
          <a:custGeom>
            <a:avLst/>
            <a:gdLst/>
            <a:ahLst/>
            <a:rect l="l" t="t" r="r" b="b"/>
            <a:pathLst>
              <a:path w="34925" h="26035">
                <a:moveTo>
                  <a:pt x="31750" y="0"/>
                </a:moveTo>
                <a:lnTo>
                  <a:pt x="0" y="23091"/>
                </a:lnTo>
                <a:lnTo>
                  <a:pt x="2883" y="25975"/>
                </a:lnTo>
                <a:lnTo>
                  <a:pt x="34634" y="2884"/>
                </a:lnTo>
                <a:lnTo>
                  <a:pt x="31750" y="0"/>
                </a:lnTo>
                <a:close/>
              </a:path>
            </a:pathLst>
          </a:custGeom>
          <a:solidFill>
            <a:srgbClr val="39b1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6" name="CustomShape 165"/>
          <p:cNvSpPr/>
          <p:nvPr/>
        </p:nvSpPr>
        <p:spPr>
          <a:xfrm>
            <a:off x="3932640" y="6202080"/>
            <a:ext cx="34200" cy="28440"/>
          </a:xfrm>
          <a:custGeom>
            <a:avLst/>
            <a:gdLst/>
            <a:ahLst/>
            <a:rect l="l" t="t" r="r" b="b"/>
            <a:pathLst>
              <a:path w="34925" h="29210">
                <a:moveTo>
                  <a:pt x="31750" y="0"/>
                </a:moveTo>
                <a:lnTo>
                  <a:pt x="0" y="23101"/>
                </a:lnTo>
                <a:lnTo>
                  <a:pt x="2883" y="28869"/>
                </a:lnTo>
                <a:lnTo>
                  <a:pt x="34643" y="5777"/>
                </a:lnTo>
                <a:lnTo>
                  <a:pt x="31750" y="0"/>
                </a:lnTo>
                <a:close/>
              </a:path>
            </a:pathLst>
          </a:custGeom>
          <a:solidFill>
            <a:srgbClr val="39b1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7" name="CustomShape 166"/>
          <p:cNvSpPr/>
          <p:nvPr/>
        </p:nvSpPr>
        <p:spPr>
          <a:xfrm>
            <a:off x="3975840" y="6259680"/>
            <a:ext cx="34200" cy="28440"/>
          </a:xfrm>
          <a:custGeom>
            <a:avLst/>
            <a:gdLst/>
            <a:ahLst/>
            <a:rect l="l" t="t" r="r" b="b"/>
            <a:pathLst>
              <a:path w="34925" h="29210">
                <a:moveTo>
                  <a:pt x="31760" y="0"/>
                </a:moveTo>
                <a:lnTo>
                  <a:pt x="0" y="23101"/>
                </a:lnTo>
                <a:lnTo>
                  <a:pt x="2893" y="28869"/>
                </a:lnTo>
                <a:lnTo>
                  <a:pt x="34643" y="5777"/>
                </a:lnTo>
                <a:lnTo>
                  <a:pt x="31760" y="0"/>
                </a:lnTo>
                <a:close/>
              </a:path>
            </a:pathLst>
          </a:custGeom>
          <a:solidFill>
            <a:srgbClr val="39b1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8" name="CustomShape 167"/>
          <p:cNvSpPr/>
          <p:nvPr/>
        </p:nvSpPr>
        <p:spPr>
          <a:xfrm>
            <a:off x="4019400" y="6317280"/>
            <a:ext cx="34200" cy="28440"/>
          </a:xfrm>
          <a:custGeom>
            <a:avLst/>
            <a:gdLst/>
            <a:ahLst/>
            <a:rect l="l" t="t" r="r" b="b"/>
            <a:pathLst>
              <a:path w="34925" h="29210">
                <a:moveTo>
                  <a:pt x="31750" y="0"/>
                </a:moveTo>
                <a:lnTo>
                  <a:pt x="0" y="23101"/>
                </a:lnTo>
                <a:lnTo>
                  <a:pt x="2883" y="28869"/>
                </a:lnTo>
                <a:lnTo>
                  <a:pt x="34634" y="5777"/>
                </a:lnTo>
                <a:lnTo>
                  <a:pt x="31750" y="0"/>
                </a:lnTo>
                <a:close/>
              </a:path>
            </a:pathLst>
          </a:custGeom>
          <a:solidFill>
            <a:srgbClr val="39b1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9" name="CustomShape 168"/>
          <p:cNvSpPr/>
          <p:nvPr/>
        </p:nvSpPr>
        <p:spPr>
          <a:xfrm>
            <a:off x="4059720" y="6375240"/>
            <a:ext cx="34200" cy="28440"/>
          </a:xfrm>
          <a:custGeom>
            <a:avLst/>
            <a:gdLst/>
            <a:ahLst/>
            <a:rect l="l" t="t" r="r" b="b"/>
            <a:pathLst>
              <a:path w="34925" h="29210">
                <a:moveTo>
                  <a:pt x="31750" y="0"/>
                </a:moveTo>
                <a:lnTo>
                  <a:pt x="0" y="23101"/>
                </a:lnTo>
                <a:lnTo>
                  <a:pt x="2883" y="28869"/>
                </a:lnTo>
                <a:lnTo>
                  <a:pt x="34643" y="5777"/>
                </a:lnTo>
                <a:lnTo>
                  <a:pt x="31750" y="0"/>
                </a:lnTo>
                <a:close/>
              </a:path>
            </a:pathLst>
          </a:custGeom>
          <a:solidFill>
            <a:srgbClr val="39b1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0" name="CustomShape 169"/>
          <p:cNvSpPr/>
          <p:nvPr/>
        </p:nvSpPr>
        <p:spPr>
          <a:xfrm>
            <a:off x="6810840" y="5592960"/>
            <a:ext cx="478800" cy="894600"/>
          </a:xfrm>
          <a:custGeom>
            <a:avLst/>
            <a:gdLst/>
            <a:ahLst/>
            <a:rect l="l" t="t" r="r" b="b"/>
            <a:pathLst>
              <a:path w="479425" h="895350">
                <a:moveTo>
                  <a:pt x="329098" y="0"/>
                </a:moveTo>
                <a:lnTo>
                  <a:pt x="277073" y="0"/>
                </a:lnTo>
                <a:lnTo>
                  <a:pt x="277073" y="23091"/>
                </a:lnTo>
                <a:lnTo>
                  <a:pt x="329098" y="23091"/>
                </a:lnTo>
                <a:lnTo>
                  <a:pt x="354416" y="25263"/>
                </a:lnTo>
                <a:lnTo>
                  <a:pt x="399681" y="42616"/>
                </a:lnTo>
                <a:lnTo>
                  <a:pt x="434135" y="76676"/>
                </a:lnTo>
                <a:lnTo>
                  <a:pt x="453428" y="123133"/>
                </a:lnTo>
                <a:lnTo>
                  <a:pt x="456041" y="744852"/>
                </a:lnTo>
                <a:lnTo>
                  <a:pt x="453428" y="770205"/>
                </a:lnTo>
                <a:lnTo>
                  <a:pt x="434135" y="815495"/>
                </a:lnTo>
                <a:lnTo>
                  <a:pt x="399682" y="849958"/>
                </a:lnTo>
                <a:lnTo>
                  <a:pt x="354416" y="869259"/>
                </a:lnTo>
                <a:lnTo>
                  <a:pt x="329098" y="871875"/>
                </a:lnTo>
                <a:lnTo>
                  <a:pt x="0" y="871875"/>
                </a:lnTo>
                <a:lnTo>
                  <a:pt x="0" y="894976"/>
                </a:lnTo>
                <a:lnTo>
                  <a:pt x="329098" y="894976"/>
                </a:lnTo>
                <a:lnTo>
                  <a:pt x="375715" y="887401"/>
                </a:lnTo>
                <a:lnTo>
                  <a:pt x="416800" y="866245"/>
                </a:lnTo>
                <a:lnTo>
                  <a:pt x="449579" y="833864"/>
                </a:lnTo>
                <a:lnTo>
                  <a:pt x="471281" y="792615"/>
                </a:lnTo>
                <a:lnTo>
                  <a:pt x="479131" y="744852"/>
                </a:lnTo>
                <a:lnTo>
                  <a:pt x="479131" y="150143"/>
                </a:lnTo>
                <a:lnTo>
                  <a:pt x="471281" y="102389"/>
                </a:lnTo>
                <a:lnTo>
                  <a:pt x="449579" y="61136"/>
                </a:lnTo>
                <a:lnTo>
                  <a:pt x="416800" y="28746"/>
                </a:lnTo>
                <a:lnTo>
                  <a:pt x="375715" y="7580"/>
                </a:lnTo>
                <a:lnTo>
                  <a:pt x="329098" y="0"/>
                </a:lnTo>
                <a:close/>
              </a:path>
            </a:pathLst>
          </a:custGeom>
          <a:solidFill>
            <a:srgbClr val="dacdc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1" name="CustomShape 170"/>
          <p:cNvSpPr/>
          <p:nvPr/>
        </p:nvSpPr>
        <p:spPr>
          <a:xfrm>
            <a:off x="5910120" y="6176160"/>
            <a:ext cx="900360" cy="600120"/>
          </a:xfrm>
          <a:custGeom>
            <a:avLst/>
            <a:gdLst/>
            <a:ahLst/>
            <a:rect l="l" t="t" r="r" b="b"/>
            <a:pathLst>
              <a:path w="901065" h="600709">
                <a:moveTo>
                  <a:pt x="900685" y="0"/>
                </a:moveTo>
                <a:lnTo>
                  <a:pt x="124118" y="0"/>
                </a:lnTo>
                <a:lnTo>
                  <a:pt x="75502" y="15156"/>
                </a:lnTo>
                <a:lnTo>
                  <a:pt x="36083" y="45469"/>
                </a:lnTo>
                <a:lnTo>
                  <a:pt x="9652" y="87689"/>
                </a:lnTo>
                <a:lnTo>
                  <a:pt x="0" y="138568"/>
                </a:lnTo>
                <a:lnTo>
                  <a:pt x="0" y="461898"/>
                </a:lnTo>
                <a:lnTo>
                  <a:pt x="9652" y="512781"/>
                </a:lnTo>
                <a:lnTo>
                  <a:pt x="36083" y="555001"/>
                </a:lnTo>
                <a:lnTo>
                  <a:pt x="75502" y="585312"/>
                </a:lnTo>
                <a:lnTo>
                  <a:pt x="124118" y="600470"/>
                </a:lnTo>
                <a:lnTo>
                  <a:pt x="900685" y="600470"/>
                </a:lnTo>
                <a:lnTo>
                  <a:pt x="90068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2" name="CustomShape 171"/>
          <p:cNvSpPr/>
          <p:nvPr/>
        </p:nvSpPr>
        <p:spPr>
          <a:xfrm>
            <a:off x="6091920" y="6225120"/>
            <a:ext cx="657720" cy="498960"/>
          </a:xfrm>
          <a:custGeom>
            <a:avLst/>
            <a:gdLst/>
            <a:ahLst/>
            <a:rect l="l" t="t" r="r" b="b"/>
            <a:pathLst>
              <a:path w="658495" h="499745">
                <a:moveTo>
                  <a:pt x="0" y="499429"/>
                </a:moveTo>
                <a:lnTo>
                  <a:pt x="658157" y="499429"/>
                </a:lnTo>
                <a:lnTo>
                  <a:pt x="658157" y="0"/>
                </a:lnTo>
                <a:lnTo>
                  <a:pt x="0" y="0"/>
                </a:lnTo>
                <a:lnTo>
                  <a:pt x="0" y="499429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3" name="CustomShape 172"/>
          <p:cNvSpPr/>
          <p:nvPr/>
        </p:nvSpPr>
        <p:spPr>
          <a:xfrm>
            <a:off x="5970600" y="6652440"/>
            <a:ext cx="100800" cy="360"/>
          </a:xfrm>
          <a:custGeom>
            <a:avLst/>
            <a:gdLst/>
            <a:ahLst/>
            <a:rect l="l" t="t" r="r" b="b"/>
            <a:pathLst>
              <a:path w="101600" h="0">
                <a:moveTo>
                  <a:pt x="0" y="0"/>
                </a:moveTo>
                <a:lnTo>
                  <a:pt x="101028" y="0"/>
                </a:lnTo>
              </a:path>
            </a:pathLst>
          </a:custGeom>
          <a:noFill/>
          <a:ln w="63360">
            <a:solidFill>
              <a:srgbClr val="ac9e9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4" name="CustomShape 173"/>
          <p:cNvSpPr/>
          <p:nvPr/>
        </p:nvSpPr>
        <p:spPr>
          <a:xfrm>
            <a:off x="5970600" y="6565680"/>
            <a:ext cx="100800" cy="360"/>
          </a:xfrm>
          <a:custGeom>
            <a:avLst/>
            <a:gdLst/>
            <a:ahLst/>
            <a:rect l="l" t="t" r="r" b="b"/>
            <a:pathLst>
              <a:path w="101600" h="0">
                <a:moveTo>
                  <a:pt x="0" y="0"/>
                </a:moveTo>
                <a:lnTo>
                  <a:pt x="101028" y="0"/>
                </a:lnTo>
              </a:path>
            </a:pathLst>
          </a:custGeom>
          <a:noFill/>
          <a:ln w="63360">
            <a:solidFill>
              <a:srgbClr val="ac9e9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5" name="CustomShape 174"/>
          <p:cNvSpPr/>
          <p:nvPr/>
        </p:nvSpPr>
        <p:spPr>
          <a:xfrm>
            <a:off x="5970600" y="6363720"/>
            <a:ext cx="100800" cy="360"/>
          </a:xfrm>
          <a:custGeom>
            <a:avLst/>
            <a:gdLst/>
            <a:ahLst/>
            <a:rect l="l" t="t" r="r" b="b"/>
            <a:pathLst>
              <a:path w="101600" h="0">
                <a:moveTo>
                  <a:pt x="0" y="0"/>
                </a:moveTo>
                <a:lnTo>
                  <a:pt x="101028" y="0"/>
                </a:lnTo>
              </a:path>
            </a:pathLst>
          </a:custGeom>
          <a:noFill/>
          <a:ln w="63360">
            <a:solidFill>
              <a:srgbClr val="ac9e9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6" name="CustomShape 175"/>
          <p:cNvSpPr/>
          <p:nvPr/>
        </p:nvSpPr>
        <p:spPr>
          <a:xfrm>
            <a:off x="5970600" y="6285600"/>
            <a:ext cx="100800" cy="360"/>
          </a:xfrm>
          <a:custGeom>
            <a:avLst/>
            <a:gdLst/>
            <a:ahLst/>
            <a:rect l="l" t="t" r="r" b="b"/>
            <a:pathLst>
              <a:path w="101600" h="0">
                <a:moveTo>
                  <a:pt x="0" y="0"/>
                </a:moveTo>
                <a:lnTo>
                  <a:pt x="101028" y="0"/>
                </a:lnTo>
              </a:path>
            </a:pathLst>
          </a:custGeom>
          <a:noFill/>
          <a:ln w="63360">
            <a:solidFill>
              <a:srgbClr val="ac9e9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7" name="CustomShape 176"/>
          <p:cNvSpPr/>
          <p:nvPr/>
        </p:nvSpPr>
        <p:spPr>
          <a:xfrm>
            <a:off x="5970600" y="6415560"/>
            <a:ext cx="100800" cy="100800"/>
          </a:xfrm>
          <a:custGeom>
            <a:avLst/>
            <a:gdLst/>
            <a:ahLst/>
            <a:rect l="l" t="t" r="r" b="b"/>
            <a:pathLst>
              <a:path w="101600" h="101600">
                <a:moveTo>
                  <a:pt x="49004" y="0"/>
                </a:moveTo>
                <a:lnTo>
                  <a:pt x="30414" y="4060"/>
                </a:lnTo>
                <a:lnTo>
                  <a:pt x="14784" y="15159"/>
                </a:lnTo>
                <a:lnTo>
                  <a:pt x="4012" y="31670"/>
                </a:lnTo>
                <a:lnTo>
                  <a:pt x="0" y="51970"/>
                </a:lnTo>
                <a:lnTo>
                  <a:pt x="4012" y="70597"/>
                </a:lnTo>
                <a:lnTo>
                  <a:pt x="14784" y="86249"/>
                </a:lnTo>
                <a:lnTo>
                  <a:pt x="30414" y="97031"/>
                </a:lnTo>
                <a:lnTo>
                  <a:pt x="49004" y="101047"/>
                </a:lnTo>
                <a:lnTo>
                  <a:pt x="69340" y="97031"/>
                </a:lnTo>
                <a:lnTo>
                  <a:pt x="85867" y="86249"/>
                </a:lnTo>
                <a:lnTo>
                  <a:pt x="96968" y="70597"/>
                </a:lnTo>
                <a:lnTo>
                  <a:pt x="101028" y="51970"/>
                </a:lnTo>
                <a:lnTo>
                  <a:pt x="96968" y="31670"/>
                </a:lnTo>
                <a:lnTo>
                  <a:pt x="85867" y="15159"/>
                </a:lnTo>
                <a:lnTo>
                  <a:pt x="69340" y="4060"/>
                </a:lnTo>
                <a:lnTo>
                  <a:pt x="49004" y="0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8" name="CustomShape 177"/>
          <p:cNvSpPr/>
          <p:nvPr/>
        </p:nvSpPr>
        <p:spPr>
          <a:xfrm>
            <a:off x="5987880" y="6432840"/>
            <a:ext cx="65880" cy="65880"/>
          </a:xfrm>
          <a:custGeom>
            <a:avLst/>
            <a:gdLst/>
            <a:ahLst/>
            <a:rect l="l" t="t" r="r" b="b"/>
            <a:pathLst>
              <a:path w="66675" h="66675">
                <a:moveTo>
                  <a:pt x="31760" y="0"/>
                </a:moveTo>
                <a:lnTo>
                  <a:pt x="19481" y="2571"/>
                </a:lnTo>
                <a:lnTo>
                  <a:pt x="9377" y="9745"/>
                </a:lnTo>
                <a:lnTo>
                  <a:pt x="2523" y="20708"/>
                </a:lnTo>
                <a:lnTo>
                  <a:pt x="0" y="34647"/>
                </a:lnTo>
                <a:lnTo>
                  <a:pt x="2523" y="46912"/>
                </a:lnTo>
                <a:lnTo>
                  <a:pt x="9377" y="57016"/>
                </a:lnTo>
                <a:lnTo>
                  <a:pt x="19481" y="63873"/>
                </a:lnTo>
                <a:lnTo>
                  <a:pt x="31760" y="66400"/>
                </a:lnTo>
                <a:lnTo>
                  <a:pt x="45728" y="63873"/>
                </a:lnTo>
                <a:lnTo>
                  <a:pt x="56700" y="57016"/>
                </a:lnTo>
                <a:lnTo>
                  <a:pt x="63873" y="46912"/>
                </a:lnTo>
                <a:lnTo>
                  <a:pt x="66443" y="34647"/>
                </a:lnTo>
                <a:lnTo>
                  <a:pt x="63873" y="20708"/>
                </a:lnTo>
                <a:lnTo>
                  <a:pt x="56700" y="9745"/>
                </a:lnTo>
                <a:lnTo>
                  <a:pt x="45728" y="2571"/>
                </a:lnTo>
                <a:lnTo>
                  <a:pt x="3176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9" name="CustomShape 178"/>
          <p:cNvSpPr/>
          <p:nvPr/>
        </p:nvSpPr>
        <p:spPr>
          <a:xfrm>
            <a:off x="3871800" y="4761360"/>
            <a:ext cx="652680" cy="1048320"/>
          </a:xfrm>
          <a:custGeom>
            <a:avLst/>
            <a:gdLst/>
            <a:ahLst/>
            <a:rect l="l" t="t" r="r" b="b"/>
            <a:pathLst>
              <a:path w="653414" h="1049020">
                <a:moveTo>
                  <a:pt x="415324" y="0"/>
                </a:moveTo>
                <a:lnTo>
                  <a:pt x="37755" y="81077"/>
                </a:lnTo>
                <a:lnTo>
                  <a:pt x="0" y="119619"/>
                </a:lnTo>
                <a:lnTo>
                  <a:pt x="227" y="138757"/>
                </a:lnTo>
                <a:lnTo>
                  <a:pt x="196517" y="1010584"/>
                </a:lnTo>
                <a:lnTo>
                  <a:pt x="204772" y="1028243"/>
                </a:lnTo>
                <a:lnTo>
                  <a:pt x="219248" y="1041299"/>
                </a:lnTo>
                <a:lnTo>
                  <a:pt x="237514" y="1048400"/>
                </a:lnTo>
                <a:lnTo>
                  <a:pt x="257134" y="1048193"/>
                </a:lnTo>
                <a:lnTo>
                  <a:pt x="615090" y="967324"/>
                </a:lnTo>
                <a:lnTo>
                  <a:pt x="632732" y="959529"/>
                </a:lnTo>
                <a:lnTo>
                  <a:pt x="645754" y="946035"/>
                </a:lnTo>
                <a:lnTo>
                  <a:pt x="652820" y="928740"/>
                </a:lnTo>
                <a:lnTo>
                  <a:pt x="652598" y="909546"/>
                </a:lnTo>
                <a:lnTo>
                  <a:pt x="456288" y="37720"/>
                </a:lnTo>
                <a:lnTo>
                  <a:pt x="448053" y="20116"/>
                </a:lnTo>
                <a:lnTo>
                  <a:pt x="433588" y="7089"/>
                </a:lnTo>
                <a:lnTo>
                  <a:pt x="415324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0" name="CustomShape 179"/>
          <p:cNvSpPr/>
          <p:nvPr/>
        </p:nvSpPr>
        <p:spPr>
          <a:xfrm>
            <a:off x="3909600" y="4879800"/>
            <a:ext cx="577080" cy="813240"/>
          </a:xfrm>
          <a:custGeom>
            <a:avLst/>
            <a:gdLst/>
            <a:ahLst/>
            <a:rect l="l" t="t" r="r" b="b"/>
            <a:pathLst>
              <a:path w="577850" h="814070">
                <a:moveTo>
                  <a:pt x="415708" y="0"/>
                </a:moveTo>
                <a:lnTo>
                  <a:pt x="0" y="95289"/>
                </a:lnTo>
                <a:lnTo>
                  <a:pt x="161646" y="814048"/>
                </a:lnTo>
                <a:lnTo>
                  <a:pt x="287586" y="785208"/>
                </a:lnTo>
                <a:lnTo>
                  <a:pt x="178968" y="785208"/>
                </a:lnTo>
                <a:lnTo>
                  <a:pt x="28866" y="112534"/>
                </a:lnTo>
                <a:lnTo>
                  <a:pt x="398366" y="28840"/>
                </a:lnTo>
                <a:lnTo>
                  <a:pt x="422192" y="28840"/>
                </a:lnTo>
                <a:lnTo>
                  <a:pt x="415708" y="0"/>
                </a:lnTo>
                <a:close/>
                <a:moveTo>
                  <a:pt x="422192" y="28840"/>
                </a:moveTo>
                <a:lnTo>
                  <a:pt x="398366" y="28840"/>
                </a:lnTo>
                <a:lnTo>
                  <a:pt x="551322" y="701514"/>
                </a:lnTo>
                <a:lnTo>
                  <a:pt x="178968" y="785208"/>
                </a:lnTo>
                <a:lnTo>
                  <a:pt x="287586" y="785208"/>
                </a:lnTo>
                <a:lnTo>
                  <a:pt x="577334" y="718857"/>
                </a:lnTo>
                <a:lnTo>
                  <a:pt x="422192" y="2884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1" name="CustomShape 180"/>
          <p:cNvSpPr/>
          <p:nvPr/>
        </p:nvSpPr>
        <p:spPr>
          <a:xfrm>
            <a:off x="4247280" y="5655600"/>
            <a:ext cx="86760" cy="871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2" name="CustomShape 181"/>
          <p:cNvSpPr/>
          <p:nvPr/>
        </p:nvSpPr>
        <p:spPr>
          <a:xfrm>
            <a:off x="4062600" y="4839480"/>
            <a:ext cx="88920" cy="626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3" name="CustomShape 182"/>
          <p:cNvSpPr/>
          <p:nvPr/>
        </p:nvSpPr>
        <p:spPr>
          <a:xfrm>
            <a:off x="3924000" y="4894200"/>
            <a:ext cx="547920" cy="784800"/>
          </a:xfrm>
          <a:custGeom>
            <a:avLst/>
            <a:gdLst/>
            <a:ahLst/>
            <a:rect l="l" t="t" r="r" b="b"/>
            <a:pathLst>
              <a:path w="548639" h="785495">
                <a:moveTo>
                  <a:pt x="392609" y="0"/>
                </a:moveTo>
                <a:lnTo>
                  <a:pt x="0" y="89540"/>
                </a:lnTo>
                <a:lnTo>
                  <a:pt x="155878" y="785208"/>
                </a:lnTo>
                <a:lnTo>
                  <a:pt x="548487" y="695765"/>
                </a:lnTo>
                <a:lnTo>
                  <a:pt x="392609" y="0"/>
                </a:lnTo>
                <a:close/>
              </a:path>
            </a:pathLst>
          </a:custGeom>
          <a:solidFill>
            <a:srgbClr val="ac9e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4" name="CustomShape 183"/>
          <p:cNvSpPr/>
          <p:nvPr/>
        </p:nvSpPr>
        <p:spPr>
          <a:xfrm>
            <a:off x="3915360" y="4888440"/>
            <a:ext cx="565560" cy="796320"/>
          </a:xfrm>
          <a:custGeom>
            <a:avLst/>
            <a:gdLst/>
            <a:ahLst/>
            <a:rect l="l" t="t" r="r" b="b"/>
            <a:pathLst>
              <a:path w="566420" h="796925">
                <a:moveTo>
                  <a:pt x="404095" y="0"/>
                </a:moveTo>
                <a:lnTo>
                  <a:pt x="0" y="89443"/>
                </a:lnTo>
                <a:lnTo>
                  <a:pt x="161655" y="796803"/>
                </a:lnTo>
                <a:lnTo>
                  <a:pt x="213990" y="785208"/>
                </a:lnTo>
                <a:lnTo>
                  <a:pt x="170316" y="785208"/>
                </a:lnTo>
                <a:lnTo>
                  <a:pt x="14438" y="98114"/>
                </a:lnTo>
                <a:lnTo>
                  <a:pt x="395424" y="14420"/>
                </a:lnTo>
                <a:lnTo>
                  <a:pt x="407392" y="14420"/>
                </a:lnTo>
                <a:lnTo>
                  <a:pt x="404095" y="0"/>
                </a:lnTo>
                <a:close/>
                <a:moveTo>
                  <a:pt x="407392" y="14420"/>
                </a:moveTo>
                <a:lnTo>
                  <a:pt x="395424" y="14420"/>
                </a:lnTo>
                <a:lnTo>
                  <a:pt x="551303" y="698591"/>
                </a:lnTo>
                <a:lnTo>
                  <a:pt x="170316" y="785208"/>
                </a:lnTo>
                <a:lnTo>
                  <a:pt x="213990" y="785208"/>
                </a:lnTo>
                <a:lnTo>
                  <a:pt x="565819" y="707262"/>
                </a:lnTo>
                <a:lnTo>
                  <a:pt x="407392" y="1442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5" name="CustomShape 184"/>
          <p:cNvSpPr/>
          <p:nvPr/>
        </p:nvSpPr>
        <p:spPr>
          <a:xfrm>
            <a:off x="4085640" y="4902840"/>
            <a:ext cx="380160" cy="770040"/>
          </a:xfrm>
          <a:custGeom>
            <a:avLst/>
            <a:gdLst/>
            <a:ahLst/>
            <a:rect l="l" t="t" r="r" b="b"/>
            <a:pathLst>
              <a:path w="381000" h="770889">
                <a:moveTo>
                  <a:pt x="225107" y="0"/>
                </a:moveTo>
                <a:lnTo>
                  <a:pt x="0" y="770788"/>
                </a:lnTo>
                <a:lnTo>
                  <a:pt x="380986" y="684171"/>
                </a:lnTo>
                <a:lnTo>
                  <a:pt x="22510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6" name="CustomShape 185"/>
          <p:cNvSpPr/>
          <p:nvPr/>
        </p:nvSpPr>
        <p:spPr>
          <a:xfrm>
            <a:off x="4867920" y="5581440"/>
            <a:ext cx="487440" cy="470520"/>
          </a:xfrm>
          <a:custGeom>
            <a:avLst/>
            <a:gdLst/>
            <a:ahLst/>
            <a:rect l="l" t="t" r="r" b="b"/>
            <a:pathLst>
              <a:path w="488314" h="471170">
                <a:moveTo>
                  <a:pt x="0" y="470560"/>
                </a:moveTo>
                <a:lnTo>
                  <a:pt x="487841" y="470560"/>
                </a:lnTo>
                <a:lnTo>
                  <a:pt x="487841" y="0"/>
                </a:lnTo>
                <a:lnTo>
                  <a:pt x="0" y="0"/>
                </a:lnTo>
                <a:lnTo>
                  <a:pt x="0" y="470560"/>
                </a:lnTo>
                <a:close/>
              </a:path>
            </a:pathLst>
          </a:custGeom>
          <a:solidFill>
            <a:srgbClr val="ecb8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7" name="CustomShape 186"/>
          <p:cNvSpPr/>
          <p:nvPr/>
        </p:nvSpPr>
        <p:spPr>
          <a:xfrm>
            <a:off x="4992120" y="5157000"/>
            <a:ext cx="103320" cy="438840"/>
          </a:xfrm>
          <a:custGeom>
            <a:avLst/>
            <a:gdLst/>
            <a:ahLst/>
            <a:rect l="l" t="t" r="r" b="b"/>
            <a:pathLst>
              <a:path w="104139" h="439420">
                <a:moveTo>
                  <a:pt x="51926" y="0"/>
                </a:moveTo>
                <a:lnTo>
                  <a:pt x="31647" y="4014"/>
                </a:lnTo>
                <a:lnTo>
                  <a:pt x="15149" y="14797"/>
                </a:lnTo>
                <a:lnTo>
                  <a:pt x="4058" y="30458"/>
                </a:lnTo>
                <a:lnTo>
                  <a:pt x="0" y="49106"/>
                </a:lnTo>
                <a:lnTo>
                  <a:pt x="0" y="438836"/>
                </a:lnTo>
                <a:lnTo>
                  <a:pt x="103951" y="438836"/>
                </a:lnTo>
                <a:lnTo>
                  <a:pt x="103951" y="49106"/>
                </a:lnTo>
                <a:lnTo>
                  <a:pt x="99891" y="30458"/>
                </a:lnTo>
                <a:lnTo>
                  <a:pt x="88789" y="14797"/>
                </a:lnTo>
                <a:lnTo>
                  <a:pt x="72262" y="4014"/>
                </a:lnTo>
                <a:lnTo>
                  <a:pt x="51926" y="0"/>
                </a:lnTo>
                <a:close/>
              </a:path>
            </a:pathLst>
          </a:custGeom>
          <a:solidFill>
            <a:srgbClr val="ecb8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8" name="CustomShape 187"/>
          <p:cNvSpPr/>
          <p:nvPr/>
        </p:nvSpPr>
        <p:spPr>
          <a:xfrm>
            <a:off x="5124960" y="5116680"/>
            <a:ext cx="100800" cy="484560"/>
          </a:xfrm>
          <a:custGeom>
            <a:avLst/>
            <a:gdLst/>
            <a:ahLst/>
            <a:rect l="l" t="t" r="r" b="b"/>
            <a:pathLst>
              <a:path w="101600" h="485139">
                <a:moveTo>
                  <a:pt x="49101" y="0"/>
                </a:moveTo>
                <a:lnTo>
                  <a:pt x="29222" y="4058"/>
                </a:lnTo>
                <a:lnTo>
                  <a:pt x="13700" y="15150"/>
                </a:lnTo>
                <a:lnTo>
                  <a:pt x="3603" y="31650"/>
                </a:lnTo>
                <a:lnTo>
                  <a:pt x="0" y="51931"/>
                </a:lnTo>
                <a:lnTo>
                  <a:pt x="0" y="473424"/>
                </a:lnTo>
                <a:lnTo>
                  <a:pt x="101028" y="484921"/>
                </a:lnTo>
                <a:lnTo>
                  <a:pt x="101028" y="51931"/>
                </a:lnTo>
                <a:lnTo>
                  <a:pt x="96970" y="31650"/>
                </a:lnTo>
                <a:lnTo>
                  <a:pt x="85879" y="15150"/>
                </a:lnTo>
                <a:lnTo>
                  <a:pt x="69381" y="4058"/>
                </a:lnTo>
                <a:lnTo>
                  <a:pt x="49101" y="0"/>
                </a:lnTo>
                <a:close/>
              </a:path>
            </a:pathLst>
          </a:custGeom>
          <a:solidFill>
            <a:srgbClr val="ecb8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9" name="CustomShape 188"/>
          <p:cNvSpPr/>
          <p:nvPr/>
        </p:nvSpPr>
        <p:spPr>
          <a:xfrm>
            <a:off x="5254560" y="5220360"/>
            <a:ext cx="100800" cy="447120"/>
          </a:xfrm>
          <a:custGeom>
            <a:avLst/>
            <a:gdLst/>
            <a:ahLst/>
            <a:rect l="l" t="t" r="r" b="b"/>
            <a:pathLst>
              <a:path w="101600" h="447675">
                <a:moveTo>
                  <a:pt x="49101" y="0"/>
                </a:moveTo>
                <a:lnTo>
                  <a:pt x="30455" y="4060"/>
                </a:lnTo>
                <a:lnTo>
                  <a:pt x="14796" y="15162"/>
                </a:lnTo>
                <a:lnTo>
                  <a:pt x="4014" y="31691"/>
                </a:lnTo>
                <a:lnTo>
                  <a:pt x="0" y="52028"/>
                </a:lnTo>
                <a:lnTo>
                  <a:pt x="0" y="447507"/>
                </a:lnTo>
                <a:lnTo>
                  <a:pt x="101028" y="447507"/>
                </a:lnTo>
                <a:lnTo>
                  <a:pt x="101028" y="52028"/>
                </a:lnTo>
                <a:lnTo>
                  <a:pt x="96970" y="31691"/>
                </a:lnTo>
                <a:lnTo>
                  <a:pt x="85879" y="15162"/>
                </a:lnTo>
                <a:lnTo>
                  <a:pt x="69381" y="4060"/>
                </a:lnTo>
                <a:lnTo>
                  <a:pt x="49101" y="0"/>
                </a:lnTo>
                <a:close/>
              </a:path>
            </a:pathLst>
          </a:custGeom>
          <a:solidFill>
            <a:srgbClr val="ecb8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0" name="CustomShape 189"/>
          <p:cNvSpPr/>
          <p:nvPr/>
        </p:nvSpPr>
        <p:spPr>
          <a:xfrm>
            <a:off x="4867920" y="5261040"/>
            <a:ext cx="97560" cy="334440"/>
          </a:xfrm>
          <a:custGeom>
            <a:avLst/>
            <a:gdLst/>
            <a:ahLst/>
            <a:rect l="l" t="t" r="r" b="b"/>
            <a:pathLst>
              <a:path w="98425" h="335279">
                <a:moveTo>
                  <a:pt x="49101" y="0"/>
                </a:moveTo>
                <a:lnTo>
                  <a:pt x="30455" y="3603"/>
                </a:lnTo>
                <a:lnTo>
                  <a:pt x="14796" y="13701"/>
                </a:lnTo>
                <a:lnTo>
                  <a:pt x="4014" y="29225"/>
                </a:lnTo>
                <a:lnTo>
                  <a:pt x="0" y="49106"/>
                </a:lnTo>
                <a:lnTo>
                  <a:pt x="0" y="334875"/>
                </a:lnTo>
                <a:lnTo>
                  <a:pt x="98106" y="329127"/>
                </a:lnTo>
                <a:lnTo>
                  <a:pt x="98105" y="49106"/>
                </a:lnTo>
                <a:lnTo>
                  <a:pt x="94093" y="29225"/>
                </a:lnTo>
                <a:lnTo>
                  <a:pt x="83321" y="13701"/>
                </a:lnTo>
                <a:lnTo>
                  <a:pt x="67691" y="3603"/>
                </a:lnTo>
                <a:lnTo>
                  <a:pt x="49101" y="0"/>
                </a:lnTo>
                <a:close/>
              </a:path>
            </a:pathLst>
          </a:custGeom>
          <a:solidFill>
            <a:srgbClr val="ecb8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1" name="CustomShape 190"/>
          <p:cNvSpPr/>
          <p:nvPr/>
        </p:nvSpPr>
        <p:spPr>
          <a:xfrm>
            <a:off x="5355720" y="5659200"/>
            <a:ext cx="169920" cy="394920"/>
          </a:xfrm>
          <a:custGeom>
            <a:avLst/>
            <a:gdLst/>
            <a:ahLst/>
            <a:rect l="l" t="t" r="r" b="b"/>
            <a:pathLst>
              <a:path w="170814" h="395604">
                <a:moveTo>
                  <a:pt x="103951" y="0"/>
                </a:moveTo>
                <a:lnTo>
                  <a:pt x="64576" y="10933"/>
                </a:lnTo>
                <a:lnTo>
                  <a:pt x="0" y="89443"/>
                </a:lnTo>
                <a:lnTo>
                  <a:pt x="0" y="395488"/>
                </a:lnTo>
                <a:lnTo>
                  <a:pt x="158801" y="103960"/>
                </a:lnTo>
                <a:lnTo>
                  <a:pt x="158801" y="101037"/>
                </a:lnTo>
                <a:lnTo>
                  <a:pt x="161723" y="95289"/>
                </a:lnTo>
                <a:lnTo>
                  <a:pt x="165503" y="88328"/>
                </a:lnTo>
                <a:lnTo>
                  <a:pt x="168214" y="80820"/>
                </a:lnTo>
                <a:lnTo>
                  <a:pt x="169848" y="73311"/>
                </a:lnTo>
                <a:lnTo>
                  <a:pt x="170394" y="66351"/>
                </a:lnTo>
                <a:lnTo>
                  <a:pt x="164890" y="40158"/>
                </a:lnTo>
                <a:lnTo>
                  <a:pt x="150179" y="19108"/>
                </a:lnTo>
                <a:lnTo>
                  <a:pt x="128965" y="5092"/>
                </a:lnTo>
                <a:lnTo>
                  <a:pt x="103951" y="0"/>
                </a:lnTo>
                <a:close/>
              </a:path>
            </a:pathLst>
          </a:custGeom>
          <a:solidFill>
            <a:srgbClr val="dda88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2" name="CustomShape 191"/>
          <p:cNvSpPr/>
          <p:nvPr/>
        </p:nvSpPr>
        <p:spPr>
          <a:xfrm>
            <a:off x="4867920" y="5982480"/>
            <a:ext cx="487440" cy="132480"/>
          </a:xfrm>
          <a:custGeom>
            <a:avLst/>
            <a:gdLst/>
            <a:ahLst/>
            <a:rect l="l" t="t" r="r" b="b"/>
            <a:pathLst>
              <a:path w="488314" h="133350">
                <a:moveTo>
                  <a:pt x="421456" y="0"/>
                </a:moveTo>
                <a:lnTo>
                  <a:pt x="66345" y="0"/>
                </a:lnTo>
                <a:lnTo>
                  <a:pt x="41388" y="5097"/>
                </a:lnTo>
                <a:lnTo>
                  <a:pt x="20203" y="19126"/>
                </a:lnTo>
                <a:lnTo>
                  <a:pt x="5502" y="40191"/>
                </a:lnTo>
                <a:lnTo>
                  <a:pt x="0" y="66400"/>
                </a:lnTo>
                <a:lnTo>
                  <a:pt x="5502" y="92608"/>
                </a:lnTo>
                <a:lnTo>
                  <a:pt x="20203" y="113674"/>
                </a:lnTo>
                <a:lnTo>
                  <a:pt x="41388" y="127703"/>
                </a:lnTo>
                <a:lnTo>
                  <a:pt x="66345" y="132800"/>
                </a:lnTo>
                <a:lnTo>
                  <a:pt x="421456" y="132800"/>
                </a:lnTo>
                <a:lnTo>
                  <a:pt x="446413" y="127703"/>
                </a:lnTo>
                <a:lnTo>
                  <a:pt x="467598" y="113674"/>
                </a:lnTo>
                <a:lnTo>
                  <a:pt x="482299" y="92608"/>
                </a:lnTo>
                <a:lnTo>
                  <a:pt x="487802" y="66400"/>
                </a:lnTo>
                <a:lnTo>
                  <a:pt x="482299" y="40191"/>
                </a:lnTo>
                <a:lnTo>
                  <a:pt x="467598" y="19126"/>
                </a:lnTo>
                <a:lnTo>
                  <a:pt x="446413" y="5097"/>
                </a:lnTo>
                <a:lnTo>
                  <a:pt x="421456" y="0"/>
                </a:lnTo>
                <a:close/>
              </a:path>
            </a:pathLst>
          </a:custGeom>
          <a:solidFill>
            <a:srgbClr val="ecb8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3" name="CustomShape 192"/>
          <p:cNvSpPr/>
          <p:nvPr/>
        </p:nvSpPr>
        <p:spPr>
          <a:xfrm>
            <a:off x="4957560" y="6040440"/>
            <a:ext cx="308520" cy="487440"/>
          </a:xfrm>
          <a:custGeom>
            <a:avLst/>
            <a:gdLst/>
            <a:ahLst/>
            <a:rect l="l" t="t" r="r" b="b"/>
            <a:pathLst>
              <a:path w="309245" h="488315">
                <a:moveTo>
                  <a:pt x="0" y="487883"/>
                </a:moveTo>
                <a:lnTo>
                  <a:pt x="308873" y="487883"/>
                </a:lnTo>
                <a:lnTo>
                  <a:pt x="308873" y="0"/>
                </a:lnTo>
                <a:lnTo>
                  <a:pt x="0" y="0"/>
                </a:lnTo>
                <a:lnTo>
                  <a:pt x="0" y="487883"/>
                </a:lnTo>
                <a:close/>
              </a:path>
            </a:pathLst>
          </a:custGeom>
          <a:solidFill>
            <a:srgbClr val="ecb8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4" name="CustomShape 193"/>
          <p:cNvSpPr/>
          <p:nvPr/>
        </p:nvSpPr>
        <p:spPr>
          <a:xfrm>
            <a:off x="6236280" y="5581440"/>
            <a:ext cx="487440" cy="470520"/>
          </a:xfrm>
          <a:custGeom>
            <a:avLst/>
            <a:gdLst/>
            <a:ahLst/>
            <a:rect l="l" t="t" r="r" b="b"/>
            <a:pathLst>
              <a:path w="488315" h="471170">
                <a:moveTo>
                  <a:pt x="0" y="470560"/>
                </a:moveTo>
                <a:lnTo>
                  <a:pt x="487841" y="470560"/>
                </a:lnTo>
                <a:lnTo>
                  <a:pt x="487841" y="0"/>
                </a:lnTo>
                <a:lnTo>
                  <a:pt x="0" y="0"/>
                </a:lnTo>
                <a:lnTo>
                  <a:pt x="0" y="470560"/>
                </a:lnTo>
                <a:close/>
              </a:path>
            </a:pathLst>
          </a:custGeom>
          <a:solidFill>
            <a:srgbClr val="ecb8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5" name="CustomShape 194"/>
          <p:cNvSpPr/>
          <p:nvPr/>
        </p:nvSpPr>
        <p:spPr>
          <a:xfrm>
            <a:off x="6495840" y="5157000"/>
            <a:ext cx="103320" cy="438840"/>
          </a:xfrm>
          <a:custGeom>
            <a:avLst/>
            <a:gdLst/>
            <a:ahLst/>
            <a:rect l="l" t="t" r="r" b="b"/>
            <a:pathLst>
              <a:path w="104140" h="439420">
                <a:moveTo>
                  <a:pt x="51926" y="0"/>
                </a:moveTo>
                <a:lnTo>
                  <a:pt x="31647" y="4014"/>
                </a:lnTo>
                <a:lnTo>
                  <a:pt x="15149" y="14797"/>
                </a:lnTo>
                <a:lnTo>
                  <a:pt x="4058" y="30458"/>
                </a:lnTo>
                <a:lnTo>
                  <a:pt x="0" y="49106"/>
                </a:lnTo>
                <a:lnTo>
                  <a:pt x="0" y="438836"/>
                </a:lnTo>
                <a:lnTo>
                  <a:pt x="103951" y="438836"/>
                </a:lnTo>
                <a:lnTo>
                  <a:pt x="103951" y="49106"/>
                </a:lnTo>
                <a:lnTo>
                  <a:pt x="99891" y="30458"/>
                </a:lnTo>
                <a:lnTo>
                  <a:pt x="88789" y="14797"/>
                </a:lnTo>
                <a:lnTo>
                  <a:pt x="72262" y="4014"/>
                </a:lnTo>
                <a:lnTo>
                  <a:pt x="51926" y="0"/>
                </a:lnTo>
                <a:close/>
              </a:path>
            </a:pathLst>
          </a:custGeom>
          <a:solidFill>
            <a:srgbClr val="ecb8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6" name="CustomShape 195"/>
          <p:cNvSpPr/>
          <p:nvPr/>
        </p:nvSpPr>
        <p:spPr>
          <a:xfrm>
            <a:off x="6366240" y="5116680"/>
            <a:ext cx="100800" cy="484560"/>
          </a:xfrm>
          <a:custGeom>
            <a:avLst/>
            <a:gdLst/>
            <a:ahLst/>
            <a:rect l="l" t="t" r="r" b="b"/>
            <a:pathLst>
              <a:path w="101600" h="485139">
                <a:moveTo>
                  <a:pt x="51926" y="0"/>
                </a:moveTo>
                <a:lnTo>
                  <a:pt x="31647" y="4058"/>
                </a:lnTo>
                <a:lnTo>
                  <a:pt x="15149" y="15150"/>
                </a:lnTo>
                <a:lnTo>
                  <a:pt x="4058" y="31650"/>
                </a:lnTo>
                <a:lnTo>
                  <a:pt x="0" y="51931"/>
                </a:lnTo>
                <a:lnTo>
                  <a:pt x="0" y="484921"/>
                </a:lnTo>
                <a:lnTo>
                  <a:pt x="101028" y="473424"/>
                </a:lnTo>
                <a:lnTo>
                  <a:pt x="101028" y="51931"/>
                </a:lnTo>
                <a:lnTo>
                  <a:pt x="97014" y="31650"/>
                </a:lnTo>
                <a:lnTo>
                  <a:pt x="86232" y="15150"/>
                </a:lnTo>
                <a:lnTo>
                  <a:pt x="70573" y="4058"/>
                </a:lnTo>
                <a:lnTo>
                  <a:pt x="51926" y="0"/>
                </a:lnTo>
                <a:close/>
              </a:path>
            </a:pathLst>
          </a:custGeom>
          <a:solidFill>
            <a:srgbClr val="ecb8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7" name="CustomShape 196"/>
          <p:cNvSpPr/>
          <p:nvPr/>
        </p:nvSpPr>
        <p:spPr>
          <a:xfrm>
            <a:off x="6236280" y="5220360"/>
            <a:ext cx="100800" cy="447120"/>
          </a:xfrm>
          <a:custGeom>
            <a:avLst/>
            <a:gdLst/>
            <a:ahLst/>
            <a:rect l="l" t="t" r="r" b="b"/>
            <a:pathLst>
              <a:path w="101600" h="447675">
                <a:moveTo>
                  <a:pt x="52024" y="0"/>
                </a:moveTo>
                <a:lnTo>
                  <a:pt x="31688" y="4060"/>
                </a:lnTo>
                <a:lnTo>
                  <a:pt x="15161" y="15162"/>
                </a:lnTo>
                <a:lnTo>
                  <a:pt x="4059" y="31691"/>
                </a:lnTo>
                <a:lnTo>
                  <a:pt x="0" y="52028"/>
                </a:lnTo>
                <a:lnTo>
                  <a:pt x="0" y="447507"/>
                </a:lnTo>
                <a:lnTo>
                  <a:pt x="101028" y="447507"/>
                </a:lnTo>
                <a:lnTo>
                  <a:pt x="101028" y="52028"/>
                </a:lnTo>
                <a:lnTo>
                  <a:pt x="97016" y="31691"/>
                </a:lnTo>
                <a:lnTo>
                  <a:pt x="86244" y="15162"/>
                </a:lnTo>
                <a:lnTo>
                  <a:pt x="70614" y="4060"/>
                </a:lnTo>
                <a:lnTo>
                  <a:pt x="52024" y="0"/>
                </a:lnTo>
                <a:close/>
              </a:path>
            </a:pathLst>
          </a:custGeom>
          <a:solidFill>
            <a:srgbClr val="ecb8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8" name="CustomShape 197"/>
          <p:cNvSpPr/>
          <p:nvPr/>
        </p:nvSpPr>
        <p:spPr>
          <a:xfrm>
            <a:off x="6625800" y="5261040"/>
            <a:ext cx="97560" cy="334440"/>
          </a:xfrm>
          <a:custGeom>
            <a:avLst/>
            <a:gdLst/>
            <a:ahLst/>
            <a:rect l="l" t="t" r="r" b="b"/>
            <a:pathLst>
              <a:path w="98425" h="335279">
                <a:moveTo>
                  <a:pt x="49101" y="0"/>
                </a:moveTo>
                <a:lnTo>
                  <a:pt x="30455" y="3603"/>
                </a:lnTo>
                <a:lnTo>
                  <a:pt x="14796" y="13701"/>
                </a:lnTo>
                <a:lnTo>
                  <a:pt x="4014" y="29225"/>
                </a:lnTo>
                <a:lnTo>
                  <a:pt x="0" y="49106"/>
                </a:lnTo>
                <a:lnTo>
                  <a:pt x="0" y="329127"/>
                </a:lnTo>
                <a:lnTo>
                  <a:pt x="98203" y="334875"/>
                </a:lnTo>
                <a:lnTo>
                  <a:pt x="98203" y="49106"/>
                </a:lnTo>
                <a:lnTo>
                  <a:pt x="94189" y="29225"/>
                </a:lnTo>
                <a:lnTo>
                  <a:pt x="83407" y="13701"/>
                </a:lnTo>
                <a:lnTo>
                  <a:pt x="67747" y="3603"/>
                </a:lnTo>
                <a:lnTo>
                  <a:pt x="49101" y="0"/>
                </a:lnTo>
                <a:close/>
              </a:path>
            </a:pathLst>
          </a:custGeom>
          <a:solidFill>
            <a:srgbClr val="ecb8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9" name="CustomShape 198"/>
          <p:cNvSpPr/>
          <p:nvPr/>
        </p:nvSpPr>
        <p:spPr>
          <a:xfrm>
            <a:off x="6066000" y="5659200"/>
            <a:ext cx="169920" cy="394920"/>
          </a:xfrm>
          <a:custGeom>
            <a:avLst/>
            <a:gdLst/>
            <a:ahLst/>
            <a:rect l="l" t="t" r="r" b="b"/>
            <a:pathLst>
              <a:path w="170814" h="395604">
                <a:moveTo>
                  <a:pt x="66443" y="0"/>
                </a:moveTo>
                <a:lnTo>
                  <a:pt x="40237" y="5092"/>
                </a:lnTo>
                <a:lnTo>
                  <a:pt x="19155" y="19108"/>
                </a:lnTo>
                <a:lnTo>
                  <a:pt x="5107" y="40158"/>
                </a:lnTo>
                <a:lnTo>
                  <a:pt x="0" y="66351"/>
                </a:lnTo>
                <a:lnTo>
                  <a:pt x="546" y="73311"/>
                </a:lnTo>
                <a:lnTo>
                  <a:pt x="2179" y="80820"/>
                </a:lnTo>
                <a:lnTo>
                  <a:pt x="4890" y="88328"/>
                </a:lnTo>
                <a:lnTo>
                  <a:pt x="8670" y="95289"/>
                </a:lnTo>
                <a:lnTo>
                  <a:pt x="5845" y="95289"/>
                </a:lnTo>
                <a:lnTo>
                  <a:pt x="11593" y="101037"/>
                </a:lnTo>
                <a:lnTo>
                  <a:pt x="11593" y="103960"/>
                </a:lnTo>
                <a:lnTo>
                  <a:pt x="170297" y="395488"/>
                </a:lnTo>
                <a:lnTo>
                  <a:pt x="170297" y="89443"/>
                </a:lnTo>
                <a:lnTo>
                  <a:pt x="115447" y="20168"/>
                </a:lnTo>
                <a:lnTo>
                  <a:pt x="80580" y="1123"/>
                </a:lnTo>
                <a:lnTo>
                  <a:pt x="66443" y="0"/>
                </a:lnTo>
                <a:close/>
              </a:path>
            </a:pathLst>
          </a:custGeom>
          <a:solidFill>
            <a:srgbClr val="dda88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0" name="CustomShape 199"/>
          <p:cNvSpPr/>
          <p:nvPr/>
        </p:nvSpPr>
        <p:spPr>
          <a:xfrm>
            <a:off x="6236280" y="5982480"/>
            <a:ext cx="487440" cy="132480"/>
          </a:xfrm>
          <a:custGeom>
            <a:avLst/>
            <a:gdLst/>
            <a:ahLst/>
            <a:rect l="l" t="t" r="r" b="b"/>
            <a:pathLst>
              <a:path w="488315" h="133350">
                <a:moveTo>
                  <a:pt x="421456" y="0"/>
                </a:moveTo>
                <a:lnTo>
                  <a:pt x="66443" y="0"/>
                </a:lnTo>
                <a:lnTo>
                  <a:pt x="41429" y="5097"/>
                </a:lnTo>
                <a:lnTo>
                  <a:pt x="20215" y="19126"/>
                </a:lnTo>
                <a:lnTo>
                  <a:pt x="5504" y="40191"/>
                </a:lnTo>
                <a:lnTo>
                  <a:pt x="0" y="66400"/>
                </a:lnTo>
                <a:lnTo>
                  <a:pt x="5504" y="92608"/>
                </a:lnTo>
                <a:lnTo>
                  <a:pt x="20215" y="113674"/>
                </a:lnTo>
                <a:lnTo>
                  <a:pt x="41429" y="127703"/>
                </a:lnTo>
                <a:lnTo>
                  <a:pt x="66443" y="132800"/>
                </a:lnTo>
                <a:lnTo>
                  <a:pt x="421456" y="132800"/>
                </a:lnTo>
                <a:lnTo>
                  <a:pt x="446469" y="127703"/>
                </a:lnTo>
                <a:lnTo>
                  <a:pt x="467684" y="113674"/>
                </a:lnTo>
                <a:lnTo>
                  <a:pt x="482395" y="92608"/>
                </a:lnTo>
                <a:lnTo>
                  <a:pt x="487899" y="66400"/>
                </a:lnTo>
                <a:lnTo>
                  <a:pt x="482395" y="40191"/>
                </a:lnTo>
                <a:lnTo>
                  <a:pt x="467684" y="19126"/>
                </a:lnTo>
                <a:lnTo>
                  <a:pt x="446469" y="5097"/>
                </a:lnTo>
                <a:lnTo>
                  <a:pt x="421456" y="0"/>
                </a:lnTo>
                <a:close/>
              </a:path>
            </a:pathLst>
          </a:custGeom>
          <a:solidFill>
            <a:srgbClr val="ecb8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1" name="CustomShape 200"/>
          <p:cNvSpPr/>
          <p:nvPr/>
        </p:nvSpPr>
        <p:spPr>
          <a:xfrm>
            <a:off x="6325560" y="6040440"/>
            <a:ext cx="308520" cy="487440"/>
          </a:xfrm>
          <a:custGeom>
            <a:avLst/>
            <a:gdLst/>
            <a:ahLst/>
            <a:rect l="l" t="t" r="r" b="b"/>
            <a:pathLst>
              <a:path w="309245" h="488315">
                <a:moveTo>
                  <a:pt x="0" y="487883"/>
                </a:moveTo>
                <a:lnTo>
                  <a:pt x="308873" y="487883"/>
                </a:lnTo>
                <a:lnTo>
                  <a:pt x="308873" y="0"/>
                </a:lnTo>
                <a:lnTo>
                  <a:pt x="0" y="0"/>
                </a:lnTo>
                <a:lnTo>
                  <a:pt x="0" y="487883"/>
                </a:lnTo>
                <a:close/>
              </a:path>
            </a:pathLst>
          </a:custGeom>
          <a:solidFill>
            <a:srgbClr val="ecb8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2" name="CustomShape 201"/>
          <p:cNvSpPr/>
          <p:nvPr/>
        </p:nvSpPr>
        <p:spPr>
          <a:xfrm>
            <a:off x="5110560" y="6236640"/>
            <a:ext cx="250920" cy="622800"/>
          </a:xfrm>
          <a:custGeom>
            <a:avLst/>
            <a:gdLst/>
            <a:ahLst/>
            <a:rect l="l" t="t" r="r" b="b"/>
            <a:pathLst>
              <a:path w="251460" h="623570">
                <a:moveTo>
                  <a:pt x="0" y="623568"/>
                </a:moveTo>
                <a:lnTo>
                  <a:pt x="251139" y="623568"/>
                </a:lnTo>
                <a:lnTo>
                  <a:pt x="251139" y="0"/>
                </a:lnTo>
                <a:lnTo>
                  <a:pt x="0" y="0"/>
                </a:lnTo>
                <a:lnTo>
                  <a:pt x="0" y="623568"/>
                </a:lnTo>
                <a:close/>
              </a:path>
            </a:pathLst>
          </a:custGeom>
          <a:solidFill>
            <a:srgbClr val="248ba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3" name="CustomShape 202"/>
          <p:cNvSpPr/>
          <p:nvPr/>
        </p:nvSpPr>
        <p:spPr>
          <a:xfrm>
            <a:off x="4862160" y="6236640"/>
            <a:ext cx="247680" cy="622800"/>
          </a:xfrm>
          <a:custGeom>
            <a:avLst/>
            <a:gdLst/>
            <a:ahLst/>
            <a:rect l="l" t="t" r="r" b="b"/>
            <a:pathLst>
              <a:path w="248285" h="623570">
                <a:moveTo>
                  <a:pt x="0" y="623568"/>
                </a:moveTo>
                <a:lnTo>
                  <a:pt x="248246" y="623568"/>
                </a:lnTo>
                <a:lnTo>
                  <a:pt x="248246" y="0"/>
                </a:lnTo>
                <a:lnTo>
                  <a:pt x="0" y="0"/>
                </a:lnTo>
                <a:lnTo>
                  <a:pt x="0" y="623568"/>
                </a:lnTo>
                <a:close/>
              </a:path>
            </a:pathLst>
          </a:custGeom>
          <a:solidFill>
            <a:srgbClr val="2ea2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4" name="CustomShape 203"/>
          <p:cNvSpPr/>
          <p:nvPr/>
        </p:nvSpPr>
        <p:spPr>
          <a:xfrm>
            <a:off x="5248800" y="6300000"/>
            <a:ext cx="86040" cy="8892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5" name="CustomShape 204"/>
          <p:cNvSpPr/>
          <p:nvPr/>
        </p:nvSpPr>
        <p:spPr>
          <a:xfrm>
            <a:off x="6216120" y="6236640"/>
            <a:ext cx="250920" cy="622800"/>
          </a:xfrm>
          <a:custGeom>
            <a:avLst/>
            <a:gdLst/>
            <a:ahLst/>
            <a:rect l="l" t="t" r="r" b="b"/>
            <a:pathLst>
              <a:path w="251460" h="623570">
                <a:moveTo>
                  <a:pt x="0" y="623568"/>
                </a:moveTo>
                <a:lnTo>
                  <a:pt x="251139" y="623568"/>
                </a:lnTo>
                <a:lnTo>
                  <a:pt x="251139" y="0"/>
                </a:lnTo>
                <a:lnTo>
                  <a:pt x="0" y="0"/>
                </a:lnTo>
                <a:lnTo>
                  <a:pt x="0" y="623568"/>
                </a:lnTo>
                <a:close/>
              </a:path>
            </a:pathLst>
          </a:custGeom>
          <a:solidFill>
            <a:srgbClr val="248ba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6" name="CustomShape 205"/>
          <p:cNvSpPr/>
          <p:nvPr/>
        </p:nvSpPr>
        <p:spPr>
          <a:xfrm>
            <a:off x="6467040" y="6236640"/>
            <a:ext cx="247680" cy="622800"/>
          </a:xfrm>
          <a:custGeom>
            <a:avLst/>
            <a:gdLst/>
            <a:ahLst/>
            <a:rect l="l" t="t" r="r" b="b"/>
            <a:pathLst>
              <a:path w="248284" h="623570">
                <a:moveTo>
                  <a:pt x="0" y="623568"/>
                </a:moveTo>
                <a:lnTo>
                  <a:pt x="248246" y="623568"/>
                </a:lnTo>
                <a:lnTo>
                  <a:pt x="248246" y="0"/>
                </a:lnTo>
                <a:lnTo>
                  <a:pt x="0" y="0"/>
                </a:lnTo>
                <a:lnTo>
                  <a:pt x="0" y="623568"/>
                </a:lnTo>
                <a:close/>
              </a:path>
            </a:pathLst>
          </a:custGeom>
          <a:solidFill>
            <a:srgbClr val="2ea2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7" name="CustomShape 206"/>
          <p:cNvSpPr/>
          <p:nvPr/>
        </p:nvSpPr>
        <p:spPr>
          <a:xfrm>
            <a:off x="6242040" y="6300000"/>
            <a:ext cx="86040" cy="889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8" name="CustomShape 207"/>
          <p:cNvSpPr/>
          <p:nvPr/>
        </p:nvSpPr>
        <p:spPr>
          <a:xfrm>
            <a:off x="6250680" y="5240520"/>
            <a:ext cx="65880" cy="62640"/>
          </a:xfrm>
          <a:custGeom>
            <a:avLst/>
            <a:gdLst/>
            <a:ahLst/>
            <a:rect l="l" t="t" r="r" b="b"/>
            <a:pathLst>
              <a:path w="66675" h="63500">
                <a:moveTo>
                  <a:pt x="66345" y="0"/>
                </a:moveTo>
                <a:lnTo>
                  <a:pt x="0" y="0"/>
                </a:lnTo>
                <a:lnTo>
                  <a:pt x="0" y="57680"/>
                </a:lnTo>
                <a:lnTo>
                  <a:pt x="5748" y="63428"/>
                </a:lnTo>
                <a:lnTo>
                  <a:pt x="60597" y="63428"/>
                </a:lnTo>
                <a:lnTo>
                  <a:pt x="66345" y="57680"/>
                </a:lnTo>
                <a:lnTo>
                  <a:pt x="66345" y="0"/>
                </a:lnTo>
                <a:close/>
              </a:path>
            </a:pathLst>
          </a:custGeom>
          <a:solidFill>
            <a:srgbClr val="eed5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9" name="CustomShape 208"/>
          <p:cNvSpPr/>
          <p:nvPr/>
        </p:nvSpPr>
        <p:spPr>
          <a:xfrm>
            <a:off x="6383520" y="5136840"/>
            <a:ext cx="62640" cy="63360"/>
          </a:xfrm>
          <a:custGeom>
            <a:avLst/>
            <a:gdLst/>
            <a:ahLst/>
            <a:rect l="l" t="t" r="r" b="b"/>
            <a:pathLst>
              <a:path w="63500" h="64135">
                <a:moveTo>
                  <a:pt x="63423" y="0"/>
                </a:moveTo>
                <a:lnTo>
                  <a:pt x="0" y="0"/>
                </a:lnTo>
                <a:lnTo>
                  <a:pt x="0" y="57777"/>
                </a:lnTo>
                <a:lnTo>
                  <a:pt x="2825" y="63526"/>
                </a:lnTo>
                <a:lnTo>
                  <a:pt x="57675" y="63526"/>
                </a:lnTo>
                <a:lnTo>
                  <a:pt x="63423" y="57777"/>
                </a:lnTo>
                <a:lnTo>
                  <a:pt x="63423" y="0"/>
                </a:lnTo>
                <a:close/>
              </a:path>
            </a:pathLst>
          </a:custGeom>
          <a:solidFill>
            <a:srgbClr val="eed5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0" name="CustomShape 209"/>
          <p:cNvSpPr/>
          <p:nvPr/>
        </p:nvSpPr>
        <p:spPr>
          <a:xfrm>
            <a:off x="6516360" y="5174280"/>
            <a:ext cx="60120" cy="57240"/>
          </a:xfrm>
          <a:custGeom>
            <a:avLst/>
            <a:gdLst/>
            <a:ahLst/>
            <a:rect l="l" t="t" r="r" b="b"/>
            <a:pathLst>
              <a:path w="60959" h="57785">
                <a:moveTo>
                  <a:pt x="60597" y="0"/>
                </a:moveTo>
                <a:lnTo>
                  <a:pt x="0" y="0"/>
                </a:lnTo>
                <a:lnTo>
                  <a:pt x="0" y="54854"/>
                </a:lnTo>
                <a:lnTo>
                  <a:pt x="5748" y="57777"/>
                </a:lnTo>
                <a:lnTo>
                  <a:pt x="54752" y="57777"/>
                </a:lnTo>
                <a:lnTo>
                  <a:pt x="60597" y="54854"/>
                </a:lnTo>
                <a:lnTo>
                  <a:pt x="60597" y="0"/>
                </a:lnTo>
                <a:close/>
              </a:path>
            </a:pathLst>
          </a:custGeom>
          <a:solidFill>
            <a:srgbClr val="eed5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1" name="CustomShape 210"/>
          <p:cNvSpPr/>
          <p:nvPr/>
        </p:nvSpPr>
        <p:spPr>
          <a:xfrm>
            <a:off x="6643080" y="5284080"/>
            <a:ext cx="57240" cy="54360"/>
          </a:xfrm>
          <a:custGeom>
            <a:avLst/>
            <a:gdLst/>
            <a:ahLst/>
            <a:rect l="l" t="t" r="r" b="b"/>
            <a:pathLst>
              <a:path w="57784" h="55245">
                <a:moveTo>
                  <a:pt x="57772" y="0"/>
                </a:moveTo>
                <a:lnTo>
                  <a:pt x="0" y="0"/>
                </a:lnTo>
                <a:lnTo>
                  <a:pt x="0" y="51931"/>
                </a:lnTo>
                <a:lnTo>
                  <a:pt x="5748" y="54854"/>
                </a:lnTo>
                <a:lnTo>
                  <a:pt x="54849" y="54854"/>
                </a:lnTo>
                <a:lnTo>
                  <a:pt x="57772" y="51931"/>
                </a:lnTo>
                <a:lnTo>
                  <a:pt x="57772" y="0"/>
                </a:lnTo>
                <a:close/>
              </a:path>
            </a:pathLst>
          </a:custGeom>
          <a:solidFill>
            <a:srgbClr val="eed5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2" name="CustomShape 211"/>
          <p:cNvSpPr/>
          <p:nvPr/>
        </p:nvSpPr>
        <p:spPr>
          <a:xfrm>
            <a:off x="5272200" y="5252040"/>
            <a:ext cx="63360" cy="63360"/>
          </a:xfrm>
          <a:custGeom>
            <a:avLst/>
            <a:gdLst/>
            <a:ahLst/>
            <a:rect l="l" t="t" r="r" b="b"/>
            <a:pathLst>
              <a:path w="64135" h="64135">
                <a:moveTo>
                  <a:pt x="63520" y="0"/>
                </a:moveTo>
                <a:lnTo>
                  <a:pt x="0" y="0"/>
                </a:lnTo>
                <a:lnTo>
                  <a:pt x="0" y="57777"/>
                </a:lnTo>
                <a:lnTo>
                  <a:pt x="5748" y="63526"/>
                </a:lnTo>
                <a:lnTo>
                  <a:pt x="60597" y="63526"/>
                </a:lnTo>
                <a:lnTo>
                  <a:pt x="63520" y="57777"/>
                </a:lnTo>
                <a:lnTo>
                  <a:pt x="63520" y="0"/>
                </a:lnTo>
                <a:close/>
              </a:path>
            </a:pathLst>
          </a:custGeom>
          <a:solidFill>
            <a:srgbClr val="eed5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3" name="CustomShape 212"/>
          <p:cNvSpPr/>
          <p:nvPr/>
        </p:nvSpPr>
        <p:spPr>
          <a:xfrm>
            <a:off x="5139360" y="5148360"/>
            <a:ext cx="65880" cy="6264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4" name="CustomShape 213"/>
          <p:cNvSpPr/>
          <p:nvPr/>
        </p:nvSpPr>
        <p:spPr>
          <a:xfrm>
            <a:off x="5012280" y="5188680"/>
            <a:ext cx="60120" cy="57240"/>
          </a:xfrm>
          <a:custGeom>
            <a:avLst/>
            <a:gdLst/>
            <a:ahLst/>
            <a:rect l="l" t="t" r="r" b="b"/>
            <a:pathLst>
              <a:path w="60960" h="57785">
                <a:moveTo>
                  <a:pt x="60695" y="0"/>
                </a:moveTo>
                <a:lnTo>
                  <a:pt x="0" y="0"/>
                </a:lnTo>
                <a:lnTo>
                  <a:pt x="0" y="52028"/>
                </a:lnTo>
                <a:lnTo>
                  <a:pt x="5845" y="57777"/>
                </a:lnTo>
                <a:lnTo>
                  <a:pt x="54849" y="57777"/>
                </a:lnTo>
                <a:lnTo>
                  <a:pt x="60695" y="52028"/>
                </a:lnTo>
                <a:lnTo>
                  <a:pt x="60695" y="0"/>
                </a:lnTo>
                <a:close/>
              </a:path>
            </a:pathLst>
          </a:custGeom>
          <a:solidFill>
            <a:srgbClr val="eed5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5" name="CustomShape 214"/>
          <p:cNvSpPr/>
          <p:nvPr/>
        </p:nvSpPr>
        <p:spPr>
          <a:xfrm>
            <a:off x="4885200" y="5298480"/>
            <a:ext cx="57240" cy="54360"/>
          </a:xfrm>
          <a:custGeom>
            <a:avLst/>
            <a:gdLst/>
            <a:ahLst/>
            <a:rect l="l" t="t" r="r" b="b"/>
            <a:pathLst>
              <a:path w="57785" h="55245">
                <a:moveTo>
                  <a:pt x="57675" y="0"/>
                </a:moveTo>
                <a:lnTo>
                  <a:pt x="0" y="0"/>
                </a:lnTo>
                <a:lnTo>
                  <a:pt x="0" y="49106"/>
                </a:lnTo>
                <a:lnTo>
                  <a:pt x="5748" y="54854"/>
                </a:lnTo>
                <a:lnTo>
                  <a:pt x="54849" y="54854"/>
                </a:lnTo>
                <a:lnTo>
                  <a:pt x="57675" y="49106"/>
                </a:lnTo>
                <a:lnTo>
                  <a:pt x="57675" y="0"/>
                </a:lnTo>
                <a:close/>
              </a:path>
            </a:pathLst>
          </a:custGeom>
          <a:solidFill>
            <a:srgbClr val="eed5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6" name="CustomShape 215"/>
          <p:cNvSpPr/>
          <p:nvPr/>
        </p:nvSpPr>
        <p:spPr>
          <a:xfrm>
            <a:off x="5110560" y="6115320"/>
            <a:ext cx="155520" cy="120600"/>
          </a:xfrm>
          <a:custGeom>
            <a:avLst/>
            <a:gdLst/>
            <a:ahLst/>
            <a:rect l="l" t="t" r="r" b="b"/>
            <a:pathLst>
              <a:path w="156210" h="121285">
                <a:moveTo>
                  <a:pt x="0" y="121245"/>
                </a:moveTo>
                <a:lnTo>
                  <a:pt x="155878" y="121245"/>
                </a:lnTo>
                <a:lnTo>
                  <a:pt x="155878" y="0"/>
                </a:lnTo>
                <a:lnTo>
                  <a:pt x="0" y="0"/>
                </a:lnTo>
                <a:lnTo>
                  <a:pt x="0" y="121245"/>
                </a:lnTo>
                <a:close/>
              </a:path>
            </a:pathLst>
          </a:custGeom>
          <a:solidFill>
            <a:srgbClr val="d5a78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7" name="CustomShape 216"/>
          <p:cNvSpPr/>
          <p:nvPr/>
        </p:nvSpPr>
        <p:spPr>
          <a:xfrm>
            <a:off x="6325560" y="6115320"/>
            <a:ext cx="140760" cy="120600"/>
          </a:xfrm>
          <a:custGeom>
            <a:avLst/>
            <a:gdLst/>
            <a:ahLst/>
            <a:rect l="l" t="t" r="r" b="b"/>
            <a:pathLst>
              <a:path w="141604" h="121285">
                <a:moveTo>
                  <a:pt x="0" y="121245"/>
                </a:moveTo>
                <a:lnTo>
                  <a:pt x="141449" y="121245"/>
                </a:lnTo>
                <a:lnTo>
                  <a:pt x="141449" y="0"/>
                </a:lnTo>
                <a:lnTo>
                  <a:pt x="0" y="0"/>
                </a:lnTo>
                <a:lnTo>
                  <a:pt x="0" y="121245"/>
                </a:lnTo>
                <a:close/>
              </a:path>
            </a:pathLst>
          </a:custGeom>
          <a:solidFill>
            <a:srgbClr val="d5a78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8" name="CustomShape 217"/>
          <p:cNvSpPr/>
          <p:nvPr/>
        </p:nvSpPr>
        <p:spPr>
          <a:xfrm>
            <a:off x="7714080" y="4804920"/>
            <a:ext cx="476280" cy="498960"/>
          </a:xfrm>
          <a:custGeom>
            <a:avLst/>
            <a:gdLst/>
            <a:ahLst/>
            <a:rect l="l" t="t" r="r" b="b"/>
            <a:pathLst>
              <a:path w="476884" h="499745">
                <a:moveTo>
                  <a:pt x="476306" y="0"/>
                </a:moveTo>
                <a:lnTo>
                  <a:pt x="0" y="0"/>
                </a:lnTo>
                <a:lnTo>
                  <a:pt x="0" y="499341"/>
                </a:lnTo>
                <a:lnTo>
                  <a:pt x="401192" y="499341"/>
                </a:lnTo>
                <a:lnTo>
                  <a:pt x="476306" y="415647"/>
                </a:lnTo>
                <a:lnTo>
                  <a:pt x="476306" y="0"/>
                </a:lnTo>
                <a:close/>
              </a:path>
            </a:pathLst>
          </a:custGeom>
          <a:solidFill>
            <a:srgbClr val="f5eb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9" name="CustomShape 218"/>
          <p:cNvSpPr/>
          <p:nvPr/>
        </p:nvSpPr>
        <p:spPr>
          <a:xfrm>
            <a:off x="7746120" y="4871160"/>
            <a:ext cx="262080" cy="360"/>
          </a:xfrm>
          <a:custGeom>
            <a:avLst/>
            <a:gdLst/>
            <a:ahLst/>
            <a:rect l="l" t="t" r="r" b="b"/>
            <a:pathLst>
              <a:path w="262890" h="0">
                <a:moveTo>
                  <a:pt x="0" y="0"/>
                </a:moveTo>
                <a:lnTo>
                  <a:pt x="262684" y="0"/>
                </a:lnTo>
              </a:path>
            </a:pathLst>
          </a:custGeom>
          <a:noFill/>
          <a:ln w="4032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0" name="CustomShape 219"/>
          <p:cNvSpPr/>
          <p:nvPr/>
        </p:nvSpPr>
        <p:spPr>
          <a:xfrm>
            <a:off x="7746120" y="4998240"/>
            <a:ext cx="262080" cy="360"/>
          </a:xfrm>
          <a:custGeom>
            <a:avLst/>
            <a:gdLst/>
            <a:ahLst/>
            <a:rect l="l" t="t" r="r" b="b"/>
            <a:pathLst>
              <a:path w="262890" h="0">
                <a:moveTo>
                  <a:pt x="0" y="0"/>
                </a:moveTo>
                <a:lnTo>
                  <a:pt x="262684" y="0"/>
                </a:lnTo>
              </a:path>
            </a:pathLst>
          </a:custGeom>
          <a:noFill/>
          <a:ln w="4032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1" name="CustomShape 220"/>
          <p:cNvSpPr/>
          <p:nvPr/>
        </p:nvSpPr>
        <p:spPr>
          <a:xfrm>
            <a:off x="8002800" y="4934520"/>
            <a:ext cx="146520" cy="360"/>
          </a:xfrm>
          <a:custGeom>
            <a:avLst/>
            <a:gdLst/>
            <a:ahLst/>
            <a:rect l="l" t="t" r="r" b="b"/>
            <a:pathLst>
              <a:path w="147320" h="0">
                <a:moveTo>
                  <a:pt x="0" y="0"/>
                </a:moveTo>
                <a:lnTo>
                  <a:pt x="147217" y="0"/>
                </a:lnTo>
              </a:path>
            </a:pathLst>
          </a:custGeom>
          <a:noFill/>
          <a:ln w="4032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2" name="CustomShape 221"/>
          <p:cNvSpPr/>
          <p:nvPr/>
        </p:nvSpPr>
        <p:spPr>
          <a:xfrm>
            <a:off x="8040240" y="4871160"/>
            <a:ext cx="109080" cy="360"/>
          </a:xfrm>
          <a:custGeom>
            <a:avLst/>
            <a:gdLst/>
            <a:ahLst/>
            <a:rect l="l" t="t" r="r" b="b"/>
            <a:pathLst>
              <a:path w="109854" h="0">
                <a:moveTo>
                  <a:pt x="0" y="0"/>
                </a:moveTo>
                <a:lnTo>
                  <a:pt x="109689" y="0"/>
                </a:lnTo>
              </a:path>
            </a:pathLst>
          </a:custGeom>
          <a:noFill/>
          <a:ln w="4032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3" name="CustomShape 222"/>
          <p:cNvSpPr/>
          <p:nvPr/>
        </p:nvSpPr>
        <p:spPr>
          <a:xfrm>
            <a:off x="7746120" y="5061600"/>
            <a:ext cx="109080" cy="360"/>
          </a:xfrm>
          <a:custGeom>
            <a:avLst/>
            <a:gdLst/>
            <a:ahLst/>
            <a:rect l="l" t="t" r="r" b="b"/>
            <a:pathLst>
              <a:path w="109854" h="0">
                <a:moveTo>
                  <a:pt x="0" y="0"/>
                </a:moveTo>
                <a:lnTo>
                  <a:pt x="109689" y="0"/>
                </a:lnTo>
              </a:path>
            </a:pathLst>
          </a:custGeom>
          <a:noFill/>
          <a:ln w="4032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4" name="CustomShape 223"/>
          <p:cNvSpPr/>
          <p:nvPr/>
        </p:nvSpPr>
        <p:spPr>
          <a:xfrm>
            <a:off x="8025840" y="4978080"/>
            <a:ext cx="83160" cy="39960"/>
          </a:xfrm>
          <a:custGeom>
            <a:avLst/>
            <a:gdLst/>
            <a:ahLst/>
            <a:rect l="l" t="t" r="r" b="b"/>
            <a:pathLst>
              <a:path w="83820" h="40639">
                <a:moveTo>
                  <a:pt x="0" y="40415"/>
                </a:moveTo>
                <a:lnTo>
                  <a:pt x="83712" y="40415"/>
                </a:lnTo>
                <a:lnTo>
                  <a:pt x="83712" y="0"/>
                </a:lnTo>
                <a:lnTo>
                  <a:pt x="0" y="0"/>
                </a:lnTo>
                <a:lnTo>
                  <a:pt x="0" y="40415"/>
                </a:lnTo>
                <a:close/>
              </a:path>
            </a:pathLst>
          </a:custGeom>
          <a:solidFill>
            <a:srgbClr val="dfd2d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5" name="CustomShape 224"/>
          <p:cNvSpPr/>
          <p:nvPr/>
        </p:nvSpPr>
        <p:spPr>
          <a:xfrm>
            <a:off x="8124120" y="4978080"/>
            <a:ext cx="43200" cy="39960"/>
          </a:xfrm>
          <a:custGeom>
            <a:avLst/>
            <a:gdLst/>
            <a:ahLst/>
            <a:rect l="l" t="t" r="r" b="b"/>
            <a:pathLst>
              <a:path w="43815" h="40639">
                <a:moveTo>
                  <a:pt x="0" y="40415"/>
                </a:moveTo>
                <a:lnTo>
                  <a:pt x="43300" y="40415"/>
                </a:lnTo>
                <a:lnTo>
                  <a:pt x="43300" y="0"/>
                </a:lnTo>
                <a:lnTo>
                  <a:pt x="0" y="0"/>
                </a:lnTo>
                <a:lnTo>
                  <a:pt x="0" y="40415"/>
                </a:lnTo>
                <a:close/>
              </a:path>
            </a:pathLst>
          </a:custGeom>
          <a:solidFill>
            <a:srgbClr val="dfd2d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6" name="CustomShape 225"/>
          <p:cNvSpPr/>
          <p:nvPr/>
        </p:nvSpPr>
        <p:spPr>
          <a:xfrm>
            <a:off x="7878600" y="4934520"/>
            <a:ext cx="106560" cy="360"/>
          </a:xfrm>
          <a:custGeom>
            <a:avLst/>
            <a:gdLst/>
            <a:ahLst/>
            <a:rect l="l" t="t" r="r" b="b"/>
            <a:pathLst>
              <a:path w="107315" h="0">
                <a:moveTo>
                  <a:pt x="0" y="0"/>
                </a:moveTo>
                <a:lnTo>
                  <a:pt x="106805" y="0"/>
                </a:lnTo>
              </a:path>
            </a:pathLst>
          </a:custGeom>
          <a:noFill/>
          <a:ln w="4032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7" name="CustomShape 226"/>
          <p:cNvSpPr/>
          <p:nvPr/>
        </p:nvSpPr>
        <p:spPr>
          <a:xfrm>
            <a:off x="7742880" y="4934520"/>
            <a:ext cx="106560" cy="360"/>
          </a:xfrm>
          <a:custGeom>
            <a:avLst/>
            <a:gdLst/>
            <a:ahLst/>
            <a:rect l="l" t="t" r="r" b="b"/>
            <a:pathLst>
              <a:path w="107315" h="0">
                <a:moveTo>
                  <a:pt x="0" y="0"/>
                </a:moveTo>
                <a:lnTo>
                  <a:pt x="106805" y="0"/>
                </a:lnTo>
              </a:path>
            </a:pathLst>
          </a:custGeom>
          <a:noFill/>
          <a:ln w="40320">
            <a:solidFill>
              <a:srgbClr val="dfd2d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8" name="CustomShape 227"/>
          <p:cNvSpPr/>
          <p:nvPr/>
        </p:nvSpPr>
        <p:spPr>
          <a:xfrm>
            <a:off x="8115480" y="5220360"/>
            <a:ext cx="74880" cy="83160"/>
          </a:xfrm>
          <a:custGeom>
            <a:avLst/>
            <a:gdLst/>
            <a:ahLst/>
            <a:rect l="l" t="t" r="r" b="b"/>
            <a:pathLst>
              <a:path w="75565" h="83820">
                <a:moveTo>
                  <a:pt x="75113" y="0"/>
                </a:moveTo>
                <a:lnTo>
                  <a:pt x="2922" y="5748"/>
                </a:lnTo>
                <a:lnTo>
                  <a:pt x="0" y="83694"/>
                </a:lnTo>
                <a:lnTo>
                  <a:pt x="75113" y="0"/>
                </a:lnTo>
                <a:close/>
              </a:path>
            </a:pathLst>
          </a:custGeom>
          <a:solidFill>
            <a:srgbClr val="e8e1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9" name="CustomShape 228"/>
          <p:cNvSpPr/>
          <p:nvPr/>
        </p:nvSpPr>
        <p:spPr>
          <a:xfrm>
            <a:off x="7670880" y="4143960"/>
            <a:ext cx="100440" cy="7416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0" name="CustomShape 229"/>
          <p:cNvSpPr/>
          <p:nvPr/>
        </p:nvSpPr>
        <p:spPr>
          <a:xfrm>
            <a:off x="7451640" y="4204440"/>
            <a:ext cx="299520" cy="547920"/>
          </a:xfrm>
          <a:custGeom>
            <a:avLst/>
            <a:gdLst/>
            <a:ahLst/>
            <a:rect l="l" t="t" r="r" b="b"/>
            <a:pathLst>
              <a:path w="300354" h="548639">
                <a:moveTo>
                  <a:pt x="256907" y="0"/>
                </a:moveTo>
                <a:lnTo>
                  <a:pt x="0" y="525356"/>
                </a:lnTo>
                <a:lnTo>
                  <a:pt x="43256" y="548447"/>
                </a:lnTo>
                <a:lnTo>
                  <a:pt x="300163" y="23091"/>
                </a:lnTo>
                <a:lnTo>
                  <a:pt x="256907" y="0"/>
                </a:lnTo>
                <a:close/>
              </a:path>
            </a:pathLst>
          </a:custGeom>
          <a:solidFill>
            <a:srgbClr val="fb9f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1" name="CustomShape 230"/>
          <p:cNvSpPr/>
          <p:nvPr/>
        </p:nvSpPr>
        <p:spPr>
          <a:xfrm>
            <a:off x="7410960" y="4183920"/>
            <a:ext cx="299520" cy="547920"/>
          </a:xfrm>
          <a:custGeom>
            <a:avLst/>
            <a:gdLst/>
            <a:ahLst/>
            <a:rect l="l" t="t" r="r" b="b"/>
            <a:pathLst>
              <a:path w="300354" h="548639">
                <a:moveTo>
                  <a:pt x="256907" y="0"/>
                </a:moveTo>
                <a:lnTo>
                  <a:pt x="0" y="528279"/>
                </a:lnTo>
                <a:lnTo>
                  <a:pt x="43256" y="548545"/>
                </a:lnTo>
                <a:lnTo>
                  <a:pt x="300163" y="23091"/>
                </a:lnTo>
                <a:lnTo>
                  <a:pt x="256907" y="0"/>
                </a:lnTo>
                <a:close/>
              </a:path>
            </a:pathLst>
          </a:custGeom>
          <a:solidFill>
            <a:srgbClr val="f8840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2" name="CustomShape 231"/>
          <p:cNvSpPr/>
          <p:nvPr/>
        </p:nvSpPr>
        <p:spPr>
          <a:xfrm>
            <a:off x="7665120" y="4178160"/>
            <a:ext cx="88920" cy="54360"/>
          </a:xfrm>
          <a:custGeom>
            <a:avLst/>
            <a:gdLst/>
            <a:ahLst/>
            <a:rect l="l" t="t" r="r" b="b"/>
            <a:pathLst>
              <a:path w="89534" h="55245">
                <a:moveTo>
                  <a:pt x="5748" y="0"/>
                </a:moveTo>
                <a:lnTo>
                  <a:pt x="0" y="14420"/>
                </a:lnTo>
                <a:lnTo>
                  <a:pt x="83687" y="54854"/>
                </a:lnTo>
                <a:lnTo>
                  <a:pt x="89532" y="43260"/>
                </a:lnTo>
                <a:lnTo>
                  <a:pt x="57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3" name="CustomShape 232"/>
          <p:cNvSpPr/>
          <p:nvPr/>
        </p:nvSpPr>
        <p:spPr>
          <a:xfrm>
            <a:off x="7399440" y="4712400"/>
            <a:ext cx="94680" cy="11484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4" name="CustomShape 233"/>
          <p:cNvSpPr/>
          <p:nvPr/>
        </p:nvSpPr>
        <p:spPr>
          <a:xfrm>
            <a:off x="3653640" y="1329840"/>
            <a:ext cx="4131360" cy="42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3800" spc="-582" strike="noStrike">
                <a:solidFill>
                  <a:srgbClr val="ffffff"/>
                </a:solidFill>
                <a:latin typeface="Impact"/>
              </a:rPr>
              <a:t>T</a:t>
            </a:r>
            <a:r>
              <a:rPr b="0" lang="en-US" sz="13800" spc="-1" strike="noStrike">
                <a:solidFill>
                  <a:srgbClr val="ffffff"/>
                </a:solidFill>
                <a:latin typeface="Impact"/>
              </a:rPr>
              <a:t>asks</a:t>
            </a:r>
            <a:endParaRPr b="0" lang="en-US" sz="13800" spc="-1" strike="noStrike">
              <a:latin typeface="Arial"/>
            </a:endParaRPr>
          </a:p>
        </p:txBody>
      </p:sp>
      <p:sp>
        <p:nvSpPr>
          <p:cNvPr id="1145" name="CustomShape 234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6" name="CustomShape 235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CD105975-C234-479D-85C1-3C9291C80E41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CustomShape 1"/>
          <p:cNvSpPr/>
          <p:nvPr/>
        </p:nvSpPr>
        <p:spPr>
          <a:xfrm>
            <a:off x="1330560" y="333000"/>
            <a:ext cx="6990480" cy="15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5100" spc="154" strike="noStrike">
                <a:solidFill>
                  <a:srgbClr val="171212"/>
                </a:solidFill>
                <a:latin typeface="Impact"/>
              </a:rPr>
              <a:t>SIMPLE</a:t>
            </a:r>
            <a:r>
              <a:rPr b="0" lang="en-US" sz="5100" spc="310" strike="noStrike">
                <a:solidFill>
                  <a:srgbClr val="171212"/>
                </a:solidFill>
                <a:latin typeface="Impact"/>
              </a:rPr>
              <a:t> </a:t>
            </a:r>
            <a:r>
              <a:rPr b="0" lang="en-US" sz="5100" spc="92" strike="noStrike">
                <a:solidFill>
                  <a:srgbClr val="171212"/>
                </a:solidFill>
                <a:latin typeface="Impact"/>
              </a:rPr>
              <a:t>TASK</a:t>
            </a:r>
            <a:endParaRPr b="0" lang="en-US" sz="5100" spc="-1" strike="noStrike">
              <a:latin typeface="Arial"/>
            </a:endParaRPr>
          </a:p>
        </p:txBody>
      </p:sp>
      <p:sp>
        <p:nvSpPr>
          <p:cNvPr id="1148" name="CustomShape 2"/>
          <p:cNvSpPr/>
          <p:nvPr/>
        </p:nvSpPr>
        <p:spPr>
          <a:xfrm>
            <a:off x="1330560" y="1247040"/>
            <a:ext cx="9733320" cy="51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1400" bIns="0">
            <a:spAutoFit/>
          </a:bodyPr>
          <a:p>
            <a:pPr marL="241200" indent="-227880">
              <a:lnSpc>
                <a:spcPct val="100000"/>
              </a:lnSpc>
              <a:spcBef>
                <a:spcPts val="1035"/>
              </a:spcBef>
              <a:buClr>
                <a:srgbClr val="171212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Design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a class named </a:t>
            </a:r>
            <a:r>
              <a:rPr b="0" lang="en-US" sz="2000" spc="-12" strike="noStrike">
                <a:solidFill>
                  <a:srgbClr val="585858"/>
                </a:solidFill>
                <a:latin typeface="Gill Sans MT"/>
                <a:ea typeface="DejaVu Sans"/>
              </a:rPr>
              <a:t>Person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and 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its </a:t>
            </a:r>
            <a:r>
              <a:rPr b="0" lang="en-US" sz="2000" spc="-12" strike="noStrike">
                <a:solidFill>
                  <a:srgbClr val="585858"/>
                </a:solidFill>
                <a:latin typeface="Gill Sans MT"/>
                <a:ea typeface="DejaVu Sans"/>
              </a:rPr>
              <a:t>two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subclasses named Student and</a:t>
            </a:r>
            <a:r>
              <a:rPr b="0" lang="en-US" sz="2000" spc="-145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Employee.</a:t>
            </a:r>
            <a:endParaRPr b="0" lang="en-US" sz="20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935"/>
              </a:spcBef>
              <a:buClr>
                <a:srgbClr val="171212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585858"/>
                </a:solidFill>
                <a:latin typeface="Gill Sans MT"/>
                <a:ea typeface="DejaVu Sans"/>
              </a:rPr>
              <a:t>Make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Faculty member and 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Staff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subclasses of</a:t>
            </a:r>
            <a:r>
              <a:rPr b="0" lang="en-US" sz="2000" spc="-86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Employee.</a:t>
            </a:r>
            <a:endParaRPr b="0" lang="en-US" sz="20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950"/>
              </a:spcBef>
              <a:buClr>
                <a:srgbClr val="1712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A</a:t>
            </a:r>
            <a:r>
              <a:rPr b="0" lang="en-US" sz="2000" spc="-12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person</a:t>
            </a:r>
            <a:r>
              <a:rPr b="0" lang="en-US" sz="2000" spc="-15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has</a:t>
            </a:r>
            <a:r>
              <a:rPr b="0" lang="en-US" sz="2000" spc="-21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a</a:t>
            </a:r>
            <a:r>
              <a:rPr b="0" lang="en-US" sz="2000" spc="-12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1" strike="noStrike">
                <a:solidFill>
                  <a:srgbClr val="585858"/>
                </a:solidFill>
                <a:latin typeface="Gill Sans MT"/>
                <a:ea typeface="DejaVu Sans"/>
              </a:rPr>
              <a:t>name,</a:t>
            </a:r>
            <a:r>
              <a:rPr b="0" lang="en-US" sz="2000" spc="-222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2" strike="noStrike">
                <a:solidFill>
                  <a:srgbClr val="585858"/>
                </a:solidFill>
                <a:latin typeface="Gill Sans MT"/>
                <a:ea typeface="DejaVu Sans"/>
              </a:rPr>
              <a:t>address,</a:t>
            </a:r>
            <a:r>
              <a:rPr b="0" lang="en-US" sz="2000" spc="-197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phone</a:t>
            </a:r>
            <a:r>
              <a:rPr b="0" lang="en-US" sz="2000" spc="-26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35" strike="noStrike">
                <a:solidFill>
                  <a:srgbClr val="585858"/>
                </a:solidFill>
                <a:latin typeface="Gill Sans MT"/>
                <a:ea typeface="DejaVu Sans"/>
              </a:rPr>
              <a:t>number,</a:t>
            </a:r>
            <a:r>
              <a:rPr b="0" lang="en-US" sz="2000" spc="-242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and</a:t>
            </a:r>
            <a:r>
              <a:rPr b="0" lang="en-US" sz="2000" spc="-15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email</a:t>
            </a:r>
            <a:r>
              <a:rPr b="0" lang="en-US" sz="2000" spc="-21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2" strike="noStrike">
                <a:solidFill>
                  <a:srgbClr val="585858"/>
                </a:solidFill>
                <a:latin typeface="Gill Sans MT"/>
                <a:ea typeface="DejaVu Sans"/>
              </a:rPr>
              <a:t>address.</a:t>
            </a:r>
            <a:endParaRPr b="0" lang="en-US" sz="20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935"/>
              </a:spcBef>
              <a:buClr>
                <a:srgbClr val="1712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A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student</a:t>
            </a:r>
            <a:r>
              <a:rPr b="0" lang="en-US" sz="2000" spc="-26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has</a:t>
            </a:r>
            <a:r>
              <a:rPr b="0" lang="en-US" sz="2000" spc="-12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a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class</a:t>
            </a:r>
            <a:r>
              <a:rPr b="0" lang="en-US" sz="2000" spc="-12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status</a:t>
            </a:r>
            <a:r>
              <a:rPr b="0" lang="en-US" sz="2000" spc="-32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(freshman,</a:t>
            </a:r>
            <a:r>
              <a:rPr b="0" lang="en-US" sz="2000" spc="-231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sophomore,</a:t>
            </a:r>
            <a:r>
              <a:rPr b="0" lang="en-US" sz="2000" spc="-236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32" strike="noStrike">
                <a:solidFill>
                  <a:srgbClr val="585858"/>
                </a:solidFill>
                <a:latin typeface="Gill Sans MT"/>
                <a:ea typeface="DejaVu Sans"/>
              </a:rPr>
              <a:t>junior,</a:t>
            </a:r>
            <a:r>
              <a:rPr b="0" lang="en-US" sz="2000" spc="-242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or</a:t>
            </a:r>
            <a:r>
              <a:rPr b="0" lang="en-US" sz="2000" spc="-26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senior).</a:t>
            </a:r>
            <a:endParaRPr b="0" lang="en-US" sz="20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935"/>
              </a:spcBef>
              <a:buClr>
                <a:srgbClr val="1712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Define the status as a</a:t>
            </a:r>
            <a:r>
              <a:rPr b="0" lang="en-US" sz="2000" spc="-92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constant.</a:t>
            </a:r>
            <a:endParaRPr b="0" lang="en-US" sz="20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950"/>
              </a:spcBef>
              <a:buClr>
                <a:srgbClr val="1712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An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2" strike="noStrike">
                <a:solidFill>
                  <a:srgbClr val="585858"/>
                </a:solidFill>
                <a:latin typeface="Gill Sans MT"/>
                <a:ea typeface="DejaVu Sans"/>
              </a:rPr>
              <a:t>employee</a:t>
            </a:r>
            <a:r>
              <a:rPr b="0" lang="en-US" sz="2000" spc="-41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has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an</a:t>
            </a:r>
            <a:r>
              <a:rPr b="0" lang="en-US" sz="2000" spc="-15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office,</a:t>
            </a:r>
            <a:r>
              <a:rPr b="0" lang="en-US" sz="2000" spc="-231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21" strike="noStrike">
                <a:solidFill>
                  <a:srgbClr val="585858"/>
                </a:solidFill>
                <a:latin typeface="Gill Sans MT"/>
                <a:ea typeface="DejaVu Sans"/>
              </a:rPr>
              <a:t>salary,</a:t>
            </a:r>
            <a:r>
              <a:rPr b="0" lang="en-US" sz="2000" spc="-222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and</a:t>
            </a:r>
            <a:r>
              <a:rPr b="0" lang="en-US" sz="2000" spc="-15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date</a:t>
            </a:r>
            <a:r>
              <a:rPr b="0" lang="en-US" sz="2000" spc="-21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hired.</a:t>
            </a:r>
            <a:endParaRPr b="0" lang="en-US" sz="20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935"/>
              </a:spcBef>
              <a:buClr>
                <a:srgbClr val="1712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Define</a:t>
            </a:r>
            <a:r>
              <a:rPr b="0" lang="en-US" sz="2000" spc="-15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a</a:t>
            </a:r>
            <a:r>
              <a:rPr b="0" lang="en-US" sz="2000" spc="-21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class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named</a:t>
            </a:r>
            <a:r>
              <a:rPr b="0" lang="en-US" sz="2000" spc="-21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MyDate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 that</a:t>
            </a:r>
            <a:r>
              <a:rPr b="0" lang="en-US" sz="2000" spc="-41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contains</a:t>
            </a:r>
            <a:r>
              <a:rPr b="0" lang="en-US" sz="2000" spc="-41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the</a:t>
            </a:r>
            <a:r>
              <a:rPr b="0" lang="en-US" sz="2000" spc="-15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fields</a:t>
            </a:r>
            <a:r>
              <a:rPr b="0" lang="en-US" sz="2000" spc="-21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52" strike="noStrike">
                <a:solidFill>
                  <a:srgbClr val="585858"/>
                </a:solidFill>
                <a:latin typeface="Gill Sans MT"/>
                <a:ea typeface="DejaVu Sans"/>
              </a:rPr>
              <a:t>year,</a:t>
            </a:r>
            <a:r>
              <a:rPr b="0" lang="en-US" sz="2000" spc="-202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month,</a:t>
            </a:r>
            <a:r>
              <a:rPr b="0" lang="en-US" sz="2000" spc="-242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and</a:t>
            </a:r>
            <a:r>
              <a:rPr b="0" lang="en-US" sz="2000" spc="-15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66" strike="noStrike">
                <a:solidFill>
                  <a:srgbClr val="585858"/>
                </a:solidFill>
                <a:latin typeface="Gill Sans MT"/>
                <a:ea typeface="DejaVu Sans"/>
              </a:rPr>
              <a:t>day.</a:t>
            </a:r>
            <a:endParaRPr b="0" lang="en-US" sz="20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941"/>
              </a:spcBef>
              <a:buClr>
                <a:srgbClr val="1712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A faculty member has office hours and a</a:t>
            </a:r>
            <a:r>
              <a:rPr b="0" lang="en-US" sz="2000" spc="-182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rank.</a:t>
            </a:r>
            <a:endParaRPr b="0" lang="en-US" sz="20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950"/>
              </a:spcBef>
              <a:buClr>
                <a:srgbClr val="1712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A staff member has a</a:t>
            </a:r>
            <a:r>
              <a:rPr b="0" lang="en-US" sz="2000" spc="-92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1" strike="noStrike">
                <a:solidFill>
                  <a:srgbClr val="585858"/>
                </a:solidFill>
                <a:latin typeface="Gill Sans MT"/>
                <a:ea typeface="DejaVu Sans"/>
              </a:rPr>
              <a:t>title.</a:t>
            </a:r>
            <a:endParaRPr b="0" lang="en-US" sz="20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935"/>
              </a:spcBef>
              <a:buClr>
                <a:srgbClr val="171212"/>
              </a:buClr>
              <a:buFont typeface="Arial"/>
              <a:buChar char="•"/>
            </a:pPr>
            <a:r>
              <a:rPr b="0" lang="en-US" sz="2000" spc="-12" strike="noStrike">
                <a:solidFill>
                  <a:srgbClr val="585858"/>
                </a:solidFill>
                <a:latin typeface="Gill Sans MT"/>
                <a:ea typeface="DejaVu Sans"/>
              </a:rPr>
              <a:t>Override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the toString method 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in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each class to </a:t>
            </a:r>
            <a:r>
              <a:rPr b="0" lang="en-US" sz="2000" spc="-15" strike="noStrike">
                <a:solidFill>
                  <a:srgbClr val="585858"/>
                </a:solidFill>
                <a:latin typeface="Gill Sans MT"/>
                <a:ea typeface="DejaVu Sans"/>
              </a:rPr>
              <a:t>display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the class name and the </a:t>
            </a:r>
            <a:r>
              <a:rPr b="0" lang="en-US" sz="2000" spc="-21" strike="noStrike">
                <a:solidFill>
                  <a:srgbClr val="585858"/>
                </a:solidFill>
                <a:latin typeface="Gill Sans MT"/>
                <a:ea typeface="DejaVu Sans"/>
              </a:rPr>
              <a:t>person’s</a:t>
            </a:r>
            <a:r>
              <a:rPr b="0" lang="en-US" sz="2000" spc="-145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1" strike="noStrike">
                <a:solidFill>
                  <a:srgbClr val="585858"/>
                </a:solidFill>
                <a:latin typeface="Gill Sans MT"/>
                <a:ea typeface="DejaVu Sans"/>
              </a:rPr>
              <a:t>name.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9" name="CustomShape 3"/>
          <p:cNvSpPr/>
          <p:nvPr/>
        </p:nvSpPr>
        <p:spPr>
          <a:xfrm>
            <a:off x="7040880" y="111240"/>
            <a:ext cx="1055880" cy="1077480"/>
          </a:xfrm>
          <a:custGeom>
            <a:avLst/>
            <a:gdLst/>
            <a:ahLst/>
            <a:rect l="l" t="t" r="r" b="b"/>
            <a:pathLst>
              <a:path w="1056639" h="1078230">
                <a:moveTo>
                  <a:pt x="768930" y="828920"/>
                </a:moveTo>
                <a:lnTo>
                  <a:pt x="367449" y="828919"/>
                </a:lnTo>
                <a:lnTo>
                  <a:pt x="536073" y="851424"/>
                </a:lnTo>
                <a:lnTo>
                  <a:pt x="577290" y="933925"/>
                </a:lnTo>
                <a:lnTo>
                  <a:pt x="543573" y="1016436"/>
                </a:lnTo>
                <a:lnTo>
                  <a:pt x="544153" y="1027628"/>
                </a:lnTo>
                <a:lnTo>
                  <a:pt x="551060" y="1038468"/>
                </a:lnTo>
                <a:lnTo>
                  <a:pt x="618507" y="1072691"/>
                </a:lnTo>
                <a:lnTo>
                  <a:pt x="653643" y="1077847"/>
                </a:lnTo>
                <a:lnTo>
                  <a:pt x="666466" y="1075328"/>
                </a:lnTo>
                <a:lnTo>
                  <a:pt x="674723" y="1068940"/>
                </a:lnTo>
                <a:lnTo>
                  <a:pt x="719684" y="941431"/>
                </a:lnTo>
                <a:lnTo>
                  <a:pt x="723440" y="937684"/>
                </a:lnTo>
                <a:lnTo>
                  <a:pt x="715940" y="930179"/>
                </a:lnTo>
                <a:lnTo>
                  <a:pt x="719684" y="922673"/>
                </a:lnTo>
                <a:lnTo>
                  <a:pt x="719684" y="915180"/>
                </a:lnTo>
                <a:lnTo>
                  <a:pt x="700953" y="873917"/>
                </a:lnTo>
                <a:lnTo>
                  <a:pt x="715940" y="873917"/>
                </a:lnTo>
                <a:lnTo>
                  <a:pt x="734676" y="872749"/>
                </a:lnTo>
                <a:lnTo>
                  <a:pt x="750603" y="864545"/>
                </a:lnTo>
                <a:lnTo>
                  <a:pt x="762313" y="850715"/>
                </a:lnTo>
                <a:lnTo>
                  <a:pt x="768400" y="832666"/>
                </a:lnTo>
                <a:lnTo>
                  <a:pt x="768930" y="828920"/>
                </a:lnTo>
                <a:close/>
                <a:moveTo>
                  <a:pt x="820904" y="461387"/>
                </a:moveTo>
                <a:lnTo>
                  <a:pt x="210056" y="461387"/>
                </a:lnTo>
                <a:lnTo>
                  <a:pt x="168839" y="750165"/>
                </a:lnTo>
                <a:lnTo>
                  <a:pt x="170011" y="769502"/>
                </a:lnTo>
                <a:lnTo>
                  <a:pt x="178207" y="786729"/>
                </a:lnTo>
                <a:lnTo>
                  <a:pt x="192023" y="799737"/>
                </a:lnTo>
                <a:lnTo>
                  <a:pt x="210056" y="806415"/>
                </a:lnTo>
                <a:lnTo>
                  <a:pt x="217555" y="806415"/>
                </a:lnTo>
                <a:lnTo>
                  <a:pt x="112629" y="960176"/>
                </a:lnTo>
                <a:lnTo>
                  <a:pt x="105485" y="978110"/>
                </a:lnTo>
                <a:lnTo>
                  <a:pt x="106071" y="996746"/>
                </a:lnTo>
                <a:lnTo>
                  <a:pt x="113684" y="1013975"/>
                </a:lnTo>
                <a:lnTo>
                  <a:pt x="127622" y="1027687"/>
                </a:lnTo>
                <a:lnTo>
                  <a:pt x="161339" y="1050188"/>
                </a:lnTo>
                <a:lnTo>
                  <a:pt x="179257" y="1057923"/>
                </a:lnTo>
                <a:lnTo>
                  <a:pt x="197876" y="1058626"/>
                </a:lnTo>
                <a:lnTo>
                  <a:pt x="215092" y="1052298"/>
                </a:lnTo>
                <a:lnTo>
                  <a:pt x="228799" y="1038937"/>
                </a:lnTo>
                <a:lnTo>
                  <a:pt x="367449" y="828919"/>
                </a:lnTo>
                <a:lnTo>
                  <a:pt x="768930" y="828920"/>
                </a:lnTo>
                <a:lnTo>
                  <a:pt x="820904" y="461387"/>
                </a:lnTo>
                <a:close/>
                <a:moveTo>
                  <a:pt x="163513" y="357196"/>
                </a:moveTo>
                <a:lnTo>
                  <a:pt x="153852" y="360128"/>
                </a:lnTo>
                <a:lnTo>
                  <a:pt x="48924" y="438882"/>
                </a:lnTo>
                <a:lnTo>
                  <a:pt x="22694" y="453881"/>
                </a:lnTo>
                <a:lnTo>
                  <a:pt x="10222" y="461913"/>
                </a:lnTo>
                <a:lnTo>
                  <a:pt x="1614" y="473108"/>
                </a:lnTo>
                <a:lnTo>
                  <a:pt x="0" y="478317"/>
                </a:lnTo>
                <a:lnTo>
                  <a:pt x="0" y="494211"/>
                </a:lnTo>
                <a:lnTo>
                  <a:pt x="210" y="495144"/>
                </a:lnTo>
                <a:lnTo>
                  <a:pt x="82650" y="637654"/>
                </a:lnTo>
                <a:lnTo>
                  <a:pt x="90789" y="646149"/>
                </a:lnTo>
                <a:lnTo>
                  <a:pt x="102792" y="649371"/>
                </a:lnTo>
                <a:lnTo>
                  <a:pt x="116903" y="647671"/>
                </a:lnTo>
                <a:lnTo>
                  <a:pt x="161339" y="622655"/>
                </a:lnTo>
                <a:lnTo>
                  <a:pt x="186638" y="591004"/>
                </a:lnTo>
                <a:lnTo>
                  <a:pt x="183825" y="581392"/>
                </a:lnTo>
                <a:lnTo>
                  <a:pt x="142608" y="510143"/>
                </a:lnTo>
                <a:lnTo>
                  <a:pt x="210056" y="461387"/>
                </a:lnTo>
                <a:lnTo>
                  <a:pt x="820904" y="461387"/>
                </a:lnTo>
                <a:lnTo>
                  <a:pt x="824617" y="435136"/>
                </a:lnTo>
                <a:lnTo>
                  <a:pt x="616019" y="405125"/>
                </a:lnTo>
                <a:lnTo>
                  <a:pt x="217555" y="405125"/>
                </a:lnTo>
                <a:lnTo>
                  <a:pt x="198812" y="375127"/>
                </a:lnTo>
                <a:lnTo>
                  <a:pt x="187046" y="365400"/>
                </a:lnTo>
                <a:lnTo>
                  <a:pt x="174928" y="359188"/>
                </a:lnTo>
                <a:lnTo>
                  <a:pt x="163513" y="357196"/>
                </a:lnTo>
                <a:close/>
                <a:moveTo>
                  <a:pt x="936098" y="205890"/>
                </a:moveTo>
                <a:lnTo>
                  <a:pt x="880820" y="236364"/>
                </a:lnTo>
                <a:lnTo>
                  <a:pt x="859219" y="271703"/>
                </a:lnTo>
                <a:lnTo>
                  <a:pt x="862090" y="281374"/>
                </a:lnTo>
                <a:lnTo>
                  <a:pt x="910807" y="348876"/>
                </a:lnTo>
                <a:lnTo>
                  <a:pt x="839603" y="408884"/>
                </a:lnTo>
                <a:lnTo>
                  <a:pt x="833338" y="418612"/>
                </a:lnTo>
                <a:lnTo>
                  <a:pt x="831639" y="430448"/>
                </a:lnTo>
                <a:lnTo>
                  <a:pt x="834858" y="443691"/>
                </a:lnTo>
                <a:lnTo>
                  <a:pt x="865834" y="483892"/>
                </a:lnTo>
                <a:lnTo>
                  <a:pt x="901144" y="502345"/>
                </a:lnTo>
                <a:lnTo>
                  <a:pt x="910807" y="498891"/>
                </a:lnTo>
                <a:lnTo>
                  <a:pt x="1023214" y="405125"/>
                </a:lnTo>
                <a:lnTo>
                  <a:pt x="1026970" y="405125"/>
                </a:lnTo>
                <a:lnTo>
                  <a:pt x="1026970" y="401379"/>
                </a:lnTo>
                <a:lnTo>
                  <a:pt x="1038214" y="393885"/>
                </a:lnTo>
                <a:lnTo>
                  <a:pt x="1047931" y="382102"/>
                </a:lnTo>
                <a:lnTo>
                  <a:pt x="1054135" y="369971"/>
                </a:lnTo>
                <a:lnTo>
                  <a:pt x="1056125" y="358545"/>
                </a:lnTo>
                <a:lnTo>
                  <a:pt x="1053201" y="348876"/>
                </a:lnTo>
                <a:lnTo>
                  <a:pt x="959511" y="213859"/>
                </a:lnTo>
                <a:lnTo>
                  <a:pt x="949212" y="207589"/>
                </a:lnTo>
                <a:lnTo>
                  <a:pt x="936098" y="205890"/>
                </a:lnTo>
                <a:close/>
                <a:moveTo>
                  <a:pt x="225042" y="348876"/>
                </a:moveTo>
                <a:lnTo>
                  <a:pt x="217555" y="405125"/>
                </a:lnTo>
                <a:lnTo>
                  <a:pt x="616019" y="405125"/>
                </a:lnTo>
                <a:lnTo>
                  <a:pt x="225042" y="348876"/>
                </a:lnTo>
                <a:close/>
                <a:moveTo>
                  <a:pt x="391753" y="0"/>
                </a:moveTo>
                <a:lnTo>
                  <a:pt x="371371" y="0"/>
                </a:lnTo>
                <a:lnTo>
                  <a:pt x="371192" y="89"/>
                </a:lnTo>
                <a:lnTo>
                  <a:pt x="371192" y="11341"/>
                </a:lnTo>
                <a:lnTo>
                  <a:pt x="412409" y="101348"/>
                </a:lnTo>
                <a:lnTo>
                  <a:pt x="367860" y="123746"/>
                </a:lnTo>
                <a:lnTo>
                  <a:pt x="328305" y="153021"/>
                </a:lnTo>
                <a:lnTo>
                  <a:pt x="294366" y="188552"/>
                </a:lnTo>
                <a:lnTo>
                  <a:pt x="266682" y="229696"/>
                </a:lnTo>
                <a:lnTo>
                  <a:pt x="245864" y="275846"/>
                </a:lnTo>
                <a:lnTo>
                  <a:pt x="232542" y="326371"/>
                </a:lnTo>
                <a:lnTo>
                  <a:pt x="832104" y="397632"/>
                </a:lnTo>
                <a:lnTo>
                  <a:pt x="831290" y="345893"/>
                </a:lnTo>
                <a:lnTo>
                  <a:pt x="821837" y="296236"/>
                </a:lnTo>
                <a:lnTo>
                  <a:pt x="814964" y="277737"/>
                </a:lnTo>
                <a:lnTo>
                  <a:pt x="689533" y="277737"/>
                </a:lnTo>
                <a:lnTo>
                  <a:pt x="678467" y="277615"/>
                </a:lnTo>
                <a:lnTo>
                  <a:pt x="665881" y="274978"/>
                </a:lnTo>
                <a:lnTo>
                  <a:pt x="656456" y="267772"/>
                </a:lnTo>
                <a:lnTo>
                  <a:pt x="650542" y="257051"/>
                </a:lnTo>
                <a:lnTo>
                  <a:pt x="648511" y="243985"/>
                </a:lnTo>
                <a:lnTo>
                  <a:pt x="406849" y="243985"/>
                </a:lnTo>
                <a:lnTo>
                  <a:pt x="367855" y="223301"/>
                </a:lnTo>
                <a:lnTo>
                  <a:pt x="367449" y="210113"/>
                </a:lnTo>
                <a:lnTo>
                  <a:pt x="370610" y="197576"/>
                </a:lnTo>
                <a:lnTo>
                  <a:pt x="378702" y="188546"/>
                </a:lnTo>
                <a:lnTo>
                  <a:pt x="389575" y="183746"/>
                </a:lnTo>
                <a:lnTo>
                  <a:pt x="761555" y="183747"/>
                </a:lnTo>
                <a:lnTo>
                  <a:pt x="748922" y="168096"/>
                </a:lnTo>
                <a:lnTo>
                  <a:pt x="712196" y="135105"/>
                </a:lnTo>
                <a:lnTo>
                  <a:pt x="721191" y="123853"/>
                </a:lnTo>
                <a:lnTo>
                  <a:pt x="693453" y="123853"/>
                </a:lnTo>
                <a:lnTo>
                  <a:pt x="664646" y="107855"/>
                </a:lnTo>
                <a:lnTo>
                  <a:pt x="634436" y="94320"/>
                </a:lnTo>
                <a:lnTo>
                  <a:pt x="632968" y="93855"/>
                </a:lnTo>
                <a:lnTo>
                  <a:pt x="431152" y="93855"/>
                </a:lnTo>
                <a:lnTo>
                  <a:pt x="393679" y="3848"/>
                </a:lnTo>
                <a:lnTo>
                  <a:pt x="391753" y="0"/>
                </a:lnTo>
                <a:close/>
                <a:moveTo>
                  <a:pt x="786201" y="217497"/>
                </a:moveTo>
                <a:lnTo>
                  <a:pt x="672730" y="217497"/>
                </a:lnTo>
                <a:lnTo>
                  <a:pt x="685966" y="217619"/>
                </a:lnTo>
                <a:lnTo>
                  <a:pt x="696387" y="220255"/>
                </a:lnTo>
                <a:lnTo>
                  <a:pt x="704701" y="227461"/>
                </a:lnTo>
                <a:lnTo>
                  <a:pt x="710206" y="238182"/>
                </a:lnTo>
                <a:lnTo>
                  <a:pt x="712196" y="251363"/>
                </a:lnTo>
                <a:lnTo>
                  <a:pt x="707454" y="263907"/>
                </a:lnTo>
                <a:lnTo>
                  <a:pt x="699548" y="272933"/>
                </a:lnTo>
                <a:lnTo>
                  <a:pt x="689533" y="277737"/>
                </a:lnTo>
                <a:lnTo>
                  <a:pt x="814964" y="277737"/>
                </a:lnTo>
                <a:lnTo>
                  <a:pt x="804471" y="249495"/>
                </a:lnTo>
                <a:lnTo>
                  <a:pt x="786201" y="217497"/>
                </a:lnTo>
                <a:close/>
                <a:moveTo>
                  <a:pt x="761555" y="183747"/>
                </a:moveTo>
                <a:lnTo>
                  <a:pt x="389575" y="183746"/>
                </a:lnTo>
                <a:lnTo>
                  <a:pt x="401166" y="183861"/>
                </a:lnTo>
                <a:lnTo>
                  <a:pt x="413700" y="186498"/>
                </a:lnTo>
                <a:lnTo>
                  <a:pt x="422718" y="193706"/>
                </a:lnTo>
                <a:lnTo>
                  <a:pt x="427518" y="204430"/>
                </a:lnTo>
                <a:lnTo>
                  <a:pt x="427396" y="217619"/>
                </a:lnTo>
                <a:lnTo>
                  <a:pt x="424762" y="230155"/>
                </a:lnTo>
                <a:lnTo>
                  <a:pt x="417561" y="239179"/>
                </a:lnTo>
                <a:lnTo>
                  <a:pt x="406849" y="243985"/>
                </a:lnTo>
                <a:lnTo>
                  <a:pt x="648511" y="243985"/>
                </a:lnTo>
                <a:lnTo>
                  <a:pt x="653292" y="231326"/>
                </a:lnTo>
                <a:lnTo>
                  <a:pt x="661605" y="222300"/>
                </a:lnTo>
                <a:lnTo>
                  <a:pt x="672730" y="217497"/>
                </a:lnTo>
                <a:lnTo>
                  <a:pt x="786201" y="217497"/>
                </a:lnTo>
                <a:lnTo>
                  <a:pt x="779924" y="206504"/>
                </a:lnTo>
                <a:lnTo>
                  <a:pt x="761555" y="183747"/>
                </a:lnTo>
                <a:close/>
                <a:moveTo>
                  <a:pt x="764657" y="41352"/>
                </a:moveTo>
                <a:lnTo>
                  <a:pt x="757157" y="41352"/>
                </a:lnTo>
                <a:lnTo>
                  <a:pt x="753413" y="45099"/>
                </a:lnTo>
                <a:lnTo>
                  <a:pt x="693453" y="123853"/>
                </a:lnTo>
                <a:lnTo>
                  <a:pt x="721191" y="123853"/>
                </a:lnTo>
                <a:lnTo>
                  <a:pt x="772156" y="60098"/>
                </a:lnTo>
                <a:lnTo>
                  <a:pt x="775900" y="56351"/>
                </a:lnTo>
                <a:lnTo>
                  <a:pt x="775900" y="48845"/>
                </a:lnTo>
                <a:lnTo>
                  <a:pt x="768400" y="45099"/>
                </a:lnTo>
                <a:lnTo>
                  <a:pt x="764657" y="41352"/>
                </a:lnTo>
                <a:close/>
                <a:moveTo>
                  <a:pt x="533909" y="75924"/>
                </a:moveTo>
                <a:lnTo>
                  <a:pt x="499069" y="77916"/>
                </a:lnTo>
                <a:lnTo>
                  <a:pt x="464933" y="84128"/>
                </a:lnTo>
                <a:lnTo>
                  <a:pt x="431152" y="93855"/>
                </a:lnTo>
                <a:lnTo>
                  <a:pt x="632968" y="93855"/>
                </a:lnTo>
                <a:lnTo>
                  <a:pt x="602821" y="84302"/>
                </a:lnTo>
                <a:lnTo>
                  <a:pt x="569803" y="78856"/>
                </a:lnTo>
                <a:lnTo>
                  <a:pt x="533909" y="7592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0" name="CustomShape 4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1" name="CustomShape 5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AEDCE59B-B262-4C26-B1C5-D8BC36CDB47E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2"/>
          <p:cNvSpPr/>
          <p:nvPr/>
        </p:nvSpPr>
        <p:spPr>
          <a:xfrm>
            <a:off x="0" y="0"/>
            <a:ext cx="2814120" cy="6857280"/>
          </a:xfrm>
          <a:custGeom>
            <a:avLst/>
            <a:gdLst/>
            <a:ahLst/>
            <a:rect l="l" t="t" r="r" b="b"/>
            <a:pathLst>
              <a:path w="2814955" h="6858000">
                <a:moveTo>
                  <a:pt x="1414526" y="0"/>
                </a:moveTo>
                <a:lnTo>
                  <a:pt x="0" y="0"/>
                </a:lnTo>
                <a:lnTo>
                  <a:pt x="0" y="6857999"/>
                </a:lnTo>
                <a:lnTo>
                  <a:pt x="1414526" y="6857999"/>
                </a:lnTo>
                <a:lnTo>
                  <a:pt x="1438402" y="6769098"/>
                </a:lnTo>
                <a:lnTo>
                  <a:pt x="1462151" y="6681787"/>
                </a:lnTo>
                <a:lnTo>
                  <a:pt x="1489202" y="6596062"/>
                </a:lnTo>
                <a:lnTo>
                  <a:pt x="1519301" y="6513512"/>
                </a:lnTo>
                <a:lnTo>
                  <a:pt x="1555877" y="6435725"/>
                </a:lnTo>
                <a:lnTo>
                  <a:pt x="1598676" y="6362700"/>
                </a:lnTo>
                <a:lnTo>
                  <a:pt x="1644777" y="6300787"/>
                </a:lnTo>
                <a:lnTo>
                  <a:pt x="1697101" y="6243637"/>
                </a:lnTo>
                <a:lnTo>
                  <a:pt x="1754251" y="6188075"/>
                </a:lnTo>
                <a:lnTo>
                  <a:pt x="1817751" y="6134100"/>
                </a:lnTo>
                <a:lnTo>
                  <a:pt x="1881377" y="6084887"/>
                </a:lnTo>
                <a:lnTo>
                  <a:pt x="1948052" y="6032500"/>
                </a:lnTo>
                <a:lnTo>
                  <a:pt x="2016252" y="5983287"/>
                </a:lnTo>
                <a:lnTo>
                  <a:pt x="2146427" y="5878512"/>
                </a:lnTo>
                <a:lnTo>
                  <a:pt x="2206752" y="5824537"/>
                </a:lnTo>
                <a:lnTo>
                  <a:pt x="2262378" y="5767387"/>
                </a:lnTo>
                <a:lnTo>
                  <a:pt x="2311527" y="5707062"/>
                </a:lnTo>
                <a:lnTo>
                  <a:pt x="2355977" y="5643562"/>
                </a:lnTo>
                <a:lnTo>
                  <a:pt x="2389378" y="5575300"/>
                </a:lnTo>
                <a:lnTo>
                  <a:pt x="2414778" y="5499100"/>
                </a:lnTo>
                <a:lnTo>
                  <a:pt x="2429002" y="5418074"/>
                </a:lnTo>
                <a:lnTo>
                  <a:pt x="2435352" y="5334000"/>
                </a:lnTo>
                <a:lnTo>
                  <a:pt x="2435352" y="5249799"/>
                </a:lnTo>
                <a:lnTo>
                  <a:pt x="2429002" y="5162550"/>
                </a:lnTo>
                <a:lnTo>
                  <a:pt x="2417953" y="5071999"/>
                </a:lnTo>
                <a:lnTo>
                  <a:pt x="2405253" y="4983099"/>
                </a:lnTo>
                <a:lnTo>
                  <a:pt x="2394077" y="4894199"/>
                </a:lnTo>
                <a:lnTo>
                  <a:pt x="2383028" y="4805299"/>
                </a:lnTo>
                <a:lnTo>
                  <a:pt x="2375027" y="4714875"/>
                </a:lnTo>
                <a:lnTo>
                  <a:pt x="2371852" y="4627499"/>
                </a:lnTo>
                <a:lnTo>
                  <a:pt x="2376678" y="4543425"/>
                </a:lnTo>
                <a:lnTo>
                  <a:pt x="2387727" y="4459224"/>
                </a:lnTo>
                <a:lnTo>
                  <a:pt x="2408428" y="4381500"/>
                </a:lnTo>
                <a:lnTo>
                  <a:pt x="2437003" y="4302125"/>
                </a:lnTo>
                <a:lnTo>
                  <a:pt x="2471928" y="4224274"/>
                </a:lnTo>
                <a:lnTo>
                  <a:pt x="2513203" y="4146550"/>
                </a:lnTo>
                <a:lnTo>
                  <a:pt x="2557653" y="4068699"/>
                </a:lnTo>
                <a:lnTo>
                  <a:pt x="2603627" y="3989324"/>
                </a:lnTo>
                <a:lnTo>
                  <a:pt x="2649728" y="3913124"/>
                </a:lnTo>
                <a:lnTo>
                  <a:pt x="2692527" y="3833749"/>
                </a:lnTo>
                <a:lnTo>
                  <a:pt x="2732278" y="3756025"/>
                </a:lnTo>
                <a:lnTo>
                  <a:pt x="2765552" y="3673475"/>
                </a:lnTo>
                <a:lnTo>
                  <a:pt x="2792603" y="3592449"/>
                </a:lnTo>
                <a:lnTo>
                  <a:pt x="2808478" y="3511550"/>
                </a:lnTo>
                <a:lnTo>
                  <a:pt x="2814828" y="3429000"/>
                </a:lnTo>
                <a:lnTo>
                  <a:pt x="2808478" y="3346450"/>
                </a:lnTo>
                <a:lnTo>
                  <a:pt x="2792603" y="3265424"/>
                </a:lnTo>
                <a:lnTo>
                  <a:pt x="2765552" y="3184525"/>
                </a:lnTo>
                <a:lnTo>
                  <a:pt x="2732278" y="3101975"/>
                </a:lnTo>
                <a:lnTo>
                  <a:pt x="2692527" y="3024124"/>
                </a:lnTo>
                <a:lnTo>
                  <a:pt x="2649728" y="2944749"/>
                </a:lnTo>
                <a:lnTo>
                  <a:pt x="2603627" y="2868549"/>
                </a:lnTo>
                <a:lnTo>
                  <a:pt x="2557653" y="2789174"/>
                </a:lnTo>
                <a:lnTo>
                  <a:pt x="2513203" y="2711450"/>
                </a:lnTo>
                <a:lnTo>
                  <a:pt x="2471928" y="2633599"/>
                </a:lnTo>
                <a:lnTo>
                  <a:pt x="2437003" y="2555875"/>
                </a:lnTo>
                <a:lnTo>
                  <a:pt x="2408428" y="2476500"/>
                </a:lnTo>
                <a:lnTo>
                  <a:pt x="2387727" y="2398649"/>
                </a:lnTo>
                <a:lnTo>
                  <a:pt x="2376678" y="2314575"/>
                </a:lnTo>
                <a:lnTo>
                  <a:pt x="2371852" y="2230374"/>
                </a:lnTo>
                <a:lnTo>
                  <a:pt x="2375027" y="2143125"/>
                </a:lnTo>
                <a:lnTo>
                  <a:pt x="2383028" y="2052574"/>
                </a:lnTo>
                <a:lnTo>
                  <a:pt x="2394077" y="1963674"/>
                </a:lnTo>
                <a:lnTo>
                  <a:pt x="2405253" y="1874774"/>
                </a:lnTo>
                <a:lnTo>
                  <a:pt x="2417953" y="1785874"/>
                </a:lnTo>
                <a:lnTo>
                  <a:pt x="2429002" y="1695450"/>
                </a:lnTo>
                <a:lnTo>
                  <a:pt x="2435352" y="1608074"/>
                </a:lnTo>
                <a:lnTo>
                  <a:pt x="2435352" y="1524000"/>
                </a:lnTo>
                <a:lnTo>
                  <a:pt x="2429002" y="1439799"/>
                </a:lnTo>
                <a:lnTo>
                  <a:pt x="2414778" y="1358900"/>
                </a:lnTo>
                <a:lnTo>
                  <a:pt x="2389378" y="1282700"/>
                </a:lnTo>
                <a:lnTo>
                  <a:pt x="2355977" y="1214374"/>
                </a:lnTo>
                <a:lnTo>
                  <a:pt x="2311527" y="1150874"/>
                </a:lnTo>
                <a:lnTo>
                  <a:pt x="2262378" y="1090549"/>
                </a:lnTo>
                <a:lnTo>
                  <a:pt x="2206752" y="1033399"/>
                </a:lnTo>
                <a:lnTo>
                  <a:pt x="2146427" y="979424"/>
                </a:lnTo>
                <a:lnTo>
                  <a:pt x="2016252" y="874649"/>
                </a:lnTo>
                <a:lnTo>
                  <a:pt x="1948052" y="825500"/>
                </a:lnTo>
                <a:lnTo>
                  <a:pt x="1881377" y="773049"/>
                </a:lnTo>
                <a:lnTo>
                  <a:pt x="1817751" y="723900"/>
                </a:lnTo>
                <a:lnTo>
                  <a:pt x="1754251" y="669925"/>
                </a:lnTo>
                <a:lnTo>
                  <a:pt x="1697101" y="614299"/>
                </a:lnTo>
                <a:lnTo>
                  <a:pt x="1644777" y="557149"/>
                </a:lnTo>
                <a:lnTo>
                  <a:pt x="1598676" y="495300"/>
                </a:lnTo>
                <a:lnTo>
                  <a:pt x="1555877" y="422275"/>
                </a:lnTo>
                <a:lnTo>
                  <a:pt x="1519301" y="344424"/>
                </a:lnTo>
                <a:lnTo>
                  <a:pt x="1489202" y="261874"/>
                </a:lnTo>
                <a:lnTo>
                  <a:pt x="1462151" y="176149"/>
                </a:lnTo>
                <a:lnTo>
                  <a:pt x="1438402" y="88900"/>
                </a:lnTo>
                <a:lnTo>
                  <a:pt x="14145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3"/>
          <p:cNvSpPr/>
          <p:nvPr/>
        </p:nvSpPr>
        <p:spPr>
          <a:xfrm>
            <a:off x="874800" y="0"/>
            <a:ext cx="1645200" cy="6857280"/>
          </a:xfrm>
          <a:custGeom>
            <a:avLst/>
            <a:gdLst/>
            <a:ahLst/>
            <a:rect l="l" t="t" r="r" b="b"/>
            <a:pathLst>
              <a:path w="1645920" h="6858000">
                <a:moveTo>
                  <a:pt x="271411" y="0"/>
                </a:moveTo>
                <a:lnTo>
                  <a:pt x="0" y="0"/>
                </a:lnTo>
                <a:lnTo>
                  <a:pt x="26987" y="66675"/>
                </a:lnTo>
                <a:lnTo>
                  <a:pt x="52374" y="139700"/>
                </a:lnTo>
                <a:lnTo>
                  <a:pt x="73012" y="217424"/>
                </a:lnTo>
                <a:lnTo>
                  <a:pt x="95237" y="299974"/>
                </a:lnTo>
                <a:lnTo>
                  <a:pt x="142849" y="477774"/>
                </a:lnTo>
                <a:lnTo>
                  <a:pt x="172999" y="565150"/>
                </a:lnTo>
                <a:lnTo>
                  <a:pt x="204749" y="652399"/>
                </a:lnTo>
                <a:lnTo>
                  <a:pt x="247599" y="738124"/>
                </a:lnTo>
                <a:lnTo>
                  <a:pt x="295224" y="819150"/>
                </a:lnTo>
                <a:lnTo>
                  <a:pt x="352361" y="895350"/>
                </a:lnTo>
                <a:lnTo>
                  <a:pt x="414274" y="963549"/>
                </a:lnTo>
                <a:lnTo>
                  <a:pt x="480949" y="1028700"/>
                </a:lnTo>
                <a:lnTo>
                  <a:pt x="552323" y="1089025"/>
                </a:lnTo>
                <a:lnTo>
                  <a:pt x="622173" y="1144524"/>
                </a:lnTo>
                <a:lnTo>
                  <a:pt x="695198" y="1198499"/>
                </a:lnTo>
                <a:lnTo>
                  <a:pt x="765048" y="1252474"/>
                </a:lnTo>
                <a:lnTo>
                  <a:pt x="830072" y="1304925"/>
                </a:lnTo>
                <a:lnTo>
                  <a:pt x="890397" y="1355725"/>
                </a:lnTo>
                <a:lnTo>
                  <a:pt x="942848" y="1406525"/>
                </a:lnTo>
                <a:lnTo>
                  <a:pt x="984123" y="1460500"/>
                </a:lnTo>
                <a:lnTo>
                  <a:pt x="1012571" y="1512824"/>
                </a:lnTo>
                <a:lnTo>
                  <a:pt x="1026922" y="1562100"/>
                </a:lnTo>
                <a:lnTo>
                  <a:pt x="1034796" y="1616075"/>
                </a:lnTo>
                <a:lnTo>
                  <a:pt x="1037971" y="1674749"/>
                </a:lnTo>
                <a:lnTo>
                  <a:pt x="1033272" y="1739900"/>
                </a:lnTo>
                <a:lnTo>
                  <a:pt x="1026922" y="1808099"/>
                </a:lnTo>
                <a:lnTo>
                  <a:pt x="1018921" y="1877949"/>
                </a:lnTo>
                <a:lnTo>
                  <a:pt x="1011047" y="1950974"/>
                </a:lnTo>
                <a:lnTo>
                  <a:pt x="993521" y="2062099"/>
                </a:lnTo>
                <a:lnTo>
                  <a:pt x="984123" y="2171700"/>
                </a:lnTo>
                <a:lnTo>
                  <a:pt x="977773" y="2284349"/>
                </a:lnTo>
                <a:lnTo>
                  <a:pt x="980948" y="2398649"/>
                </a:lnTo>
                <a:lnTo>
                  <a:pt x="996696" y="2512949"/>
                </a:lnTo>
                <a:lnTo>
                  <a:pt x="1018921" y="2601849"/>
                </a:lnTo>
                <a:lnTo>
                  <a:pt x="1049147" y="2689225"/>
                </a:lnTo>
                <a:lnTo>
                  <a:pt x="1087247" y="2771775"/>
                </a:lnTo>
                <a:lnTo>
                  <a:pt x="1128522" y="2855849"/>
                </a:lnTo>
                <a:lnTo>
                  <a:pt x="1255522" y="3078099"/>
                </a:lnTo>
                <a:lnTo>
                  <a:pt x="1290447" y="3140075"/>
                </a:lnTo>
                <a:lnTo>
                  <a:pt x="1323721" y="3201924"/>
                </a:lnTo>
                <a:lnTo>
                  <a:pt x="1350645" y="3262249"/>
                </a:lnTo>
                <a:lnTo>
                  <a:pt x="1371346" y="3321050"/>
                </a:lnTo>
                <a:lnTo>
                  <a:pt x="1385570" y="3375025"/>
                </a:lnTo>
                <a:lnTo>
                  <a:pt x="1390396" y="3429000"/>
                </a:lnTo>
                <a:lnTo>
                  <a:pt x="1385570" y="3482975"/>
                </a:lnTo>
                <a:lnTo>
                  <a:pt x="1371346" y="3536950"/>
                </a:lnTo>
                <a:lnTo>
                  <a:pt x="1350645" y="3595624"/>
                </a:lnTo>
                <a:lnTo>
                  <a:pt x="1323721" y="3655949"/>
                </a:lnTo>
                <a:lnTo>
                  <a:pt x="1290447" y="3717925"/>
                </a:lnTo>
                <a:lnTo>
                  <a:pt x="1255522" y="3779774"/>
                </a:lnTo>
                <a:lnTo>
                  <a:pt x="1128522" y="4002024"/>
                </a:lnTo>
                <a:lnTo>
                  <a:pt x="1087247" y="4086225"/>
                </a:lnTo>
                <a:lnTo>
                  <a:pt x="1049147" y="4168775"/>
                </a:lnTo>
                <a:lnTo>
                  <a:pt x="1018921" y="4256024"/>
                </a:lnTo>
                <a:lnTo>
                  <a:pt x="996696" y="4344924"/>
                </a:lnTo>
                <a:lnTo>
                  <a:pt x="980948" y="4459224"/>
                </a:lnTo>
                <a:lnTo>
                  <a:pt x="977773" y="4573524"/>
                </a:lnTo>
                <a:lnTo>
                  <a:pt x="984123" y="4686300"/>
                </a:lnTo>
                <a:lnTo>
                  <a:pt x="993521" y="4795774"/>
                </a:lnTo>
                <a:lnTo>
                  <a:pt x="1011047" y="4906899"/>
                </a:lnTo>
                <a:lnTo>
                  <a:pt x="1018921" y="4979924"/>
                </a:lnTo>
                <a:lnTo>
                  <a:pt x="1026922" y="5049774"/>
                </a:lnTo>
                <a:lnTo>
                  <a:pt x="1033272" y="5118100"/>
                </a:lnTo>
                <a:lnTo>
                  <a:pt x="1037971" y="5183124"/>
                </a:lnTo>
                <a:lnTo>
                  <a:pt x="1034796" y="5241925"/>
                </a:lnTo>
                <a:lnTo>
                  <a:pt x="1026922" y="5295900"/>
                </a:lnTo>
                <a:lnTo>
                  <a:pt x="1012571" y="5345049"/>
                </a:lnTo>
                <a:lnTo>
                  <a:pt x="984123" y="5397500"/>
                </a:lnTo>
                <a:lnTo>
                  <a:pt x="942848" y="5451475"/>
                </a:lnTo>
                <a:lnTo>
                  <a:pt x="890397" y="5502275"/>
                </a:lnTo>
                <a:lnTo>
                  <a:pt x="830072" y="5554599"/>
                </a:lnTo>
                <a:lnTo>
                  <a:pt x="695198" y="5659437"/>
                </a:lnTo>
                <a:lnTo>
                  <a:pt x="622173" y="5713412"/>
                </a:lnTo>
                <a:lnTo>
                  <a:pt x="552323" y="5768975"/>
                </a:lnTo>
                <a:lnTo>
                  <a:pt x="480949" y="5829300"/>
                </a:lnTo>
                <a:lnTo>
                  <a:pt x="414274" y="5894387"/>
                </a:lnTo>
                <a:lnTo>
                  <a:pt x="352361" y="5962650"/>
                </a:lnTo>
                <a:lnTo>
                  <a:pt x="295224" y="6038850"/>
                </a:lnTo>
                <a:lnTo>
                  <a:pt x="247599" y="6119812"/>
                </a:lnTo>
                <a:lnTo>
                  <a:pt x="204749" y="6205537"/>
                </a:lnTo>
                <a:lnTo>
                  <a:pt x="172999" y="6292850"/>
                </a:lnTo>
                <a:lnTo>
                  <a:pt x="142849" y="6380162"/>
                </a:lnTo>
                <a:lnTo>
                  <a:pt x="95237" y="6557962"/>
                </a:lnTo>
                <a:lnTo>
                  <a:pt x="73012" y="6640512"/>
                </a:lnTo>
                <a:lnTo>
                  <a:pt x="52374" y="6718300"/>
                </a:lnTo>
                <a:lnTo>
                  <a:pt x="26987" y="6791323"/>
                </a:lnTo>
                <a:lnTo>
                  <a:pt x="0" y="6857999"/>
                </a:lnTo>
                <a:lnTo>
                  <a:pt x="271411" y="6857999"/>
                </a:lnTo>
                <a:lnTo>
                  <a:pt x="298386" y="6770686"/>
                </a:lnTo>
                <a:lnTo>
                  <a:pt x="323786" y="6683375"/>
                </a:lnTo>
                <a:lnTo>
                  <a:pt x="349186" y="6594475"/>
                </a:lnTo>
                <a:lnTo>
                  <a:pt x="371398" y="6503987"/>
                </a:lnTo>
                <a:lnTo>
                  <a:pt x="398399" y="6416675"/>
                </a:lnTo>
                <a:lnTo>
                  <a:pt x="426974" y="6332537"/>
                </a:lnTo>
                <a:lnTo>
                  <a:pt x="463423" y="6253162"/>
                </a:lnTo>
                <a:lnTo>
                  <a:pt x="506349" y="6180137"/>
                </a:lnTo>
                <a:lnTo>
                  <a:pt x="553974" y="6118225"/>
                </a:lnTo>
                <a:lnTo>
                  <a:pt x="606298" y="6059487"/>
                </a:lnTo>
                <a:lnTo>
                  <a:pt x="666623" y="6005512"/>
                </a:lnTo>
                <a:lnTo>
                  <a:pt x="730123" y="5951537"/>
                </a:lnTo>
                <a:lnTo>
                  <a:pt x="931672" y="5797550"/>
                </a:lnTo>
                <a:lnTo>
                  <a:pt x="996696" y="5746750"/>
                </a:lnTo>
                <a:lnTo>
                  <a:pt x="1058672" y="5692775"/>
                </a:lnTo>
                <a:lnTo>
                  <a:pt x="1115822" y="5634037"/>
                </a:lnTo>
                <a:lnTo>
                  <a:pt x="1168146" y="5575300"/>
                </a:lnTo>
                <a:lnTo>
                  <a:pt x="1211072" y="5511800"/>
                </a:lnTo>
                <a:lnTo>
                  <a:pt x="1247521" y="5440299"/>
                </a:lnTo>
                <a:lnTo>
                  <a:pt x="1269746" y="5370449"/>
                </a:lnTo>
                <a:lnTo>
                  <a:pt x="1284097" y="5292725"/>
                </a:lnTo>
                <a:lnTo>
                  <a:pt x="1290447" y="5216525"/>
                </a:lnTo>
                <a:lnTo>
                  <a:pt x="1288796" y="5135499"/>
                </a:lnTo>
                <a:lnTo>
                  <a:pt x="1282446" y="5054600"/>
                </a:lnTo>
                <a:lnTo>
                  <a:pt x="1274572" y="4970399"/>
                </a:lnTo>
                <a:lnTo>
                  <a:pt x="1263396" y="4886325"/>
                </a:lnTo>
                <a:lnTo>
                  <a:pt x="1250696" y="4802124"/>
                </a:lnTo>
                <a:lnTo>
                  <a:pt x="1241171" y="4718050"/>
                </a:lnTo>
                <a:lnTo>
                  <a:pt x="1234821" y="4633849"/>
                </a:lnTo>
                <a:lnTo>
                  <a:pt x="1230122" y="4552950"/>
                </a:lnTo>
                <a:lnTo>
                  <a:pt x="1234821" y="4473575"/>
                </a:lnTo>
                <a:lnTo>
                  <a:pt x="1244346" y="4395724"/>
                </a:lnTo>
                <a:lnTo>
                  <a:pt x="1265047" y="4314825"/>
                </a:lnTo>
                <a:lnTo>
                  <a:pt x="1296797" y="4235450"/>
                </a:lnTo>
                <a:lnTo>
                  <a:pt x="1334770" y="4156075"/>
                </a:lnTo>
                <a:lnTo>
                  <a:pt x="1377696" y="4076700"/>
                </a:lnTo>
                <a:lnTo>
                  <a:pt x="1422146" y="3998849"/>
                </a:lnTo>
                <a:lnTo>
                  <a:pt x="1469771" y="3919474"/>
                </a:lnTo>
                <a:lnTo>
                  <a:pt x="1512570" y="3840099"/>
                </a:lnTo>
                <a:lnTo>
                  <a:pt x="1555496" y="3759200"/>
                </a:lnTo>
                <a:lnTo>
                  <a:pt x="1591945" y="3678174"/>
                </a:lnTo>
                <a:lnTo>
                  <a:pt x="1620520" y="3597275"/>
                </a:lnTo>
                <a:lnTo>
                  <a:pt x="1636395" y="3514725"/>
                </a:lnTo>
                <a:lnTo>
                  <a:pt x="1645920" y="3429000"/>
                </a:lnTo>
                <a:lnTo>
                  <a:pt x="1636395" y="3343275"/>
                </a:lnTo>
                <a:lnTo>
                  <a:pt x="1620520" y="3260725"/>
                </a:lnTo>
                <a:lnTo>
                  <a:pt x="1591945" y="3179699"/>
                </a:lnTo>
                <a:lnTo>
                  <a:pt x="1555496" y="3098800"/>
                </a:lnTo>
                <a:lnTo>
                  <a:pt x="1512570" y="3017774"/>
                </a:lnTo>
                <a:lnTo>
                  <a:pt x="1469771" y="2938399"/>
                </a:lnTo>
                <a:lnTo>
                  <a:pt x="1422146" y="2859024"/>
                </a:lnTo>
                <a:lnTo>
                  <a:pt x="1377696" y="2781300"/>
                </a:lnTo>
                <a:lnTo>
                  <a:pt x="1334770" y="2701925"/>
                </a:lnTo>
                <a:lnTo>
                  <a:pt x="1296797" y="2622550"/>
                </a:lnTo>
                <a:lnTo>
                  <a:pt x="1265047" y="2543175"/>
                </a:lnTo>
                <a:lnTo>
                  <a:pt x="1244346" y="2462149"/>
                </a:lnTo>
                <a:lnTo>
                  <a:pt x="1234821" y="2384425"/>
                </a:lnTo>
                <a:lnTo>
                  <a:pt x="1230122" y="2305050"/>
                </a:lnTo>
                <a:lnTo>
                  <a:pt x="1234821" y="2224024"/>
                </a:lnTo>
                <a:lnTo>
                  <a:pt x="1241171" y="2139950"/>
                </a:lnTo>
                <a:lnTo>
                  <a:pt x="1250696" y="2055749"/>
                </a:lnTo>
                <a:lnTo>
                  <a:pt x="1263396" y="1971675"/>
                </a:lnTo>
                <a:lnTo>
                  <a:pt x="1274572" y="1887474"/>
                </a:lnTo>
                <a:lnTo>
                  <a:pt x="1282446" y="1803400"/>
                </a:lnTo>
                <a:lnTo>
                  <a:pt x="1288796" y="1722374"/>
                </a:lnTo>
                <a:lnTo>
                  <a:pt x="1290447" y="1641475"/>
                </a:lnTo>
                <a:lnTo>
                  <a:pt x="1284097" y="1565275"/>
                </a:lnTo>
                <a:lnTo>
                  <a:pt x="1269746" y="1487424"/>
                </a:lnTo>
                <a:lnTo>
                  <a:pt x="1247521" y="1417574"/>
                </a:lnTo>
                <a:lnTo>
                  <a:pt x="1211072" y="1346200"/>
                </a:lnTo>
                <a:lnTo>
                  <a:pt x="1168146" y="1282700"/>
                </a:lnTo>
                <a:lnTo>
                  <a:pt x="1115822" y="1223899"/>
                </a:lnTo>
                <a:lnTo>
                  <a:pt x="1058672" y="1165225"/>
                </a:lnTo>
                <a:lnTo>
                  <a:pt x="996696" y="1111250"/>
                </a:lnTo>
                <a:lnTo>
                  <a:pt x="931672" y="1060450"/>
                </a:lnTo>
                <a:lnTo>
                  <a:pt x="730123" y="906399"/>
                </a:lnTo>
                <a:lnTo>
                  <a:pt x="666623" y="852424"/>
                </a:lnTo>
                <a:lnTo>
                  <a:pt x="606298" y="798449"/>
                </a:lnTo>
                <a:lnTo>
                  <a:pt x="553974" y="739775"/>
                </a:lnTo>
                <a:lnTo>
                  <a:pt x="506349" y="677799"/>
                </a:lnTo>
                <a:lnTo>
                  <a:pt x="463423" y="604774"/>
                </a:lnTo>
                <a:lnTo>
                  <a:pt x="426974" y="525399"/>
                </a:lnTo>
                <a:lnTo>
                  <a:pt x="398399" y="441325"/>
                </a:lnTo>
                <a:lnTo>
                  <a:pt x="371398" y="353949"/>
                </a:lnTo>
                <a:lnTo>
                  <a:pt x="349186" y="263525"/>
                </a:lnTo>
                <a:lnTo>
                  <a:pt x="323786" y="174625"/>
                </a:lnTo>
                <a:lnTo>
                  <a:pt x="298386" y="87249"/>
                </a:lnTo>
                <a:lnTo>
                  <a:pt x="271411" y="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4"/>
          <p:cNvSpPr/>
          <p:nvPr/>
        </p:nvSpPr>
        <p:spPr>
          <a:xfrm>
            <a:off x="2814120" y="2762280"/>
            <a:ext cx="9073080" cy="257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8000" spc="721" strike="noStrike">
                <a:solidFill>
                  <a:srgbClr val="ffffff"/>
                </a:solidFill>
                <a:latin typeface="Impact"/>
              </a:rPr>
              <a:t>INTRODUCTION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232" name="CustomShape 5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CustomShape 6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4C3FA36D-2728-4876-814E-1153BA02E697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CustomShape 1"/>
          <p:cNvSpPr/>
          <p:nvPr/>
        </p:nvSpPr>
        <p:spPr>
          <a:xfrm>
            <a:off x="1330560" y="333000"/>
            <a:ext cx="3501360" cy="15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5100" spc="154" strike="noStrike">
                <a:solidFill>
                  <a:srgbClr val="171212"/>
                </a:solidFill>
                <a:latin typeface="Impact"/>
              </a:rPr>
              <a:t>SIMPLE</a:t>
            </a:r>
            <a:r>
              <a:rPr b="0" lang="en-US" sz="5100" spc="310" strike="noStrike">
                <a:solidFill>
                  <a:srgbClr val="171212"/>
                </a:solidFill>
                <a:latin typeface="Impact"/>
              </a:rPr>
              <a:t> </a:t>
            </a:r>
            <a:r>
              <a:rPr b="0" lang="en-US" sz="5100" spc="92" strike="noStrike">
                <a:solidFill>
                  <a:srgbClr val="171212"/>
                </a:solidFill>
                <a:latin typeface="Impact"/>
              </a:rPr>
              <a:t>TASK</a:t>
            </a:r>
            <a:endParaRPr b="0" lang="en-US" sz="5100" spc="-1" strike="noStrike">
              <a:latin typeface="Arial"/>
            </a:endParaRPr>
          </a:p>
        </p:txBody>
      </p:sp>
      <p:sp>
        <p:nvSpPr>
          <p:cNvPr id="1153" name="CustomShape 2"/>
          <p:cNvSpPr/>
          <p:nvPr/>
        </p:nvSpPr>
        <p:spPr>
          <a:xfrm>
            <a:off x="1330560" y="2166840"/>
            <a:ext cx="9374400" cy="21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2000" bIns="0">
            <a:spAutoFit/>
          </a:bodyPr>
          <a:p>
            <a:pPr marL="241200" indent="-227880">
              <a:lnSpc>
                <a:spcPct val="100000"/>
              </a:lnSpc>
              <a:spcBef>
                <a:spcPts val="1276"/>
              </a:spcBef>
              <a:buClr>
                <a:srgbClr val="171212"/>
              </a:buClr>
              <a:buFont typeface="Arial"/>
              <a:buChar char="•"/>
            </a:pPr>
            <a:r>
              <a:rPr b="0" lang="en-US" sz="2400" spc="-7" strike="noStrike">
                <a:solidFill>
                  <a:srgbClr val="585858"/>
                </a:solidFill>
                <a:latin typeface="Gill Sans MT"/>
                <a:ea typeface="DejaVu Sans"/>
              </a:rPr>
              <a:t>Deliverables:</a:t>
            </a:r>
            <a:endParaRPr b="0" lang="en-US" sz="2400" spc="-1" strike="noStrike">
              <a:latin typeface="Arial"/>
            </a:endParaRPr>
          </a:p>
          <a:p>
            <a:pPr lvl="1" marL="698400" indent="-227880">
              <a:lnSpc>
                <a:spcPct val="100000"/>
              </a:lnSpc>
              <a:spcBef>
                <a:spcPts val="989"/>
              </a:spcBef>
              <a:buClr>
                <a:srgbClr val="171212"/>
              </a:buClr>
              <a:buFont typeface="Gill Sans MT"/>
              <a:buChar char="–"/>
            </a:pPr>
            <a:r>
              <a:rPr b="1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Optional: </a:t>
            </a:r>
            <a:r>
              <a:rPr b="0" lang="en-US" sz="2000" spc="-21" strike="noStrike">
                <a:solidFill>
                  <a:srgbClr val="585858"/>
                </a:solidFill>
                <a:latin typeface="Gill Sans MT"/>
                <a:ea typeface="DejaVu Sans"/>
              </a:rPr>
              <a:t>Draw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the 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UML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diagram </a:t>
            </a:r>
            <a:r>
              <a:rPr b="0" lang="en-US" sz="2000" spc="-12" strike="noStrike">
                <a:solidFill>
                  <a:srgbClr val="585858"/>
                </a:solidFill>
                <a:latin typeface="Gill Sans MT"/>
                <a:ea typeface="DejaVu Sans"/>
              </a:rPr>
              <a:t>for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the</a:t>
            </a:r>
            <a:r>
              <a:rPr b="0" lang="en-US" sz="2000" spc="-131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classes.</a:t>
            </a:r>
            <a:endParaRPr b="0" lang="en-US" sz="2000" spc="-1" strike="noStrike">
              <a:latin typeface="Arial"/>
            </a:endParaRPr>
          </a:p>
          <a:p>
            <a:pPr lvl="1" marL="698400" indent="-227880">
              <a:lnSpc>
                <a:spcPct val="100000"/>
              </a:lnSpc>
              <a:spcBef>
                <a:spcPts val="950"/>
              </a:spcBef>
              <a:buClr>
                <a:srgbClr val="171212"/>
              </a:buClr>
              <a:buFont typeface="Gill Sans MT"/>
              <a:buChar char="–"/>
            </a:pP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Implement the</a:t>
            </a:r>
            <a:r>
              <a:rPr b="0" lang="en-US" sz="2000" spc="-75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classes.</a:t>
            </a:r>
            <a:endParaRPr b="0" lang="en-US" sz="2000" spc="-1" strike="noStrike">
              <a:latin typeface="Arial"/>
            </a:endParaRPr>
          </a:p>
          <a:p>
            <a:pPr lvl="1" marL="698400" indent="-227880">
              <a:lnSpc>
                <a:spcPct val="110000"/>
              </a:lnSpc>
              <a:spcBef>
                <a:spcPts val="694"/>
              </a:spcBef>
              <a:buClr>
                <a:srgbClr val="171212"/>
              </a:buClr>
              <a:buFont typeface="Gill Sans MT"/>
              <a:buChar char="–"/>
            </a:pP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Write</a:t>
            </a:r>
            <a:r>
              <a:rPr b="0" lang="en-US" sz="2000" spc="-26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a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test</a:t>
            </a:r>
            <a:r>
              <a:rPr b="0" lang="en-US" sz="2000" spc="-12" strike="noStrike">
                <a:solidFill>
                  <a:srgbClr val="585858"/>
                </a:solidFill>
                <a:latin typeface="Gill Sans MT"/>
                <a:ea typeface="DejaVu Sans"/>
              </a:rPr>
              <a:t> program</a:t>
            </a:r>
            <a:r>
              <a:rPr b="0" lang="en-US" sz="2000" spc="-35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that</a:t>
            </a:r>
            <a:r>
              <a:rPr b="0" lang="en-US" sz="2000" spc="-32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creates</a:t>
            </a:r>
            <a:r>
              <a:rPr b="0" lang="en-US" sz="2000" spc="-15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a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2" strike="noStrike">
                <a:solidFill>
                  <a:srgbClr val="585858"/>
                </a:solidFill>
                <a:latin typeface="Gill Sans MT"/>
                <a:ea typeface="DejaVu Sans"/>
              </a:rPr>
              <a:t>Person,</a:t>
            </a:r>
            <a:r>
              <a:rPr b="0" lang="en-US" sz="2000" spc="-205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Student,</a:t>
            </a:r>
            <a:r>
              <a:rPr b="0" lang="en-US" sz="2000" spc="-222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Employee,</a:t>
            </a:r>
            <a:r>
              <a:rPr b="0" lang="en-US" sz="2000" spc="-242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21" strike="noStrike">
                <a:solidFill>
                  <a:srgbClr val="585858"/>
                </a:solidFill>
                <a:latin typeface="Gill Sans MT"/>
                <a:ea typeface="DejaVu Sans"/>
              </a:rPr>
              <a:t>Faculty,</a:t>
            </a:r>
            <a:r>
              <a:rPr b="0" lang="en-US" sz="2000" spc="-236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and</a:t>
            </a:r>
            <a:r>
              <a:rPr b="0" lang="en-US" sz="2000" spc="7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Staff,</a:t>
            </a:r>
            <a:r>
              <a:rPr b="0" lang="en-US" sz="2000" spc="-231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and  </a:t>
            </a:r>
            <a:r>
              <a:rPr b="0" lang="en-US" sz="2000" spc="-21" strike="noStrike">
                <a:solidFill>
                  <a:srgbClr val="585858"/>
                </a:solidFill>
                <a:latin typeface="Gill Sans MT"/>
                <a:ea typeface="DejaVu Sans"/>
              </a:rPr>
              <a:t>invokes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their toString()</a:t>
            </a:r>
            <a:r>
              <a:rPr b="0" lang="en-US" sz="2000" spc="-55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methods.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4" name="CustomShape 3"/>
          <p:cNvSpPr/>
          <p:nvPr/>
        </p:nvSpPr>
        <p:spPr>
          <a:xfrm>
            <a:off x="5012280" y="164520"/>
            <a:ext cx="1055880" cy="1077480"/>
          </a:xfrm>
          <a:custGeom>
            <a:avLst/>
            <a:gdLst/>
            <a:ahLst/>
            <a:rect l="l" t="t" r="r" b="b"/>
            <a:pathLst>
              <a:path w="1056639" h="1078230">
                <a:moveTo>
                  <a:pt x="768930" y="828920"/>
                </a:moveTo>
                <a:lnTo>
                  <a:pt x="367449" y="828919"/>
                </a:lnTo>
                <a:lnTo>
                  <a:pt x="536073" y="851424"/>
                </a:lnTo>
                <a:lnTo>
                  <a:pt x="577290" y="933925"/>
                </a:lnTo>
                <a:lnTo>
                  <a:pt x="543573" y="1016436"/>
                </a:lnTo>
                <a:lnTo>
                  <a:pt x="544153" y="1027628"/>
                </a:lnTo>
                <a:lnTo>
                  <a:pt x="551060" y="1038468"/>
                </a:lnTo>
                <a:lnTo>
                  <a:pt x="618507" y="1072691"/>
                </a:lnTo>
                <a:lnTo>
                  <a:pt x="653643" y="1077847"/>
                </a:lnTo>
                <a:lnTo>
                  <a:pt x="666466" y="1075328"/>
                </a:lnTo>
                <a:lnTo>
                  <a:pt x="674723" y="1068940"/>
                </a:lnTo>
                <a:lnTo>
                  <a:pt x="719684" y="941431"/>
                </a:lnTo>
                <a:lnTo>
                  <a:pt x="723440" y="937684"/>
                </a:lnTo>
                <a:lnTo>
                  <a:pt x="715940" y="930179"/>
                </a:lnTo>
                <a:lnTo>
                  <a:pt x="719684" y="922673"/>
                </a:lnTo>
                <a:lnTo>
                  <a:pt x="719684" y="915180"/>
                </a:lnTo>
                <a:lnTo>
                  <a:pt x="700953" y="873917"/>
                </a:lnTo>
                <a:lnTo>
                  <a:pt x="715940" y="873917"/>
                </a:lnTo>
                <a:lnTo>
                  <a:pt x="734676" y="872749"/>
                </a:lnTo>
                <a:lnTo>
                  <a:pt x="750603" y="864545"/>
                </a:lnTo>
                <a:lnTo>
                  <a:pt x="762313" y="850715"/>
                </a:lnTo>
                <a:lnTo>
                  <a:pt x="768400" y="832666"/>
                </a:lnTo>
                <a:lnTo>
                  <a:pt x="768930" y="828920"/>
                </a:lnTo>
                <a:close/>
                <a:moveTo>
                  <a:pt x="820904" y="461387"/>
                </a:moveTo>
                <a:lnTo>
                  <a:pt x="210056" y="461387"/>
                </a:lnTo>
                <a:lnTo>
                  <a:pt x="168839" y="750165"/>
                </a:lnTo>
                <a:lnTo>
                  <a:pt x="170011" y="769502"/>
                </a:lnTo>
                <a:lnTo>
                  <a:pt x="178207" y="786729"/>
                </a:lnTo>
                <a:lnTo>
                  <a:pt x="192023" y="799737"/>
                </a:lnTo>
                <a:lnTo>
                  <a:pt x="210056" y="806415"/>
                </a:lnTo>
                <a:lnTo>
                  <a:pt x="217555" y="806415"/>
                </a:lnTo>
                <a:lnTo>
                  <a:pt x="112629" y="960176"/>
                </a:lnTo>
                <a:lnTo>
                  <a:pt x="105485" y="978110"/>
                </a:lnTo>
                <a:lnTo>
                  <a:pt x="106071" y="996746"/>
                </a:lnTo>
                <a:lnTo>
                  <a:pt x="113684" y="1013975"/>
                </a:lnTo>
                <a:lnTo>
                  <a:pt x="127622" y="1027687"/>
                </a:lnTo>
                <a:lnTo>
                  <a:pt x="161339" y="1050188"/>
                </a:lnTo>
                <a:lnTo>
                  <a:pt x="179257" y="1057923"/>
                </a:lnTo>
                <a:lnTo>
                  <a:pt x="197876" y="1058626"/>
                </a:lnTo>
                <a:lnTo>
                  <a:pt x="215092" y="1052298"/>
                </a:lnTo>
                <a:lnTo>
                  <a:pt x="228799" y="1038937"/>
                </a:lnTo>
                <a:lnTo>
                  <a:pt x="367449" y="828919"/>
                </a:lnTo>
                <a:lnTo>
                  <a:pt x="768930" y="828920"/>
                </a:lnTo>
                <a:lnTo>
                  <a:pt x="820904" y="461387"/>
                </a:lnTo>
                <a:close/>
                <a:moveTo>
                  <a:pt x="163513" y="357196"/>
                </a:moveTo>
                <a:lnTo>
                  <a:pt x="153852" y="360128"/>
                </a:lnTo>
                <a:lnTo>
                  <a:pt x="48924" y="438882"/>
                </a:lnTo>
                <a:lnTo>
                  <a:pt x="22694" y="453881"/>
                </a:lnTo>
                <a:lnTo>
                  <a:pt x="10222" y="461913"/>
                </a:lnTo>
                <a:lnTo>
                  <a:pt x="1614" y="473108"/>
                </a:lnTo>
                <a:lnTo>
                  <a:pt x="0" y="478317"/>
                </a:lnTo>
                <a:lnTo>
                  <a:pt x="0" y="494211"/>
                </a:lnTo>
                <a:lnTo>
                  <a:pt x="210" y="495144"/>
                </a:lnTo>
                <a:lnTo>
                  <a:pt x="82650" y="637654"/>
                </a:lnTo>
                <a:lnTo>
                  <a:pt x="90789" y="646149"/>
                </a:lnTo>
                <a:lnTo>
                  <a:pt x="102792" y="649371"/>
                </a:lnTo>
                <a:lnTo>
                  <a:pt x="116903" y="647671"/>
                </a:lnTo>
                <a:lnTo>
                  <a:pt x="161339" y="622655"/>
                </a:lnTo>
                <a:lnTo>
                  <a:pt x="186638" y="591004"/>
                </a:lnTo>
                <a:lnTo>
                  <a:pt x="183825" y="581392"/>
                </a:lnTo>
                <a:lnTo>
                  <a:pt x="142608" y="510143"/>
                </a:lnTo>
                <a:lnTo>
                  <a:pt x="210056" y="461387"/>
                </a:lnTo>
                <a:lnTo>
                  <a:pt x="820904" y="461387"/>
                </a:lnTo>
                <a:lnTo>
                  <a:pt x="824617" y="435136"/>
                </a:lnTo>
                <a:lnTo>
                  <a:pt x="616019" y="405125"/>
                </a:lnTo>
                <a:lnTo>
                  <a:pt x="217555" y="405125"/>
                </a:lnTo>
                <a:lnTo>
                  <a:pt x="198812" y="375127"/>
                </a:lnTo>
                <a:lnTo>
                  <a:pt x="187046" y="365400"/>
                </a:lnTo>
                <a:lnTo>
                  <a:pt x="174928" y="359188"/>
                </a:lnTo>
                <a:lnTo>
                  <a:pt x="163513" y="357196"/>
                </a:lnTo>
                <a:close/>
                <a:moveTo>
                  <a:pt x="936098" y="205890"/>
                </a:moveTo>
                <a:lnTo>
                  <a:pt x="880820" y="236364"/>
                </a:lnTo>
                <a:lnTo>
                  <a:pt x="859219" y="271703"/>
                </a:lnTo>
                <a:lnTo>
                  <a:pt x="862090" y="281374"/>
                </a:lnTo>
                <a:lnTo>
                  <a:pt x="910807" y="348876"/>
                </a:lnTo>
                <a:lnTo>
                  <a:pt x="839603" y="408884"/>
                </a:lnTo>
                <a:lnTo>
                  <a:pt x="833338" y="418612"/>
                </a:lnTo>
                <a:lnTo>
                  <a:pt x="831639" y="430448"/>
                </a:lnTo>
                <a:lnTo>
                  <a:pt x="834858" y="443691"/>
                </a:lnTo>
                <a:lnTo>
                  <a:pt x="865834" y="483892"/>
                </a:lnTo>
                <a:lnTo>
                  <a:pt x="901144" y="502345"/>
                </a:lnTo>
                <a:lnTo>
                  <a:pt x="910807" y="498891"/>
                </a:lnTo>
                <a:lnTo>
                  <a:pt x="1023214" y="405125"/>
                </a:lnTo>
                <a:lnTo>
                  <a:pt x="1026970" y="405125"/>
                </a:lnTo>
                <a:lnTo>
                  <a:pt x="1026970" y="401379"/>
                </a:lnTo>
                <a:lnTo>
                  <a:pt x="1038214" y="393885"/>
                </a:lnTo>
                <a:lnTo>
                  <a:pt x="1047931" y="382102"/>
                </a:lnTo>
                <a:lnTo>
                  <a:pt x="1054135" y="369971"/>
                </a:lnTo>
                <a:lnTo>
                  <a:pt x="1056125" y="358545"/>
                </a:lnTo>
                <a:lnTo>
                  <a:pt x="1053201" y="348876"/>
                </a:lnTo>
                <a:lnTo>
                  <a:pt x="959511" y="213859"/>
                </a:lnTo>
                <a:lnTo>
                  <a:pt x="949212" y="207589"/>
                </a:lnTo>
                <a:lnTo>
                  <a:pt x="936098" y="205890"/>
                </a:lnTo>
                <a:close/>
                <a:moveTo>
                  <a:pt x="225042" y="348876"/>
                </a:moveTo>
                <a:lnTo>
                  <a:pt x="217555" y="405125"/>
                </a:lnTo>
                <a:lnTo>
                  <a:pt x="616019" y="405125"/>
                </a:lnTo>
                <a:lnTo>
                  <a:pt x="225042" y="348876"/>
                </a:lnTo>
                <a:close/>
                <a:moveTo>
                  <a:pt x="391753" y="0"/>
                </a:moveTo>
                <a:lnTo>
                  <a:pt x="371371" y="0"/>
                </a:lnTo>
                <a:lnTo>
                  <a:pt x="371192" y="89"/>
                </a:lnTo>
                <a:lnTo>
                  <a:pt x="371192" y="11341"/>
                </a:lnTo>
                <a:lnTo>
                  <a:pt x="412409" y="101348"/>
                </a:lnTo>
                <a:lnTo>
                  <a:pt x="367860" y="123746"/>
                </a:lnTo>
                <a:lnTo>
                  <a:pt x="328305" y="153021"/>
                </a:lnTo>
                <a:lnTo>
                  <a:pt x="294366" y="188552"/>
                </a:lnTo>
                <a:lnTo>
                  <a:pt x="266682" y="229696"/>
                </a:lnTo>
                <a:lnTo>
                  <a:pt x="245864" y="275846"/>
                </a:lnTo>
                <a:lnTo>
                  <a:pt x="232542" y="326371"/>
                </a:lnTo>
                <a:lnTo>
                  <a:pt x="832104" y="397632"/>
                </a:lnTo>
                <a:lnTo>
                  <a:pt x="831290" y="345893"/>
                </a:lnTo>
                <a:lnTo>
                  <a:pt x="821837" y="296236"/>
                </a:lnTo>
                <a:lnTo>
                  <a:pt x="814964" y="277737"/>
                </a:lnTo>
                <a:lnTo>
                  <a:pt x="689533" y="277737"/>
                </a:lnTo>
                <a:lnTo>
                  <a:pt x="678467" y="277615"/>
                </a:lnTo>
                <a:lnTo>
                  <a:pt x="665881" y="274978"/>
                </a:lnTo>
                <a:lnTo>
                  <a:pt x="656456" y="267772"/>
                </a:lnTo>
                <a:lnTo>
                  <a:pt x="650542" y="257051"/>
                </a:lnTo>
                <a:lnTo>
                  <a:pt x="648511" y="243985"/>
                </a:lnTo>
                <a:lnTo>
                  <a:pt x="406849" y="243985"/>
                </a:lnTo>
                <a:lnTo>
                  <a:pt x="367855" y="223301"/>
                </a:lnTo>
                <a:lnTo>
                  <a:pt x="367449" y="210113"/>
                </a:lnTo>
                <a:lnTo>
                  <a:pt x="370610" y="197576"/>
                </a:lnTo>
                <a:lnTo>
                  <a:pt x="378702" y="188546"/>
                </a:lnTo>
                <a:lnTo>
                  <a:pt x="389575" y="183746"/>
                </a:lnTo>
                <a:lnTo>
                  <a:pt x="761555" y="183747"/>
                </a:lnTo>
                <a:lnTo>
                  <a:pt x="748922" y="168096"/>
                </a:lnTo>
                <a:lnTo>
                  <a:pt x="712196" y="135105"/>
                </a:lnTo>
                <a:lnTo>
                  <a:pt x="721191" y="123853"/>
                </a:lnTo>
                <a:lnTo>
                  <a:pt x="693453" y="123853"/>
                </a:lnTo>
                <a:lnTo>
                  <a:pt x="664646" y="107855"/>
                </a:lnTo>
                <a:lnTo>
                  <a:pt x="634436" y="94320"/>
                </a:lnTo>
                <a:lnTo>
                  <a:pt x="632968" y="93855"/>
                </a:lnTo>
                <a:lnTo>
                  <a:pt x="431152" y="93855"/>
                </a:lnTo>
                <a:lnTo>
                  <a:pt x="393679" y="3848"/>
                </a:lnTo>
                <a:lnTo>
                  <a:pt x="391753" y="0"/>
                </a:lnTo>
                <a:close/>
                <a:moveTo>
                  <a:pt x="786201" y="217497"/>
                </a:moveTo>
                <a:lnTo>
                  <a:pt x="672730" y="217497"/>
                </a:lnTo>
                <a:lnTo>
                  <a:pt x="685966" y="217619"/>
                </a:lnTo>
                <a:lnTo>
                  <a:pt x="696387" y="220255"/>
                </a:lnTo>
                <a:lnTo>
                  <a:pt x="704701" y="227461"/>
                </a:lnTo>
                <a:lnTo>
                  <a:pt x="710206" y="238182"/>
                </a:lnTo>
                <a:lnTo>
                  <a:pt x="712196" y="251363"/>
                </a:lnTo>
                <a:lnTo>
                  <a:pt x="707454" y="263907"/>
                </a:lnTo>
                <a:lnTo>
                  <a:pt x="699548" y="272933"/>
                </a:lnTo>
                <a:lnTo>
                  <a:pt x="689533" y="277737"/>
                </a:lnTo>
                <a:lnTo>
                  <a:pt x="814964" y="277737"/>
                </a:lnTo>
                <a:lnTo>
                  <a:pt x="804471" y="249495"/>
                </a:lnTo>
                <a:lnTo>
                  <a:pt x="786201" y="217497"/>
                </a:lnTo>
                <a:close/>
                <a:moveTo>
                  <a:pt x="761555" y="183747"/>
                </a:moveTo>
                <a:lnTo>
                  <a:pt x="389575" y="183746"/>
                </a:lnTo>
                <a:lnTo>
                  <a:pt x="401166" y="183861"/>
                </a:lnTo>
                <a:lnTo>
                  <a:pt x="413700" y="186498"/>
                </a:lnTo>
                <a:lnTo>
                  <a:pt x="422718" y="193706"/>
                </a:lnTo>
                <a:lnTo>
                  <a:pt x="427518" y="204430"/>
                </a:lnTo>
                <a:lnTo>
                  <a:pt x="427396" y="217619"/>
                </a:lnTo>
                <a:lnTo>
                  <a:pt x="424762" y="230155"/>
                </a:lnTo>
                <a:lnTo>
                  <a:pt x="417561" y="239179"/>
                </a:lnTo>
                <a:lnTo>
                  <a:pt x="406849" y="243985"/>
                </a:lnTo>
                <a:lnTo>
                  <a:pt x="648511" y="243985"/>
                </a:lnTo>
                <a:lnTo>
                  <a:pt x="653292" y="231326"/>
                </a:lnTo>
                <a:lnTo>
                  <a:pt x="661605" y="222300"/>
                </a:lnTo>
                <a:lnTo>
                  <a:pt x="672730" y="217497"/>
                </a:lnTo>
                <a:lnTo>
                  <a:pt x="786201" y="217497"/>
                </a:lnTo>
                <a:lnTo>
                  <a:pt x="779924" y="206504"/>
                </a:lnTo>
                <a:lnTo>
                  <a:pt x="761555" y="183747"/>
                </a:lnTo>
                <a:close/>
                <a:moveTo>
                  <a:pt x="764657" y="41352"/>
                </a:moveTo>
                <a:lnTo>
                  <a:pt x="757157" y="41352"/>
                </a:lnTo>
                <a:lnTo>
                  <a:pt x="753413" y="45099"/>
                </a:lnTo>
                <a:lnTo>
                  <a:pt x="693453" y="123853"/>
                </a:lnTo>
                <a:lnTo>
                  <a:pt x="721191" y="123853"/>
                </a:lnTo>
                <a:lnTo>
                  <a:pt x="772156" y="60098"/>
                </a:lnTo>
                <a:lnTo>
                  <a:pt x="775900" y="56351"/>
                </a:lnTo>
                <a:lnTo>
                  <a:pt x="775900" y="48845"/>
                </a:lnTo>
                <a:lnTo>
                  <a:pt x="768400" y="45099"/>
                </a:lnTo>
                <a:lnTo>
                  <a:pt x="764657" y="41352"/>
                </a:lnTo>
                <a:close/>
                <a:moveTo>
                  <a:pt x="533909" y="75924"/>
                </a:moveTo>
                <a:lnTo>
                  <a:pt x="499069" y="77916"/>
                </a:lnTo>
                <a:lnTo>
                  <a:pt x="464933" y="84128"/>
                </a:lnTo>
                <a:lnTo>
                  <a:pt x="431152" y="93855"/>
                </a:lnTo>
                <a:lnTo>
                  <a:pt x="632968" y="93855"/>
                </a:lnTo>
                <a:lnTo>
                  <a:pt x="602821" y="84302"/>
                </a:lnTo>
                <a:lnTo>
                  <a:pt x="569803" y="78856"/>
                </a:lnTo>
                <a:lnTo>
                  <a:pt x="533909" y="7592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5" name="CustomShape 4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6" name="CustomShape 5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335059C4-707F-430A-B31B-FD15AF9950C0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CustomShape 1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8" name="CustomShape 2"/>
          <p:cNvSpPr/>
          <p:nvPr/>
        </p:nvSpPr>
        <p:spPr>
          <a:xfrm>
            <a:off x="0" y="0"/>
            <a:ext cx="2814120" cy="6857280"/>
          </a:xfrm>
          <a:custGeom>
            <a:avLst/>
            <a:gdLst/>
            <a:ahLst/>
            <a:rect l="l" t="t" r="r" b="b"/>
            <a:pathLst>
              <a:path w="2814955" h="6858000">
                <a:moveTo>
                  <a:pt x="1414526" y="0"/>
                </a:moveTo>
                <a:lnTo>
                  <a:pt x="0" y="0"/>
                </a:lnTo>
                <a:lnTo>
                  <a:pt x="0" y="6857999"/>
                </a:lnTo>
                <a:lnTo>
                  <a:pt x="1414526" y="6857999"/>
                </a:lnTo>
                <a:lnTo>
                  <a:pt x="1438402" y="6769098"/>
                </a:lnTo>
                <a:lnTo>
                  <a:pt x="1462151" y="6681787"/>
                </a:lnTo>
                <a:lnTo>
                  <a:pt x="1489202" y="6596062"/>
                </a:lnTo>
                <a:lnTo>
                  <a:pt x="1519301" y="6513512"/>
                </a:lnTo>
                <a:lnTo>
                  <a:pt x="1555877" y="6435725"/>
                </a:lnTo>
                <a:lnTo>
                  <a:pt x="1598676" y="6362700"/>
                </a:lnTo>
                <a:lnTo>
                  <a:pt x="1644777" y="6300787"/>
                </a:lnTo>
                <a:lnTo>
                  <a:pt x="1697101" y="6243637"/>
                </a:lnTo>
                <a:lnTo>
                  <a:pt x="1754251" y="6188075"/>
                </a:lnTo>
                <a:lnTo>
                  <a:pt x="1817751" y="6134100"/>
                </a:lnTo>
                <a:lnTo>
                  <a:pt x="1881377" y="6084887"/>
                </a:lnTo>
                <a:lnTo>
                  <a:pt x="1948052" y="6032500"/>
                </a:lnTo>
                <a:lnTo>
                  <a:pt x="2016252" y="5983287"/>
                </a:lnTo>
                <a:lnTo>
                  <a:pt x="2146427" y="5878512"/>
                </a:lnTo>
                <a:lnTo>
                  <a:pt x="2206752" y="5824537"/>
                </a:lnTo>
                <a:lnTo>
                  <a:pt x="2262378" y="5767387"/>
                </a:lnTo>
                <a:lnTo>
                  <a:pt x="2311527" y="5707062"/>
                </a:lnTo>
                <a:lnTo>
                  <a:pt x="2355977" y="5643562"/>
                </a:lnTo>
                <a:lnTo>
                  <a:pt x="2389378" y="5575300"/>
                </a:lnTo>
                <a:lnTo>
                  <a:pt x="2414778" y="5499100"/>
                </a:lnTo>
                <a:lnTo>
                  <a:pt x="2429002" y="5418074"/>
                </a:lnTo>
                <a:lnTo>
                  <a:pt x="2435352" y="5334000"/>
                </a:lnTo>
                <a:lnTo>
                  <a:pt x="2435352" y="5249799"/>
                </a:lnTo>
                <a:lnTo>
                  <a:pt x="2429002" y="5162550"/>
                </a:lnTo>
                <a:lnTo>
                  <a:pt x="2417953" y="5071999"/>
                </a:lnTo>
                <a:lnTo>
                  <a:pt x="2405253" y="4983099"/>
                </a:lnTo>
                <a:lnTo>
                  <a:pt x="2394077" y="4894199"/>
                </a:lnTo>
                <a:lnTo>
                  <a:pt x="2383028" y="4805299"/>
                </a:lnTo>
                <a:lnTo>
                  <a:pt x="2375027" y="4714875"/>
                </a:lnTo>
                <a:lnTo>
                  <a:pt x="2371852" y="4627499"/>
                </a:lnTo>
                <a:lnTo>
                  <a:pt x="2376678" y="4543425"/>
                </a:lnTo>
                <a:lnTo>
                  <a:pt x="2387727" y="4459224"/>
                </a:lnTo>
                <a:lnTo>
                  <a:pt x="2408428" y="4381500"/>
                </a:lnTo>
                <a:lnTo>
                  <a:pt x="2437003" y="4302125"/>
                </a:lnTo>
                <a:lnTo>
                  <a:pt x="2471928" y="4224274"/>
                </a:lnTo>
                <a:lnTo>
                  <a:pt x="2513203" y="4146550"/>
                </a:lnTo>
                <a:lnTo>
                  <a:pt x="2557653" y="4068699"/>
                </a:lnTo>
                <a:lnTo>
                  <a:pt x="2603627" y="3989324"/>
                </a:lnTo>
                <a:lnTo>
                  <a:pt x="2649728" y="3913124"/>
                </a:lnTo>
                <a:lnTo>
                  <a:pt x="2692527" y="3833749"/>
                </a:lnTo>
                <a:lnTo>
                  <a:pt x="2732278" y="3756025"/>
                </a:lnTo>
                <a:lnTo>
                  <a:pt x="2765552" y="3673475"/>
                </a:lnTo>
                <a:lnTo>
                  <a:pt x="2792603" y="3592449"/>
                </a:lnTo>
                <a:lnTo>
                  <a:pt x="2808478" y="3511550"/>
                </a:lnTo>
                <a:lnTo>
                  <a:pt x="2814828" y="3429000"/>
                </a:lnTo>
                <a:lnTo>
                  <a:pt x="2808478" y="3346450"/>
                </a:lnTo>
                <a:lnTo>
                  <a:pt x="2792603" y="3265424"/>
                </a:lnTo>
                <a:lnTo>
                  <a:pt x="2765552" y="3184525"/>
                </a:lnTo>
                <a:lnTo>
                  <a:pt x="2732278" y="3101975"/>
                </a:lnTo>
                <a:lnTo>
                  <a:pt x="2692527" y="3024124"/>
                </a:lnTo>
                <a:lnTo>
                  <a:pt x="2649728" y="2944749"/>
                </a:lnTo>
                <a:lnTo>
                  <a:pt x="2603627" y="2868549"/>
                </a:lnTo>
                <a:lnTo>
                  <a:pt x="2557653" y="2789174"/>
                </a:lnTo>
                <a:lnTo>
                  <a:pt x="2513203" y="2711450"/>
                </a:lnTo>
                <a:lnTo>
                  <a:pt x="2471928" y="2633599"/>
                </a:lnTo>
                <a:lnTo>
                  <a:pt x="2437003" y="2555875"/>
                </a:lnTo>
                <a:lnTo>
                  <a:pt x="2408428" y="2476500"/>
                </a:lnTo>
                <a:lnTo>
                  <a:pt x="2387727" y="2398649"/>
                </a:lnTo>
                <a:lnTo>
                  <a:pt x="2376678" y="2314575"/>
                </a:lnTo>
                <a:lnTo>
                  <a:pt x="2371852" y="2230374"/>
                </a:lnTo>
                <a:lnTo>
                  <a:pt x="2375027" y="2143125"/>
                </a:lnTo>
                <a:lnTo>
                  <a:pt x="2383028" y="2052574"/>
                </a:lnTo>
                <a:lnTo>
                  <a:pt x="2394077" y="1963674"/>
                </a:lnTo>
                <a:lnTo>
                  <a:pt x="2405253" y="1874774"/>
                </a:lnTo>
                <a:lnTo>
                  <a:pt x="2417953" y="1785874"/>
                </a:lnTo>
                <a:lnTo>
                  <a:pt x="2429002" y="1695450"/>
                </a:lnTo>
                <a:lnTo>
                  <a:pt x="2435352" y="1608074"/>
                </a:lnTo>
                <a:lnTo>
                  <a:pt x="2435352" y="1524000"/>
                </a:lnTo>
                <a:lnTo>
                  <a:pt x="2429002" y="1439799"/>
                </a:lnTo>
                <a:lnTo>
                  <a:pt x="2414778" y="1358900"/>
                </a:lnTo>
                <a:lnTo>
                  <a:pt x="2389378" y="1282700"/>
                </a:lnTo>
                <a:lnTo>
                  <a:pt x="2355977" y="1214374"/>
                </a:lnTo>
                <a:lnTo>
                  <a:pt x="2311527" y="1150874"/>
                </a:lnTo>
                <a:lnTo>
                  <a:pt x="2262378" y="1090549"/>
                </a:lnTo>
                <a:lnTo>
                  <a:pt x="2206752" y="1033399"/>
                </a:lnTo>
                <a:lnTo>
                  <a:pt x="2146427" y="979424"/>
                </a:lnTo>
                <a:lnTo>
                  <a:pt x="2016252" y="874649"/>
                </a:lnTo>
                <a:lnTo>
                  <a:pt x="1948052" y="825500"/>
                </a:lnTo>
                <a:lnTo>
                  <a:pt x="1881377" y="773049"/>
                </a:lnTo>
                <a:lnTo>
                  <a:pt x="1817751" y="723900"/>
                </a:lnTo>
                <a:lnTo>
                  <a:pt x="1754251" y="669925"/>
                </a:lnTo>
                <a:lnTo>
                  <a:pt x="1697101" y="614299"/>
                </a:lnTo>
                <a:lnTo>
                  <a:pt x="1644777" y="557149"/>
                </a:lnTo>
                <a:lnTo>
                  <a:pt x="1598676" y="495300"/>
                </a:lnTo>
                <a:lnTo>
                  <a:pt x="1555877" y="422275"/>
                </a:lnTo>
                <a:lnTo>
                  <a:pt x="1519301" y="344424"/>
                </a:lnTo>
                <a:lnTo>
                  <a:pt x="1489202" y="261874"/>
                </a:lnTo>
                <a:lnTo>
                  <a:pt x="1462151" y="176149"/>
                </a:lnTo>
                <a:lnTo>
                  <a:pt x="1438402" y="88900"/>
                </a:lnTo>
                <a:lnTo>
                  <a:pt x="14145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9" name="CustomShape 3"/>
          <p:cNvSpPr/>
          <p:nvPr/>
        </p:nvSpPr>
        <p:spPr>
          <a:xfrm>
            <a:off x="874800" y="0"/>
            <a:ext cx="1645200" cy="6857280"/>
          </a:xfrm>
          <a:custGeom>
            <a:avLst/>
            <a:gdLst/>
            <a:ahLst/>
            <a:rect l="l" t="t" r="r" b="b"/>
            <a:pathLst>
              <a:path w="1645920" h="6858000">
                <a:moveTo>
                  <a:pt x="271411" y="0"/>
                </a:moveTo>
                <a:lnTo>
                  <a:pt x="0" y="0"/>
                </a:lnTo>
                <a:lnTo>
                  <a:pt x="26987" y="66675"/>
                </a:lnTo>
                <a:lnTo>
                  <a:pt x="52374" y="139700"/>
                </a:lnTo>
                <a:lnTo>
                  <a:pt x="73012" y="217424"/>
                </a:lnTo>
                <a:lnTo>
                  <a:pt x="95237" y="299974"/>
                </a:lnTo>
                <a:lnTo>
                  <a:pt x="142849" y="477774"/>
                </a:lnTo>
                <a:lnTo>
                  <a:pt x="172999" y="565150"/>
                </a:lnTo>
                <a:lnTo>
                  <a:pt x="204749" y="652399"/>
                </a:lnTo>
                <a:lnTo>
                  <a:pt x="247599" y="738124"/>
                </a:lnTo>
                <a:lnTo>
                  <a:pt x="295224" y="819150"/>
                </a:lnTo>
                <a:lnTo>
                  <a:pt x="352361" y="895350"/>
                </a:lnTo>
                <a:lnTo>
                  <a:pt x="414274" y="963549"/>
                </a:lnTo>
                <a:lnTo>
                  <a:pt x="480949" y="1028700"/>
                </a:lnTo>
                <a:lnTo>
                  <a:pt x="552323" y="1089025"/>
                </a:lnTo>
                <a:lnTo>
                  <a:pt x="622173" y="1144524"/>
                </a:lnTo>
                <a:lnTo>
                  <a:pt x="695198" y="1198499"/>
                </a:lnTo>
                <a:lnTo>
                  <a:pt x="765048" y="1252474"/>
                </a:lnTo>
                <a:lnTo>
                  <a:pt x="830072" y="1304925"/>
                </a:lnTo>
                <a:lnTo>
                  <a:pt x="890397" y="1355725"/>
                </a:lnTo>
                <a:lnTo>
                  <a:pt x="942848" y="1406525"/>
                </a:lnTo>
                <a:lnTo>
                  <a:pt x="984123" y="1460500"/>
                </a:lnTo>
                <a:lnTo>
                  <a:pt x="1012571" y="1512824"/>
                </a:lnTo>
                <a:lnTo>
                  <a:pt x="1026922" y="1562100"/>
                </a:lnTo>
                <a:lnTo>
                  <a:pt x="1034796" y="1616075"/>
                </a:lnTo>
                <a:lnTo>
                  <a:pt x="1037971" y="1674749"/>
                </a:lnTo>
                <a:lnTo>
                  <a:pt x="1033272" y="1739900"/>
                </a:lnTo>
                <a:lnTo>
                  <a:pt x="1026922" y="1808099"/>
                </a:lnTo>
                <a:lnTo>
                  <a:pt x="1018921" y="1877949"/>
                </a:lnTo>
                <a:lnTo>
                  <a:pt x="1011047" y="1950974"/>
                </a:lnTo>
                <a:lnTo>
                  <a:pt x="993521" y="2062099"/>
                </a:lnTo>
                <a:lnTo>
                  <a:pt x="984123" y="2171700"/>
                </a:lnTo>
                <a:lnTo>
                  <a:pt x="977773" y="2284349"/>
                </a:lnTo>
                <a:lnTo>
                  <a:pt x="980948" y="2398649"/>
                </a:lnTo>
                <a:lnTo>
                  <a:pt x="996696" y="2512949"/>
                </a:lnTo>
                <a:lnTo>
                  <a:pt x="1018921" y="2601849"/>
                </a:lnTo>
                <a:lnTo>
                  <a:pt x="1049147" y="2689225"/>
                </a:lnTo>
                <a:lnTo>
                  <a:pt x="1087247" y="2771775"/>
                </a:lnTo>
                <a:lnTo>
                  <a:pt x="1128522" y="2855849"/>
                </a:lnTo>
                <a:lnTo>
                  <a:pt x="1255522" y="3078099"/>
                </a:lnTo>
                <a:lnTo>
                  <a:pt x="1290447" y="3140075"/>
                </a:lnTo>
                <a:lnTo>
                  <a:pt x="1323721" y="3201924"/>
                </a:lnTo>
                <a:lnTo>
                  <a:pt x="1350645" y="3262249"/>
                </a:lnTo>
                <a:lnTo>
                  <a:pt x="1371346" y="3321050"/>
                </a:lnTo>
                <a:lnTo>
                  <a:pt x="1385570" y="3375025"/>
                </a:lnTo>
                <a:lnTo>
                  <a:pt x="1390396" y="3429000"/>
                </a:lnTo>
                <a:lnTo>
                  <a:pt x="1385570" y="3482975"/>
                </a:lnTo>
                <a:lnTo>
                  <a:pt x="1371346" y="3536950"/>
                </a:lnTo>
                <a:lnTo>
                  <a:pt x="1350645" y="3595624"/>
                </a:lnTo>
                <a:lnTo>
                  <a:pt x="1323721" y="3655949"/>
                </a:lnTo>
                <a:lnTo>
                  <a:pt x="1290447" y="3717925"/>
                </a:lnTo>
                <a:lnTo>
                  <a:pt x="1255522" y="3779774"/>
                </a:lnTo>
                <a:lnTo>
                  <a:pt x="1128522" y="4002024"/>
                </a:lnTo>
                <a:lnTo>
                  <a:pt x="1087247" y="4086225"/>
                </a:lnTo>
                <a:lnTo>
                  <a:pt x="1049147" y="4168775"/>
                </a:lnTo>
                <a:lnTo>
                  <a:pt x="1018921" y="4256024"/>
                </a:lnTo>
                <a:lnTo>
                  <a:pt x="996696" y="4344924"/>
                </a:lnTo>
                <a:lnTo>
                  <a:pt x="980948" y="4459224"/>
                </a:lnTo>
                <a:lnTo>
                  <a:pt x="977773" y="4573524"/>
                </a:lnTo>
                <a:lnTo>
                  <a:pt x="984123" y="4686300"/>
                </a:lnTo>
                <a:lnTo>
                  <a:pt x="993521" y="4795774"/>
                </a:lnTo>
                <a:lnTo>
                  <a:pt x="1011047" y="4906899"/>
                </a:lnTo>
                <a:lnTo>
                  <a:pt x="1018921" y="4979924"/>
                </a:lnTo>
                <a:lnTo>
                  <a:pt x="1026922" y="5049774"/>
                </a:lnTo>
                <a:lnTo>
                  <a:pt x="1033272" y="5118100"/>
                </a:lnTo>
                <a:lnTo>
                  <a:pt x="1037971" y="5183124"/>
                </a:lnTo>
                <a:lnTo>
                  <a:pt x="1034796" y="5241925"/>
                </a:lnTo>
                <a:lnTo>
                  <a:pt x="1026922" y="5295900"/>
                </a:lnTo>
                <a:lnTo>
                  <a:pt x="1012571" y="5345049"/>
                </a:lnTo>
                <a:lnTo>
                  <a:pt x="984123" y="5397500"/>
                </a:lnTo>
                <a:lnTo>
                  <a:pt x="942848" y="5451475"/>
                </a:lnTo>
                <a:lnTo>
                  <a:pt x="890397" y="5502275"/>
                </a:lnTo>
                <a:lnTo>
                  <a:pt x="830072" y="5554599"/>
                </a:lnTo>
                <a:lnTo>
                  <a:pt x="695198" y="5659437"/>
                </a:lnTo>
                <a:lnTo>
                  <a:pt x="622173" y="5713412"/>
                </a:lnTo>
                <a:lnTo>
                  <a:pt x="552323" y="5768975"/>
                </a:lnTo>
                <a:lnTo>
                  <a:pt x="480949" y="5829300"/>
                </a:lnTo>
                <a:lnTo>
                  <a:pt x="414274" y="5894387"/>
                </a:lnTo>
                <a:lnTo>
                  <a:pt x="352361" y="5962650"/>
                </a:lnTo>
                <a:lnTo>
                  <a:pt x="295224" y="6038850"/>
                </a:lnTo>
                <a:lnTo>
                  <a:pt x="247599" y="6119812"/>
                </a:lnTo>
                <a:lnTo>
                  <a:pt x="204749" y="6205537"/>
                </a:lnTo>
                <a:lnTo>
                  <a:pt x="172999" y="6292850"/>
                </a:lnTo>
                <a:lnTo>
                  <a:pt x="142849" y="6380162"/>
                </a:lnTo>
                <a:lnTo>
                  <a:pt x="95237" y="6557962"/>
                </a:lnTo>
                <a:lnTo>
                  <a:pt x="73012" y="6640512"/>
                </a:lnTo>
                <a:lnTo>
                  <a:pt x="52374" y="6718300"/>
                </a:lnTo>
                <a:lnTo>
                  <a:pt x="26987" y="6791323"/>
                </a:lnTo>
                <a:lnTo>
                  <a:pt x="0" y="6857999"/>
                </a:lnTo>
                <a:lnTo>
                  <a:pt x="271411" y="6857999"/>
                </a:lnTo>
                <a:lnTo>
                  <a:pt x="298386" y="6770686"/>
                </a:lnTo>
                <a:lnTo>
                  <a:pt x="323786" y="6683375"/>
                </a:lnTo>
                <a:lnTo>
                  <a:pt x="349186" y="6594475"/>
                </a:lnTo>
                <a:lnTo>
                  <a:pt x="371398" y="6503987"/>
                </a:lnTo>
                <a:lnTo>
                  <a:pt x="398399" y="6416675"/>
                </a:lnTo>
                <a:lnTo>
                  <a:pt x="426974" y="6332537"/>
                </a:lnTo>
                <a:lnTo>
                  <a:pt x="463423" y="6253162"/>
                </a:lnTo>
                <a:lnTo>
                  <a:pt x="506349" y="6180137"/>
                </a:lnTo>
                <a:lnTo>
                  <a:pt x="553974" y="6118225"/>
                </a:lnTo>
                <a:lnTo>
                  <a:pt x="606298" y="6059487"/>
                </a:lnTo>
                <a:lnTo>
                  <a:pt x="666623" y="6005512"/>
                </a:lnTo>
                <a:lnTo>
                  <a:pt x="730123" y="5951537"/>
                </a:lnTo>
                <a:lnTo>
                  <a:pt x="931672" y="5797550"/>
                </a:lnTo>
                <a:lnTo>
                  <a:pt x="996696" y="5746750"/>
                </a:lnTo>
                <a:lnTo>
                  <a:pt x="1058672" y="5692775"/>
                </a:lnTo>
                <a:lnTo>
                  <a:pt x="1115822" y="5634037"/>
                </a:lnTo>
                <a:lnTo>
                  <a:pt x="1168146" y="5575300"/>
                </a:lnTo>
                <a:lnTo>
                  <a:pt x="1211072" y="5511800"/>
                </a:lnTo>
                <a:lnTo>
                  <a:pt x="1247521" y="5440299"/>
                </a:lnTo>
                <a:lnTo>
                  <a:pt x="1269746" y="5370449"/>
                </a:lnTo>
                <a:lnTo>
                  <a:pt x="1284097" y="5292725"/>
                </a:lnTo>
                <a:lnTo>
                  <a:pt x="1290447" y="5216525"/>
                </a:lnTo>
                <a:lnTo>
                  <a:pt x="1288796" y="5135499"/>
                </a:lnTo>
                <a:lnTo>
                  <a:pt x="1282446" y="5054600"/>
                </a:lnTo>
                <a:lnTo>
                  <a:pt x="1274572" y="4970399"/>
                </a:lnTo>
                <a:lnTo>
                  <a:pt x="1263396" y="4886325"/>
                </a:lnTo>
                <a:lnTo>
                  <a:pt x="1250696" y="4802124"/>
                </a:lnTo>
                <a:lnTo>
                  <a:pt x="1241171" y="4718050"/>
                </a:lnTo>
                <a:lnTo>
                  <a:pt x="1234821" y="4633849"/>
                </a:lnTo>
                <a:lnTo>
                  <a:pt x="1230122" y="4552950"/>
                </a:lnTo>
                <a:lnTo>
                  <a:pt x="1234821" y="4473575"/>
                </a:lnTo>
                <a:lnTo>
                  <a:pt x="1244346" y="4395724"/>
                </a:lnTo>
                <a:lnTo>
                  <a:pt x="1265047" y="4314825"/>
                </a:lnTo>
                <a:lnTo>
                  <a:pt x="1296797" y="4235450"/>
                </a:lnTo>
                <a:lnTo>
                  <a:pt x="1334770" y="4156075"/>
                </a:lnTo>
                <a:lnTo>
                  <a:pt x="1377696" y="4076700"/>
                </a:lnTo>
                <a:lnTo>
                  <a:pt x="1422146" y="3998849"/>
                </a:lnTo>
                <a:lnTo>
                  <a:pt x="1469771" y="3919474"/>
                </a:lnTo>
                <a:lnTo>
                  <a:pt x="1512570" y="3840099"/>
                </a:lnTo>
                <a:lnTo>
                  <a:pt x="1555496" y="3759200"/>
                </a:lnTo>
                <a:lnTo>
                  <a:pt x="1591945" y="3678174"/>
                </a:lnTo>
                <a:lnTo>
                  <a:pt x="1620520" y="3597275"/>
                </a:lnTo>
                <a:lnTo>
                  <a:pt x="1636395" y="3514725"/>
                </a:lnTo>
                <a:lnTo>
                  <a:pt x="1645920" y="3429000"/>
                </a:lnTo>
                <a:lnTo>
                  <a:pt x="1636395" y="3343275"/>
                </a:lnTo>
                <a:lnTo>
                  <a:pt x="1620520" y="3260725"/>
                </a:lnTo>
                <a:lnTo>
                  <a:pt x="1591945" y="3179699"/>
                </a:lnTo>
                <a:lnTo>
                  <a:pt x="1555496" y="3098800"/>
                </a:lnTo>
                <a:lnTo>
                  <a:pt x="1512570" y="3017774"/>
                </a:lnTo>
                <a:lnTo>
                  <a:pt x="1469771" y="2938399"/>
                </a:lnTo>
                <a:lnTo>
                  <a:pt x="1422146" y="2859024"/>
                </a:lnTo>
                <a:lnTo>
                  <a:pt x="1377696" y="2781300"/>
                </a:lnTo>
                <a:lnTo>
                  <a:pt x="1334770" y="2701925"/>
                </a:lnTo>
                <a:lnTo>
                  <a:pt x="1296797" y="2622550"/>
                </a:lnTo>
                <a:lnTo>
                  <a:pt x="1265047" y="2543175"/>
                </a:lnTo>
                <a:lnTo>
                  <a:pt x="1244346" y="2462149"/>
                </a:lnTo>
                <a:lnTo>
                  <a:pt x="1234821" y="2384425"/>
                </a:lnTo>
                <a:lnTo>
                  <a:pt x="1230122" y="2305050"/>
                </a:lnTo>
                <a:lnTo>
                  <a:pt x="1234821" y="2224024"/>
                </a:lnTo>
                <a:lnTo>
                  <a:pt x="1241171" y="2139950"/>
                </a:lnTo>
                <a:lnTo>
                  <a:pt x="1250696" y="2055749"/>
                </a:lnTo>
                <a:lnTo>
                  <a:pt x="1263396" y="1971675"/>
                </a:lnTo>
                <a:lnTo>
                  <a:pt x="1274572" y="1887474"/>
                </a:lnTo>
                <a:lnTo>
                  <a:pt x="1282446" y="1803400"/>
                </a:lnTo>
                <a:lnTo>
                  <a:pt x="1288796" y="1722374"/>
                </a:lnTo>
                <a:lnTo>
                  <a:pt x="1290447" y="1641475"/>
                </a:lnTo>
                <a:lnTo>
                  <a:pt x="1284097" y="1565275"/>
                </a:lnTo>
                <a:lnTo>
                  <a:pt x="1269746" y="1487424"/>
                </a:lnTo>
                <a:lnTo>
                  <a:pt x="1247521" y="1417574"/>
                </a:lnTo>
                <a:lnTo>
                  <a:pt x="1211072" y="1346200"/>
                </a:lnTo>
                <a:lnTo>
                  <a:pt x="1168146" y="1282700"/>
                </a:lnTo>
                <a:lnTo>
                  <a:pt x="1115822" y="1223899"/>
                </a:lnTo>
                <a:lnTo>
                  <a:pt x="1058672" y="1165225"/>
                </a:lnTo>
                <a:lnTo>
                  <a:pt x="996696" y="1111250"/>
                </a:lnTo>
                <a:lnTo>
                  <a:pt x="931672" y="1060450"/>
                </a:lnTo>
                <a:lnTo>
                  <a:pt x="730123" y="906399"/>
                </a:lnTo>
                <a:lnTo>
                  <a:pt x="666623" y="852424"/>
                </a:lnTo>
                <a:lnTo>
                  <a:pt x="606298" y="798449"/>
                </a:lnTo>
                <a:lnTo>
                  <a:pt x="553974" y="739775"/>
                </a:lnTo>
                <a:lnTo>
                  <a:pt x="506349" y="677799"/>
                </a:lnTo>
                <a:lnTo>
                  <a:pt x="463423" y="604774"/>
                </a:lnTo>
                <a:lnTo>
                  <a:pt x="426974" y="525399"/>
                </a:lnTo>
                <a:lnTo>
                  <a:pt x="398399" y="441325"/>
                </a:lnTo>
                <a:lnTo>
                  <a:pt x="371398" y="353949"/>
                </a:lnTo>
                <a:lnTo>
                  <a:pt x="349186" y="263525"/>
                </a:lnTo>
                <a:lnTo>
                  <a:pt x="323786" y="174625"/>
                </a:lnTo>
                <a:lnTo>
                  <a:pt x="298386" y="87249"/>
                </a:lnTo>
                <a:lnTo>
                  <a:pt x="271411" y="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0" name="CustomShape 4"/>
          <p:cNvSpPr/>
          <p:nvPr/>
        </p:nvSpPr>
        <p:spPr>
          <a:xfrm>
            <a:off x="3322080" y="2208960"/>
            <a:ext cx="8290800" cy="257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8400" spc="690" strike="noStrike">
                <a:solidFill>
                  <a:srgbClr val="ffffff"/>
                </a:solidFill>
                <a:latin typeface="Impact"/>
              </a:rPr>
              <a:t>Online TUTORIALS</a:t>
            </a:r>
            <a:endParaRPr b="0" lang="en-US" sz="8400" spc="-1" strike="noStrike">
              <a:latin typeface="Arial"/>
            </a:endParaRPr>
          </a:p>
        </p:txBody>
      </p:sp>
      <p:sp>
        <p:nvSpPr>
          <p:cNvPr id="1161" name="CustomShape 5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2" name="CustomShape 6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E7091A26-739C-4222-A8B4-FA8F4ECB48EC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CustomShape 1"/>
          <p:cNvSpPr/>
          <p:nvPr/>
        </p:nvSpPr>
        <p:spPr>
          <a:xfrm>
            <a:off x="1330560" y="333000"/>
            <a:ext cx="7356240" cy="15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5100" spc="191" strike="noStrike">
                <a:solidFill>
                  <a:srgbClr val="171212"/>
                </a:solidFill>
                <a:latin typeface="Impact"/>
              </a:rPr>
              <a:t>T</a:t>
            </a:r>
            <a:r>
              <a:rPr b="0" lang="en-US" sz="5100" spc="185" strike="noStrike">
                <a:solidFill>
                  <a:srgbClr val="171212"/>
                </a:solidFill>
                <a:latin typeface="Impact"/>
              </a:rPr>
              <a:t>U</a:t>
            </a:r>
            <a:r>
              <a:rPr b="0" lang="en-US" sz="5100" spc="191" strike="noStrike">
                <a:solidFill>
                  <a:srgbClr val="171212"/>
                </a:solidFill>
                <a:latin typeface="Impact"/>
              </a:rPr>
              <a:t>TO</a:t>
            </a:r>
            <a:r>
              <a:rPr b="0" lang="en-US" sz="5100" spc="197" strike="noStrike">
                <a:solidFill>
                  <a:srgbClr val="171212"/>
                </a:solidFill>
                <a:latin typeface="Impact"/>
              </a:rPr>
              <a:t>R</a:t>
            </a:r>
            <a:r>
              <a:rPr b="0" lang="en-US" sz="5100" spc="185" strike="noStrike">
                <a:solidFill>
                  <a:srgbClr val="171212"/>
                </a:solidFill>
                <a:latin typeface="Impact"/>
              </a:rPr>
              <a:t>I</a:t>
            </a:r>
            <a:r>
              <a:rPr b="0" lang="en-US" sz="5100" spc="197" strike="noStrike">
                <a:solidFill>
                  <a:srgbClr val="171212"/>
                </a:solidFill>
                <a:latin typeface="Impact"/>
              </a:rPr>
              <a:t>A</a:t>
            </a:r>
            <a:r>
              <a:rPr b="0" lang="en-US" sz="5100" spc="160" strike="noStrike">
                <a:solidFill>
                  <a:srgbClr val="171212"/>
                </a:solidFill>
                <a:latin typeface="Impact"/>
              </a:rPr>
              <a:t>L</a:t>
            </a:r>
            <a:r>
              <a:rPr b="0" lang="en-US" sz="5100" spc="-1" strike="noStrike">
                <a:solidFill>
                  <a:srgbClr val="171212"/>
                </a:solidFill>
                <a:latin typeface="Impact"/>
              </a:rPr>
              <a:t>S</a:t>
            </a:r>
            <a:endParaRPr b="0" lang="en-US" sz="5100" spc="-1" strike="noStrike">
              <a:latin typeface="Arial"/>
            </a:endParaRPr>
          </a:p>
        </p:txBody>
      </p:sp>
      <p:sp>
        <p:nvSpPr>
          <p:cNvPr id="1164" name="CustomShape 2"/>
          <p:cNvSpPr/>
          <p:nvPr/>
        </p:nvSpPr>
        <p:spPr>
          <a:xfrm>
            <a:off x="1330560" y="1951560"/>
            <a:ext cx="7857360" cy="409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2840" bIns="0">
            <a:spAutoFit/>
          </a:bodyPr>
          <a:p>
            <a:pPr marL="241200" indent="-227880">
              <a:lnSpc>
                <a:spcPct val="100000"/>
              </a:lnSpc>
              <a:spcBef>
                <a:spcPts val="1046"/>
              </a:spcBef>
              <a:buClr>
                <a:srgbClr val="171212"/>
              </a:buClr>
              <a:buFont typeface="Arial"/>
              <a:buChar char="•"/>
            </a:pPr>
            <a:r>
              <a:rPr b="1" lang="en-US" sz="2000" spc="-35" strike="noStrike">
                <a:solidFill>
                  <a:srgbClr val="585858"/>
                </a:solidFill>
                <a:latin typeface="Arial"/>
                <a:ea typeface="DejaVu Sans"/>
              </a:rPr>
              <a:t>Text</a:t>
            </a:r>
            <a:r>
              <a:rPr b="1" lang="en-US" sz="2000" spc="-32" strike="noStrike">
                <a:solidFill>
                  <a:srgbClr val="585858"/>
                </a:solidFill>
                <a:latin typeface="Aria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585858"/>
                </a:solidFill>
                <a:latin typeface="Arial"/>
                <a:ea typeface="DejaVu Sans"/>
              </a:rPr>
              <a:t>:</a:t>
            </a:r>
            <a:endParaRPr b="0" lang="en-US" sz="2000" spc="-1" strike="noStrike">
              <a:latin typeface="Arial"/>
            </a:endParaRPr>
          </a:p>
          <a:p>
            <a:pPr marL="469800">
              <a:lnSpc>
                <a:spcPct val="100000"/>
              </a:lnSpc>
              <a:spcBef>
                <a:spcPts val="950"/>
              </a:spcBef>
            </a:pPr>
            <a:r>
              <a:rPr b="0" lang="en-US" sz="2000" spc="-7" strike="noStrike" u="heavy">
                <a:solidFill>
                  <a:srgbClr val="81b5a8"/>
                </a:solidFill>
                <a:uFill>
                  <a:solidFill>
                    <a:srgbClr val="81b5a8"/>
                  </a:solidFill>
                </a:uFill>
                <a:latin typeface="Arial"/>
                <a:ea typeface="DejaVu Sans"/>
                <a:hlinkClick r:id="rId1"/>
              </a:rPr>
              <a:t>http://www.tutorialspoint.com/java</a:t>
            </a:r>
            <a:endParaRPr b="0" lang="en-US" sz="2000" spc="-1" strike="noStrike">
              <a:latin typeface="Arial"/>
            </a:endParaRPr>
          </a:p>
          <a:p>
            <a:pPr marL="4698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1474"/>
              </a:spcBef>
              <a:buClr>
                <a:srgbClr val="171212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585858"/>
                </a:solidFill>
                <a:latin typeface="Arial"/>
                <a:ea typeface="DejaVu Sans"/>
              </a:rPr>
              <a:t>Courses</a:t>
            </a:r>
            <a:endParaRPr b="0" lang="en-US" sz="2000" spc="-1" strike="noStrike">
              <a:latin typeface="Arial"/>
            </a:endParaRPr>
          </a:p>
          <a:p>
            <a:pPr marL="469800">
              <a:lnSpc>
                <a:spcPct val="139000"/>
              </a:lnSpc>
              <a:spcBef>
                <a:spcPts val="14"/>
              </a:spcBef>
            </a:pPr>
            <a:r>
              <a:rPr b="0" lang="en-US" sz="2000" spc="-12" strike="noStrike" u="heavy">
                <a:solidFill>
                  <a:srgbClr val="81b5a8"/>
                </a:solidFill>
                <a:uFill>
                  <a:solidFill>
                    <a:srgbClr val="81b5a8"/>
                  </a:solidFill>
                </a:uFill>
                <a:latin typeface="Arial"/>
                <a:ea typeface="DejaVu Sans"/>
                <a:hlinkClick r:id="rId2"/>
              </a:rPr>
              <a:t>https://www.udacity.com/course/intro-to-java-programming--cs046 </a:t>
            </a:r>
            <a:r>
              <a:rPr b="0" lang="en-US" sz="2000" spc="-12" strike="noStrike">
                <a:solidFill>
                  <a:srgbClr val="81b5a8"/>
                </a:solidFill>
                <a:latin typeface="Arial"/>
                <a:ea typeface="DejaVu Sans"/>
              </a:rPr>
              <a:t> </a:t>
            </a:r>
            <a:r>
              <a:rPr b="0" lang="en-US" sz="2000" spc="-12" strike="noStrike" u="heavy">
                <a:solidFill>
                  <a:srgbClr val="81b5a8"/>
                </a:solidFill>
                <a:uFill>
                  <a:solidFill>
                    <a:srgbClr val="81b5a8"/>
                  </a:solidFill>
                </a:uFill>
                <a:latin typeface="Arial"/>
                <a:ea typeface="DejaVu Sans"/>
                <a:hlinkClick r:id="rId3"/>
              </a:rPr>
              <a:t>https://www.udemy.com/java-programming-basics/</a:t>
            </a:r>
            <a:endParaRPr b="0" lang="en-US" sz="2000" spc="-1" strike="noStrike">
              <a:latin typeface="Arial"/>
            </a:endParaRPr>
          </a:p>
          <a:p>
            <a:pPr marL="469800">
              <a:lnSpc>
                <a:spcPct val="100000"/>
              </a:lnSpc>
              <a:spcBef>
                <a:spcPts val="40"/>
              </a:spcBef>
            </a:pPr>
            <a:endParaRPr b="0" lang="en-US" sz="2000" spc="-1" strike="noStrike">
              <a:latin typeface="Arial"/>
            </a:endParaRPr>
          </a:p>
          <a:p>
            <a:pPr marL="240840" indent="-240120">
              <a:lnSpc>
                <a:spcPct val="139000"/>
              </a:lnSpc>
              <a:buClr>
                <a:srgbClr val="171212"/>
              </a:buClr>
              <a:buFont typeface="Arial"/>
              <a:buChar char="•"/>
            </a:pPr>
            <a:r>
              <a:rPr b="1" lang="en-US" sz="2000" spc="-46" strike="noStrike">
                <a:solidFill>
                  <a:srgbClr val="585858"/>
                </a:solidFill>
                <a:latin typeface="Arial"/>
                <a:ea typeface="DejaVu Sans"/>
              </a:rPr>
              <a:t>YouTube </a:t>
            </a:r>
            <a:r>
              <a:rPr b="1" lang="en-US" sz="2000" spc="-12" strike="noStrike">
                <a:solidFill>
                  <a:srgbClr val="585858"/>
                </a:solidFill>
                <a:latin typeface="Arial"/>
                <a:ea typeface="DejaVu Sans"/>
              </a:rPr>
              <a:t>Videos </a:t>
            </a:r>
            <a:r>
              <a:rPr b="1" lang="en-US" sz="2000" spc="-1" strike="noStrike">
                <a:solidFill>
                  <a:srgbClr val="585858"/>
                </a:solidFill>
                <a:latin typeface="Arial"/>
                <a:ea typeface="DejaVu Sans"/>
              </a:rPr>
              <a:t>– Recommended - </a:t>
            </a:r>
            <a:r>
              <a:rPr b="1" lang="en-US" sz="2000" spc="-1" strike="noStrike" u="heavy">
                <a:solidFill>
                  <a:srgbClr val="81b5a8"/>
                </a:solidFill>
                <a:uFill>
                  <a:solidFill>
                    <a:srgbClr val="81b5a8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000" spc="-1" strike="noStrike" u="sng">
                <a:solidFill>
                  <a:srgbClr val="81b5a8"/>
                </a:solidFill>
                <a:uFill>
                  <a:solidFill>
                    <a:srgbClr val="81b5a8"/>
                  </a:solidFill>
                </a:uFill>
                <a:latin typeface="Calibri"/>
                <a:ea typeface="DejaVu Sans"/>
                <a:hlinkClick r:id="rId4"/>
              </a:rPr>
              <a:t>https://www.youtube.com/watch?v=eIrMbAQSU34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39000"/>
              </a:lnSpc>
            </a:pPr>
            <a:r>
              <a:rPr b="0" lang="en-US" sz="2000" spc="-1" strike="noStrike" u="sng">
                <a:solidFill>
                  <a:srgbClr val="81b5a8"/>
                </a:solidFill>
                <a:uFill>
                  <a:solidFill>
                    <a:srgbClr val="81b5a8"/>
                  </a:solidFill>
                </a:uFill>
                <a:latin typeface="Calibri"/>
                <a:ea typeface="DejaVu Sans"/>
                <a:hlinkClick r:id="rId5"/>
              </a:rPr>
              <a:t>    https://www.youtube.com/watch?v=pTB0EiLXUC8&amp;t=243s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5" name="CustomShape 3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6" name="CustomShape 4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10313035-7E9A-41F3-A698-075952FD4ED0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CustomShape 1"/>
          <p:cNvSpPr/>
          <p:nvPr/>
        </p:nvSpPr>
        <p:spPr>
          <a:xfrm>
            <a:off x="283320" y="0"/>
            <a:ext cx="11908080" cy="6857280"/>
          </a:xfrm>
          <a:custGeom>
            <a:avLst/>
            <a:gdLst/>
            <a:ahLst/>
            <a:rect l="l" t="t" r="r" b="b"/>
            <a:pathLst>
              <a:path w="11908790" h="6858000">
                <a:moveTo>
                  <a:pt x="0" y="6858000"/>
                </a:moveTo>
                <a:lnTo>
                  <a:pt x="11908536" y="6858000"/>
                </a:lnTo>
                <a:lnTo>
                  <a:pt x="119085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3c5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8" name="CustomShape 2"/>
          <p:cNvSpPr/>
          <p:nvPr/>
        </p:nvSpPr>
        <p:spPr>
          <a:xfrm>
            <a:off x="3557160" y="640080"/>
            <a:ext cx="5234400" cy="5218920"/>
          </a:xfrm>
          <a:custGeom>
            <a:avLst/>
            <a:gdLst/>
            <a:ahLst/>
            <a:rect l="l" t="t" r="r" b="b"/>
            <a:pathLst>
              <a:path w="5234940" h="5219700">
                <a:moveTo>
                  <a:pt x="3149218" y="5016500"/>
                </a:moveTo>
                <a:lnTo>
                  <a:pt x="2085721" y="5016500"/>
                </a:lnTo>
                <a:lnTo>
                  <a:pt x="2231771" y="5054600"/>
                </a:lnTo>
                <a:lnTo>
                  <a:pt x="2327021" y="5105400"/>
                </a:lnTo>
                <a:lnTo>
                  <a:pt x="2374646" y="5143500"/>
                </a:lnTo>
                <a:lnTo>
                  <a:pt x="2420620" y="5168900"/>
                </a:lnTo>
                <a:lnTo>
                  <a:pt x="2469896" y="5194300"/>
                </a:lnTo>
                <a:lnTo>
                  <a:pt x="2566670" y="5219700"/>
                </a:lnTo>
                <a:lnTo>
                  <a:pt x="2668270" y="5219700"/>
                </a:lnTo>
                <a:lnTo>
                  <a:pt x="2765044" y="5194300"/>
                </a:lnTo>
                <a:lnTo>
                  <a:pt x="2814320" y="5168900"/>
                </a:lnTo>
                <a:lnTo>
                  <a:pt x="2860294" y="5143500"/>
                </a:lnTo>
                <a:lnTo>
                  <a:pt x="2907919" y="5105400"/>
                </a:lnTo>
                <a:lnTo>
                  <a:pt x="3003168" y="5054600"/>
                </a:lnTo>
                <a:lnTo>
                  <a:pt x="3049269" y="5041900"/>
                </a:lnTo>
                <a:lnTo>
                  <a:pt x="3149218" y="5016500"/>
                </a:lnTo>
                <a:close/>
                <a:moveTo>
                  <a:pt x="1817497" y="177800"/>
                </a:moveTo>
                <a:lnTo>
                  <a:pt x="1663446" y="177800"/>
                </a:lnTo>
                <a:lnTo>
                  <a:pt x="1615821" y="190500"/>
                </a:lnTo>
                <a:lnTo>
                  <a:pt x="1576197" y="215900"/>
                </a:lnTo>
                <a:lnTo>
                  <a:pt x="1538097" y="241300"/>
                </a:lnTo>
                <a:lnTo>
                  <a:pt x="1471422" y="317500"/>
                </a:lnTo>
                <a:lnTo>
                  <a:pt x="1350772" y="469900"/>
                </a:lnTo>
                <a:lnTo>
                  <a:pt x="1319022" y="508000"/>
                </a:lnTo>
                <a:lnTo>
                  <a:pt x="1282573" y="533400"/>
                </a:lnTo>
                <a:lnTo>
                  <a:pt x="1247648" y="558800"/>
                </a:lnTo>
                <a:lnTo>
                  <a:pt x="1207897" y="584200"/>
                </a:lnTo>
                <a:lnTo>
                  <a:pt x="1165098" y="609600"/>
                </a:lnTo>
                <a:lnTo>
                  <a:pt x="1118997" y="622300"/>
                </a:lnTo>
                <a:lnTo>
                  <a:pt x="974598" y="660400"/>
                </a:lnTo>
                <a:lnTo>
                  <a:pt x="882523" y="685800"/>
                </a:lnTo>
                <a:lnTo>
                  <a:pt x="839724" y="711200"/>
                </a:lnTo>
                <a:lnTo>
                  <a:pt x="801624" y="736600"/>
                </a:lnTo>
                <a:lnTo>
                  <a:pt x="766699" y="762000"/>
                </a:lnTo>
                <a:lnTo>
                  <a:pt x="738124" y="800100"/>
                </a:lnTo>
                <a:lnTo>
                  <a:pt x="714248" y="838200"/>
                </a:lnTo>
                <a:lnTo>
                  <a:pt x="695198" y="876300"/>
                </a:lnTo>
                <a:lnTo>
                  <a:pt x="679323" y="927100"/>
                </a:lnTo>
                <a:lnTo>
                  <a:pt x="665099" y="965200"/>
                </a:lnTo>
                <a:lnTo>
                  <a:pt x="639699" y="1066800"/>
                </a:lnTo>
                <a:lnTo>
                  <a:pt x="625348" y="1117600"/>
                </a:lnTo>
                <a:lnTo>
                  <a:pt x="609473" y="1155700"/>
                </a:lnTo>
                <a:lnTo>
                  <a:pt x="590423" y="1206500"/>
                </a:lnTo>
                <a:lnTo>
                  <a:pt x="568198" y="1244600"/>
                </a:lnTo>
                <a:lnTo>
                  <a:pt x="539623" y="1282700"/>
                </a:lnTo>
                <a:lnTo>
                  <a:pt x="508000" y="1320800"/>
                </a:lnTo>
                <a:lnTo>
                  <a:pt x="471424" y="1346200"/>
                </a:lnTo>
                <a:lnTo>
                  <a:pt x="431800" y="1371600"/>
                </a:lnTo>
                <a:lnTo>
                  <a:pt x="392049" y="1409700"/>
                </a:lnTo>
                <a:lnTo>
                  <a:pt x="352425" y="1435100"/>
                </a:lnTo>
                <a:lnTo>
                  <a:pt x="314325" y="1473200"/>
                </a:lnTo>
                <a:lnTo>
                  <a:pt x="277749" y="1498600"/>
                </a:lnTo>
                <a:lnTo>
                  <a:pt x="245999" y="1536700"/>
                </a:lnTo>
                <a:lnTo>
                  <a:pt x="219075" y="1574800"/>
                </a:lnTo>
                <a:lnTo>
                  <a:pt x="198374" y="1612900"/>
                </a:lnTo>
                <a:lnTo>
                  <a:pt x="184150" y="1663700"/>
                </a:lnTo>
                <a:lnTo>
                  <a:pt x="177800" y="1714500"/>
                </a:lnTo>
                <a:lnTo>
                  <a:pt x="176149" y="1765300"/>
                </a:lnTo>
                <a:lnTo>
                  <a:pt x="180975" y="1816100"/>
                </a:lnTo>
                <a:lnTo>
                  <a:pt x="187325" y="1866900"/>
                </a:lnTo>
                <a:lnTo>
                  <a:pt x="195199" y="1917700"/>
                </a:lnTo>
                <a:lnTo>
                  <a:pt x="201549" y="1981200"/>
                </a:lnTo>
                <a:lnTo>
                  <a:pt x="204724" y="2032000"/>
                </a:lnTo>
                <a:lnTo>
                  <a:pt x="204724" y="2082800"/>
                </a:lnTo>
                <a:lnTo>
                  <a:pt x="198374" y="2133600"/>
                </a:lnTo>
                <a:lnTo>
                  <a:pt x="185674" y="2184400"/>
                </a:lnTo>
                <a:lnTo>
                  <a:pt x="166624" y="2222500"/>
                </a:lnTo>
                <a:lnTo>
                  <a:pt x="142875" y="2273300"/>
                </a:lnTo>
                <a:lnTo>
                  <a:pt x="115824" y="2324100"/>
                </a:lnTo>
                <a:lnTo>
                  <a:pt x="87249" y="2374900"/>
                </a:lnTo>
                <a:lnTo>
                  <a:pt x="60325" y="2413000"/>
                </a:lnTo>
                <a:lnTo>
                  <a:pt x="36449" y="2463800"/>
                </a:lnTo>
                <a:lnTo>
                  <a:pt x="17399" y="2514600"/>
                </a:lnTo>
                <a:lnTo>
                  <a:pt x="4699" y="2565400"/>
                </a:lnTo>
                <a:lnTo>
                  <a:pt x="0" y="2616200"/>
                </a:lnTo>
                <a:lnTo>
                  <a:pt x="4699" y="2667000"/>
                </a:lnTo>
                <a:lnTo>
                  <a:pt x="17399" y="2717800"/>
                </a:lnTo>
                <a:lnTo>
                  <a:pt x="36449" y="2755900"/>
                </a:lnTo>
                <a:lnTo>
                  <a:pt x="60325" y="2806700"/>
                </a:lnTo>
                <a:lnTo>
                  <a:pt x="87249" y="2857500"/>
                </a:lnTo>
                <a:lnTo>
                  <a:pt x="115824" y="2908300"/>
                </a:lnTo>
                <a:lnTo>
                  <a:pt x="142875" y="2946400"/>
                </a:lnTo>
                <a:lnTo>
                  <a:pt x="166624" y="2997200"/>
                </a:lnTo>
                <a:lnTo>
                  <a:pt x="185674" y="3048000"/>
                </a:lnTo>
                <a:lnTo>
                  <a:pt x="198374" y="3098800"/>
                </a:lnTo>
                <a:lnTo>
                  <a:pt x="204724" y="3136900"/>
                </a:lnTo>
                <a:lnTo>
                  <a:pt x="204724" y="3200400"/>
                </a:lnTo>
                <a:lnTo>
                  <a:pt x="201549" y="3251200"/>
                </a:lnTo>
                <a:lnTo>
                  <a:pt x="195199" y="3302000"/>
                </a:lnTo>
                <a:lnTo>
                  <a:pt x="187325" y="3352800"/>
                </a:lnTo>
                <a:lnTo>
                  <a:pt x="180975" y="3416300"/>
                </a:lnTo>
                <a:lnTo>
                  <a:pt x="176149" y="3467100"/>
                </a:lnTo>
                <a:lnTo>
                  <a:pt x="177800" y="3517900"/>
                </a:lnTo>
                <a:lnTo>
                  <a:pt x="184150" y="3568700"/>
                </a:lnTo>
                <a:lnTo>
                  <a:pt x="198374" y="3606800"/>
                </a:lnTo>
                <a:lnTo>
                  <a:pt x="219075" y="3657600"/>
                </a:lnTo>
                <a:lnTo>
                  <a:pt x="245999" y="3695700"/>
                </a:lnTo>
                <a:lnTo>
                  <a:pt x="277749" y="3721100"/>
                </a:lnTo>
                <a:lnTo>
                  <a:pt x="314325" y="3759200"/>
                </a:lnTo>
                <a:lnTo>
                  <a:pt x="352425" y="3784600"/>
                </a:lnTo>
                <a:lnTo>
                  <a:pt x="392049" y="3822700"/>
                </a:lnTo>
                <a:lnTo>
                  <a:pt x="471424" y="3873500"/>
                </a:lnTo>
                <a:lnTo>
                  <a:pt x="508000" y="3911600"/>
                </a:lnTo>
                <a:lnTo>
                  <a:pt x="539623" y="3949700"/>
                </a:lnTo>
                <a:lnTo>
                  <a:pt x="568198" y="3975100"/>
                </a:lnTo>
                <a:lnTo>
                  <a:pt x="590423" y="4025900"/>
                </a:lnTo>
                <a:lnTo>
                  <a:pt x="609473" y="4064000"/>
                </a:lnTo>
                <a:lnTo>
                  <a:pt x="625348" y="4114800"/>
                </a:lnTo>
                <a:lnTo>
                  <a:pt x="639699" y="4152900"/>
                </a:lnTo>
                <a:lnTo>
                  <a:pt x="665099" y="4254500"/>
                </a:lnTo>
                <a:lnTo>
                  <a:pt x="679323" y="4305300"/>
                </a:lnTo>
                <a:lnTo>
                  <a:pt x="695198" y="4343400"/>
                </a:lnTo>
                <a:lnTo>
                  <a:pt x="714248" y="4381500"/>
                </a:lnTo>
                <a:lnTo>
                  <a:pt x="738124" y="4419600"/>
                </a:lnTo>
                <a:lnTo>
                  <a:pt x="766699" y="4457700"/>
                </a:lnTo>
                <a:lnTo>
                  <a:pt x="801624" y="4483100"/>
                </a:lnTo>
                <a:lnTo>
                  <a:pt x="839724" y="4508500"/>
                </a:lnTo>
                <a:lnTo>
                  <a:pt x="882523" y="4533900"/>
                </a:lnTo>
                <a:lnTo>
                  <a:pt x="974598" y="4559300"/>
                </a:lnTo>
                <a:lnTo>
                  <a:pt x="1118997" y="4597400"/>
                </a:lnTo>
                <a:lnTo>
                  <a:pt x="1165098" y="4622800"/>
                </a:lnTo>
                <a:lnTo>
                  <a:pt x="1207897" y="4635500"/>
                </a:lnTo>
                <a:lnTo>
                  <a:pt x="1247648" y="4660900"/>
                </a:lnTo>
                <a:lnTo>
                  <a:pt x="1282573" y="4686300"/>
                </a:lnTo>
                <a:lnTo>
                  <a:pt x="1319022" y="4724400"/>
                </a:lnTo>
                <a:lnTo>
                  <a:pt x="1350772" y="4749800"/>
                </a:lnTo>
                <a:lnTo>
                  <a:pt x="1380998" y="4787900"/>
                </a:lnTo>
                <a:lnTo>
                  <a:pt x="1411097" y="4838700"/>
                </a:lnTo>
                <a:lnTo>
                  <a:pt x="1471422" y="4914900"/>
                </a:lnTo>
                <a:lnTo>
                  <a:pt x="1504823" y="4953000"/>
                </a:lnTo>
                <a:lnTo>
                  <a:pt x="1538097" y="4978400"/>
                </a:lnTo>
                <a:lnTo>
                  <a:pt x="1576197" y="5003800"/>
                </a:lnTo>
                <a:lnTo>
                  <a:pt x="1615821" y="5029200"/>
                </a:lnTo>
                <a:lnTo>
                  <a:pt x="1712722" y="5054600"/>
                </a:lnTo>
                <a:lnTo>
                  <a:pt x="1763522" y="5054600"/>
                </a:lnTo>
                <a:lnTo>
                  <a:pt x="1817497" y="5041900"/>
                </a:lnTo>
                <a:lnTo>
                  <a:pt x="1871472" y="5041900"/>
                </a:lnTo>
                <a:lnTo>
                  <a:pt x="1925447" y="5029200"/>
                </a:lnTo>
                <a:lnTo>
                  <a:pt x="1979422" y="5029200"/>
                </a:lnTo>
                <a:lnTo>
                  <a:pt x="2033397" y="5016500"/>
                </a:lnTo>
                <a:lnTo>
                  <a:pt x="3638930" y="5016500"/>
                </a:lnTo>
                <a:lnTo>
                  <a:pt x="3658742" y="5003800"/>
                </a:lnTo>
                <a:lnTo>
                  <a:pt x="3696842" y="4978400"/>
                </a:lnTo>
                <a:lnTo>
                  <a:pt x="3730116" y="4953000"/>
                </a:lnTo>
                <a:lnTo>
                  <a:pt x="3763517" y="4914900"/>
                </a:lnTo>
                <a:lnTo>
                  <a:pt x="3823842" y="4838700"/>
                </a:lnTo>
                <a:lnTo>
                  <a:pt x="3853941" y="4787900"/>
                </a:lnTo>
                <a:lnTo>
                  <a:pt x="3884167" y="4749800"/>
                </a:lnTo>
                <a:lnTo>
                  <a:pt x="3915917" y="4724400"/>
                </a:lnTo>
                <a:lnTo>
                  <a:pt x="3952366" y="4686300"/>
                </a:lnTo>
                <a:lnTo>
                  <a:pt x="3987291" y="4660900"/>
                </a:lnTo>
                <a:lnTo>
                  <a:pt x="4027042" y="4635500"/>
                </a:lnTo>
                <a:lnTo>
                  <a:pt x="4069841" y="4622800"/>
                </a:lnTo>
                <a:lnTo>
                  <a:pt x="4115942" y="4597400"/>
                </a:lnTo>
                <a:lnTo>
                  <a:pt x="4260342" y="4559300"/>
                </a:lnTo>
                <a:lnTo>
                  <a:pt x="4352417" y="4533900"/>
                </a:lnTo>
                <a:lnTo>
                  <a:pt x="4395216" y="4508500"/>
                </a:lnTo>
                <a:lnTo>
                  <a:pt x="4433316" y="4483100"/>
                </a:lnTo>
                <a:lnTo>
                  <a:pt x="4468241" y="4457700"/>
                </a:lnTo>
                <a:lnTo>
                  <a:pt x="4496816" y="4419600"/>
                </a:lnTo>
                <a:lnTo>
                  <a:pt x="4520692" y="4381500"/>
                </a:lnTo>
                <a:lnTo>
                  <a:pt x="4539742" y="4343400"/>
                </a:lnTo>
                <a:lnTo>
                  <a:pt x="4555617" y="4305300"/>
                </a:lnTo>
                <a:lnTo>
                  <a:pt x="4569841" y="4254500"/>
                </a:lnTo>
                <a:lnTo>
                  <a:pt x="4595241" y="4152900"/>
                </a:lnTo>
                <a:lnTo>
                  <a:pt x="4609592" y="4114800"/>
                </a:lnTo>
                <a:lnTo>
                  <a:pt x="4625467" y="4064000"/>
                </a:lnTo>
                <a:lnTo>
                  <a:pt x="4644517" y="4025900"/>
                </a:lnTo>
                <a:lnTo>
                  <a:pt x="4666742" y="3975100"/>
                </a:lnTo>
                <a:lnTo>
                  <a:pt x="4695317" y="3949700"/>
                </a:lnTo>
                <a:lnTo>
                  <a:pt x="4726940" y="3911600"/>
                </a:lnTo>
                <a:lnTo>
                  <a:pt x="4763516" y="3873500"/>
                </a:lnTo>
                <a:lnTo>
                  <a:pt x="4801616" y="3848100"/>
                </a:lnTo>
                <a:lnTo>
                  <a:pt x="4842891" y="3822700"/>
                </a:lnTo>
                <a:lnTo>
                  <a:pt x="4882515" y="3784600"/>
                </a:lnTo>
                <a:lnTo>
                  <a:pt x="4920615" y="3759200"/>
                </a:lnTo>
                <a:lnTo>
                  <a:pt x="4957191" y="3721100"/>
                </a:lnTo>
                <a:lnTo>
                  <a:pt x="4988941" y="3695700"/>
                </a:lnTo>
                <a:lnTo>
                  <a:pt x="5015865" y="3657600"/>
                </a:lnTo>
                <a:lnTo>
                  <a:pt x="5036566" y="3606800"/>
                </a:lnTo>
                <a:lnTo>
                  <a:pt x="5050790" y="3568700"/>
                </a:lnTo>
                <a:lnTo>
                  <a:pt x="5057140" y="3517900"/>
                </a:lnTo>
                <a:lnTo>
                  <a:pt x="5058791" y="3467100"/>
                </a:lnTo>
                <a:lnTo>
                  <a:pt x="5053965" y="3416300"/>
                </a:lnTo>
                <a:lnTo>
                  <a:pt x="5047615" y="3352800"/>
                </a:lnTo>
                <a:lnTo>
                  <a:pt x="5039741" y="3302000"/>
                </a:lnTo>
                <a:lnTo>
                  <a:pt x="5033391" y="3251200"/>
                </a:lnTo>
                <a:lnTo>
                  <a:pt x="5030216" y="3200400"/>
                </a:lnTo>
                <a:lnTo>
                  <a:pt x="5030216" y="3136900"/>
                </a:lnTo>
                <a:lnTo>
                  <a:pt x="5036566" y="3098800"/>
                </a:lnTo>
                <a:lnTo>
                  <a:pt x="5049266" y="3048000"/>
                </a:lnTo>
                <a:lnTo>
                  <a:pt x="5068316" y="2997200"/>
                </a:lnTo>
                <a:lnTo>
                  <a:pt x="5119116" y="2908300"/>
                </a:lnTo>
                <a:lnTo>
                  <a:pt x="5147691" y="2857500"/>
                </a:lnTo>
                <a:lnTo>
                  <a:pt x="5174615" y="2806700"/>
                </a:lnTo>
                <a:lnTo>
                  <a:pt x="5198491" y="2755900"/>
                </a:lnTo>
                <a:lnTo>
                  <a:pt x="5217541" y="2717800"/>
                </a:lnTo>
                <a:lnTo>
                  <a:pt x="5230241" y="2667000"/>
                </a:lnTo>
                <a:lnTo>
                  <a:pt x="5234940" y="2616200"/>
                </a:lnTo>
                <a:lnTo>
                  <a:pt x="5230241" y="2565400"/>
                </a:lnTo>
                <a:lnTo>
                  <a:pt x="5217541" y="2514600"/>
                </a:lnTo>
                <a:lnTo>
                  <a:pt x="5198491" y="2463800"/>
                </a:lnTo>
                <a:lnTo>
                  <a:pt x="5174615" y="2413000"/>
                </a:lnTo>
                <a:lnTo>
                  <a:pt x="5147691" y="2374900"/>
                </a:lnTo>
                <a:lnTo>
                  <a:pt x="5119116" y="2324100"/>
                </a:lnTo>
                <a:lnTo>
                  <a:pt x="5049266" y="2184400"/>
                </a:lnTo>
                <a:lnTo>
                  <a:pt x="5036566" y="2133600"/>
                </a:lnTo>
                <a:lnTo>
                  <a:pt x="5030216" y="2082800"/>
                </a:lnTo>
                <a:lnTo>
                  <a:pt x="5030216" y="2032000"/>
                </a:lnTo>
                <a:lnTo>
                  <a:pt x="5033391" y="1981200"/>
                </a:lnTo>
                <a:lnTo>
                  <a:pt x="5039741" y="1917700"/>
                </a:lnTo>
                <a:lnTo>
                  <a:pt x="5047615" y="1866900"/>
                </a:lnTo>
                <a:lnTo>
                  <a:pt x="5053965" y="1816100"/>
                </a:lnTo>
                <a:lnTo>
                  <a:pt x="5058791" y="1765300"/>
                </a:lnTo>
                <a:lnTo>
                  <a:pt x="5057140" y="1714500"/>
                </a:lnTo>
                <a:lnTo>
                  <a:pt x="5050790" y="1663700"/>
                </a:lnTo>
                <a:lnTo>
                  <a:pt x="5036566" y="1612900"/>
                </a:lnTo>
                <a:lnTo>
                  <a:pt x="5015865" y="1574800"/>
                </a:lnTo>
                <a:lnTo>
                  <a:pt x="4988941" y="1536700"/>
                </a:lnTo>
                <a:lnTo>
                  <a:pt x="4957191" y="1498600"/>
                </a:lnTo>
                <a:lnTo>
                  <a:pt x="4920615" y="1473200"/>
                </a:lnTo>
                <a:lnTo>
                  <a:pt x="4882515" y="1435100"/>
                </a:lnTo>
                <a:lnTo>
                  <a:pt x="4842891" y="1409700"/>
                </a:lnTo>
                <a:lnTo>
                  <a:pt x="4801616" y="1371600"/>
                </a:lnTo>
                <a:lnTo>
                  <a:pt x="4763516" y="1346200"/>
                </a:lnTo>
                <a:lnTo>
                  <a:pt x="4726940" y="1320800"/>
                </a:lnTo>
                <a:lnTo>
                  <a:pt x="4695317" y="1282700"/>
                </a:lnTo>
                <a:lnTo>
                  <a:pt x="4666742" y="1244600"/>
                </a:lnTo>
                <a:lnTo>
                  <a:pt x="4644517" y="1206500"/>
                </a:lnTo>
                <a:lnTo>
                  <a:pt x="4625467" y="1155700"/>
                </a:lnTo>
                <a:lnTo>
                  <a:pt x="4609592" y="1117600"/>
                </a:lnTo>
                <a:lnTo>
                  <a:pt x="4595241" y="1066800"/>
                </a:lnTo>
                <a:lnTo>
                  <a:pt x="4569841" y="965200"/>
                </a:lnTo>
                <a:lnTo>
                  <a:pt x="4555617" y="927100"/>
                </a:lnTo>
                <a:lnTo>
                  <a:pt x="4539742" y="876300"/>
                </a:lnTo>
                <a:lnTo>
                  <a:pt x="4520692" y="838200"/>
                </a:lnTo>
                <a:lnTo>
                  <a:pt x="4496816" y="800100"/>
                </a:lnTo>
                <a:lnTo>
                  <a:pt x="4468241" y="762000"/>
                </a:lnTo>
                <a:lnTo>
                  <a:pt x="4433316" y="736600"/>
                </a:lnTo>
                <a:lnTo>
                  <a:pt x="4395216" y="711200"/>
                </a:lnTo>
                <a:lnTo>
                  <a:pt x="4352417" y="685800"/>
                </a:lnTo>
                <a:lnTo>
                  <a:pt x="4260342" y="660400"/>
                </a:lnTo>
                <a:lnTo>
                  <a:pt x="4115942" y="622300"/>
                </a:lnTo>
                <a:lnTo>
                  <a:pt x="4069841" y="609600"/>
                </a:lnTo>
                <a:lnTo>
                  <a:pt x="4027042" y="584200"/>
                </a:lnTo>
                <a:lnTo>
                  <a:pt x="3987291" y="558800"/>
                </a:lnTo>
                <a:lnTo>
                  <a:pt x="3952366" y="533400"/>
                </a:lnTo>
                <a:lnTo>
                  <a:pt x="3915917" y="508000"/>
                </a:lnTo>
                <a:lnTo>
                  <a:pt x="3884167" y="469900"/>
                </a:lnTo>
                <a:lnTo>
                  <a:pt x="3763517" y="317500"/>
                </a:lnTo>
                <a:lnTo>
                  <a:pt x="3696842" y="241300"/>
                </a:lnTo>
                <a:lnTo>
                  <a:pt x="3658742" y="215900"/>
                </a:lnTo>
                <a:lnTo>
                  <a:pt x="3638930" y="203200"/>
                </a:lnTo>
                <a:lnTo>
                  <a:pt x="1979422" y="203200"/>
                </a:lnTo>
                <a:lnTo>
                  <a:pt x="1925447" y="190500"/>
                </a:lnTo>
                <a:lnTo>
                  <a:pt x="1871472" y="190500"/>
                </a:lnTo>
                <a:lnTo>
                  <a:pt x="1817497" y="177800"/>
                </a:lnTo>
                <a:close/>
                <a:moveTo>
                  <a:pt x="3638930" y="5016500"/>
                </a:moveTo>
                <a:lnTo>
                  <a:pt x="3201542" y="5016500"/>
                </a:lnTo>
                <a:lnTo>
                  <a:pt x="3255517" y="5029200"/>
                </a:lnTo>
                <a:lnTo>
                  <a:pt x="3309492" y="5029200"/>
                </a:lnTo>
                <a:lnTo>
                  <a:pt x="3363467" y="5041900"/>
                </a:lnTo>
                <a:lnTo>
                  <a:pt x="3417442" y="5041900"/>
                </a:lnTo>
                <a:lnTo>
                  <a:pt x="3471417" y="5054600"/>
                </a:lnTo>
                <a:lnTo>
                  <a:pt x="3522217" y="5054600"/>
                </a:lnTo>
                <a:lnTo>
                  <a:pt x="3619118" y="5029200"/>
                </a:lnTo>
                <a:lnTo>
                  <a:pt x="3638930" y="5016500"/>
                </a:lnTo>
                <a:close/>
                <a:moveTo>
                  <a:pt x="2668270" y="0"/>
                </a:moveTo>
                <a:lnTo>
                  <a:pt x="2566670" y="0"/>
                </a:lnTo>
                <a:lnTo>
                  <a:pt x="2517521" y="12700"/>
                </a:lnTo>
                <a:lnTo>
                  <a:pt x="2469896" y="38100"/>
                </a:lnTo>
                <a:lnTo>
                  <a:pt x="2420620" y="63500"/>
                </a:lnTo>
                <a:lnTo>
                  <a:pt x="2374646" y="88900"/>
                </a:lnTo>
                <a:lnTo>
                  <a:pt x="2231771" y="165100"/>
                </a:lnTo>
                <a:lnTo>
                  <a:pt x="2085721" y="203200"/>
                </a:lnTo>
                <a:lnTo>
                  <a:pt x="3149218" y="203200"/>
                </a:lnTo>
                <a:lnTo>
                  <a:pt x="3049269" y="177800"/>
                </a:lnTo>
                <a:lnTo>
                  <a:pt x="3003168" y="165100"/>
                </a:lnTo>
                <a:lnTo>
                  <a:pt x="2860294" y="88900"/>
                </a:lnTo>
                <a:lnTo>
                  <a:pt x="2814320" y="63500"/>
                </a:lnTo>
                <a:lnTo>
                  <a:pt x="2765044" y="38100"/>
                </a:lnTo>
                <a:lnTo>
                  <a:pt x="2717419" y="12700"/>
                </a:lnTo>
                <a:lnTo>
                  <a:pt x="2668270" y="0"/>
                </a:lnTo>
                <a:close/>
                <a:moveTo>
                  <a:pt x="3571493" y="177800"/>
                </a:moveTo>
                <a:lnTo>
                  <a:pt x="3417442" y="177800"/>
                </a:lnTo>
                <a:lnTo>
                  <a:pt x="3363467" y="190500"/>
                </a:lnTo>
                <a:lnTo>
                  <a:pt x="3309492" y="190500"/>
                </a:lnTo>
                <a:lnTo>
                  <a:pt x="3255517" y="203200"/>
                </a:lnTo>
                <a:lnTo>
                  <a:pt x="3638930" y="203200"/>
                </a:lnTo>
                <a:lnTo>
                  <a:pt x="3619118" y="190500"/>
                </a:lnTo>
                <a:lnTo>
                  <a:pt x="3571493" y="1778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9" name="CustomShape 3"/>
          <p:cNvSpPr/>
          <p:nvPr/>
        </p:nvSpPr>
        <p:spPr>
          <a:xfrm>
            <a:off x="0" y="0"/>
            <a:ext cx="282960" cy="6857280"/>
          </a:xfrm>
          <a:custGeom>
            <a:avLst/>
            <a:gdLst/>
            <a:ahLst/>
            <a:rect l="l" t="t" r="r" b="b"/>
            <a:pathLst>
              <a:path w="283845" h="6858000">
                <a:moveTo>
                  <a:pt x="0" y="6858000"/>
                </a:moveTo>
                <a:lnTo>
                  <a:pt x="283464" y="6858000"/>
                </a:lnTo>
                <a:lnTo>
                  <a:pt x="2834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712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0" name="CustomShape 4"/>
          <p:cNvSpPr/>
          <p:nvPr/>
        </p:nvSpPr>
        <p:spPr>
          <a:xfrm>
            <a:off x="3829680" y="2436480"/>
            <a:ext cx="4873680" cy="30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10000" spc="789" strike="noStrike">
                <a:solidFill>
                  <a:srgbClr val="171212"/>
                </a:solidFill>
                <a:latin typeface="Impact"/>
              </a:rPr>
              <a:t>T</a:t>
            </a:r>
            <a:r>
              <a:rPr b="0" lang="en-US" sz="10000" spc="775" strike="noStrike">
                <a:solidFill>
                  <a:srgbClr val="171212"/>
                </a:solidFill>
                <a:latin typeface="Impact"/>
              </a:rPr>
              <a:t>H</a:t>
            </a:r>
            <a:r>
              <a:rPr b="0" lang="en-US" sz="10000" spc="780" strike="noStrike">
                <a:solidFill>
                  <a:srgbClr val="171212"/>
                </a:solidFill>
                <a:latin typeface="Impact"/>
              </a:rPr>
              <a:t>AN</a:t>
            </a:r>
            <a:r>
              <a:rPr b="0" lang="en-US" sz="10000" spc="-7" strike="noStrike">
                <a:solidFill>
                  <a:srgbClr val="171212"/>
                </a:solidFill>
                <a:latin typeface="Impact"/>
              </a:rPr>
              <a:t>K</a:t>
            </a:r>
            <a:r>
              <a:rPr b="0" lang="en-US" sz="10000" spc="-1" strike="noStrike">
                <a:solidFill>
                  <a:srgbClr val="171212"/>
                </a:solidFill>
                <a:latin typeface="Impact"/>
              </a:rPr>
              <a:t>	</a:t>
            </a:r>
            <a:r>
              <a:rPr b="0" lang="en-US" sz="10000" spc="786" strike="noStrike">
                <a:solidFill>
                  <a:srgbClr val="171212"/>
                </a:solidFill>
                <a:latin typeface="Impact"/>
              </a:rPr>
              <a:t>YO</a:t>
            </a:r>
            <a:r>
              <a:rPr b="0" lang="en-US" sz="10000" spc="789" strike="noStrike">
                <a:solidFill>
                  <a:srgbClr val="171212"/>
                </a:solidFill>
                <a:latin typeface="Impact"/>
              </a:rPr>
              <a:t>U</a:t>
            </a:r>
            <a:r>
              <a:rPr b="0" lang="en-US" sz="10000" spc="-7" strike="noStrike">
                <a:solidFill>
                  <a:srgbClr val="171212"/>
                </a:solidFill>
                <a:latin typeface="Impact"/>
              </a:rPr>
              <a:t>!</a:t>
            </a:r>
            <a:endParaRPr b="0" lang="en-US" sz="10000" spc="-1" strike="noStrike">
              <a:latin typeface="Arial"/>
            </a:endParaRPr>
          </a:p>
        </p:txBody>
      </p:sp>
      <p:sp>
        <p:nvSpPr>
          <p:cNvPr id="1171" name="CustomShape 5"/>
          <p:cNvSpPr/>
          <p:nvPr/>
        </p:nvSpPr>
        <p:spPr>
          <a:xfrm>
            <a:off x="6018480" y="1528560"/>
            <a:ext cx="172080" cy="269640"/>
          </a:xfrm>
          <a:custGeom>
            <a:avLst/>
            <a:gdLst/>
            <a:ahLst/>
            <a:rect l="l" t="t" r="r" b="b"/>
            <a:pathLst>
              <a:path w="172720" h="270510">
                <a:moveTo>
                  <a:pt x="22499" y="0"/>
                </a:moveTo>
                <a:lnTo>
                  <a:pt x="7491" y="0"/>
                </a:lnTo>
                <a:lnTo>
                  <a:pt x="3745" y="3761"/>
                </a:lnTo>
                <a:lnTo>
                  <a:pt x="0" y="11258"/>
                </a:lnTo>
                <a:lnTo>
                  <a:pt x="3745" y="18767"/>
                </a:lnTo>
                <a:lnTo>
                  <a:pt x="149982" y="262659"/>
                </a:lnTo>
                <a:lnTo>
                  <a:pt x="153728" y="266407"/>
                </a:lnTo>
                <a:lnTo>
                  <a:pt x="161232" y="270168"/>
                </a:lnTo>
                <a:lnTo>
                  <a:pt x="164978" y="266407"/>
                </a:lnTo>
                <a:lnTo>
                  <a:pt x="172482" y="262659"/>
                </a:lnTo>
                <a:lnTo>
                  <a:pt x="172482" y="255162"/>
                </a:lnTo>
                <a:lnTo>
                  <a:pt x="168724" y="251401"/>
                </a:lnTo>
                <a:lnTo>
                  <a:pt x="22499" y="7509"/>
                </a:lnTo>
                <a:lnTo>
                  <a:pt x="22499" y="0"/>
                </a:lnTo>
                <a:close/>
              </a:path>
            </a:pathLst>
          </a:custGeom>
          <a:solidFill>
            <a:srgbClr val="92bc4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2" name="CustomShape 6"/>
          <p:cNvSpPr/>
          <p:nvPr/>
        </p:nvSpPr>
        <p:spPr>
          <a:xfrm>
            <a:off x="5920920" y="1528560"/>
            <a:ext cx="614160" cy="352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3" name="CustomShape 7"/>
          <p:cNvSpPr/>
          <p:nvPr/>
        </p:nvSpPr>
        <p:spPr>
          <a:xfrm>
            <a:off x="6555600" y="1909800"/>
            <a:ext cx="210600" cy="3816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4" name="CustomShape 8"/>
          <p:cNvSpPr/>
          <p:nvPr/>
        </p:nvSpPr>
        <p:spPr>
          <a:xfrm>
            <a:off x="5692320" y="1566000"/>
            <a:ext cx="185400" cy="3830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5" name="CustomShape 9"/>
          <p:cNvSpPr/>
          <p:nvPr/>
        </p:nvSpPr>
        <p:spPr>
          <a:xfrm>
            <a:off x="6014520" y="2151360"/>
            <a:ext cx="190440" cy="3866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6" name="CustomShape 10"/>
          <p:cNvSpPr/>
          <p:nvPr/>
        </p:nvSpPr>
        <p:spPr>
          <a:xfrm>
            <a:off x="6295680" y="2140200"/>
            <a:ext cx="168120" cy="3895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7" name="CustomShape 11"/>
          <p:cNvSpPr/>
          <p:nvPr/>
        </p:nvSpPr>
        <p:spPr>
          <a:xfrm>
            <a:off x="5920920" y="1911240"/>
            <a:ext cx="614160" cy="45720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8" name="CustomShape 12"/>
          <p:cNvSpPr/>
          <p:nvPr/>
        </p:nvSpPr>
        <p:spPr>
          <a:xfrm>
            <a:off x="6040800" y="1712520"/>
            <a:ext cx="63000" cy="6300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9" name="CustomShape 13"/>
          <p:cNvSpPr/>
          <p:nvPr/>
        </p:nvSpPr>
        <p:spPr>
          <a:xfrm>
            <a:off x="6329520" y="1712520"/>
            <a:ext cx="63000" cy="6300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0" name="CustomShape 14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1" name="CustomShape 15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AF487D11-1FBE-4869-BBF2-C2DB285F8AD7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330560" y="333000"/>
            <a:ext cx="5938560" cy="15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5100" spc="126" strike="noStrike">
                <a:solidFill>
                  <a:srgbClr val="171212"/>
                </a:solidFill>
                <a:latin typeface="Impact"/>
              </a:rPr>
              <a:t>THE </a:t>
            </a:r>
            <a:r>
              <a:rPr b="0" lang="en-US" sz="5100" spc="7" strike="noStrike">
                <a:solidFill>
                  <a:srgbClr val="171212"/>
                </a:solidFill>
                <a:latin typeface="Impact"/>
              </a:rPr>
              <a:t>WAY </a:t>
            </a:r>
            <a:r>
              <a:rPr b="0" lang="en-US" sz="5100" spc="94" strike="noStrike">
                <a:solidFill>
                  <a:srgbClr val="171212"/>
                </a:solidFill>
                <a:latin typeface="Impact"/>
              </a:rPr>
              <a:t>JAVA </a:t>
            </a:r>
            <a:r>
              <a:rPr b="0" lang="en-US" sz="5100" spc="134" strike="noStrike">
                <a:solidFill>
                  <a:srgbClr val="171212"/>
                </a:solidFill>
                <a:latin typeface="Impact"/>
              </a:rPr>
              <a:t>WORKS</a:t>
            </a:r>
            <a:endParaRPr b="0" lang="en-US" sz="51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2993760" y="2203560"/>
            <a:ext cx="5779080" cy="4288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3"/>
          <p:cNvSpPr/>
          <p:nvPr/>
        </p:nvSpPr>
        <p:spPr>
          <a:xfrm>
            <a:off x="1330560" y="1875240"/>
            <a:ext cx="9174960" cy="101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41200" indent="-227880">
              <a:lnSpc>
                <a:spcPct val="110000"/>
              </a:lnSpc>
              <a:spcBef>
                <a:spcPts val="99"/>
              </a:spcBef>
              <a:buClr>
                <a:srgbClr val="1712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The </a:t>
            </a:r>
            <a:r>
              <a:rPr b="0" lang="en-US" sz="2000" spc="-12" strike="noStrike">
                <a:solidFill>
                  <a:srgbClr val="585858"/>
                </a:solidFill>
                <a:latin typeface="Gill Sans MT"/>
                <a:ea typeface="DejaVu Sans"/>
              </a:rPr>
              <a:t>goal 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is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to 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write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one 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application (in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this example an 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interactive </a:t>
            </a:r>
            <a:r>
              <a:rPr b="0" lang="en-US" sz="2000" spc="1" strike="noStrike">
                <a:solidFill>
                  <a:srgbClr val="585858"/>
                </a:solidFill>
                <a:latin typeface="Gill Sans MT"/>
                <a:ea typeface="DejaVu Sans"/>
              </a:rPr>
              <a:t>party 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invitation)</a:t>
            </a:r>
            <a:r>
              <a:rPr b="0" lang="en-US" sz="2000" spc="-191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and  </a:t>
            </a:r>
            <a:r>
              <a:rPr b="0" lang="en-US" sz="2000" spc="-32" strike="noStrike">
                <a:solidFill>
                  <a:srgbClr val="585858"/>
                </a:solidFill>
                <a:latin typeface="Gill Sans MT"/>
                <a:ea typeface="DejaVu Sans"/>
              </a:rPr>
              <a:t>have 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it </a:t>
            </a:r>
            <a:r>
              <a:rPr b="0" lang="en-US" sz="2000" spc="-12" strike="noStrike">
                <a:solidFill>
                  <a:srgbClr val="585858"/>
                </a:solidFill>
                <a:latin typeface="Gill Sans MT"/>
                <a:ea typeface="DejaVu Sans"/>
              </a:rPr>
              <a:t>work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on </a:t>
            </a:r>
            <a:r>
              <a:rPr b="0" lang="en-US" sz="2000" spc="-12" strike="noStrike">
                <a:solidFill>
                  <a:srgbClr val="585858"/>
                </a:solidFill>
                <a:latin typeface="Gill Sans MT"/>
                <a:ea typeface="DejaVu Sans"/>
              </a:rPr>
              <a:t>whatever </a:t>
            </a:r>
            <a:r>
              <a:rPr b="0" lang="en-US" sz="2000" spc="-7" strike="noStrike">
                <a:solidFill>
                  <a:srgbClr val="585858"/>
                </a:solidFill>
                <a:latin typeface="Gill Sans MT"/>
                <a:ea typeface="DejaVu Sans"/>
              </a:rPr>
              <a:t>device </a:t>
            </a:r>
            <a:r>
              <a:rPr b="0" lang="en-US" sz="2000" spc="-12" strike="noStrike">
                <a:solidFill>
                  <a:srgbClr val="585858"/>
                </a:solidFill>
                <a:latin typeface="Gill Sans MT"/>
                <a:ea typeface="DejaVu Sans"/>
              </a:rPr>
              <a:t>your </a:t>
            </a:r>
            <a:r>
              <a:rPr b="0" lang="en-US" sz="2000" spc="-1" strike="noStrike">
                <a:solidFill>
                  <a:srgbClr val="585858"/>
                </a:solidFill>
                <a:latin typeface="Gill Sans MT"/>
                <a:ea typeface="DejaVu Sans"/>
              </a:rPr>
              <a:t>friends</a:t>
            </a:r>
            <a:r>
              <a:rPr b="0" lang="en-US" sz="2000" spc="-80" strike="noStrike">
                <a:solidFill>
                  <a:srgbClr val="585858"/>
                </a:solidFill>
                <a:latin typeface="Gill Sans MT"/>
                <a:ea typeface="DejaVu Sans"/>
              </a:rPr>
              <a:t> </a:t>
            </a:r>
            <a:r>
              <a:rPr b="0" lang="en-US" sz="2000" spc="-21" strike="noStrike">
                <a:solidFill>
                  <a:srgbClr val="585858"/>
                </a:solidFill>
                <a:latin typeface="Gill Sans MT"/>
                <a:ea typeface="DejaVu Sans"/>
              </a:rPr>
              <a:t>have.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CustomShape 5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8A72CA77-6C02-49B2-9DA8-2C49F22B28FD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1330560" y="333000"/>
            <a:ext cx="9750960" cy="15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5100" spc="140" strike="noStrike">
                <a:solidFill>
                  <a:srgbClr val="171212"/>
                </a:solidFill>
                <a:latin typeface="Impact"/>
              </a:rPr>
              <a:t>DEVELOPMENT ENVIRONMENT SETUP</a:t>
            </a:r>
            <a:endParaRPr b="0" lang="en-US" sz="51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1330560" y="2316600"/>
            <a:ext cx="887652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41200" indent="-227880">
              <a:lnSpc>
                <a:spcPct val="100000"/>
              </a:lnSpc>
              <a:spcBef>
                <a:spcPts val="99"/>
              </a:spcBef>
              <a:buClr>
                <a:srgbClr val="171212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81b5a8"/>
                </a:solidFill>
                <a:uFillTx/>
                <a:latin typeface="Calibri"/>
                <a:ea typeface="DejaVu Sans"/>
                <a:hlinkClick r:id="rId1"/>
              </a:rPr>
              <a:t>https://www.oracle.com/java/technologies/javase-jdk13-downloads.html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5693400" y="4245480"/>
            <a:ext cx="1288440" cy="1316160"/>
          </a:xfrm>
          <a:custGeom>
            <a:avLst/>
            <a:gdLst/>
            <a:ahLst/>
            <a:rect l="l" t="t" r="r" b="b"/>
            <a:pathLst>
              <a:path w="1289050" h="1316989">
                <a:moveTo>
                  <a:pt x="941114" y="1010406"/>
                </a:moveTo>
                <a:lnTo>
                  <a:pt x="447850" y="1010406"/>
                </a:lnTo>
                <a:lnTo>
                  <a:pt x="655621" y="1039066"/>
                </a:lnTo>
                <a:lnTo>
                  <a:pt x="655675" y="1041570"/>
                </a:lnTo>
                <a:lnTo>
                  <a:pt x="700999" y="1141783"/>
                </a:lnTo>
                <a:lnTo>
                  <a:pt x="662786" y="1244499"/>
                </a:lnTo>
                <a:lnTo>
                  <a:pt x="663494" y="1256292"/>
                </a:lnTo>
                <a:lnTo>
                  <a:pt x="708164" y="1289881"/>
                </a:lnTo>
                <a:lnTo>
                  <a:pt x="755928" y="1308991"/>
                </a:lnTo>
                <a:lnTo>
                  <a:pt x="798010" y="1316456"/>
                </a:lnTo>
                <a:lnTo>
                  <a:pt x="812685" y="1312686"/>
                </a:lnTo>
                <a:lnTo>
                  <a:pt x="820440" y="1304214"/>
                </a:lnTo>
                <a:lnTo>
                  <a:pt x="880084" y="1151336"/>
                </a:lnTo>
                <a:lnTo>
                  <a:pt x="880084" y="1139396"/>
                </a:lnTo>
                <a:lnTo>
                  <a:pt x="875329" y="1134616"/>
                </a:lnTo>
                <a:lnTo>
                  <a:pt x="877747" y="1127449"/>
                </a:lnTo>
                <a:lnTo>
                  <a:pt x="880084" y="1122668"/>
                </a:lnTo>
                <a:lnTo>
                  <a:pt x="877747" y="1117895"/>
                </a:lnTo>
                <a:lnTo>
                  <a:pt x="853809" y="1067734"/>
                </a:lnTo>
                <a:lnTo>
                  <a:pt x="897690" y="1067734"/>
                </a:lnTo>
                <a:lnTo>
                  <a:pt x="916244" y="1058478"/>
                </a:lnTo>
                <a:lnTo>
                  <a:pt x="931725" y="1041570"/>
                </a:lnTo>
                <a:lnTo>
                  <a:pt x="939809" y="1019959"/>
                </a:lnTo>
                <a:lnTo>
                  <a:pt x="941114" y="1010406"/>
                </a:lnTo>
                <a:close/>
                <a:moveTo>
                  <a:pt x="1002139" y="563712"/>
                </a:moveTo>
                <a:lnTo>
                  <a:pt x="256804" y="563712"/>
                </a:lnTo>
                <a:lnTo>
                  <a:pt x="206646" y="917243"/>
                </a:lnTo>
                <a:lnTo>
                  <a:pt x="208142" y="941129"/>
                </a:lnTo>
                <a:lnTo>
                  <a:pt x="218591" y="961434"/>
                </a:lnTo>
                <a:lnTo>
                  <a:pt x="236204" y="976363"/>
                </a:lnTo>
                <a:lnTo>
                  <a:pt x="259189" y="984124"/>
                </a:lnTo>
                <a:lnTo>
                  <a:pt x="263961" y="984124"/>
                </a:lnTo>
                <a:lnTo>
                  <a:pt x="139780" y="1172837"/>
                </a:lnTo>
                <a:lnTo>
                  <a:pt x="130267" y="1195304"/>
                </a:lnTo>
                <a:lnTo>
                  <a:pt x="129932" y="1218221"/>
                </a:lnTo>
                <a:lnTo>
                  <a:pt x="138104" y="1239346"/>
                </a:lnTo>
                <a:lnTo>
                  <a:pt x="154111" y="1256440"/>
                </a:lnTo>
                <a:lnTo>
                  <a:pt x="197095" y="1285105"/>
                </a:lnTo>
                <a:lnTo>
                  <a:pt x="219560" y="1293204"/>
                </a:lnTo>
                <a:lnTo>
                  <a:pt x="242472" y="1292569"/>
                </a:lnTo>
                <a:lnTo>
                  <a:pt x="263593" y="1283425"/>
                </a:lnTo>
                <a:lnTo>
                  <a:pt x="280685" y="1265995"/>
                </a:lnTo>
                <a:lnTo>
                  <a:pt x="447850" y="1010406"/>
                </a:lnTo>
                <a:lnTo>
                  <a:pt x="941114" y="1010406"/>
                </a:lnTo>
                <a:lnTo>
                  <a:pt x="1002139" y="563712"/>
                </a:lnTo>
                <a:close/>
                <a:moveTo>
                  <a:pt x="897690" y="1067734"/>
                </a:moveTo>
                <a:lnTo>
                  <a:pt x="853809" y="1067734"/>
                </a:lnTo>
                <a:lnTo>
                  <a:pt x="872911" y="1070120"/>
                </a:lnTo>
                <a:lnTo>
                  <a:pt x="895820" y="1068667"/>
                </a:lnTo>
                <a:lnTo>
                  <a:pt x="897690" y="1067734"/>
                </a:lnTo>
                <a:close/>
                <a:moveTo>
                  <a:pt x="199822" y="435822"/>
                </a:moveTo>
                <a:lnTo>
                  <a:pt x="187544" y="439534"/>
                </a:lnTo>
                <a:lnTo>
                  <a:pt x="58584" y="535052"/>
                </a:lnTo>
                <a:lnTo>
                  <a:pt x="27538" y="554159"/>
                </a:lnTo>
                <a:lnTo>
                  <a:pt x="12388" y="565392"/>
                </a:lnTo>
                <a:lnTo>
                  <a:pt x="3059" y="579537"/>
                </a:lnTo>
                <a:lnTo>
                  <a:pt x="0" y="594131"/>
                </a:lnTo>
                <a:lnTo>
                  <a:pt x="3656" y="606706"/>
                </a:lnTo>
                <a:lnTo>
                  <a:pt x="101568" y="778699"/>
                </a:lnTo>
                <a:lnTo>
                  <a:pt x="111572" y="788551"/>
                </a:lnTo>
                <a:lnTo>
                  <a:pt x="126051" y="793030"/>
                </a:lnTo>
                <a:lnTo>
                  <a:pt x="143216" y="792134"/>
                </a:lnTo>
                <a:lnTo>
                  <a:pt x="199481" y="764365"/>
                </a:lnTo>
                <a:lnTo>
                  <a:pt x="226687" y="723046"/>
                </a:lnTo>
                <a:lnTo>
                  <a:pt x="223363" y="709423"/>
                </a:lnTo>
                <a:lnTo>
                  <a:pt x="175607" y="625821"/>
                </a:lnTo>
                <a:lnTo>
                  <a:pt x="256804" y="563712"/>
                </a:lnTo>
                <a:lnTo>
                  <a:pt x="1002139" y="563712"/>
                </a:lnTo>
                <a:lnTo>
                  <a:pt x="1006707" y="530271"/>
                </a:lnTo>
                <a:lnTo>
                  <a:pt x="751830" y="494436"/>
                </a:lnTo>
                <a:lnTo>
                  <a:pt x="266355" y="494436"/>
                </a:lnTo>
                <a:lnTo>
                  <a:pt x="242473" y="460979"/>
                </a:lnTo>
                <a:lnTo>
                  <a:pt x="228853" y="447232"/>
                </a:lnTo>
                <a:lnTo>
                  <a:pt x="214114" y="438617"/>
                </a:lnTo>
                <a:lnTo>
                  <a:pt x="199822" y="435822"/>
                </a:lnTo>
                <a:close/>
                <a:moveTo>
                  <a:pt x="1142780" y="252579"/>
                </a:moveTo>
                <a:lnTo>
                  <a:pt x="1073525" y="291437"/>
                </a:lnTo>
                <a:lnTo>
                  <a:pt x="1049360" y="333713"/>
                </a:lnTo>
                <a:lnTo>
                  <a:pt x="1054423" y="346339"/>
                </a:lnTo>
                <a:lnTo>
                  <a:pt x="1111729" y="427522"/>
                </a:lnTo>
                <a:lnTo>
                  <a:pt x="1020973" y="501611"/>
                </a:lnTo>
                <a:lnTo>
                  <a:pt x="1014753" y="512579"/>
                </a:lnTo>
                <a:lnTo>
                  <a:pt x="1014133" y="526687"/>
                </a:lnTo>
                <a:lnTo>
                  <a:pt x="1019330" y="542589"/>
                </a:lnTo>
                <a:lnTo>
                  <a:pt x="1056841" y="592380"/>
                </a:lnTo>
                <a:lnTo>
                  <a:pt x="1100807" y="614548"/>
                </a:lnTo>
                <a:lnTo>
                  <a:pt x="1111729" y="609101"/>
                </a:lnTo>
                <a:lnTo>
                  <a:pt x="1250281" y="494436"/>
                </a:lnTo>
                <a:lnTo>
                  <a:pt x="1255036" y="489680"/>
                </a:lnTo>
                <a:lnTo>
                  <a:pt x="1264628" y="482505"/>
                </a:lnTo>
                <a:lnTo>
                  <a:pt x="1278335" y="468526"/>
                </a:lnTo>
                <a:lnTo>
                  <a:pt x="1286692" y="452968"/>
                </a:lnTo>
                <a:lnTo>
                  <a:pt x="1288793" y="437848"/>
                </a:lnTo>
                <a:lnTo>
                  <a:pt x="1283730" y="425184"/>
                </a:lnTo>
                <a:lnTo>
                  <a:pt x="1169036" y="265156"/>
                </a:lnTo>
                <a:lnTo>
                  <a:pt x="1157699" y="255723"/>
                </a:lnTo>
                <a:lnTo>
                  <a:pt x="1142780" y="252579"/>
                </a:lnTo>
                <a:close/>
                <a:moveTo>
                  <a:pt x="275906" y="427522"/>
                </a:moveTo>
                <a:lnTo>
                  <a:pt x="266355" y="494436"/>
                </a:lnTo>
                <a:lnTo>
                  <a:pt x="751830" y="494436"/>
                </a:lnTo>
                <a:lnTo>
                  <a:pt x="275906" y="427522"/>
                </a:lnTo>
                <a:close/>
                <a:moveTo>
                  <a:pt x="476511" y="0"/>
                </a:moveTo>
                <a:lnTo>
                  <a:pt x="462181" y="0"/>
                </a:lnTo>
                <a:lnTo>
                  <a:pt x="455015" y="2338"/>
                </a:lnTo>
                <a:lnTo>
                  <a:pt x="450244" y="9513"/>
                </a:lnTo>
                <a:lnTo>
                  <a:pt x="455015" y="16688"/>
                </a:lnTo>
                <a:lnTo>
                  <a:pt x="502779" y="124153"/>
                </a:lnTo>
                <a:lnTo>
                  <a:pt x="461994" y="144594"/>
                </a:lnTo>
                <a:lnTo>
                  <a:pt x="424120" y="169819"/>
                </a:lnTo>
                <a:lnTo>
                  <a:pt x="389604" y="199465"/>
                </a:lnTo>
                <a:lnTo>
                  <a:pt x="358895" y="233170"/>
                </a:lnTo>
                <a:lnTo>
                  <a:pt x="332439" y="270571"/>
                </a:lnTo>
                <a:lnTo>
                  <a:pt x="310685" y="311305"/>
                </a:lnTo>
                <a:lnTo>
                  <a:pt x="294080" y="355009"/>
                </a:lnTo>
                <a:lnTo>
                  <a:pt x="283071" y="401321"/>
                </a:lnTo>
                <a:lnTo>
                  <a:pt x="1016218" y="489680"/>
                </a:lnTo>
                <a:lnTo>
                  <a:pt x="1016631" y="441824"/>
                </a:lnTo>
                <a:lnTo>
                  <a:pt x="1010939" y="395282"/>
                </a:lnTo>
                <a:lnTo>
                  <a:pt x="999534" y="350475"/>
                </a:lnTo>
                <a:lnTo>
                  <a:pt x="996047" y="341582"/>
                </a:lnTo>
                <a:lnTo>
                  <a:pt x="825196" y="341582"/>
                </a:lnTo>
                <a:lnTo>
                  <a:pt x="811575" y="336862"/>
                </a:lnTo>
                <a:lnTo>
                  <a:pt x="800413" y="327222"/>
                </a:lnTo>
                <a:lnTo>
                  <a:pt x="793280" y="313999"/>
                </a:lnTo>
                <a:lnTo>
                  <a:pt x="791987" y="300950"/>
                </a:lnTo>
                <a:lnTo>
                  <a:pt x="481283" y="300950"/>
                </a:lnTo>
                <a:lnTo>
                  <a:pt x="466658" y="296232"/>
                </a:lnTo>
                <a:lnTo>
                  <a:pt x="455614" y="286600"/>
                </a:lnTo>
                <a:lnTo>
                  <a:pt x="449046" y="273401"/>
                </a:lnTo>
                <a:lnTo>
                  <a:pt x="447850" y="257980"/>
                </a:lnTo>
                <a:lnTo>
                  <a:pt x="452555" y="243332"/>
                </a:lnTo>
                <a:lnTo>
                  <a:pt x="462183" y="232273"/>
                </a:lnTo>
                <a:lnTo>
                  <a:pt x="475393" y="225704"/>
                </a:lnTo>
                <a:lnTo>
                  <a:pt x="490842" y="224524"/>
                </a:lnTo>
                <a:lnTo>
                  <a:pt x="929432" y="224524"/>
                </a:lnTo>
                <a:lnTo>
                  <a:pt x="904647" y="197018"/>
                </a:lnTo>
                <a:lnTo>
                  <a:pt x="870574" y="167204"/>
                </a:lnTo>
                <a:lnTo>
                  <a:pt x="881901" y="152853"/>
                </a:lnTo>
                <a:lnTo>
                  <a:pt x="846635" y="152853"/>
                </a:lnTo>
                <a:lnTo>
                  <a:pt x="812700" y="132798"/>
                </a:lnTo>
                <a:lnTo>
                  <a:pt x="775621" y="116121"/>
                </a:lnTo>
                <a:lnTo>
                  <a:pt x="770960" y="114640"/>
                </a:lnTo>
                <a:lnTo>
                  <a:pt x="526661" y="114640"/>
                </a:lnTo>
                <a:lnTo>
                  <a:pt x="478897" y="7175"/>
                </a:lnTo>
                <a:lnTo>
                  <a:pt x="476511" y="0"/>
                </a:lnTo>
                <a:close/>
                <a:moveTo>
                  <a:pt x="959327" y="265156"/>
                </a:moveTo>
                <a:lnTo>
                  <a:pt x="834707" y="265156"/>
                </a:lnTo>
                <a:lnTo>
                  <a:pt x="849352" y="269829"/>
                </a:lnTo>
                <a:lnTo>
                  <a:pt x="860408" y="279445"/>
                </a:lnTo>
                <a:lnTo>
                  <a:pt x="866976" y="292659"/>
                </a:lnTo>
                <a:lnTo>
                  <a:pt x="868156" y="308126"/>
                </a:lnTo>
                <a:lnTo>
                  <a:pt x="863472" y="322763"/>
                </a:lnTo>
                <a:lnTo>
                  <a:pt x="853839" y="333803"/>
                </a:lnTo>
                <a:lnTo>
                  <a:pt x="840624" y="340368"/>
                </a:lnTo>
                <a:lnTo>
                  <a:pt x="825196" y="341582"/>
                </a:lnTo>
                <a:lnTo>
                  <a:pt x="996047" y="341582"/>
                </a:lnTo>
                <a:lnTo>
                  <a:pt x="982809" y="307823"/>
                </a:lnTo>
                <a:lnTo>
                  <a:pt x="961158" y="267749"/>
                </a:lnTo>
                <a:lnTo>
                  <a:pt x="959327" y="265156"/>
                </a:lnTo>
                <a:close/>
                <a:moveTo>
                  <a:pt x="929432" y="224524"/>
                </a:moveTo>
                <a:lnTo>
                  <a:pt x="490842" y="224524"/>
                </a:lnTo>
                <a:lnTo>
                  <a:pt x="504460" y="229242"/>
                </a:lnTo>
                <a:lnTo>
                  <a:pt x="515617" y="238874"/>
                </a:lnTo>
                <a:lnTo>
                  <a:pt x="522744" y="252073"/>
                </a:lnTo>
                <a:lnTo>
                  <a:pt x="524193" y="266663"/>
                </a:lnTo>
                <a:lnTo>
                  <a:pt x="524193" y="267749"/>
                </a:lnTo>
                <a:lnTo>
                  <a:pt x="519574" y="282142"/>
                </a:lnTo>
                <a:lnTo>
                  <a:pt x="509945" y="293201"/>
                </a:lnTo>
                <a:lnTo>
                  <a:pt x="496734" y="299770"/>
                </a:lnTo>
                <a:lnTo>
                  <a:pt x="481283" y="300950"/>
                </a:lnTo>
                <a:lnTo>
                  <a:pt x="791987" y="300950"/>
                </a:lnTo>
                <a:lnTo>
                  <a:pt x="819285" y="266663"/>
                </a:lnTo>
                <a:lnTo>
                  <a:pt x="834707" y="265156"/>
                </a:lnTo>
                <a:lnTo>
                  <a:pt x="959327" y="265156"/>
                </a:lnTo>
                <a:lnTo>
                  <a:pt x="934973" y="230673"/>
                </a:lnTo>
                <a:lnTo>
                  <a:pt x="929432" y="224524"/>
                </a:lnTo>
                <a:close/>
                <a:moveTo>
                  <a:pt x="932636" y="52563"/>
                </a:moveTo>
                <a:lnTo>
                  <a:pt x="923125" y="52563"/>
                </a:lnTo>
                <a:lnTo>
                  <a:pt x="918289" y="59658"/>
                </a:lnTo>
                <a:lnTo>
                  <a:pt x="846635" y="152853"/>
                </a:lnTo>
                <a:lnTo>
                  <a:pt x="881901" y="152853"/>
                </a:lnTo>
                <a:lnTo>
                  <a:pt x="942227" y="76426"/>
                </a:lnTo>
                <a:lnTo>
                  <a:pt x="946983" y="69251"/>
                </a:lnTo>
                <a:lnTo>
                  <a:pt x="944565" y="59658"/>
                </a:lnTo>
                <a:lnTo>
                  <a:pt x="939809" y="54901"/>
                </a:lnTo>
                <a:lnTo>
                  <a:pt x="932636" y="52563"/>
                </a:lnTo>
                <a:close/>
                <a:moveTo>
                  <a:pt x="650922" y="92805"/>
                </a:moveTo>
                <a:lnTo>
                  <a:pt x="608458" y="95231"/>
                </a:lnTo>
                <a:lnTo>
                  <a:pt x="566888" y="102585"/>
                </a:lnTo>
                <a:lnTo>
                  <a:pt x="526661" y="114640"/>
                </a:lnTo>
                <a:lnTo>
                  <a:pt x="770960" y="114640"/>
                </a:lnTo>
                <a:lnTo>
                  <a:pt x="735848" y="103480"/>
                </a:lnTo>
                <a:lnTo>
                  <a:pt x="693834" y="95533"/>
                </a:lnTo>
                <a:lnTo>
                  <a:pt x="650922" y="92805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4"/>
          <p:cNvSpPr/>
          <p:nvPr/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UR - IT Dept - ITE3261 - [Pelin]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335579B3-5CFB-47AA-BEEA-CCB6EF5BE1A3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244" name="CustomShape 6"/>
          <p:cNvSpPr/>
          <p:nvPr/>
        </p:nvSpPr>
        <p:spPr>
          <a:xfrm>
            <a:off x="1330560" y="2868120"/>
            <a:ext cx="887652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41200" indent="-227880">
              <a:lnSpc>
                <a:spcPct val="100000"/>
              </a:lnSpc>
              <a:spcBef>
                <a:spcPts val="99"/>
              </a:spcBef>
              <a:buClr>
                <a:srgbClr val="171212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81b5a8"/>
                </a:solidFill>
                <a:uFillTx/>
                <a:latin typeface="Calibri"/>
                <a:ea typeface="DejaVu Sans"/>
                <a:hlinkClick r:id="rId2"/>
              </a:rPr>
              <a:t>https://www.jetbrains.com/idea/download/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1b5a8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1b5a8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1b5a8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1b5a8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1b5a8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Application>LibreOffice/6.3.5.2$Linux_X86_64 LibreOffice_project/30$Build-2</Application>
  <Words>2593</Words>
  <Paragraphs>581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2020-03-12T16:26:56Z</dcterms:created>
  <dc:creator>Mayada Elsayed</dc:creator>
  <dc:description/>
  <dc:language>en-US</dc:language>
  <cp:lastModifiedBy/>
  <dcterms:modified xsi:type="dcterms:W3CDTF">2020-03-18T12:11:01Z</dcterms:modified>
  <cp:revision>16</cp:revision>
  <dc:subject/>
  <dc:title>Java for Android Developers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2016-07-13T00:00:00Z</vt:filetime>
  </property>
  <property fmtid="{D5CDD505-2E9C-101B-9397-08002B2CF9AE}" pid="4" name="Creator">
    <vt:lpwstr>Microsoft® PowerPoint® 2013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astSaved">
    <vt:filetime>2020-03-12T00:00:00Z</vt:filetime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Widescreen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73</vt:i4>
  </property>
</Properties>
</file>