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1" r:id="rId17"/>
    <p:sldId id="322" r:id="rId18"/>
    <p:sldId id="323" r:id="rId19"/>
    <p:sldId id="324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25" r:id="rId45"/>
    <p:sldId id="326" r:id="rId46"/>
    <p:sldId id="327" r:id="rId47"/>
    <p:sldId id="328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5213-88B8-4040-B176-423DA27CE1E7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88DA2-9C0B-4DA1-A13C-B0CA0B170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F1BA04-0135-40FF-879D-76B1C9DE36E5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8DA2-9C0B-4DA1-A13C-B0CA0B170A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2E0CC-BA58-446E-ADEA-E7233DD708D2}" type="slidenum">
              <a:rPr lang="en-US"/>
              <a:pPr/>
              <a:t>44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98" y="3257778"/>
            <a:ext cx="7314406" cy="3085419"/>
          </a:xfrm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FCD30-EC9D-45E0-98CB-41F45769D92F}" type="slidenum">
              <a:rPr lang="en-US"/>
              <a:pPr/>
              <a:t>45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98" y="3257778"/>
            <a:ext cx="7314406" cy="3085419"/>
          </a:xfrm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6B446-2941-4A8A-A0A3-EBB1096810F3}" type="slidenum">
              <a:rPr lang="en-US"/>
              <a:pPr/>
              <a:t>46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98" y="3257778"/>
            <a:ext cx="7314406" cy="3085419"/>
          </a:xfrm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4B453-9D35-4356-951C-1B7B28736081}" type="slidenum">
              <a:rPr lang="en-US"/>
              <a:pPr/>
              <a:t>47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98" y="3257778"/>
            <a:ext cx="7314406" cy="3085419"/>
          </a:xfrm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DFDE-683B-4AF1-93DC-0206640679B6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FC86-1646-4806-9B56-C2C32DB62BF3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ABD1-ACDB-4CEA-ADA1-D1648E8A7454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70">
                <a:moveTo>
                  <a:pt x="0" y="762"/>
                </a:moveTo>
                <a:lnTo>
                  <a:pt x="9144000" y="762"/>
                </a:lnTo>
                <a:lnTo>
                  <a:pt x="9144000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53505"/>
            <a:ext cx="9144000" cy="17780"/>
          </a:xfrm>
          <a:custGeom>
            <a:avLst/>
            <a:gdLst/>
            <a:ahLst/>
            <a:cxnLst/>
            <a:rect l="l" t="t" r="r" b="b"/>
            <a:pathLst>
              <a:path w="9144000" h="17779">
                <a:moveTo>
                  <a:pt x="0" y="17525"/>
                </a:moveTo>
                <a:lnTo>
                  <a:pt x="9144000" y="17525"/>
                </a:lnTo>
                <a:lnTo>
                  <a:pt x="9144000" y="0"/>
                </a:lnTo>
                <a:lnTo>
                  <a:pt x="0" y="0"/>
                </a:lnTo>
                <a:lnTo>
                  <a:pt x="0" y="17525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761"/>
            <a:ext cx="9144000" cy="5953125"/>
          </a:xfrm>
          <a:custGeom>
            <a:avLst/>
            <a:gdLst/>
            <a:ahLst/>
            <a:cxnLst/>
            <a:rect l="l" t="t" r="r" b="b"/>
            <a:pathLst>
              <a:path w="9144000" h="5953125">
                <a:moveTo>
                  <a:pt x="0" y="5952744"/>
                </a:moveTo>
                <a:lnTo>
                  <a:pt x="9144000" y="5952744"/>
                </a:lnTo>
                <a:lnTo>
                  <a:pt x="9144000" y="0"/>
                </a:lnTo>
                <a:lnTo>
                  <a:pt x="0" y="0"/>
                </a:lnTo>
                <a:lnTo>
                  <a:pt x="0" y="5952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761"/>
            <a:ext cx="9144000" cy="5953125"/>
          </a:xfrm>
          <a:custGeom>
            <a:avLst/>
            <a:gdLst/>
            <a:ahLst/>
            <a:cxnLst/>
            <a:rect l="l" t="t" r="r" b="b"/>
            <a:pathLst>
              <a:path w="9144000" h="5953125">
                <a:moveTo>
                  <a:pt x="0" y="5952744"/>
                </a:moveTo>
                <a:lnTo>
                  <a:pt x="9144000" y="5952744"/>
                </a:lnTo>
                <a:lnTo>
                  <a:pt x="9144000" y="0"/>
                </a:lnTo>
                <a:lnTo>
                  <a:pt x="0" y="0"/>
                </a:lnTo>
                <a:lnTo>
                  <a:pt x="0" y="5952744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7133-8C09-48F6-A2F1-B33B3985174C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C309-7BCA-4542-B20D-51D9C2773E63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133350"/>
            <a:ext cx="8294687" cy="1009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11430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3913" y="1143000"/>
            <a:ext cx="411638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3913" y="3771900"/>
            <a:ext cx="411638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CPSC 531: RN Generation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fld id="{71389818-D996-44B7-8A67-E4BA83AAC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133350"/>
            <a:ext cx="8294687" cy="1009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11430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143000"/>
            <a:ext cx="4116387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CPSC 531: RN Generation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fld id="{98EFF505-5B22-414E-96A4-A95B587EB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692" y="2800857"/>
            <a:ext cx="49286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260" y="1862455"/>
            <a:ext cx="5911850" cy="263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6009" y="6323333"/>
            <a:ext cx="82550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18-</a:t>
            </a:r>
            <a:r>
              <a:rPr dirty="0"/>
              <a:t>Ja</a:t>
            </a:r>
            <a:r>
              <a:rPr spc="-5" dirty="0"/>
              <a:t>n-</a:t>
            </a:r>
            <a:r>
              <a:rPr spc="-1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8D73-C4E7-490E-893E-56B0F160EDE8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1325" y="6331838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2942" y="3162681"/>
            <a:ext cx="4763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9485" algn="l"/>
                <a:tab pos="2198370" algn="l"/>
              </a:tabLst>
            </a:pPr>
            <a:r>
              <a:rPr sz="3200" dirty="0"/>
              <a:t>Life	</a:t>
            </a:r>
            <a:r>
              <a:rPr sz="3200" spc="-5" dirty="0"/>
              <a:t>cycle	</a:t>
            </a:r>
            <a:r>
              <a:rPr sz="3200" dirty="0"/>
              <a:t>in</a:t>
            </a:r>
            <a:r>
              <a:rPr sz="3200" spc="-95" dirty="0"/>
              <a:t> </a:t>
            </a:r>
            <a:r>
              <a:rPr sz="3200" dirty="0"/>
              <a:t>Simulation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00354"/>
            <a:ext cx="5713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w Cen MT"/>
                <a:cs typeface="Tw Cen MT"/>
              </a:rPr>
              <a:t>Execute Simulation </a:t>
            </a:r>
            <a:r>
              <a:rPr sz="2700" dirty="0">
                <a:latin typeface="Tw Cen MT"/>
                <a:cs typeface="Tw Cen MT"/>
              </a:rPr>
              <a:t>and </a:t>
            </a:r>
            <a:r>
              <a:rPr sz="2700" spc="-10" dirty="0">
                <a:latin typeface="Tw Cen MT"/>
                <a:cs typeface="Tw Cen MT"/>
              </a:rPr>
              <a:t>Analyze</a:t>
            </a:r>
            <a:r>
              <a:rPr sz="2700" spc="25" dirty="0">
                <a:latin typeface="Tw Cen MT"/>
                <a:cs typeface="Tw Cen MT"/>
              </a:rPr>
              <a:t> </a:t>
            </a:r>
            <a:r>
              <a:rPr sz="2700" spc="-5" dirty="0">
                <a:latin typeface="Tw Cen MT"/>
                <a:cs typeface="Tw Cen MT"/>
              </a:rPr>
              <a:t>Output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334" y="1369014"/>
            <a:ext cx="8671560" cy="518731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har char="•"/>
              <a:tabLst>
                <a:tab pos="354965" algn="l"/>
                <a:tab pos="355600" algn="l"/>
                <a:tab pos="1010285" algn="l"/>
                <a:tab pos="1699895" algn="l"/>
                <a:tab pos="2508885" algn="l"/>
                <a:tab pos="2876550" algn="l"/>
                <a:tab pos="3786504" algn="l"/>
                <a:tab pos="4510405" algn="l"/>
                <a:tab pos="5080635" algn="l"/>
                <a:tab pos="6414135" algn="l"/>
                <a:tab pos="6900545" algn="l"/>
                <a:tab pos="8217534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	runs,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	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	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	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	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lected	for	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is,	are</a:t>
            </a:r>
            <a:endParaRPr sz="2400">
              <a:latin typeface="Arial"/>
              <a:cs typeface="Arial"/>
            </a:endParaRPr>
          </a:p>
          <a:p>
            <a:pPr marL="354965" algn="just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"/>
                <a:cs typeface="Arial"/>
              </a:rPr>
              <a:t>known as </a:t>
            </a:r>
            <a:r>
              <a:rPr sz="2400" b="1" spc="-5" dirty="0">
                <a:latin typeface="Arial"/>
                <a:cs typeface="Arial"/>
              </a:rPr>
              <a:t>production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runs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7620" indent="-342900" algn="just">
              <a:lnSpc>
                <a:spcPts val="432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They are used </a:t>
            </a:r>
            <a:r>
              <a:rPr sz="2400" dirty="0">
                <a:latin typeface="Arial"/>
                <a:cs typeface="Arial"/>
              </a:rPr>
              <a:t>to estimate </a:t>
            </a:r>
            <a:r>
              <a:rPr sz="2400" b="1" spc="-5" dirty="0">
                <a:latin typeface="Arial"/>
                <a:cs typeface="Arial"/>
              </a:rPr>
              <a:t>measures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performance  </a:t>
            </a:r>
            <a:r>
              <a:rPr sz="2400" b="1" dirty="0">
                <a:latin typeface="Arial"/>
                <a:cs typeface="Arial"/>
              </a:rPr>
              <a:t>(MOP)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scenarios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being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simulated.</a:t>
            </a:r>
            <a:endParaRPr sz="2400">
              <a:latin typeface="Arial"/>
              <a:cs typeface="Arial"/>
            </a:endParaRPr>
          </a:p>
          <a:p>
            <a:pPr marL="387350" marR="8255" indent="-343535" algn="just">
              <a:lnSpc>
                <a:spcPct val="150100"/>
              </a:lnSpc>
              <a:spcBef>
                <a:spcPts val="509"/>
              </a:spcBef>
              <a:buChar char="•"/>
              <a:tabLst>
                <a:tab pos="387985" algn="l"/>
              </a:tabLst>
            </a:pPr>
            <a:r>
              <a:rPr sz="2400" spc="-5" dirty="0">
                <a:latin typeface="Arial"/>
                <a:cs typeface="Arial"/>
              </a:rPr>
              <a:t>By analyzing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MOP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production </a:t>
            </a:r>
            <a:r>
              <a:rPr sz="2400" dirty="0">
                <a:latin typeface="Arial"/>
                <a:cs typeface="Arial"/>
              </a:rPr>
              <a:t>runs, the simulation  </a:t>
            </a:r>
            <a:r>
              <a:rPr sz="2400" spc="-5" dirty="0">
                <a:latin typeface="Arial"/>
                <a:cs typeface="Arial"/>
              </a:rPr>
              <a:t>analyst determines if </a:t>
            </a:r>
            <a:r>
              <a:rPr sz="2400" b="1" spc="-5" dirty="0">
                <a:latin typeface="Arial"/>
                <a:cs typeface="Arial"/>
              </a:rPr>
              <a:t>additional </a:t>
            </a:r>
            <a:r>
              <a:rPr sz="2400" b="1" dirty="0">
                <a:latin typeface="Arial"/>
                <a:cs typeface="Arial"/>
              </a:rPr>
              <a:t>runs </a:t>
            </a:r>
            <a:r>
              <a:rPr sz="2400" b="1" spc="-5" dirty="0">
                <a:latin typeface="Arial"/>
                <a:cs typeface="Arial"/>
              </a:rPr>
              <a:t>are needed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0" dirty="0">
                <a:latin typeface="Arial"/>
                <a:cs typeface="Arial"/>
              </a:rPr>
              <a:t>any  </a:t>
            </a:r>
            <a:r>
              <a:rPr sz="2400" spc="-5" dirty="0">
                <a:latin typeface="Arial"/>
                <a:cs typeface="Arial"/>
              </a:rPr>
              <a:t>additional </a:t>
            </a:r>
            <a:r>
              <a:rPr sz="2400" b="1" spc="-5" dirty="0">
                <a:latin typeface="Arial"/>
                <a:cs typeface="Arial"/>
              </a:rPr>
              <a:t>scenarios need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simulated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11480" marR="54610" indent="-342900" algn="just">
              <a:lnSpc>
                <a:spcPct val="150000"/>
              </a:lnSpc>
              <a:spcBef>
                <a:spcPts val="855"/>
              </a:spcBef>
              <a:buChar char="•"/>
              <a:tabLst>
                <a:tab pos="412115" algn="l"/>
                <a:tab pos="6002020" algn="l"/>
              </a:tabLst>
            </a:pPr>
            <a:r>
              <a:rPr sz="2400" spc="-5" dirty="0">
                <a:latin typeface="Arial"/>
                <a:cs typeface="Arial"/>
              </a:rPr>
              <a:t>Analyzing the </a:t>
            </a:r>
            <a:r>
              <a:rPr sz="2400" dirty="0">
                <a:latin typeface="Arial"/>
                <a:cs typeface="Arial"/>
              </a:rPr>
              <a:t>results </a:t>
            </a:r>
            <a:r>
              <a:rPr sz="2400" spc="-5" dirty="0">
                <a:latin typeface="Arial"/>
                <a:cs typeface="Arial"/>
              </a:rPr>
              <a:t>could </a:t>
            </a:r>
            <a:r>
              <a:rPr sz="2400" b="1" spc="-5" dirty="0">
                <a:latin typeface="Arial"/>
                <a:cs typeface="Arial"/>
              </a:rPr>
              <a:t>indicate that the simulation  needs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modified.	</a:t>
            </a:r>
            <a:r>
              <a:rPr sz="2100" spc="-7" baseline="-3968" dirty="0">
                <a:solidFill>
                  <a:srgbClr val="775F54"/>
                </a:solidFill>
                <a:latin typeface="Arial"/>
                <a:cs typeface="Arial"/>
              </a:rPr>
              <a:t>18-Jan-19</a:t>
            </a:r>
            <a:endParaRPr sz="2100" baseline="-39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8922"/>
            <a:ext cx="30829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5180" algn="l"/>
              </a:tabLst>
            </a:pPr>
            <a:r>
              <a:rPr sz="2600" dirty="0">
                <a:latin typeface="Tw Cen MT"/>
                <a:cs typeface="Tw Cen MT"/>
              </a:rPr>
              <a:t>Conf</a:t>
            </a:r>
            <a:r>
              <a:rPr sz="2600" spc="-10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gu</a:t>
            </a:r>
            <a:r>
              <a:rPr sz="2600" spc="15" dirty="0">
                <a:latin typeface="Tw Cen MT"/>
                <a:cs typeface="Tw Cen MT"/>
              </a:rPr>
              <a:t>r</a:t>
            </a:r>
            <a:r>
              <a:rPr sz="2600" spc="50" dirty="0">
                <a:latin typeface="Tw Cen MT"/>
                <a:cs typeface="Tw Cen MT"/>
              </a:rPr>
              <a:t>a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10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on	Contr</a:t>
            </a:r>
            <a:r>
              <a:rPr sz="2600" spc="-1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l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96" y="1801875"/>
            <a:ext cx="8806815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423545" algn="l"/>
                <a:tab pos="424180" algn="l"/>
                <a:tab pos="277431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simulation package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real-world  project </a:t>
            </a:r>
            <a:r>
              <a:rPr sz="2400" spc="-5" dirty="0">
                <a:latin typeface="Arial"/>
                <a:cs typeface="Arial"/>
              </a:rPr>
              <a:t>can be made </a:t>
            </a:r>
            <a:r>
              <a:rPr sz="2400" spc="-10" dirty="0">
                <a:latin typeface="Arial"/>
                <a:cs typeface="Arial"/>
              </a:rPr>
              <a:t>up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thousands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	millions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lines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computer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computer </a:t>
            </a:r>
            <a:r>
              <a:rPr sz="2400" spc="-5" dirty="0">
                <a:latin typeface="Arial"/>
                <a:cs typeface="Arial"/>
              </a:rPr>
              <a:t>simulation packages </a:t>
            </a:r>
            <a:r>
              <a:rPr sz="2400" dirty="0">
                <a:latin typeface="Arial"/>
                <a:cs typeface="Arial"/>
              </a:rPr>
              <a:t>could </a:t>
            </a:r>
            <a:r>
              <a:rPr sz="2400" spc="-5" dirty="0">
                <a:latin typeface="Arial"/>
                <a:cs typeface="Arial"/>
              </a:rPr>
              <a:t>be a </a:t>
            </a:r>
            <a:r>
              <a:rPr sz="2400" dirty="0">
                <a:latin typeface="Arial"/>
                <a:cs typeface="Arial"/>
              </a:rPr>
              <a:t>collection </a:t>
            </a:r>
            <a:r>
              <a:rPr sz="2400" spc="-5" dirty="0">
                <a:latin typeface="Arial"/>
                <a:cs typeface="Arial"/>
              </a:rPr>
              <a:t>of  several individual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packages linked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  <a:p>
            <a:pPr marL="476884" marR="241300" lvl="1" indent="-343535">
              <a:lnSpc>
                <a:spcPct val="150100"/>
              </a:lnSpc>
              <a:spcBef>
                <a:spcPts val="1995"/>
              </a:spcBef>
              <a:buChar char="•"/>
              <a:tabLst>
                <a:tab pos="476250" algn="l"/>
                <a:tab pos="477520" algn="l"/>
                <a:tab pos="1358900" algn="l"/>
                <a:tab pos="2104390" algn="l"/>
                <a:tab pos="3020695" algn="l"/>
                <a:tab pos="3649979" algn="l"/>
                <a:tab pos="3989704" algn="l"/>
                <a:tab pos="4871085" algn="l"/>
                <a:tab pos="6043295" algn="l"/>
                <a:tab pos="6707505" algn="l"/>
                <a:tab pos="7454900" algn="l"/>
                <a:tab pos="7879715" algn="l"/>
              </a:tabLst>
            </a:pPr>
            <a:r>
              <a:rPr sz="2400" dirty="0">
                <a:latin typeface="Arial"/>
                <a:cs typeface="Arial"/>
              </a:rPr>
              <a:t>What	may	</a:t>
            </a:r>
            <a:r>
              <a:rPr sz="2400" spc="-5" dirty="0">
                <a:latin typeface="Arial"/>
                <a:cs typeface="Arial"/>
              </a:rPr>
              <a:t>seem	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small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hange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to	</a:t>
            </a:r>
            <a:r>
              <a:rPr sz="2400" spc="-5" dirty="0">
                <a:latin typeface="Arial"/>
                <a:cs typeface="Arial"/>
              </a:rPr>
              <a:t>large  excursions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behavior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overall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simulation.</a:t>
            </a:r>
            <a:endParaRPr sz="2400">
              <a:latin typeface="Arial"/>
              <a:cs typeface="Arial"/>
            </a:endParaRPr>
          </a:p>
          <a:p>
            <a:pPr marL="476884" lvl="1" indent="-344170">
              <a:lnSpc>
                <a:spcPct val="100000"/>
              </a:lnSpc>
              <a:spcBef>
                <a:spcPts val="1440"/>
              </a:spcBef>
              <a:buChar char="•"/>
              <a:tabLst>
                <a:tab pos="476250" algn="l"/>
                <a:tab pos="477520" algn="l"/>
              </a:tabLst>
            </a:pPr>
            <a:r>
              <a:rPr sz="2400" spc="-5" dirty="0">
                <a:latin typeface="Arial"/>
                <a:cs typeface="Arial"/>
              </a:rPr>
              <a:t>Thus, it is important to keep </a:t>
            </a:r>
            <a:r>
              <a:rPr sz="2400" dirty="0">
                <a:latin typeface="Arial"/>
                <a:cs typeface="Arial"/>
              </a:rPr>
              <a:t>control of the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07" y="6079642"/>
            <a:ext cx="534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contents, known as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configuration</a:t>
            </a:r>
            <a:r>
              <a:rPr sz="2400" dirty="0">
                <a:latin typeface="Arial"/>
                <a:cs typeface="Arial"/>
              </a:rPr>
              <a:t>.”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009" y="6306413"/>
            <a:ext cx="825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59740"/>
            <a:ext cx="575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1230" algn="l"/>
              </a:tabLst>
            </a:pPr>
            <a:r>
              <a:rPr sz="4400" spc="-20" dirty="0">
                <a:latin typeface="Tw Cen MT"/>
                <a:cs typeface="Tw Cen MT"/>
              </a:rPr>
              <a:t>Develop	</a:t>
            </a:r>
            <a:r>
              <a:rPr sz="4400" spc="5" dirty="0">
                <a:latin typeface="Tw Cen MT"/>
                <a:cs typeface="Tw Cen MT"/>
              </a:rPr>
              <a:t>Documentation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1730121"/>
            <a:ext cx="8497570" cy="407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Documentation is a </a:t>
            </a:r>
            <a:r>
              <a:rPr sz="2400" b="1" dirty="0">
                <a:latin typeface="Arial"/>
                <a:cs typeface="Arial"/>
              </a:rPr>
              <a:t>very important part </a:t>
            </a:r>
            <a:r>
              <a:rPr sz="2400" b="1" spc="-10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simulation  process.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simulation </a:t>
            </a:r>
            <a:r>
              <a:rPr sz="240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going 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used again </a:t>
            </a:r>
            <a:r>
              <a:rPr sz="2400" b="1" spc="-10" dirty="0">
                <a:latin typeface="Arial"/>
                <a:cs typeface="Arial"/>
              </a:rPr>
              <a:t>by </a:t>
            </a:r>
            <a:r>
              <a:rPr sz="2400" b="1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same </a:t>
            </a:r>
            <a:r>
              <a:rPr sz="2400" b="1" dirty="0">
                <a:latin typeface="Arial"/>
                <a:cs typeface="Arial"/>
              </a:rPr>
              <a:t>or different </a:t>
            </a:r>
            <a:r>
              <a:rPr sz="2400" b="1" spc="-5" dirty="0">
                <a:latin typeface="Arial"/>
                <a:cs typeface="Arial"/>
              </a:rPr>
              <a:t>analysts, </a:t>
            </a:r>
            <a:r>
              <a:rPr sz="2400" b="1" dirty="0">
                <a:latin typeface="Arial"/>
                <a:cs typeface="Arial"/>
              </a:rPr>
              <a:t>it may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dirty="0">
                <a:latin typeface="Arial"/>
                <a:cs typeface="Arial"/>
              </a:rPr>
              <a:t>necessary to  </a:t>
            </a:r>
            <a:r>
              <a:rPr sz="2400" b="1" spc="-5" dirty="0">
                <a:latin typeface="Arial"/>
                <a:cs typeface="Arial"/>
              </a:rPr>
              <a:t>understand how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simulation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operates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84810" marR="5080" indent="-342900" algn="just">
              <a:lnSpc>
                <a:spcPct val="150000"/>
              </a:lnSpc>
              <a:spcBef>
                <a:spcPts val="1650"/>
              </a:spcBef>
              <a:buChar char="•"/>
              <a:tabLst>
                <a:tab pos="385445" algn="l"/>
              </a:tabLst>
            </a:pPr>
            <a:r>
              <a:rPr sz="2400" spc="-5" dirty="0">
                <a:latin typeface="Arial"/>
                <a:cs typeface="Arial"/>
              </a:rPr>
              <a:t>Also, if </a:t>
            </a:r>
            <a:r>
              <a:rPr sz="2400" dirty="0">
                <a:latin typeface="Arial"/>
                <a:cs typeface="Arial"/>
              </a:rPr>
              <a:t>the model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modified,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greatly  </a:t>
            </a:r>
            <a:r>
              <a:rPr sz="2400" spc="-5" dirty="0">
                <a:latin typeface="Arial"/>
                <a:cs typeface="Arial"/>
              </a:rPr>
              <a:t>facilitated by adequate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896" y="2338196"/>
            <a:ext cx="82689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88035" algn="l"/>
                <a:tab pos="1271270" algn="l"/>
                <a:tab pos="2804795" algn="l"/>
                <a:tab pos="3576320" algn="l"/>
                <a:tab pos="4144645" algn="l"/>
                <a:tab pos="4831715" algn="l"/>
                <a:tab pos="6618605" algn="l"/>
                <a:tab pos="7793355" algn="l"/>
              </a:tabLst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important</a:t>
            </a:r>
            <a:r>
              <a:rPr sz="2400" dirty="0">
                <a:latin typeface="Arial"/>
                <a:cs typeface="Arial"/>
              </a:rPr>
              <a:t>	that	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b="1" dirty="0">
                <a:latin typeface="Arial"/>
                <a:cs typeface="Arial"/>
              </a:rPr>
              <a:t>simul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ion	in</a:t>
            </a:r>
            <a:r>
              <a:rPr sz="2400" b="1" spc="-1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uts	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documented.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2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the simulation interfaces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identified, and </a:t>
            </a:r>
            <a:r>
              <a:rPr sz="2400" dirty="0">
                <a:latin typeface="Arial"/>
                <a:cs typeface="Arial"/>
              </a:rPr>
              <a:t>the  format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data,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their </a:t>
            </a:r>
            <a:r>
              <a:rPr sz="2400" spc="-5" dirty="0">
                <a:latin typeface="Arial"/>
                <a:cs typeface="Arial"/>
              </a:rPr>
              <a:t>units or dimensions,  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59740"/>
            <a:ext cx="7109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1230" algn="l"/>
              </a:tabLst>
            </a:pPr>
            <a:r>
              <a:rPr sz="4400" spc="-20" dirty="0">
                <a:latin typeface="Tw Cen MT"/>
                <a:cs typeface="Tw Cen MT"/>
              </a:rPr>
              <a:t>Develop	</a:t>
            </a:r>
            <a:r>
              <a:rPr sz="4400" spc="5" dirty="0">
                <a:latin typeface="Tw Cen MT"/>
                <a:cs typeface="Tw Cen MT"/>
              </a:rPr>
              <a:t>Documentation</a:t>
            </a:r>
            <a:r>
              <a:rPr sz="4400" spc="-85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Cont’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788" y="2556764"/>
            <a:ext cx="7894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</a:rPr>
              <a:t>Discrete </a:t>
            </a:r>
            <a:r>
              <a:rPr sz="4800" dirty="0">
                <a:solidFill>
                  <a:srgbClr val="FF0000"/>
                </a:solidFill>
              </a:rPr>
              <a:t>Events</a:t>
            </a:r>
            <a:r>
              <a:rPr sz="4800" spc="10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Simulation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308975" y="29362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EBDDC3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4170"/>
            <a:ext cx="2355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i</a:t>
            </a:r>
            <a:r>
              <a:rPr sz="4400" b="0" spc="-8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1836241"/>
            <a:ext cx="8043545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475615" algn="l"/>
                <a:tab pos="476250" algn="l"/>
              </a:tabLst>
            </a:pPr>
            <a:r>
              <a:rPr sz="3600" spc="-5" dirty="0">
                <a:latin typeface="Tahoma"/>
                <a:cs typeface="Tahoma"/>
              </a:rPr>
              <a:t>Understand the concept </a:t>
            </a:r>
            <a:r>
              <a:rPr sz="3600" dirty="0">
                <a:latin typeface="Tahoma"/>
                <a:cs typeface="Tahoma"/>
              </a:rPr>
              <a:t>of</a:t>
            </a:r>
            <a:r>
              <a:rPr sz="3600" spc="-1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simulation</a:t>
            </a:r>
            <a:endParaRPr sz="3600">
              <a:latin typeface="Tahoma"/>
              <a:cs typeface="Tahoma"/>
            </a:endParaRPr>
          </a:p>
          <a:p>
            <a:pPr marL="332740" marR="485775" indent="-320040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475615" algn="l"/>
                <a:tab pos="476250" algn="l"/>
                <a:tab pos="1588135" algn="l"/>
              </a:tabLst>
            </a:pPr>
            <a:r>
              <a:rPr dirty="0"/>
              <a:t>	</a:t>
            </a:r>
            <a:r>
              <a:rPr sz="3600" dirty="0">
                <a:latin typeface="Tahoma"/>
                <a:cs typeface="Tahoma"/>
              </a:rPr>
              <a:t>Understand </a:t>
            </a:r>
            <a:r>
              <a:rPr sz="3600" spc="-5" dirty="0">
                <a:latin typeface="Tahoma"/>
                <a:cs typeface="Tahoma"/>
              </a:rPr>
              <a:t>the </a:t>
            </a:r>
            <a:r>
              <a:rPr sz="3600" spc="-10" dirty="0">
                <a:latin typeface="Tahoma"/>
                <a:cs typeface="Tahoma"/>
              </a:rPr>
              <a:t>concept </a:t>
            </a:r>
            <a:r>
              <a:rPr sz="3600" dirty="0">
                <a:latin typeface="Tahoma"/>
                <a:cs typeface="Tahoma"/>
              </a:rPr>
              <a:t>of </a:t>
            </a:r>
            <a:r>
              <a:rPr sz="3600" spc="-5" dirty="0">
                <a:latin typeface="Tahoma"/>
                <a:cs typeface="Tahoma"/>
              </a:rPr>
              <a:t>discrete  </a:t>
            </a:r>
            <a:r>
              <a:rPr sz="3600" spc="-10" dirty="0">
                <a:latin typeface="Tahoma"/>
                <a:cs typeface="Tahoma"/>
              </a:rPr>
              <a:t>event	</a:t>
            </a:r>
            <a:r>
              <a:rPr sz="3600" spc="-5" dirty="0">
                <a:latin typeface="Tahoma"/>
                <a:cs typeface="Tahoma"/>
              </a:rPr>
              <a:t>simulation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162800" cy="307777"/>
          </a:xfrm>
          <a:noFill/>
          <a:ln/>
        </p:spPr>
        <p:txBody>
          <a:bodyPr/>
          <a:lstStyle/>
          <a:p>
            <a:r>
              <a:rPr lang="en-US" altLang="en-US" sz="2000" dirty="0"/>
              <a:t>Discrete Event Simulation </a:t>
            </a:r>
            <a:r>
              <a:rPr lang="en-US" altLang="en-US" sz="2000" dirty="0">
                <a:solidFill>
                  <a:srgbClr val="FF0000"/>
                </a:solidFill>
              </a:rPr>
              <a:t>- Some terminology -1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685800" y="19050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200" dirty="0">
                <a:solidFill>
                  <a:srgbClr val="FF0000"/>
                </a:solidFill>
              </a:rPr>
              <a:t> </a:t>
            </a:r>
            <a:r>
              <a:rPr kumimoji="0" lang="en-US" altLang="en-US" sz="2200" b="1" dirty="0">
                <a:solidFill>
                  <a:srgbClr val="FF0000"/>
                </a:solidFill>
              </a:rPr>
              <a:t>System Environment</a:t>
            </a:r>
            <a:r>
              <a:rPr kumimoji="0" lang="en-US" altLang="en-US" sz="2200" dirty="0">
                <a:solidFill>
                  <a:srgbClr val="FF0000"/>
                </a:solidFill>
              </a:rPr>
              <a:t>: </a:t>
            </a:r>
            <a:r>
              <a:rPr kumimoji="0" lang="en-US" altLang="en-US" sz="2200" dirty="0"/>
              <a:t>the collection of external factors capable of causing a change in the system.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FF0000"/>
                </a:solidFill>
              </a:rPr>
              <a:t>State of a System</a:t>
            </a:r>
            <a:r>
              <a:rPr kumimoji="0" lang="en-US" altLang="en-US" sz="2200" dirty="0">
                <a:solidFill>
                  <a:srgbClr val="FF0000"/>
                </a:solidFill>
              </a:rPr>
              <a:t>: </a:t>
            </a:r>
            <a:r>
              <a:rPr kumimoji="0" lang="en-US" altLang="en-US" sz="2200" dirty="0"/>
              <a:t>the minimal collection of information with which the future behavior of a system can be reliably (uniquely?) predicted.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FF0000"/>
                </a:solidFill>
              </a:rPr>
              <a:t>Activity</a:t>
            </a:r>
            <a:r>
              <a:rPr kumimoji="0" lang="en-US" altLang="en-US" sz="2200" dirty="0"/>
              <a:t>: any events that causes a State Change.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FF0000"/>
                </a:solidFill>
              </a:rPr>
              <a:t>Endogenous Activity</a:t>
            </a:r>
            <a:r>
              <a:rPr kumimoji="0" lang="en-US" altLang="en-US" sz="2200" dirty="0"/>
              <a:t>: one occurring </a:t>
            </a:r>
            <a:r>
              <a:rPr kumimoji="0" lang="en-US" altLang="en-US" sz="2200" b="1" dirty="0"/>
              <a:t>inside</a:t>
            </a:r>
            <a:r>
              <a:rPr kumimoji="0" lang="en-US" altLang="en-US" sz="2200" dirty="0"/>
              <a:t> the system.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FF0000"/>
                </a:solidFill>
              </a:rPr>
              <a:t>Exogenous Activity</a:t>
            </a:r>
            <a:r>
              <a:rPr kumimoji="0" lang="en-US" altLang="en-US" sz="2200" dirty="0">
                <a:solidFill>
                  <a:srgbClr val="FF0000"/>
                </a:solidFill>
              </a:rPr>
              <a:t>: </a:t>
            </a:r>
            <a:r>
              <a:rPr kumimoji="0" lang="en-US" altLang="en-US" sz="2200" dirty="0"/>
              <a:t>one occurring </a:t>
            </a:r>
            <a:r>
              <a:rPr kumimoji="0" lang="en-US" altLang="en-US" sz="2200" b="1" dirty="0"/>
              <a:t>outside</a:t>
            </a:r>
            <a:r>
              <a:rPr kumimoji="0" lang="en-US" altLang="en-US" sz="2200" dirty="0"/>
              <a:t> the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533400" y="1905000"/>
            <a:ext cx="77724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rgbClr val="FF0000"/>
                </a:solidFill>
              </a:rPr>
              <a:t>Continuous System</a:t>
            </a:r>
            <a:r>
              <a:rPr kumimoji="0" lang="en-US" altLang="en-US" sz="2000" dirty="0">
                <a:solidFill>
                  <a:srgbClr val="FF0000"/>
                </a:solidFill>
              </a:rPr>
              <a:t>: </a:t>
            </a:r>
            <a:r>
              <a:rPr kumimoji="0" lang="en-US" altLang="en-US" sz="2000" dirty="0"/>
              <a:t>one in which the quantities of interest are represented by continuous variables (e.g., distances between cars on a highway).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000" b="1" dirty="0"/>
              <a:t>D</a:t>
            </a:r>
            <a:r>
              <a:rPr kumimoji="0" lang="en-US" altLang="en-US" sz="2000" b="1" dirty="0">
                <a:solidFill>
                  <a:srgbClr val="FF0000"/>
                </a:solidFill>
              </a:rPr>
              <a:t>iscrete System</a:t>
            </a:r>
            <a:r>
              <a:rPr kumimoji="0" lang="en-US" altLang="en-US" sz="2000" dirty="0">
                <a:solidFill>
                  <a:srgbClr val="FF0000"/>
                </a:solidFill>
              </a:rPr>
              <a:t>: </a:t>
            </a:r>
            <a:r>
              <a:rPr kumimoji="0" lang="en-US" altLang="en-US" sz="2000" dirty="0"/>
              <a:t>one in which the quantities of interest are represented by integer-valued variables (e.g., number of cars on a highway).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rgbClr val="FF0000"/>
                </a:solidFill>
              </a:rPr>
              <a:t>Hybrid System</a:t>
            </a:r>
            <a:r>
              <a:rPr kumimoji="0" lang="en-US" altLang="en-US" sz="2000" dirty="0">
                <a:solidFill>
                  <a:srgbClr val="FF0000"/>
                </a:solidFill>
              </a:rPr>
              <a:t>: </a:t>
            </a:r>
            <a:r>
              <a:rPr kumimoji="0" lang="en-US" altLang="en-US" sz="2000" dirty="0"/>
              <a:t>one in which both integer and </a:t>
            </a:r>
            <a:r>
              <a:rPr kumimoji="0" lang="en-US" altLang="en-US" sz="2000" dirty="0" err="1"/>
              <a:t>continuos</a:t>
            </a:r>
            <a:r>
              <a:rPr kumimoji="0" lang="en-US" altLang="en-US" sz="2000" dirty="0"/>
              <a:t> variables appear (e. g., number of and distances between cars) and are of interest.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162800" cy="307777"/>
          </a:xfrm>
          <a:noFill/>
          <a:ln/>
        </p:spPr>
        <p:txBody>
          <a:bodyPr/>
          <a:lstStyle/>
          <a:p>
            <a:r>
              <a:rPr lang="en-US" altLang="en-US" sz="2000" dirty="0"/>
              <a:t>Discrete Event Simulation </a:t>
            </a:r>
            <a:r>
              <a:rPr lang="en-US" altLang="en-US" sz="2000" dirty="0">
                <a:solidFill>
                  <a:srgbClr val="FF0000"/>
                </a:solidFill>
              </a:rPr>
              <a:t>- Some terminology 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28600" y="1604963"/>
            <a:ext cx="8610600" cy="48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1900" b="1" dirty="0">
                <a:solidFill>
                  <a:srgbClr val="FF0000"/>
                </a:solidFill>
              </a:rPr>
              <a:t>Deterministic System</a:t>
            </a:r>
            <a:r>
              <a:rPr kumimoji="0" lang="en-US" altLang="en-US" sz="1900" dirty="0">
                <a:solidFill>
                  <a:srgbClr val="FF0000"/>
                </a:solidFill>
              </a:rPr>
              <a:t>: </a:t>
            </a:r>
            <a:r>
              <a:rPr kumimoji="0" lang="en-US" altLang="en-US" sz="1900" dirty="0"/>
              <a:t>one in which the next state is </a:t>
            </a:r>
            <a:r>
              <a:rPr kumimoji="0" lang="en-US" altLang="en-US" sz="1900" b="1" dirty="0"/>
              <a:t>uniquely determined</a:t>
            </a:r>
            <a:r>
              <a:rPr kumimoji="0" lang="en-US" altLang="en-US" sz="1900" dirty="0"/>
              <a:t> by the current state.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en-US" altLang="en-US" sz="1900" dirty="0"/>
              <a:t>Examples: Classical Mechanics; anything that can be adequately modeled via Newtonian Mechanics: hit the brakes of your car under exactly controlled conditions and the distance it takes for you to come to a stop can be exactly predicted. Deterministic Automata.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en-US" sz="1900" b="1" dirty="0">
                <a:solidFill>
                  <a:srgbClr val="FF0000"/>
                </a:solidFill>
              </a:rPr>
              <a:t>Stochastic System</a:t>
            </a:r>
            <a:r>
              <a:rPr kumimoji="0" lang="en-US" altLang="en-US" sz="1900" dirty="0">
                <a:solidFill>
                  <a:srgbClr val="FF0000"/>
                </a:solidFill>
              </a:rPr>
              <a:t>: </a:t>
            </a:r>
            <a:r>
              <a:rPr kumimoji="0" lang="en-US" altLang="en-US" sz="1900" dirty="0"/>
              <a:t>one in which the next state is only </a:t>
            </a:r>
            <a:r>
              <a:rPr kumimoji="0" lang="en-US" altLang="en-US" sz="1900" b="1" dirty="0"/>
              <a:t>probabilistically determined</a:t>
            </a:r>
            <a:r>
              <a:rPr kumimoji="0" lang="en-US" altLang="en-US" sz="1900" dirty="0"/>
              <a:t> by the current state - there are multiple possible next states that can occur subsequent to the same activity, each with a given probability.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en-US" altLang="en-US" sz="1900" dirty="0"/>
              <a:t>Examples: Quantum Mechanical phenomena.  Non-deterministic automata</a:t>
            </a:r>
            <a:r>
              <a:rPr kumimoji="0" lang="en-US" altLang="en-US" dirty="0"/>
              <a:t>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162800" cy="307777"/>
          </a:xfrm>
          <a:noFill/>
          <a:ln/>
        </p:spPr>
        <p:txBody>
          <a:bodyPr/>
          <a:lstStyle/>
          <a:p>
            <a:r>
              <a:rPr lang="en-US" altLang="en-US" sz="2000" dirty="0"/>
              <a:t>Discrete Event Simulation </a:t>
            </a:r>
            <a:r>
              <a:rPr lang="en-US" altLang="en-US" sz="2000" dirty="0">
                <a:solidFill>
                  <a:srgbClr val="FF0000"/>
                </a:solidFill>
              </a:rPr>
              <a:t>- Some terminology -3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400" dirty="0"/>
              <a:t> Examples of a Discrete Event System: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dirty="0"/>
              <a:t>traffic problem: </a:t>
            </a:r>
            <a:r>
              <a:rPr lang="en-US" sz="2400" dirty="0"/>
              <a:t>given the locations of cars and destinations and traffic rules, what is the expected time for a specific car to reach its destination?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dirty="0"/>
              <a:t>repair problem: </a:t>
            </a:r>
            <a:r>
              <a:rPr lang="en-US" sz="2400" dirty="0"/>
              <a:t>will be discussed in some detail and we will do a simulation using </a:t>
            </a:r>
            <a:r>
              <a:rPr lang="en-US" sz="2400" dirty="0" err="1"/>
              <a:t>Matlab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1801875"/>
            <a:ext cx="81102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good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understand </a:t>
            </a:r>
            <a:r>
              <a:rPr sz="2400" b="1" dirty="0">
                <a:latin typeface="Arial"/>
                <a:cs typeface="Arial"/>
              </a:rPr>
              <a:t>modeling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simulation  </a:t>
            </a:r>
            <a:r>
              <a:rPr sz="2400" spc="-5" dirty="0">
                <a:latin typeface="Arial"/>
                <a:cs typeface="Arial"/>
              </a:rPr>
              <a:t>(M&amp;S)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look </a:t>
            </a:r>
            <a:r>
              <a:rPr sz="2400" b="1" spc="-5" dirty="0">
                <a:latin typeface="Arial"/>
                <a:cs typeface="Arial"/>
              </a:rPr>
              <a:t>at the process </a:t>
            </a:r>
            <a:r>
              <a:rPr sz="2400" spc="-5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which </a:t>
            </a:r>
            <a:r>
              <a:rPr sz="2400" b="1" spc="-5" dirty="0">
                <a:latin typeface="Arial"/>
                <a:cs typeface="Arial"/>
              </a:rPr>
              <a:t>models  and </a:t>
            </a:r>
            <a:r>
              <a:rPr sz="2400" b="1" dirty="0">
                <a:latin typeface="Arial"/>
                <a:cs typeface="Arial"/>
              </a:rPr>
              <a:t>simulations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simulation </a:t>
            </a:r>
            <a:r>
              <a:rPr sz="2400" spc="-30" dirty="0">
                <a:latin typeface="Arial"/>
                <a:cs typeface="Arial"/>
              </a:rPr>
              <a:t>study, </a:t>
            </a:r>
            <a:r>
              <a:rPr sz="2400" dirty="0">
                <a:latin typeface="Arial"/>
                <a:cs typeface="Arial"/>
              </a:rPr>
              <a:t>there </a:t>
            </a:r>
            <a:r>
              <a:rPr sz="2400" spc="-5" dirty="0">
                <a:latin typeface="Arial"/>
                <a:cs typeface="Arial"/>
              </a:rPr>
              <a:t>is the </a:t>
            </a:r>
            <a:r>
              <a:rPr sz="2400" b="1" spc="-5" dirty="0">
                <a:latin typeface="Arial"/>
                <a:cs typeface="Arial"/>
              </a:rPr>
              <a:t>person </a:t>
            </a:r>
            <a:r>
              <a:rPr sz="2400" b="1" spc="5" dirty="0">
                <a:latin typeface="Arial"/>
                <a:cs typeface="Arial"/>
              </a:rPr>
              <a:t>who </a:t>
            </a:r>
            <a:r>
              <a:rPr sz="2400" b="1" spc="-5" dirty="0">
                <a:latin typeface="Arial"/>
                <a:cs typeface="Arial"/>
              </a:rPr>
              <a:t>has </a:t>
            </a:r>
            <a:r>
              <a:rPr sz="2400" b="1" dirty="0">
                <a:latin typeface="Arial"/>
                <a:cs typeface="Arial"/>
              </a:rPr>
              <a:t>a  problem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needs to be solved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client</a:t>
            </a:r>
            <a:r>
              <a:rPr sz="2400" spc="-5" dirty="0">
                <a:latin typeface="Arial"/>
                <a:cs typeface="Arial"/>
              </a:rPr>
              <a:t>) 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person or </a:t>
            </a:r>
            <a:r>
              <a:rPr sz="2400" b="1" dirty="0">
                <a:latin typeface="Arial"/>
                <a:cs typeface="Arial"/>
              </a:rPr>
              <a:t>group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will solve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spc="-1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developing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simulation model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the simulation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analyst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4170"/>
            <a:ext cx="5165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2320" algn="l"/>
              </a:tabLst>
            </a:pPr>
            <a:r>
              <a:rPr sz="4400" dirty="0">
                <a:solidFill>
                  <a:srgbClr val="775F54"/>
                </a:solidFill>
                <a:latin typeface="Tw Cen MT"/>
                <a:cs typeface="Tw Cen MT"/>
              </a:rPr>
              <a:t>The Airpo</a:t>
            </a:r>
            <a:r>
              <a:rPr sz="4400" spc="215" dirty="0">
                <a:solidFill>
                  <a:srgbClr val="775F54"/>
                </a:solidFill>
                <a:latin typeface="Tw Cen MT"/>
                <a:cs typeface="Tw Cen MT"/>
              </a:rPr>
              <a:t>r</a:t>
            </a:r>
            <a:r>
              <a:rPr sz="440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r>
              <a:rPr sz="4400" spc="-2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spc="-5" dirty="0">
                <a:solidFill>
                  <a:srgbClr val="775F54"/>
                </a:solidFill>
                <a:latin typeface="Tw Cen MT"/>
                <a:cs typeface="Tw Cen MT"/>
              </a:rPr>
              <a:t>Syste</a:t>
            </a:r>
            <a:r>
              <a:rPr sz="4400" dirty="0">
                <a:solidFill>
                  <a:srgbClr val="775F54"/>
                </a:solidFill>
                <a:latin typeface="Tw Cen MT"/>
                <a:cs typeface="Tw Cen MT"/>
              </a:rPr>
              <a:t>m	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1659763"/>
            <a:ext cx="813943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5" dirty="0">
                <a:latin typeface="Tw Cen MT"/>
                <a:cs typeface="Tw Cen MT"/>
              </a:rPr>
              <a:t>certain airport </a:t>
            </a:r>
            <a:r>
              <a:rPr sz="2400" dirty="0">
                <a:latin typeface="Tw Cen MT"/>
                <a:cs typeface="Tw Cen MT"/>
              </a:rPr>
              <a:t>contains a </a:t>
            </a:r>
            <a:r>
              <a:rPr sz="2400" b="1" spc="-5" dirty="0">
                <a:latin typeface="Tw Cen MT"/>
                <a:cs typeface="Tw Cen MT"/>
              </a:rPr>
              <a:t>single </a:t>
            </a:r>
            <a:r>
              <a:rPr sz="2400" b="1" dirty="0">
                <a:latin typeface="Tw Cen MT"/>
                <a:cs typeface="Tw Cen MT"/>
              </a:rPr>
              <a:t>runway </a:t>
            </a:r>
            <a:r>
              <a:rPr sz="2400" dirty="0">
                <a:latin typeface="Tw Cen MT"/>
                <a:cs typeface="Tw Cen MT"/>
              </a:rPr>
              <a:t>on </a:t>
            </a:r>
            <a:r>
              <a:rPr sz="2400" spc="15" dirty="0">
                <a:latin typeface="Tw Cen MT"/>
                <a:cs typeface="Tw Cen MT"/>
              </a:rPr>
              <a:t>which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arriving</a:t>
            </a:r>
            <a:endParaRPr sz="24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</a:pPr>
            <a:r>
              <a:rPr sz="2400" b="1" dirty="0">
                <a:latin typeface="Tw Cen MT"/>
                <a:cs typeface="Tw Cen MT"/>
              </a:rPr>
              <a:t>aircrafts </a:t>
            </a:r>
            <a:r>
              <a:rPr sz="2400" spc="10" dirty="0">
                <a:latin typeface="Tw Cen MT"/>
                <a:cs typeface="Tw Cen MT"/>
              </a:rPr>
              <a:t>must</a:t>
            </a:r>
            <a:r>
              <a:rPr sz="2400" spc="-5" dirty="0">
                <a:latin typeface="Tw Cen MT"/>
                <a:cs typeface="Tw Cen MT"/>
              </a:rPr>
              <a:t> land.</a:t>
            </a:r>
            <a:endParaRPr sz="24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Once an </a:t>
            </a:r>
            <a:r>
              <a:rPr sz="2400" spc="-5" dirty="0">
                <a:latin typeface="Tw Cen MT"/>
                <a:cs typeface="Tw Cen MT"/>
              </a:rPr>
              <a:t>aircraft is </a:t>
            </a:r>
            <a:r>
              <a:rPr sz="2400" dirty="0">
                <a:latin typeface="Tw Cen MT"/>
                <a:cs typeface="Tw Cen MT"/>
              </a:rPr>
              <a:t>cleared to </a:t>
            </a:r>
            <a:r>
              <a:rPr sz="2400" spc="-5" dirty="0">
                <a:latin typeface="Tw Cen MT"/>
                <a:cs typeface="Tw Cen MT"/>
              </a:rPr>
              <a:t>land, it </a:t>
            </a:r>
            <a:r>
              <a:rPr sz="2400" dirty="0">
                <a:latin typeface="Tw Cen MT"/>
                <a:cs typeface="Tw Cen MT"/>
              </a:rPr>
              <a:t>will use the </a:t>
            </a:r>
            <a:r>
              <a:rPr sz="2400" spc="-40" dirty="0">
                <a:latin typeface="Tw Cen MT"/>
                <a:cs typeface="Tw Cen MT"/>
              </a:rPr>
              <a:t>runway, </a:t>
            </a:r>
            <a:r>
              <a:rPr sz="2400" dirty="0">
                <a:latin typeface="Tw Cen MT"/>
                <a:cs typeface="Tw Cen MT"/>
              </a:rPr>
              <a:t>during  </a:t>
            </a:r>
            <a:r>
              <a:rPr sz="2400" spc="15" dirty="0">
                <a:latin typeface="Tw Cen MT"/>
                <a:cs typeface="Tw Cen MT"/>
              </a:rPr>
              <a:t>which </a:t>
            </a:r>
            <a:r>
              <a:rPr sz="2400" dirty="0">
                <a:latin typeface="Tw Cen MT"/>
                <a:cs typeface="Tw Cen MT"/>
              </a:rPr>
              <a:t>time </a:t>
            </a:r>
            <a:r>
              <a:rPr sz="2400" b="1" dirty="0">
                <a:latin typeface="Tw Cen MT"/>
                <a:cs typeface="Tw Cen MT"/>
              </a:rPr>
              <a:t>no other aircraft </a:t>
            </a:r>
            <a:r>
              <a:rPr sz="2400" dirty="0">
                <a:latin typeface="Tw Cen MT"/>
                <a:cs typeface="Tw Cen MT"/>
              </a:rPr>
              <a:t>can </a:t>
            </a:r>
            <a:r>
              <a:rPr sz="2400" spc="-5" dirty="0">
                <a:latin typeface="Tw Cen MT"/>
                <a:cs typeface="Tw Cen MT"/>
              </a:rPr>
              <a:t>be </a:t>
            </a:r>
            <a:r>
              <a:rPr sz="2400" dirty="0">
                <a:latin typeface="Tw Cen MT"/>
                <a:cs typeface="Tw Cen MT"/>
              </a:rPr>
              <a:t>cleared to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land.</a:t>
            </a:r>
            <a:endParaRPr sz="2400">
              <a:latin typeface="Tw Cen MT"/>
              <a:cs typeface="Tw Cen MT"/>
            </a:endParaRPr>
          </a:p>
          <a:p>
            <a:pPr marL="332740" marR="19812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Once the </a:t>
            </a:r>
            <a:r>
              <a:rPr sz="2400" spc="-5" dirty="0">
                <a:latin typeface="Tw Cen MT"/>
                <a:cs typeface="Tw Cen MT"/>
              </a:rPr>
              <a:t>aircraft </a:t>
            </a:r>
            <a:r>
              <a:rPr sz="2400" dirty="0">
                <a:latin typeface="Tw Cen MT"/>
                <a:cs typeface="Tw Cen MT"/>
              </a:rPr>
              <a:t>has </a:t>
            </a:r>
            <a:r>
              <a:rPr sz="2400" spc="-10" dirty="0">
                <a:latin typeface="Tw Cen MT"/>
                <a:cs typeface="Tw Cen MT"/>
              </a:rPr>
              <a:t>landed,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b="1" dirty="0">
                <a:latin typeface="Tw Cen MT"/>
                <a:cs typeface="Tw Cen MT"/>
              </a:rPr>
              <a:t>runway is </a:t>
            </a:r>
            <a:r>
              <a:rPr sz="2400" b="1" spc="-5" dirty="0">
                <a:latin typeface="Tw Cen MT"/>
                <a:cs typeface="Tw Cen MT"/>
              </a:rPr>
              <a:t>available </a:t>
            </a:r>
            <a:r>
              <a:rPr sz="2400" b="1" spc="-10" dirty="0">
                <a:latin typeface="Tw Cen MT"/>
                <a:cs typeface="Tw Cen MT"/>
              </a:rPr>
              <a:t>for </a:t>
            </a:r>
            <a:r>
              <a:rPr sz="2400" b="1" spc="-5" dirty="0">
                <a:latin typeface="Tw Cen MT"/>
                <a:cs typeface="Tw Cen MT"/>
              </a:rPr>
              <a:t>use  </a:t>
            </a:r>
            <a:r>
              <a:rPr sz="2400" b="1" spc="-30" dirty="0">
                <a:latin typeface="Tw Cen MT"/>
                <a:cs typeface="Tw Cen MT"/>
              </a:rPr>
              <a:t>by </a:t>
            </a:r>
            <a:r>
              <a:rPr sz="2400" b="1" dirty="0">
                <a:latin typeface="Tw Cen MT"/>
                <a:cs typeface="Tw Cen MT"/>
              </a:rPr>
              <a:t>other</a:t>
            </a:r>
            <a:r>
              <a:rPr sz="2400" b="1" spc="2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aircraft.</a:t>
            </a:r>
            <a:endParaRPr sz="2400">
              <a:latin typeface="Tw Cen MT"/>
              <a:cs typeface="Tw Cen MT"/>
            </a:endParaRPr>
          </a:p>
          <a:p>
            <a:pPr marL="332740" marR="187325" indent="-320040">
              <a:lnSpc>
                <a:spcPct val="100000"/>
              </a:lnSpc>
              <a:spcBef>
                <a:spcPts val="71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5" dirty="0">
                <a:latin typeface="Tw Cen MT"/>
                <a:cs typeface="Tw Cen MT"/>
              </a:rPr>
              <a:t>landed aircraft remains </a:t>
            </a:r>
            <a:r>
              <a:rPr sz="2400" dirty="0">
                <a:latin typeface="Tw Cen MT"/>
                <a:cs typeface="Tw Cen MT"/>
              </a:rPr>
              <a:t>on the </a:t>
            </a:r>
            <a:r>
              <a:rPr sz="2400" spc="-10" dirty="0">
                <a:latin typeface="Tw Cen MT"/>
                <a:cs typeface="Tw Cen MT"/>
              </a:rPr>
              <a:t>ground </a:t>
            </a:r>
            <a:r>
              <a:rPr sz="2400" spc="-20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5" dirty="0">
                <a:latin typeface="Tw Cen MT"/>
                <a:cs typeface="Tw Cen MT"/>
              </a:rPr>
              <a:t>certain </a:t>
            </a:r>
            <a:r>
              <a:rPr sz="2400" dirty="0">
                <a:latin typeface="Tw Cen MT"/>
                <a:cs typeface="Tw Cen MT"/>
              </a:rPr>
              <a:t>period  of time </a:t>
            </a:r>
            <a:r>
              <a:rPr sz="2400" spc="-10" dirty="0">
                <a:latin typeface="Tw Cen MT"/>
                <a:cs typeface="Tw Cen MT"/>
              </a:rPr>
              <a:t>before</a:t>
            </a:r>
            <a:r>
              <a:rPr sz="2400" spc="5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departing.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84" y="5495544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4419600" y="0"/>
                </a:moveTo>
                <a:lnTo>
                  <a:pt x="764006" y="0"/>
                </a:lnTo>
                <a:lnTo>
                  <a:pt x="0" y="978407"/>
                </a:lnTo>
                <a:lnTo>
                  <a:pt x="3655567" y="978407"/>
                </a:lnTo>
                <a:lnTo>
                  <a:pt x="441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884" y="5495544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0" y="978407"/>
                </a:moveTo>
                <a:lnTo>
                  <a:pt x="764006" y="0"/>
                </a:lnTo>
                <a:lnTo>
                  <a:pt x="4419600" y="0"/>
                </a:lnTo>
                <a:lnTo>
                  <a:pt x="3655567" y="978407"/>
                </a:lnTo>
                <a:lnTo>
                  <a:pt x="0" y="9784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5483" y="5266944"/>
            <a:ext cx="139065" cy="292735"/>
          </a:xfrm>
          <a:custGeom>
            <a:avLst/>
            <a:gdLst/>
            <a:ahLst/>
            <a:cxnLst/>
            <a:rect l="l" t="t" r="r" b="b"/>
            <a:pathLst>
              <a:path w="139065" h="292735">
                <a:moveTo>
                  <a:pt x="0" y="292607"/>
                </a:moveTo>
                <a:lnTo>
                  <a:pt x="138684" y="292607"/>
                </a:lnTo>
                <a:lnTo>
                  <a:pt x="138684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5483" y="5266944"/>
            <a:ext cx="139065" cy="292735"/>
          </a:xfrm>
          <a:custGeom>
            <a:avLst/>
            <a:gdLst/>
            <a:ahLst/>
            <a:cxnLst/>
            <a:rect l="l" t="t" r="r" b="b"/>
            <a:pathLst>
              <a:path w="139065" h="292735">
                <a:moveTo>
                  <a:pt x="0" y="292607"/>
                </a:moveTo>
                <a:lnTo>
                  <a:pt x="138684" y="292607"/>
                </a:lnTo>
                <a:lnTo>
                  <a:pt x="138684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283" y="5114544"/>
            <a:ext cx="291465" cy="140335"/>
          </a:xfrm>
          <a:custGeom>
            <a:avLst/>
            <a:gdLst/>
            <a:ahLst/>
            <a:cxnLst/>
            <a:rect l="l" t="t" r="r" b="b"/>
            <a:pathLst>
              <a:path w="291465" h="140335">
                <a:moveTo>
                  <a:pt x="291084" y="0"/>
                </a:moveTo>
                <a:lnTo>
                  <a:pt x="0" y="0"/>
                </a:lnTo>
                <a:lnTo>
                  <a:pt x="72758" y="140207"/>
                </a:lnTo>
                <a:lnTo>
                  <a:pt x="218312" y="140207"/>
                </a:lnTo>
                <a:lnTo>
                  <a:pt x="291084" y="0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283" y="5114544"/>
            <a:ext cx="291465" cy="140335"/>
          </a:xfrm>
          <a:custGeom>
            <a:avLst/>
            <a:gdLst/>
            <a:ahLst/>
            <a:cxnLst/>
            <a:rect l="l" t="t" r="r" b="b"/>
            <a:pathLst>
              <a:path w="291465" h="140335">
                <a:moveTo>
                  <a:pt x="0" y="0"/>
                </a:moveTo>
                <a:lnTo>
                  <a:pt x="72758" y="140207"/>
                </a:lnTo>
                <a:lnTo>
                  <a:pt x="218312" y="140207"/>
                </a:lnTo>
                <a:lnTo>
                  <a:pt x="29108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4883" y="4873751"/>
            <a:ext cx="1021080" cy="361315"/>
          </a:xfrm>
          <a:custGeom>
            <a:avLst/>
            <a:gdLst/>
            <a:ahLst/>
            <a:cxnLst/>
            <a:rect l="l" t="t" r="r" b="b"/>
            <a:pathLst>
              <a:path w="1021079" h="361314">
                <a:moveTo>
                  <a:pt x="628151" y="357006"/>
                </a:moveTo>
                <a:lnTo>
                  <a:pt x="151688" y="357006"/>
                </a:lnTo>
                <a:lnTo>
                  <a:pt x="161413" y="359070"/>
                </a:lnTo>
                <a:lnTo>
                  <a:pt x="169191" y="359070"/>
                </a:lnTo>
                <a:lnTo>
                  <a:pt x="176971" y="361133"/>
                </a:lnTo>
                <a:lnTo>
                  <a:pt x="602859" y="361133"/>
                </a:lnTo>
                <a:lnTo>
                  <a:pt x="616487" y="359070"/>
                </a:lnTo>
                <a:lnTo>
                  <a:pt x="628151" y="357006"/>
                </a:lnTo>
                <a:close/>
              </a:path>
              <a:path w="1021079" h="361314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1944" y="305416"/>
                </a:lnTo>
                <a:lnTo>
                  <a:pt x="1944" y="307478"/>
                </a:lnTo>
                <a:lnTo>
                  <a:pt x="7778" y="313670"/>
                </a:lnTo>
                <a:lnTo>
                  <a:pt x="11668" y="315734"/>
                </a:lnTo>
                <a:lnTo>
                  <a:pt x="13613" y="319861"/>
                </a:lnTo>
                <a:lnTo>
                  <a:pt x="19446" y="321923"/>
                </a:lnTo>
                <a:lnTo>
                  <a:pt x="23336" y="323988"/>
                </a:lnTo>
                <a:lnTo>
                  <a:pt x="35005" y="328115"/>
                </a:lnTo>
                <a:lnTo>
                  <a:pt x="40839" y="332243"/>
                </a:lnTo>
                <a:lnTo>
                  <a:pt x="46673" y="334306"/>
                </a:lnTo>
                <a:lnTo>
                  <a:pt x="108905" y="350815"/>
                </a:lnTo>
                <a:lnTo>
                  <a:pt x="118627" y="350815"/>
                </a:lnTo>
                <a:lnTo>
                  <a:pt x="126408" y="352880"/>
                </a:lnTo>
                <a:lnTo>
                  <a:pt x="136132" y="354943"/>
                </a:lnTo>
                <a:lnTo>
                  <a:pt x="143910" y="357006"/>
                </a:lnTo>
                <a:lnTo>
                  <a:pt x="639816" y="357006"/>
                </a:lnTo>
                <a:lnTo>
                  <a:pt x="653424" y="354943"/>
                </a:lnTo>
                <a:lnTo>
                  <a:pt x="665089" y="352880"/>
                </a:lnTo>
                <a:lnTo>
                  <a:pt x="676773" y="348751"/>
                </a:lnTo>
                <a:lnTo>
                  <a:pt x="690381" y="346688"/>
                </a:lnTo>
                <a:lnTo>
                  <a:pt x="713710" y="342562"/>
                </a:lnTo>
                <a:lnTo>
                  <a:pt x="727338" y="338433"/>
                </a:lnTo>
                <a:lnTo>
                  <a:pt x="739003" y="336370"/>
                </a:lnTo>
                <a:lnTo>
                  <a:pt x="750667" y="332243"/>
                </a:lnTo>
                <a:lnTo>
                  <a:pt x="764276" y="330179"/>
                </a:lnTo>
                <a:lnTo>
                  <a:pt x="787624" y="321923"/>
                </a:lnTo>
                <a:lnTo>
                  <a:pt x="801233" y="319861"/>
                </a:lnTo>
                <a:lnTo>
                  <a:pt x="812897" y="315734"/>
                </a:lnTo>
                <a:lnTo>
                  <a:pt x="826506" y="311605"/>
                </a:lnTo>
                <a:lnTo>
                  <a:pt x="838170" y="307478"/>
                </a:lnTo>
                <a:lnTo>
                  <a:pt x="849854" y="305416"/>
                </a:lnTo>
                <a:lnTo>
                  <a:pt x="863463" y="301287"/>
                </a:lnTo>
                <a:lnTo>
                  <a:pt x="886792" y="293034"/>
                </a:lnTo>
                <a:lnTo>
                  <a:pt x="900420" y="290969"/>
                </a:lnTo>
                <a:lnTo>
                  <a:pt x="912084" y="286842"/>
                </a:lnTo>
                <a:lnTo>
                  <a:pt x="923749" y="284778"/>
                </a:lnTo>
                <a:lnTo>
                  <a:pt x="937357" y="280651"/>
                </a:lnTo>
                <a:lnTo>
                  <a:pt x="949022" y="278589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61314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61314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3911" y="4873966"/>
            <a:ext cx="1021715" cy="361950"/>
          </a:xfrm>
          <a:custGeom>
            <a:avLst/>
            <a:gdLst/>
            <a:ahLst/>
            <a:cxnLst/>
            <a:rect l="l" t="t" r="r" b="b"/>
            <a:pathLst>
              <a:path w="1021715" h="361950">
                <a:moveTo>
                  <a:pt x="604006" y="360680"/>
                </a:moveTo>
                <a:lnTo>
                  <a:pt x="177706" y="360680"/>
                </a:lnTo>
                <a:lnTo>
                  <a:pt x="185601" y="361950"/>
                </a:lnTo>
                <a:lnTo>
                  <a:pt x="592245" y="361950"/>
                </a:lnTo>
                <a:lnTo>
                  <a:pt x="604006" y="360680"/>
                </a:lnTo>
                <a:close/>
              </a:path>
              <a:path w="1021715" h="361950">
                <a:moveTo>
                  <a:pt x="145001" y="354330"/>
                </a:moveTo>
                <a:lnTo>
                  <a:pt x="127145" y="354330"/>
                </a:lnTo>
                <a:lnTo>
                  <a:pt x="135040" y="356870"/>
                </a:lnTo>
                <a:lnTo>
                  <a:pt x="144647" y="356870"/>
                </a:lnTo>
                <a:lnTo>
                  <a:pt x="160320" y="360680"/>
                </a:lnTo>
                <a:lnTo>
                  <a:pt x="185957" y="360680"/>
                </a:lnTo>
                <a:lnTo>
                  <a:pt x="178062" y="358140"/>
                </a:lnTo>
                <a:lnTo>
                  <a:pt x="160676" y="358140"/>
                </a:lnTo>
                <a:lnTo>
                  <a:pt x="145001" y="3543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46806" y="223520"/>
                </a:lnTo>
                <a:lnTo>
                  <a:pt x="961542" y="228600"/>
                </a:lnTo>
                <a:lnTo>
                  <a:pt x="967063" y="228600"/>
                </a:lnTo>
                <a:lnTo>
                  <a:pt x="974840" y="232410"/>
                </a:lnTo>
                <a:lnTo>
                  <a:pt x="974412" y="232410"/>
                </a:lnTo>
                <a:lnTo>
                  <a:pt x="976434" y="236220"/>
                </a:lnTo>
                <a:lnTo>
                  <a:pt x="978495" y="238760"/>
                </a:lnTo>
                <a:lnTo>
                  <a:pt x="978300" y="238760"/>
                </a:lnTo>
                <a:lnTo>
                  <a:pt x="982188" y="246380"/>
                </a:lnTo>
                <a:lnTo>
                  <a:pt x="982091" y="257810"/>
                </a:lnTo>
                <a:lnTo>
                  <a:pt x="980244" y="261620"/>
                </a:lnTo>
                <a:lnTo>
                  <a:pt x="980439" y="261620"/>
                </a:lnTo>
                <a:lnTo>
                  <a:pt x="974587" y="267970"/>
                </a:lnTo>
                <a:lnTo>
                  <a:pt x="974840" y="267970"/>
                </a:lnTo>
                <a:lnTo>
                  <a:pt x="967063" y="271780"/>
                </a:lnTo>
                <a:lnTo>
                  <a:pt x="967199" y="271780"/>
                </a:lnTo>
                <a:lnTo>
                  <a:pt x="949703" y="278130"/>
                </a:lnTo>
                <a:lnTo>
                  <a:pt x="949839" y="278130"/>
                </a:lnTo>
                <a:lnTo>
                  <a:pt x="938116" y="280670"/>
                </a:lnTo>
                <a:lnTo>
                  <a:pt x="924449" y="284480"/>
                </a:lnTo>
                <a:lnTo>
                  <a:pt x="912824" y="285750"/>
                </a:lnTo>
                <a:lnTo>
                  <a:pt x="901081" y="290830"/>
                </a:lnTo>
                <a:lnTo>
                  <a:pt x="901237" y="290830"/>
                </a:lnTo>
                <a:lnTo>
                  <a:pt x="887550" y="292100"/>
                </a:lnTo>
                <a:lnTo>
                  <a:pt x="875789" y="297180"/>
                </a:lnTo>
                <a:lnTo>
                  <a:pt x="862219" y="300990"/>
                </a:lnTo>
                <a:lnTo>
                  <a:pt x="850593" y="302260"/>
                </a:lnTo>
                <a:lnTo>
                  <a:pt x="838851" y="307340"/>
                </a:lnTo>
                <a:lnTo>
                  <a:pt x="825243" y="311150"/>
                </a:lnTo>
                <a:lnTo>
                  <a:pt x="813559" y="314960"/>
                </a:lnTo>
                <a:lnTo>
                  <a:pt x="813734" y="314960"/>
                </a:lnTo>
                <a:lnTo>
                  <a:pt x="800028" y="317500"/>
                </a:lnTo>
                <a:lnTo>
                  <a:pt x="776621" y="325120"/>
                </a:lnTo>
                <a:lnTo>
                  <a:pt x="776777" y="325120"/>
                </a:lnTo>
                <a:lnTo>
                  <a:pt x="763090" y="327660"/>
                </a:lnTo>
                <a:lnTo>
                  <a:pt x="751329" y="331470"/>
                </a:lnTo>
                <a:lnTo>
                  <a:pt x="751484" y="331470"/>
                </a:lnTo>
                <a:lnTo>
                  <a:pt x="739761" y="334010"/>
                </a:lnTo>
                <a:lnTo>
                  <a:pt x="726095" y="337820"/>
                </a:lnTo>
                <a:lnTo>
                  <a:pt x="714450" y="340360"/>
                </a:lnTo>
                <a:lnTo>
                  <a:pt x="702707" y="344170"/>
                </a:lnTo>
                <a:lnTo>
                  <a:pt x="702882" y="344170"/>
                </a:lnTo>
                <a:lnTo>
                  <a:pt x="689254" y="346710"/>
                </a:lnTo>
                <a:lnTo>
                  <a:pt x="665906" y="350520"/>
                </a:lnTo>
                <a:lnTo>
                  <a:pt x="652317" y="351790"/>
                </a:lnTo>
                <a:lnTo>
                  <a:pt x="628968" y="356870"/>
                </a:lnTo>
                <a:lnTo>
                  <a:pt x="615379" y="358140"/>
                </a:lnTo>
                <a:lnTo>
                  <a:pt x="603754" y="358140"/>
                </a:lnTo>
                <a:lnTo>
                  <a:pt x="592011" y="360680"/>
                </a:lnTo>
                <a:lnTo>
                  <a:pt x="615574" y="360680"/>
                </a:lnTo>
                <a:lnTo>
                  <a:pt x="629260" y="358140"/>
                </a:lnTo>
                <a:lnTo>
                  <a:pt x="652608" y="354330"/>
                </a:lnTo>
                <a:lnTo>
                  <a:pt x="666217" y="351790"/>
                </a:lnTo>
                <a:lnTo>
                  <a:pt x="689565" y="347980"/>
                </a:lnTo>
                <a:lnTo>
                  <a:pt x="703252" y="345440"/>
                </a:lnTo>
                <a:lnTo>
                  <a:pt x="714994" y="341630"/>
                </a:lnTo>
                <a:lnTo>
                  <a:pt x="714858" y="341630"/>
                </a:lnTo>
                <a:lnTo>
                  <a:pt x="726581" y="340360"/>
                </a:lnTo>
                <a:lnTo>
                  <a:pt x="740247" y="335280"/>
                </a:lnTo>
                <a:lnTo>
                  <a:pt x="751873" y="334010"/>
                </a:lnTo>
                <a:lnTo>
                  <a:pt x="763615" y="328930"/>
                </a:lnTo>
                <a:lnTo>
                  <a:pt x="763440" y="328930"/>
                </a:lnTo>
                <a:lnTo>
                  <a:pt x="777146" y="327660"/>
                </a:lnTo>
                <a:lnTo>
                  <a:pt x="800572" y="318770"/>
                </a:lnTo>
                <a:lnTo>
                  <a:pt x="800397" y="318770"/>
                </a:lnTo>
                <a:lnTo>
                  <a:pt x="814103" y="317500"/>
                </a:lnTo>
                <a:lnTo>
                  <a:pt x="825845" y="312420"/>
                </a:lnTo>
                <a:lnTo>
                  <a:pt x="839434" y="308610"/>
                </a:lnTo>
                <a:lnTo>
                  <a:pt x="851118" y="304800"/>
                </a:lnTo>
                <a:lnTo>
                  <a:pt x="850982" y="304800"/>
                </a:lnTo>
                <a:lnTo>
                  <a:pt x="862705" y="302260"/>
                </a:lnTo>
                <a:lnTo>
                  <a:pt x="876391" y="298450"/>
                </a:lnTo>
                <a:lnTo>
                  <a:pt x="888075" y="294640"/>
                </a:lnTo>
                <a:lnTo>
                  <a:pt x="887900" y="294640"/>
                </a:lnTo>
                <a:lnTo>
                  <a:pt x="901606" y="292100"/>
                </a:lnTo>
                <a:lnTo>
                  <a:pt x="913368" y="288290"/>
                </a:lnTo>
                <a:lnTo>
                  <a:pt x="913212" y="288290"/>
                </a:lnTo>
                <a:lnTo>
                  <a:pt x="924935" y="285750"/>
                </a:lnTo>
                <a:lnTo>
                  <a:pt x="938602" y="281940"/>
                </a:lnTo>
                <a:lnTo>
                  <a:pt x="950228" y="279400"/>
                </a:lnTo>
                <a:lnTo>
                  <a:pt x="967880" y="274320"/>
                </a:lnTo>
                <a:lnTo>
                  <a:pt x="975851" y="269240"/>
                </a:lnTo>
                <a:lnTo>
                  <a:pt x="981916" y="262890"/>
                </a:lnTo>
                <a:lnTo>
                  <a:pt x="984035" y="259080"/>
                </a:lnTo>
                <a:lnTo>
                  <a:pt x="984035" y="246380"/>
                </a:lnTo>
                <a:lnTo>
                  <a:pt x="979972" y="237490"/>
                </a:lnTo>
                <a:lnTo>
                  <a:pt x="977911" y="234950"/>
                </a:lnTo>
                <a:lnTo>
                  <a:pt x="978106" y="234950"/>
                </a:lnTo>
                <a:lnTo>
                  <a:pt x="976006" y="231140"/>
                </a:lnTo>
                <a:lnTo>
                  <a:pt x="967724" y="226060"/>
                </a:lnTo>
                <a:lnTo>
                  <a:pt x="961920" y="226056"/>
                </a:lnTo>
                <a:lnTo>
                  <a:pt x="952859" y="223520"/>
                </a:lnTo>
                <a:lnTo>
                  <a:pt x="948983" y="223520"/>
                </a:lnTo>
                <a:lnTo>
                  <a:pt x="948322" y="222250"/>
                </a:lnTo>
                <a:lnTo>
                  <a:pt x="949395" y="222250"/>
                </a:lnTo>
                <a:lnTo>
                  <a:pt x="1020970" y="1270"/>
                </a:lnTo>
                <a:lnTo>
                  <a:pt x="1020020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17846" y="350520"/>
                </a:moveTo>
                <a:lnTo>
                  <a:pt x="109640" y="350520"/>
                </a:lnTo>
                <a:lnTo>
                  <a:pt x="117442" y="351790"/>
                </a:lnTo>
                <a:lnTo>
                  <a:pt x="127189" y="354330"/>
                </a:lnTo>
                <a:lnTo>
                  <a:pt x="135393" y="354330"/>
                </a:lnTo>
                <a:lnTo>
                  <a:pt x="127594" y="351790"/>
                </a:lnTo>
                <a:lnTo>
                  <a:pt x="117846" y="350520"/>
                </a:lnTo>
                <a:close/>
              </a:path>
              <a:path w="1021715" h="361950">
                <a:moveTo>
                  <a:pt x="109996" y="347980"/>
                </a:moveTo>
                <a:lnTo>
                  <a:pt x="94084" y="347980"/>
                </a:lnTo>
                <a:lnTo>
                  <a:pt x="101979" y="350520"/>
                </a:lnTo>
                <a:lnTo>
                  <a:pt x="117891" y="350520"/>
                </a:lnTo>
                <a:lnTo>
                  <a:pt x="109996" y="347980"/>
                </a:lnTo>
                <a:close/>
              </a:path>
              <a:path w="1021715" h="361950">
                <a:moveTo>
                  <a:pt x="11130" y="314960"/>
                </a:moveTo>
                <a:lnTo>
                  <a:pt x="8063" y="314960"/>
                </a:lnTo>
                <a:lnTo>
                  <a:pt x="10120" y="317500"/>
                </a:lnTo>
                <a:lnTo>
                  <a:pt x="14212" y="318770"/>
                </a:lnTo>
                <a:lnTo>
                  <a:pt x="20112" y="321310"/>
                </a:lnTo>
                <a:lnTo>
                  <a:pt x="19732" y="321310"/>
                </a:lnTo>
                <a:lnTo>
                  <a:pt x="23784" y="325120"/>
                </a:lnTo>
                <a:lnTo>
                  <a:pt x="41504" y="331470"/>
                </a:lnTo>
                <a:lnTo>
                  <a:pt x="41273" y="331470"/>
                </a:lnTo>
                <a:lnTo>
                  <a:pt x="47352" y="335280"/>
                </a:lnTo>
                <a:lnTo>
                  <a:pt x="54885" y="335280"/>
                </a:lnTo>
                <a:lnTo>
                  <a:pt x="60859" y="340360"/>
                </a:lnTo>
                <a:lnTo>
                  <a:pt x="84383" y="345440"/>
                </a:lnTo>
                <a:lnTo>
                  <a:pt x="94128" y="347980"/>
                </a:lnTo>
                <a:lnTo>
                  <a:pt x="102334" y="347980"/>
                </a:lnTo>
                <a:lnTo>
                  <a:pt x="94533" y="346710"/>
                </a:lnTo>
                <a:lnTo>
                  <a:pt x="84787" y="344170"/>
                </a:lnTo>
                <a:lnTo>
                  <a:pt x="61495" y="337820"/>
                </a:lnTo>
                <a:lnTo>
                  <a:pt x="61798" y="337820"/>
                </a:lnTo>
                <a:lnTo>
                  <a:pt x="55719" y="334010"/>
                </a:lnTo>
                <a:lnTo>
                  <a:pt x="48186" y="334010"/>
                </a:lnTo>
                <a:lnTo>
                  <a:pt x="42243" y="330200"/>
                </a:lnTo>
                <a:lnTo>
                  <a:pt x="24616" y="323850"/>
                </a:lnTo>
                <a:lnTo>
                  <a:pt x="24997" y="323850"/>
                </a:lnTo>
                <a:lnTo>
                  <a:pt x="20945" y="318770"/>
                </a:lnTo>
                <a:lnTo>
                  <a:pt x="14892" y="317500"/>
                </a:lnTo>
                <a:lnTo>
                  <a:pt x="15020" y="317500"/>
                </a:lnTo>
                <a:lnTo>
                  <a:pt x="11130" y="314960"/>
                </a:lnTo>
                <a:close/>
              </a:path>
              <a:path w="1021715" h="361950">
                <a:moveTo>
                  <a:pt x="181991" y="209550"/>
                </a:moveTo>
                <a:lnTo>
                  <a:pt x="158400" y="209550"/>
                </a:lnTo>
                <a:lnTo>
                  <a:pt x="119388" y="218440"/>
                </a:lnTo>
                <a:lnTo>
                  <a:pt x="111483" y="219710"/>
                </a:lnTo>
                <a:lnTo>
                  <a:pt x="103608" y="224790"/>
                </a:lnTo>
                <a:lnTo>
                  <a:pt x="103806" y="224790"/>
                </a:lnTo>
                <a:lnTo>
                  <a:pt x="95864" y="226060"/>
                </a:lnTo>
                <a:lnTo>
                  <a:pt x="83976" y="234950"/>
                </a:lnTo>
                <a:lnTo>
                  <a:pt x="79857" y="238760"/>
                </a:lnTo>
                <a:lnTo>
                  <a:pt x="77839" y="245110"/>
                </a:lnTo>
                <a:lnTo>
                  <a:pt x="78453" y="245110"/>
                </a:lnTo>
                <a:lnTo>
                  <a:pt x="66721" y="248920"/>
                </a:lnTo>
                <a:lnTo>
                  <a:pt x="58826" y="252730"/>
                </a:lnTo>
                <a:lnTo>
                  <a:pt x="52941" y="257810"/>
                </a:lnTo>
                <a:lnTo>
                  <a:pt x="53172" y="257810"/>
                </a:lnTo>
                <a:lnTo>
                  <a:pt x="47214" y="259080"/>
                </a:lnTo>
                <a:lnTo>
                  <a:pt x="23770" y="275590"/>
                </a:lnTo>
                <a:lnTo>
                  <a:pt x="24001" y="275590"/>
                </a:lnTo>
                <a:lnTo>
                  <a:pt x="17949" y="278130"/>
                </a:lnTo>
                <a:lnTo>
                  <a:pt x="6007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29" y="308610"/>
                </a:lnTo>
                <a:lnTo>
                  <a:pt x="2047" y="308610"/>
                </a:lnTo>
                <a:lnTo>
                  <a:pt x="4137" y="312420"/>
                </a:lnTo>
                <a:lnTo>
                  <a:pt x="8316" y="314960"/>
                </a:lnTo>
                <a:lnTo>
                  <a:pt x="11383" y="314960"/>
                </a:lnTo>
                <a:lnTo>
                  <a:pt x="9327" y="313690"/>
                </a:lnTo>
                <a:lnTo>
                  <a:pt x="5296" y="311150"/>
                </a:lnTo>
                <a:lnTo>
                  <a:pt x="5731" y="311150"/>
                </a:lnTo>
                <a:lnTo>
                  <a:pt x="3716" y="307340"/>
                </a:lnTo>
                <a:lnTo>
                  <a:pt x="2688" y="306070"/>
                </a:lnTo>
                <a:lnTo>
                  <a:pt x="1944" y="306070"/>
                </a:lnTo>
                <a:lnTo>
                  <a:pt x="1659" y="304800"/>
                </a:lnTo>
                <a:lnTo>
                  <a:pt x="1842" y="304800"/>
                </a:lnTo>
                <a:lnTo>
                  <a:pt x="1944" y="303530"/>
                </a:lnTo>
                <a:lnTo>
                  <a:pt x="2425" y="303530"/>
                </a:lnTo>
                <a:lnTo>
                  <a:pt x="7676" y="292100"/>
                </a:lnTo>
                <a:lnTo>
                  <a:pt x="7494" y="292100"/>
                </a:lnTo>
                <a:lnTo>
                  <a:pt x="19162" y="279400"/>
                </a:lnTo>
                <a:lnTo>
                  <a:pt x="18782" y="279400"/>
                </a:lnTo>
                <a:lnTo>
                  <a:pt x="24740" y="278130"/>
                </a:lnTo>
                <a:lnTo>
                  <a:pt x="48186" y="261620"/>
                </a:lnTo>
                <a:lnTo>
                  <a:pt x="47953" y="261620"/>
                </a:lnTo>
                <a:lnTo>
                  <a:pt x="53911" y="259080"/>
                </a:lnTo>
                <a:lnTo>
                  <a:pt x="59854" y="255270"/>
                </a:lnTo>
                <a:lnTo>
                  <a:pt x="67527" y="251460"/>
                </a:lnTo>
                <a:lnTo>
                  <a:pt x="79530" y="246380"/>
                </a:lnTo>
                <a:lnTo>
                  <a:pt x="81628" y="240030"/>
                </a:lnTo>
                <a:lnTo>
                  <a:pt x="81393" y="240030"/>
                </a:lnTo>
                <a:lnTo>
                  <a:pt x="85283" y="236220"/>
                </a:lnTo>
                <a:lnTo>
                  <a:pt x="85135" y="236220"/>
                </a:lnTo>
                <a:lnTo>
                  <a:pt x="96803" y="228600"/>
                </a:lnTo>
                <a:lnTo>
                  <a:pt x="96500" y="228600"/>
                </a:lnTo>
                <a:lnTo>
                  <a:pt x="104388" y="226056"/>
                </a:lnTo>
                <a:lnTo>
                  <a:pt x="112257" y="222250"/>
                </a:lnTo>
                <a:lnTo>
                  <a:pt x="112057" y="222250"/>
                </a:lnTo>
                <a:lnTo>
                  <a:pt x="119837" y="219710"/>
                </a:lnTo>
                <a:lnTo>
                  <a:pt x="158685" y="212090"/>
                </a:lnTo>
                <a:lnTo>
                  <a:pt x="170245" y="212090"/>
                </a:lnTo>
                <a:lnTo>
                  <a:pt x="181991" y="209550"/>
                </a:lnTo>
                <a:close/>
              </a:path>
              <a:path w="1021715" h="361950">
                <a:moveTo>
                  <a:pt x="1659" y="304800"/>
                </a:moveTo>
                <a:lnTo>
                  <a:pt x="1944" y="306070"/>
                </a:lnTo>
                <a:lnTo>
                  <a:pt x="1944" y="305151"/>
                </a:lnTo>
                <a:lnTo>
                  <a:pt x="1659" y="304800"/>
                </a:lnTo>
                <a:close/>
              </a:path>
              <a:path w="1021715" h="361950">
                <a:moveTo>
                  <a:pt x="1944" y="305151"/>
                </a:moveTo>
                <a:lnTo>
                  <a:pt x="1944" y="306070"/>
                </a:lnTo>
                <a:lnTo>
                  <a:pt x="2688" y="306070"/>
                </a:lnTo>
                <a:lnTo>
                  <a:pt x="1944" y="305151"/>
                </a:lnTo>
                <a:close/>
              </a:path>
              <a:path w="1021715" h="361950">
                <a:moveTo>
                  <a:pt x="1944" y="304800"/>
                </a:moveTo>
                <a:lnTo>
                  <a:pt x="1659" y="304800"/>
                </a:lnTo>
                <a:lnTo>
                  <a:pt x="1944" y="305151"/>
                </a:lnTo>
                <a:lnTo>
                  <a:pt x="1944" y="304800"/>
                </a:lnTo>
                <a:close/>
              </a:path>
              <a:path w="1021715" h="361950">
                <a:moveTo>
                  <a:pt x="1944" y="304576"/>
                </a:moveTo>
                <a:lnTo>
                  <a:pt x="1842" y="304800"/>
                </a:lnTo>
                <a:lnTo>
                  <a:pt x="1944" y="304576"/>
                </a:lnTo>
                <a:close/>
              </a:path>
              <a:path w="1021715" h="361950">
                <a:moveTo>
                  <a:pt x="2425" y="303530"/>
                </a:moveTo>
                <a:lnTo>
                  <a:pt x="1944" y="303530"/>
                </a:lnTo>
                <a:lnTo>
                  <a:pt x="1944" y="304576"/>
                </a:lnTo>
                <a:lnTo>
                  <a:pt x="2425" y="303530"/>
                </a:lnTo>
                <a:close/>
              </a:path>
              <a:path w="1021715" h="361950">
                <a:moveTo>
                  <a:pt x="405632" y="224790"/>
                </a:moveTo>
                <a:lnTo>
                  <a:pt x="395562" y="224790"/>
                </a:lnTo>
                <a:lnTo>
                  <a:pt x="405302" y="226060"/>
                </a:lnTo>
                <a:lnTo>
                  <a:pt x="417083" y="228600"/>
                </a:lnTo>
                <a:lnTo>
                  <a:pt x="533020" y="226060"/>
                </a:lnTo>
                <a:lnTo>
                  <a:pt x="417122" y="226060"/>
                </a:lnTo>
                <a:lnTo>
                  <a:pt x="417267" y="226056"/>
                </a:lnTo>
                <a:lnTo>
                  <a:pt x="405632" y="224790"/>
                </a:lnTo>
                <a:close/>
              </a:path>
              <a:path w="1021715" h="361950">
                <a:moveTo>
                  <a:pt x="417267" y="226056"/>
                </a:moveTo>
                <a:lnTo>
                  <a:pt x="417122" y="226060"/>
                </a:lnTo>
                <a:lnTo>
                  <a:pt x="417297" y="226060"/>
                </a:lnTo>
                <a:close/>
              </a:path>
              <a:path w="1021715" h="361950">
                <a:moveTo>
                  <a:pt x="726658" y="219710"/>
                </a:moveTo>
                <a:lnTo>
                  <a:pt x="706906" y="219710"/>
                </a:lnTo>
                <a:lnTo>
                  <a:pt x="417267" y="226056"/>
                </a:lnTo>
                <a:lnTo>
                  <a:pt x="533020" y="226060"/>
                </a:lnTo>
                <a:lnTo>
                  <a:pt x="706926" y="222250"/>
                </a:lnTo>
                <a:lnTo>
                  <a:pt x="720690" y="222250"/>
                </a:lnTo>
                <a:lnTo>
                  <a:pt x="726658" y="219710"/>
                </a:lnTo>
                <a:close/>
              </a:path>
              <a:path w="1021715" h="361950">
                <a:moveTo>
                  <a:pt x="328763" y="213360"/>
                </a:moveTo>
                <a:lnTo>
                  <a:pt x="321706" y="213360"/>
                </a:lnTo>
                <a:lnTo>
                  <a:pt x="335334" y="215900"/>
                </a:lnTo>
                <a:lnTo>
                  <a:pt x="358722" y="219710"/>
                </a:lnTo>
                <a:lnTo>
                  <a:pt x="372252" y="219710"/>
                </a:lnTo>
                <a:lnTo>
                  <a:pt x="395601" y="224790"/>
                </a:lnTo>
                <a:lnTo>
                  <a:pt x="405671" y="224790"/>
                </a:lnTo>
                <a:lnTo>
                  <a:pt x="395931" y="222250"/>
                </a:lnTo>
                <a:lnTo>
                  <a:pt x="372505" y="218440"/>
                </a:lnTo>
                <a:lnTo>
                  <a:pt x="358955" y="218440"/>
                </a:lnTo>
                <a:lnTo>
                  <a:pt x="335606" y="214630"/>
                </a:lnTo>
                <a:lnTo>
                  <a:pt x="328763" y="213360"/>
                </a:lnTo>
                <a:close/>
              </a:path>
              <a:path w="1021715" h="361950">
                <a:moveTo>
                  <a:pt x="948322" y="222250"/>
                </a:moveTo>
                <a:lnTo>
                  <a:pt x="948983" y="223520"/>
                </a:lnTo>
                <a:lnTo>
                  <a:pt x="949306" y="222525"/>
                </a:lnTo>
                <a:lnTo>
                  <a:pt x="948322" y="222250"/>
                </a:lnTo>
                <a:close/>
              </a:path>
              <a:path w="1021715" h="361950">
                <a:moveTo>
                  <a:pt x="949306" y="222525"/>
                </a:moveTo>
                <a:lnTo>
                  <a:pt x="948983" y="223520"/>
                </a:lnTo>
                <a:lnTo>
                  <a:pt x="952859" y="223520"/>
                </a:lnTo>
                <a:lnTo>
                  <a:pt x="949306" y="222525"/>
                </a:lnTo>
                <a:close/>
              </a:path>
              <a:path w="1021715" h="361950">
                <a:moveTo>
                  <a:pt x="949395" y="222250"/>
                </a:moveTo>
                <a:lnTo>
                  <a:pt x="948322" y="222250"/>
                </a:lnTo>
                <a:lnTo>
                  <a:pt x="949306" y="222525"/>
                </a:lnTo>
                <a:lnTo>
                  <a:pt x="949395" y="222250"/>
                </a:lnTo>
                <a:close/>
              </a:path>
              <a:path w="1021715" h="361950">
                <a:moveTo>
                  <a:pt x="734571" y="218440"/>
                </a:moveTo>
                <a:lnTo>
                  <a:pt x="726192" y="218440"/>
                </a:lnTo>
                <a:lnTo>
                  <a:pt x="720223" y="219710"/>
                </a:lnTo>
                <a:lnTo>
                  <a:pt x="730469" y="219710"/>
                </a:lnTo>
                <a:lnTo>
                  <a:pt x="734571" y="218440"/>
                </a:lnTo>
                <a:close/>
              </a:path>
              <a:path w="1021715" h="361950">
                <a:moveTo>
                  <a:pt x="742347" y="215900"/>
                </a:moveTo>
                <a:lnTo>
                  <a:pt x="733910" y="215900"/>
                </a:lnTo>
                <a:lnTo>
                  <a:pt x="729808" y="218440"/>
                </a:lnTo>
                <a:lnTo>
                  <a:pt x="738264" y="218440"/>
                </a:lnTo>
                <a:lnTo>
                  <a:pt x="742347" y="215900"/>
                </a:lnTo>
                <a:close/>
              </a:path>
              <a:path w="1021715" h="361950">
                <a:moveTo>
                  <a:pt x="756208" y="209550"/>
                </a:moveTo>
                <a:lnTo>
                  <a:pt x="753156" y="209550"/>
                </a:lnTo>
                <a:lnTo>
                  <a:pt x="745360" y="214630"/>
                </a:lnTo>
                <a:lnTo>
                  <a:pt x="741686" y="214630"/>
                </a:lnTo>
                <a:lnTo>
                  <a:pt x="737584" y="215900"/>
                </a:lnTo>
                <a:lnTo>
                  <a:pt x="746041" y="215900"/>
                </a:lnTo>
                <a:lnTo>
                  <a:pt x="754167" y="212090"/>
                </a:lnTo>
                <a:lnTo>
                  <a:pt x="756208" y="209550"/>
                </a:lnTo>
                <a:close/>
              </a:path>
              <a:path w="1021715" h="361950">
                <a:moveTo>
                  <a:pt x="321920" y="212090"/>
                </a:moveTo>
                <a:lnTo>
                  <a:pt x="294489" y="212090"/>
                </a:lnTo>
                <a:lnTo>
                  <a:pt x="308176" y="214630"/>
                </a:lnTo>
                <a:lnTo>
                  <a:pt x="321862" y="214630"/>
                </a:lnTo>
                <a:lnTo>
                  <a:pt x="321706" y="213360"/>
                </a:lnTo>
                <a:lnTo>
                  <a:pt x="328763" y="213360"/>
                </a:lnTo>
                <a:lnTo>
                  <a:pt x="321920" y="212090"/>
                </a:lnTo>
                <a:close/>
              </a:path>
              <a:path w="1021715" h="361950">
                <a:moveTo>
                  <a:pt x="294703" y="209550"/>
                </a:moveTo>
                <a:lnTo>
                  <a:pt x="269216" y="209550"/>
                </a:lnTo>
                <a:lnTo>
                  <a:pt x="282883" y="212090"/>
                </a:lnTo>
                <a:lnTo>
                  <a:pt x="308370" y="212090"/>
                </a:lnTo>
                <a:lnTo>
                  <a:pt x="294703" y="209550"/>
                </a:lnTo>
                <a:close/>
              </a:path>
              <a:path w="1021715" h="361950">
                <a:moveTo>
                  <a:pt x="269411" y="208280"/>
                </a:moveTo>
                <a:lnTo>
                  <a:pt x="181752" y="208280"/>
                </a:lnTo>
                <a:lnTo>
                  <a:pt x="170004" y="209550"/>
                </a:lnTo>
                <a:lnTo>
                  <a:pt x="283097" y="209550"/>
                </a:lnTo>
                <a:lnTo>
                  <a:pt x="269411" y="208280"/>
                </a:lnTo>
                <a:close/>
              </a:path>
              <a:path w="1021715" h="361950">
                <a:moveTo>
                  <a:pt x="769836" y="201930"/>
                </a:moveTo>
                <a:lnTo>
                  <a:pt x="766765" y="201930"/>
                </a:lnTo>
                <a:lnTo>
                  <a:pt x="754945" y="208280"/>
                </a:lnTo>
                <a:lnTo>
                  <a:pt x="752903" y="209550"/>
                </a:lnTo>
                <a:lnTo>
                  <a:pt x="755956" y="209550"/>
                </a:lnTo>
                <a:lnTo>
                  <a:pt x="767776" y="203200"/>
                </a:lnTo>
                <a:lnTo>
                  <a:pt x="769836" y="2019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69066" y="0"/>
                </a:lnTo>
                <a:lnTo>
                  <a:pt x="768456" y="199390"/>
                </a:lnTo>
                <a:lnTo>
                  <a:pt x="766512" y="201930"/>
                </a:lnTo>
                <a:lnTo>
                  <a:pt x="769817" y="201930"/>
                </a:lnTo>
                <a:lnTo>
                  <a:pt x="970116" y="1270"/>
                </a:lnTo>
                <a:lnTo>
                  <a:pt x="1018676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021381" y="0"/>
                </a:moveTo>
                <a:lnTo>
                  <a:pt x="1019087" y="0"/>
                </a:lnTo>
                <a:lnTo>
                  <a:pt x="1020020" y="1270"/>
                </a:lnTo>
                <a:lnTo>
                  <a:pt x="1020970" y="1270"/>
                </a:lnTo>
                <a:lnTo>
                  <a:pt x="1021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883" y="4873751"/>
            <a:ext cx="1021080" cy="303530"/>
          </a:xfrm>
          <a:custGeom>
            <a:avLst/>
            <a:gdLst/>
            <a:ahLst/>
            <a:cxnLst/>
            <a:rect l="l" t="t" r="r" b="b"/>
            <a:pathLst>
              <a:path w="1021079" h="303529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859575" y="303352"/>
                </a:lnTo>
                <a:lnTo>
                  <a:pt x="863463" y="301287"/>
                </a:lnTo>
                <a:lnTo>
                  <a:pt x="865407" y="301287"/>
                </a:lnTo>
                <a:lnTo>
                  <a:pt x="869295" y="299225"/>
                </a:lnTo>
                <a:lnTo>
                  <a:pt x="873183" y="299225"/>
                </a:lnTo>
                <a:lnTo>
                  <a:pt x="877072" y="297160"/>
                </a:lnTo>
                <a:lnTo>
                  <a:pt x="879016" y="297160"/>
                </a:lnTo>
                <a:lnTo>
                  <a:pt x="882904" y="295098"/>
                </a:lnTo>
                <a:lnTo>
                  <a:pt x="886792" y="295098"/>
                </a:lnTo>
                <a:lnTo>
                  <a:pt x="890680" y="293034"/>
                </a:lnTo>
                <a:lnTo>
                  <a:pt x="896512" y="293034"/>
                </a:lnTo>
                <a:lnTo>
                  <a:pt x="900420" y="290969"/>
                </a:lnTo>
                <a:lnTo>
                  <a:pt x="904308" y="290969"/>
                </a:lnTo>
                <a:lnTo>
                  <a:pt x="906252" y="288907"/>
                </a:lnTo>
                <a:lnTo>
                  <a:pt x="910140" y="288907"/>
                </a:lnTo>
                <a:lnTo>
                  <a:pt x="914029" y="286842"/>
                </a:lnTo>
                <a:lnTo>
                  <a:pt x="915973" y="286842"/>
                </a:lnTo>
                <a:lnTo>
                  <a:pt x="919861" y="284778"/>
                </a:lnTo>
                <a:lnTo>
                  <a:pt x="923749" y="284778"/>
                </a:lnTo>
                <a:lnTo>
                  <a:pt x="927637" y="282716"/>
                </a:lnTo>
                <a:lnTo>
                  <a:pt x="933469" y="282716"/>
                </a:lnTo>
                <a:lnTo>
                  <a:pt x="937357" y="280651"/>
                </a:lnTo>
                <a:lnTo>
                  <a:pt x="941246" y="280651"/>
                </a:lnTo>
                <a:lnTo>
                  <a:pt x="945134" y="278589"/>
                </a:lnTo>
                <a:lnTo>
                  <a:pt x="950966" y="278589"/>
                </a:lnTo>
                <a:lnTo>
                  <a:pt x="954874" y="276524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03529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03529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8773" y="5165754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07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0515" y="5156387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74" y="0"/>
                </a:lnTo>
              </a:path>
            </a:pathLst>
          </a:custGeom>
          <a:ln w="39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4330" y="5153116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52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766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5447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517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295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10728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045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823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36009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43789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3511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6129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9070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78794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8657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9435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7766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5447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9517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0295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0728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2045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823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36009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3789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3511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6129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9070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8794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657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435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7669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84475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419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0197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09756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1948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2725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503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2817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52539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6032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68098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77822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560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9337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38257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28537" y="510900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20760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12984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05208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5488" y="510900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87692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79916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70195" y="510900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62419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54643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6866" y="51090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7285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27565" y="510797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19788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12012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04236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94496" y="510797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95" y="0"/>
                </a:moveTo>
                <a:lnTo>
                  <a:pt x="0" y="0"/>
                </a:lnTo>
                <a:lnTo>
                  <a:pt x="0" y="8255"/>
                </a:lnTo>
                <a:lnTo>
                  <a:pt x="7795" y="8255"/>
                </a:lnTo>
                <a:lnTo>
                  <a:pt x="7795" y="7224"/>
                </a:lnTo>
                <a:lnTo>
                  <a:pt x="1963" y="7224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7795" y="1033"/>
                </a:lnTo>
                <a:lnTo>
                  <a:pt x="7795" y="0"/>
                </a:lnTo>
                <a:close/>
              </a:path>
              <a:path w="8254" h="8254">
                <a:moveTo>
                  <a:pt x="1963" y="6191"/>
                </a:moveTo>
                <a:lnTo>
                  <a:pt x="991" y="6191"/>
                </a:lnTo>
                <a:lnTo>
                  <a:pt x="1963" y="7224"/>
                </a:lnTo>
                <a:lnTo>
                  <a:pt x="1963" y="6191"/>
                </a:lnTo>
                <a:close/>
              </a:path>
              <a:path w="8254" h="8254">
                <a:moveTo>
                  <a:pt x="5851" y="6191"/>
                </a:moveTo>
                <a:lnTo>
                  <a:pt x="1963" y="6191"/>
                </a:lnTo>
                <a:lnTo>
                  <a:pt x="1963" y="7224"/>
                </a:lnTo>
                <a:lnTo>
                  <a:pt x="5851" y="7224"/>
                </a:lnTo>
                <a:lnTo>
                  <a:pt x="5851" y="6191"/>
                </a:lnTo>
                <a:close/>
              </a:path>
              <a:path w="8254" h="8254">
                <a:moveTo>
                  <a:pt x="5851" y="1033"/>
                </a:moveTo>
                <a:lnTo>
                  <a:pt x="5851" y="7224"/>
                </a:lnTo>
                <a:lnTo>
                  <a:pt x="6823" y="6191"/>
                </a:lnTo>
                <a:lnTo>
                  <a:pt x="7795" y="6191"/>
                </a:lnTo>
                <a:lnTo>
                  <a:pt x="7795" y="2064"/>
                </a:lnTo>
                <a:lnTo>
                  <a:pt x="6823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6191"/>
                </a:moveTo>
                <a:lnTo>
                  <a:pt x="6823" y="6191"/>
                </a:lnTo>
                <a:lnTo>
                  <a:pt x="5851" y="7224"/>
                </a:lnTo>
                <a:lnTo>
                  <a:pt x="7795" y="7224"/>
                </a:lnTo>
                <a:lnTo>
                  <a:pt x="7795" y="6191"/>
                </a:lnTo>
                <a:close/>
              </a:path>
              <a:path w="8254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8254" h="8254">
                <a:moveTo>
                  <a:pt x="5851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1033"/>
                </a:moveTo>
                <a:lnTo>
                  <a:pt x="5851" y="1033"/>
                </a:lnTo>
                <a:lnTo>
                  <a:pt x="6823" y="2064"/>
                </a:lnTo>
                <a:lnTo>
                  <a:pt x="7795" y="2064"/>
                </a:lnTo>
                <a:lnTo>
                  <a:pt x="7795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86720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78944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9223" y="510797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1447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3671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45894" y="510797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1963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27412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7126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4492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2699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60475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7019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7797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85748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95488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03264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11040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2076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2853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1963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27412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37126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04492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52699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60475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7019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7797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85748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95488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03264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11040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2076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2853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1866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26440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0" y="0"/>
                </a:moveTo>
                <a:lnTo>
                  <a:pt x="0" y="0"/>
                </a:lnTo>
                <a:lnTo>
                  <a:pt x="0" y="8255"/>
                </a:lnTo>
                <a:lnTo>
                  <a:pt x="7770" y="8255"/>
                </a:lnTo>
                <a:lnTo>
                  <a:pt x="7770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0" y="1033"/>
                </a:lnTo>
                <a:lnTo>
                  <a:pt x="7770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26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26" y="7222"/>
                </a:lnTo>
                <a:lnTo>
                  <a:pt x="5826" y="6191"/>
                </a:lnTo>
                <a:close/>
              </a:path>
              <a:path w="8254" h="8254">
                <a:moveTo>
                  <a:pt x="5826" y="1033"/>
                </a:moveTo>
                <a:lnTo>
                  <a:pt x="5826" y="7222"/>
                </a:lnTo>
                <a:lnTo>
                  <a:pt x="6798" y="6191"/>
                </a:lnTo>
                <a:lnTo>
                  <a:pt x="7770" y="6191"/>
                </a:lnTo>
                <a:lnTo>
                  <a:pt x="7770" y="2064"/>
                </a:lnTo>
                <a:lnTo>
                  <a:pt x="6798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6191"/>
                </a:moveTo>
                <a:lnTo>
                  <a:pt x="6798" y="6191"/>
                </a:lnTo>
                <a:lnTo>
                  <a:pt x="5826" y="7222"/>
                </a:lnTo>
                <a:lnTo>
                  <a:pt x="7770" y="7222"/>
                </a:lnTo>
                <a:lnTo>
                  <a:pt x="7770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26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26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1033"/>
                </a:moveTo>
                <a:lnTo>
                  <a:pt x="5826" y="1033"/>
                </a:lnTo>
                <a:lnTo>
                  <a:pt x="6798" y="2064"/>
                </a:lnTo>
                <a:lnTo>
                  <a:pt x="7770" y="2064"/>
                </a:lnTo>
                <a:lnTo>
                  <a:pt x="777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36154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72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72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72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72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4395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51727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59503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6922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7700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4776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94496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02292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10068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1978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2756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5383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61606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69382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7910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86879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9465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0437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12171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1994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27724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37444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4522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5299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62718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7051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7829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86066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95786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0356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11339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21059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2885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36631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4635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54128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36190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69681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79401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719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9497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5383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61606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69382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17910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86879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9465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0437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12171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1994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227724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237444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4522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25299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62718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7051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7829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86066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95786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0356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11339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21059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2885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36631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4635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54128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6190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69681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79401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8719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9497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15283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160634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168410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7813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18590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19368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20340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21118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21897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226752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236472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24424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25202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61746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6954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7731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285094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294814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0259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31036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2008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2788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35659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4538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53156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6093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68709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78429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622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9400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20246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428022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43774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45539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5331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63036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70812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78588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86364" y="516265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96085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50388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51165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52137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52915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536930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546651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554427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562223" y="5162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420246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428022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43774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445539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45331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63036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70812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478588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486364" y="51667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96085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0388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1165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52137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52915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536930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546651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554427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562223" y="516678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419274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427050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43677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444567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45234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62064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69840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77616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85392" y="516162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495113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50290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51068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52040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52818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535958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545679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553455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61251" y="516162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999213" y="515130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2229" y="28590"/>
                </a:moveTo>
                <a:lnTo>
                  <a:pt x="4459" y="30954"/>
                </a:lnTo>
                <a:lnTo>
                  <a:pt x="14988" y="30954"/>
                </a:lnTo>
                <a:lnTo>
                  <a:pt x="16649" y="29193"/>
                </a:lnTo>
                <a:lnTo>
                  <a:pt x="5550" y="29193"/>
                </a:lnTo>
                <a:lnTo>
                  <a:pt x="4862" y="28891"/>
                </a:lnTo>
                <a:lnTo>
                  <a:pt x="2918" y="28891"/>
                </a:lnTo>
                <a:lnTo>
                  <a:pt x="2229" y="28590"/>
                </a:lnTo>
                <a:close/>
              </a:path>
              <a:path w="19684" h="31114">
                <a:moveTo>
                  <a:pt x="4981" y="28590"/>
                </a:moveTo>
                <a:lnTo>
                  <a:pt x="2229" y="28590"/>
                </a:lnTo>
                <a:lnTo>
                  <a:pt x="2918" y="28891"/>
                </a:lnTo>
                <a:lnTo>
                  <a:pt x="4862" y="28891"/>
                </a:lnTo>
                <a:lnTo>
                  <a:pt x="5550" y="29193"/>
                </a:lnTo>
                <a:lnTo>
                  <a:pt x="4981" y="28590"/>
                </a:lnTo>
                <a:close/>
              </a:path>
              <a:path w="19684" h="31114">
                <a:moveTo>
                  <a:pt x="14182" y="28891"/>
                </a:moveTo>
                <a:lnTo>
                  <a:pt x="5266" y="28891"/>
                </a:lnTo>
                <a:lnTo>
                  <a:pt x="5550" y="29193"/>
                </a:lnTo>
                <a:lnTo>
                  <a:pt x="13898" y="29193"/>
                </a:lnTo>
                <a:lnTo>
                  <a:pt x="14182" y="28891"/>
                </a:lnTo>
                <a:close/>
              </a:path>
              <a:path w="19684" h="31114">
                <a:moveTo>
                  <a:pt x="17502" y="26827"/>
                </a:moveTo>
                <a:lnTo>
                  <a:pt x="16128" y="26827"/>
                </a:lnTo>
                <a:lnTo>
                  <a:pt x="13898" y="29193"/>
                </a:lnTo>
                <a:lnTo>
                  <a:pt x="14586" y="28891"/>
                </a:lnTo>
                <a:lnTo>
                  <a:pt x="16530" y="28891"/>
                </a:lnTo>
                <a:lnTo>
                  <a:pt x="17218" y="28590"/>
                </a:lnTo>
                <a:lnTo>
                  <a:pt x="19448" y="28590"/>
                </a:lnTo>
                <a:lnTo>
                  <a:pt x="19448" y="27860"/>
                </a:lnTo>
                <a:lnTo>
                  <a:pt x="17502" y="27860"/>
                </a:lnTo>
                <a:lnTo>
                  <a:pt x="17502" y="26827"/>
                </a:lnTo>
                <a:close/>
              </a:path>
              <a:path w="19684" h="31114">
                <a:moveTo>
                  <a:pt x="17218" y="28590"/>
                </a:moveTo>
                <a:lnTo>
                  <a:pt x="16530" y="28891"/>
                </a:lnTo>
                <a:lnTo>
                  <a:pt x="14586" y="28891"/>
                </a:lnTo>
                <a:lnTo>
                  <a:pt x="13898" y="29193"/>
                </a:lnTo>
                <a:lnTo>
                  <a:pt x="16649" y="29193"/>
                </a:lnTo>
                <a:lnTo>
                  <a:pt x="17218" y="28590"/>
                </a:lnTo>
                <a:close/>
              </a:path>
              <a:path w="19684" h="31114">
                <a:moveTo>
                  <a:pt x="19448" y="0"/>
                </a:moveTo>
                <a:lnTo>
                  <a:pt x="2515" y="0"/>
                </a:lnTo>
                <a:lnTo>
                  <a:pt x="0" y="2667"/>
                </a:lnTo>
                <a:lnTo>
                  <a:pt x="0" y="28891"/>
                </a:lnTo>
                <a:lnTo>
                  <a:pt x="2514" y="28891"/>
                </a:lnTo>
                <a:lnTo>
                  <a:pt x="2229" y="28590"/>
                </a:lnTo>
                <a:lnTo>
                  <a:pt x="4981" y="28590"/>
                </a:lnTo>
                <a:lnTo>
                  <a:pt x="4294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3825"/>
                </a:lnTo>
                <a:lnTo>
                  <a:pt x="1660" y="3825"/>
                </a:lnTo>
                <a:lnTo>
                  <a:pt x="1946" y="3095"/>
                </a:lnTo>
                <a:lnTo>
                  <a:pt x="2348" y="3095"/>
                </a:lnTo>
                <a:lnTo>
                  <a:pt x="3321" y="2064"/>
                </a:lnTo>
                <a:lnTo>
                  <a:pt x="2918" y="2064"/>
                </a:lnTo>
                <a:lnTo>
                  <a:pt x="3606" y="1762"/>
                </a:lnTo>
                <a:lnTo>
                  <a:pt x="17502" y="1762"/>
                </a:lnTo>
                <a:lnTo>
                  <a:pt x="17502" y="1033"/>
                </a:lnTo>
                <a:lnTo>
                  <a:pt x="19448" y="1033"/>
                </a:lnTo>
                <a:lnTo>
                  <a:pt x="19448" y="0"/>
                </a:lnTo>
                <a:close/>
              </a:path>
              <a:path w="19684" h="31114">
                <a:moveTo>
                  <a:pt x="19448" y="28590"/>
                </a:moveTo>
                <a:lnTo>
                  <a:pt x="17218" y="28590"/>
                </a:lnTo>
                <a:lnTo>
                  <a:pt x="16934" y="28891"/>
                </a:lnTo>
                <a:lnTo>
                  <a:pt x="19448" y="28891"/>
                </a:lnTo>
                <a:lnTo>
                  <a:pt x="19448" y="28590"/>
                </a:lnTo>
                <a:close/>
              </a:path>
              <a:path w="19684" h="31114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4">
                <a:moveTo>
                  <a:pt x="3320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294" y="27860"/>
                </a:lnTo>
                <a:lnTo>
                  <a:pt x="3320" y="26827"/>
                </a:lnTo>
                <a:close/>
              </a:path>
              <a:path w="19684" h="31114">
                <a:moveTo>
                  <a:pt x="17502" y="1033"/>
                </a:moveTo>
                <a:lnTo>
                  <a:pt x="17502" y="27860"/>
                </a:lnTo>
                <a:lnTo>
                  <a:pt x="18476" y="26827"/>
                </a:lnTo>
                <a:lnTo>
                  <a:pt x="19448" y="26827"/>
                </a:lnTo>
                <a:lnTo>
                  <a:pt x="19448" y="2064"/>
                </a:lnTo>
                <a:lnTo>
                  <a:pt x="18476" y="2064"/>
                </a:lnTo>
                <a:lnTo>
                  <a:pt x="17502" y="1033"/>
                </a:lnTo>
                <a:close/>
              </a:path>
              <a:path w="19684" h="31114">
                <a:moveTo>
                  <a:pt x="19448" y="26827"/>
                </a:moveTo>
                <a:lnTo>
                  <a:pt x="18476" y="26827"/>
                </a:lnTo>
                <a:lnTo>
                  <a:pt x="17502" y="27860"/>
                </a:lnTo>
                <a:lnTo>
                  <a:pt x="19448" y="27860"/>
                </a:lnTo>
                <a:lnTo>
                  <a:pt x="19448" y="26827"/>
                </a:lnTo>
                <a:close/>
              </a:path>
              <a:path w="19684" h="31114">
                <a:moveTo>
                  <a:pt x="1946" y="3095"/>
                </a:moveTo>
                <a:lnTo>
                  <a:pt x="1660" y="3825"/>
                </a:lnTo>
                <a:lnTo>
                  <a:pt x="1946" y="3522"/>
                </a:lnTo>
                <a:lnTo>
                  <a:pt x="1946" y="3095"/>
                </a:lnTo>
                <a:close/>
              </a:path>
              <a:path w="19684" h="31114">
                <a:moveTo>
                  <a:pt x="1946" y="3522"/>
                </a:moveTo>
                <a:lnTo>
                  <a:pt x="1660" y="3825"/>
                </a:lnTo>
                <a:lnTo>
                  <a:pt x="1946" y="3825"/>
                </a:lnTo>
                <a:lnTo>
                  <a:pt x="1946" y="3522"/>
                </a:lnTo>
                <a:close/>
              </a:path>
              <a:path w="19684" h="31114">
                <a:moveTo>
                  <a:pt x="2348" y="3095"/>
                </a:moveTo>
                <a:lnTo>
                  <a:pt x="1946" y="3095"/>
                </a:lnTo>
                <a:lnTo>
                  <a:pt x="1946" y="3522"/>
                </a:lnTo>
                <a:lnTo>
                  <a:pt x="2348" y="3095"/>
                </a:lnTo>
                <a:close/>
              </a:path>
              <a:path w="19684" h="31114">
                <a:moveTo>
                  <a:pt x="3606" y="1762"/>
                </a:moveTo>
                <a:lnTo>
                  <a:pt x="2918" y="2064"/>
                </a:lnTo>
                <a:lnTo>
                  <a:pt x="3321" y="2064"/>
                </a:lnTo>
                <a:lnTo>
                  <a:pt x="3606" y="1762"/>
                </a:lnTo>
                <a:close/>
              </a:path>
              <a:path w="19684" h="31114">
                <a:moveTo>
                  <a:pt x="17502" y="1762"/>
                </a:moveTo>
                <a:lnTo>
                  <a:pt x="3606" y="1762"/>
                </a:lnTo>
                <a:lnTo>
                  <a:pt x="3321" y="2064"/>
                </a:lnTo>
                <a:lnTo>
                  <a:pt x="17502" y="2064"/>
                </a:lnTo>
                <a:lnTo>
                  <a:pt x="17502" y="1762"/>
                </a:lnTo>
                <a:close/>
              </a:path>
              <a:path w="19684" h="31114">
                <a:moveTo>
                  <a:pt x="19448" y="1033"/>
                </a:moveTo>
                <a:lnTo>
                  <a:pt x="17502" y="1033"/>
                </a:lnTo>
                <a:lnTo>
                  <a:pt x="18476" y="2064"/>
                </a:lnTo>
                <a:lnTo>
                  <a:pt x="19448" y="2064"/>
                </a:lnTo>
                <a:lnTo>
                  <a:pt x="1944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133397" y="515130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2235" y="28590"/>
                </a:moveTo>
                <a:lnTo>
                  <a:pt x="4471" y="30954"/>
                </a:lnTo>
                <a:lnTo>
                  <a:pt x="14988" y="30954"/>
                </a:lnTo>
                <a:lnTo>
                  <a:pt x="16653" y="29193"/>
                </a:lnTo>
                <a:lnTo>
                  <a:pt x="5560" y="29193"/>
                </a:lnTo>
                <a:lnTo>
                  <a:pt x="4860" y="28891"/>
                </a:lnTo>
                <a:lnTo>
                  <a:pt x="2916" y="28891"/>
                </a:lnTo>
                <a:lnTo>
                  <a:pt x="2235" y="28590"/>
                </a:lnTo>
                <a:close/>
              </a:path>
              <a:path w="19684" h="31114">
                <a:moveTo>
                  <a:pt x="4989" y="28590"/>
                </a:moveTo>
                <a:lnTo>
                  <a:pt x="2235" y="28590"/>
                </a:lnTo>
                <a:lnTo>
                  <a:pt x="2916" y="28891"/>
                </a:lnTo>
                <a:lnTo>
                  <a:pt x="4860" y="28891"/>
                </a:lnTo>
                <a:lnTo>
                  <a:pt x="5560" y="29193"/>
                </a:lnTo>
                <a:lnTo>
                  <a:pt x="4989" y="28590"/>
                </a:lnTo>
                <a:close/>
              </a:path>
              <a:path w="19684" h="31114">
                <a:moveTo>
                  <a:pt x="14185" y="28891"/>
                </a:moveTo>
                <a:lnTo>
                  <a:pt x="5274" y="28891"/>
                </a:lnTo>
                <a:lnTo>
                  <a:pt x="5560" y="29193"/>
                </a:lnTo>
                <a:lnTo>
                  <a:pt x="13900" y="29193"/>
                </a:lnTo>
                <a:lnTo>
                  <a:pt x="14185" y="28891"/>
                </a:lnTo>
                <a:close/>
              </a:path>
              <a:path w="19684" h="31114">
                <a:moveTo>
                  <a:pt x="17496" y="26827"/>
                </a:moveTo>
                <a:lnTo>
                  <a:pt x="16135" y="26827"/>
                </a:lnTo>
                <a:lnTo>
                  <a:pt x="13900" y="29193"/>
                </a:lnTo>
                <a:lnTo>
                  <a:pt x="14580" y="28891"/>
                </a:lnTo>
                <a:lnTo>
                  <a:pt x="16524" y="28891"/>
                </a:lnTo>
                <a:lnTo>
                  <a:pt x="17224" y="28590"/>
                </a:lnTo>
                <a:lnTo>
                  <a:pt x="19440" y="28590"/>
                </a:lnTo>
                <a:lnTo>
                  <a:pt x="19440" y="27860"/>
                </a:lnTo>
                <a:lnTo>
                  <a:pt x="17496" y="27860"/>
                </a:lnTo>
                <a:lnTo>
                  <a:pt x="17496" y="26827"/>
                </a:lnTo>
                <a:close/>
              </a:path>
              <a:path w="19684" h="31114">
                <a:moveTo>
                  <a:pt x="17224" y="28590"/>
                </a:moveTo>
                <a:lnTo>
                  <a:pt x="16524" y="28891"/>
                </a:lnTo>
                <a:lnTo>
                  <a:pt x="14580" y="28891"/>
                </a:lnTo>
                <a:lnTo>
                  <a:pt x="13900" y="29193"/>
                </a:lnTo>
                <a:lnTo>
                  <a:pt x="16653" y="29193"/>
                </a:lnTo>
                <a:lnTo>
                  <a:pt x="17224" y="28590"/>
                </a:lnTo>
                <a:close/>
              </a:path>
              <a:path w="19684" h="31114">
                <a:moveTo>
                  <a:pt x="16932" y="0"/>
                </a:moveTo>
                <a:lnTo>
                  <a:pt x="0" y="0"/>
                </a:lnTo>
                <a:lnTo>
                  <a:pt x="0" y="28891"/>
                </a:lnTo>
                <a:lnTo>
                  <a:pt x="2521" y="28891"/>
                </a:lnTo>
                <a:lnTo>
                  <a:pt x="2235" y="28590"/>
                </a:lnTo>
                <a:lnTo>
                  <a:pt x="4989" y="28590"/>
                </a:lnTo>
                <a:lnTo>
                  <a:pt x="4300" y="27860"/>
                </a:lnTo>
                <a:lnTo>
                  <a:pt x="1944" y="27860"/>
                </a:lnTo>
                <a:lnTo>
                  <a:pt x="972" y="26827"/>
                </a:lnTo>
                <a:lnTo>
                  <a:pt x="1944" y="26827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17904" y="1033"/>
                </a:lnTo>
                <a:lnTo>
                  <a:pt x="16932" y="0"/>
                </a:lnTo>
                <a:close/>
              </a:path>
              <a:path w="19684" h="31114">
                <a:moveTo>
                  <a:pt x="19440" y="28590"/>
                </a:moveTo>
                <a:lnTo>
                  <a:pt x="17224" y="28590"/>
                </a:lnTo>
                <a:lnTo>
                  <a:pt x="16939" y="28891"/>
                </a:lnTo>
                <a:lnTo>
                  <a:pt x="19440" y="28891"/>
                </a:lnTo>
                <a:lnTo>
                  <a:pt x="19440" y="28590"/>
                </a:lnTo>
                <a:close/>
              </a:path>
              <a:path w="19684" h="31114">
                <a:moveTo>
                  <a:pt x="1944" y="26827"/>
                </a:moveTo>
                <a:lnTo>
                  <a:pt x="972" y="26827"/>
                </a:lnTo>
                <a:lnTo>
                  <a:pt x="1944" y="27860"/>
                </a:lnTo>
                <a:lnTo>
                  <a:pt x="1944" y="26827"/>
                </a:lnTo>
                <a:close/>
              </a:path>
              <a:path w="19684" h="31114">
                <a:moveTo>
                  <a:pt x="3324" y="26827"/>
                </a:moveTo>
                <a:lnTo>
                  <a:pt x="1944" y="26827"/>
                </a:lnTo>
                <a:lnTo>
                  <a:pt x="1944" y="27860"/>
                </a:lnTo>
                <a:lnTo>
                  <a:pt x="4300" y="27860"/>
                </a:lnTo>
                <a:lnTo>
                  <a:pt x="3324" y="26827"/>
                </a:lnTo>
                <a:close/>
              </a:path>
              <a:path w="19684" h="31114">
                <a:moveTo>
                  <a:pt x="17496" y="3515"/>
                </a:moveTo>
                <a:lnTo>
                  <a:pt x="17496" y="27860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4" h="31114">
                <a:moveTo>
                  <a:pt x="19440" y="26827"/>
                </a:moveTo>
                <a:lnTo>
                  <a:pt x="18468" y="26827"/>
                </a:lnTo>
                <a:lnTo>
                  <a:pt x="17496" y="27860"/>
                </a:lnTo>
                <a:lnTo>
                  <a:pt x="19440" y="27860"/>
                </a:lnTo>
                <a:lnTo>
                  <a:pt x="19440" y="26827"/>
                </a:lnTo>
                <a:close/>
              </a:path>
              <a:path w="19684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4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4" h="31114">
                <a:moveTo>
                  <a:pt x="15844" y="1762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2"/>
                </a:lnTo>
                <a:close/>
              </a:path>
              <a:path w="19684" h="3111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19684" h="31114">
                <a:moveTo>
                  <a:pt x="1790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16128" y="2064"/>
                </a:lnTo>
                <a:lnTo>
                  <a:pt x="15844" y="1762"/>
                </a:lnTo>
                <a:lnTo>
                  <a:pt x="18589" y="1762"/>
                </a:lnTo>
                <a:lnTo>
                  <a:pt x="17904" y="1033"/>
                </a:lnTo>
                <a:close/>
              </a:path>
              <a:path w="19684" h="31114">
                <a:moveTo>
                  <a:pt x="18589" y="1762"/>
                </a:moveTo>
                <a:lnTo>
                  <a:pt x="15844" y="1762"/>
                </a:lnTo>
                <a:lnTo>
                  <a:pt x="16524" y="2064"/>
                </a:lnTo>
                <a:lnTo>
                  <a:pt x="18873" y="2064"/>
                </a:lnTo>
                <a:lnTo>
                  <a:pt x="18589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99833" y="5140989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19440" y="0"/>
                </a:moveTo>
                <a:lnTo>
                  <a:pt x="2507" y="0"/>
                </a:lnTo>
                <a:lnTo>
                  <a:pt x="0" y="2667"/>
                </a:lnTo>
                <a:lnTo>
                  <a:pt x="0" y="28286"/>
                </a:lnTo>
                <a:lnTo>
                  <a:pt x="2507" y="30954"/>
                </a:lnTo>
                <a:lnTo>
                  <a:pt x="19440" y="30954"/>
                </a:lnTo>
                <a:lnTo>
                  <a:pt x="19440" y="29922"/>
                </a:lnTo>
                <a:lnTo>
                  <a:pt x="17496" y="29922"/>
                </a:lnTo>
                <a:lnTo>
                  <a:pt x="17496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3825"/>
                </a:lnTo>
                <a:lnTo>
                  <a:pt x="1652" y="3825"/>
                </a:lnTo>
                <a:lnTo>
                  <a:pt x="1944" y="3095"/>
                </a:lnTo>
                <a:lnTo>
                  <a:pt x="2340" y="3095"/>
                </a:lnTo>
                <a:lnTo>
                  <a:pt x="3312" y="2064"/>
                </a:lnTo>
                <a:lnTo>
                  <a:pt x="2916" y="2064"/>
                </a:lnTo>
                <a:lnTo>
                  <a:pt x="3596" y="1762"/>
                </a:lnTo>
                <a:lnTo>
                  <a:pt x="17496" y="1762"/>
                </a:lnTo>
                <a:lnTo>
                  <a:pt x="17496" y="1033"/>
                </a:lnTo>
                <a:lnTo>
                  <a:pt x="19440" y="1033"/>
                </a:lnTo>
                <a:lnTo>
                  <a:pt x="19440" y="0"/>
                </a:lnTo>
                <a:close/>
              </a:path>
              <a:path w="19684" h="31114">
                <a:moveTo>
                  <a:pt x="17496" y="1033"/>
                </a:moveTo>
                <a:lnTo>
                  <a:pt x="17496" y="29922"/>
                </a:lnTo>
                <a:lnTo>
                  <a:pt x="18468" y="28891"/>
                </a:lnTo>
                <a:lnTo>
                  <a:pt x="19440" y="28891"/>
                </a:lnTo>
                <a:lnTo>
                  <a:pt x="19440" y="2064"/>
                </a:lnTo>
                <a:lnTo>
                  <a:pt x="18468" y="2064"/>
                </a:lnTo>
                <a:lnTo>
                  <a:pt x="17496" y="1033"/>
                </a:lnTo>
                <a:close/>
              </a:path>
              <a:path w="19684" h="31114">
                <a:moveTo>
                  <a:pt x="19440" y="28891"/>
                </a:moveTo>
                <a:lnTo>
                  <a:pt x="18468" y="28891"/>
                </a:lnTo>
                <a:lnTo>
                  <a:pt x="17496" y="29922"/>
                </a:lnTo>
                <a:lnTo>
                  <a:pt x="19440" y="29922"/>
                </a:lnTo>
                <a:lnTo>
                  <a:pt x="19440" y="28891"/>
                </a:lnTo>
                <a:close/>
              </a:path>
              <a:path w="19684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4" h="31114">
                <a:moveTo>
                  <a:pt x="17496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7496" y="29193"/>
                </a:lnTo>
                <a:lnTo>
                  <a:pt x="17496" y="28891"/>
                </a:lnTo>
                <a:close/>
              </a:path>
              <a:path w="19684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4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4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4" h="31114">
                <a:moveTo>
                  <a:pt x="1944" y="3095"/>
                </a:moveTo>
                <a:lnTo>
                  <a:pt x="1652" y="3825"/>
                </a:lnTo>
                <a:lnTo>
                  <a:pt x="1944" y="3515"/>
                </a:lnTo>
                <a:lnTo>
                  <a:pt x="1944" y="3095"/>
                </a:lnTo>
                <a:close/>
              </a:path>
              <a:path w="19684" h="31114">
                <a:moveTo>
                  <a:pt x="1944" y="3515"/>
                </a:moveTo>
                <a:lnTo>
                  <a:pt x="1652" y="3825"/>
                </a:lnTo>
                <a:lnTo>
                  <a:pt x="1944" y="3825"/>
                </a:lnTo>
                <a:lnTo>
                  <a:pt x="1944" y="3515"/>
                </a:lnTo>
                <a:close/>
              </a:path>
              <a:path w="19684" h="31114">
                <a:moveTo>
                  <a:pt x="2340" y="3095"/>
                </a:moveTo>
                <a:lnTo>
                  <a:pt x="1944" y="3095"/>
                </a:lnTo>
                <a:lnTo>
                  <a:pt x="1944" y="3515"/>
                </a:lnTo>
                <a:lnTo>
                  <a:pt x="2340" y="3095"/>
                </a:lnTo>
                <a:close/>
              </a:path>
              <a:path w="19684" h="31114">
                <a:moveTo>
                  <a:pt x="3596" y="1762"/>
                </a:moveTo>
                <a:lnTo>
                  <a:pt x="2916" y="2064"/>
                </a:lnTo>
                <a:lnTo>
                  <a:pt x="3312" y="2064"/>
                </a:lnTo>
                <a:lnTo>
                  <a:pt x="3596" y="1762"/>
                </a:lnTo>
                <a:close/>
              </a:path>
              <a:path w="19684" h="31114">
                <a:moveTo>
                  <a:pt x="17496" y="1762"/>
                </a:moveTo>
                <a:lnTo>
                  <a:pt x="3596" y="1762"/>
                </a:lnTo>
                <a:lnTo>
                  <a:pt x="3312" y="2064"/>
                </a:lnTo>
                <a:lnTo>
                  <a:pt x="17496" y="2064"/>
                </a:lnTo>
                <a:lnTo>
                  <a:pt x="17496" y="1762"/>
                </a:lnTo>
                <a:close/>
              </a:path>
              <a:path w="19684" h="31114">
                <a:moveTo>
                  <a:pt x="19440" y="1033"/>
                </a:moveTo>
                <a:lnTo>
                  <a:pt x="17496" y="1033"/>
                </a:lnTo>
                <a:lnTo>
                  <a:pt x="18468" y="2064"/>
                </a:lnTo>
                <a:lnTo>
                  <a:pt x="19440" y="2064"/>
                </a:lnTo>
                <a:lnTo>
                  <a:pt x="194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78747" y="5136862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16932" y="0"/>
                </a:moveTo>
                <a:lnTo>
                  <a:pt x="0" y="0"/>
                </a:lnTo>
                <a:lnTo>
                  <a:pt x="0" y="28286"/>
                </a:lnTo>
                <a:lnTo>
                  <a:pt x="2507" y="30954"/>
                </a:lnTo>
                <a:lnTo>
                  <a:pt x="17496" y="30954"/>
                </a:lnTo>
                <a:lnTo>
                  <a:pt x="17496" y="29922"/>
                </a:lnTo>
                <a:lnTo>
                  <a:pt x="15552" y="29922"/>
                </a:lnTo>
                <a:lnTo>
                  <a:pt x="15552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1"/>
                </a:lnTo>
                <a:lnTo>
                  <a:pt x="17902" y="1031"/>
                </a:lnTo>
                <a:lnTo>
                  <a:pt x="16932" y="0"/>
                </a:lnTo>
                <a:close/>
              </a:path>
              <a:path w="19684" h="31114">
                <a:moveTo>
                  <a:pt x="17496" y="26827"/>
                </a:moveTo>
                <a:lnTo>
                  <a:pt x="15552" y="26827"/>
                </a:lnTo>
                <a:lnTo>
                  <a:pt x="15552" y="29922"/>
                </a:lnTo>
                <a:lnTo>
                  <a:pt x="17496" y="27858"/>
                </a:lnTo>
                <a:lnTo>
                  <a:pt x="17496" y="26827"/>
                </a:lnTo>
                <a:close/>
              </a:path>
              <a:path w="19684" h="31114">
                <a:moveTo>
                  <a:pt x="17496" y="27858"/>
                </a:moveTo>
                <a:lnTo>
                  <a:pt x="15552" y="29922"/>
                </a:lnTo>
                <a:lnTo>
                  <a:pt x="17496" y="29922"/>
                </a:lnTo>
                <a:lnTo>
                  <a:pt x="17496" y="27858"/>
                </a:lnTo>
                <a:close/>
              </a:path>
              <a:path w="19684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4" h="31114">
                <a:moveTo>
                  <a:pt x="15552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5552" y="29193"/>
                </a:lnTo>
                <a:lnTo>
                  <a:pt x="15552" y="28891"/>
                </a:lnTo>
                <a:close/>
              </a:path>
              <a:path w="19684" h="31114">
                <a:moveTo>
                  <a:pt x="19440" y="26827"/>
                </a:moveTo>
                <a:lnTo>
                  <a:pt x="18468" y="26827"/>
                </a:lnTo>
                <a:lnTo>
                  <a:pt x="17496" y="27858"/>
                </a:lnTo>
                <a:lnTo>
                  <a:pt x="17496" y="28891"/>
                </a:lnTo>
                <a:lnTo>
                  <a:pt x="19440" y="28891"/>
                </a:lnTo>
                <a:lnTo>
                  <a:pt x="19440" y="26827"/>
                </a:lnTo>
                <a:close/>
              </a:path>
              <a:path w="19684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4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4" h="31114">
                <a:moveTo>
                  <a:pt x="17496" y="3515"/>
                </a:moveTo>
                <a:lnTo>
                  <a:pt x="17496" y="27858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4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4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4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4" h="31114">
                <a:moveTo>
                  <a:pt x="15844" y="1760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0"/>
                </a:lnTo>
                <a:close/>
              </a:path>
              <a:path w="19684" h="31114">
                <a:moveTo>
                  <a:pt x="1944" y="1031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1"/>
                </a:lnTo>
                <a:close/>
              </a:path>
              <a:path w="19684" h="31114">
                <a:moveTo>
                  <a:pt x="17902" y="1031"/>
                </a:moveTo>
                <a:lnTo>
                  <a:pt x="1944" y="1031"/>
                </a:lnTo>
                <a:lnTo>
                  <a:pt x="1944" y="2064"/>
                </a:lnTo>
                <a:lnTo>
                  <a:pt x="16130" y="2064"/>
                </a:lnTo>
                <a:lnTo>
                  <a:pt x="15844" y="1760"/>
                </a:lnTo>
                <a:lnTo>
                  <a:pt x="18588" y="1760"/>
                </a:lnTo>
                <a:lnTo>
                  <a:pt x="17902" y="1031"/>
                </a:lnTo>
                <a:close/>
              </a:path>
              <a:path w="19684" h="31114">
                <a:moveTo>
                  <a:pt x="18588" y="1760"/>
                </a:moveTo>
                <a:lnTo>
                  <a:pt x="15844" y="1760"/>
                </a:lnTo>
                <a:lnTo>
                  <a:pt x="16524" y="2064"/>
                </a:lnTo>
                <a:lnTo>
                  <a:pt x="18873" y="2064"/>
                </a:lnTo>
                <a:lnTo>
                  <a:pt x="18588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16562" y="510693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5834" y="0"/>
                </a:lnTo>
                <a:lnTo>
                  <a:pt x="3890" y="2064"/>
                </a:lnTo>
                <a:lnTo>
                  <a:pt x="3890" y="4126"/>
                </a:lnTo>
                <a:lnTo>
                  <a:pt x="1944" y="4126"/>
                </a:lnTo>
                <a:lnTo>
                  <a:pt x="0" y="6191"/>
                </a:lnTo>
                <a:lnTo>
                  <a:pt x="5834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926286" y="510693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3888" y="0"/>
                </a:lnTo>
                <a:lnTo>
                  <a:pt x="0" y="6191"/>
                </a:lnTo>
                <a:lnTo>
                  <a:pt x="9722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37955" y="510693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1944" y="0"/>
                </a:lnTo>
                <a:lnTo>
                  <a:pt x="0" y="6191"/>
                </a:lnTo>
                <a:lnTo>
                  <a:pt x="11668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912672" y="511313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24" y="0"/>
                </a:moveTo>
                <a:lnTo>
                  <a:pt x="3890" y="0"/>
                </a:lnTo>
                <a:lnTo>
                  <a:pt x="0" y="4126"/>
                </a:lnTo>
                <a:lnTo>
                  <a:pt x="0" y="6191"/>
                </a:lnTo>
                <a:lnTo>
                  <a:pt x="5834" y="6191"/>
                </a:lnTo>
                <a:lnTo>
                  <a:pt x="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922397" y="511313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12" y="0"/>
                </a:moveTo>
                <a:lnTo>
                  <a:pt x="3890" y="0"/>
                </a:lnTo>
                <a:lnTo>
                  <a:pt x="0" y="6191"/>
                </a:lnTo>
                <a:lnTo>
                  <a:pt x="11668" y="6191"/>
                </a:lnTo>
                <a:lnTo>
                  <a:pt x="13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36009" y="5113130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614" y="0"/>
                </a:moveTo>
                <a:lnTo>
                  <a:pt x="1946" y="0"/>
                </a:lnTo>
                <a:lnTo>
                  <a:pt x="0" y="6191"/>
                </a:lnTo>
                <a:lnTo>
                  <a:pt x="13614" y="8253"/>
                </a:lnTo>
                <a:lnTo>
                  <a:pt x="1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934717" y="5105908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15877" y="0"/>
                </a:moveTo>
                <a:lnTo>
                  <a:pt x="4481" y="0"/>
                </a:lnTo>
                <a:lnTo>
                  <a:pt x="0" y="14258"/>
                </a:lnTo>
                <a:lnTo>
                  <a:pt x="15877" y="16666"/>
                </a:lnTo>
                <a:lnTo>
                  <a:pt x="15877" y="15476"/>
                </a:lnTo>
                <a:lnTo>
                  <a:pt x="13933" y="15476"/>
                </a:lnTo>
                <a:lnTo>
                  <a:pt x="13933" y="14286"/>
                </a:lnTo>
                <a:lnTo>
                  <a:pt x="10328" y="13740"/>
                </a:lnTo>
                <a:lnTo>
                  <a:pt x="2214" y="13740"/>
                </a:lnTo>
                <a:lnTo>
                  <a:pt x="1428" y="12390"/>
                </a:lnTo>
                <a:lnTo>
                  <a:pt x="2638" y="12390"/>
                </a:lnTo>
                <a:lnTo>
                  <a:pt x="5883" y="2062"/>
                </a:lnTo>
                <a:lnTo>
                  <a:pt x="5180" y="2062"/>
                </a:lnTo>
                <a:lnTo>
                  <a:pt x="6104" y="1357"/>
                </a:lnTo>
                <a:lnTo>
                  <a:pt x="13933" y="1357"/>
                </a:lnTo>
                <a:lnTo>
                  <a:pt x="13933" y="1031"/>
                </a:lnTo>
                <a:lnTo>
                  <a:pt x="15877" y="1031"/>
                </a:lnTo>
                <a:lnTo>
                  <a:pt x="15877" y="0"/>
                </a:lnTo>
                <a:close/>
              </a:path>
              <a:path w="15875" h="17145">
                <a:moveTo>
                  <a:pt x="13933" y="14286"/>
                </a:moveTo>
                <a:lnTo>
                  <a:pt x="13933" y="15476"/>
                </a:lnTo>
                <a:lnTo>
                  <a:pt x="15043" y="14455"/>
                </a:lnTo>
                <a:lnTo>
                  <a:pt x="13933" y="14286"/>
                </a:lnTo>
                <a:close/>
              </a:path>
              <a:path w="15875" h="17145">
                <a:moveTo>
                  <a:pt x="13933" y="1031"/>
                </a:moveTo>
                <a:lnTo>
                  <a:pt x="13933" y="14286"/>
                </a:lnTo>
                <a:lnTo>
                  <a:pt x="15043" y="14455"/>
                </a:lnTo>
                <a:lnTo>
                  <a:pt x="13933" y="15476"/>
                </a:lnTo>
                <a:lnTo>
                  <a:pt x="15877" y="15476"/>
                </a:lnTo>
                <a:lnTo>
                  <a:pt x="15877" y="2062"/>
                </a:lnTo>
                <a:lnTo>
                  <a:pt x="14905" y="2062"/>
                </a:lnTo>
                <a:lnTo>
                  <a:pt x="13933" y="1031"/>
                </a:lnTo>
                <a:close/>
              </a:path>
              <a:path w="15875" h="17145">
                <a:moveTo>
                  <a:pt x="1428" y="12390"/>
                </a:moveTo>
                <a:lnTo>
                  <a:pt x="2214" y="13740"/>
                </a:lnTo>
                <a:lnTo>
                  <a:pt x="2583" y="12565"/>
                </a:lnTo>
                <a:lnTo>
                  <a:pt x="1428" y="12390"/>
                </a:lnTo>
                <a:close/>
              </a:path>
              <a:path w="15875" h="17145">
                <a:moveTo>
                  <a:pt x="2583" y="12565"/>
                </a:moveTo>
                <a:lnTo>
                  <a:pt x="2214" y="13740"/>
                </a:lnTo>
                <a:lnTo>
                  <a:pt x="10328" y="13740"/>
                </a:lnTo>
                <a:lnTo>
                  <a:pt x="2583" y="12565"/>
                </a:lnTo>
                <a:close/>
              </a:path>
              <a:path w="15875" h="17145">
                <a:moveTo>
                  <a:pt x="2638" y="12390"/>
                </a:moveTo>
                <a:lnTo>
                  <a:pt x="1428" y="12390"/>
                </a:lnTo>
                <a:lnTo>
                  <a:pt x="2583" y="12565"/>
                </a:lnTo>
                <a:lnTo>
                  <a:pt x="2638" y="12390"/>
                </a:lnTo>
                <a:close/>
              </a:path>
              <a:path w="15875" h="17145">
                <a:moveTo>
                  <a:pt x="6104" y="1357"/>
                </a:moveTo>
                <a:lnTo>
                  <a:pt x="5180" y="2062"/>
                </a:lnTo>
                <a:lnTo>
                  <a:pt x="5883" y="2062"/>
                </a:lnTo>
                <a:lnTo>
                  <a:pt x="6104" y="1357"/>
                </a:lnTo>
                <a:close/>
              </a:path>
              <a:path w="15875" h="17145">
                <a:moveTo>
                  <a:pt x="13933" y="1357"/>
                </a:moveTo>
                <a:lnTo>
                  <a:pt x="6104" y="1357"/>
                </a:lnTo>
                <a:lnTo>
                  <a:pt x="5883" y="2062"/>
                </a:lnTo>
                <a:lnTo>
                  <a:pt x="13933" y="2062"/>
                </a:lnTo>
                <a:lnTo>
                  <a:pt x="13933" y="1357"/>
                </a:lnTo>
                <a:close/>
              </a:path>
              <a:path w="15875" h="17145">
                <a:moveTo>
                  <a:pt x="15877" y="1031"/>
                </a:moveTo>
                <a:lnTo>
                  <a:pt x="13933" y="1031"/>
                </a:lnTo>
                <a:lnTo>
                  <a:pt x="14905" y="2062"/>
                </a:lnTo>
                <a:lnTo>
                  <a:pt x="15877" y="2062"/>
                </a:lnTo>
                <a:lnTo>
                  <a:pt x="15877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920580" y="510590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8723" y="0"/>
                </a:moveTo>
                <a:lnTo>
                  <a:pt x="9074" y="0"/>
                </a:lnTo>
                <a:lnTo>
                  <a:pt x="0" y="14444"/>
                </a:lnTo>
                <a:lnTo>
                  <a:pt x="14185" y="14444"/>
                </a:lnTo>
                <a:lnTo>
                  <a:pt x="14330" y="13986"/>
                </a:lnTo>
                <a:lnTo>
                  <a:pt x="2624" y="13986"/>
                </a:lnTo>
                <a:lnTo>
                  <a:pt x="1815" y="12380"/>
                </a:lnTo>
                <a:lnTo>
                  <a:pt x="3633" y="12380"/>
                </a:lnTo>
                <a:lnTo>
                  <a:pt x="10116" y="2062"/>
                </a:lnTo>
                <a:lnTo>
                  <a:pt x="9594" y="2062"/>
                </a:lnTo>
                <a:lnTo>
                  <a:pt x="10404" y="1603"/>
                </a:lnTo>
                <a:lnTo>
                  <a:pt x="16168" y="1603"/>
                </a:lnTo>
                <a:lnTo>
                  <a:pt x="16450" y="704"/>
                </a:lnTo>
                <a:lnTo>
                  <a:pt x="18502" y="704"/>
                </a:lnTo>
                <a:lnTo>
                  <a:pt x="18723" y="0"/>
                </a:lnTo>
                <a:close/>
              </a:path>
              <a:path w="19050" h="14604">
                <a:moveTo>
                  <a:pt x="3633" y="12380"/>
                </a:moveTo>
                <a:lnTo>
                  <a:pt x="1815" y="12380"/>
                </a:lnTo>
                <a:lnTo>
                  <a:pt x="2624" y="13986"/>
                </a:lnTo>
                <a:lnTo>
                  <a:pt x="3633" y="12380"/>
                </a:lnTo>
                <a:close/>
              </a:path>
              <a:path w="19050" h="14604">
                <a:moveTo>
                  <a:pt x="12784" y="12380"/>
                </a:moveTo>
                <a:lnTo>
                  <a:pt x="3633" y="12380"/>
                </a:lnTo>
                <a:lnTo>
                  <a:pt x="2624" y="13986"/>
                </a:lnTo>
                <a:lnTo>
                  <a:pt x="14330" y="13986"/>
                </a:lnTo>
                <a:lnTo>
                  <a:pt x="14612" y="13087"/>
                </a:lnTo>
                <a:lnTo>
                  <a:pt x="12562" y="13087"/>
                </a:lnTo>
                <a:lnTo>
                  <a:pt x="12784" y="12380"/>
                </a:lnTo>
                <a:close/>
              </a:path>
              <a:path w="19050" h="14604">
                <a:moveTo>
                  <a:pt x="16450" y="704"/>
                </a:moveTo>
                <a:lnTo>
                  <a:pt x="12562" y="13087"/>
                </a:lnTo>
                <a:lnTo>
                  <a:pt x="13484" y="12380"/>
                </a:lnTo>
                <a:lnTo>
                  <a:pt x="14834" y="12380"/>
                </a:lnTo>
                <a:lnTo>
                  <a:pt x="18075" y="2062"/>
                </a:lnTo>
                <a:lnTo>
                  <a:pt x="17374" y="2062"/>
                </a:lnTo>
                <a:lnTo>
                  <a:pt x="16450" y="704"/>
                </a:lnTo>
                <a:close/>
              </a:path>
              <a:path w="19050" h="14604">
                <a:moveTo>
                  <a:pt x="14834" y="12380"/>
                </a:moveTo>
                <a:lnTo>
                  <a:pt x="13484" y="12380"/>
                </a:lnTo>
                <a:lnTo>
                  <a:pt x="12562" y="13087"/>
                </a:lnTo>
                <a:lnTo>
                  <a:pt x="14612" y="13087"/>
                </a:lnTo>
                <a:lnTo>
                  <a:pt x="14834" y="12380"/>
                </a:lnTo>
                <a:close/>
              </a:path>
              <a:path w="19050" h="14604">
                <a:moveTo>
                  <a:pt x="10404" y="1603"/>
                </a:moveTo>
                <a:lnTo>
                  <a:pt x="9594" y="2062"/>
                </a:lnTo>
                <a:lnTo>
                  <a:pt x="10116" y="2062"/>
                </a:lnTo>
                <a:lnTo>
                  <a:pt x="10404" y="1603"/>
                </a:lnTo>
                <a:close/>
              </a:path>
              <a:path w="19050" h="14604">
                <a:moveTo>
                  <a:pt x="16168" y="1603"/>
                </a:moveTo>
                <a:lnTo>
                  <a:pt x="10404" y="1603"/>
                </a:lnTo>
                <a:lnTo>
                  <a:pt x="10116" y="2062"/>
                </a:lnTo>
                <a:lnTo>
                  <a:pt x="16024" y="2062"/>
                </a:lnTo>
                <a:lnTo>
                  <a:pt x="16168" y="1603"/>
                </a:lnTo>
                <a:close/>
              </a:path>
              <a:path w="19050" h="14604">
                <a:moveTo>
                  <a:pt x="18502" y="704"/>
                </a:moveTo>
                <a:lnTo>
                  <a:pt x="16450" y="704"/>
                </a:lnTo>
                <a:lnTo>
                  <a:pt x="17374" y="2062"/>
                </a:lnTo>
                <a:lnTo>
                  <a:pt x="18075" y="2062"/>
                </a:lnTo>
                <a:lnTo>
                  <a:pt x="18502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911700" y="510590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7780" y="4126"/>
                </a:moveTo>
                <a:lnTo>
                  <a:pt x="6403" y="4126"/>
                </a:lnTo>
                <a:lnTo>
                  <a:pt x="0" y="10921"/>
                </a:lnTo>
                <a:lnTo>
                  <a:pt x="0" y="14444"/>
                </a:lnTo>
                <a:lnTo>
                  <a:pt x="7263" y="14444"/>
                </a:lnTo>
                <a:lnTo>
                  <a:pt x="8072" y="13413"/>
                </a:lnTo>
                <a:lnTo>
                  <a:pt x="1946" y="13413"/>
                </a:lnTo>
                <a:lnTo>
                  <a:pt x="972" y="12380"/>
                </a:lnTo>
                <a:lnTo>
                  <a:pt x="1946" y="12380"/>
                </a:lnTo>
                <a:lnTo>
                  <a:pt x="1946" y="12078"/>
                </a:lnTo>
                <a:lnTo>
                  <a:pt x="1660" y="12078"/>
                </a:lnTo>
                <a:lnTo>
                  <a:pt x="1946" y="11349"/>
                </a:lnTo>
                <a:lnTo>
                  <a:pt x="2347" y="11349"/>
                </a:lnTo>
                <a:lnTo>
                  <a:pt x="7208" y="6191"/>
                </a:lnTo>
                <a:lnTo>
                  <a:pt x="6806" y="6191"/>
                </a:lnTo>
                <a:lnTo>
                  <a:pt x="7494" y="5887"/>
                </a:lnTo>
                <a:lnTo>
                  <a:pt x="9724" y="5887"/>
                </a:lnTo>
                <a:lnTo>
                  <a:pt x="9724" y="5157"/>
                </a:lnTo>
                <a:lnTo>
                  <a:pt x="7780" y="5157"/>
                </a:lnTo>
                <a:lnTo>
                  <a:pt x="7780" y="4126"/>
                </a:lnTo>
                <a:close/>
              </a:path>
              <a:path w="19050" h="14604">
                <a:moveTo>
                  <a:pt x="1946" y="12380"/>
                </a:moveTo>
                <a:lnTo>
                  <a:pt x="972" y="12380"/>
                </a:lnTo>
                <a:lnTo>
                  <a:pt x="1946" y="13413"/>
                </a:lnTo>
                <a:lnTo>
                  <a:pt x="1946" y="12380"/>
                </a:lnTo>
                <a:close/>
              </a:path>
              <a:path w="19050" h="14604">
                <a:moveTo>
                  <a:pt x="6351" y="12380"/>
                </a:moveTo>
                <a:lnTo>
                  <a:pt x="1946" y="12380"/>
                </a:lnTo>
                <a:lnTo>
                  <a:pt x="1946" y="13413"/>
                </a:lnTo>
                <a:lnTo>
                  <a:pt x="8072" y="13413"/>
                </a:lnTo>
                <a:lnTo>
                  <a:pt x="8592" y="12752"/>
                </a:lnTo>
                <a:lnTo>
                  <a:pt x="6059" y="12752"/>
                </a:lnTo>
                <a:lnTo>
                  <a:pt x="6351" y="12380"/>
                </a:lnTo>
                <a:close/>
              </a:path>
              <a:path w="19050" h="14604">
                <a:moveTo>
                  <a:pt x="15783" y="369"/>
                </a:moveTo>
                <a:lnTo>
                  <a:pt x="6059" y="12752"/>
                </a:lnTo>
                <a:lnTo>
                  <a:pt x="6806" y="12380"/>
                </a:lnTo>
                <a:lnTo>
                  <a:pt x="8884" y="12380"/>
                </a:lnTo>
                <a:lnTo>
                  <a:pt x="16987" y="2062"/>
                </a:lnTo>
                <a:lnTo>
                  <a:pt x="16530" y="2062"/>
                </a:lnTo>
                <a:lnTo>
                  <a:pt x="15783" y="369"/>
                </a:lnTo>
                <a:close/>
              </a:path>
              <a:path w="19050" h="14604">
                <a:moveTo>
                  <a:pt x="8884" y="12380"/>
                </a:moveTo>
                <a:lnTo>
                  <a:pt x="6806" y="12380"/>
                </a:lnTo>
                <a:lnTo>
                  <a:pt x="6059" y="12752"/>
                </a:lnTo>
                <a:lnTo>
                  <a:pt x="8592" y="12752"/>
                </a:lnTo>
                <a:lnTo>
                  <a:pt x="8884" y="12380"/>
                </a:lnTo>
                <a:close/>
              </a:path>
              <a:path w="19050" h="14604">
                <a:moveTo>
                  <a:pt x="1946" y="11349"/>
                </a:moveTo>
                <a:lnTo>
                  <a:pt x="1660" y="12078"/>
                </a:lnTo>
                <a:lnTo>
                  <a:pt x="1946" y="11775"/>
                </a:lnTo>
                <a:lnTo>
                  <a:pt x="1946" y="11349"/>
                </a:lnTo>
                <a:close/>
              </a:path>
              <a:path w="19050" h="14604">
                <a:moveTo>
                  <a:pt x="1946" y="11775"/>
                </a:moveTo>
                <a:lnTo>
                  <a:pt x="1660" y="12078"/>
                </a:lnTo>
                <a:lnTo>
                  <a:pt x="1946" y="12078"/>
                </a:lnTo>
                <a:lnTo>
                  <a:pt x="1946" y="11775"/>
                </a:lnTo>
                <a:close/>
              </a:path>
              <a:path w="19050" h="14604">
                <a:moveTo>
                  <a:pt x="2347" y="11349"/>
                </a:moveTo>
                <a:lnTo>
                  <a:pt x="1946" y="11349"/>
                </a:lnTo>
                <a:lnTo>
                  <a:pt x="1946" y="11775"/>
                </a:lnTo>
                <a:lnTo>
                  <a:pt x="2347" y="11349"/>
                </a:lnTo>
                <a:close/>
              </a:path>
              <a:path w="19050" h="14604">
                <a:moveTo>
                  <a:pt x="7494" y="5887"/>
                </a:moveTo>
                <a:lnTo>
                  <a:pt x="6806" y="6191"/>
                </a:lnTo>
                <a:lnTo>
                  <a:pt x="7208" y="6191"/>
                </a:lnTo>
                <a:lnTo>
                  <a:pt x="7494" y="5887"/>
                </a:lnTo>
                <a:close/>
              </a:path>
              <a:path w="19050" h="14604">
                <a:moveTo>
                  <a:pt x="9724" y="5887"/>
                </a:moveTo>
                <a:lnTo>
                  <a:pt x="7494" y="5887"/>
                </a:lnTo>
                <a:lnTo>
                  <a:pt x="7208" y="6191"/>
                </a:lnTo>
                <a:lnTo>
                  <a:pt x="9724" y="6191"/>
                </a:lnTo>
                <a:lnTo>
                  <a:pt x="9724" y="5887"/>
                </a:lnTo>
                <a:close/>
              </a:path>
              <a:path w="19050" h="14604">
                <a:moveTo>
                  <a:pt x="18606" y="0"/>
                </a:moveTo>
                <a:lnTo>
                  <a:pt x="10293" y="0"/>
                </a:lnTo>
                <a:lnTo>
                  <a:pt x="7780" y="2667"/>
                </a:lnTo>
                <a:lnTo>
                  <a:pt x="7780" y="5157"/>
                </a:lnTo>
                <a:lnTo>
                  <a:pt x="8752" y="4126"/>
                </a:lnTo>
                <a:lnTo>
                  <a:pt x="9724" y="4126"/>
                </a:lnTo>
                <a:lnTo>
                  <a:pt x="9724" y="3825"/>
                </a:lnTo>
                <a:lnTo>
                  <a:pt x="9438" y="3825"/>
                </a:lnTo>
                <a:lnTo>
                  <a:pt x="9724" y="3095"/>
                </a:lnTo>
                <a:lnTo>
                  <a:pt x="10126" y="3095"/>
                </a:lnTo>
                <a:lnTo>
                  <a:pt x="11100" y="2062"/>
                </a:lnTo>
                <a:lnTo>
                  <a:pt x="10696" y="2062"/>
                </a:lnTo>
                <a:lnTo>
                  <a:pt x="11384" y="1760"/>
                </a:lnTo>
                <a:lnTo>
                  <a:pt x="14691" y="1760"/>
                </a:lnTo>
                <a:lnTo>
                  <a:pt x="15783" y="369"/>
                </a:lnTo>
                <a:lnTo>
                  <a:pt x="18316" y="369"/>
                </a:lnTo>
                <a:lnTo>
                  <a:pt x="18606" y="0"/>
                </a:lnTo>
                <a:close/>
              </a:path>
              <a:path w="19050" h="14604">
                <a:moveTo>
                  <a:pt x="9724" y="4126"/>
                </a:moveTo>
                <a:lnTo>
                  <a:pt x="8752" y="4126"/>
                </a:lnTo>
                <a:lnTo>
                  <a:pt x="7780" y="5157"/>
                </a:lnTo>
                <a:lnTo>
                  <a:pt x="9724" y="5157"/>
                </a:lnTo>
                <a:lnTo>
                  <a:pt x="9724" y="4126"/>
                </a:lnTo>
                <a:close/>
              </a:path>
              <a:path w="19050" h="14604">
                <a:moveTo>
                  <a:pt x="9724" y="3095"/>
                </a:moveTo>
                <a:lnTo>
                  <a:pt x="9438" y="3825"/>
                </a:lnTo>
                <a:lnTo>
                  <a:pt x="9724" y="3521"/>
                </a:lnTo>
                <a:lnTo>
                  <a:pt x="9724" y="3095"/>
                </a:lnTo>
                <a:close/>
              </a:path>
              <a:path w="19050" h="14604">
                <a:moveTo>
                  <a:pt x="9724" y="3521"/>
                </a:moveTo>
                <a:lnTo>
                  <a:pt x="9438" y="3825"/>
                </a:lnTo>
                <a:lnTo>
                  <a:pt x="9724" y="3825"/>
                </a:lnTo>
                <a:lnTo>
                  <a:pt x="9724" y="3521"/>
                </a:lnTo>
                <a:close/>
              </a:path>
              <a:path w="19050" h="14604">
                <a:moveTo>
                  <a:pt x="10126" y="3095"/>
                </a:moveTo>
                <a:lnTo>
                  <a:pt x="9724" y="3095"/>
                </a:lnTo>
                <a:lnTo>
                  <a:pt x="9724" y="3521"/>
                </a:lnTo>
                <a:lnTo>
                  <a:pt x="10126" y="3095"/>
                </a:lnTo>
                <a:close/>
              </a:path>
              <a:path w="19050" h="14604">
                <a:moveTo>
                  <a:pt x="11384" y="1760"/>
                </a:moveTo>
                <a:lnTo>
                  <a:pt x="10696" y="2062"/>
                </a:lnTo>
                <a:lnTo>
                  <a:pt x="11100" y="2062"/>
                </a:lnTo>
                <a:lnTo>
                  <a:pt x="11384" y="1760"/>
                </a:lnTo>
                <a:close/>
              </a:path>
              <a:path w="19050" h="14604">
                <a:moveTo>
                  <a:pt x="14691" y="1760"/>
                </a:moveTo>
                <a:lnTo>
                  <a:pt x="11384" y="1760"/>
                </a:lnTo>
                <a:lnTo>
                  <a:pt x="11100" y="2062"/>
                </a:lnTo>
                <a:lnTo>
                  <a:pt x="14454" y="2062"/>
                </a:lnTo>
                <a:lnTo>
                  <a:pt x="14691" y="1760"/>
                </a:lnTo>
                <a:close/>
              </a:path>
              <a:path w="19050" h="14604">
                <a:moveTo>
                  <a:pt x="18316" y="369"/>
                </a:moveTo>
                <a:lnTo>
                  <a:pt x="15783" y="369"/>
                </a:lnTo>
                <a:lnTo>
                  <a:pt x="16530" y="2062"/>
                </a:lnTo>
                <a:lnTo>
                  <a:pt x="16987" y="2062"/>
                </a:lnTo>
                <a:lnTo>
                  <a:pt x="18316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041033" y="5235916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400805" y="5148211"/>
            <a:ext cx="396875" cy="88900"/>
          </a:xfrm>
          <a:custGeom>
            <a:avLst/>
            <a:gdLst/>
            <a:ahLst/>
            <a:cxnLst/>
            <a:rect l="l" t="t" r="r" b="b"/>
            <a:pathLst>
              <a:path w="396875" h="88900">
                <a:moveTo>
                  <a:pt x="1360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08" y="86673"/>
                </a:lnTo>
                <a:close/>
              </a:path>
              <a:path w="396875" h="88900">
                <a:moveTo>
                  <a:pt x="396728" y="0"/>
                </a:moveTo>
                <a:lnTo>
                  <a:pt x="383100" y="2064"/>
                </a:lnTo>
                <a:lnTo>
                  <a:pt x="371436" y="6191"/>
                </a:lnTo>
                <a:lnTo>
                  <a:pt x="357827" y="8255"/>
                </a:lnTo>
                <a:lnTo>
                  <a:pt x="346163" y="12382"/>
                </a:lnTo>
                <a:lnTo>
                  <a:pt x="334498" y="14446"/>
                </a:lnTo>
                <a:lnTo>
                  <a:pt x="320870" y="18573"/>
                </a:lnTo>
                <a:lnTo>
                  <a:pt x="309206" y="22700"/>
                </a:lnTo>
                <a:lnTo>
                  <a:pt x="295597" y="24764"/>
                </a:lnTo>
                <a:lnTo>
                  <a:pt x="272249" y="33018"/>
                </a:lnTo>
                <a:lnTo>
                  <a:pt x="258640" y="37145"/>
                </a:lnTo>
                <a:lnTo>
                  <a:pt x="246976" y="39209"/>
                </a:lnTo>
                <a:lnTo>
                  <a:pt x="235311" y="43336"/>
                </a:lnTo>
                <a:lnTo>
                  <a:pt x="221702" y="47463"/>
                </a:lnTo>
                <a:lnTo>
                  <a:pt x="210019" y="49527"/>
                </a:lnTo>
                <a:lnTo>
                  <a:pt x="196410" y="53654"/>
                </a:lnTo>
                <a:lnTo>
                  <a:pt x="184745" y="57783"/>
                </a:lnTo>
                <a:lnTo>
                  <a:pt x="173081" y="59845"/>
                </a:lnTo>
                <a:lnTo>
                  <a:pt x="161417" y="63972"/>
                </a:lnTo>
                <a:lnTo>
                  <a:pt x="147789" y="66037"/>
                </a:lnTo>
                <a:lnTo>
                  <a:pt x="136124" y="70163"/>
                </a:lnTo>
                <a:lnTo>
                  <a:pt x="124460" y="72228"/>
                </a:lnTo>
                <a:lnTo>
                  <a:pt x="110851" y="74290"/>
                </a:lnTo>
                <a:lnTo>
                  <a:pt x="87503" y="78419"/>
                </a:lnTo>
                <a:lnTo>
                  <a:pt x="73894" y="80482"/>
                </a:lnTo>
                <a:lnTo>
                  <a:pt x="62230" y="82546"/>
                </a:lnTo>
                <a:lnTo>
                  <a:pt x="50565" y="82546"/>
                </a:lnTo>
                <a:lnTo>
                  <a:pt x="36937" y="84609"/>
                </a:lnTo>
                <a:lnTo>
                  <a:pt x="25273" y="84609"/>
                </a:lnTo>
                <a:lnTo>
                  <a:pt x="13608" y="86673"/>
                </a:lnTo>
                <a:lnTo>
                  <a:pt x="50565" y="86673"/>
                </a:lnTo>
                <a:lnTo>
                  <a:pt x="73894" y="82546"/>
                </a:lnTo>
                <a:lnTo>
                  <a:pt x="87503" y="80482"/>
                </a:lnTo>
                <a:lnTo>
                  <a:pt x="110851" y="76355"/>
                </a:lnTo>
                <a:lnTo>
                  <a:pt x="124460" y="74290"/>
                </a:lnTo>
                <a:lnTo>
                  <a:pt x="136124" y="72228"/>
                </a:lnTo>
                <a:lnTo>
                  <a:pt x="149733" y="68101"/>
                </a:lnTo>
                <a:lnTo>
                  <a:pt x="161417" y="66037"/>
                </a:lnTo>
                <a:lnTo>
                  <a:pt x="173081" y="61910"/>
                </a:lnTo>
                <a:lnTo>
                  <a:pt x="184745" y="59845"/>
                </a:lnTo>
                <a:lnTo>
                  <a:pt x="198354" y="55719"/>
                </a:lnTo>
                <a:lnTo>
                  <a:pt x="210019" y="51592"/>
                </a:lnTo>
                <a:lnTo>
                  <a:pt x="223647" y="49527"/>
                </a:lnTo>
                <a:lnTo>
                  <a:pt x="246976" y="41274"/>
                </a:lnTo>
                <a:lnTo>
                  <a:pt x="260584" y="39209"/>
                </a:lnTo>
                <a:lnTo>
                  <a:pt x="283932" y="30956"/>
                </a:lnTo>
                <a:lnTo>
                  <a:pt x="297541" y="26827"/>
                </a:lnTo>
                <a:lnTo>
                  <a:pt x="309206" y="24764"/>
                </a:lnTo>
                <a:lnTo>
                  <a:pt x="322814" y="20638"/>
                </a:lnTo>
                <a:lnTo>
                  <a:pt x="334498" y="18573"/>
                </a:lnTo>
                <a:lnTo>
                  <a:pt x="346163" y="14446"/>
                </a:lnTo>
                <a:lnTo>
                  <a:pt x="359771" y="10318"/>
                </a:lnTo>
                <a:lnTo>
                  <a:pt x="371436" y="8255"/>
                </a:lnTo>
                <a:lnTo>
                  <a:pt x="383100" y="4128"/>
                </a:lnTo>
                <a:lnTo>
                  <a:pt x="396728" y="2064"/>
                </a:lnTo>
                <a:lnTo>
                  <a:pt x="396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540818" y="4873751"/>
            <a:ext cx="315057" cy="27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251053" y="509765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65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910728" y="5080112"/>
            <a:ext cx="340360" cy="39370"/>
          </a:xfrm>
          <a:custGeom>
            <a:avLst/>
            <a:gdLst/>
            <a:ahLst/>
            <a:cxnLst/>
            <a:rect l="l" t="t" r="r" b="b"/>
            <a:pathLst>
              <a:path w="340359" h="39370">
                <a:moveTo>
                  <a:pt x="128361" y="2064"/>
                </a:moveTo>
                <a:lnTo>
                  <a:pt x="93346" y="2064"/>
                </a:lnTo>
                <a:lnTo>
                  <a:pt x="81678" y="4126"/>
                </a:lnTo>
                <a:lnTo>
                  <a:pt x="42783" y="12382"/>
                </a:lnTo>
                <a:lnTo>
                  <a:pt x="7778" y="28891"/>
                </a:lnTo>
                <a:lnTo>
                  <a:pt x="0" y="39209"/>
                </a:lnTo>
                <a:lnTo>
                  <a:pt x="1944" y="37145"/>
                </a:lnTo>
                <a:lnTo>
                  <a:pt x="3889" y="37145"/>
                </a:lnTo>
                <a:lnTo>
                  <a:pt x="42783" y="14444"/>
                </a:lnTo>
                <a:lnTo>
                  <a:pt x="81678" y="6191"/>
                </a:lnTo>
                <a:lnTo>
                  <a:pt x="93346" y="4126"/>
                </a:lnTo>
                <a:lnTo>
                  <a:pt x="116683" y="4126"/>
                </a:lnTo>
                <a:lnTo>
                  <a:pt x="128361" y="2064"/>
                </a:lnTo>
                <a:close/>
              </a:path>
              <a:path w="340359" h="39370">
                <a:moveTo>
                  <a:pt x="3889" y="37145"/>
                </a:moveTo>
                <a:lnTo>
                  <a:pt x="1944" y="37145"/>
                </a:lnTo>
                <a:lnTo>
                  <a:pt x="0" y="39209"/>
                </a:lnTo>
                <a:lnTo>
                  <a:pt x="1944" y="39209"/>
                </a:lnTo>
                <a:lnTo>
                  <a:pt x="3889" y="37145"/>
                </a:lnTo>
                <a:close/>
              </a:path>
              <a:path w="340359" h="39370">
                <a:moveTo>
                  <a:pt x="231417" y="4126"/>
                </a:moveTo>
                <a:lnTo>
                  <a:pt x="206144" y="4126"/>
                </a:lnTo>
                <a:lnTo>
                  <a:pt x="219753" y="6191"/>
                </a:lnTo>
                <a:lnTo>
                  <a:pt x="231417" y="6191"/>
                </a:lnTo>
                <a:lnTo>
                  <a:pt x="258654" y="10318"/>
                </a:lnTo>
                <a:lnTo>
                  <a:pt x="270318" y="10318"/>
                </a:lnTo>
                <a:lnTo>
                  <a:pt x="283927" y="12382"/>
                </a:lnTo>
                <a:lnTo>
                  <a:pt x="330604" y="20636"/>
                </a:lnTo>
                <a:lnTo>
                  <a:pt x="340324" y="20636"/>
                </a:lnTo>
                <a:lnTo>
                  <a:pt x="340324" y="18573"/>
                </a:lnTo>
                <a:lnTo>
                  <a:pt x="330604" y="16509"/>
                </a:lnTo>
                <a:lnTo>
                  <a:pt x="318940" y="16509"/>
                </a:lnTo>
                <a:lnTo>
                  <a:pt x="283927" y="10318"/>
                </a:lnTo>
                <a:lnTo>
                  <a:pt x="270318" y="8255"/>
                </a:lnTo>
                <a:lnTo>
                  <a:pt x="258654" y="8255"/>
                </a:lnTo>
                <a:lnTo>
                  <a:pt x="231417" y="4126"/>
                </a:lnTo>
                <a:close/>
              </a:path>
              <a:path w="340359" h="39370">
                <a:moveTo>
                  <a:pt x="206144" y="2064"/>
                </a:moveTo>
                <a:lnTo>
                  <a:pt x="167243" y="2064"/>
                </a:lnTo>
                <a:lnTo>
                  <a:pt x="180851" y="4126"/>
                </a:lnTo>
                <a:lnTo>
                  <a:pt x="219753" y="4126"/>
                </a:lnTo>
                <a:lnTo>
                  <a:pt x="206144" y="2064"/>
                </a:lnTo>
                <a:close/>
              </a:path>
              <a:path w="340359" h="39370">
                <a:moveTo>
                  <a:pt x="141970" y="0"/>
                </a:moveTo>
                <a:lnTo>
                  <a:pt x="128361" y="2064"/>
                </a:lnTo>
                <a:lnTo>
                  <a:pt x="153634" y="2064"/>
                </a:lnTo>
                <a:lnTo>
                  <a:pt x="141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34883" y="5117257"/>
            <a:ext cx="208094" cy="119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539846" y="4924297"/>
            <a:ext cx="313969" cy="228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118816" y="5144084"/>
            <a:ext cx="488315" cy="76835"/>
          </a:xfrm>
          <a:custGeom>
            <a:avLst/>
            <a:gdLst/>
            <a:ahLst/>
            <a:cxnLst/>
            <a:rect l="l" t="t" r="r" b="b"/>
            <a:pathLst>
              <a:path w="488315" h="76835">
                <a:moveTo>
                  <a:pt x="488119" y="0"/>
                </a:moveTo>
                <a:lnTo>
                  <a:pt x="435610" y="0"/>
                </a:lnTo>
                <a:lnTo>
                  <a:pt x="19440" y="39209"/>
                </a:lnTo>
                <a:lnTo>
                  <a:pt x="15552" y="39209"/>
                </a:lnTo>
                <a:lnTo>
                  <a:pt x="11664" y="41272"/>
                </a:lnTo>
                <a:lnTo>
                  <a:pt x="9720" y="43336"/>
                </a:lnTo>
                <a:lnTo>
                  <a:pt x="7776" y="43336"/>
                </a:lnTo>
                <a:lnTo>
                  <a:pt x="3888" y="45401"/>
                </a:lnTo>
                <a:lnTo>
                  <a:pt x="1944" y="47463"/>
                </a:lnTo>
                <a:lnTo>
                  <a:pt x="1944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32" y="70163"/>
                </a:lnTo>
                <a:lnTo>
                  <a:pt x="7776" y="70163"/>
                </a:lnTo>
                <a:lnTo>
                  <a:pt x="11664" y="74290"/>
                </a:lnTo>
                <a:lnTo>
                  <a:pt x="17496" y="74290"/>
                </a:lnTo>
                <a:lnTo>
                  <a:pt x="21384" y="76355"/>
                </a:lnTo>
                <a:lnTo>
                  <a:pt x="62230" y="76355"/>
                </a:lnTo>
                <a:lnTo>
                  <a:pt x="278100" y="59845"/>
                </a:lnTo>
                <a:lnTo>
                  <a:pt x="4881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115900" y="5140989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116872" y="5144084"/>
            <a:ext cx="435609" cy="57785"/>
          </a:xfrm>
          <a:custGeom>
            <a:avLst/>
            <a:gdLst/>
            <a:ahLst/>
            <a:cxnLst/>
            <a:rect l="l" t="t" r="r" b="b"/>
            <a:pathLst>
              <a:path w="435609" h="57785">
                <a:moveTo>
                  <a:pt x="435610" y="0"/>
                </a:moveTo>
                <a:lnTo>
                  <a:pt x="23328" y="39209"/>
                </a:lnTo>
                <a:lnTo>
                  <a:pt x="19440" y="39209"/>
                </a:lnTo>
                <a:lnTo>
                  <a:pt x="7776" y="45401"/>
                </a:lnTo>
                <a:lnTo>
                  <a:pt x="3888" y="49527"/>
                </a:lnTo>
                <a:lnTo>
                  <a:pt x="0" y="57781"/>
                </a:lnTo>
                <a:lnTo>
                  <a:pt x="435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15900" y="5140989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178597" y="5140989"/>
            <a:ext cx="426395" cy="108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14400" y="5715000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3048000" y="0"/>
                </a:moveTo>
                <a:lnTo>
                  <a:pt x="268338" y="0"/>
                </a:lnTo>
                <a:lnTo>
                  <a:pt x="0" y="368807"/>
                </a:lnTo>
                <a:lnTo>
                  <a:pt x="2779649" y="368807"/>
                </a:lnTo>
                <a:lnTo>
                  <a:pt x="30480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24483" y="5800344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0" y="368807"/>
                </a:moveTo>
                <a:lnTo>
                  <a:pt x="268338" y="0"/>
                </a:lnTo>
                <a:lnTo>
                  <a:pt x="3048000" y="0"/>
                </a:lnTo>
                <a:lnTo>
                  <a:pt x="2779649" y="368807"/>
                </a:lnTo>
                <a:lnTo>
                  <a:pt x="0" y="3688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55000" y="5442076"/>
            <a:ext cx="1110205" cy="547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91883" y="4876799"/>
            <a:ext cx="1021080" cy="361315"/>
          </a:xfrm>
          <a:custGeom>
            <a:avLst/>
            <a:gdLst/>
            <a:ahLst/>
            <a:cxnLst/>
            <a:rect l="l" t="t" r="r" b="b"/>
            <a:pathLst>
              <a:path w="1021079" h="361314">
                <a:moveTo>
                  <a:pt x="628151" y="357006"/>
                </a:moveTo>
                <a:lnTo>
                  <a:pt x="151688" y="357006"/>
                </a:lnTo>
                <a:lnTo>
                  <a:pt x="161413" y="359070"/>
                </a:lnTo>
                <a:lnTo>
                  <a:pt x="169191" y="359070"/>
                </a:lnTo>
                <a:lnTo>
                  <a:pt x="176971" y="361133"/>
                </a:lnTo>
                <a:lnTo>
                  <a:pt x="602859" y="361133"/>
                </a:lnTo>
                <a:lnTo>
                  <a:pt x="616487" y="359070"/>
                </a:lnTo>
                <a:lnTo>
                  <a:pt x="628151" y="357006"/>
                </a:lnTo>
                <a:close/>
              </a:path>
              <a:path w="1021079" h="361314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1944" y="305416"/>
                </a:lnTo>
                <a:lnTo>
                  <a:pt x="1944" y="307478"/>
                </a:lnTo>
                <a:lnTo>
                  <a:pt x="7778" y="313670"/>
                </a:lnTo>
                <a:lnTo>
                  <a:pt x="11668" y="315734"/>
                </a:lnTo>
                <a:lnTo>
                  <a:pt x="13613" y="319861"/>
                </a:lnTo>
                <a:lnTo>
                  <a:pt x="19446" y="321923"/>
                </a:lnTo>
                <a:lnTo>
                  <a:pt x="23336" y="323988"/>
                </a:lnTo>
                <a:lnTo>
                  <a:pt x="35005" y="328115"/>
                </a:lnTo>
                <a:lnTo>
                  <a:pt x="40839" y="332243"/>
                </a:lnTo>
                <a:lnTo>
                  <a:pt x="46673" y="334306"/>
                </a:lnTo>
                <a:lnTo>
                  <a:pt x="108905" y="350815"/>
                </a:lnTo>
                <a:lnTo>
                  <a:pt x="118627" y="350815"/>
                </a:lnTo>
                <a:lnTo>
                  <a:pt x="126408" y="352880"/>
                </a:lnTo>
                <a:lnTo>
                  <a:pt x="136132" y="354943"/>
                </a:lnTo>
                <a:lnTo>
                  <a:pt x="143910" y="357006"/>
                </a:lnTo>
                <a:lnTo>
                  <a:pt x="639816" y="357006"/>
                </a:lnTo>
                <a:lnTo>
                  <a:pt x="653424" y="354943"/>
                </a:lnTo>
                <a:lnTo>
                  <a:pt x="665089" y="352880"/>
                </a:lnTo>
                <a:lnTo>
                  <a:pt x="676773" y="348751"/>
                </a:lnTo>
                <a:lnTo>
                  <a:pt x="690381" y="346688"/>
                </a:lnTo>
                <a:lnTo>
                  <a:pt x="713710" y="342562"/>
                </a:lnTo>
                <a:lnTo>
                  <a:pt x="727338" y="338433"/>
                </a:lnTo>
                <a:lnTo>
                  <a:pt x="739003" y="336370"/>
                </a:lnTo>
                <a:lnTo>
                  <a:pt x="750667" y="332243"/>
                </a:lnTo>
                <a:lnTo>
                  <a:pt x="764276" y="330179"/>
                </a:lnTo>
                <a:lnTo>
                  <a:pt x="787624" y="321923"/>
                </a:lnTo>
                <a:lnTo>
                  <a:pt x="801233" y="319861"/>
                </a:lnTo>
                <a:lnTo>
                  <a:pt x="812897" y="315734"/>
                </a:lnTo>
                <a:lnTo>
                  <a:pt x="826506" y="311605"/>
                </a:lnTo>
                <a:lnTo>
                  <a:pt x="838170" y="307478"/>
                </a:lnTo>
                <a:lnTo>
                  <a:pt x="849854" y="305416"/>
                </a:lnTo>
                <a:lnTo>
                  <a:pt x="863463" y="301287"/>
                </a:lnTo>
                <a:lnTo>
                  <a:pt x="886792" y="293034"/>
                </a:lnTo>
                <a:lnTo>
                  <a:pt x="900420" y="290969"/>
                </a:lnTo>
                <a:lnTo>
                  <a:pt x="912084" y="286842"/>
                </a:lnTo>
                <a:lnTo>
                  <a:pt x="923749" y="284778"/>
                </a:lnTo>
                <a:lnTo>
                  <a:pt x="937357" y="280651"/>
                </a:lnTo>
                <a:lnTo>
                  <a:pt x="949022" y="278589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61314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61314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690911" y="4877014"/>
            <a:ext cx="1021715" cy="361950"/>
          </a:xfrm>
          <a:custGeom>
            <a:avLst/>
            <a:gdLst/>
            <a:ahLst/>
            <a:cxnLst/>
            <a:rect l="l" t="t" r="r" b="b"/>
            <a:pathLst>
              <a:path w="1021715" h="361950">
                <a:moveTo>
                  <a:pt x="604006" y="360680"/>
                </a:moveTo>
                <a:lnTo>
                  <a:pt x="177706" y="360680"/>
                </a:lnTo>
                <a:lnTo>
                  <a:pt x="185601" y="361950"/>
                </a:lnTo>
                <a:lnTo>
                  <a:pt x="592245" y="361950"/>
                </a:lnTo>
                <a:lnTo>
                  <a:pt x="604006" y="360680"/>
                </a:lnTo>
                <a:close/>
              </a:path>
              <a:path w="1021715" h="361950">
                <a:moveTo>
                  <a:pt x="145001" y="354330"/>
                </a:moveTo>
                <a:lnTo>
                  <a:pt x="127145" y="354330"/>
                </a:lnTo>
                <a:lnTo>
                  <a:pt x="135040" y="356870"/>
                </a:lnTo>
                <a:lnTo>
                  <a:pt x="144647" y="356870"/>
                </a:lnTo>
                <a:lnTo>
                  <a:pt x="160320" y="360680"/>
                </a:lnTo>
                <a:lnTo>
                  <a:pt x="185957" y="360680"/>
                </a:lnTo>
                <a:lnTo>
                  <a:pt x="178062" y="358140"/>
                </a:lnTo>
                <a:lnTo>
                  <a:pt x="160676" y="358140"/>
                </a:lnTo>
                <a:lnTo>
                  <a:pt x="145001" y="3543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46806" y="223520"/>
                </a:lnTo>
                <a:lnTo>
                  <a:pt x="961542" y="228600"/>
                </a:lnTo>
                <a:lnTo>
                  <a:pt x="967063" y="228600"/>
                </a:lnTo>
                <a:lnTo>
                  <a:pt x="974840" y="232410"/>
                </a:lnTo>
                <a:lnTo>
                  <a:pt x="974412" y="232410"/>
                </a:lnTo>
                <a:lnTo>
                  <a:pt x="976434" y="236220"/>
                </a:lnTo>
                <a:lnTo>
                  <a:pt x="978495" y="238760"/>
                </a:lnTo>
                <a:lnTo>
                  <a:pt x="978300" y="238760"/>
                </a:lnTo>
                <a:lnTo>
                  <a:pt x="982188" y="246380"/>
                </a:lnTo>
                <a:lnTo>
                  <a:pt x="982091" y="257810"/>
                </a:lnTo>
                <a:lnTo>
                  <a:pt x="980244" y="261620"/>
                </a:lnTo>
                <a:lnTo>
                  <a:pt x="980439" y="261620"/>
                </a:lnTo>
                <a:lnTo>
                  <a:pt x="974587" y="267970"/>
                </a:lnTo>
                <a:lnTo>
                  <a:pt x="974840" y="267970"/>
                </a:lnTo>
                <a:lnTo>
                  <a:pt x="967063" y="271780"/>
                </a:lnTo>
                <a:lnTo>
                  <a:pt x="967199" y="271780"/>
                </a:lnTo>
                <a:lnTo>
                  <a:pt x="949703" y="278130"/>
                </a:lnTo>
                <a:lnTo>
                  <a:pt x="949839" y="278130"/>
                </a:lnTo>
                <a:lnTo>
                  <a:pt x="938116" y="280670"/>
                </a:lnTo>
                <a:lnTo>
                  <a:pt x="924449" y="284480"/>
                </a:lnTo>
                <a:lnTo>
                  <a:pt x="912824" y="285750"/>
                </a:lnTo>
                <a:lnTo>
                  <a:pt x="901081" y="290830"/>
                </a:lnTo>
                <a:lnTo>
                  <a:pt x="901237" y="290830"/>
                </a:lnTo>
                <a:lnTo>
                  <a:pt x="887550" y="292100"/>
                </a:lnTo>
                <a:lnTo>
                  <a:pt x="875789" y="297180"/>
                </a:lnTo>
                <a:lnTo>
                  <a:pt x="862219" y="300990"/>
                </a:lnTo>
                <a:lnTo>
                  <a:pt x="850593" y="302260"/>
                </a:lnTo>
                <a:lnTo>
                  <a:pt x="838851" y="307340"/>
                </a:lnTo>
                <a:lnTo>
                  <a:pt x="825243" y="311150"/>
                </a:lnTo>
                <a:lnTo>
                  <a:pt x="813559" y="314960"/>
                </a:lnTo>
                <a:lnTo>
                  <a:pt x="813734" y="314960"/>
                </a:lnTo>
                <a:lnTo>
                  <a:pt x="800028" y="317500"/>
                </a:lnTo>
                <a:lnTo>
                  <a:pt x="776621" y="325120"/>
                </a:lnTo>
                <a:lnTo>
                  <a:pt x="776777" y="325120"/>
                </a:lnTo>
                <a:lnTo>
                  <a:pt x="763090" y="327660"/>
                </a:lnTo>
                <a:lnTo>
                  <a:pt x="751329" y="331470"/>
                </a:lnTo>
                <a:lnTo>
                  <a:pt x="751484" y="331470"/>
                </a:lnTo>
                <a:lnTo>
                  <a:pt x="739761" y="334010"/>
                </a:lnTo>
                <a:lnTo>
                  <a:pt x="726095" y="337820"/>
                </a:lnTo>
                <a:lnTo>
                  <a:pt x="714450" y="340360"/>
                </a:lnTo>
                <a:lnTo>
                  <a:pt x="702707" y="344170"/>
                </a:lnTo>
                <a:lnTo>
                  <a:pt x="702882" y="344170"/>
                </a:lnTo>
                <a:lnTo>
                  <a:pt x="689254" y="346710"/>
                </a:lnTo>
                <a:lnTo>
                  <a:pt x="665906" y="350520"/>
                </a:lnTo>
                <a:lnTo>
                  <a:pt x="652317" y="351790"/>
                </a:lnTo>
                <a:lnTo>
                  <a:pt x="628968" y="356870"/>
                </a:lnTo>
                <a:lnTo>
                  <a:pt x="615379" y="358140"/>
                </a:lnTo>
                <a:lnTo>
                  <a:pt x="603754" y="358140"/>
                </a:lnTo>
                <a:lnTo>
                  <a:pt x="592011" y="360680"/>
                </a:lnTo>
                <a:lnTo>
                  <a:pt x="615574" y="360680"/>
                </a:lnTo>
                <a:lnTo>
                  <a:pt x="629260" y="358140"/>
                </a:lnTo>
                <a:lnTo>
                  <a:pt x="652608" y="354330"/>
                </a:lnTo>
                <a:lnTo>
                  <a:pt x="666217" y="351790"/>
                </a:lnTo>
                <a:lnTo>
                  <a:pt x="689565" y="347980"/>
                </a:lnTo>
                <a:lnTo>
                  <a:pt x="703252" y="345440"/>
                </a:lnTo>
                <a:lnTo>
                  <a:pt x="714994" y="341630"/>
                </a:lnTo>
                <a:lnTo>
                  <a:pt x="714858" y="341630"/>
                </a:lnTo>
                <a:lnTo>
                  <a:pt x="726581" y="340360"/>
                </a:lnTo>
                <a:lnTo>
                  <a:pt x="740247" y="335280"/>
                </a:lnTo>
                <a:lnTo>
                  <a:pt x="751873" y="334010"/>
                </a:lnTo>
                <a:lnTo>
                  <a:pt x="763615" y="328930"/>
                </a:lnTo>
                <a:lnTo>
                  <a:pt x="763440" y="328930"/>
                </a:lnTo>
                <a:lnTo>
                  <a:pt x="777146" y="327660"/>
                </a:lnTo>
                <a:lnTo>
                  <a:pt x="800572" y="318770"/>
                </a:lnTo>
                <a:lnTo>
                  <a:pt x="800397" y="318770"/>
                </a:lnTo>
                <a:lnTo>
                  <a:pt x="814103" y="317500"/>
                </a:lnTo>
                <a:lnTo>
                  <a:pt x="825845" y="312420"/>
                </a:lnTo>
                <a:lnTo>
                  <a:pt x="839434" y="308610"/>
                </a:lnTo>
                <a:lnTo>
                  <a:pt x="851118" y="304800"/>
                </a:lnTo>
                <a:lnTo>
                  <a:pt x="850982" y="304800"/>
                </a:lnTo>
                <a:lnTo>
                  <a:pt x="862705" y="302260"/>
                </a:lnTo>
                <a:lnTo>
                  <a:pt x="876391" y="298450"/>
                </a:lnTo>
                <a:lnTo>
                  <a:pt x="888075" y="294640"/>
                </a:lnTo>
                <a:lnTo>
                  <a:pt x="887900" y="294640"/>
                </a:lnTo>
                <a:lnTo>
                  <a:pt x="901606" y="292100"/>
                </a:lnTo>
                <a:lnTo>
                  <a:pt x="913368" y="288290"/>
                </a:lnTo>
                <a:lnTo>
                  <a:pt x="913212" y="288290"/>
                </a:lnTo>
                <a:lnTo>
                  <a:pt x="924935" y="285750"/>
                </a:lnTo>
                <a:lnTo>
                  <a:pt x="938602" y="281940"/>
                </a:lnTo>
                <a:lnTo>
                  <a:pt x="950228" y="279400"/>
                </a:lnTo>
                <a:lnTo>
                  <a:pt x="967880" y="274320"/>
                </a:lnTo>
                <a:lnTo>
                  <a:pt x="975851" y="269240"/>
                </a:lnTo>
                <a:lnTo>
                  <a:pt x="981916" y="262890"/>
                </a:lnTo>
                <a:lnTo>
                  <a:pt x="984035" y="259080"/>
                </a:lnTo>
                <a:lnTo>
                  <a:pt x="984035" y="246380"/>
                </a:lnTo>
                <a:lnTo>
                  <a:pt x="979972" y="237490"/>
                </a:lnTo>
                <a:lnTo>
                  <a:pt x="977911" y="234950"/>
                </a:lnTo>
                <a:lnTo>
                  <a:pt x="978106" y="234950"/>
                </a:lnTo>
                <a:lnTo>
                  <a:pt x="976006" y="231140"/>
                </a:lnTo>
                <a:lnTo>
                  <a:pt x="967724" y="226060"/>
                </a:lnTo>
                <a:lnTo>
                  <a:pt x="961920" y="226056"/>
                </a:lnTo>
                <a:lnTo>
                  <a:pt x="952859" y="223520"/>
                </a:lnTo>
                <a:lnTo>
                  <a:pt x="948983" y="223520"/>
                </a:lnTo>
                <a:lnTo>
                  <a:pt x="948322" y="222250"/>
                </a:lnTo>
                <a:lnTo>
                  <a:pt x="949395" y="222250"/>
                </a:lnTo>
                <a:lnTo>
                  <a:pt x="1020970" y="1270"/>
                </a:lnTo>
                <a:lnTo>
                  <a:pt x="1020020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17846" y="350520"/>
                </a:moveTo>
                <a:lnTo>
                  <a:pt x="109640" y="350520"/>
                </a:lnTo>
                <a:lnTo>
                  <a:pt x="117442" y="351790"/>
                </a:lnTo>
                <a:lnTo>
                  <a:pt x="127189" y="354330"/>
                </a:lnTo>
                <a:lnTo>
                  <a:pt x="135393" y="354330"/>
                </a:lnTo>
                <a:lnTo>
                  <a:pt x="127594" y="351790"/>
                </a:lnTo>
                <a:lnTo>
                  <a:pt x="117846" y="350520"/>
                </a:lnTo>
                <a:close/>
              </a:path>
              <a:path w="1021715" h="361950">
                <a:moveTo>
                  <a:pt x="109996" y="347980"/>
                </a:moveTo>
                <a:lnTo>
                  <a:pt x="94084" y="347980"/>
                </a:lnTo>
                <a:lnTo>
                  <a:pt x="101979" y="350520"/>
                </a:lnTo>
                <a:lnTo>
                  <a:pt x="117891" y="350520"/>
                </a:lnTo>
                <a:lnTo>
                  <a:pt x="109996" y="347980"/>
                </a:lnTo>
                <a:close/>
              </a:path>
              <a:path w="1021715" h="361950">
                <a:moveTo>
                  <a:pt x="11130" y="314960"/>
                </a:moveTo>
                <a:lnTo>
                  <a:pt x="8063" y="314960"/>
                </a:lnTo>
                <a:lnTo>
                  <a:pt x="10120" y="317500"/>
                </a:lnTo>
                <a:lnTo>
                  <a:pt x="14212" y="318770"/>
                </a:lnTo>
                <a:lnTo>
                  <a:pt x="20112" y="321310"/>
                </a:lnTo>
                <a:lnTo>
                  <a:pt x="19732" y="321310"/>
                </a:lnTo>
                <a:lnTo>
                  <a:pt x="23784" y="325120"/>
                </a:lnTo>
                <a:lnTo>
                  <a:pt x="41504" y="331470"/>
                </a:lnTo>
                <a:lnTo>
                  <a:pt x="41273" y="331470"/>
                </a:lnTo>
                <a:lnTo>
                  <a:pt x="47352" y="335280"/>
                </a:lnTo>
                <a:lnTo>
                  <a:pt x="54885" y="335280"/>
                </a:lnTo>
                <a:lnTo>
                  <a:pt x="60859" y="340360"/>
                </a:lnTo>
                <a:lnTo>
                  <a:pt x="84383" y="345440"/>
                </a:lnTo>
                <a:lnTo>
                  <a:pt x="94128" y="347980"/>
                </a:lnTo>
                <a:lnTo>
                  <a:pt x="102334" y="347980"/>
                </a:lnTo>
                <a:lnTo>
                  <a:pt x="94533" y="346710"/>
                </a:lnTo>
                <a:lnTo>
                  <a:pt x="84787" y="344170"/>
                </a:lnTo>
                <a:lnTo>
                  <a:pt x="61495" y="337820"/>
                </a:lnTo>
                <a:lnTo>
                  <a:pt x="61798" y="337820"/>
                </a:lnTo>
                <a:lnTo>
                  <a:pt x="55719" y="334010"/>
                </a:lnTo>
                <a:lnTo>
                  <a:pt x="48186" y="334010"/>
                </a:lnTo>
                <a:lnTo>
                  <a:pt x="42243" y="330200"/>
                </a:lnTo>
                <a:lnTo>
                  <a:pt x="24616" y="323850"/>
                </a:lnTo>
                <a:lnTo>
                  <a:pt x="24997" y="323850"/>
                </a:lnTo>
                <a:lnTo>
                  <a:pt x="20945" y="318770"/>
                </a:lnTo>
                <a:lnTo>
                  <a:pt x="14892" y="317500"/>
                </a:lnTo>
                <a:lnTo>
                  <a:pt x="15020" y="317500"/>
                </a:lnTo>
                <a:lnTo>
                  <a:pt x="11130" y="314960"/>
                </a:lnTo>
                <a:close/>
              </a:path>
              <a:path w="1021715" h="361950">
                <a:moveTo>
                  <a:pt x="181991" y="209550"/>
                </a:moveTo>
                <a:lnTo>
                  <a:pt x="158400" y="209550"/>
                </a:lnTo>
                <a:lnTo>
                  <a:pt x="119388" y="218440"/>
                </a:lnTo>
                <a:lnTo>
                  <a:pt x="111483" y="219710"/>
                </a:lnTo>
                <a:lnTo>
                  <a:pt x="103608" y="224790"/>
                </a:lnTo>
                <a:lnTo>
                  <a:pt x="103806" y="224790"/>
                </a:lnTo>
                <a:lnTo>
                  <a:pt x="95864" y="226060"/>
                </a:lnTo>
                <a:lnTo>
                  <a:pt x="83976" y="234950"/>
                </a:lnTo>
                <a:lnTo>
                  <a:pt x="79857" y="238760"/>
                </a:lnTo>
                <a:lnTo>
                  <a:pt x="77839" y="245110"/>
                </a:lnTo>
                <a:lnTo>
                  <a:pt x="78453" y="245110"/>
                </a:lnTo>
                <a:lnTo>
                  <a:pt x="66721" y="248920"/>
                </a:lnTo>
                <a:lnTo>
                  <a:pt x="58826" y="252730"/>
                </a:lnTo>
                <a:lnTo>
                  <a:pt x="52941" y="257810"/>
                </a:lnTo>
                <a:lnTo>
                  <a:pt x="53172" y="257810"/>
                </a:lnTo>
                <a:lnTo>
                  <a:pt x="47214" y="259080"/>
                </a:lnTo>
                <a:lnTo>
                  <a:pt x="23770" y="275590"/>
                </a:lnTo>
                <a:lnTo>
                  <a:pt x="24001" y="275590"/>
                </a:lnTo>
                <a:lnTo>
                  <a:pt x="17949" y="278130"/>
                </a:lnTo>
                <a:lnTo>
                  <a:pt x="6007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29" y="308610"/>
                </a:lnTo>
                <a:lnTo>
                  <a:pt x="2047" y="308610"/>
                </a:lnTo>
                <a:lnTo>
                  <a:pt x="4137" y="312420"/>
                </a:lnTo>
                <a:lnTo>
                  <a:pt x="8316" y="314960"/>
                </a:lnTo>
                <a:lnTo>
                  <a:pt x="11383" y="314960"/>
                </a:lnTo>
                <a:lnTo>
                  <a:pt x="9327" y="313690"/>
                </a:lnTo>
                <a:lnTo>
                  <a:pt x="5296" y="311150"/>
                </a:lnTo>
                <a:lnTo>
                  <a:pt x="5731" y="311150"/>
                </a:lnTo>
                <a:lnTo>
                  <a:pt x="3716" y="307340"/>
                </a:lnTo>
                <a:lnTo>
                  <a:pt x="2688" y="306070"/>
                </a:lnTo>
                <a:lnTo>
                  <a:pt x="1944" y="306070"/>
                </a:lnTo>
                <a:lnTo>
                  <a:pt x="1659" y="304800"/>
                </a:lnTo>
                <a:lnTo>
                  <a:pt x="1842" y="304800"/>
                </a:lnTo>
                <a:lnTo>
                  <a:pt x="1944" y="303530"/>
                </a:lnTo>
                <a:lnTo>
                  <a:pt x="2425" y="303530"/>
                </a:lnTo>
                <a:lnTo>
                  <a:pt x="7676" y="292100"/>
                </a:lnTo>
                <a:lnTo>
                  <a:pt x="7494" y="292100"/>
                </a:lnTo>
                <a:lnTo>
                  <a:pt x="19162" y="279400"/>
                </a:lnTo>
                <a:lnTo>
                  <a:pt x="18782" y="279400"/>
                </a:lnTo>
                <a:lnTo>
                  <a:pt x="24740" y="278130"/>
                </a:lnTo>
                <a:lnTo>
                  <a:pt x="48186" y="261620"/>
                </a:lnTo>
                <a:lnTo>
                  <a:pt x="47953" y="261620"/>
                </a:lnTo>
                <a:lnTo>
                  <a:pt x="53911" y="259080"/>
                </a:lnTo>
                <a:lnTo>
                  <a:pt x="59854" y="255270"/>
                </a:lnTo>
                <a:lnTo>
                  <a:pt x="67527" y="251460"/>
                </a:lnTo>
                <a:lnTo>
                  <a:pt x="79530" y="246380"/>
                </a:lnTo>
                <a:lnTo>
                  <a:pt x="81628" y="240030"/>
                </a:lnTo>
                <a:lnTo>
                  <a:pt x="81393" y="240030"/>
                </a:lnTo>
                <a:lnTo>
                  <a:pt x="85283" y="236220"/>
                </a:lnTo>
                <a:lnTo>
                  <a:pt x="85135" y="236220"/>
                </a:lnTo>
                <a:lnTo>
                  <a:pt x="96803" y="228600"/>
                </a:lnTo>
                <a:lnTo>
                  <a:pt x="96500" y="228600"/>
                </a:lnTo>
                <a:lnTo>
                  <a:pt x="104388" y="226056"/>
                </a:lnTo>
                <a:lnTo>
                  <a:pt x="112257" y="222250"/>
                </a:lnTo>
                <a:lnTo>
                  <a:pt x="112057" y="222250"/>
                </a:lnTo>
                <a:lnTo>
                  <a:pt x="119837" y="219710"/>
                </a:lnTo>
                <a:lnTo>
                  <a:pt x="158685" y="212090"/>
                </a:lnTo>
                <a:lnTo>
                  <a:pt x="170245" y="212090"/>
                </a:lnTo>
                <a:lnTo>
                  <a:pt x="181991" y="209550"/>
                </a:lnTo>
                <a:close/>
              </a:path>
              <a:path w="1021715" h="361950">
                <a:moveTo>
                  <a:pt x="1659" y="304800"/>
                </a:moveTo>
                <a:lnTo>
                  <a:pt x="1944" y="306070"/>
                </a:lnTo>
                <a:lnTo>
                  <a:pt x="1944" y="305151"/>
                </a:lnTo>
                <a:lnTo>
                  <a:pt x="1659" y="304800"/>
                </a:lnTo>
                <a:close/>
              </a:path>
              <a:path w="1021715" h="361950">
                <a:moveTo>
                  <a:pt x="1944" y="305151"/>
                </a:moveTo>
                <a:lnTo>
                  <a:pt x="1944" y="306070"/>
                </a:lnTo>
                <a:lnTo>
                  <a:pt x="2688" y="306070"/>
                </a:lnTo>
                <a:lnTo>
                  <a:pt x="1944" y="305151"/>
                </a:lnTo>
                <a:close/>
              </a:path>
              <a:path w="1021715" h="361950">
                <a:moveTo>
                  <a:pt x="1944" y="304800"/>
                </a:moveTo>
                <a:lnTo>
                  <a:pt x="1659" y="304800"/>
                </a:lnTo>
                <a:lnTo>
                  <a:pt x="1944" y="305151"/>
                </a:lnTo>
                <a:lnTo>
                  <a:pt x="1944" y="304800"/>
                </a:lnTo>
                <a:close/>
              </a:path>
              <a:path w="1021715" h="361950">
                <a:moveTo>
                  <a:pt x="1944" y="304576"/>
                </a:moveTo>
                <a:lnTo>
                  <a:pt x="1842" y="304800"/>
                </a:lnTo>
                <a:lnTo>
                  <a:pt x="1944" y="304576"/>
                </a:lnTo>
                <a:close/>
              </a:path>
              <a:path w="1021715" h="361950">
                <a:moveTo>
                  <a:pt x="2425" y="303530"/>
                </a:moveTo>
                <a:lnTo>
                  <a:pt x="1944" y="303530"/>
                </a:lnTo>
                <a:lnTo>
                  <a:pt x="1944" y="304576"/>
                </a:lnTo>
                <a:lnTo>
                  <a:pt x="2425" y="303530"/>
                </a:lnTo>
                <a:close/>
              </a:path>
              <a:path w="1021715" h="361950">
                <a:moveTo>
                  <a:pt x="405632" y="224790"/>
                </a:moveTo>
                <a:lnTo>
                  <a:pt x="395562" y="224790"/>
                </a:lnTo>
                <a:lnTo>
                  <a:pt x="405302" y="226060"/>
                </a:lnTo>
                <a:lnTo>
                  <a:pt x="417083" y="228600"/>
                </a:lnTo>
                <a:lnTo>
                  <a:pt x="533020" y="226060"/>
                </a:lnTo>
                <a:lnTo>
                  <a:pt x="417122" y="226060"/>
                </a:lnTo>
                <a:lnTo>
                  <a:pt x="417267" y="226056"/>
                </a:lnTo>
                <a:lnTo>
                  <a:pt x="405632" y="224790"/>
                </a:lnTo>
                <a:close/>
              </a:path>
              <a:path w="1021715" h="361950">
                <a:moveTo>
                  <a:pt x="417267" y="226056"/>
                </a:moveTo>
                <a:lnTo>
                  <a:pt x="417122" y="226060"/>
                </a:lnTo>
                <a:lnTo>
                  <a:pt x="417297" y="226060"/>
                </a:lnTo>
                <a:close/>
              </a:path>
              <a:path w="1021715" h="361950">
                <a:moveTo>
                  <a:pt x="726658" y="219710"/>
                </a:moveTo>
                <a:lnTo>
                  <a:pt x="706906" y="219710"/>
                </a:lnTo>
                <a:lnTo>
                  <a:pt x="417267" y="226056"/>
                </a:lnTo>
                <a:lnTo>
                  <a:pt x="533020" y="226060"/>
                </a:lnTo>
                <a:lnTo>
                  <a:pt x="706926" y="222250"/>
                </a:lnTo>
                <a:lnTo>
                  <a:pt x="720690" y="222250"/>
                </a:lnTo>
                <a:lnTo>
                  <a:pt x="726658" y="219710"/>
                </a:lnTo>
                <a:close/>
              </a:path>
              <a:path w="1021715" h="361950">
                <a:moveTo>
                  <a:pt x="328763" y="213360"/>
                </a:moveTo>
                <a:lnTo>
                  <a:pt x="321706" y="213360"/>
                </a:lnTo>
                <a:lnTo>
                  <a:pt x="335334" y="215900"/>
                </a:lnTo>
                <a:lnTo>
                  <a:pt x="358722" y="219710"/>
                </a:lnTo>
                <a:lnTo>
                  <a:pt x="372252" y="219710"/>
                </a:lnTo>
                <a:lnTo>
                  <a:pt x="395601" y="224790"/>
                </a:lnTo>
                <a:lnTo>
                  <a:pt x="405671" y="224790"/>
                </a:lnTo>
                <a:lnTo>
                  <a:pt x="395931" y="222250"/>
                </a:lnTo>
                <a:lnTo>
                  <a:pt x="372505" y="218440"/>
                </a:lnTo>
                <a:lnTo>
                  <a:pt x="358955" y="218440"/>
                </a:lnTo>
                <a:lnTo>
                  <a:pt x="335606" y="214630"/>
                </a:lnTo>
                <a:lnTo>
                  <a:pt x="328763" y="213360"/>
                </a:lnTo>
                <a:close/>
              </a:path>
              <a:path w="1021715" h="361950">
                <a:moveTo>
                  <a:pt x="948322" y="222250"/>
                </a:moveTo>
                <a:lnTo>
                  <a:pt x="948983" y="223520"/>
                </a:lnTo>
                <a:lnTo>
                  <a:pt x="949306" y="222525"/>
                </a:lnTo>
                <a:lnTo>
                  <a:pt x="948322" y="222250"/>
                </a:lnTo>
                <a:close/>
              </a:path>
              <a:path w="1021715" h="361950">
                <a:moveTo>
                  <a:pt x="949306" y="222525"/>
                </a:moveTo>
                <a:lnTo>
                  <a:pt x="948983" y="223520"/>
                </a:lnTo>
                <a:lnTo>
                  <a:pt x="952859" y="223520"/>
                </a:lnTo>
                <a:lnTo>
                  <a:pt x="949306" y="222525"/>
                </a:lnTo>
                <a:close/>
              </a:path>
              <a:path w="1021715" h="361950">
                <a:moveTo>
                  <a:pt x="949395" y="222250"/>
                </a:moveTo>
                <a:lnTo>
                  <a:pt x="948322" y="222250"/>
                </a:lnTo>
                <a:lnTo>
                  <a:pt x="949306" y="222525"/>
                </a:lnTo>
                <a:lnTo>
                  <a:pt x="949395" y="222250"/>
                </a:lnTo>
                <a:close/>
              </a:path>
              <a:path w="1021715" h="361950">
                <a:moveTo>
                  <a:pt x="734571" y="218440"/>
                </a:moveTo>
                <a:lnTo>
                  <a:pt x="726192" y="218440"/>
                </a:lnTo>
                <a:lnTo>
                  <a:pt x="720223" y="219710"/>
                </a:lnTo>
                <a:lnTo>
                  <a:pt x="730469" y="219710"/>
                </a:lnTo>
                <a:lnTo>
                  <a:pt x="734571" y="218440"/>
                </a:lnTo>
                <a:close/>
              </a:path>
              <a:path w="1021715" h="361950">
                <a:moveTo>
                  <a:pt x="742347" y="215900"/>
                </a:moveTo>
                <a:lnTo>
                  <a:pt x="733910" y="215900"/>
                </a:lnTo>
                <a:lnTo>
                  <a:pt x="729808" y="218440"/>
                </a:lnTo>
                <a:lnTo>
                  <a:pt x="738264" y="218440"/>
                </a:lnTo>
                <a:lnTo>
                  <a:pt x="742347" y="215900"/>
                </a:lnTo>
                <a:close/>
              </a:path>
              <a:path w="1021715" h="361950">
                <a:moveTo>
                  <a:pt x="756208" y="209550"/>
                </a:moveTo>
                <a:lnTo>
                  <a:pt x="753156" y="209550"/>
                </a:lnTo>
                <a:lnTo>
                  <a:pt x="745360" y="214630"/>
                </a:lnTo>
                <a:lnTo>
                  <a:pt x="741686" y="214630"/>
                </a:lnTo>
                <a:lnTo>
                  <a:pt x="737584" y="215900"/>
                </a:lnTo>
                <a:lnTo>
                  <a:pt x="746041" y="215900"/>
                </a:lnTo>
                <a:lnTo>
                  <a:pt x="754167" y="212090"/>
                </a:lnTo>
                <a:lnTo>
                  <a:pt x="756208" y="209550"/>
                </a:lnTo>
                <a:close/>
              </a:path>
              <a:path w="1021715" h="361950">
                <a:moveTo>
                  <a:pt x="321920" y="212090"/>
                </a:moveTo>
                <a:lnTo>
                  <a:pt x="294489" y="212090"/>
                </a:lnTo>
                <a:lnTo>
                  <a:pt x="308176" y="214630"/>
                </a:lnTo>
                <a:lnTo>
                  <a:pt x="321862" y="214630"/>
                </a:lnTo>
                <a:lnTo>
                  <a:pt x="321706" y="213360"/>
                </a:lnTo>
                <a:lnTo>
                  <a:pt x="328763" y="213360"/>
                </a:lnTo>
                <a:lnTo>
                  <a:pt x="321920" y="212090"/>
                </a:lnTo>
                <a:close/>
              </a:path>
              <a:path w="1021715" h="361950">
                <a:moveTo>
                  <a:pt x="294703" y="209550"/>
                </a:moveTo>
                <a:lnTo>
                  <a:pt x="269216" y="209550"/>
                </a:lnTo>
                <a:lnTo>
                  <a:pt x="282883" y="212090"/>
                </a:lnTo>
                <a:lnTo>
                  <a:pt x="308370" y="212090"/>
                </a:lnTo>
                <a:lnTo>
                  <a:pt x="294703" y="209550"/>
                </a:lnTo>
                <a:close/>
              </a:path>
              <a:path w="1021715" h="361950">
                <a:moveTo>
                  <a:pt x="269411" y="208280"/>
                </a:moveTo>
                <a:lnTo>
                  <a:pt x="181752" y="208280"/>
                </a:lnTo>
                <a:lnTo>
                  <a:pt x="170004" y="209550"/>
                </a:lnTo>
                <a:lnTo>
                  <a:pt x="283097" y="209550"/>
                </a:lnTo>
                <a:lnTo>
                  <a:pt x="269411" y="208280"/>
                </a:lnTo>
                <a:close/>
              </a:path>
              <a:path w="1021715" h="361950">
                <a:moveTo>
                  <a:pt x="769836" y="201930"/>
                </a:moveTo>
                <a:lnTo>
                  <a:pt x="766765" y="201930"/>
                </a:lnTo>
                <a:lnTo>
                  <a:pt x="754945" y="208280"/>
                </a:lnTo>
                <a:lnTo>
                  <a:pt x="752903" y="209550"/>
                </a:lnTo>
                <a:lnTo>
                  <a:pt x="755956" y="209550"/>
                </a:lnTo>
                <a:lnTo>
                  <a:pt x="767776" y="203200"/>
                </a:lnTo>
                <a:lnTo>
                  <a:pt x="769836" y="2019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69066" y="0"/>
                </a:lnTo>
                <a:lnTo>
                  <a:pt x="768456" y="199390"/>
                </a:lnTo>
                <a:lnTo>
                  <a:pt x="766512" y="201930"/>
                </a:lnTo>
                <a:lnTo>
                  <a:pt x="769817" y="201930"/>
                </a:lnTo>
                <a:lnTo>
                  <a:pt x="970116" y="1270"/>
                </a:lnTo>
                <a:lnTo>
                  <a:pt x="1018676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021381" y="0"/>
                </a:moveTo>
                <a:lnTo>
                  <a:pt x="1019087" y="0"/>
                </a:lnTo>
                <a:lnTo>
                  <a:pt x="1020020" y="1270"/>
                </a:lnTo>
                <a:lnTo>
                  <a:pt x="1020970" y="1270"/>
                </a:lnTo>
                <a:lnTo>
                  <a:pt x="1021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91883" y="4876799"/>
            <a:ext cx="1021080" cy="303530"/>
          </a:xfrm>
          <a:custGeom>
            <a:avLst/>
            <a:gdLst/>
            <a:ahLst/>
            <a:cxnLst/>
            <a:rect l="l" t="t" r="r" b="b"/>
            <a:pathLst>
              <a:path w="1021079" h="303529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859575" y="303352"/>
                </a:lnTo>
                <a:lnTo>
                  <a:pt x="863463" y="301287"/>
                </a:lnTo>
                <a:lnTo>
                  <a:pt x="865407" y="301287"/>
                </a:lnTo>
                <a:lnTo>
                  <a:pt x="869295" y="299225"/>
                </a:lnTo>
                <a:lnTo>
                  <a:pt x="873183" y="299225"/>
                </a:lnTo>
                <a:lnTo>
                  <a:pt x="877072" y="297160"/>
                </a:lnTo>
                <a:lnTo>
                  <a:pt x="879016" y="297160"/>
                </a:lnTo>
                <a:lnTo>
                  <a:pt x="882904" y="295098"/>
                </a:lnTo>
                <a:lnTo>
                  <a:pt x="886792" y="295098"/>
                </a:lnTo>
                <a:lnTo>
                  <a:pt x="890680" y="293034"/>
                </a:lnTo>
                <a:lnTo>
                  <a:pt x="896512" y="293034"/>
                </a:lnTo>
                <a:lnTo>
                  <a:pt x="900420" y="290969"/>
                </a:lnTo>
                <a:lnTo>
                  <a:pt x="904308" y="290969"/>
                </a:lnTo>
                <a:lnTo>
                  <a:pt x="906252" y="288907"/>
                </a:lnTo>
                <a:lnTo>
                  <a:pt x="910140" y="288907"/>
                </a:lnTo>
                <a:lnTo>
                  <a:pt x="914029" y="286842"/>
                </a:lnTo>
                <a:lnTo>
                  <a:pt x="915973" y="286842"/>
                </a:lnTo>
                <a:lnTo>
                  <a:pt x="919861" y="284778"/>
                </a:lnTo>
                <a:lnTo>
                  <a:pt x="923749" y="284778"/>
                </a:lnTo>
                <a:lnTo>
                  <a:pt x="927637" y="282716"/>
                </a:lnTo>
                <a:lnTo>
                  <a:pt x="933469" y="282716"/>
                </a:lnTo>
                <a:lnTo>
                  <a:pt x="937357" y="280651"/>
                </a:lnTo>
                <a:lnTo>
                  <a:pt x="941246" y="280651"/>
                </a:lnTo>
                <a:lnTo>
                  <a:pt x="945134" y="278589"/>
                </a:lnTo>
                <a:lnTo>
                  <a:pt x="950966" y="278589"/>
                </a:lnTo>
                <a:lnTo>
                  <a:pt x="954874" y="276524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03529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03529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695773" y="5168801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07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707515" y="515943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74" y="0"/>
                </a:lnTo>
              </a:path>
            </a:pathLst>
          </a:custGeom>
          <a:ln w="39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711330" y="5156163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52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73466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742447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75217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75995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767728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77745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78523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793009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800789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810511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81829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826070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5794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84357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5135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73466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742447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75217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75995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767728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7745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78523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793009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800789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810511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81829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826070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835794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84357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85135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73369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741475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75119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75897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766756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77648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8425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9203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99817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809539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81732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825098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834822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84260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85037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5257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85537" y="51120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77760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969984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962208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952488" y="51120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944692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936916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927195" y="51120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919419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911643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903866" y="51120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994285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984565" y="51110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976788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969012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961236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951496" y="51110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95" y="0"/>
                </a:moveTo>
                <a:lnTo>
                  <a:pt x="0" y="0"/>
                </a:lnTo>
                <a:lnTo>
                  <a:pt x="0" y="8255"/>
                </a:lnTo>
                <a:lnTo>
                  <a:pt x="7795" y="8255"/>
                </a:lnTo>
                <a:lnTo>
                  <a:pt x="7795" y="7224"/>
                </a:lnTo>
                <a:lnTo>
                  <a:pt x="1963" y="7224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7795" y="1033"/>
                </a:lnTo>
                <a:lnTo>
                  <a:pt x="7795" y="0"/>
                </a:lnTo>
                <a:close/>
              </a:path>
              <a:path w="8254" h="8254">
                <a:moveTo>
                  <a:pt x="1963" y="6191"/>
                </a:moveTo>
                <a:lnTo>
                  <a:pt x="991" y="6191"/>
                </a:lnTo>
                <a:lnTo>
                  <a:pt x="1963" y="7224"/>
                </a:lnTo>
                <a:lnTo>
                  <a:pt x="1963" y="6191"/>
                </a:lnTo>
                <a:close/>
              </a:path>
              <a:path w="8254" h="8254">
                <a:moveTo>
                  <a:pt x="5851" y="6191"/>
                </a:moveTo>
                <a:lnTo>
                  <a:pt x="1963" y="6191"/>
                </a:lnTo>
                <a:lnTo>
                  <a:pt x="1963" y="7224"/>
                </a:lnTo>
                <a:lnTo>
                  <a:pt x="5851" y="7224"/>
                </a:lnTo>
                <a:lnTo>
                  <a:pt x="5851" y="6191"/>
                </a:lnTo>
                <a:close/>
              </a:path>
              <a:path w="8254" h="8254">
                <a:moveTo>
                  <a:pt x="5851" y="1033"/>
                </a:moveTo>
                <a:lnTo>
                  <a:pt x="5851" y="7224"/>
                </a:lnTo>
                <a:lnTo>
                  <a:pt x="6823" y="6191"/>
                </a:lnTo>
                <a:lnTo>
                  <a:pt x="7795" y="6191"/>
                </a:lnTo>
                <a:lnTo>
                  <a:pt x="7795" y="2064"/>
                </a:lnTo>
                <a:lnTo>
                  <a:pt x="6823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6191"/>
                </a:moveTo>
                <a:lnTo>
                  <a:pt x="6823" y="6191"/>
                </a:lnTo>
                <a:lnTo>
                  <a:pt x="5851" y="7224"/>
                </a:lnTo>
                <a:lnTo>
                  <a:pt x="7795" y="7224"/>
                </a:lnTo>
                <a:lnTo>
                  <a:pt x="7795" y="6191"/>
                </a:lnTo>
                <a:close/>
              </a:path>
              <a:path w="8254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8254" h="8254">
                <a:moveTo>
                  <a:pt x="5851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1033"/>
                </a:moveTo>
                <a:lnTo>
                  <a:pt x="5851" y="1033"/>
                </a:lnTo>
                <a:lnTo>
                  <a:pt x="6823" y="2064"/>
                </a:lnTo>
                <a:lnTo>
                  <a:pt x="7795" y="2064"/>
                </a:lnTo>
                <a:lnTo>
                  <a:pt x="7795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943720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935944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926223" y="51110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918447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910671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902894" y="51110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87663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84412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894126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90192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909699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917475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92719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93497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942748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952488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60264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968040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97776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8553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87663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884412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894126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90192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909699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917475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92719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93497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942748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952488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960264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968040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7776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8553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7566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883440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0" y="0"/>
                </a:moveTo>
                <a:lnTo>
                  <a:pt x="0" y="0"/>
                </a:lnTo>
                <a:lnTo>
                  <a:pt x="0" y="8255"/>
                </a:lnTo>
                <a:lnTo>
                  <a:pt x="7770" y="8255"/>
                </a:lnTo>
                <a:lnTo>
                  <a:pt x="7770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0" y="1033"/>
                </a:lnTo>
                <a:lnTo>
                  <a:pt x="7770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26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26" y="7222"/>
                </a:lnTo>
                <a:lnTo>
                  <a:pt x="5826" y="6191"/>
                </a:lnTo>
                <a:close/>
              </a:path>
              <a:path w="8254" h="8254">
                <a:moveTo>
                  <a:pt x="5826" y="1033"/>
                </a:moveTo>
                <a:lnTo>
                  <a:pt x="5826" y="7222"/>
                </a:lnTo>
                <a:lnTo>
                  <a:pt x="6798" y="6191"/>
                </a:lnTo>
                <a:lnTo>
                  <a:pt x="7770" y="6191"/>
                </a:lnTo>
                <a:lnTo>
                  <a:pt x="7770" y="2064"/>
                </a:lnTo>
                <a:lnTo>
                  <a:pt x="6798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6191"/>
                </a:moveTo>
                <a:lnTo>
                  <a:pt x="6798" y="6191"/>
                </a:lnTo>
                <a:lnTo>
                  <a:pt x="5826" y="7222"/>
                </a:lnTo>
                <a:lnTo>
                  <a:pt x="7770" y="7222"/>
                </a:lnTo>
                <a:lnTo>
                  <a:pt x="7770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26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26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1033"/>
                </a:moveTo>
                <a:lnTo>
                  <a:pt x="5826" y="1033"/>
                </a:lnTo>
                <a:lnTo>
                  <a:pt x="6798" y="2064"/>
                </a:lnTo>
                <a:lnTo>
                  <a:pt x="7770" y="2064"/>
                </a:lnTo>
                <a:lnTo>
                  <a:pt x="777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893154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72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72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72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72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90095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908727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916503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92622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93400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941776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951496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959292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967068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97678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8456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01083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018606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026382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03610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043879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05165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06137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69171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07694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084724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094444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10222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10999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119718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12751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13529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143066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152786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16056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168339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178059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18585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193631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20335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211128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21890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226681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236401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24419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25197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01083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018606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026382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03610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043879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05165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06137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069171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07694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084724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094444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10222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10999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119718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12751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13529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143066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152786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16056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168339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178059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18585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193631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20335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211128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21890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226681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236401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24419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25197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00983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7017634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7025410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03513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04290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05068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06040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06818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07597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083752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093472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10124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10902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118746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12654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13431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142094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151814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5959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6736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7708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8488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192659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20238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210156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21793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225709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235429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24322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25100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277246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285022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29474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302539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31031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320036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327812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335588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343364" y="51657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353085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36088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6865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37837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38615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93930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403651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411427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419223" y="51657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277246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285022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29474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302539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31031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320036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327812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335588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343364" y="51698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353085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36088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36865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37837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38615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393930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403651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411427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419223" y="51698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276274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284050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29377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301567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30934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319064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326840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334616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342392" y="51646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352113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35990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36768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37740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38518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392958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02679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10455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418251" y="51646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856213" y="51543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2229" y="28590"/>
                </a:moveTo>
                <a:lnTo>
                  <a:pt x="4459" y="30954"/>
                </a:lnTo>
                <a:lnTo>
                  <a:pt x="14988" y="30954"/>
                </a:lnTo>
                <a:lnTo>
                  <a:pt x="16649" y="29193"/>
                </a:lnTo>
                <a:lnTo>
                  <a:pt x="5550" y="29193"/>
                </a:lnTo>
                <a:lnTo>
                  <a:pt x="4862" y="28891"/>
                </a:lnTo>
                <a:lnTo>
                  <a:pt x="2918" y="28891"/>
                </a:lnTo>
                <a:lnTo>
                  <a:pt x="2229" y="28590"/>
                </a:lnTo>
                <a:close/>
              </a:path>
              <a:path w="19684" h="31114">
                <a:moveTo>
                  <a:pt x="4981" y="28590"/>
                </a:moveTo>
                <a:lnTo>
                  <a:pt x="2229" y="28590"/>
                </a:lnTo>
                <a:lnTo>
                  <a:pt x="2918" y="28891"/>
                </a:lnTo>
                <a:lnTo>
                  <a:pt x="4862" y="28891"/>
                </a:lnTo>
                <a:lnTo>
                  <a:pt x="5550" y="29193"/>
                </a:lnTo>
                <a:lnTo>
                  <a:pt x="4981" y="28590"/>
                </a:lnTo>
                <a:close/>
              </a:path>
              <a:path w="19684" h="31114">
                <a:moveTo>
                  <a:pt x="14182" y="28891"/>
                </a:moveTo>
                <a:lnTo>
                  <a:pt x="5266" y="28891"/>
                </a:lnTo>
                <a:lnTo>
                  <a:pt x="5550" y="29193"/>
                </a:lnTo>
                <a:lnTo>
                  <a:pt x="13898" y="29193"/>
                </a:lnTo>
                <a:lnTo>
                  <a:pt x="14182" y="28891"/>
                </a:lnTo>
                <a:close/>
              </a:path>
              <a:path w="19684" h="31114">
                <a:moveTo>
                  <a:pt x="17502" y="26827"/>
                </a:moveTo>
                <a:lnTo>
                  <a:pt x="16128" y="26827"/>
                </a:lnTo>
                <a:lnTo>
                  <a:pt x="13898" y="29193"/>
                </a:lnTo>
                <a:lnTo>
                  <a:pt x="14586" y="28891"/>
                </a:lnTo>
                <a:lnTo>
                  <a:pt x="16530" y="28891"/>
                </a:lnTo>
                <a:lnTo>
                  <a:pt x="17218" y="28590"/>
                </a:lnTo>
                <a:lnTo>
                  <a:pt x="19448" y="28590"/>
                </a:lnTo>
                <a:lnTo>
                  <a:pt x="19448" y="27860"/>
                </a:lnTo>
                <a:lnTo>
                  <a:pt x="17502" y="27860"/>
                </a:lnTo>
                <a:lnTo>
                  <a:pt x="17502" y="26827"/>
                </a:lnTo>
                <a:close/>
              </a:path>
              <a:path w="19684" h="31114">
                <a:moveTo>
                  <a:pt x="17218" y="28590"/>
                </a:moveTo>
                <a:lnTo>
                  <a:pt x="16530" y="28891"/>
                </a:lnTo>
                <a:lnTo>
                  <a:pt x="14586" y="28891"/>
                </a:lnTo>
                <a:lnTo>
                  <a:pt x="13898" y="29193"/>
                </a:lnTo>
                <a:lnTo>
                  <a:pt x="16649" y="29193"/>
                </a:lnTo>
                <a:lnTo>
                  <a:pt x="17218" y="28590"/>
                </a:lnTo>
                <a:close/>
              </a:path>
              <a:path w="19684" h="31114">
                <a:moveTo>
                  <a:pt x="19448" y="0"/>
                </a:moveTo>
                <a:lnTo>
                  <a:pt x="2515" y="0"/>
                </a:lnTo>
                <a:lnTo>
                  <a:pt x="0" y="2667"/>
                </a:lnTo>
                <a:lnTo>
                  <a:pt x="0" y="28891"/>
                </a:lnTo>
                <a:lnTo>
                  <a:pt x="2514" y="28891"/>
                </a:lnTo>
                <a:lnTo>
                  <a:pt x="2229" y="28590"/>
                </a:lnTo>
                <a:lnTo>
                  <a:pt x="4981" y="28590"/>
                </a:lnTo>
                <a:lnTo>
                  <a:pt x="4294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3825"/>
                </a:lnTo>
                <a:lnTo>
                  <a:pt x="1660" y="3825"/>
                </a:lnTo>
                <a:lnTo>
                  <a:pt x="1946" y="3095"/>
                </a:lnTo>
                <a:lnTo>
                  <a:pt x="2348" y="3095"/>
                </a:lnTo>
                <a:lnTo>
                  <a:pt x="3321" y="2064"/>
                </a:lnTo>
                <a:lnTo>
                  <a:pt x="2918" y="2064"/>
                </a:lnTo>
                <a:lnTo>
                  <a:pt x="3606" y="1762"/>
                </a:lnTo>
                <a:lnTo>
                  <a:pt x="17502" y="1762"/>
                </a:lnTo>
                <a:lnTo>
                  <a:pt x="17502" y="1033"/>
                </a:lnTo>
                <a:lnTo>
                  <a:pt x="19448" y="1033"/>
                </a:lnTo>
                <a:lnTo>
                  <a:pt x="19448" y="0"/>
                </a:lnTo>
                <a:close/>
              </a:path>
              <a:path w="19684" h="31114">
                <a:moveTo>
                  <a:pt x="19448" y="28590"/>
                </a:moveTo>
                <a:lnTo>
                  <a:pt x="17218" y="28590"/>
                </a:lnTo>
                <a:lnTo>
                  <a:pt x="16934" y="28891"/>
                </a:lnTo>
                <a:lnTo>
                  <a:pt x="19448" y="28891"/>
                </a:lnTo>
                <a:lnTo>
                  <a:pt x="19448" y="28590"/>
                </a:lnTo>
                <a:close/>
              </a:path>
              <a:path w="19684" h="31114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4">
                <a:moveTo>
                  <a:pt x="3320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294" y="27860"/>
                </a:lnTo>
                <a:lnTo>
                  <a:pt x="3320" y="26827"/>
                </a:lnTo>
                <a:close/>
              </a:path>
              <a:path w="19684" h="31114">
                <a:moveTo>
                  <a:pt x="17502" y="1033"/>
                </a:moveTo>
                <a:lnTo>
                  <a:pt x="17502" y="27860"/>
                </a:lnTo>
                <a:lnTo>
                  <a:pt x="18476" y="26827"/>
                </a:lnTo>
                <a:lnTo>
                  <a:pt x="19448" y="26827"/>
                </a:lnTo>
                <a:lnTo>
                  <a:pt x="19448" y="2064"/>
                </a:lnTo>
                <a:lnTo>
                  <a:pt x="18476" y="2064"/>
                </a:lnTo>
                <a:lnTo>
                  <a:pt x="17502" y="1033"/>
                </a:lnTo>
                <a:close/>
              </a:path>
              <a:path w="19684" h="31114">
                <a:moveTo>
                  <a:pt x="19448" y="26827"/>
                </a:moveTo>
                <a:lnTo>
                  <a:pt x="18476" y="26827"/>
                </a:lnTo>
                <a:lnTo>
                  <a:pt x="17502" y="27860"/>
                </a:lnTo>
                <a:lnTo>
                  <a:pt x="19448" y="27860"/>
                </a:lnTo>
                <a:lnTo>
                  <a:pt x="19448" y="26827"/>
                </a:lnTo>
                <a:close/>
              </a:path>
              <a:path w="19684" h="31114">
                <a:moveTo>
                  <a:pt x="1946" y="3095"/>
                </a:moveTo>
                <a:lnTo>
                  <a:pt x="1660" y="3825"/>
                </a:lnTo>
                <a:lnTo>
                  <a:pt x="1946" y="3522"/>
                </a:lnTo>
                <a:lnTo>
                  <a:pt x="1946" y="3095"/>
                </a:lnTo>
                <a:close/>
              </a:path>
              <a:path w="19684" h="31114">
                <a:moveTo>
                  <a:pt x="1946" y="3522"/>
                </a:moveTo>
                <a:lnTo>
                  <a:pt x="1660" y="3825"/>
                </a:lnTo>
                <a:lnTo>
                  <a:pt x="1946" y="3825"/>
                </a:lnTo>
                <a:lnTo>
                  <a:pt x="1946" y="3522"/>
                </a:lnTo>
                <a:close/>
              </a:path>
              <a:path w="19684" h="31114">
                <a:moveTo>
                  <a:pt x="2348" y="3095"/>
                </a:moveTo>
                <a:lnTo>
                  <a:pt x="1946" y="3095"/>
                </a:lnTo>
                <a:lnTo>
                  <a:pt x="1946" y="3522"/>
                </a:lnTo>
                <a:lnTo>
                  <a:pt x="2348" y="3095"/>
                </a:lnTo>
                <a:close/>
              </a:path>
              <a:path w="19684" h="31114">
                <a:moveTo>
                  <a:pt x="3606" y="1762"/>
                </a:moveTo>
                <a:lnTo>
                  <a:pt x="2918" y="2064"/>
                </a:lnTo>
                <a:lnTo>
                  <a:pt x="3321" y="2064"/>
                </a:lnTo>
                <a:lnTo>
                  <a:pt x="3606" y="1762"/>
                </a:lnTo>
                <a:close/>
              </a:path>
              <a:path w="19684" h="31114">
                <a:moveTo>
                  <a:pt x="17502" y="1762"/>
                </a:moveTo>
                <a:lnTo>
                  <a:pt x="3606" y="1762"/>
                </a:lnTo>
                <a:lnTo>
                  <a:pt x="3321" y="2064"/>
                </a:lnTo>
                <a:lnTo>
                  <a:pt x="17502" y="2064"/>
                </a:lnTo>
                <a:lnTo>
                  <a:pt x="17502" y="1762"/>
                </a:lnTo>
                <a:close/>
              </a:path>
              <a:path w="19684" h="31114">
                <a:moveTo>
                  <a:pt x="19448" y="1033"/>
                </a:moveTo>
                <a:lnTo>
                  <a:pt x="17502" y="1033"/>
                </a:lnTo>
                <a:lnTo>
                  <a:pt x="18476" y="2064"/>
                </a:lnTo>
                <a:lnTo>
                  <a:pt x="19448" y="2064"/>
                </a:lnTo>
                <a:lnTo>
                  <a:pt x="1944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990397" y="51543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2235" y="28590"/>
                </a:moveTo>
                <a:lnTo>
                  <a:pt x="4471" y="30954"/>
                </a:lnTo>
                <a:lnTo>
                  <a:pt x="14988" y="30954"/>
                </a:lnTo>
                <a:lnTo>
                  <a:pt x="16653" y="29193"/>
                </a:lnTo>
                <a:lnTo>
                  <a:pt x="5560" y="29193"/>
                </a:lnTo>
                <a:lnTo>
                  <a:pt x="4860" y="28891"/>
                </a:lnTo>
                <a:lnTo>
                  <a:pt x="2916" y="28891"/>
                </a:lnTo>
                <a:lnTo>
                  <a:pt x="2235" y="28590"/>
                </a:lnTo>
                <a:close/>
              </a:path>
              <a:path w="19684" h="31114">
                <a:moveTo>
                  <a:pt x="4989" y="28590"/>
                </a:moveTo>
                <a:lnTo>
                  <a:pt x="2235" y="28590"/>
                </a:lnTo>
                <a:lnTo>
                  <a:pt x="2916" y="28891"/>
                </a:lnTo>
                <a:lnTo>
                  <a:pt x="4860" y="28891"/>
                </a:lnTo>
                <a:lnTo>
                  <a:pt x="5560" y="29193"/>
                </a:lnTo>
                <a:lnTo>
                  <a:pt x="4989" y="28590"/>
                </a:lnTo>
                <a:close/>
              </a:path>
              <a:path w="19684" h="31114">
                <a:moveTo>
                  <a:pt x="14185" y="28891"/>
                </a:moveTo>
                <a:lnTo>
                  <a:pt x="5274" y="28891"/>
                </a:lnTo>
                <a:lnTo>
                  <a:pt x="5560" y="29193"/>
                </a:lnTo>
                <a:lnTo>
                  <a:pt x="13900" y="29193"/>
                </a:lnTo>
                <a:lnTo>
                  <a:pt x="14185" y="28891"/>
                </a:lnTo>
                <a:close/>
              </a:path>
              <a:path w="19684" h="31114">
                <a:moveTo>
                  <a:pt x="17496" y="26827"/>
                </a:moveTo>
                <a:lnTo>
                  <a:pt x="16135" y="26827"/>
                </a:lnTo>
                <a:lnTo>
                  <a:pt x="13900" y="29193"/>
                </a:lnTo>
                <a:lnTo>
                  <a:pt x="14580" y="28891"/>
                </a:lnTo>
                <a:lnTo>
                  <a:pt x="16524" y="28891"/>
                </a:lnTo>
                <a:lnTo>
                  <a:pt x="17224" y="28590"/>
                </a:lnTo>
                <a:lnTo>
                  <a:pt x="19440" y="28590"/>
                </a:lnTo>
                <a:lnTo>
                  <a:pt x="19440" y="27860"/>
                </a:lnTo>
                <a:lnTo>
                  <a:pt x="17496" y="27860"/>
                </a:lnTo>
                <a:lnTo>
                  <a:pt x="17496" y="26827"/>
                </a:lnTo>
                <a:close/>
              </a:path>
              <a:path w="19684" h="31114">
                <a:moveTo>
                  <a:pt x="17224" y="28590"/>
                </a:moveTo>
                <a:lnTo>
                  <a:pt x="16524" y="28891"/>
                </a:lnTo>
                <a:lnTo>
                  <a:pt x="14580" y="28891"/>
                </a:lnTo>
                <a:lnTo>
                  <a:pt x="13900" y="29193"/>
                </a:lnTo>
                <a:lnTo>
                  <a:pt x="16653" y="29193"/>
                </a:lnTo>
                <a:lnTo>
                  <a:pt x="17224" y="28590"/>
                </a:lnTo>
                <a:close/>
              </a:path>
              <a:path w="19684" h="31114">
                <a:moveTo>
                  <a:pt x="16932" y="0"/>
                </a:moveTo>
                <a:lnTo>
                  <a:pt x="0" y="0"/>
                </a:lnTo>
                <a:lnTo>
                  <a:pt x="0" y="28891"/>
                </a:lnTo>
                <a:lnTo>
                  <a:pt x="2521" y="28891"/>
                </a:lnTo>
                <a:lnTo>
                  <a:pt x="2235" y="28590"/>
                </a:lnTo>
                <a:lnTo>
                  <a:pt x="4989" y="28590"/>
                </a:lnTo>
                <a:lnTo>
                  <a:pt x="4300" y="27860"/>
                </a:lnTo>
                <a:lnTo>
                  <a:pt x="1944" y="27860"/>
                </a:lnTo>
                <a:lnTo>
                  <a:pt x="972" y="26827"/>
                </a:lnTo>
                <a:lnTo>
                  <a:pt x="1944" y="26827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17904" y="1033"/>
                </a:lnTo>
                <a:lnTo>
                  <a:pt x="16932" y="0"/>
                </a:lnTo>
                <a:close/>
              </a:path>
              <a:path w="19684" h="31114">
                <a:moveTo>
                  <a:pt x="19440" y="28590"/>
                </a:moveTo>
                <a:lnTo>
                  <a:pt x="17224" y="28590"/>
                </a:lnTo>
                <a:lnTo>
                  <a:pt x="16939" y="28891"/>
                </a:lnTo>
                <a:lnTo>
                  <a:pt x="19440" y="28891"/>
                </a:lnTo>
                <a:lnTo>
                  <a:pt x="19440" y="28590"/>
                </a:lnTo>
                <a:close/>
              </a:path>
              <a:path w="19684" h="31114">
                <a:moveTo>
                  <a:pt x="1944" y="26827"/>
                </a:moveTo>
                <a:lnTo>
                  <a:pt x="972" y="26827"/>
                </a:lnTo>
                <a:lnTo>
                  <a:pt x="1944" y="27860"/>
                </a:lnTo>
                <a:lnTo>
                  <a:pt x="1944" y="26827"/>
                </a:lnTo>
                <a:close/>
              </a:path>
              <a:path w="19684" h="31114">
                <a:moveTo>
                  <a:pt x="3324" y="26827"/>
                </a:moveTo>
                <a:lnTo>
                  <a:pt x="1944" y="26827"/>
                </a:lnTo>
                <a:lnTo>
                  <a:pt x="1944" y="27860"/>
                </a:lnTo>
                <a:lnTo>
                  <a:pt x="4300" y="27860"/>
                </a:lnTo>
                <a:lnTo>
                  <a:pt x="3324" y="26827"/>
                </a:lnTo>
                <a:close/>
              </a:path>
              <a:path w="19684" h="31114">
                <a:moveTo>
                  <a:pt x="17496" y="3515"/>
                </a:moveTo>
                <a:lnTo>
                  <a:pt x="17496" y="27860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4" h="31114">
                <a:moveTo>
                  <a:pt x="19440" y="26827"/>
                </a:moveTo>
                <a:lnTo>
                  <a:pt x="18468" y="26827"/>
                </a:lnTo>
                <a:lnTo>
                  <a:pt x="17496" y="27860"/>
                </a:lnTo>
                <a:lnTo>
                  <a:pt x="19440" y="27860"/>
                </a:lnTo>
                <a:lnTo>
                  <a:pt x="19440" y="26827"/>
                </a:lnTo>
                <a:close/>
              </a:path>
              <a:path w="19684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4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4" h="31114">
                <a:moveTo>
                  <a:pt x="15844" y="1762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2"/>
                </a:lnTo>
                <a:close/>
              </a:path>
              <a:path w="19684" h="3111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19684" h="31114">
                <a:moveTo>
                  <a:pt x="1790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16128" y="2064"/>
                </a:lnTo>
                <a:lnTo>
                  <a:pt x="15844" y="1762"/>
                </a:lnTo>
                <a:lnTo>
                  <a:pt x="18589" y="1762"/>
                </a:lnTo>
                <a:lnTo>
                  <a:pt x="17904" y="1033"/>
                </a:lnTo>
                <a:close/>
              </a:path>
              <a:path w="19684" h="31114">
                <a:moveTo>
                  <a:pt x="18589" y="1762"/>
                </a:moveTo>
                <a:lnTo>
                  <a:pt x="15844" y="1762"/>
                </a:lnTo>
                <a:lnTo>
                  <a:pt x="16524" y="2064"/>
                </a:lnTo>
                <a:lnTo>
                  <a:pt x="18873" y="2064"/>
                </a:lnTo>
                <a:lnTo>
                  <a:pt x="18589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256833" y="514403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19440" y="0"/>
                </a:moveTo>
                <a:lnTo>
                  <a:pt x="2507" y="0"/>
                </a:lnTo>
                <a:lnTo>
                  <a:pt x="0" y="2667"/>
                </a:lnTo>
                <a:lnTo>
                  <a:pt x="0" y="28286"/>
                </a:lnTo>
                <a:lnTo>
                  <a:pt x="2507" y="30954"/>
                </a:lnTo>
                <a:lnTo>
                  <a:pt x="19440" y="30954"/>
                </a:lnTo>
                <a:lnTo>
                  <a:pt x="19440" y="29922"/>
                </a:lnTo>
                <a:lnTo>
                  <a:pt x="17496" y="29922"/>
                </a:lnTo>
                <a:lnTo>
                  <a:pt x="17496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3825"/>
                </a:lnTo>
                <a:lnTo>
                  <a:pt x="1652" y="3825"/>
                </a:lnTo>
                <a:lnTo>
                  <a:pt x="1944" y="3095"/>
                </a:lnTo>
                <a:lnTo>
                  <a:pt x="2340" y="3095"/>
                </a:lnTo>
                <a:lnTo>
                  <a:pt x="3312" y="2064"/>
                </a:lnTo>
                <a:lnTo>
                  <a:pt x="2916" y="2064"/>
                </a:lnTo>
                <a:lnTo>
                  <a:pt x="3596" y="1762"/>
                </a:lnTo>
                <a:lnTo>
                  <a:pt x="17496" y="1762"/>
                </a:lnTo>
                <a:lnTo>
                  <a:pt x="17496" y="1033"/>
                </a:lnTo>
                <a:lnTo>
                  <a:pt x="19440" y="1033"/>
                </a:lnTo>
                <a:lnTo>
                  <a:pt x="19440" y="0"/>
                </a:lnTo>
                <a:close/>
              </a:path>
              <a:path w="19684" h="31114">
                <a:moveTo>
                  <a:pt x="17496" y="1033"/>
                </a:moveTo>
                <a:lnTo>
                  <a:pt x="17496" y="29922"/>
                </a:lnTo>
                <a:lnTo>
                  <a:pt x="18468" y="28891"/>
                </a:lnTo>
                <a:lnTo>
                  <a:pt x="19440" y="28891"/>
                </a:lnTo>
                <a:lnTo>
                  <a:pt x="19440" y="2064"/>
                </a:lnTo>
                <a:lnTo>
                  <a:pt x="18468" y="2064"/>
                </a:lnTo>
                <a:lnTo>
                  <a:pt x="17496" y="1033"/>
                </a:lnTo>
                <a:close/>
              </a:path>
              <a:path w="19684" h="31114">
                <a:moveTo>
                  <a:pt x="19440" y="28891"/>
                </a:moveTo>
                <a:lnTo>
                  <a:pt x="18468" y="28891"/>
                </a:lnTo>
                <a:lnTo>
                  <a:pt x="17496" y="29922"/>
                </a:lnTo>
                <a:lnTo>
                  <a:pt x="19440" y="29922"/>
                </a:lnTo>
                <a:lnTo>
                  <a:pt x="19440" y="28891"/>
                </a:lnTo>
                <a:close/>
              </a:path>
              <a:path w="19684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4" h="31114">
                <a:moveTo>
                  <a:pt x="17496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7496" y="29193"/>
                </a:lnTo>
                <a:lnTo>
                  <a:pt x="17496" y="28891"/>
                </a:lnTo>
                <a:close/>
              </a:path>
              <a:path w="19684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4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4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4" h="31114">
                <a:moveTo>
                  <a:pt x="1944" y="3095"/>
                </a:moveTo>
                <a:lnTo>
                  <a:pt x="1652" y="3825"/>
                </a:lnTo>
                <a:lnTo>
                  <a:pt x="1944" y="3515"/>
                </a:lnTo>
                <a:lnTo>
                  <a:pt x="1944" y="3095"/>
                </a:lnTo>
                <a:close/>
              </a:path>
              <a:path w="19684" h="31114">
                <a:moveTo>
                  <a:pt x="1944" y="3515"/>
                </a:moveTo>
                <a:lnTo>
                  <a:pt x="1652" y="3825"/>
                </a:lnTo>
                <a:lnTo>
                  <a:pt x="1944" y="3825"/>
                </a:lnTo>
                <a:lnTo>
                  <a:pt x="1944" y="3515"/>
                </a:lnTo>
                <a:close/>
              </a:path>
              <a:path w="19684" h="31114">
                <a:moveTo>
                  <a:pt x="2340" y="3095"/>
                </a:moveTo>
                <a:lnTo>
                  <a:pt x="1944" y="3095"/>
                </a:lnTo>
                <a:lnTo>
                  <a:pt x="1944" y="3515"/>
                </a:lnTo>
                <a:lnTo>
                  <a:pt x="2340" y="3095"/>
                </a:lnTo>
                <a:close/>
              </a:path>
              <a:path w="19684" h="31114">
                <a:moveTo>
                  <a:pt x="3596" y="1762"/>
                </a:moveTo>
                <a:lnTo>
                  <a:pt x="2916" y="2064"/>
                </a:lnTo>
                <a:lnTo>
                  <a:pt x="3312" y="2064"/>
                </a:lnTo>
                <a:lnTo>
                  <a:pt x="3596" y="1762"/>
                </a:lnTo>
                <a:close/>
              </a:path>
              <a:path w="19684" h="31114">
                <a:moveTo>
                  <a:pt x="17496" y="1762"/>
                </a:moveTo>
                <a:lnTo>
                  <a:pt x="3596" y="1762"/>
                </a:lnTo>
                <a:lnTo>
                  <a:pt x="3312" y="2064"/>
                </a:lnTo>
                <a:lnTo>
                  <a:pt x="17496" y="2064"/>
                </a:lnTo>
                <a:lnTo>
                  <a:pt x="17496" y="1762"/>
                </a:lnTo>
                <a:close/>
              </a:path>
              <a:path w="19684" h="31114">
                <a:moveTo>
                  <a:pt x="19440" y="1033"/>
                </a:moveTo>
                <a:lnTo>
                  <a:pt x="17496" y="1033"/>
                </a:lnTo>
                <a:lnTo>
                  <a:pt x="18468" y="2064"/>
                </a:lnTo>
                <a:lnTo>
                  <a:pt x="19440" y="2064"/>
                </a:lnTo>
                <a:lnTo>
                  <a:pt x="194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435747" y="5139910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4">
                <a:moveTo>
                  <a:pt x="16932" y="0"/>
                </a:moveTo>
                <a:lnTo>
                  <a:pt x="0" y="0"/>
                </a:lnTo>
                <a:lnTo>
                  <a:pt x="0" y="28286"/>
                </a:lnTo>
                <a:lnTo>
                  <a:pt x="2507" y="30954"/>
                </a:lnTo>
                <a:lnTo>
                  <a:pt x="17496" y="30954"/>
                </a:lnTo>
                <a:lnTo>
                  <a:pt x="17496" y="29922"/>
                </a:lnTo>
                <a:lnTo>
                  <a:pt x="15552" y="29922"/>
                </a:lnTo>
                <a:lnTo>
                  <a:pt x="15552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1"/>
                </a:lnTo>
                <a:lnTo>
                  <a:pt x="17902" y="1031"/>
                </a:lnTo>
                <a:lnTo>
                  <a:pt x="16932" y="0"/>
                </a:lnTo>
                <a:close/>
              </a:path>
              <a:path w="19684" h="31114">
                <a:moveTo>
                  <a:pt x="17496" y="26827"/>
                </a:moveTo>
                <a:lnTo>
                  <a:pt x="15552" y="26827"/>
                </a:lnTo>
                <a:lnTo>
                  <a:pt x="15552" y="29922"/>
                </a:lnTo>
                <a:lnTo>
                  <a:pt x="17496" y="27858"/>
                </a:lnTo>
                <a:lnTo>
                  <a:pt x="17496" y="26827"/>
                </a:lnTo>
                <a:close/>
              </a:path>
              <a:path w="19684" h="31114">
                <a:moveTo>
                  <a:pt x="17496" y="27858"/>
                </a:moveTo>
                <a:lnTo>
                  <a:pt x="15552" y="29922"/>
                </a:lnTo>
                <a:lnTo>
                  <a:pt x="17496" y="29922"/>
                </a:lnTo>
                <a:lnTo>
                  <a:pt x="17496" y="27858"/>
                </a:lnTo>
                <a:close/>
              </a:path>
              <a:path w="19684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4" h="31114">
                <a:moveTo>
                  <a:pt x="15552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5552" y="29193"/>
                </a:lnTo>
                <a:lnTo>
                  <a:pt x="15552" y="28891"/>
                </a:lnTo>
                <a:close/>
              </a:path>
              <a:path w="19684" h="31114">
                <a:moveTo>
                  <a:pt x="19440" y="26827"/>
                </a:moveTo>
                <a:lnTo>
                  <a:pt x="18468" y="26827"/>
                </a:lnTo>
                <a:lnTo>
                  <a:pt x="17496" y="27858"/>
                </a:lnTo>
                <a:lnTo>
                  <a:pt x="17496" y="28891"/>
                </a:lnTo>
                <a:lnTo>
                  <a:pt x="19440" y="28891"/>
                </a:lnTo>
                <a:lnTo>
                  <a:pt x="19440" y="26827"/>
                </a:lnTo>
                <a:close/>
              </a:path>
              <a:path w="19684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4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4" h="31114">
                <a:moveTo>
                  <a:pt x="17496" y="3515"/>
                </a:moveTo>
                <a:lnTo>
                  <a:pt x="17496" y="27858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4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4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4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4" h="31114">
                <a:moveTo>
                  <a:pt x="15844" y="1760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0"/>
                </a:lnTo>
                <a:close/>
              </a:path>
              <a:path w="19684" h="31114">
                <a:moveTo>
                  <a:pt x="1944" y="1031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1"/>
                </a:lnTo>
                <a:close/>
              </a:path>
              <a:path w="19684" h="31114">
                <a:moveTo>
                  <a:pt x="17902" y="1031"/>
                </a:moveTo>
                <a:lnTo>
                  <a:pt x="1944" y="1031"/>
                </a:lnTo>
                <a:lnTo>
                  <a:pt x="1944" y="2064"/>
                </a:lnTo>
                <a:lnTo>
                  <a:pt x="16130" y="2064"/>
                </a:lnTo>
                <a:lnTo>
                  <a:pt x="15844" y="1760"/>
                </a:lnTo>
                <a:lnTo>
                  <a:pt x="18588" y="1760"/>
                </a:lnTo>
                <a:lnTo>
                  <a:pt x="17902" y="1031"/>
                </a:lnTo>
                <a:close/>
              </a:path>
              <a:path w="19684" h="31114">
                <a:moveTo>
                  <a:pt x="18588" y="1760"/>
                </a:moveTo>
                <a:lnTo>
                  <a:pt x="15844" y="1760"/>
                </a:lnTo>
                <a:lnTo>
                  <a:pt x="16524" y="2064"/>
                </a:lnTo>
                <a:lnTo>
                  <a:pt x="18873" y="2064"/>
                </a:lnTo>
                <a:lnTo>
                  <a:pt x="18588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773562" y="51099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5834" y="0"/>
                </a:lnTo>
                <a:lnTo>
                  <a:pt x="3890" y="2064"/>
                </a:lnTo>
                <a:lnTo>
                  <a:pt x="3890" y="4126"/>
                </a:lnTo>
                <a:lnTo>
                  <a:pt x="1944" y="4126"/>
                </a:lnTo>
                <a:lnTo>
                  <a:pt x="0" y="6191"/>
                </a:lnTo>
                <a:lnTo>
                  <a:pt x="5834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783286" y="51099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3888" y="0"/>
                </a:lnTo>
                <a:lnTo>
                  <a:pt x="0" y="6191"/>
                </a:lnTo>
                <a:lnTo>
                  <a:pt x="9722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794955" y="51099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68" y="0"/>
                </a:moveTo>
                <a:lnTo>
                  <a:pt x="1944" y="0"/>
                </a:lnTo>
                <a:lnTo>
                  <a:pt x="0" y="6191"/>
                </a:lnTo>
                <a:lnTo>
                  <a:pt x="11668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769672" y="5116178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24" y="0"/>
                </a:moveTo>
                <a:lnTo>
                  <a:pt x="3890" y="0"/>
                </a:lnTo>
                <a:lnTo>
                  <a:pt x="0" y="4126"/>
                </a:lnTo>
                <a:lnTo>
                  <a:pt x="0" y="6191"/>
                </a:lnTo>
                <a:lnTo>
                  <a:pt x="5834" y="6191"/>
                </a:lnTo>
                <a:lnTo>
                  <a:pt x="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779397" y="511617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12" y="0"/>
                </a:moveTo>
                <a:lnTo>
                  <a:pt x="3890" y="0"/>
                </a:lnTo>
                <a:lnTo>
                  <a:pt x="0" y="6191"/>
                </a:lnTo>
                <a:lnTo>
                  <a:pt x="11668" y="6191"/>
                </a:lnTo>
                <a:lnTo>
                  <a:pt x="13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793009" y="5116178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614" y="0"/>
                </a:moveTo>
                <a:lnTo>
                  <a:pt x="1946" y="0"/>
                </a:lnTo>
                <a:lnTo>
                  <a:pt x="0" y="6191"/>
                </a:lnTo>
                <a:lnTo>
                  <a:pt x="13614" y="8253"/>
                </a:lnTo>
                <a:lnTo>
                  <a:pt x="1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791717" y="5108956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15877" y="0"/>
                </a:moveTo>
                <a:lnTo>
                  <a:pt x="4481" y="0"/>
                </a:lnTo>
                <a:lnTo>
                  <a:pt x="0" y="14258"/>
                </a:lnTo>
                <a:lnTo>
                  <a:pt x="15877" y="16666"/>
                </a:lnTo>
                <a:lnTo>
                  <a:pt x="15877" y="15476"/>
                </a:lnTo>
                <a:lnTo>
                  <a:pt x="13933" y="15476"/>
                </a:lnTo>
                <a:lnTo>
                  <a:pt x="13933" y="14286"/>
                </a:lnTo>
                <a:lnTo>
                  <a:pt x="10328" y="13740"/>
                </a:lnTo>
                <a:lnTo>
                  <a:pt x="2214" y="13740"/>
                </a:lnTo>
                <a:lnTo>
                  <a:pt x="1428" y="12390"/>
                </a:lnTo>
                <a:lnTo>
                  <a:pt x="2638" y="12390"/>
                </a:lnTo>
                <a:lnTo>
                  <a:pt x="5883" y="2062"/>
                </a:lnTo>
                <a:lnTo>
                  <a:pt x="5180" y="2062"/>
                </a:lnTo>
                <a:lnTo>
                  <a:pt x="6104" y="1357"/>
                </a:lnTo>
                <a:lnTo>
                  <a:pt x="13933" y="1357"/>
                </a:lnTo>
                <a:lnTo>
                  <a:pt x="13933" y="1031"/>
                </a:lnTo>
                <a:lnTo>
                  <a:pt x="15877" y="1031"/>
                </a:lnTo>
                <a:lnTo>
                  <a:pt x="15877" y="0"/>
                </a:lnTo>
                <a:close/>
              </a:path>
              <a:path w="15875" h="17145">
                <a:moveTo>
                  <a:pt x="13933" y="14286"/>
                </a:moveTo>
                <a:lnTo>
                  <a:pt x="13933" y="15476"/>
                </a:lnTo>
                <a:lnTo>
                  <a:pt x="15043" y="14455"/>
                </a:lnTo>
                <a:lnTo>
                  <a:pt x="13933" y="14286"/>
                </a:lnTo>
                <a:close/>
              </a:path>
              <a:path w="15875" h="17145">
                <a:moveTo>
                  <a:pt x="13933" y="1031"/>
                </a:moveTo>
                <a:lnTo>
                  <a:pt x="13933" y="14286"/>
                </a:lnTo>
                <a:lnTo>
                  <a:pt x="15043" y="14455"/>
                </a:lnTo>
                <a:lnTo>
                  <a:pt x="13933" y="15476"/>
                </a:lnTo>
                <a:lnTo>
                  <a:pt x="15877" y="15476"/>
                </a:lnTo>
                <a:lnTo>
                  <a:pt x="15877" y="2062"/>
                </a:lnTo>
                <a:lnTo>
                  <a:pt x="14905" y="2062"/>
                </a:lnTo>
                <a:lnTo>
                  <a:pt x="13933" y="1031"/>
                </a:lnTo>
                <a:close/>
              </a:path>
              <a:path w="15875" h="17145">
                <a:moveTo>
                  <a:pt x="1428" y="12390"/>
                </a:moveTo>
                <a:lnTo>
                  <a:pt x="2214" y="13740"/>
                </a:lnTo>
                <a:lnTo>
                  <a:pt x="2583" y="12565"/>
                </a:lnTo>
                <a:lnTo>
                  <a:pt x="1428" y="12390"/>
                </a:lnTo>
                <a:close/>
              </a:path>
              <a:path w="15875" h="17145">
                <a:moveTo>
                  <a:pt x="2583" y="12565"/>
                </a:moveTo>
                <a:lnTo>
                  <a:pt x="2214" y="13740"/>
                </a:lnTo>
                <a:lnTo>
                  <a:pt x="10328" y="13740"/>
                </a:lnTo>
                <a:lnTo>
                  <a:pt x="2583" y="12565"/>
                </a:lnTo>
                <a:close/>
              </a:path>
              <a:path w="15875" h="17145">
                <a:moveTo>
                  <a:pt x="2638" y="12390"/>
                </a:moveTo>
                <a:lnTo>
                  <a:pt x="1428" y="12390"/>
                </a:lnTo>
                <a:lnTo>
                  <a:pt x="2583" y="12565"/>
                </a:lnTo>
                <a:lnTo>
                  <a:pt x="2638" y="12390"/>
                </a:lnTo>
                <a:close/>
              </a:path>
              <a:path w="15875" h="17145">
                <a:moveTo>
                  <a:pt x="6104" y="1357"/>
                </a:moveTo>
                <a:lnTo>
                  <a:pt x="5180" y="2062"/>
                </a:lnTo>
                <a:lnTo>
                  <a:pt x="5883" y="2062"/>
                </a:lnTo>
                <a:lnTo>
                  <a:pt x="6104" y="1357"/>
                </a:lnTo>
                <a:close/>
              </a:path>
              <a:path w="15875" h="17145">
                <a:moveTo>
                  <a:pt x="13933" y="1357"/>
                </a:moveTo>
                <a:lnTo>
                  <a:pt x="6104" y="1357"/>
                </a:lnTo>
                <a:lnTo>
                  <a:pt x="5883" y="2062"/>
                </a:lnTo>
                <a:lnTo>
                  <a:pt x="13933" y="2062"/>
                </a:lnTo>
                <a:lnTo>
                  <a:pt x="13933" y="1357"/>
                </a:lnTo>
                <a:close/>
              </a:path>
              <a:path w="15875" h="17145">
                <a:moveTo>
                  <a:pt x="15877" y="1031"/>
                </a:moveTo>
                <a:lnTo>
                  <a:pt x="13933" y="1031"/>
                </a:lnTo>
                <a:lnTo>
                  <a:pt x="14905" y="2062"/>
                </a:lnTo>
                <a:lnTo>
                  <a:pt x="15877" y="2062"/>
                </a:lnTo>
                <a:lnTo>
                  <a:pt x="15877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777580" y="51089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8723" y="0"/>
                </a:moveTo>
                <a:lnTo>
                  <a:pt x="9074" y="0"/>
                </a:lnTo>
                <a:lnTo>
                  <a:pt x="0" y="14444"/>
                </a:lnTo>
                <a:lnTo>
                  <a:pt x="14185" y="14444"/>
                </a:lnTo>
                <a:lnTo>
                  <a:pt x="14330" y="13986"/>
                </a:lnTo>
                <a:lnTo>
                  <a:pt x="2624" y="13986"/>
                </a:lnTo>
                <a:lnTo>
                  <a:pt x="1815" y="12380"/>
                </a:lnTo>
                <a:lnTo>
                  <a:pt x="3633" y="12380"/>
                </a:lnTo>
                <a:lnTo>
                  <a:pt x="10116" y="2062"/>
                </a:lnTo>
                <a:lnTo>
                  <a:pt x="9594" y="2062"/>
                </a:lnTo>
                <a:lnTo>
                  <a:pt x="10404" y="1603"/>
                </a:lnTo>
                <a:lnTo>
                  <a:pt x="16168" y="1603"/>
                </a:lnTo>
                <a:lnTo>
                  <a:pt x="16450" y="704"/>
                </a:lnTo>
                <a:lnTo>
                  <a:pt x="18502" y="704"/>
                </a:lnTo>
                <a:lnTo>
                  <a:pt x="18723" y="0"/>
                </a:lnTo>
                <a:close/>
              </a:path>
              <a:path w="19050" h="14604">
                <a:moveTo>
                  <a:pt x="3633" y="12380"/>
                </a:moveTo>
                <a:lnTo>
                  <a:pt x="1815" y="12380"/>
                </a:lnTo>
                <a:lnTo>
                  <a:pt x="2624" y="13986"/>
                </a:lnTo>
                <a:lnTo>
                  <a:pt x="3633" y="12380"/>
                </a:lnTo>
                <a:close/>
              </a:path>
              <a:path w="19050" h="14604">
                <a:moveTo>
                  <a:pt x="12784" y="12380"/>
                </a:moveTo>
                <a:lnTo>
                  <a:pt x="3633" y="12380"/>
                </a:lnTo>
                <a:lnTo>
                  <a:pt x="2624" y="13986"/>
                </a:lnTo>
                <a:lnTo>
                  <a:pt x="14330" y="13986"/>
                </a:lnTo>
                <a:lnTo>
                  <a:pt x="14612" y="13087"/>
                </a:lnTo>
                <a:lnTo>
                  <a:pt x="12562" y="13087"/>
                </a:lnTo>
                <a:lnTo>
                  <a:pt x="12784" y="12380"/>
                </a:lnTo>
                <a:close/>
              </a:path>
              <a:path w="19050" h="14604">
                <a:moveTo>
                  <a:pt x="16450" y="704"/>
                </a:moveTo>
                <a:lnTo>
                  <a:pt x="12562" y="13087"/>
                </a:lnTo>
                <a:lnTo>
                  <a:pt x="13484" y="12380"/>
                </a:lnTo>
                <a:lnTo>
                  <a:pt x="14834" y="12380"/>
                </a:lnTo>
                <a:lnTo>
                  <a:pt x="18075" y="2062"/>
                </a:lnTo>
                <a:lnTo>
                  <a:pt x="17374" y="2062"/>
                </a:lnTo>
                <a:lnTo>
                  <a:pt x="16450" y="704"/>
                </a:lnTo>
                <a:close/>
              </a:path>
              <a:path w="19050" h="14604">
                <a:moveTo>
                  <a:pt x="14834" y="12380"/>
                </a:moveTo>
                <a:lnTo>
                  <a:pt x="13484" y="12380"/>
                </a:lnTo>
                <a:lnTo>
                  <a:pt x="12562" y="13087"/>
                </a:lnTo>
                <a:lnTo>
                  <a:pt x="14612" y="13087"/>
                </a:lnTo>
                <a:lnTo>
                  <a:pt x="14834" y="12380"/>
                </a:lnTo>
                <a:close/>
              </a:path>
              <a:path w="19050" h="14604">
                <a:moveTo>
                  <a:pt x="10404" y="1603"/>
                </a:moveTo>
                <a:lnTo>
                  <a:pt x="9594" y="2062"/>
                </a:lnTo>
                <a:lnTo>
                  <a:pt x="10116" y="2062"/>
                </a:lnTo>
                <a:lnTo>
                  <a:pt x="10404" y="1603"/>
                </a:lnTo>
                <a:close/>
              </a:path>
              <a:path w="19050" h="14604">
                <a:moveTo>
                  <a:pt x="16168" y="1603"/>
                </a:moveTo>
                <a:lnTo>
                  <a:pt x="10404" y="1603"/>
                </a:lnTo>
                <a:lnTo>
                  <a:pt x="10116" y="2062"/>
                </a:lnTo>
                <a:lnTo>
                  <a:pt x="16024" y="2062"/>
                </a:lnTo>
                <a:lnTo>
                  <a:pt x="16168" y="1603"/>
                </a:lnTo>
                <a:close/>
              </a:path>
              <a:path w="19050" h="14604">
                <a:moveTo>
                  <a:pt x="18502" y="704"/>
                </a:moveTo>
                <a:lnTo>
                  <a:pt x="16450" y="704"/>
                </a:lnTo>
                <a:lnTo>
                  <a:pt x="17374" y="2062"/>
                </a:lnTo>
                <a:lnTo>
                  <a:pt x="18075" y="2062"/>
                </a:lnTo>
                <a:lnTo>
                  <a:pt x="18502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68700" y="51089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7780" y="4126"/>
                </a:moveTo>
                <a:lnTo>
                  <a:pt x="6403" y="4126"/>
                </a:lnTo>
                <a:lnTo>
                  <a:pt x="0" y="10921"/>
                </a:lnTo>
                <a:lnTo>
                  <a:pt x="0" y="14444"/>
                </a:lnTo>
                <a:lnTo>
                  <a:pt x="7263" y="14444"/>
                </a:lnTo>
                <a:lnTo>
                  <a:pt x="8072" y="13413"/>
                </a:lnTo>
                <a:lnTo>
                  <a:pt x="1946" y="13413"/>
                </a:lnTo>
                <a:lnTo>
                  <a:pt x="972" y="12380"/>
                </a:lnTo>
                <a:lnTo>
                  <a:pt x="1946" y="12380"/>
                </a:lnTo>
                <a:lnTo>
                  <a:pt x="1946" y="12078"/>
                </a:lnTo>
                <a:lnTo>
                  <a:pt x="1660" y="12078"/>
                </a:lnTo>
                <a:lnTo>
                  <a:pt x="1946" y="11349"/>
                </a:lnTo>
                <a:lnTo>
                  <a:pt x="2347" y="11349"/>
                </a:lnTo>
                <a:lnTo>
                  <a:pt x="7208" y="6191"/>
                </a:lnTo>
                <a:lnTo>
                  <a:pt x="6806" y="6191"/>
                </a:lnTo>
                <a:lnTo>
                  <a:pt x="7494" y="5887"/>
                </a:lnTo>
                <a:lnTo>
                  <a:pt x="9724" y="5887"/>
                </a:lnTo>
                <a:lnTo>
                  <a:pt x="9724" y="5157"/>
                </a:lnTo>
                <a:lnTo>
                  <a:pt x="7780" y="5157"/>
                </a:lnTo>
                <a:lnTo>
                  <a:pt x="7780" y="4126"/>
                </a:lnTo>
                <a:close/>
              </a:path>
              <a:path w="19050" h="14604">
                <a:moveTo>
                  <a:pt x="1946" y="12380"/>
                </a:moveTo>
                <a:lnTo>
                  <a:pt x="972" y="12380"/>
                </a:lnTo>
                <a:lnTo>
                  <a:pt x="1946" y="13413"/>
                </a:lnTo>
                <a:lnTo>
                  <a:pt x="1946" y="12380"/>
                </a:lnTo>
                <a:close/>
              </a:path>
              <a:path w="19050" h="14604">
                <a:moveTo>
                  <a:pt x="6351" y="12380"/>
                </a:moveTo>
                <a:lnTo>
                  <a:pt x="1946" y="12380"/>
                </a:lnTo>
                <a:lnTo>
                  <a:pt x="1946" y="13413"/>
                </a:lnTo>
                <a:lnTo>
                  <a:pt x="8072" y="13413"/>
                </a:lnTo>
                <a:lnTo>
                  <a:pt x="8592" y="12752"/>
                </a:lnTo>
                <a:lnTo>
                  <a:pt x="6059" y="12752"/>
                </a:lnTo>
                <a:lnTo>
                  <a:pt x="6351" y="12380"/>
                </a:lnTo>
                <a:close/>
              </a:path>
              <a:path w="19050" h="14604">
                <a:moveTo>
                  <a:pt x="15783" y="369"/>
                </a:moveTo>
                <a:lnTo>
                  <a:pt x="6059" y="12752"/>
                </a:lnTo>
                <a:lnTo>
                  <a:pt x="6806" y="12380"/>
                </a:lnTo>
                <a:lnTo>
                  <a:pt x="8884" y="12380"/>
                </a:lnTo>
                <a:lnTo>
                  <a:pt x="16987" y="2062"/>
                </a:lnTo>
                <a:lnTo>
                  <a:pt x="16530" y="2062"/>
                </a:lnTo>
                <a:lnTo>
                  <a:pt x="15783" y="369"/>
                </a:lnTo>
                <a:close/>
              </a:path>
              <a:path w="19050" h="14604">
                <a:moveTo>
                  <a:pt x="8884" y="12380"/>
                </a:moveTo>
                <a:lnTo>
                  <a:pt x="6806" y="12380"/>
                </a:lnTo>
                <a:lnTo>
                  <a:pt x="6059" y="12752"/>
                </a:lnTo>
                <a:lnTo>
                  <a:pt x="8592" y="12752"/>
                </a:lnTo>
                <a:lnTo>
                  <a:pt x="8884" y="12380"/>
                </a:lnTo>
                <a:close/>
              </a:path>
              <a:path w="19050" h="14604">
                <a:moveTo>
                  <a:pt x="1946" y="11349"/>
                </a:moveTo>
                <a:lnTo>
                  <a:pt x="1660" y="12078"/>
                </a:lnTo>
                <a:lnTo>
                  <a:pt x="1946" y="11775"/>
                </a:lnTo>
                <a:lnTo>
                  <a:pt x="1946" y="11349"/>
                </a:lnTo>
                <a:close/>
              </a:path>
              <a:path w="19050" h="14604">
                <a:moveTo>
                  <a:pt x="1946" y="11775"/>
                </a:moveTo>
                <a:lnTo>
                  <a:pt x="1660" y="12078"/>
                </a:lnTo>
                <a:lnTo>
                  <a:pt x="1946" y="12078"/>
                </a:lnTo>
                <a:lnTo>
                  <a:pt x="1946" y="11775"/>
                </a:lnTo>
                <a:close/>
              </a:path>
              <a:path w="19050" h="14604">
                <a:moveTo>
                  <a:pt x="2347" y="11349"/>
                </a:moveTo>
                <a:lnTo>
                  <a:pt x="1946" y="11349"/>
                </a:lnTo>
                <a:lnTo>
                  <a:pt x="1946" y="11775"/>
                </a:lnTo>
                <a:lnTo>
                  <a:pt x="2347" y="11349"/>
                </a:lnTo>
                <a:close/>
              </a:path>
              <a:path w="19050" h="14604">
                <a:moveTo>
                  <a:pt x="7494" y="5887"/>
                </a:moveTo>
                <a:lnTo>
                  <a:pt x="6806" y="6191"/>
                </a:lnTo>
                <a:lnTo>
                  <a:pt x="7208" y="6191"/>
                </a:lnTo>
                <a:lnTo>
                  <a:pt x="7494" y="5887"/>
                </a:lnTo>
                <a:close/>
              </a:path>
              <a:path w="19050" h="14604">
                <a:moveTo>
                  <a:pt x="9724" y="5887"/>
                </a:moveTo>
                <a:lnTo>
                  <a:pt x="7494" y="5887"/>
                </a:lnTo>
                <a:lnTo>
                  <a:pt x="7208" y="6191"/>
                </a:lnTo>
                <a:lnTo>
                  <a:pt x="9724" y="6191"/>
                </a:lnTo>
                <a:lnTo>
                  <a:pt x="9724" y="5887"/>
                </a:lnTo>
                <a:close/>
              </a:path>
              <a:path w="19050" h="14604">
                <a:moveTo>
                  <a:pt x="18606" y="0"/>
                </a:moveTo>
                <a:lnTo>
                  <a:pt x="10293" y="0"/>
                </a:lnTo>
                <a:lnTo>
                  <a:pt x="7780" y="2667"/>
                </a:lnTo>
                <a:lnTo>
                  <a:pt x="7780" y="5157"/>
                </a:lnTo>
                <a:lnTo>
                  <a:pt x="8752" y="4126"/>
                </a:lnTo>
                <a:lnTo>
                  <a:pt x="9724" y="4126"/>
                </a:lnTo>
                <a:lnTo>
                  <a:pt x="9724" y="3825"/>
                </a:lnTo>
                <a:lnTo>
                  <a:pt x="9438" y="3825"/>
                </a:lnTo>
                <a:lnTo>
                  <a:pt x="9724" y="3095"/>
                </a:lnTo>
                <a:lnTo>
                  <a:pt x="10126" y="3095"/>
                </a:lnTo>
                <a:lnTo>
                  <a:pt x="11100" y="2062"/>
                </a:lnTo>
                <a:lnTo>
                  <a:pt x="10696" y="2062"/>
                </a:lnTo>
                <a:lnTo>
                  <a:pt x="11384" y="1760"/>
                </a:lnTo>
                <a:lnTo>
                  <a:pt x="14691" y="1760"/>
                </a:lnTo>
                <a:lnTo>
                  <a:pt x="15783" y="369"/>
                </a:lnTo>
                <a:lnTo>
                  <a:pt x="18316" y="369"/>
                </a:lnTo>
                <a:lnTo>
                  <a:pt x="18606" y="0"/>
                </a:lnTo>
                <a:close/>
              </a:path>
              <a:path w="19050" h="14604">
                <a:moveTo>
                  <a:pt x="9724" y="4126"/>
                </a:moveTo>
                <a:lnTo>
                  <a:pt x="8752" y="4126"/>
                </a:lnTo>
                <a:lnTo>
                  <a:pt x="7780" y="5157"/>
                </a:lnTo>
                <a:lnTo>
                  <a:pt x="9724" y="5157"/>
                </a:lnTo>
                <a:lnTo>
                  <a:pt x="9724" y="4126"/>
                </a:lnTo>
                <a:close/>
              </a:path>
              <a:path w="19050" h="14604">
                <a:moveTo>
                  <a:pt x="9724" y="3095"/>
                </a:moveTo>
                <a:lnTo>
                  <a:pt x="9438" y="3825"/>
                </a:lnTo>
                <a:lnTo>
                  <a:pt x="9724" y="3521"/>
                </a:lnTo>
                <a:lnTo>
                  <a:pt x="9724" y="3095"/>
                </a:lnTo>
                <a:close/>
              </a:path>
              <a:path w="19050" h="14604">
                <a:moveTo>
                  <a:pt x="9724" y="3521"/>
                </a:moveTo>
                <a:lnTo>
                  <a:pt x="9438" y="3825"/>
                </a:lnTo>
                <a:lnTo>
                  <a:pt x="9724" y="3825"/>
                </a:lnTo>
                <a:lnTo>
                  <a:pt x="9724" y="3521"/>
                </a:lnTo>
                <a:close/>
              </a:path>
              <a:path w="19050" h="14604">
                <a:moveTo>
                  <a:pt x="10126" y="3095"/>
                </a:moveTo>
                <a:lnTo>
                  <a:pt x="9724" y="3095"/>
                </a:lnTo>
                <a:lnTo>
                  <a:pt x="9724" y="3521"/>
                </a:lnTo>
                <a:lnTo>
                  <a:pt x="10126" y="3095"/>
                </a:lnTo>
                <a:close/>
              </a:path>
              <a:path w="19050" h="14604">
                <a:moveTo>
                  <a:pt x="11384" y="1760"/>
                </a:moveTo>
                <a:lnTo>
                  <a:pt x="10696" y="2062"/>
                </a:lnTo>
                <a:lnTo>
                  <a:pt x="11100" y="2062"/>
                </a:lnTo>
                <a:lnTo>
                  <a:pt x="11384" y="1760"/>
                </a:lnTo>
                <a:close/>
              </a:path>
              <a:path w="19050" h="14604">
                <a:moveTo>
                  <a:pt x="14691" y="1760"/>
                </a:moveTo>
                <a:lnTo>
                  <a:pt x="11384" y="1760"/>
                </a:lnTo>
                <a:lnTo>
                  <a:pt x="11100" y="2062"/>
                </a:lnTo>
                <a:lnTo>
                  <a:pt x="14454" y="2062"/>
                </a:lnTo>
                <a:lnTo>
                  <a:pt x="14691" y="1760"/>
                </a:lnTo>
                <a:close/>
              </a:path>
              <a:path w="19050" h="14604">
                <a:moveTo>
                  <a:pt x="18316" y="369"/>
                </a:moveTo>
                <a:lnTo>
                  <a:pt x="15783" y="369"/>
                </a:lnTo>
                <a:lnTo>
                  <a:pt x="16530" y="2062"/>
                </a:lnTo>
                <a:lnTo>
                  <a:pt x="16987" y="2062"/>
                </a:lnTo>
                <a:lnTo>
                  <a:pt x="18316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898033" y="5238964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257805" y="5151259"/>
            <a:ext cx="396875" cy="88900"/>
          </a:xfrm>
          <a:custGeom>
            <a:avLst/>
            <a:gdLst/>
            <a:ahLst/>
            <a:cxnLst/>
            <a:rect l="l" t="t" r="r" b="b"/>
            <a:pathLst>
              <a:path w="396875" h="88900">
                <a:moveTo>
                  <a:pt x="1360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08" y="86673"/>
                </a:lnTo>
                <a:close/>
              </a:path>
              <a:path w="396875" h="88900">
                <a:moveTo>
                  <a:pt x="396728" y="0"/>
                </a:moveTo>
                <a:lnTo>
                  <a:pt x="383100" y="2064"/>
                </a:lnTo>
                <a:lnTo>
                  <a:pt x="371436" y="6191"/>
                </a:lnTo>
                <a:lnTo>
                  <a:pt x="357827" y="8255"/>
                </a:lnTo>
                <a:lnTo>
                  <a:pt x="346163" y="12382"/>
                </a:lnTo>
                <a:lnTo>
                  <a:pt x="334498" y="14446"/>
                </a:lnTo>
                <a:lnTo>
                  <a:pt x="320870" y="18573"/>
                </a:lnTo>
                <a:lnTo>
                  <a:pt x="309206" y="22700"/>
                </a:lnTo>
                <a:lnTo>
                  <a:pt x="295597" y="24764"/>
                </a:lnTo>
                <a:lnTo>
                  <a:pt x="272249" y="33018"/>
                </a:lnTo>
                <a:lnTo>
                  <a:pt x="258640" y="37145"/>
                </a:lnTo>
                <a:lnTo>
                  <a:pt x="246976" y="39209"/>
                </a:lnTo>
                <a:lnTo>
                  <a:pt x="235311" y="43336"/>
                </a:lnTo>
                <a:lnTo>
                  <a:pt x="221702" y="47463"/>
                </a:lnTo>
                <a:lnTo>
                  <a:pt x="210019" y="49527"/>
                </a:lnTo>
                <a:lnTo>
                  <a:pt x="196410" y="53654"/>
                </a:lnTo>
                <a:lnTo>
                  <a:pt x="184745" y="57783"/>
                </a:lnTo>
                <a:lnTo>
                  <a:pt x="173081" y="59845"/>
                </a:lnTo>
                <a:lnTo>
                  <a:pt x="161417" y="63972"/>
                </a:lnTo>
                <a:lnTo>
                  <a:pt x="147789" y="66037"/>
                </a:lnTo>
                <a:lnTo>
                  <a:pt x="136124" y="70163"/>
                </a:lnTo>
                <a:lnTo>
                  <a:pt x="124460" y="72228"/>
                </a:lnTo>
                <a:lnTo>
                  <a:pt x="110851" y="74290"/>
                </a:lnTo>
                <a:lnTo>
                  <a:pt x="87503" y="78419"/>
                </a:lnTo>
                <a:lnTo>
                  <a:pt x="73894" y="80482"/>
                </a:lnTo>
                <a:lnTo>
                  <a:pt x="62230" y="82546"/>
                </a:lnTo>
                <a:lnTo>
                  <a:pt x="50565" y="82546"/>
                </a:lnTo>
                <a:lnTo>
                  <a:pt x="36937" y="84609"/>
                </a:lnTo>
                <a:lnTo>
                  <a:pt x="25273" y="84609"/>
                </a:lnTo>
                <a:lnTo>
                  <a:pt x="13608" y="86673"/>
                </a:lnTo>
                <a:lnTo>
                  <a:pt x="50565" y="86673"/>
                </a:lnTo>
                <a:lnTo>
                  <a:pt x="73894" y="82546"/>
                </a:lnTo>
                <a:lnTo>
                  <a:pt x="87503" y="80482"/>
                </a:lnTo>
                <a:lnTo>
                  <a:pt x="110851" y="76355"/>
                </a:lnTo>
                <a:lnTo>
                  <a:pt x="124460" y="74290"/>
                </a:lnTo>
                <a:lnTo>
                  <a:pt x="136124" y="72228"/>
                </a:lnTo>
                <a:lnTo>
                  <a:pt x="149733" y="68101"/>
                </a:lnTo>
                <a:lnTo>
                  <a:pt x="161417" y="66037"/>
                </a:lnTo>
                <a:lnTo>
                  <a:pt x="173081" y="61910"/>
                </a:lnTo>
                <a:lnTo>
                  <a:pt x="184745" y="59845"/>
                </a:lnTo>
                <a:lnTo>
                  <a:pt x="198354" y="55719"/>
                </a:lnTo>
                <a:lnTo>
                  <a:pt x="210019" y="51592"/>
                </a:lnTo>
                <a:lnTo>
                  <a:pt x="223647" y="49527"/>
                </a:lnTo>
                <a:lnTo>
                  <a:pt x="246976" y="41274"/>
                </a:lnTo>
                <a:lnTo>
                  <a:pt x="260584" y="39209"/>
                </a:lnTo>
                <a:lnTo>
                  <a:pt x="283932" y="30956"/>
                </a:lnTo>
                <a:lnTo>
                  <a:pt x="297541" y="26827"/>
                </a:lnTo>
                <a:lnTo>
                  <a:pt x="309206" y="24764"/>
                </a:lnTo>
                <a:lnTo>
                  <a:pt x="322814" y="20638"/>
                </a:lnTo>
                <a:lnTo>
                  <a:pt x="334498" y="18573"/>
                </a:lnTo>
                <a:lnTo>
                  <a:pt x="346163" y="14446"/>
                </a:lnTo>
                <a:lnTo>
                  <a:pt x="359771" y="10318"/>
                </a:lnTo>
                <a:lnTo>
                  <a:pt x="371436" y="8255"/>
                </a:lnTo>
                <a:lnTo>
                  <a:pt x="383100" y="4128"/>
                </a:lnTo>
                <a:lnTo>
                  <a:pt x="396728" y="2064"/>
                </a:lnTo>
                <a:lnTo>
                  <a:pt x="396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97818" y="4876799"/>
            <a:ext cx="315057" cy="27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108053" y="51007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65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767728" y="5083160"/>
            <a:ext cx="340360" cy="39370"/>
          </a:xfrm>
          <a:custGeom>
            <a:avLst/>
            <a:gdLst/>
            <a:ahLst/>
            <a:cxnLst/>
            <a:rect l="l" t="t" r="r" b="b"/>
            <a:pathLst>
              <a:path w="340359" h="39370">
                <a:moveTo>
                  <a:pt x="128361" y="2064"/>
                </a:moveTo>
                <a:lnTo>
                  <a:pt x="93346" y="2064"/>
                </a:lnTo>
                <a:lnTo>
                  <a:pt x="81678" y="4126"/>
                </a:lnTo>
                <a:lnTo>
                  <a:pt x="42783" y="12382"/>
                </a:lnTo>
                <a:lnTo>
                  <a:pt x="7778" y="28891"/>
                </a:lnTo>
                <a:lnTo>
                  <a:pt x="0" y="39209"/>
                </a:lnTo>
                <a:lnTo>
                  <a:pt x="1944" y="37145"/>
                </a:lnTo>
                <a:lnTo>
                  <a:pt x="3889" y="37145"/>
                </a:lnTo>
                <a:lnTo>
                  <a:pt x="42783" y="14444"/>
                </a:lnTo>
                <a:lnTo>
                  <a:pt x="81678" y="6191"/>
                </a:lnTo>
                <a:lnTo>
                  <a:pt x="93346" y="4126"/>
                </a:lnTo>
                <a:lnTo>
                  <a:pt x="116683" y="4126"/>
                </a:lnTo>
                <a:lnTo>
                  <a:pt x="128361" y="2064"/>
                </a:lnTo>
                <a:close/>
              </a:path>
              <a:path w="340359" h="39370">
                <a:moveTo>
                  <a:pt x="3889" y="37145"/>
                </a:moveTo>
                <a:lnTo>
                  <a:pt x="1944" y="37145"/>
                </a:lnTo>
                <a:lnTo>
                  <a:pt x="0" y="39209"/>
                </a:lnTo>
                <a:lnTo>
                  <a:pt x="1944" y="39209"/>
                </a:lnTo>
                <a:lnTo>
                  <a:pt x="3889" y="37145"/>
                </a:lnTo>
                <a:close/>
              </a:path>
              <a:path w="340359" h="39370">
                <a:moveTo>
                  <a:pt x="231417" y="4126"/>
                </a:moveTo>
                <a:lnTo>
                  <a:pt x="206144" y="4126"/>
                </a:lnTo>
                <a:lnTo>
                  <a:pt x="219753" y="6191"/>
                </a:lnTo>
                <a:lnTo>
                  <a:pt x="231417" y="6191"/>
                </a:lnTo>
                <a:lnTo>
                  <a:pt x="258654" y="10318"/>
                </a:lnTo>
                <a:lnTo>
                  <a:pt x="270318" y="10318"/>
                </a:lnTo>
                <a:lnTo>
                  <a:pt x="283927" y="12382"/>
                </a:lnTo>
                <a:lnTo>
                  <a:pt x="330604" y="20636"/>
                </a:lnTo>
                <a:lnTo>
                  <a:pt x="340324" y="20636"/>
                </a:lnTo>
                <a:lnTo>
                  <a:pt x="340324" y="18573"/>
                </a:lnTo>
                <a:lnTo>
                  <a:pt x="330604" y="16509"/>
                </a:lnTo>
                <a:lnTo>
                  <a:pt x="318940" y="16509"/>
                </a:lnTo>
                <a:lnTo>
                  <a:pt x="283927" y="10318"/>
                </a:lnTo>
                <a:lnTo>
                  <a:pt x="270318" y="8255"/>
                </a:lnTo>
                <a:lnTo>
                  <a:pt x="258654" y="8255"/>
                </a:lnTo>
                <a:lnTo>
                  <a:pt x="231417" y="4126"/>
                </a:lnTo>
                <a:close/>
              </a:path>
              <a:path w="340359" h="39370">
                <a:moveTo>
                  <a:pt x="206144" y="2064"/>
                </a:moveTo>
                <a:lnTo>
                  <a:pt x="167243" y="2064"/>
                </a:lnTo>
                <a:lnTo>
                  <a:pt x="180851" y="4126"/>
                </a:lnTo>
                <a:lnTo>
                  <a:pt x="219753" y="4126"/>
                </a:lnTo>
                <a:lnTo>
                  <a:pt x="206144" y="2064"/>
                </a:lnTo>
                <a:close/>
              </a:path>
              <a:path w="340359" h="39370">
                <a:moveTo>
                  <a:pt x="141970" y="0"/>
                </a:moveTo>
                <a:lnTo>
                  <a:pt x="128361" y="2064"/>
                </a:lnTo>
                <a:lnTo>
                  <a:pt x="153634" y="2064"/>
                </a:lnTo>
                <a:lnTo>
                  <a:pt x="141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691883" y="5120305"/>
            <a:ext cx="208094" cy="119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96846" y="4927345"/>
            <a:ext cx="313969" cy="22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975816" y="5147132"/>
            <a:ext cx="488315" cy="76835"/>
          </a:xfrm>
          <a:custGeom>
            <a:avLst/>
            <a:gdLst/>
            <a:ahLst/>
            <a:cxnLst/>
            <a:rect l="l" t="t" r="r" b="b"/>
            <a:pathLst>
              <a:path w="488315" h="76835">
                <a:moveTo>
                  <a:pt x="488119" y="0"/>
                </a:moveTo>
                <a:lnTo>
                  <a:pt x="435610" y="0"/>
                </a:lnTo>
                <a:lnTo>
                  <a:pt x="19440" y="39209"/>
                </a:lnTo>
                <a:lnTo>
                  <a:pt x="15552" y="39209"/>
                </a:lnTo>
                <a:lnTo>
                  <a:pt x="11664" y="41272"/>
                </a:lnTo>
                <a:lnTo>
                  <a:pt x="9720" y="43336"/>
                </a:lnTo>
                <a:lnTo>
                  <a:pt x="7776" y="43336"/>
                </a:lnTo>
                <a:lnTo>
                  <a:pt x="3888" y="45401"/>
                </a:lnTo>
                <a:lnTo>
                  <a:pt x="1944" y="47463"/>
                </a:lnTo>
                <a:lnTo>
                  <a:pt x="1944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32" y="70163"/>
                </a:lnTo>
                <a:lnTo>
                  <a:pt x="7776" y="70163"/>
                </a:lnTo>
                <a:lnTo>
                  <a:pt x="11664" y="74290"/>
                </a:lnTo>
                <a:lnTo>
                  <a:pt x="17496" y="74290"/>
                </a:lnTo>
                <a:lnTo>
                  <a:pt x="21384" y="76355"/>
                </a:lnTo>
                <a:lnTo>
                  <a:pt x="62230" y="76355"/>
                </a:lnTo>
                <a:lnTo>
                  <a:pt x="278100" y="59845"/>
                </a:lnTo>
                <a:lnTo>
                  <a:pt x="4881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972900" y="5144037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973872" y="5147132"/>
            <a:ext cx="435609" cy="57785"/>
          </a:xfrm>
          <a:custGeom>
            <a:avLst/>
            <a:gdLst/>
            <a:ahLst/>
            <a:cxnLst/>
            <a:rect l="l" t="t" r="r" b="b"/>
            <a:pathLst>
              <a:path w="435609" h="57785">
                <a:moveTo>
                  <a:pt x="435610" y="0"/>
                </a:moveTo>
                <a:lnTo>
                  <a:pt x="23328" y="39209"/>
                </a:lnTo>
                <a:lnTo>
                  <a:pt x="19440" y="39209"/>
                </a:lnTo>
                <a:lnTo>
                  <a:pt x="7776" y="45401"/>
                </a:lnTo>
                <a:lnTo>
                  <a:pt x="3888" y="49527"/>
                </a:lnTo>
                <a:lnTo>
                  <a:pt x="0" y="57781"/>
                </a:lnTo>
                <a:lnTo>
                  <a:pt x="435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972900" y="5144037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035597" y="5144037"/>
            <a:ext cx="426395" cy="108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548884" y="4927091"/>
            <a:ext cx="1021080" cy="361315"/>
          </a:xfrm>
          <a:custGeom>
            <a:avLst/>
            <a:gdLst/>
            <a:ahLst/>
            <a:cxnLst/>
            <a:rect l="l" t="t" r="r" b="b"/>
            <a:pathLst>
              <a:path w="1021079" h="361314">
                <a:moveTo>
                  <a:pt x="628151" y="357006"/>
                </a:moveTo>
                <a:lnTo>
                  <a:pt x="151688" y="357006"/>
                </a:lnTo>
                <a:lnTo>
                  <a:pt x="161413" y="359070"/>
                </a:lnTo>
                <a:lnTo>
                  <a:pt x="169191" y="359070"/>
                </a:lnTo>
                <a:lnTo>
                  <a:pt x="176971" y="361133"/>
                </a:lnTo>
                <a:lnTo>
                  <a:pt x="602859" y="361133"/>
                </a:lnTo>
                <a:lnTo>
                  <a:pt x="616487" y="359070"/>
                </a:lnTo>
                <a:lnTo>
                  <a:pt x="628151" y="357006"/>
                </a:lnTo>
                <a:close/>
              </a:path>
              <a:path w="1021079" h="361314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1944" y="305416"/>
                </a:lnTo>
                <a:lnTo>
                  <a:pt x="1944" y="307478"/>
                </a:lnTo>
                <a:lnTo>
                  <a:pt x="7778" y="313670"/>
                </a:lnTo>
                <a:lnTo>
                  <a:pt x="11668" y="315734"/>
                </a:lnTo>
                <a:lnTo>
                  <a:pt x="13613" y="319861"/>
                </a:lnTo>
                <a:lnTo>
                  <a:pt x="19446" y="321923"/>
                </a:lnTo>
                <a:lnTo>
                  <a:pt x="23336" y="323988"/>
                </a:lnTo>
                <a:lnTo>
                  <a:pt x="35005" y="328115"/>
                </a:lnTo>
                <a:lnTo>
                  <a:pt x="40839" y="332243"/>
                </a:lnTo>
                <a:lnTo>
                  <a:pt x="46673" y="334306"/>
                </a:lnTo>
                <a:lnTo>
                  <a:pt x="108905" y="350815"/>
                </a:lnTo>
                <a:lnTo>
                  <a:pt x="118627" y="350815"/>
                </a:lnTo>
                <a:lnTo>
                  <a:pt x="126408" y="352880"/>
                </a:lnTo>
                <a:lnTo>
                  <a:pt x="136132" y="354943"/>
                </a:lnTo>
                <a:lnTo>
                  <a:pt x="143910" y="357006"/>
                </a:lnTo>
                <a:lnTo>
                  <a:pt x="639816" y="357006"/>
                </a:lnTo>
                <a:lnTo>
                  <a:pt x="653424" y="354943"/>
                </a:lnTo>
                <a:lnTo>
                  <a:pt x="665089" y="352880"/>
                </a:lnTo>
                <a:lnTo>
                  <a:pt x="676773" y="348751"/>
                </a:lnTo>
                <a:lnTo>
                  <a:pt x="690381" y="346688"/>
                </a:lnTo>
                <a:lnTo>
                  <a:pt x="713710" y="342562"/>
                </a:lnTo>
                <a:lnTo>
                  <a:pt x="727338" y="338433"/>
                </a:lnTo>
                <a:lnTo>
                  <a:pt x="739003" y="336370"/>
                </a:lnTo>
                <a:lnTo>
                  <a:pt x="750667" y="332243"/>
                </a:lnTo>
                <a:lnTo>
                  <a:pt x="764276" y="330179"/>
                </a:lnTo>
                <a:lnTo>
                  <a:pt x="787624" y="321923"/>
                </a:lnTo>
                <a:lnTo>
                  <a:pt x="801233" y="319861"/>
                </a:lnTo>
                <a:lnTo>
                  <a:pt x="812897" y="315734"/>
                </a:lnTo>
                <a:lnTo>
                  <a:pt x="826506" y="311605"/>
                </a:lnTo>
                <a:lnTo>
                  <a:pt x="838170" y="307478"/>
                </a:lnTo>
                <a:lnTo>
                  <a:pt x="849854" y="305416"/>
                </a:lnTo>
                <a:lnTo>
                  <a:pt x="863463" y="301287"/>
                </a:lnTo>
                <a:lnTo>
                  <a:pt x="886792" y="293034"/>
                </a:lnTo>
                <a:lnTo>
                  <a:pt x="900420" y="290969"/>
                </a:lnTo>
                <a:lnTo>
                  <a:pt x="912084" y="286842"/>
                </a:lnTo>
                <a:lnTo>
                  <a:pt x="923749" y="284778"/>
                </a:lnTo>
                <a:lnTo>
                  <a:pt x="937357" y="280651"/>
                </a:lnTo>
                <a:lnTo>
                  <a:pt x="949022" y="278589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61314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61314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547911" y="4927306"/>
            <a:ext cx="1021715" cy="361950"/>
          </a:xfrm>
          <a:custGeom>
            <a:avLst/>
            <a:gdLst/>
            <a:ahLst/>
            <a:cxnLst/>
            <a:rect l="l" t="t" r="r" b="b"/>
            <a:pathLst>
              <a:path w="1021715" h="361950">
                <a:moveTo>
                  <a:pt x="604006" y="360680"/>
                </a:moveTo>
                <a:lnTo>
                  <a:pt x="177706" y="360680"/>
                </a:lnTo>
                <a:lnTo>
                  <a:pt x="185601" y="361950"/>
                </a:lnTo>
                <a:lnTo>
                  <a:pt x="592245" y="361950"/>
                </a:lnTo>
                <a:lnTo>
                  <a:pt x="604006" y="360680"/>
                </a:lnTo>
                <a:close/>
              </a:path>
              <a:path w="1021715" h="361950">
                <a:moveTo>
                  <a:pt x="145001" y="354330"/>
                </a:moveTo>
                <a:lnTo>
                  <a:pt x="127145" y="354330"/>
                </a:lnTo>
                <a:lnTo>
                  <a:pt x="135040" y="356870"/>
                </a:lnTo>
                <a:lnTo>
                  <a:pt x="144647" y="356870"/>
                </a:lnTo>
                <a:lnTo>
                  <a:pt x="160320" y="360680"/>
                </a:lnTo>
                <a:lnTo>
                  <a:pt x="185957" y="360680"/>
                </a:lnTo>
                <a:lnTo>
                  <a:pt x="178062" y="358140"/>
                </a:lnTo>
                <a:lnTo>
                  <a:pt x="160676" y="358140"/>
                </a:lnTo>
                <a:lnTo>
                  <a:pt x="145001" y="3543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46806" y="223520"/>
                </a:lnTo>
                <a:lnTo>
                  <a:pt x="961542" y="228600"/>
                </a:lnTo>
                <a:lnTo>
                  <a:pt x="967063" y="228600"/>
                </a:lnTo>
                <a:lnTo>
                  <a:pt x="974840" y="232410"/>
                </a:lnTo>
                <a:lnTo>
                  <a:pt x="974412" y="232410"/>
                </a:lnTo>
                <a:lnTo>
                  <a:pt x="976434" y="236220"/>
                </a:lnTo>
                <a:lnTo>
                  <a:pt x="978495" y="238760"/>
                </a:lnTo>
                <a:lnTo>
                  <a:pt x="978300" y="238760"/>
                </a:lnTo>
                <a:lnTo>
                  <a:pt x="982188" y="246380"/>
                </a:lnTo>
                <a:lnTo>
                  <a:pt x="982091" y="257810"/>
                </a:lnTo>
                <a:lnTo>
                  <a:pt x="980244" y="261620"/>
                </a:lnTo>
                <a:lnTo>
                  <a:pt x="980439" y="261620"/>
                </a:lnTo>
                <a:lnTo>
                  <a:pt x="974587" y="267970"/>
                </a:lnTo>
                <a:lnTo>
                  <a:pt x="974840" y="267970"/>
                </a:lnTo>
                <a:lnTo>
                  <a:pt x="967063" y="271780"/>
                </a:lnTo>
                <a:lnTo>
                  <a:pt x="967199" y="271780"/>
                </a:lnTo>
                <a:lnTo>
                  <a:pt x="949703" y="278130"/>
                </a:lnTo>
                <a:lnTo>
                  <a:pt x="949839" y="278130"/>
                </a:lnTo>
                <a:lnTo>
                  <a:pt x="938116" y="280670"/>
                </a:lnTo>
                <a:lnTo>
                  <a:pt x="924449" y="284480"/>
                </a:lnTo>
                <a:lnTo>
                  <a:pt x="912824" y="285750"/>
                </a:lnTo>
                <a:lnTo>
                  <a:pt x="901081" y="290830"/>
                </a:lnTo>
                <a:lnTo>
                  <a:pt x="901237" y="290830"/>
                </a:lnTo>
                <a:lnTo>
                  <a:pt x="887550" y="292100"/>
                </a:lnTo>
                <a:lnTo>
                  <a:pt x="875789" y="297180"/>
                </a:lnTo>
                <a:lnTo>
                  <a:pt x="862219" y="300990"/>
                </a:lnTo>
                <a:lnTo>
                  <a:pt x="850593" y="302260"/>
                </a:lnTo>
                <a:lnTo>
                  <a:pt x="838851" y="307340"/>
                </a:lnTo>
                <a:lnTo>
                  <a:pt x="825243" y="311150"/>
                </a:lnTo>
                <a:lnTo>
                  <a:pt x="813559" y="314960"/>
                </a:lnTo>
                <a:lnTo>
                  <a:pt x="813734" y="314960"/>
                </a:lnTo>
                <a:lnTo>
                  <a:pt x="800028" y="317500"/>
                </a:lnTo>
                <a:lnTo>
                  <a:pt x="776621" y="325120"/>
                </a:lnTo>
                <a:lnTo>
                  <a:pt x="776777" y="325120"/>
                </a:lnTo>
                <a:lnTo>
                  <a:pt x="763090" y="327660"/>
                </a:lnTo>
                <a:lnTo>
                  <a:pt x="751329" y="331470"/>
                </a:lnTo>
                <a:lnTo>
                  <a:pt x="751484" y="331470"/>
                </a:lnTo>
                <a:lnTo>
                  <a:pt x="739761" y="334010"/>
                </a:lnTo>
                <a:lnTo>
                  <a:pt x="726095" y="337820"/>
                </a:lnTo>
                <a:lnTo>
                  <a:pt x="714450" y="340360"/>
                </a:lnTo>
                <a:lnTo>
                  <a:pt x="702707" y="344170"/>
                </a:lnTo>
                <a:lnTo>
                  <a:pt x="702882" y="344170"/>
                </a:lnTo>
                <a:lnTo>
                  <a:pt x="689254" y="346710"/>
                </a:lnTo>
                <a:lnTo>
                  <a:pt x="665906" y="350520"/>
                </a:lnTo>
                <a:lnTo>
                  <a:pt x="652317" y="351790"/>
                </a:lnTo>
                <a:lnTo>
                  <a:pt x="628968" y="356870"/>
                </a:lnTo>
                <a:lnTo>
                  <a:pt x="615379" y="358140"/>
                </a:lnTo>
                <a:lnTo>
                  <a:pt x="603754" y="358140"/>
                </a:lnTo>
                <a:lnTo>
                  <a:pt x="592011" y="360680"/>
                </a:lnTo>
                <a:lnTo>
                  <a:pt x="615574" y="360680"/>
                </a:lnTo>
                <a:lnTo>
                  <a:pt x="629260" y="358140"/>
                </a:lnTo>
                <a:lnTo>
                  <a:pt x="652608" y="354330"/>
                </a:lnTo>
                <a:lnTo>
                  <a:pt x="666217" y="351790"/>
                </a:lnTo>
                <a:lnTo>
                  <a:pt x="689565" y="347980"/>
                </a:lnTo>
                <a:lnTo>
                  <a:pt x="703252" y="345440"/>
                </a:lnTo>
                <a:lnTo>
                  <a:pt x="714994" y="341630"/>
                </a:lnTo>
                <a:lnTo>
                  <a:pt x="714858" y="341630"/>
                </a:lnTo>
                <a:lnTo>
                  <a:pt x="726581" y="340360"/>
                </a:lnTo>
                <a:lnTo>
                  <a:pt x="740247" y="335280"/>
                </a:lnTo>
                <a:lnTo>
                  <a:pt x="751873" y="334010"/>
                </a:lnTo>
                <a:lnTo>
                  <a:pt x="763615" y="328930"/>
                </a:lnTo>
                <a:lnTo>
                  <a:pt x="763440" y="328930"/>
                </a:lnTo>
                <a:lnTo>
                  <a:pt x="777146" y="327660"/>
                </a:lnTo>
                <a:lnTo>
                  <a:pt x="800572" y="318770"/>
                </a:lnTo>
                <a:lnTo>
                  <a:pt x="800397" y="318770"/>
                </a:lnTo>
                <a:lnTo>
                  <a:pt x="814103" y="317500"/>
                </a:lnTo>
                <a:lnTo>
                  <a:pt x="825845" y="312420"/>
                </a:lnTo>
                <a:lnTo>
                  <a:pt x="839434" y="308610"/>
                </a:lnTo>
                <a:lnTo>
                  <a:pt x="851118" y="304800"/>
                </a:lnTo>
                <a:lnTo>
                  <a:pt x="850982" y="304800"/>
                </a:lnTo>
                <a:lnTo>
                  <a:pt x="862705" y="302260"/>
                </a:lnTo>
                <a:lnTo>
                  <a:pt x="876391" y="298450"/>
                </a:lnTo>
                <a:lnTo>
                  <a:pt x="888075" y="294640"/>
                </a:lnTo>
                <a:lnTo>
                  <a:pt x="887900" y="294640"/>
                </a:lnTo>
                <a:lnTo>
                  <a:pt x="901606" y="292100"/>
                </a:lnTo>
                <a:lnTo>
                  <a:pt x="913368" y="288290"/>
                </a:lnTo>
                <a:lnTo>
                  <a:pt x="913212" y="288290"/>
                </a:lnTo>
                <a:lnTo>
                  <a:pt x="924935" y="285750"/>
                </a:lnTo>
                <a:lnTo>
                  <a:pt x="938602" y="281940"/>
                </a:lnTo>
                <a:lnTo>
                  <a:pt x="950228" y="279400"/>
                </a:lnTo>
                <a:lnTo>
                  <a:pt x="967880" y="274320"/>
                </a:lnTo>
                <a:lnTo>
                  <a:pt x="975851" y="269240"/>
                </a:lnTo>
                <a:lnTo>
                  <a:pt x="981916" y="262890"/>
                </a:lnTo>
                <a:lnTo>
                  <a:pt x="984035" y="259080"/>
                </a:lnTo>
                <a:lnTo>
                  <a:pt x="984035" y="246380"/>
                </a:lnTo>
                <a:lnTo>
                  <a:pt x="979972" y="237490"/>
                </a:lnTo>
                <a:lnTo>
                  <a:pt x="977911" y="234950"/>
                </a:lnTo>
                <a:lnTo>
                  <a:pt x="978106" y="234950"/>
                </a:lnTo>
                <a:lnTo>
                  <a:pt x="976006" y="231140"/>
                </a:lnTo>
                <a:lnTo>
                  <a:pt x="967724" y="226060"/>
                </a:lnTo>
                <a:lnTo>
                  <a:pt x="961920" y="226056"/>
                </a:lnTo>
                <a:lnTo>
                  <a:pt x="952859" y="223520"/>
                </a:lnTo>
                <a:lnTo>
                  <a:pt x="948983" y="223520"/>
                </a:lnTo>
                <a:lnTo>
                  <a:pt x="948322" y="222250"/>
                </a:lnTo>
                <a:lnTo>
                  <a:pt x="949395" y="222250"/>
                </a:lnTo>
                <a:lnTo>
                  <a:pt x="1020970" y="1270"/>
                </a:lnTo>
                <a:lnTo>
                  <a:pt x="1020020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17846" y="350520"/>
                </a:moveTo>
                <a:lnTo>
                  <a:pt x="109640" y="350520"/>
                </a:lnTo>
                <a:lnTo>
                  <a:pt x="117442" y="351790"/>
                </a:lnTo>
                <a:lnTo>
                  <a:pt x="127189" y="354330"/>
                </a:lnTo>
                <a:lnTo>
                  <a:pt x="135393" y="354330"/>
                </a:lnTo>
                <a:lnTo>
                  <a:pt x="127594" y="351790"/>
                </a:lnTo>
                <a:lnTo>
                  <a:pt x="117846" y="350520"/>
                </a:lnTo>
                <a:close/>
              </a:path>
              <a:path w="1021715" h="361950">
                <a:moveTo>
                  <a:pt x="109996" y="347980"/>
                </a:moveTo>
                <a:lnTo>
                  <a:pt x="94084" y="347980"/>
                </a:lnTo>
                <a:lnTo>
                  <a:pt x="101979" y="350520"/>
                </a:lnTo>
                <a:lnTo>
                  <a:pt x="117891" y="350520"/>
                </a:lnTo>
                <a:lnTo>
                  <a:pt x="109996" y="347980"/>
                </a:lnTo>
                <a:close/>
              </a:path>
              <a:path w="1021715" h="361950">
                <a:moveTo>
                  <a:pt x="11130" y="314960"/>
                </a:moveTo>
                <a:lnTo>
                  <a:pt x="8063" y="314960"/>
                </a:lnTo>
                <a:lnTo>
                  <a:pt x="10120" y="317500"/>
                </a:lnTo>
                <a:lnTo>
                  <a:pt x="14212" y="318770"/>
                </a:lnTo>
                <a:lnTo>
                  <a:pt x="20112" y="321310"/>
                </a:lnTo>
                <a:lnTo>
                  <a:pt x="19732" y="321310"/>
                </a:lnTo>
                <a:lnTo>
                  <a:pt x="23784" y="325120"/>
                </a:lnTo>
                <a:lnTo>
                  <a:pt x="41504" y="331470"/>
                </a:lnTo>
                <a:lnTo>
                  <a:pt x="41273" y="331470"/>
                </a:lnTo>
                <a:lnTo>
                  <a:pt x="47352" y="335280"/>
                </a:lnTo>
                <a:lnTo>
                  <a:pt x="54885" y="335280"/>
                </a:lnTo>
                <a:lnTo>
                  <a:pt x="60859" y="340360"/>
                </a:lnTo>
                <a:lnTo>
                  <a:pt x="84383" y="345440"/>
                </a:lnTo>
                <a:lnTo>
                  <a:pt x="94128" y="347980"/>
                </a:lnTo>
                <a:lnTo>
                  <a:pt x="102334" y="347980"/>
                </a:lnTo>
                <a:lnTo>
                  <a:pt x="94533" y="346710"/>
                </a:lnTo>
                <a:lnTo>
                  <a:pt x="84787" y="344170"/>
                </a:lnTo>
                <a:lnTo>
                  <a:pt x="61495" y="337820"/>
                </a:lnTo>
                <a:lnTo>
                  <a:pt x="61798" y="337820"/>
                </a:lnTo>
                <a:lnTo>
                  <a:pt x="55719" y="334010"/>
                </a:lnTo>
                <a:lnTo>
                  <a:pt x="48186" y="334010"/>
                </a:lnTo>
                <a:lnTo>
                  <a:pt x="42243" y="330200"/>
                </a:lnTo>
                <a:lnTo>
                  <a:pt x="24616" y="323850"/>
                </a:lnTo>
                <a:lnTo>
                  <a:pt x="24997" y="323850"/>
                </a:lnTo>
                <a:lnTo>
                  <a:pt x="20945" y="318770"/>
                </a:lnTo>
                <a:lnTo>
                  <a:pt x="14892" y="317500"/>
                </a:lnTo>
                <a:lnTo>
                  <a:pt x="15020" y="317500"/>
                </a:lnTo>
                <a:lnTo>
                  <a:pt x="11130" y="314960"/>
                </a:lnTo>
                <a:close/>
              </a:path>
              <a:path w="1021715" h="361950">
                <a:moveTo>
                  <a:pt x="181991" y="209550"/>
                </a:moveTo>
                <a:lnTo>
                  <a:pt x="158400" y="209550"/>
                </a:lnTo>
                <a:lnTo>
                  <a:pt x="119388" y="218440"/>
                </a:lnTo>
                <a:lnTo>
                  <a:pt x="111483" y="219710"/>
                </a:lnTo>
                <a:lnTo>
                  <a:pt x="103608" y="224790"/>
                </a:lnTo>
                <a:lnTo>
                  <a:pt x="103806" y="224790"/>
                </a:lnTo>
                <a:lnTo>
                  <a:pt x="95864" y="226060"/>
                </a:lnTo>
                <a:lnTo>
                  <a:pt x="83976" y="234950"/>
                </a:lnTo>
                <a:lnTo>
                  <a:pt x="79857" y="238760"/>
                </a:lnTo>
                <a:lnTo>
                  <a:pt x="77839" y="245110"/>
                </a:lnTo>
                <a:lnTo>
                  <a:pt x="78453" y="245110"/>
                </a:lnTo>
                <a:lnTo>
                  <a:pt x="66721" y="248920"/>
                </a:lnTo>
                <a:lnTo>
                  <a:pt x="58826" y="252730"/>
                </a:lnTo>
                <a:lnTo>
                  <a:pt x="52941" y="257810"/>
                </a:lnTo>
                <a:lnTo>
                  <a:pt x="53172" y="257810"/>
                </a:lnTo>
                <a:lnTo>
                  <a:pt x="47214" y="259080"/>
                </a:lnTo>
                <a:lnTo>
                  <a:pt x="23770" y="275590"/>
                </a:lnTo>
                <a:lnTo>
                  <a:pt x="24001" y="275590"/>
                </a:lnTo>
                <a:lnTo>
                  <a:pt x="17949" y="278130"/>
                </a:lnTo>
                <a:lnTo>
                  <a:pt x="6007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29" y="308610"/>
                </a:lnTo>
                <a:lnTo>
                  <a:pt x="2047" y="308610"/>
                </a:lnTo>
                <a:lnTo>
                  <a:pt x="4137" y="312420"/>
                </a:lnTo>
                <a:lnTo>
                  <a:pt x="8316" y="314960"/>
                </a:lnTo>
                <a:lnTo>
                  <a:pt x="11383" y="314960"/>
                </a:lnTo>
                <a:lnTo>
                  <a:pt x="9327" y="313690"/>
                </a:lnTo>
                <a:lnTo>
                  <a:pt x="5296" y="311150"/>
                </a:lnTo>
                <a:lnTo>
                  <a:pt x="5731" y="311150"/>
                </a:lnTo>
                <a:lnTo>
                  <a:pt x="3716" y="307340"/>
                </a:lnTo>
                <a:lnTo>
                  <a:pt x="2688" y="306070"/>
                </a:lnTo>
                <a:lnTo>
                  <a:pt x="1944" y="306070"/>
                </a:lnTo>
                <a:lnTo>
                  <a:pt x="1659" y="304800"/>
                </a:lnTo>
                <a:lnTo>
                  <a:pt x="1842" y="304800"/>
                </a:lnTo>
                <a:lnTo>
                  <a:pt x="1944" y="303530"/>
                </a:lnTo>
                <a:lnTo>
                  <a:pt x="2425" y="303530"/>
                </a:lnTo>
                <a:lnTo>
                  <a:pt x="7676" y="292100"/>
                </a:lnTo>
                <a:lnTo>
                  <a:pt x="7494" y="292100"/>
                </a:lnTo>
                <a:lnTo>
                  <a:pt x="19162" y="279400"/>
                </a:lnTo>
                <a:lnTo>
                  <a:pt x="18782" y="279400"/>
                </a:lnTo>
                <a:lnTo>
                  <a:pt x="24740" y="278130"/>
                </a:lnTo>
                <a:lnTo>
                  <a:pt x="48186" y="261620"/>
                </a:lnTo>
                <a:lnTo>
                  <a:pt x="47953" y="261620"/>
                </a:lnTo>
                <a:lnTo>
                  <a:pt x="53911" y="259080"/>
                </a:lnTo>
                <a:lnTo>
                  <a:pt x="59854" y="255270"/>
                </a:lnTo>
                <a:lnTo>
                  <a:pt x="67527" y="251460"/>
                </a:lnTo>
                <a:lnTo>
                  <a:pt x="79530" y="246380"/>
                </a:lnTo>
                <a:lnTo>
                  <a:pt x="81628" y="240030"/>
                </a:lnTo>
                <a:lnTo>
                  <a:pt x="81393" y="240030"/>
                </a:lnTo>
                <a:lnTo>
                  <a:pt x="85283" y="236220"/>
                </a:lnTo>
                <a:lnTo>
                  <a:pt x="85135" y="236220"/>
                </a:lnTo>
                <a:lnTo>
                  <a:pt x="96803" y="228600"/>
                </a:lnTo>
                <a:lnTo>
                  <a:pt x="96500" y="228600"/>
                </a:lnTo>
                <a:lnTo>
                  <a:pt x="104388" y="226056"/>
                </a:lnTo>
                <a:lnTo>
                  <a:pt x="112257" y="222250"/>
                </a:lnTo>
                <a:lnTo>
                  <a:pt x="112057" y="222250"/>
                </a:lnTo>
                <a:lnTo>
                  <a:pt x="119837" y="219710"/>
                </a:lnTo>
                <a:lnTo>
                  <a:pt x="158685" y="212090"/>
                </a:lnTo>
                <a:lnTo>
                  <a:pt x="170245" y="212090"/>
                </a:lnTo>
                <a:lnTo>
                  <a:pt x="181991" y="209550"/>
                </a:lnTo>
                <a:close/>
              </a:path>
              <a:path w="1021715" h="361950">
                <a:moveTo>
                  <a:pt x="1659" y="304800"/>
                </a:moveTo>
                <a:lnTo>
                  <a:pt x="1944" y="306070"/>
                </a:lnTo>
                <a:lnTo>
                  <a:pt x="1944" y="305151"/>
                </a:lnTo>
                <a:lnTo>
                  <a:pt x="1659" y="304800"/>
                </a:lnTo>
                <a:close/>
              </a:path>
              <a:path w="1021715" h="361950">
                <a:moveTo>
                  <a:pt x="1944" y="305151"/>
                </a:moveTo>
                <a:lnTo>
                  <a:pt x="1944" y="306070"/>
                </a:lnTo>
                <a:lnTo>
                  <a:pt x="2688" y="306070"/>
                </a:lnTo>
                <a:lnTo>
                  <a:pt x="1944" y="305151"/>
                </a:lnTo>
                <a:close/>
              </a:path>
              <a:path w="1021715" h="361950">
                <a:moveTo>
                  <a:pt x="1944" y="304800"/>
                </a:moveTo>
                <a:lnTo>
                  <a:pt x="1659" y="304800"/>
                </a:lnTo>
                <a:lnTo>
                  <a:pt x="1944" y="305151"/>
                </a:lnTo>
                <a:lnTo>
                  <a:pt x="1944" y="304800"/>
                </a:lnTo>
                <a:close/>
              </a:path>
              <a:path w="1021715" h="361950">
                <a:moveTo>
                  <a:pt x="1944" y="304576"/>
                </a:moveTo>
                <a:lnTo>
                  <a:pt x="1842" y="304800"/>
                </a:lnTo>
                <a:lnTo>
                  <a:pt x="1944" y="304576"/>
                </a:lnTo>
                <a:close/>
              </a:path>
              <a:path w="1021715" h="361950">
                <a:moveTo>
                  <a:pt x="2425" y="303530"/>
                </a:moveTo>
                <a:lnTo>
                  <a:pt x="1944" y="303530"/>
                </a:lnTo>
                <a:lnTo>
                  <a:pt x="1944" y="304576"/>
                </a:lnTo>
                <a:lnTo>
                  <a:pt x="2425" y="303530"/>
                </a:lnTo>
                <a:close/>
              </a:path>
              <a:path w="1021715" h="361950">
                <a:moveTo>
                  <a:pt x="405632" y="224790"/>
                </a:moveTo>
                <a:lnTo>
                  <a:pt x="395562" y="224790"/>
                </a:lnTo>
                <a:lnTo>
                  <a:pt x="405302" y="226060"/>
                </a:lnTo>
                <a:lnTo>
                  <a:pt x="417083" y="228600"/>
                </a:lnTo>
                <a:lnTo>
                  <a:pt x="533020" y="226060"/>
                </a:lnTo>
                <a:lnTo>
                  <a:pt x="417122" y="226060"/>
                </a:lnTo>
                <a:lnTo>
                  <a:pt x="417267" y="226056"/>
                </a:lnTo>
                <a:lnTo>
                  <a:pt x="405632" y="224790"/>
                </a:lnTo>
                <a:close/>
              </a:path>
              <a:path w="1021715" h="361950">
                <a:moveTo>
                  <a:pt x="417267" y="226056"/>
                </a:moveTo>
                <a:lnTo>
                  <a:pt x="417122" y="226060"/>
                </a:lnTo>
                <a:lnTo>
                  <a:pt x="417297" y="226060"/>
                </a:lnTo>
                <a:close/>
              </a:path>
              <a:path w="1021715" h="361950">
                <a:moveTo>
                  <a:pt x="726658" y="219710"/>
                </a:moveTo>
                <a:lnTo>
                  <a:pt x="706906" y="219710"/>
                </a:lnTo>
                <a:lnTo>
                  <a:pt x="417267" y="226056"/>
                </a:lnTo>
                <a:lnTo>
                  <a:pt x="533020" y="226060"/>
                </a:lnTo>
                <a:lnTo>
                  <a:pt x="706926" y="222250"/>
                </a:lnTo>
                <a:lnTo>
                  <a:pt x="720690" y="222250"/>
                </a:lnTo>
                <a:lnTo>
                  <a:pt x="726658" y="219710"/>
                </a:lnTo>
                <a:close/>
              </a:path>
              <a:path w="1021715" h="361950">
                <a:moveTo>
                  <a:pt x="328763" y="213360"/>
                </a:moveTo>
                <a:lnTo>
                  <a:pt x="321706" y="213360"/>
                </a:lnTo>
                <a:lnTo>
                  <a:pt x="335334" y="215900"/>
                </a:lnTo>
                <a:lnTo>
                  <a:pt x="358722" y="219710"/>
                </a:lnTo>
                <a:lnTo>
                  <a:pt x="372252" y="219710"/>
                </a:lnTo>
                <a:lnTo>
                  <a:pt x="395601" y="224790"/>
                </a:lnTo>
                <a:lnTo>
                  <a:pt x="405671" y="224790"/>
                </a:lnTo>
                <a:lnTo>
                  <a:pt x="395931" y="222250"/>
                </a:lnTo>
                <a:lnTo>
                  <a:pt x="372505" y="218440"/>
                </a:lnTo>
                <a:lnTo>
                  <a:pt x="358955" y="218440"/>
                </a:lnTo>
                <a:lnTo>
                  <a:pt x="335606" y="214630"/>
                </a:lnTo>
                <a:lnTo>
                  <a:pt x="328763" y="213360"/>
                </a:lnTo>
                <a:close/>
              </a:path>
              <a:path w="1021715" h="361950">
                <a:moveTo>
                  <a:pt x="948322" y="222250"/>
                </a:moveTo>
                <a:lnTo>
                  <a:pt x="948983" y="223520"/>
                </a:lnTo>
                <a:lnTo>
                  <a:pt x="949306" y="222525"/>
                </a:lnTo>
                <a:lnTo>
                  <a:pt x="948322" y="222250"/>
                </a:lnTo>
                <a:close/>
              </a:path>
              <a:path w="1021715" h="361950">
                <a:moveTo>
                  <a:pt x="949306" y="222525"/>
                </a:moveTo>
                <a:lnTo>
                  <a:pt x="948983" y="223520"/>
                </a:lnTo>
                <a:lnTo>
                  <a:pt x="952859" y="223520"/>
                </a:lnTo>
                <a:lnTo>
                  <a:pt x="949306" y="222525"/>
                </a:lnTo>
                <a:close/>
              </a:path>
              <a:path w="1021715" h="361950">
                <a:moveTo>
                  <a:pt x="949395" y="222250"/>
                </a:moveTo>
                <a:lnTo>
                  <a:pt x="948322" y="222250"/>
                </a:lnTo>
                <a:lnTo>
                  <a:pt x="949306" y="222525"/>
                </a:lnTo>
                <a:lnTo>
                  <a:pt x="949395" y="222250"/>
                </a:lnTo>
                <a:close/>
              </a:path>
              <a:path w="1021715" h="361950">
                <a:moveTo>
                  <a:pt x="734571" y="218440"/>
                </a:moveTo>
                <a:lnTo>
                  <a:pt x="726192" y="218440"/>
                </a:lnTo>
                <a:lnTo>
                  <a:pt x="720223" y="219710"/>
                </a:lnTo>
                <a:lnTo>
                  <a:pt x="730469" y="219710"/>
                </a:lnTo>
                <a:lnTo>
                  <a:pt x="734571" y="218440"/>
                </a:lnTo>
                <a:close/>
              </a:path>
              <a:path w="1021715" h="361950">
                <a:moveTo>
                  <a:pt x="742347" y="215900"/>
                </a:moveTo>
                <a:lnTo>
                  <a:pt x="733910" y="215900"/>
                </a:lnTo>
                <a:lnTo>
                  <a:pt x="729808" y="218440"/>
                </a:lnTo>
                <a:lnTo>
                  <a:pt x="738264" y="218440"/>
                </a:lnTo>
                <a:lnTo>
                  <a:pt x="742347" y="215900"/>
                </a:lnTo>
                <a:close/>
              </a:path>
              <a:path w="1021715" h="361950">
                <a:moveTo>
                  <a:pt x="756208" y="209550"/>
                </a:moveTo>
                <a:lnTo>
                  <a:pt x="753156" y="209550"/>
                </a:lnTo>
                <a:lnTo>
                  <a:pt x="745360" y="214630"/>
                </a:lnTo>
                <a:lnTo>
                  <a:pt x="741686" y="214630"/>
                </a:lnTo>
                <a:lnTo>
                  <a:pt x="737584" y="215900"/>
                </a:lnTo>
                <a:lnTo>
                  <a:pt x="746041" y="215900"/>
                </a:lnTo>
                <a:lnTo>
                  <a:pt x="754167" y="212090"/>
                </a:lnTo>
                <a:lnTo>
                  <a:pt x="756208" y="209550"/>
                </a:lnTo>
                <a:close/>
              </a:path>
              <a:path w="1021715" h="361950">
                <a:moveTo>
                  <a:pt x="321920" y="212090"/>
                </a:moveTo>
                <a:lnTo>
                  <a:pt x="294489" y="212090"/>
                </a:lnTo>
                <a:lnTo>
                  <a:pt x="308176" y="214630"/>
                </a:lnTo>
                <a:lnTo>
                  <a:pt x="321862" y="214630"/>
                </a:lnTo>
                <a:lnTo>
                  <a:pt x="321706" y="213360"/>
                </a:lnTo>
                <a:lnTo>
                  <a:pt x="328763" y="213360"/>
                </a:lnTo>
                <a:lnTo>
                  <a:pt x="321920" y="212090"/>
                </a:lnTo>
                <a:close/>
              </a:path>
              <a:path w="1021715" h="361950">
                <a:moveTo>
                  <a:pt x="294703" y="209550"/>
                </a:moveTo>
                <a:lnTo>
                  <a:pt x="269216" y="209550"/>
                </a:lnTo>
                <a:lnTo>
                  <a:pt x="282883" y="212090"/>
                </a:lnTo>
                <a:lnTo>
                  <a:pt x="308370" y="212090"/>
                </a:lnTo>
                <a:lnTo>
                  <a:pt x="294703" y="209550"/>
                </a:lnTo>
                <a:close/>
              </a:path>
              <a:path w="1021715" h="361950">
                <a:moveTo>
                  <a:pt x="269411" y="208280"/>
                </a:moveTo>
                <a:lnTo>
                  <a:pt x="181752" y="208280"/>
                </a:lnTo>
                <a:lnTo>
                  <a:pt x="170004" y="209550"/>
                </a:lnTo>
                <a:lnTo>
                  <a:pt x="283097" y="209550"/>
                </a:lnTo>
                <a:lnTo>
                  <a:pt x="269411" y="208280"/>
                </a:lnTo>
                <a:close/>
              </a:path>
              <a:path w="1021715" h="361950">
                <a:moveTo>
                  <a:pt x="769836" y="201930"/>
                </a:moveTo>
                <a:lnTo>
                  <a:pt x="766765" y="201930"/>
                </a:lnTo>
                <a:lnTo>
                  <a:pt x="754945" y="208280"/>
                </a:lnTo>
                <a:lnTo>
                  <a:pt x="752903" y="209550"/>
                </a:lnTo>
                <a:lnTo>
                  <a:pt x="755956" y="209550"/>
                </a:lnTo>
                <a:lnTo>
                  <a:pt x="767776" y="203200"/>
                </a:lnTo>
                <a:lnTo>
                  <a:pt x="769836" y="201930"/>
                </a:lnTo>
                <a:close/>
              </a:path>
              <a:path w="1021715" h="361950">
                <a:moveTo>
                  <a:pt x="1019087" y="0"/>
                </a:moveTo>
                <a:lnTo>
                  <a:pt x="969066" y="0"/>
                </a:lnTo>
                <a:lnTo>
                  <a:pt x="768456" y="199390"/>
                </a:lnTo>
                <a:lnTo>
                  <a:pt x="766512" y="201930"/>
                </a:lnTo>
                <a:lnTo>
                  <a:pt x="769817" y="201930"/>
                </a:lnTo>
                <a:lnTo>
                  <a:pt x="970116" y="1270"/>
                </a:lnTo>
                <a:lnTo>
                  <a:pt x="1018676" y="1270"/>
                </a:lnTo>
                <a:lnTo>
                  <a:pt x="1019087" y="0"/>
                </a:lnTo>
                <a:close/>
              </a:path>
              <a:path w="1021715" h="361950">
                <a:moveTo>
                  <a:pt x="1021381" y="0"/>
                </a:moveTo>
                <a:lnTo>
                  <a:pt x="1019087" y="0"/>
                </a:lnTo>
                <a:lnTo>
                  <a:pt x="1020020" y="1270"/>
                </a:lnTo>
                <a:lnTo>
                  <a:pt x="1020970" y="1270"/>
                </a:lnTo>
                <a:lnTo>
                  <a:pt x="1021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548884" y="4927091"/>
            <a:ext cx="1021080" cy="303530"/>
          </a:xfrm>
          <a:custGeom>
            <a:avLst/>
            <a:gdLst/>
            <a:ahLst/>
            <a:cxnLst/>
            <a:rect l="l" t="t" r="r" b="b"/>
            <a:pathLst>
              <a:path w="1021079" h="303529">
                <a:moveTo>
                  <a:pt x="295597" y="210487"/>
                </a:moveTo>
                <a:lnTo>
                  <a:pt x="157523" y="210487"/>
                </a:lnTo>
                <a:lnTo>
                  <a:pt x="118627" y="218743"/>
                </a:lnTo>
                <a:lnTo>
                  <a:pt x="110849" y="222870"/>
                </a:lnTo>
                <a:lnTo>
                  <a:pt x="103071" y="224934"/>
                </a:lnTo>
                <a:lnTo>
                  <a:pt x="91402" y="231125"/>
                </a:lnTo>
                <a:lnTo>
                  <a:pt x="85568" y="235252"/>
                </a:lnTo>
                <a:lnTo>
                  <a:pt x="81678" y="239379"/>
                </a:lnTo>
                <a:lnTo>
                  <a:pt x="77788" y="245570"/>
                </a:lnTo>
                <a:lnTo>
                  <a:pt x="71954" y="247633"/>
                </a:lnTo>
                <a:lnTo>
                  <a:pt x="66120" y="251761"/>
                </a:lnTo>
                <a:lnTo>
                  <a:pt x="60285" y="253824"/>
                </a:lnTo>
                <a:lnTo>
                  <a:pt x="54451" y="257951"/>
                </a:lnTo>
                <a:lnTo>
                  <a:pt x="46673" y="260015"/>
                </a:lnTo>
                <a:lnTo>
                  <a:pt x="23336" y="276524"/>
                </a:lnTo>
                <a:lnTo>
                  <a:pt x="19446" y="280651"/>
                </a:lnTo>
                <a:lnTo>
                  <a:pt x="13613" y="284778"/>
                </a:lnTo>
                <a:lnTo>
                  <a:pt x="3889" y="295098"/>
                </a:lnTo>
                <a:lnTo>
                  <a:pt x="0" y="303352"/>
                </a:lnTo>
                <a:lnTo>
                  <a:pt x="859575" y="303352"/>
                </a:lnTo>
                <a:lnTo>
                  <a:pt x="863463" y="301287"/>
                </a:lnTo>
                <a:lnTo>
                  <a:pt x="865407" y="301287"/>
                </a:lnTo>
                <a:lnTo>
                  <a:pt x="869295" y="299225"/>
                </a:lnTo>
                <a:lnTo>
                  <a:pt x="873183" y="299225"/>
                </a:lnTo>
                <a:lnTo>
                  <a:pt x="877072" y="297160"/>
                </a:lnTo>
                <a:lnTo>
                  <a:pt x="879016" y="297160"/>
                </a:lnTo>
                <a:lnTo>
                  <a:pt x="882904" y="295098"/>
                </a:lnTo>
                <a:lnTo>
                  <a:pt x="886792" y="295098"/>
                </a:lnTo>
                <a:lnTo>
                  <a:pt x="890680" y="293034"/>
                </a:lnTo>
                <a:lnTo>
                  <a:pt x="896512" y="293034"/>
                </a:lnTo>
                <a:lnTo>
                  <a:pt x="900420" y="290969"/>
                </a:lnTo>
                <a:lnTo>
                  <a:pt x="904308" y="290969"/>
                </a:lnTo>
                <a:lnTo>
                  <a:pt x="906252" y="288907"/>
                </a:lnTo>
                <a:lnTo>
                  <a:pt x="910140" y="288907"/>
                </a:lnTo>
                <a:lnTo>
                  <a:pt x="914029" y="286842"/>
                </a:lnTo>
                <a:lnTo>
                  <a:pt x="915973" y="286842"/>
                </a:lnTo>
                <a:lnTo>
                  <a:pt x="919861" y="284778"/>
                </a:lnTo>
                <a:lnTo>
                  <a:pt x="923749" y="284778"/>
                </a:lnTo>
                <a:lnTo>
                  <a:pt x="927637" y="282716"/>
                </a:lnTo>
                <a:lnTo>
                  <a:pt x="933469" y="282716"/>
                </a:lnTo>
                <a:lnTo>
                  <a:pt x="937357" y="280651"/>
                </a:lnTo>
                <a:lnTo>
                  <a:pt x="941246" y="280651"/>
                </a:lnTo>
                <a:lnTo>
                  <a:pt x="945134" y="278589"/>
                </a:lnTo>
                <a:lnTo>
                  <a:pt x="950966" y="278589"/>
                </a:lnTo>
                <a:lnTo>
                  <a:pt x="954874" y="276524"/>
                </a:lnTo>
                <a:lnTo>
                  <a:pt x="962650" y="276524"/>
                </a:lnTo>
                <a:lnTo>
                  <a:pt x="966538" y="274460"/>
                </a:lnTo>
                <a:lnTo>
                  <a:pt x="972370" y="272398"/>
                </a:lnTo>
                <a:lnTo>
                  <a:pt x="976259" y="268271"/>
                </a:lnTo>
                <a:lnTo>
                  <a:pt x="978203" y="264142"/>
                </a:lnTo>
                <a:lnTo>
                  <a:pt x="980147" y="262080"/>
                </a:lnTo>
                <a:lnTo>
                  <a:pt x="984035" y="253824"/>
                </a:lnTo>
                <a:lnTo>
                  <a:pt x="984035" y="249697"/>
                </a:lnTo>
                <a:lnTo>
                  <a:pt x="982091" y="245570"/>
                </a:lnTo>
                <a:lnTo>
                  <a:pt x="982091" y="241443"/>
                </a:lnTo>
                <a:lnTo>
                  <a:pt x="980147" y="237315"/>
                </a:lnTo>
                <a:lnTo>
                  <a:pt x="976259" y="235252"/>
                </a:lnTo>
                <a:lnTo>
                  <a:pt x="970426" y="229061"/>
                </a:lnTo>
                <a:lnTo>
                  <a:pt x="966538" y="229061"/>
                </a:lnTo>
                <a:lnTo>
                  <a:pt x="962650" y="226996"/>
                </a:lnTo>
                <a:lnTo>
                  <a:pt x="416169" y="226996"/>
                </a:lnTo>
                <a:lnTo>
                  <a:pt x="406448" y="224934"/>
                </a:lnTo>
                <a:lnTo>
                  <a:pt x="383119" y="220805"/>
                </a:lnTo>
                <a:lnTo>
                  <a:pt x="371436" y="220805"/>
                </a:lnTo>
                <a:lnTo>
                  <a:pt x="359771" y="218743"/>
                </a:lnTo>
                <a:lnTo>
                  <a:pt x="346163" y="216678"/>
                </a:lnTo>
                <a:lnTo>
                  <a:pt x="334498" y="214616"/>
                </a:lnTo>
                <a:lnTo>
                  <a:pt x="320889" y="214616"/>
                </a:lnTo>
                <a:lnTo>
                  <a:pt x="307261" y="212552"/>
                </a:lnTo>
                <a:lnTo>
                  <a:pt x="295597" y="210487"/>
                </a:lnTo>
                <a:close/>
              </a:path>
              <a:path w="1021079" h="303529">
                <a:moveTo>
                  <a:pt x="1020992" y="0"/>
                </a:moveTo>
                <a:lnTo>
                  <a:pt x="968482" y="0"/>
                </a:lnTo>
                <a:lnTo>
                  <a:pt x="770108" y="200169"/>
                </a:lnTo>
                <a:lnTo>
                  <a:pt x="762332" y="204298"/>
                </a:lnTo>
                <a:lnTo>
                  <a:pt x="760388" y="206360"/>
                </a:lnTo>
                <a:lnTo>
                  <a:pt x="740947" y="216678"/>
                </a:lnTo>
                <a:lnTo>
                  <a:pt x="737059" y="216678"/>
                </a:lnTo>
                <a:lnTo>
                  <a:pt x="733171" y="218743"/>
                </a:lnTo>
                <a:lnTo>
                  <a:pt x="725394" y="218743"/>
                </a:lnTo>
                <a:lnTo>
                  <a:pt x="721487" y="220805"/>
                </a:lnTo>
                <a:lnTo>
                  <a:pt x="705934" y="220805"/>
                </a:lnTo>
                <a:lnTo>
                  <a:pt x="416169" y="226996"/>
                </a:lnTo>
                <a:lnTo>
                  <a:pt x="962650" y="226996"/>
                </a:lnTo>
                <a:lnTo>
                  <a:pt x="949022" y="224934"/>
                </a:lnTo>
                <a:lnTo>
                  <a:pt x="1020992" y="0"/>
                </a:lnTo>
                <a:close/>
              </a:path>
              <a:path w="1021079" h="303529">
                <a:moveTo>
                  <a:pt x="256696" y="208425"/>
                </a:moveTo>
                <a:lnTo>
                  <a:pt x="180859" y="208425"/>
                </a:lnTo>
                <a:lnTo>
                  <a:pt x="169191" y="210487"/>
                </a:lnTo>
                <a:lnTo>
                  <a:pt x="268380" y="210487"/>
                </a:lnTo>
                <a:lnTo>
                  <a:pt x="256696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552773" y="5219094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07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564515" y="5209728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974" y="0"/>
                </a:lnTo>
              </a:path>
            </a:pathLst>
          </a:custGeom>
          <a:ln w="39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568330" y="5206456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52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59166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599447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60917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61695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624728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63445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64223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65000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657789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66751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67529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83070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692794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70057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70835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59166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599447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60917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61695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624728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63445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64223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65000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657789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6751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67529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3070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692794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70057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70835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59069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598475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60819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61597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623756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63348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64125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64903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656817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66653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2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2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2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2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67431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682098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8" y="0"/>
                </a:moveTo>
                <a:lnTo>
                  <a:pt x="0" y="0"/>
                </a:lnTo>
                <a:lnTo>
                  <a:pt x="0" y="8255"/>
                </a:lnTo>
                <a:lnTo>
                  <a:pt x="7778" y="8255"/>
                </a:lnTo>
                <a:lnTo>
                  <a:pt x="7778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8" y="1033"/>
                </a:lnTo>
                <a:lnTo>
                  <a:pt x="7778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4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4">
                <a:moveTo>
                  <a:pt x="5834" y="1033"/>
                </a:moveTo>
                <a:lnTo>
                  <a:pt x="5834" y="7222"/>
                </a:lnTo>
                <a:lnTo>
                  <a:pt x="6806" y="6191"/>
                </a:lnTo>
                <a:lnTo>
                  <a:pt x="7778" y="6191"/>
                </a:lnTo>
                <a:lnTo>
                  <a:pt x="7778" y="2064"/>
                </a:lnTo>
                <a:lnTo>
                  <a:pt x="6806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6191"/>
                </a:moveTo>
                <a:lnTo>
                  <a:pt x="6806" y="6191"/>
                </a:lnTo>
                <a:lnTo>
                  <a:pt x="5834" y="7222"/>
                </a:lnTo>
                <a:lnTo>
                  <a:pt x="7778" y="7222"/>
                </a:lnTo>
                <a:lnTo>
                  <a:pt x="7778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4">
                <a:moveTo>
                  <a:pt x="7778" y="1033"/>
                </a:moveTo>
                <a:lnTo>
                  <a:pt x="5834" y="1033"/>
                </a:lnTo>
                <a:lnTo>
                  <a:pt x="6806" y="2064"/>
                </a:lnTo>
                <a:lnTo>
                  <a:pt x="7778" y="2064"/>
                </a:lnTo>
                <a:lnTo>
                  <a:pt x="777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691822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69960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70737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4">
                <a:moveTo>
                  <a:pt x="389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0" y="7222"/>
                </a:lnTo>
                <a:lnTo>
                  <a:pt x="3890" y="6191"/>
                </a:lnTo>
                <a:close/>
              </a:path>
              <a:path w="6350" h="8254">
                <a:moveTo>
                  <a:pt x="3890" y="1033"/>
                </a:moveTo>
                <a:lnTo>
                  <a:pt x="3890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90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4">
                <a:moveTo>
                  <a:pt x="389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0" y="2064"/>
                </a:lnTo>
                <a:lnTo>
                  <a:pt x="3890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90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852257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842537" y="51623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834760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826984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819208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809488" y="51623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801692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93916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84195" y="51623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34" y="6190"/>
                </a:lnTo>
                <a:lnTo>
                  <a:pt x="5834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76419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68642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760866" y="51623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89" y="6190"/>
                </a:lnTo>
                <a:lnTo>
                  <a:pt x="3889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851285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841565" y="51613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833788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826012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8236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808496" y="51613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95" y="0"/>
                </a:moveTo>
                <a:lnTo>
                  <a:pt x="0" y="0"/>
                </a:lnTo>
                <a:lnTo>
                  <a:pt x="0" y="8255"/>
                </a:lnTo>
                <a:lnTo>
                  <a:pt x="7795" y="8255"/>
                </a:lnTo>
                <a:lnTo>
                  <a:pt x="7795" y="7224"/>
                </a:lnTo>
                <a:lnTo>
                  <a:pt x="1963" y="7224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7795" y="1033"/>
                </a:lnTo>
                <a:lnTo>
                  <a:pt x="7795" y="0"/>
                </a:lnTo>
                <a:close/>
              </a:path>
              <a:path w="8254" h="8254">
                <a:moveTo>
                  <a:pt x="1963" y="6191"/>
                </a:moveTo>
                <a:lnTo>
                  <a:pt x="991" y="6191"/>
                </a:lnTo>
                <a:lnTo>
                  <a:pt x="1963" y="7224"/>
                </a:lnTo>
                <a:lnTo>
                  <a:pt x="1963" y="6191"/>
                </a:lnTo>
                <a:close/>
              </a:path>
              <a:path w="8254" h="8254">
                <a:moveTo>
                  <a:pt x="5851" y="6191"/>
                </a:moveTo>
                <a:lnTo>
                  <a:pt x="1963" y="6191"/>
                </a:lnTo>
                <a:lnTo>
                  <a:pt x="1963" y="7224"/>
                </a:lnTo>
                <a:lnTo>
                  <a:pt x="5851" y="7224"/>
                </a:lnTo>
                <a:lnTo>
                  <a:pt x="5851" y="6191"/>
                </a:lnTo>
                <a:close/>
              </a:path>
              <a:path w="8254" h="8254">
                <a:moveTo>
                  <a:pt x="5851" y="1033"/>
                </a:moveTo>
                <a:lnTo>
                  <a:pt x="5851" y="7224"/>
                </a:lnTo>
                <a:lnTo>
                  <a:pt x="6823" y="6191"/>
                </a:lnTo>
                <a:lnTo>
                  <a:pt x="7795" y="6191"/>
                </a:lnTo>
                <a:lnTo>
                  <a:pt x="7795" y="2064"/>
                </a:lnTo>
                <a:lnTo>
                  <a:pt x="6823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6191"/>
                </a:moveTo>
                <a:lnTo>
                  <a:pt x="6823" y="6191"/>
                </a:lnTo>
                <a:lnTo>
                  <a:pt x="5851" y="7224"/>
                </a:lnTo>
                <a:lnTo>
                  <a:pt x="7795" y="7224"/>
                </a:lnTo>
                <a:lnTo>
                  <a:pt x="7795" y="6191"/>
                </a:lnTo>
                <a:close/>
              </a:path>
              <a:path w="8254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8254" h="8254">
                <a:moveTo>
                  <a:pt x="5851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  <a:path w="8254" h="8254">
                <a:moveTo>
                  <a:pt x="7795" y="1033"/>
                </a:moveTo>
                <a:lnTo>
                  <a:pt x="5851" y="1033"/>
                </a:lnTo>
                <a:lnTo>
                  <a:pt x="6823" y="2064"/>
                </a:lnTo>
                <a:lnTo>
                  <a:pt x="7795" y="2064"/>
                </a:lnTo>
                <a:lnTo>
                  <a:pt x="7795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800720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92944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83223" y="51613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4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4"/>
                </a:lnTo>
                <a:lnTo>
                  <a:pt x="7776" y="7224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75447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67670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759894" y="51613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4"/>
                </a:lnTo>
                <a:lnTo>
                  <a:pt x="1944" y="7224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4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4"/>
                </a:lnTo>
                <a:lnTo>
                  <a:pt x="3888" y="7224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4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4"/>
                </a:lnTo>
                <a:lnTo>
                  <a:pt x="5832" y="7224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73363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741412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751126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75892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66698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74475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78419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79197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799748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809488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817264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825040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83476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84253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73363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741412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751126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75892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766698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774475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78419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79197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799748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809488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817264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825040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83476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84253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73266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4" y="0"/>
                </a:moveTo>
                <a:lnTo>
                  <a:pt x="0" y="0"/>
                </a:lnTo>
                <a:lnTo>
                  <a:pt x="0" y="8255"/>
                </a:lnTo>
                <a:lnTo>
                  <a:pt x="5834" y="8255"/>
                </a:lnTo>
                <a:lnTo>
                  <a:pt x="5834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4" y="1033"/>
                </a:lnTo>
                <a:lnTo>
                  <a:pt x="5834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2" y="6191"/>
                </a:lnTo>
                <a:lnTo>
                  <a:pt x="5834" y="6191"/>
                </a:lnTo>
                <a:lnTo>
                  <a:pt x="5834" y="2064"/>
                </a:lnTo>
                <a:lnTo>
                  <a:pt x="4862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6191"/>
                </a:moveTo>
                <a:lnTo>
                  <a:pt x="4862" y="6191"/>
                </a:lnTo>
                <a:lnTo>
                  <a:pt x="3888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4" y="1033"/>
                </a:moveTo>
                <a:lnTo>
                  <a:pt x="3888" y="1033"/>
                </a:lnTo>
                <a:lnTo>
                  <a:pt x="4862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740439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0" y="0"/>
                </a:moveTo>
                <a:lnTo>
                  <a:pt x="0" y="0"/>
                </a:lnTo>
                <a:lnTo>
                  <a:pt x="0" y="8255"/>
                </a:lnTo>
                <a:lnTo>
                  <a:pt x="7770" y="8255"/>
                </a:lnTo>
                <a:lnTo>
                  <a:pt x="7770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0" y="1033"/>
                </a:lnTo>
                <a:lnTo>
                  <a:pt x="7770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26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26" y="7222"/>
                </a:lnTo>
                <a:lnTo>
                  <a:pt x="5826" y="6191"/>
                </a:lnTo>
                <a:close/>
              </a:path>
              <a:path w="8254" h="8254">
                <a:moveTo>
                  <a:pt x="5826" y="1033"/>
                </a:moveTo>
                <a:lnTo>
                  <a:pt x="5826" y="7222"/>
                </a:lnTo>
                <a:lnTo>
                  <a:pt x="6798" y="6191"/>
                </a:lnTo>
                <a:lnTo>
                  <a:pt x="7770" y="6191"/>
                </a:lnTo>
                <a:lnTo>
                  <a:pt x="7770" y="2064"/>
                </a:lnTo>
                <a:lnTo>
                  <a:pt x="6798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6191"/>
                </a:moveTo>
                <a:lnTo>
                  <a:pt x="6798" y="6191"/>
                </a:lnTo>
                <a:lnTo>
                  <a:pt x="5826" y="7222"/>
                </a:lnTo>
                <a:lnTo>
                  <a:pt x="7770" y="7222"/>
                </a:lnTo>
                <a:lnTo>
                  <a:pt x="7770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26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26" y="2064"/>
                </a:lnTo>
                <a:lnTo>
                  <a:pt x="5826" y="1033"/>
                </a:lnTo>
                <a:close/>
              </a:path>
              <a:path w="8254" h="8254">
                <a:moveTo>
                  <a:pt x="7770" y="1033"/>
                </a:moveTo>
                <a:lnTo>
                  <a:pt x="5826" y="1033"/>
                </a:lnTo>
                <a:lnTo>
                  <a:pt x="6798" y="2064"/>
                </a:lnTo>
                <a:lnTo>
                  <a:pt x="7770" y="2064"/>
                </a:lnTo>
                <a:lnTo>
                  <a:pt x="777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750154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72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72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72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72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75795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765726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773503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78322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79099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798776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808496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816292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824068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83378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84156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86782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875606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883382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89310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90087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90865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91837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92617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933948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941724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951444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95922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96699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97671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98451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99229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000066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009786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01756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02533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03505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04285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05063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06035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068128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075904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083680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093401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10119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10897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86782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875606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883382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89310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90087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90865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91837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92617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933948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941724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951444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95922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96699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97671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98451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99229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6000066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6009786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601756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602533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603505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604285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605063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606035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068128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075904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083680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093401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10119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10897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586683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874634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882410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89213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89990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90768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91740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92518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63" y="7222"/>
                </a:lnTo>
                <a:lnTo>
                  <a:pt x="991" y="6191"/>
                </a:lnTo>
                <a:lnTo>
                  <a:pt x="1963" y="6191"/>
                </a:lnTo>
                <a:lnTo>
                  <a:pt x="1963" y="2064"/>
                </a:lnTo>
                <a:lnTo>
                  <a:pt x="991" y="2064"/>
                </a:lnTo>
                <a:lnTo>
                  <a:pt x="1963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63" y="6191"/>
                </a:moveTo>
                <a:lnTo>
                  <a:pt x="991" y="6191"/>
                </a:lnTo>
                <a:lnTo>
                  <a:pt x="1963" y="7222"/>
                </a:lnTo>
                <a:lnTo>
                  <a:pt x="1963" y="6191"/>
                </a:lnTo>
                <a:close/>
              </a:path>
              <a:path w="6350" h="8254">
                <a:moveTo>
                  <a:pt x="3907" y="6191"/>
                </a:moveTo>
                <a:lnTo>
                  <a:pt x="1963" y="6191"/>
                </a:lnTo>
                <a:lnTo>
                  <a:pt x="1963" y="7222"/>
                </a:lnTo>
                <a:lnTo>
                  <a:pt x="3907" y="7222"/>
                </a:lnTo>
                <a:lnTo>
                  <a:pt x="3907" y="6191"/>
                </a:lnTo>
                <a:close/>
              </a:path>
              <a:path w="6350" h="8254">
                <a:moveTo>
                  <a:pt x="3907" y="1033"/>
                </a:moveTo>
                <a:lnTo>
                  <a:pt x="3907" y="7222"/>
                </a:lnTo>
                <a:lnTo>
                  <a:pt x="4879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79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79" y="6191"/>
                </a:lnTo>
                <a:lnTo>
                  <a:pt x="3907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63" y="1033"/>
                </a:moveTo>
                <a:lnTo>
                  <a:pt x="991" y="2064"/>
                </a:lnTo>
                <a:lnTo>
                  <a:pt x="1963" y="2064"/>
                </a:lnTo>
                <a:lnTo>
                  <a:pt x="1963" y="1033"/>
                </a:lnTo>
                <a:close/>
              </a:path>
              <a:path w="6350" h="8254">
                <a:moveTo>
                  <a:pt x="3907" y="1033"/>
                </a:moveTo>
                <a:lnTo>
                  <a:pt x="1963" y="1033"/>
                </a:lnTo>
                <a:lnTo>
                  <a:pt x="1963" y="2064"/>
                </a:lnTo>
                <a:lnTo>
                  <a:pt x="3907" y="2064"/>
                </a:lnTo>
                <a:lnTo>
                  <a:pt x="3907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907" y="1033"/>
                </a:lnTo>
                <a:lnTo>
                  <a:pt x="4879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93297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940752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950472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95824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96602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597574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598354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99131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999094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008814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01659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602436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03408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04188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04965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05938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067156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074932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082708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092429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10022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10800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134246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142023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15174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159539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16731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17703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184812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192588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200364" y="52159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127"/>
                </a:moveTo>
                <a:lnTo>
                  <a:pt x="5834" y="4127"/>
                </a:lnTo>
                <a:lnTo>
                  <a:pt x="5834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210085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21788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22565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23537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243154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25093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260650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268427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276223" y="52159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127"/>
                </a:moveTo>
                <a:lnTo>
                  <a:pt x="3889" y="4127"/>
                </a:lnTo>
                <a:lnTo>
                  <a:pt x="3889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134246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142023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15174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159539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16731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17703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184812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192588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200364" y="52201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063"/>
                </a:moveTo>
                <a:lnTo>
                  <a:pt x="5834" y="2063"/>
                </a:lnTo>
                <a:lnTo>
                  <a:pt x="5834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210085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21788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22565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23537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243154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25093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260650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268427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276223" y="52201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2063"/>
                </a:moveTo>
                <a:lnTo>
                  <a:pt x="3889" y="2063"/>
                </a:lnTo>
                <a:lnTo>
                  <a:pt x="3889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133274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141051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15077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6158567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16634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17606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183840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191616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199392" y="52149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776" y="0"/>
                </a:moveTo>
                <a:lnTo>
                  <a:pt x="0" y="0"/>
                </a:lnTo>
                <a:lnTo>
                  <a:pt x="0" y="8255"/>
                </a:lnTo>
                <a:lnTo>
                  <a:pt x="7776" y="8255"/>
                </a:lnTo>
                <a:lnTo>
                  <a:pt x="7776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7776" y="1033"/>
                </a:lnTo>
                <a:lnTo>
                  <a:pt x="7776" y="0"/>
                </a:lnTo>
                <a:close/>
              </a:path>
              <a:path w="8254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8254" h="8254">
                <a:moveTo>
                  <a:pt x="5832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8254" h="8254">
                <a:moveTo>
                  <a:pt x="5832" y="1033"/>
                </a:moveTo>
                <a:lnTo>
                  <a:pt x="5832" y="7222"/>
                </a:lnTo>
                <a:lnTo>
                  <a:pt x="6804" y="6191"/>
                </a:lnTo>
                <a:lnTo>
                  <a:pt x="7776" y="6191"/>
                </a:lnTo>
                <a:lnTo>
                  <a:pt x="7776" y="2064"/>
                </a:lnTo>
                <a:lnTo>
                  <a:pt x="6804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6191"/>
                </a:moveTo>
                <a:lnTo>
                  <a:pt x="6804" y="6191"/>
                </a:lnTo>
                <a:lnTo>
                  <a:pt x="5832" y="7222"/>
                </a:lnTo>
                <a:lnTo>
                  <a:pt x="7776" y="7222"/>
                </a:lnTo>
                <a:lnTo>
                  <a:pt x="7776" y="6191"/>
                </a:lnTo>
                <a:close/>
              </a:path>
              <a:path w="8254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8254" h="8254">
                <a:moveTo>
                  <a:pt x="5832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  <a:path w="8254" h="8254">
                <a:moveTo>
                  <a:pt x="7776" y="1033"/>
                </a:moveTo>
                <a:lnTo>
                  <a:pt x="5832" y="1033"/>
                </a:lnTo>
                <a:lnTo>
                  <a:pt x="6804" y="2064"/>
                </a:lnTo>
                <a:lnTo>
                  <a:pt x="7776" y="2064"/>
                </a:lnTo>
                <a:lnTo>
                  <a:pt x="77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209113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21690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22468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23440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242182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24995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259678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267455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51" y="0"/>
                </a:moveTo>
                <a:lnTo>
                  <a:pt x="0" y="0"/>
                </a:lnTo>
                <a:lnTo>
                  <a:pt x="0" y="8255"/>
                </a:lnTo>
                <a:lnTo>
                  <a:pt x="5851" y="8255"/>
                </a:lnTo>
                <a:lnTo>
                  <a:pt x="5851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51" y="1033"/>
                </a:lnTo>
                <a:lnTo>
                  <a:pt x="5851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51" y="6191"/>
                </a:lnTo>
                <a:lnTo>
                  <a:pt x="5851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51" y="7222"/>
                </a:lnTo>
                <a:lnTo>
                  <a:pt x="5851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51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51" y="2064"/>
                </a:lnTo>
                <a:lnTo>
                  <a:pt x="585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275251" y="52149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5832" y="0"/>
                </a:moveTo>
                <a:lnTo>
                  <a:pt x="0" y="0"/>
                </a:lnTo>
                <a:lnTo>
                  <a:pt x="0" y="8255"/>
                </a:lnTo>
                <a:lnTo>
                  <a:pt x="5832" y="8255"/>
                </a:lnTo>
                <a:lnTo>
                  <a:pt x="5832" y="7222"/>
                </a:lnTo>
                <a:lnTo>
                  <a:pt x="1944" y="7222"/>
                </a:lnTo>
                <a:lnTo>
                  <a:pt x="972" y="6191"/>
                </a:lnTo>
                <a:lnTo>
                  <a:pt x="1944" y="6191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5832" y="1033"/>
                </a:lnTo>
                <a:lnTo>
                  <a:pt x="5832" y="0"/>
                </a:lnTo>
                <a:close/>
              </a:path>
              <a:path w="6350" h="8254">
                <a:moveTo>
                  <a:pt x="1944" y="6191"/>
                </a:moveTo>
                <a:lnTo>
                  <a:pt x="972" y="6191"/>
                </a:lnTo>
                <a:lnTo>
                  <a:pt x="1944" y="7222"/>
                </a:lnTo>
                <a:lnTo>
                  <a:pt x="1944" y="6191"/>
                </a:lnTo>
                <a:close/>
              </a:path>
              <a:path w="6350" h="8254">
                <a:moveTo>
                  <a:pt x="3888" y="6191"/>
                </a:moveTo>
                <a:lnTo>
                  <a:pt x="1944" y="6191"/>
                </a:lnTo>
                <a:lnTo>
                  <a:pt x="1944" y="7222"/>
                </a:lnTo>
                <a:lnTo>
                  <a:pt x="3888" y="7222"/>
                </a:lnTo>
                <a:lnTo>
                  <a:pt x="3888" y="6191"/>
                </a:lnTo>
                <a:close/>
              </a:path>
              <a:path w="6350" h="8254">
                <a:moveTo>
                  <a:pt x="3888" y="1033"/>
                </a:moveTo>
                <a:lnTo>
                  <a:pt x="3888" y="7222"/>
                </a:lnTo>
                <a:lnTo>
                  <a:pt x="4860" y="6191"/>
                </a:lnTo>
                <a:lnTo>
                  <a:pt x="5832" y="6191"/>
                </a:lnTo>
                <a:lnTo>
                  <a:pt x="5832" y="2064"/>
                </a:lnTo>
                <a:lnTo>
                  <a:pt x="4860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6191"/>
                </a:moveTo>
                <a:lnTo>
                  <a:pt x="4860" y="6191"/>
                </a:lnTo>
                <a:lnTo>
                  <a:pt x="3888" y="7222"/>
                </a:lnTo>
                <a:lnTo>
                  <a:pt x="5832" y="7222"/>
                </a:lnTo>
                <a:lnTo>
                  <a:pt x="5832" y="6191"/>
                </a:lnTo>
                <a:close/>
              </a:path>
              <a:path w="6350" h="825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6350" h="8254">
                <a:moveTo>
                  <a:pt x="3888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3888" y="2064"/>
                </a:lnTo>
                <a:lnTo>
                  <a:pt x="3888" y="1033"/>
                </a:lnTo>
                <a:close/>
              </a:path>
              <a:path w="6350" h="8254">
                <a:moveTo>
                  <a:pt x="5832" y="1033"/>
                </a:moveTo>
                <a:lnTo>
                  <a:pt x="3888" y="1033"/>
                </a:lnTo>
                <a:lnTo>
                  <a:pt x="4860" y="2064"/>
                </a:lnTo>
                <a:lnTo>
                  <a:pt x="5832" y="2064"/>
                </a:lnTo>
                <a:lnTo>
                  <a:pt x="583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5713213" y="52046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4">
                <a:moveTo>
                  <a:pt x="2229" y="28590"/>
                </a:moveTo>
                <a:lnTo>
                  <a:pt x="4459" y="30954"/>
                </a:lnTo>
                <a:lnTo>
                  <a:pt x="14988" y="30954"/>
                </a:lnTo>
                <a:lnTo>
                  <a:pt x="16649" y="29193"/>
                </a:lnTo>
                <a:lnTo>
                  <a:pt x="5550" y="29193"/>
                </a:lnTo>
                <a:lnTo>
                  <a:pt x="4862" y="28891"/>
                </a:lnTo>
                <a:lnTo>
                  <a:pt x="2918" y="28891"/>
                </a:lnTo>
                <a:lnTo>
                  <a:pt x="2229" y="28590"/>
                </a:lnTo>
                <a:close/>
              </a:path>
              <a:path w="19685" h="31114">
                <a:moveTo>
                  <a:pt x="4981" y="28590"/>
                </a:moveTo>
                <a:lnTo>
                  <a:pt x="2229" y="28590"/>
                </a:lnTo>
                <a:lnTo>
                  <a:pt x="2918" y="28891"/>
                </a:lnTo>
                <a:lnTo>
                  <a:pt x="4862" y="28891"/>
                </a:lnTo>
                <a:lnTo>
                  <a:pt x="5550" y="29193"/>
                </a:lnTo>
                <a:lnTo>
                  <a:pt x="4981" y="28590"/>
                </a:lnTo>
                <a:close/>
              </a:path>
              <a:path w="19685" h="31114">
                <a:moveTo>
                  <a:pt x="14182" y="28891"/>
                </a:moveTo>
                <a:lnTo>
                  <a:pt x="5266" y="28891"/>
                </a:lnTo>
                <a:lnTo>
                  <a:pt x="5550" y="29193"/>
                </a:lnTo>
                <a:lnTo>
                  <a:pt x="13898" y="29193"/>
                </a:lnTo>
                <a:lnTo>
                  <a:pt x="14182" y="28891"/>
                </a:lnTo>
                <a:close/>
              </a:path>
              <a:path w="19685" h="31114">
                <a:moveTo>
                  <a:pt x="17502" y="26827"/>
                </a:moveTo>
                <a:lnTo>
                  <a:pt x="16128" y="26827"/>
                </a:lnTo>
                <a:lnTo>
                  <a:pt x="13898" y="29193"/>
                </a:lnTo>
                <a:lnTo>
                  <a:pt x="14586" y="28891"/>
                </a:lnTo>
                <a:lnTo>
                  <a:pt x="16530" y="28891"/>
                </a:lnTo>
                <a:lnTo>
                  <a:pt x="17218" y="28590"/>
                </a:lnTo>
                <a:lnTo>
                  <a:pt x="19448" y="28590"/>
                </a:lnTo>
                <a:lnTo>
                  <a:pt x="19448" y="27860"/>
                </a:lnTo>
                <a:lnTo>
                  <a:pt x="17502" y="27860"/>
                </a:lnTo>
                <a:lnTo>
                  <a:pt x="17502" y="26827"/>
                </a:lnTo>
                <a:close/>
              </a:path>
              <a:path w="19685" h="31114">
                <a:moveTo>
                  <a:pt x="17218" y="28590"/>
                </a:moveTo>
                <a:lnTo>
                  <a:pt x="16530" y="28891"/>
                </a:lnTo>
                <a:lnTo>
                  <a:pt x="14586" y="28891"/>
                </a:lnTo>
                <a:lnTo>
                  <a:pt x="13898" y="29193"/>
                </a:lnTo>
                <a:lnTo>
                  <a:pt x="16649" y="29193"/>
                </a:lnTo>
                <a:lnTo>
                  <a:pt x="17218" y="28590"/>
                </a:lnTo>
                <a:close/>
              </a:path>
              <a:path w="19685" h="31114">
                <a:moveTo>
                  <a:pt x="19448" y="0"/>
                </a:moveTo>
                <a:lnTo>
                  <a:pt x="2515" y="0"/>
                </a:lnTo>
                <a:lnTo>
                  <a:pt x="0" y="2667"/>
                </a:lnTo>
                <a:lnTo>
                  <a:pt x="0" y="28891"/>
                </a:lnTo>
                <a:lnTo>
                  <a:pt x="2514" y="28891"/>
                </a:lnTo>
                <a:lnTo>
                  <a:pt x="2229" y="28590"/>
                </a:lnTo>
                <a:lnTo>
                  <a:pt x="4981" y="28590"/>
                </a:lnTo>
                <a:lnTo>
                  <a:pt x="4294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3825"/>
                </a:lnTo>
                <a:lnTo>
                  <a:pt x="1660" y="3825"/>
                </a:lnTo>
                <a:lnTo>
                  <a:pt x="1946" y="3095"/>
                </a:lnTo>
                <a:lnTo>
                  <a:pt x="2348" y="3095"/>
                </a:lnTo>
                <a:lnTo>
                  <a:pt x="3321" y="2064"/>
                </a:lnTo>
                <a:lnTo>
                  <a:pt x="2918" y="2064"/>
                </a:lnTo>
                <a:lnTo>
                  <a:pt x="3606" y="1762"/>
                </a:lnTo>
                <a:lnTo>
                  <a:pt x="17502" y="1762"/>
                </a:lnTo>
                <a:lnTo>
                  <a:pt x="17502" y="1033"/>
                </a:lnTo>
                <a:lnTo>
                  <a:pt x="19448" y="1033"/>
                </a:lnTo>
                <a:lnTo>
                  <a:pt x="19448" y="0"/>
                </a:lnTo>
                <a:close/>
              </a:path>
              <a:path w="19685" h="31114">
                <a:moveTo>
                  <a:pt x="19448" y="28590"/>
                </a:moveTo>
                <a:lnTo>
                  <a:pt x="17218" y="28590"/>
                </a:lnTo>
                <a:lnTo>
                  <a:pt x="16934" y="28891"/>
                </a:lnTo>
                <a:lnTo>
                  <a:pt x="19448" y="28891"/>
                </a:lnTo>
                <a:lnTo>
                  <a:pt x="19448" y="28590"/>
                </a:lnTo>
                <a:close/>
              </a:path>
              <a:path w="19685" h="31114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5" h="31114">
                <a:moveTo>
                  <a:pt x="3320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294" y="27860"/>
                </a:lnTo>
                <a:lnTo>
                  <a:pt x="3320" y="26827"/>
                </a:lnTo>
                <a:close/>
              </a:path>
              <a:path w="19685" h="31114">
                <a:moveTo>
                  <a:pt x="17502" y="1033"/>
                </a:moveTo>
                <a:lnTo>
                  <a:pt x="17502" y="27860"/>
                </a:lnTo>
                <a:lnTo>
                  <a:pt x="18476" y="26827"/>
                </a:lnTo>
                <a:lnTo>
                  <a:pt x="19448" y="26827"/>
                </a:lnTo>
                <a:lnTo>
                  <a:pt x="19448" y="2064"/>
                </a:lnTo>
                <a:lnTo>
                  <a:pt x="18476" y="2064"/>
                </a:lnTo>
                <a:lnTo>
                  <a:pt x="17502" y="1033"/>
                </a:lnTo>
                <a:close/>
              </a:path>
              <a:path w="19685" h="31114">
                <a:moveTo>
                  <a:pt x="19448" y="26827"/>
                </a:moveTo>
                <a:lnTo>
                  <a:pt x="18476" y="26827"/>
                </a:lnTo>
                <a:lnTo>
                  <a:pt x="17502" y="27860"/>
                </a:lnTo>
                <a:lnTo>
                  <a:pt x="19448" y="27860"/>
                </a:lnTo>
                <a:lnTo>
                  <a:pt x="19448" y="26827"/>
                </a:lnTo>
                <a:close/>
              </a:path>
              <a:path w="19685" h="31114">
                <a:moveTo>
                  <a:pt x="1946" y="3095"/>
                </a:moveTo>
                <a:lnTo>
                  <a:pt x="1660" y="3825"/>
                </a:lnTo>
                <a:lnTo>
                  <a:pt x="1946" y="3522"/>
                </a:lnTo>
                <a:lnTo>
                  <a:pt x="1946" y="3095"/>
                </a:lnTo>
                <a:close/>
              </a:path>
              <a:path w="19685" h="31114">
                <a:moveTo>
                  <a:pt x="1946" y="3522"/>
                </a:moveTo>
                <a:lnTo>
                  <a:pt x="1660" y="3825"/>
                </a:lnTo>
                <a:lnTo>
                  <a:pt x="1946" y="3825"/>
                </a:lnTo>
                <a:lnTo>
                  <a:pt x="1946" y="3522"/>
                </a:lnTo>
                <a:close/>
              </a:path>
              <a:path w="19685" h="31114">
                <a:moveTo>
                  <a:pt x="2348" y="3095"/>
                </a:moveTo>
                <a:lnTo>
                  <a:pt x="1946" y="3095"/>
                </a:lnTo>
                <a:lnTo>
                  <a:pt x="1946" y="3522"/>
                </a:lnTo>
                <a:lnTo>
                  <a:pt x="2348" y="3095"/>
                </a:lnTo>
                <a:close/>
              </a:path>
              <a:path w="19685" h="31114">
                <a:moveTo>
                  <a:pt x="3606" y="1762"/>
                </a:moveTo>
                <a:lnTo>
                  <a:pt x="2918" y="2064"/>
                </a:lnTo>
                <a:lnTo>
                  <a:pt x="3321" y="2064"/>
                </a:lnTo>
                <a:lnTo>
                  <a:pt x="3606" y="1762"/>
                </a:lnTo>
                <a:close/>
              </a:path>
              <a:path w="19685" h="31114">
                <a:moveTo>
                  <a:pt x="17502" y="1762"/>
                </a:moveTo>
                <a:lnTo>
                  <a:pt x="3606" y="1762"/>
                </a:lnTo>
                <a:lnTo>
                  <a:pt x="3321" y="2064"/>
                </a:lnTo>
                <a:lnTo>
                  <a:pt x="17502" y="2064"/>
                </a:lnTo>
                <a:lnTo>
                  <a:pt x="17502" y="1762"/>
                </a:lnTo>
                <a:close/>
              </a:path>
              <a:path w="19685" h="31114">
                <a:moveTo>
                  <a:pt x="19448" y="1033"/>
                </a:moveTo>
                <a:lnTo>
                  <a:pt x="17502" y="1033"/>
                </a:lnTo>
                <a:lnTo>
                  <a:pt x="18476" y="2064"/>
                </a:lnTo>
                <a:lnTo>
                  <a:pt x="19448" y="2064"/>
                </a:lnTo>
                <a:lnTo>
                  <a:pt x="1944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5847397" y="52046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4">
                <a:moveTo>
                  <a:pt x="2235" y="28590"/>
                </a:moveTo>
                <a:lnTo>
                  <a:pt x="4471" y="30954"/>
                </a:lnTo>
                <a:lnTo>
                  <a:pt x="14988" y="30954"/>
                </a:lnTo>
                <a:lnTo>
                  <a:pt x="16653" y="29193"/>
                </a:lnTo>
                <a:lnTo>
                  <a:pt x="5560" y="29193"/>
                </a:lnTo>
                <a:lnTo>
                  <a:pt x="4860" y="28891"/>
                </a:lnTo>
                <a:lnTo>
                  <a:pt x="2916" y="28891"/>
                </a:lnTo>
                <a:lnTo>
                  <a:pt x="2235" y="28590"/>
                </a:lnTo>
                <a:close/>
              </a:path>
              <a:path w="19685" h="31114">
                <a:moveTo>
                  <a:pt x="4989" y="28590"/>
                </a:moveTo>
                <a:lnTo>
                  <a:pt x="2235" y="28590"/>
                </a:lnTo>
                <a:lnTo>
                  <a:pt x="2916" y="28891"/>
                </a:lnTo>
                <a:lnTo>
                  <a:pt x="4860" y="28891"/>
                </a:lnTo>
                <a:lnTo>
                  <a:pt x="5560" y="29193"/>
                </a:lnTo>
                <a:lnTo>
                  <a:pt x="4989" y="28590"/>
                </a:lnTo>
                <a:close/>
              </a:path>
              <a:path w="19685" h="31114">
                <a:moveTo>
                  <a:pt x="14185" y="28891"/>
                </a:moveTo>
                <a:lnTo>
                  <a:pt x="5274" y="28891"/>
                </a:lnTo>
                <a:lnTo>
                  <a:pt x="5560" y="29193"/>
                </a:lnTo>
                <a:lnTo>
                  <a:pt x="13900" y="29193"/>
                </a:lnTo>
                <a:lnTo>
                  <a:pt x="14185" y="28891"/>
                </a:lnTo>
                <a:close/>
              </a:path>
              <a:path w="19685" h="31114">
                <a:moveTo>
                  <a:pt x="17496" y="26827"/>
                </a:moveTo>
                <a:lnTo>
                  <a:pt x="16135" y="26827"/>
                </a:lnTo>
                <a:lnTo>
                  <a:pt x="13900" y="29193"/>
                </a:lnTo>
                <a:lnTo>
                  <a:pt x="14580" y="28891"/>
                </a:lnTo>
                <a:lnTo>
                  <a:pt x="16524" y="28891"/>
                </a:lnTo>
                <a:lnTo>
                  <a:pt x="17224" y="28590"/>
                </a:lnTo>
                <a:lnTo>
                  <a:pt x="19440" y="28590"/>
                </a:lnTo>
                <a:lnTo>
                  <a:pt x="19440" y="27860"/>
                </a:lnTo>
                <a:lnTo>
                  <a:pt x="17496" y="27860"/>
                </a:lnTo>
                <a:lnTo>
                  <a:pt x="17496" y="26827"/>
                </a:lnTo>
                <a:close/>
              </a:path>
              <a:path w="19685" h="31114">
                <a:moveTo>
                  <a:pt x="17224" y="28590"/>
                </a:moveTo>
                <a:lnTo>
                  <a:pt x="16524" y="28891"/>
                </a:lnTo>
                <a:lnTo>
                  <a:pt x="14580" y="28891"/>
                </a:lnTo>
                <a:lnTo>
                  <a:pt x="13900" y="29193"/>
                </a:lnTo>
                <a:lnTo>
                  <a:pt x="16653" y="29193"/>
                </a:lnTo>
                <a:lnTo>
                  <a:pt x="17224" y="28590"/>
                </a:lnTo>
                <a:close/>
              </a:path>
              <a:path w="19685" h="31114">
                <a:moveTo>
                  <a:pt x="16932" y="0"/>
                </a:moveTo>
                <a:lnTo>
                  <a:pt x="0" y="0"/>
                </a:lnTo>
                <a:lnTo>
                  <a:pt x="0" y="28891"/>
                </a:lnTo>
                <a:lnTo>
                  <a:pt x="2521" y="28891"/>
                </a:lnTo>
                <a:lnTo>
                  <a:pt x="2235" y="28590"/>
                </a:lnTo>
                <a:lnTo>
                  <a:pt x="4989" y="28590"/>
                </a:lnTo>
                <a:lnTo>
                  <a:pt x="4300" y="27860"/>
                </a:lnTo>
                <a:lnTo>
                  <a:pt x="1944" y="27860"/>
                </a:lnTo>
                <a:lnTo>
                  <a:pt x="972" y="26827"/>
                </a:lnTo>
                <a:lnTo>
                  <a:pt x="1944" y="26827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3"/>
                </a:lnTo>
                <a:lnTo>
                  <a:pt x="17904" y="1033"/>
                </a:lnTo>
                <a:lnTo>
                  <a:pt x="16932" y="0"/>
                </a:lnTo>
                <a:close/>
              </a:path>
              <a:path w="19685" h="31114">
                <a:moveTo>
                  <a:pt x="19440" y="28590"/>
                </a:moveTo>
                <a:lnTo>
                  <a:pt x="17224" y="28590"/>
                </a:lnTo>
                <a:lnTo>
                  <a:pt x="16939" y="28891"/>
                </a:lnTo>
                <a:lnTo>
                  <a:pt x="19440" y="28891"/>
                </a:lnTo>
                <a:lnTo>
                  <a:pt x="19440" y="28590"/>
                </a:lnTo>
                <a:close/>
              </a:path>
              <a:path w="19685" h="31114">
                <a:moveTo>
                  <a:pt x="1944" y="26827"/>
                </a:moveTo>
                <a:lnTo>
                  <a:pt x="972" y="26827"/>
                </a:lnTo>
                <a:lnTo>
                  <a:pt x="1944" y="27860"/>
                </a:lnTo>
                <a:lnTo>
                  <a:pt x="1944" y="26827"/>
                </a:lnTo>
                <a:close/>
              </a:path>
              <a:path w="19685" h="31114">
                <a:moveTo>
                  <a:pt x="3324" y="26827"/>
                </a:moveTo>
                <a:lnTo>
                  <a:pt x="1944" y="26827"/>
                </a:lnTo>
                <a:lnTo>
                  <a:pt x="1944" y="27860"/>
                </a:lnTo>
                <a:lnTo>
                  <a:pt x="4300" y="27860"/>
                </a:lnTo>
                <a:lnTo>
                  <a:pt x="3324" y="26827"/>
                </a:lnTo>
                <a:close/>
              </a:path>
              <a:path w="19685" h="31114">
                <a:moveTo>
                  <a:pt x="17496" y="3515"/>
                </a:moveTo>
                <a:lnTo>
                  <a:pt x="17496" y="27860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5" h="31114">
                <a:moveTo>
                  <a:pt x="19440" y="26827"/>
                </a:moveTo>
                <a:lnTo>
                  <a:pt x="18468" y="26827"/>
                </a:lnTo>
                <a:lnTo>
                  <a:pt x="17496" y="27860"/>
                </a:lnTo>
                <a:lnTo>
                  <a:pt x="19440" y="27860"/>
                </a:lnTo>
                <a:lnTo>
                  <a:pt x="19440" y="26827"/>
                </a:lnTo>
                <a:close/>
              </a:path>
              <a:path w="19685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5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5" h="31114">
                <a:moveTo>
                  <a:pt x="15844" y="1762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2"/>
                </a:lnTo>
                <a:close/>
              </a:path>
              <a:path w="19685" h="31114">
                <a:moveTo>
                  <a:pt x="1944" y="1033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3"/>
                </a:lnTo>
                <a:close/>
              </a:path>
              <a:path w="19685" h="31114">
                <a:moveTo>
                  <a:pt x="17904" y="1033"/>
                </a:moveTo>
                <a:lnTo>
                  <a:pt x="1944" y="1033"/>
                </a:lnTo>
                <a:lnTo>
                  <a:pt x="1944" y="2064"/>
                </a:lnTo>
                <a:lnTo>
                  <a:pt x="16128" y="2064"/>
                </a:lnTo>
                <a:lnTo>
                  <a:pt x="15844" y="1762"/>
                </a:lnTo>
                <a:lnTo>
                  <a:pt x="18589" y="1762"/>
                </a:lnTo>
                <a:lnTo>
                  <a:pt x="17904" y="1033"/>
                </a:lnTo>
                <a:close/>
              </a:path>
              <a:path w="19685" h="31114">
                <a:moveTo>
                  <a:pt x="18589" y="1762"/>
                </a:moveTo>
                <a:lnTo>
                  <a:pt x="15844" y="1762"/>
                </a:lnTo>
                <a:lnTo>
                  <a:pt x="16524" y="2064"/>
                </a:lnTo>
                <a:lnTo>
                  <a:pt x="18873" y="2064"/>
                </a:lnTo>
                <a:lnTo>
                  <a:pt x="18589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113833" y="5194329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4">
                <a:moveTo>
                  <a:pt x="19440" y="0"/>
                </a:moveTo>
                <a:lnTo>
                  <a:pt x="2507" y="0"/>
                </a:lnTo>
                <a:lnTo>
                  <a:pt x="0" y="2667"/>
                </a:lnTo>
                <a:lnTo>
                  <a:pt x="0" y="28286"/>
                </a:lnTo>
                <a:lnTo>
                  <a:pt x="2507" y="30954"/>
                </a:lnTo>
                <a:lnTo>
                  <a:pt x="19440" y="30954"/>
                </a:lnTo>
                <a:lnTo>
                  <a:pt x="19440" y="29922"/>
                </a:lnTo>
                <a:lnTo>
                  <a:pt x="17496" y="29922"/>
                </a:lnTo>
                <a:lnTo>
                  <a:pt x="17496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3825"/>
                </a:lnTo>
                <a:lnTo>
                  <a:pt x="1652" y="3825"/>
                </a:lnTo>
                <a:lnTo>
                  <a:pt x="1944" y="3095"/>
                </a:lnTo>
                <a:lnTo>
                  <a:pt x="2340" y="3095"/>
                </a:lnTo>
                <a:lnTo>
                  <a:pt x="3312" y="2064"/>
                </a:lnTo>
                <a:lnTo>
                  <a:pt x="2916" y="2064"/>
                </a:lnTo>
                <a:lnTo>
                  <a:pt x="3596" y="1762"/>
                </a:lnTo>
                <a:lnTo>
                  <a:pt x="17496" y="1762"/>
                </a:lnTo>
                <a:lnTo>
                  <a:pt x="17496" y="1033"/>
                </a:lnTo>
                <a:lnTo>
                  <a:pt x="19440" y="1033"/>
                </a:lnTo>
                <a:lnTo>
                  <a:pt x="19440" y="0"/>
                </a:lnTo>
                <a:close/>
              </a:path>
              <a:path w="19685" h="31114">
                <a:moveTo>
                  <a:pt x="17496" y="1033"/>
                </a:moveTo>
                <a:lnTo>
                  <a:pt x="17496" y="29922"/>
                </a:lnTo>
                <a:lnTo>
                  <a:pt x="18468" y="28891"/>
                </a:lnTo>
                <a:lnTo>
                  <a:pt x="19440" y="28891"/>
                </a:lnTo>
                <a:lnTo>
                  <a:pt x="19440" y="2064"/>
                </a:lnTo>
                <a:lnTo>
                  <a:pt x="18468" y="2064"/>
                </a:lnTo>
                <a:lnTo>
                  <a:pt x="17496" y="1033"/>
                </a:lnTo>
                <a:close/>
              </a:path>
              <a:path w="19685" h="31114">
                <a:moveTo>
                  <a:pt x="19440" y="28891"/>
                </a:moveTo>
                <a:lnTo>
                  <a:pt x="18468" y="28891"/>
                </a:lnTo>
                <a:lnTo>
                  <a:pt x="17496" y="29922"/>
                </a:lnTo>
                <a:lnTo>
                  <a:pt x="19440" y="29922"/>
                </a:lnTo>
                <a:lnTo>
                  <a:pt x="19440" y="28891"/>
                </a:lnTo>
                <a:close/>
              </a:path>
              <a:path w="19685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5" h="31114">
                <a:moveTo>
                  <a:pt x="17496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7496" y="29193"/>
                </a:lnTo>
                <a:lnTo>
                  <a:pt x="17496" y="28891"/>
                </a:lnTo>
                <a:close/>
              </a:path>
              <a:path w="19685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5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5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5" h="31114">
                <a:moveTo>
                  <a:pt x="1944" y="3095"/>
                </a:moveTo>
                <a:lnTo>
                  <a:pt x="1652" y="3825"/>
                </a:lnTo>
                <a:lnTo>
                  <a:pt x="1944" y="3515"/>
                </a:lnTo>
                <a:lnTo>
                  <a:pt x="1944" y="3095"/>
                </a:lnTo>
                <a:close/>
              </a:path>
              <a:path w="19685" h="31114">
                <a:moveTo>
                  <a:pt x="1944" y="3515"/>
                </a:moveTo>
                <a:lnTo>
                  <a:pt x="1652" y="3825"/>
                </a:lnTo>
                <a:lnTo>
                  <a:pt x="1944" y="3825"/>
                </a:lnTo>
                <a:lnTo>
                  <a:pt x="1944" y="3515"/>
                </a:lnTo>
                <a:close/>
              </a:path>
              <a:path w="19685" h="31114">
                <a:moveTo>
                  <a:pt x="2340" y="3095"/>
                </a:moveTo>
                <a:lnTo>
                  <a:pt x="1944" y="3095"/>
                </a:lnTo>
                <a:lnTo>
                  <a:pt x="1944" y="3515"/>
                </a:lnTo>
                <a:lnTo>
                  <a:pt x="2340" y="3095"/>
                </a:lnTo>
                <a:close/>
              </a:path>
              <a:path w="19685" h="31114">
                <a:moveTo>
                  <a:pt x="3596" y="1762"/>
                </a:moveTo>
                <a:lnTo>
                  <a:pt x="2916" y="2064"/>
                </a:lnTo>
                <a:lnTo>
                  <a:pt x="3312" y="2064"/>
                </a:lnTo>
                <a:lnTo>
                  <a:pt x="3596" y="1762"/>
                </a:lnTo>
                <a:close/>
              </a:path>
              <a:path w="19685" h="31114">
                <a:moveTo>
                  <a:pt x="17496" y="1762"/>
                </a:moveTo>
                <a:lnTo>
                  <a:pt x="3596" y="1762"/>
                </a:lnTo>
                <a:lnTo>
                  <a:pt x="3312" y="2064"/>
                </a:lnTo>
                <a:lnTo>
                  <a:pt x="17496" y="2064"/>
                </a:lnTo>
                <a:lnTo>
                  <a:pt x="17496" y="1762"/>
                </a:lnTo>
                <a:close/>
              </a:path>
              <a:path w="19685" h="31114">
                <a:moveTo>
                  <a:pt x="19440" y="1033"/>
                </a:moveTo>
                <a:lnTo>
                  <a:pt x="17496" y="1033"/>
                </a:lnTo>
                <a:lnTo>
                  <a:pt x="18468" y="2064"/>
                </a:lnTo>
                <a:lnTo>
                  <a:pt x="19440" y="2064"/>
                </a:lnTo>
                <a:lnTo>
                  <a:pt x="194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292747" y="5190202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4">
                <a:moveTo>
                  <a:pt x="16932" y="0"/>
                </a:moveTo>
                <a:lnTo>
                  <a:pt x="0" y="0"/>
                </a:lnTo>
                <a:lnTo>
                  <a:pt x="0" y="28286"/>
                </a:lnTo>
                <a:lnTo>
                  <a:pt x="2507" y="30954"/>
                </a:lnTo>
                <a:lnTo>
                  <a:pt x="17496" y="30954"/>
                </a:lnTo>
                <a:lnTo>
                  <a:pt x="17496" y="29922"/>
                </a:lnTo>
                <a:lnTo>
                  <a:pt x="15552" y="29922"/>
                </a:lnTo>
                <a:lnTo>
                  <a:pt x="15552" y="29193"/>
                </a:lnTo>
                <a:lnTo>
                  <a:pt x="3596" y="29193"/>
                </a:lnTo>
                <a:lnTo>
                  <a:pt x="2916" y="28891"/>
                </a:lnTo>
                <a:lnTo>
                  <a:pt x="3312" y="28891"/>
                </a:lnTo>
                <a:lnTo>
                  <a:pt x="2339" y="27858"/>
                </a:lnTo>
                <a:lnTo>
                  <a:pt x="1944" y="27858"/>
                </a:lnTo>
                <a:lnTo>
                  <a:pt x="1652" y="27129"/>
                </a:lnTo>
                <a:lnTo>
                  <a:pt x="1944" y="27129"/>
                </a:lnTo>
                <a:lnTo>
                  <a:pt x="1944" y="2064"/>
                </a:lnTo>
                <a:lnTo>
                  <a:pt x="972" y="2064"/>
                </a:lnTo>
                <a:lnTo>
                  <a:pt x="1944" y="1031"/>
                </a:lnTo>
                <a:lnTo>
                  <a:pt x="17902" y="1031"/>
                </a:lnTo>
                <a:lnTo>
                  <a:pt x="16932" y="0"/>
                </a:lnTo>
                <a:close/>
              </a:path>
              <a:path w="19685" h="31114">
                <a:moveTo>
                  <a:pt x="17496" y="26827"/>
                </a:moveTo>
                <a:lnTo>
                  <a:pt x="15552" y="26827"/>
                </a:lnTo>
                <a:lnTo>
                  <a:pt x="15552" y="29922"/>
                </a:lnTo>
                <a:lnTo>
                  <a:pt x="17496" y="27858"/>
                </a:lnTo>
                <a:lnTo>
                  <a:pt x="17496" y="26827"/>
                </a:lnTo>
                <a:close/>
              </a:path>
              <a:path w="19685" h="31114">
                <a:moveTo>
                  <a:pt x="17496" y="27858"/>
                </a:moveTo>
                <a:lnTo>
                  <a:pt x="15552" y="29922"/>
                </a:lnTo>
                <a:lnTo>
                  <a:pt x="17496" y="29922"/>
                </a:lnTo>
                <a:lnTo>
                  <a:pt x="17496" y="27858"/>
                </a:lnTo>
                <a:close/>
              </a:path>
              <a:path w="19685" h="31114">
                <a:moveTo>
                  <a:pt x="3312" y="28891"/>
                </a:moveTo>
                <a:lnTo>
                  <a:pt x="2916" y="28891"/>
                </a:lnTo>
                <a:lnTo>
                  <a:pt x="3596" y="29193"/>
                </a:lnTo>
                <a:lnTo>
                  <a:pt x="3312" y="28891"/>
                </a:lnTo>
                <a:close/>
              </a:path>
              <a:path w="19685" h="31114">
                <a:moveTo>
                  <a:pt x="15552" y="28891"/>
                </a:moveTo>
                <a:lnTo>
                  <a:pt x="3312" y="28891"/>
                </a:lnTo>
                <a:lnTo>
                  <a:pt x="3596" y="29193"/>
                </a:lnTo>
                <a:lnTo>
                  <a:pt x="15552" y="29193"/>
                </a:lnTo>
                <a:lnTo>
                  <a:pt x="15552" y="28891"/>
                </a:lnTo>
                <a:close/>
              </a:path>
              <a:path w="19685" h="31114">
                <a:moveTo>
                  <a:pt x="19440" y="26827"/>
                </a:moveTo>
                <a:lnTo>
                  <a:pt x="18468" y="26827"/>
                </a:lnTo>
                <a:lnTo>
                  <a:pt x="17496" y="27858"/>
                </a:lnTo>
                <a:lnTo>
                  <a:pt x="17496" y="28891"/>
                </a:lnTo>
                <a:lnTo>
                  <a:pt x="19440" y="28891"/>
                </a:lnTo>
                <a:lnTo>
                  <a:pt x="19440" y="26827"/>
                </a:lnTo>
                <a:close/>
              </a:path>
              <a:path w="19685" h="31114">
                <a:moveTo>
                  <a:pt x="1652" y="27129"/>
                </a:moveTo>
                <a:lnTo>
                  <a:pt x="1944" y="27858"/>
                </a:lnTo>
                <a:lnTo>
                  <a:pt x="1944" y="27438"/>
                </a:lnTo>
                <a:lnTo>
                  <a:pt x="1652" y="27129"/>
                </a:lnTo>
                <a:close/>
              </a:path>
              <a:path w="19685" h="31114">
                <a:moveTo>
                  <a:pt x="1944" y="27438"/>
                </a:moveTo>
                <a:lnTo>
                  <a:pt x="1944" y="27858"/>
                </a:lnTo>
                <a:lnTo>
                  <a:pt x="2339" y="27858"/>
                </a:lnTo>
                <a:lnTo>
                  <a:pt x="1944" y="27438"/>
                </a:lnTo>
                <a:close/>
              </a:path>
              <a:path w="19685" h="31114">
                <a:moveTo>
                  <a:pt x="17496" y="3515"/>
                </a:moveTo>
                <a:lnTo>
                  <a:pt x="17496" y="27858"/>
                </a:lnTo>
                <a:lnTo>
                  <a:pt x="18468" y="26827"/>
                </a:lnTo>
                <a:lnTo>
                  <a:pt x="19440" y="26827"/>
                </a:lnTo>
                <a:lnTo>
                  <a:pt x="19440" y="3825"/>
                </a:lnTo>
                <a:lnTo>
                  <a:pt x="17788" y="3825"/>
                </a:lnTo>
                <a:lnTo>
                  <a:pt x="17496" y="3515"/>
                </a:lnTo>
                <a:close/>
              </a:path>
              <a:path w="19685" h="31114">
                <a:moveTo>
                  <a:pt x="1944" y="27129"/>
                </a:moveTo>
                <a:lnTo>
                  <a:pt x="1652" y="27129"/>
                </a:lnTo>
                <a:lnTo>
                  <a:pt x="1944" y="27438"/>
                </a:lnTo>
                <a:lnTo>
                  <a:pt x="1944" y="27129"/>
                </a:lnTo>
                <a:close/>
              </a:path>
              <a:path w="19685" h="31114">
                <a:moveTo>
                  <a:pt x="17496" y="3095"/>
                </a:moveTo>
                <a:lnTo>
                  <a:pt x="17496" y="3515"/>
                </a:lnTo>
                <a:lnTo>
                  <a:pt x="17788" y="3825"/>
                </a:lnTo>
                <a:lnTo>
                  <a:pt x="17496" y="3095"/>
                </a:lnTo>
                <a:close/>
              </a:path>
              <a:path w="19685" h="31114">
                <a:moveTo>
                  <a:pt x="19440" y="3095"/>
                </a:moveTo>
                <a:lnTo>
                  <a:pt x="17496" y="3095"/>
                </a:lnTo>
                <a:lnTo>
                  <a:pt x="17788" y="3825"/>
                </a:lnTo>
                <a:lnTo>
                  <a:pt x="19440" y="3825"/>
                </a:lnTo>
                <a:lnTo>
                  <a:pt x="19440" y="3095"/>
                </a:lnTo>
                <a:close/>
              </a:path>
              <a:path w="19685" h="31114">
                <a:moveTo>
                  <a:pt x="15844" y="1760"/>
                </a:moveTo>
                <a:lnTo>
                  <a:pt x="17496" y="3515"/>
                </a:lnTo>
                <a:lnTo>
                  <a:pt x="17496" y="3095"/>
                </a:lnTo>
                <a:lnTo>
                  <a:pt x="19440" y="3095"/>
                </a:lnTo>
                <a:lnTo>
                  <a:pt x="19440" y="2667"/>
                </a:lnTo>
                <a:lnTo>
                  <a:pt x="18873" y="2064"/>
                </a:lnTo>
                <a:lnTo>
                  <a:pt x="16524" y="2064"/>
                </a:lnTo>
                <a:lnTo>
                  <a:pt x="15844" y="1760"/>
                </a:lnTo>
                <a:close/>
              </a:path>
              <a:path w="19685" h="31114">
                <a:moveTo>
                  <a:pt x="1944" y="1031"/>
                </a:moveTo>
                <a:lnTo>
                  <a:pt x="972" y="2064"/>
                </a:lnTo>
                <a:lnTo>
                  <a:pt x="1944" y="2064"/>
                </a:lnTo>
                <a:lnTo>
                  <a:pt x="1944" y="1031"/>
                </a:lnTo>
                <a:close/>
              </a:path>
              <a:path w="19685" h="31114">
                <a:moveTo>
                  <a:pt x="17902" y="1031"/>
                </a:moveTo>
                <a:lnTo>
                  <a:pt x="1944" y="1031"/>
                </a:lnTo>
                <a:lnTo>
                  <a:pt x="1944" y="2064"/>
                </a:lnTo>
                <a:lnTo>
                  <a:pt x="16130" y="2064"/>
                </a:lnTo>
                <a:lnTo>
                  <a:pt x="15844" y="1760"/>
                </a:lnTo>
                <a:lnTo>
                  <a:pt x="18588" y="1760"/>
                </a:lnTo>
                <a:lnTo>
                  <a:pt x="17902" y="1031"/>
                </a:lnTo>
                <a:close/>
              </a:path>
              <a:path w="19685" h="31114">
                <a:moveTo>
                  <a:pt x="18588" y="1760"/>
                </a:moveTo>
                <a:lnTo>
                  <a:pt x="15844" y="1760"/>
                </a:lnTo>
                <a:lnTo>
                  <a:pt x="16524" y="2064"/>
                </a:lnTo>
                <a:lnTo>
                  <a:pt x="18873" y="2064"/>
                </a:lnTo>
                <a:lnTo>
                  <a:pt x="18588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630562" y="51602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68" y="0"/>
                </a:moveTo>
                <a:lnTo>
                  <a:pt x="5834" y="0"/>
                </a:lnTo>
                <a:lnTo>
                  <a:pt x="3890" y="2064"/>
                </a:lnTo>
                <a:lnTo>
                  <a:pt x="3890" y="4126"/>
                </a:lnTo>
                <a:lnTo>
                  <a:pt x="1944" y="4126"/>
                </a:lnTo>
                <a:lnTo>
                  <a:pt x="0" y="6191"/>
                </a:lnTo>
                <a:lnTo>
                  <a:pt x="5834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640286" y="51602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68" y="0"/>
                </a:moveTo>
                <a:lnTo>
                  <a:pt x="3888" y="0"/>
                </a:lnTo>
                <a:lnTo>
                  <a:pt x="0" y="6191"/>
                </a:lnTo>
                <a:lnTo>
                  <a:pt x="9722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651955" y="51602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68" y="0"/>
                </a:moveTo>
                <a:lnTo>
                  <a:pt x="1944" y="0"/>
                </a:lnTo>
                <a:lnTo>
                  <a:pt x="0" y="6191"/>
                </a:lnTo>
                <a:lnTo>
                  <a:pt x="11668" y="6191"/>
                </a:lnTo>
                <a:lnTo>
                  <a:pt x="1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5626672" y="516647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724" y="0"/>
                </a:moveTo>
                <a:lnTo>
                  <a:pt x="3890" y="0"/>
                </a:lnTo>
                <a:lnTo>
                  <a:pt x="0" y="4126"/>
                </a:lnTo>
                <a:lnTo>
                  <a:pt x="0" y="6191"/>
                </a:lnTo>
                <a:lnTo>
                  <a:pt x="5834" y="6191"/>
                </a:lnTo>
                <a:lnTo>
                  <a:pt x="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5636396" y="516647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12" y="0"/>
                </a:moveTo>
                <a:lnTo>
                  <a:pt x="3890" y="0"/>
                </a:lnTo>
                <a:lnTo>
                  <a:pt x="0" y="6191"/>
                </a:lnTo>
                <a:lnTo>
                  <a:pt x="11668" y="6191"/>
                </a:lnTo>
                <a:lnTo>
                  <a:pt x="13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650009" y="5166470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614" y="0"/>
                </a:moveTo>
                <a:lnTo>
                  <a:pt x="1946" y="0"/>
                </a:lnTo>
                <a:lnTo>
                  <a:pt x="0" y="6191"/>
                </a:lnTo>
                <a:lnTo>
                  <a:pt x="13614" y="8253"/>
                </a:lnTo>
                <a:lnTo>
                  <a:pt x="1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648718" y="5159248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15877" y="0"/>
                </a:moveTo>
                <a:lnTo>
                  <a:pt x="4481" y="0"/>
                </a:lnTo>
                <a:lnTo>
                  <a:pt x="0" y="14258"/>
                </a:lnTo>
                <a:lnTo>
                  <a:pt x="15877" y="16666"/>
                </a:lnTo>
                <a:lnTo>
                  <a:pt x="15877" y="15476"/>
                </a:lnTo>
                <a:lnTo>
                  <a:pt x="13933" y="15476"/>
                </a:lnTo>
                <a:lnTo>
                  <a:pt x="13933" y="14286"/>
                </a:lnTo>
                <a:lnTo>
                  <a:pt x="10328" y="13740"/>
                </a:lnTo>
                <a:lnTo>
                  <a:pt x="2214" y="13740"/>
                </a:lnTo>
                <a:lnTo>
                  <a:pt x="1428" y="12390"/>
                </a:lnTo>
                <a:lnTo>
                  <a:pt x="2638" y="12390"/>
                </a:lnTo>
                <a:lnTo>
                  <a:pt x="5883" y="2062"/>
                </a:lnTo>
                <a:lnTo>
                  <a:pt x="5180" y="2062"/>
                </a:lnTo>
                <a:lnTo>
                  <a:pt x="6104" y="1357"/>
                </a:lnTo>
                <a:lnTo>
                  <a:pt x="13933" y="1357"/>
                </a:lnTo>
                <a:lnTo>
                  <a:pt x="13933" y="1031"/>
                </a:lnTo>
                <a:lnTo>
                  <a:pt x="15877" y="1031"/>
                </a:lnTo>
                <a:lnTo>
                  <a:pt x="15877" y="0"/>
                </a:lnTo>
                <a:close/>
              </a:path>
              <a:path w="15875" h="17145">
                <a:moveTo>
                  <a:pt x="13933" y="14286"/>
                </a:moveTo>
                <a:lnTo>
                  <a:pt x="13933" y="15476"/>
                </a:lnTo>
                <a:lnTo>
                  <a:pt x="15043" y="14455"/>
                </a:lnTo>
                <a:lnTo>
                  <a:pt x="13933" y="14286"/>
                </a:lnTo>
                <a:close/>
              </a:path>
              <a:path w="15875" h="17145">
                <a:moveTo>
                  <a:pt x="13933" y="1031"/>
                </a:moveTo>
                <a:lnTo>
                  <a:pt x="13933" y="14286"/>
                </a:lnTo>
                <a:lnTo>
                  <a:pt x="15043" y="14455"/>
                </a:lnTo>
                <a:lnTo>
                  <a:pt x="13933" y="15476"/>
                </a:lnTo>
                <a:lnTo>
                  <a:pt x="15877" y="15476"/>
                </a:lnTo>
                <a:lnTo>
                  <a:pt x="15877" y="2062"/>
                </a:lnTo>
                <a:lnTo>
                  <a:pt x="14905" y="2062"/>
                </a:lnTo>
                <a:lnTo>
                  <a:pt x="13933" y="1031"/>
                </a:lnTo>
                <a:close/>
              </a:path>
              <a:path w="15875" h="17145">
                <a:moveTo>
                  <a:pt x="1428" y="12390"/>
                </a:moveTo>
                <a:lnTo>
                  <a:pt x="2214" y="13740"/>
                </a:lnTo>
                <a:lnTo>
                  <a:pt x="2583" y="12565"/>
                </a:lnTo>
                <a:lnTo>
                  <a:pt x="1428" y="12390"/>
                </a:lnTo>
                <a:close/>
              </a:path>
              <a:path w="15875" h="17145">
                <a:moveTo>
                  <a:pt x="2583" y="12565"/>
                </a:moveTo>
                <a:lnTo>
                  <a:pt x="2214" y="13740"/>
                </a:lnTo>
                <a:lnTo>
                  <a:pt x="10328" y="13740"/>
                </a:lnTo>
                <a:lnTo>
                  <a:pt x="2583" y="12565"/>
                </a:lnTo>
                <a:close/>
              </a:path>
              <a:path w="15875" h="17145">
                <a:moveTo>
                  <a:pt x="2638" y="12390"/>
                </a:moveTo>
                <a:lnTo>
                  <a:pt x="1428" y="12390"/>
                </a:lnTo>
                <a:lnTo>
                  <a:pt x="2583" y="12565"/>
                </a:lnTo>
                <a:lnTo>
                  <a:pt x="2638" y="12390"/>
                </a:lnTo>
                <a:close/>
              </a:path>
              <a:path w="15875" h="17145">
                <a:moveTo>
                  <a:pt x="6104" y="1357"/>
                </a:moveTo>
                <a:lnTo>
                  <a:pt x="5180" y="2062"/>
                </a:lnTo>
                <a:lnTo>
                  <a:pt x="5883" y="2062"/>
                </a:lnTo>
                <a:lnTo>
                  <a:pt x="6104" y="1357"/>
                </a:lnTo>
                <a:close/>
              </a:path>
              <a:path w="15875" h="17145">
                <a:moveTo>
                  <a:pt x="13933" y="1357"/>
                </a:moveTo>
                <a:lnTo>
                  <a:pt x="6104" y="1357"/>
                </a:lnTo>
                <a:lnTo>
                  <a:pt x="5883" y="2062"/>
                </a:lnTo>
                <a:lnTo>
                  <a:pt x="13933" y="2062"/>
                </a:lnTo>
                <a:lnTo>
                  <a:pt x="13933" y="1357"/>
                </a:lnTo>
                <a:close/>
              </a:path>
              <a:path w="15875" h="17145">
                <a:moveTo>
                  <a:pt x="15877" y="1031"/>
                </a:moveTo>
                <a:lnTo>
                  <a:pt x="13933" y="1031"/>
                </a:lnTo>
                <a:lnTo>
                  <a:pt x="14905" y="2062"/>
                </a:lnTo>
                <a:lnTo>
                  <a:pt x="15877" y="2062"/>
                </a:lnTo>
                <a:lnTo>
                  <a:pt x="15877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634580" y="51592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8723" y="0"/>
                </a:moveTo>
                <a:lnTo>
                  <a:pt x="9074" y="0"/>
                </a:lnTo>
                <a:lnTo>
                  <a:pt x="0" y="14444"/>
                </a:lnTo>
                <a:lnTo>
                  <a:pt x="14185" y="14444"/>
                </a:lnTo>
                <a:lnTo>
                  <a:pt x="14330" y="13986"/>
                </a:lnTo>
                <a:lnTo>
                  <a:pt x="2624" y="13986"/>
                </a:lnTo>
                <a:lnTo>
                  <a:pt x="1815" y="12380"/>
                </a:lnTo>
                <a:lnTo>
                  <a:pt x="3633" y="12380"/>
                </a:lnTo>
                <a:lnTo>
                  <a:pt x="10116" y="2062"/>
                </a:lnTo>
                <a:lnTo>
                  <a:pt x="9594" y="2062"/>
                </a:lnTo>
                <a:lnTo>
                  <a:pt x="10404" y="1603"/>
                </a:lnTo>
                <a:lnTo>
                  <a:pt x="16168" y="1603"/>
                </a:lnTo>
                <a:lnTo>
                  <a:pt x="16450" y="704"/>
                </a:lnTo>
                <a:lnTo>
                  <a:pt x="18502" y="704"/>
                </a:lnTo>
                <a:lnTo>
                  <a:pt x="18723" y="0"/>
                </a:lnTo>
                <a:close/>
              </a:path>
              <a:path w="19050" h="14604">
                <a:moveTo>
                  <a:pt x="3633" y="12380"/>
                </a:moveTo>
                <a:lnTo>
                  <a:pt x="1815" y="12380"/>
                </a:lnTo>
                <a:lnTo>
                  <a:pt x="2624" y="13986"/>
                </a:lnTo>
                <a:lnTo>
                  <a:pt x="3633" y="12380"/>
                </a:lnTo>
                <a:close/>
              </a:path>
              <a:path w="19050" h="14604">
                <a:moveTo>
                  <a:pt x="12784" y="12380"/>
                </a:moveTo>
                <a:lnTo>
                  <a:pt x="3633" y="12380"/>
                </a:lnTo>
                <a:lnTo>
                  <a:pt x="2624" y="13986"/>
                </a:lnTo>
                <a:lnTo>
                  <a:pt x="14330" y="13986"/>
                </a:lnTo>
                <a:lnTo>
                  <a:pt x="14612" y="13087"/>
                </a:lnTo>
                <a:lnTo>
                  <a:pt x="12562" y="13087"/>
                </a:lnTo>
                <a:lnTo>
                  <a:pt x="12784" y="12380"/>
                </a:lnTo>
                <a:close/>
              </a:path>
              <a:path w="19050" h="14604">
                <a:moveTo>
                  <a:pt x="16450" y="704"/>
                </a:moveTo>
                <a:lnTo>
                  <a:pt x="12562" y="13087"/>
                </a:lnTo>
                <a:lnTo>
                  <a:pt x="13484" y="12380"/>
                </a:lnTo>
                <a:lnTo>
                  <a:pt x="14834" y="12380"/>
                </a:lnTo>
                <a:lnTo>
                  <a:pt x="18075" y="2062"/>
                </a:lnTo>
                <a:lnTo>
                  <a:pt x="17374" y="2062"/>
                </a:lnTo>
                <a:lnTo>
                  <a:pt x="16450" y="704"/>
                </a:lnTo>
                <a:close/>
              </a:path>
              <a:path w="19050" h="14604">
                <a:moveTo>
                  <a:pt x="14834" y="12380"/>
                </a:moveTo>
                <a:lnTo>
                  <a:pt x="13484" y="12380"/>
                </a:lnTo>
                <a:lnTo>
                  <a:pt x="12562" y="13087"/>
                </a:lnTo>
                <a:lnTo>
                  <a:pt x="14612" y="13087"/>
                </a:lnTo>
                <a:lnTo>
                  <a:pt x="14834" y="12380"/>
                </a:lnTo>
                <a:close/>
              </a:path>
              <a:path w="19050" h="14604">
                <a:moveTo>
                  <a:pt x="10404" y="1603"/>
                </a:moveTo>
                <a:lnTo>
                  <a:pt x="9594" y="2062"/>
                </a:lnTo>
                <a:lnTo>
                  <a:pt x="10116" y="2062"/>
                </a:lnTo>
                <a:lnTo>
                  <a:pt x="10404" y="1603"/>
                </a:lnTo>
                <a:close/>
              </a:path>
              <a:path w="19050" h="14604">
                <a:moveTo>
                  <a:pt x="16168" y="1603"/>
                </a:moveTo>
                <a:lnTo>
                  <a:pt x="10404" y="1603"/>
                </a:lnTo>
                <a:lnTo>
                  <a:pt x="10116" y="2062"/>
                </a:lnTo>
                <a:lnTo>
                  <a:pt x="16024" y="2062"/>
                </a:lnTo>
                <a:lnTo>
                  <a:pt x="16168" y="1603"/>
                </a:lnTo>
                <a:close/>
              </a:path>
              <a:path w="19050" h="14604">
                <a:moveTo>
                  <a:pt x="18502" y="704"/>
                </a:moveTo>
                <a:lnTo>
                  <a:pt x="16450" y="704"/>
                </a:lnTo>
                <a:lnTo>
                  <a:pt x="17374" y="2062"/>
                </a:lnTo>
                <a:lnTo>
                  <a:pt x="18075" y="2062"/>
                </a:lnTo>
                <a:lnTo>
                  <a:pt x="18502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625700" y="51592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7780" y="4126"/>
                </a:moveTo>
                <a:lnTo>
                  <a:pt x="6403" y="4126"/>
                </a:lnTo>
                <a:lnTo>
                  <a:pt x="0" y="10921"/>
                </a:lnTo>
                <a:lnTo>
                  <a:pt x="0" y="14444"/>
                </a:lnTo>
                <a:lnTo>
                  <a:pt x="7263" y="14444"/>
                </a:lnTo>
                <a:lnTo>
                  <a:pt x="8072" y="13413"/>
                </a:lnTo>
                <a:lnTo>
                  <a:pt x="1946" y="13413"/>
                </a:lnTo>
                <a:lnTo>
                  <a:pt x="972" y="12380"/>
                </a:lnTo>
                <a:lnTo>
                  <a:pt x="1946" y="12380"/>
                </a:lnTo>
                <a:lnTo>
                  <a:pt x="1946" y="12078"/>
                </a:lnTo>
                <a:lnTo>
                  <a:pt x="1660" y="12078"/>
                </a:lnTo>
                <a:lnTo>
                  <a:pt x="1946" y="11349"/>
                </a:lnTo>
                <a:lnTo>
                  <a:pt x="2347" y="11349"/>
                </a:lnTo>
                <a:lnTo>
                  <a:pt x="7208" y="6191"/>
                </a:lnTo>
                <a:lnTo>
                  <a:pt x="6806" y="6191"/>
                </a:lnTo>
                <a:lnTo>
                  <a:pt x="7494" y="5887"/>
                </a:lnTo>
                <a:lnTo>
                  <a:pt x="9724" y="5887"/>
                </a:lnTo>
                <a:lnTo>
                  <a:pt x="9724" y="5157"/>
                </a:lnTo>
                <a:lnTo>
                  <a:pt x="7780" y="5157"/>
                </a:lnTo>
                <a:lnTo>
                  <a:pt x="7780" y="4126"/>
                </a:lnTo>
                <a:close/>
              </a:path>
              <a:path w="19050" h="14604">
                <a:moveTo>
                  <a:pt x="1946" y="12380"/>
                </a:moveTo>
                <a:lnTo>
                  <a:pt x="972" y="12380"/>
                </a:lnTo>
                <a:lnTo>
                  <a:pt x="1946" y="13413"/>
                </a:lnTo>
                <a:lnTo>
                  <a:pt x="1946" y="12380"/>
                </a:lnTo>
                <a:close/>
              </a:path>
              <a:path w="19050" h="14604">
                <a:moveTo>
                  <a:pt x="6351" y="12380"/>
                </a:moveTo>
                <a:lnTo>
                  <a:pt x="1946" y="12380"/>
                </a:lnTo>
                <a:lnTo>
                  <a:pt x="1946" y="13413"/>
                </a:lnTo>
                <a:lnTo>
                  <a:pt x="8072" y="13413"/>
                </a:lnTo>
                <a:lnTo>
                  <a:pt x="8592" y="12752"/>
                </a:lnTo>
                <a:lnTo>
                  <a:pt x="6059" y="12752"/>
                </a:lnTo>
                <a:lnTo>
                  <a:pt x="6351" y="12380"/>
                </a:lnTo>
                <a:close/>
              </a:path>
              <a:path w="19050" h="14604">
                <a:moveTo>
                  <a:pt x="15783" y="369"/>
                </a:moveTo>
                <a:lnTo>
                  <a:pt x="6059" y="12752"/>
                </a:lnTo>
                <a:lnTo>
                  <a:pt x="6806" y="12380"/>
                </a:lnTo>
                <a:lnTo>
                  <a:pt x="8884" y="12380"/>
                </a:lnTo>
                <a:lnTo>
                  <a:pt x="16987" y="2062"/>
                </a:lnTo>
                <a:lnTo>
                  <a:pt x="16530" y="2062"/>
                </a:lnTo>
                <a:lnTo>
                  <a:pt x="15783" y="369"/>
                </a:lnTo>
                <a:close/>
              </a:path>
              <a:path w="19050" h="14604">
                <a:moveTo>
                  <a:pt x="8884" y="12380"/>
                </a:moveTo>
                <a:lnTo>
                  <a:pt x="6806" y="12380"/>
                </a:lnTo>
                <a:lnTo>
                  <a:pt x="6059" y="12752"/>
                </a:lnTo>
                <a:lnTo>
                  <a:pt x="8592" y="12752"/>
                </a:lnTo>
                <a:lnTo>
                  <a:pt x="8884" y="12380"/>
                </a:lnTo>
                <a:close/>
              </a:path>
              <a:path w="19050" h="14604">
                <a:moveTo>
                  <a:pt x="1946" y="11349"/>
                </a:moveTo>
                <a:lnTo>
                  <a:pt x="1660" y="12078"/>
                </a:lnTo>
                <a:lnTo>
                  <a:pt x="1946" y="11775"/>
                </a:lnTo>
                <a:lnTo>
                  <a:pt x="1946" y="11349"/>
                </a:lnTo>
                <a:close/>
              </a:path>
              <a:path w="19050" h="14604">
                <a:moveTo>
                  <a:pt x="1946" y="11775"/>
                </a:moveTo>
                <a:lnTo>
                  <a:pt x="1660" y="12078"/>
                </a:lnTo>
                <a:lnTo>
                  <a:pt x="1946" y="12078"/>
                </a:lnTo>
                <a:lnTo>
                  <a:pt x="1946" y="11775"/>
                </a:lnTo>
                <a:close/>
              </a:path>
              <a:path w="19050" h="14604">
                <a:moveTo>
                  <a:pt x="2347" y="11349"/>
                </a:moveTo>
                <a:lnTo>
                  <a:pt x="1946" y="11349"/>
                </a:lnTo>
                <a:lnTo>
                  <a:pt x="1946" y="11775"/>
                </a:lnTo>
                <a:lnTo>
                  <a:pt x="2347" y="11349"/>
                </a:lnTo>
                <a:close/>
              </a:path>
              <a:path w="19050" h="14604">
                <a:moveTo>
                  <a:pt x="7494" y="5887"/>
                </a:moveTo>
                <a:lnTo>
                  <a:pt x="6806" y="6191"/>
                </a:lnTo>
                <a:lnTo>
                  <a:pt x="7208" y="6191"/>
                </a:lnTo>
                <a:lnTo>
                  <a:pt x="7494" y="5887"/>
                </a:lnTo>
                <a:close/>
              </a:path>
              <a:path w="19050" h="14604">
                <a:moveTo>
                  <a:pt x="9724" y="5887"/>
                </a:moveTo>
                <a:lnTo>
                  <a:pt x="7494" y="5887"/>
                </a:lnTo>
                <a:lnTo>
                  <a:pt x="7208" y="6191"/>
                </a:lnTo>
                <a:lnTo>
                  <a:pt x="9724" y="6191"/>
                </a:lnTo>
                <a:lnTo>
                  <a:pt x="9724" y="5887"/>
                </a:lnTo>
                <a:close/>
              </a:path>
              <a:path w="19050" h="14604">
                <a:moveTo>
                  <a:pt x="18606" y="0"/>
                </a:moveTo>
                <a:lnTo>
                  <a:pt x="10293" y="0"/>
                </a:lnTo>
                <a:lnTo>
                  <a:pt x="7780" y="2667"/>
                </a:lnTo>
                <a:lnTo>
                  <a:pt x="7780" y="5157"/>
                </a:lnTo>
                <a:lnTo>
                  <a:pt x="8752" y="4126"/>
                </a:lnTo>
                <a:lnTo>
                  <a:pt x="9724" y="4126"/>
                </a:lnTo>
                <a:lnTo>
                  <a:pt x="9724" y="3825"/>
                </a:lnTo>
                <a:lnTo>
                  <a:pt x="9438" y="3825"/>
                </a:lnTo>
                <a:lnTo>
                  <a:pt x="9724" y="3095"/>
                </a:lnTo>
                <a:lnTo>
                  <a:pt x="10126" y="3095"/>
                </a:lnTo>
                <a:lnTo>
                  <a:pt x="11100" y="2062"/>
                </a:lnTo>
                <a:lnTo>
                  <a:pt x="10696" y="2062"/>
                </a:lnTo>
                <a:lnTo>
                  <a:pt x="11384" y="1760"/>
                </a:lnTo>
                <a:lnTo>
                  <a:pt x="14691" y="1760"/>
                </a:lnTo>
                <a:lnTo>
                  <a:pt x="15783" y="369"/>
                </a:lnTo>
                <a:lnTo>
                  <a:pt x="18316" y="369"/>
                </a:lnTo>
                <a:lnTo>
                  <a:pt x="18606" y="0"/>
                </a:lnTo>
                <a:close/>
              </a:path>
              <a:path w="19050" h="14604">
                <a:moveTo>
                  <a:pt x="9724" y="4126"/>
                </a:moveTo>
                <a:lnTo>
                  <a:pt x="8752" y="4126"/>
                </a:lnTo>
                <a:lnTo>
                  <a:pt x="7780" y="5157"/>
                </a:lnTo>
                <a:lnTo>
                  <a:pt x="9724" y="5157"/>
                </a:lnTo>
                <a:lnTo>
                  <a:pt x="9724" y="4126"/>
                </a:lnTo>
                <a:close/>
              </a:path>
              <a:path w="19050" h="14604">
                <a:moveTo>
                  <a:pt x="9724" y="3095"/>
                </a:moveTo>
                <a:lnTo>
                  <a:pt x="9438" y="3825"/>
                </a:lnTo>
                <a:lnTo>
                  <a:pt x="9724" y="3521"/>
                </a:lnTo>
                <a:lnTo>
                  <a:pt x="9724" y="3095"/>
                </a:lnTo>
                <a:close/>
              </a:path>
              <a:path w="19050" h="14604">
                <a:moveTo>
                  <a:pt x="9724" y="3521"/>
                </a:moveTo>
                <a:lnTo>
                  <a:pt x="9438" y="3825"/>
                </a:lnTo>
                <a:lnTo>
                  <a:pt x="9724" y="3825"/>
                </a:lnTo>
                <a:lnTo>
                  <a:pt x="9724" y="3521"/>
                </a:lnTo>
                <a:close/>
              </a:path>
              <a:path w="19050" h="14604">
                <a:moveTo>
                  <a:pt x="10126" y="3095"/>
                </a:moveTo>
                <a:lnTo>
                  <a:pt x="9724" y="3095"/>
                </a:lnTo>
                <a:lnTo>
                  <a:pt x="9724" y="3521"/>
                </a:lnTo>
                <a:lnTo>
                  <a:pt x="10126" y="3095"/>
                </a:lnTo>
                <a:close/>
              </a:path>
              <a:path w="19050" h="14604">
                <a:moveTo>
                  <a:pt x="11384" y="1760"/>
                </a:moveTo>
                <a:lnTo>
                  <a:pt x="10696" y="2062"/>
                </a:lnTo>
                <a:lnTo>
                  <a:pt x="11100" y="2062"/>
                </a:lnTo>
                <a:lnTo>
                  <a:pt x="11384" y="1760"/>
                </a:lnTo>
                <a:close/>
              </a:path>
              <a:path w="19050" h="14604">
                <a:moveTo>
                  <a:pt x="14691" y="1760"/>
                </a:moveTo>
                <a:lnTo>
                  <a:pt x="11384" y="1760"/>
                </a:lnTo>
                <a:lnTo>
                  <a:pt x="11100" y="2062"/>
                </a:lnTo>
                <a:lnTo>
                  <a:pt x="14454" y="2062"/>
                </a:lnTo>
                <a:lnTo>
                  <a:pt x="14691" y="1760"/>
                </a:lnTo>
                <a:close/>
              </a:path>
              <a:path w="19050" h="14604">
                <a:moveTo>
                  <a:pt x="18316" y="369"/>
                </a:moveTo>
                <a:lnTo>
                  <a:pt x="15783" y="369"/>
                </a:lnTo>
                <a:lnTo>
                  <a:pt x="16530" y="2062"/>
                </a:lnTo>
                <a:lnTo>
                  <a:pt x="16987" y="2062"/>
                </a:lnTo>
                <a:lnTo>
                  <a:pt x="18316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755034" y="5289256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7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114805" y="5201551"/>
            <a:ext cx="396875" cy="88900"/>
          </a:xfrm>
          <a:custGeom>
            <a:avLst/>
            <a:gdLst/>
            <a:ahLst/>
            <a:cxnLst/>
            <a:rect l="l" t="t" r="r" b="b"/>
            <a:pathLst>
              <a:path w="396875" h="88900">
                <a:moveTo>
                  <a:pt x="1360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08" y="86673"/>
                </a:lnTo>
                <a:close/>
              </a:path>
              <a:path w="396875" h="88900">
                <a:moveTo>
                  <a:pt x="396728" y="0"/>
                </a:moveTo>
                <a:lnTo>
                  <a:pt x="383100" y="2064"/>
                </a:lnTo>
                <a:lnTo>
                  <a:pt x="371436" y="6191"/>
                </a:lnTo>
                <a:lnTo>
                  <a:pt x="357827" y="8255"/>
                </a:lnTo>
                <a:lnTo>
                  <a:pt x="346163" y="12382"/>
                </a:lnTo>
                <a:lnTo>
                  <a:pt x="334498" y="14446"/>
                </a:lnTo>
                <a:lnTo>
                  <a:pt x="320870" y="18573"/>
                </a:lnTo>
                <a:lnTo>
                  <a:pt x="309206" y="22700"/>
                </a:lnTo>
                <a:lnTo>
                  <a:pt x="295597" y="24764"/>
                </a:lnTo>
                <a:lnTo>
                  <a:pt x="272249" y="33018"/>
                </a:lnTo>
                <a:lnTo>
                  <a:pt x="258640" y="37145"/>
                </a:lnTo>
                <a:lnTo>
                  <a:pt x="246976" y="39209"/>
                </a:lnTo>
                <a:lnTo>
                  <a:pt x="235311" y="43336"/>
                </a:lnTo>
                <a:lnTo>
                  <a:pt x="221702" y="47463"/>
                </a:lnTo>
                <a:lnTo>
                  <a:pt x="210019" y="49527"/>
                </a:lnTo>
                <a:lnTo>
                  <a:pt x="196410" y="53654"/>
                </a:lnTo>
                <a:lnTo>
                  <a:pt x="184745" y="57783"/>
                </a:lnTo>
                <a:lnTo>
                  <a:pt x="173081" y="59845"/>
                </a:lnTo>
                <a:lnTo>
                  <a:pt x="161417" y="63972"/>
                </a:lnTo>
                <a:lnTo>
                  <a:pt x="147789" y="66037"/>
                </a:lnTo>
                <a:lnTo>
                  <a:pt x="136124" y="70163"/>
                </a:lnTo>
                <a:lnTo>
                  <a:pt x="124460" y="72228"/>
                </a:lnTo>
                <a:lnTo>
                  <a:pt x="110851" y="74290"/>
                </a:lnTo>
                <a:lnTo>
                  <a:pt x="87503" y="78419"/>
                </a:lnTo>
                <a:lnTo>
                  <a:pt x="73894" y="80482"/>
                </a:lnTo>
                <a:lnTo>
                  <a:pt x="62230" y="82546"/>
                </a:lnTo>
                <a:lnTo>
                  <a:pt x="50565" y="82546"/>
                </a:lnTo>
                <a:lnTo>
                  <a:pt x="36937" y="84609"/>
                </a:lnTo>
                <a:lnTo>
                  <a:pt x="25273" y="84609"/>
                </a:lnTo>
                <a:lnTo>
                  <a:pt x="13608" y="86673"/>
                </a:lnTo>
                <a:lnTo>
                  <a:pt x="50565" y="86673"/>
                </a:lnTo>
                <a:lnTo>
                  <a:pt x="73894" y="82546"/>
                </a:lnTo>
                <a:lnTo>
                  <a:pt x="87503" y="80482"/>
                </a:lnTo>
                <a:lnTo>
                  <a:pt x="110851" y="76355"/>
                </a:lnTo>
                <a:lnTo>
                  <a:pt x="124460" y="74290"/>
                </a:lnTo>
                <a:lnTo>
                  <a:pt x="136124" y="72228"/>
                </a:lnTo>
                <a:lnTo>
                  <a:pt x="149733" y="68101"/>
                </a:lnTo>
                <a:lnTo>
                  <a:pt x="161417" y="66037"/>
                </a:lnTo>
                <a:lnTo>
                  <a:pt x="173081" y="61910"/>
                </a:lnTo>
                <a:lnTo>
                  <a:pt x="184745" y="59845"/>
                </a:lnTo>
                <a:lnTo>
                  <a:pt x="198354" y="55719"/>
                </a:lnTo>
                <a:lnTo>
                  <a:pt x="210019" y="51592"/>
                </a:lnTo>
                <a:lnTo>
                  <a:pt x="223647" y="49527"/>
                </a:lnTo>
                <a:lnTo>
                  <a:pt x="246976" y="41274"/>
                </a:lnTo>
                <a:lnTo>
                  <a:pt x="260584" y="39209"/>
                </a:lnTo>
                <a:lnTo>
                  <a:pt x="283932" y="30956"/>
                </a:lnTo>
                <a:lnTo>
                  <a:pt x="297541" y="26827"/>
                </a:lnTo>
                <a:lnTo>
                  <a:pt x="309206" y="24764"/>
                </a:lnTo>
                <a:lnTo>
                  <a:pt x="322814" y="20638"/>
                </a:lnTo>
                <a:lnTo>
                  <a:pt x="334498" y="18573"/>
                </a:lnTo>
                <a:lnTo>
                  <a:pt x="346163" y="14446"/>
                </a:lnTo>
                <a:lnTo>
                  <a:pt x="359771" y="10318"/>
                </a:lnTo>
                <a:lnTo>
                  <a:pt x="371436" y="8255"/>
                </a:lnTo>
                <a:lnTo>
                  <a:pt x="383100" y="4128"/>
                </a:lnTo>
                <a:lnTo>
                  <a:pt x="396728" y="2064"/>
                </a:lnTo>
                <a:lnTo>
                  <a:pt x="396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254818" y="4927091"/>
            <a:ext cx="315057" cy="276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965053" y="515099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65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624728" y="5133452"/>
            <a:ext cx="340360" cy="39370"/>
          </a:xfrm>
          <a:custGeom>
            <a:avLst/>
            <a:gdLst/>
            <a:ahLst/>
            <a:cxnLst/>
            <a:rect l="l" t="t" r="r" b="b"/>
            <a:pathLst>
              <a:path w="340360" h="39370">
                <a:moveTo>
                  <a:pt x="128361" y="2064"/>
                </a:moveTo>
                <a:lnTo>
                  <a:pt x="93346" y="2064"/>
                </a:lnTo>
                <a:lnTo>
                  <a:pt x="81678" y="4126"/>
                </a:lnTo>
                <a:lnTo>
                  <a:pt x="42783" y="12382"/>
                </a:lnTo>
                <a:lnTo>
                  <a:pt x="7778" y="28891"/>
                </a:lnTo>
                <a:lnTo>
                  <a:pt x="0" y="39209"/>
                </a:lnTo>
                <a:lnTo>
                  <a:pt x="1944" y="37145"/>
                </a:lnTo>
                <a:lnTo>
                  <a:pt x="3889" y="37145"/>
                </a:lnTo>
                <a:lnTo>
                  <a:pt x="42783" y="14444"/>
                </a:lnTo>
                <a:lnTo>
                  <a:pt x="81678" y="6191"/>
                </a:lnTo>
                <a:lnTo>
                  <a:pt x="93346" y="4126"/>
                </a:lnTo>
                <a:lnTo>
                  <a:pt x="116683" y="4126"/>
                </a:lnTo>
                <a:lnTo>
                  <a:pt x="128361" y="2064"/>
                </a:lnTo>
                <a:close/>
              </a:path>
              <a:path w="340360" h="39370">
                <a:moveTo>
                  <a:pt x="3889" y="37145"/>
                </a:moveTo>
                <a:lnTo>
                  <a:pt x="1944" y="37145"/>
                </a:lnTo>
                <a:lnTo>
                  <a:pt x="0" y="39209"/>
                </a:lnTo>
                <a:lnTo>
                  <a:pt x="1944" y="39209"/>
                </a:lnTo>
                <a:lnTo>
                  <a:pt x="3889" y="37145"/>
                </a:lnTo>
                <a:close/>
              </a:path>
              <a:path w="340360" h="39370">
                <a:moveTo>
                  <a:pt x="231417" y="4126"/>
                </a:moveTo>
                <a:lnTo>
                  <a:pt x="206144" y="4126"/>
                </a:lnTo>
                <a:lnTo>
                  <a:pt x="219753" y="6191"/>
                </a:lnTo>
                <a:lnTo>
                  <a:pt x="231417" y="6191"/>
                </a:lnTo>
                <a:lnTo>
                  <a:pt x="258654" y="10318"/>
                </a:lnTo>
                <a:lnTo>
                  <a:pt x="270318" y="10318"/>
                </a:lnTo>
                <a:lnTo>
                  <a:pt x="283927" y="12382"/>
                </a:lnTo>
                <a:lnTo>
                  <a:pt x="330604" y="20636"/>
                </a:lnTo>
                <a:lnTo>
                  <a:pt x="340324" y="20636"/>
                </a:lnTo>
                <a:lnTo>
                  <a:pt x="340324" y="18573"/>
                </a:lnTo>
                <a:lnTo>
                  <a:pt x="330604" y="16509"/>
                </a:lnTo>
                <a:lnTo>
                  <a:pt x="318940" y="16509"/>
                </a:lnTo>
                <a:lnTo>
                  <a:pt x="283927" y="10318"/>
                </a:lnTo>
                <a:lnTo>
                  <a:pt x="270318" y="8255"/>
                </a:lnTo>
                <a:lnTo>
                  <a:pt x="258654" y="8255"/>
                </a:lnTo>
                <a:lnTo>
                  <a:pt x="231417" y="4126"/>
                </a:lnTo>
                <a:close/>
              </a:path>
              <a:path w="340360" h="39370">
                <a:moveTo>
                  <a:pt x="206144" y="2064"/>
                </a:moveTo>
                <a:lnTo>
                  <a:pt x="167243" y="2064"/>
                </a:lnTo>
                <a:lnTo>
                  <a:pt x="180851" y="4126"/>
                </a:lnTo>
                <a:lnTo>
                  <a:pt x="219753" y="4126"/>
                </a:lnTo>
                <a:lnTo>
                  <a:pt x="206144" y="2064"/>
                </a:lnTo>
                <a:close/>
              </a:path>
              <a:path w="340360" h="39370">
                <a:moveTo>
                  <a:pt x="141970" y="0"/>
                </a:moveTo>
                <a:lnTo>
                  <a:pt x="128361" y="2064"/>
                </a:lnTo>
                <a:lnTo>
                  <a:pt x="153634" y="2064"/>
                </a:lnTo>
                <a:lnTo>
                  <a:pt x="141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548884" y="5170597"/>
            <a:ext cx="208094" cy="119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253846" y="4977637"/>
            <a:ext cx="313969" cy="228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832816" y="5197424"/>
            <a:ext cx="488315" cy="76835"/>
          </a:xfrm>
          <a:custGeom>
            <a:avLst/>
            <a:gdLst/>
            <a:ahLst/>
            <a:cxnLst/>
            <a:rect l="l" t="t" r="r" b="b"/>
            <a:pathLst>
              <a:path w="488314" h="76835">
                <a:moveTo>
                  <a:pt x="488119" y="0"/>
                </a:moveTo>
                <a:lnTo>
                  <a:pt x="435610" y="0"/>
                </a:lnTo>
                <a:lnTo>
                  <a:pt x="19440" y="39209"/>
                </a:lnTo>
                <a:lnTo>
                  <a:pt x="15552" y="39209"/>
                </a:lnTo>
                <a:lnTo>
                  <a:pt x="11664" y="41272"/>
                </a:lnTo>
                <a:lnTo>
                  <a:pt x="9720" y="43336"/>
                </a:lnTo>
                <a:lnTo>
                  <a:pt x="7776" y="43336"/>
                </a:lnTo>
                <a:lnTo>
                  <a:pt x="3888" y="45401"/>
                </a:lnTo>
                <a:lnTo>
                  <a:pt x="1944" y="47463"/>
                </a:lnTo>
                <a:lnTo>
                  <a:pt x="1944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32" y="70163"/>
                </a:lnTo>
                <a:lnTo>
                  <a:pt x="7776" y="70163"/>
                </a:lnTo>
                <a:lnTo>
                  <a:pt x="11664" y="74290"/>
                </a:lnTo>
                <a:lnTo>
                  <a:pt x="17496" y="74290"/>
                </a:lnTo>
                <a:lnTo>
                  <a:pt x="21384" y="76355"/>
                </a:lnTo>
                <a:lnTo>
                  <a:pt x="62230" y="76355"/>
                </a:lnTo>
                <a:lnTo>
                  <a:pt x="278100" y="59845"/>
                </a:lnTo>
                <a:lnTo>
                  <a:pt x="4881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829900" y="5194329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830872" y="5197424"/>
            <a:ext cx="435609" cy="57785"/>
          </a:xfrm>
          <a:custGeom>
            <a:avLst/>
            <a:gdLst/>
            <a:ahLst/>
            <a:cxnLst/>
            <a:rect l="l" t="t" r="r" b="b"/>
            <a:pathLst>
              <a:path w="435610" h="57785">
                <a:moveTo>
                  <a:pt x="435610" y="0"/>
                </a:moveTo>
                <a:lnTo>
                  <a:pt x="23328" y="39209"/>
                </a:lnTo>
                <a:lnTo>
                  <a:pt x="19440" y="39209"/>
                </a:lnTo>
                <a:lnTo>
                  <a:pt x="7776" y="45401"/>
                </a:lnTo>
                <a:lnTo>
                  <a:pt x="3888" y="49527"/>
                </a:lnTo>
                <a:lnTo>
                  <a:pt x="0" y="57781"/>
                </a:lnTo>
                <a:lnTo>
                  <a:pt x="435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5829900" y="5194329"/>
            <a:ext cx="496570" cy="80645"/>
          </a:xfrm>
          <a:custGeom>
            <a:avLst/>
            <a:gdLst/>
            <a:ahLst/>
            <a:cxnLst/>
            <a:rect l="l" t="t" r="r" b="b"/>
            <a:pathLst>
              <a:path w="496570" h="80645">
                <a:moveTo>
                  <a:pt x="19985" y="78310"/>
                </a:moveTo>
                <a:lnTo>
                  <a:pt x="24067" y="80481"/>
                </a:lnTo>
                <a:lnTo>
                  <a:pt x="65185" y="80481"/>
                </a:lnTo>
                <a:lnTo>
                  <a:pt x="90744" y="78527"/>
                </a:lnTo>
                <a:lnTo>
                  <a:pt x="24748" y="78527"/>
                </a:lnTo>
                <a:lnTo>
                  <a:pt x="24301" y="78419"/>
                </a:lnTo>
                <a:lnTo>
                  <a:pt x="20412" y="78419"/>
                </a:lnTo>
                <a:lnTo>
                  <a:pt x="19985" y="78310"/>
                </a:lnTo>
                <a:close/>
              </a:path>
              <a:path w="496570" h="80645">
                <a:moveTo>
                  <a:pt x="24338" y="78310"/>
                </a:moveTo>
                <a:lnTo>
                  <a:pt x="19985" y="78310"/>
                </a:lnTo>
                <a:lnTo>
                  <a:pt x="20412" y="78419"/>
                </a:lnTo>
                <a:lnTo>
                  <a:pt x="24309" y="78421"/>
                </a:lnTo>
                <a:lnTo>
                  <a:pt x="24748" y="78527"/>
                </a:lnTo>
                <a:lnTo>
                  <a:pt x="24338" y="78310"/>
                </a:lnTo>
                <a:close/>
              </a:path>
              <a:path w="496570" h="80645">
                <a:moveTo>
                  <a:pt x="65095" y="78419"/>
                </a:moveTo>
                <a:lnTo>
                  <a:pt x="24545" y="78419"/>
                </a:lnTo>
                <a:lnTo>
                  <a:pt x="24748" y="78527"/>
                </a:lnTo>
                <a:lnTo>
                  <a:pt x="90744" y="78527"/>
                </a:lnTo>
                <a:lnTo>
                  <a:pt x="92122" y="78421"/>
                </a:lnTo>
                <a:lnTo>
                  <a:pt x="65068" y="78421"/>
                </a:lnTo>
                <a:close/>
              </a:path>
              <a:path w="496570" h="80645">
                <a:moveTo>
                  <a:pt x="280836" y="61920"/>
                </a:moveTo>
                <a:lnTo>
                  <a:pt x="65068" y="78421"/>
                </a:lnTo>
                <a:lnTo>
                  <a:pt x="92149" y="78419"/>
                </a:lnTo>
                <a:lnTo>
                  <a:pt x="281172" y="63962"/>
                </a:lnTo>
                <a:lnTo>
                  <a:pt x="287944" y="61947"/>
                </a:lnTo>
                <a:lnTo>
                  <a:pt x="280744" y="61947"/>
                </a:lnTo>
                <a:close/>
              </a:path>
              <a:path w="496570" h="80645">
                <a:moveTo>
                  <a:pt x="14152" y="76245"/>
                </a:moveTo>
                <a:lnTo>
                  <a:pt x="18235" y="78419"/>
                </a:lnTo>
                <a:lnTo>
                  <a:pt x="20191" y="78419"/>
                </a:lnTo>
                <a:lnTo>
                  <a:pt x="19985" y="78310"/>
                </a:lnTo>
                <a:lnTo>
                  <a:pt x="24338" y="78310"/>
                </a:lnTo>
                <a:lnTo>
                  <a:pt x="20852" y="76464"/>
                </a:lnTo>
                <a:lnTo>
                  <a:pt x="18915" y="76464"/>
                </a:lnTo>
                <a:lnTo>
                  <a:pt x="18468" y="76355"/>
                </a:lnTo>
                <a:lnTo>
                  <a:pt x="14580" y="76355"/>
                </a:lnTo>
                <a:lnTo>
                  <a:pt x="14152" y="76245"/>
                </a:lnTo>
                <a:close/>
              </a:path>
              <a:path w="496570" h="80645">
                <a:moveTo>
                  <a:pt x="18502" y="76245"/>
                </a:moveTo>
                <a:lnTo>
                  <a:pt x="14152" y="76245"/>
                </a:lnTo>
                <a:lnTo>
                  <a:pt x="14580" y="76355"/>
                </a:lnTo>
                <a:lnTo>
                  <a:pt x="18468" y="76355"/>
                </a:lnTo>
                <a:lnTo>
                  <a:pt x="18915" y="76464"/>
                </a:lnTo>
                <a:lnTo>
                  <a:pt x="18502" y="76245"/>
                </a:lnTo>
                <a:close/>
              </a:path>
              <a:path w="496570" h="80645">
                <a:moveTo>
                  <a:pt x="20646" y="76355"/>
                </a:moveTo>
                <a:lnTo>
                  <a:pt x="18709" y="76355"/>
                </a:lnTo>
                <a:lnTo>
                  <a:pt x="18915" y="76464"/>
                </a:lnTo>
                <a:lnTo>
                  <a:pt x="20852" y="76464"/>
                </a:lnTo>
                <a:lnTo>
                  <a:pt x="20646" y="76355"/>
                </a:lnTo>
                <a:close/>
              </a:path>
              <a:path w="496570" h="80645">
                <a:moveTo>
                  <a:pt x="12750" y="73989"/>
                </a:moveTo>
                <a:lnTo>
                  <a:pt x="10012" y="73989"/>
                </a:lnTo>
                <a:lnTo>
                  <a:pt x="10264" y="74183"/>
                </a:lnTo>
                <a:lnTo>
                  <a:pt x="12228" y="76355"/>
                </a:lnTo>
                <a:lnTo>
                  <a:pt x="14358" y="76355"/>
                </a:lnTo>
                <a:lnTo>
                  <a:pt x="14152" y="76245"/>
                </a:lnTo>
                <a:lnTo>
                  <a:pt x="18502" y="76245"/>
                </a:lnTo>
                <a:lnTo>
                  <a:pt x="15387" y="74594"/>
                </a:lnTo>
                <a:lnTo>
                  <a:pt x="13316" y="74594"/>
                </a:lnTo>
                <a:lnTo>
                  <a:pt x="12636" y="74290"/>
                </a:lnTo>
                <a:lnTo>
                  <a:pt x="13032" y="74290"/>
                </a:lnTo>
                <a:lnTo>
                  <a:pt x="12750" y="73989"/>
                </a:lnTo>
                <a:close/>
              </a:path>
              <a:path w="496570" h="80645">
                <a:moveTo>
                  <a:pt x="13032" y="74290"/>
                </a:moveTo>
                <a:lnTo>
                  <a:pt x="12636" y="74290"/>
                </a:lnTo>
                <a:lnTo>
                  <a:pt x="13316" y="74594"/>
                </a:lnTo>
                <a:lnTo>
                  <a:pt x="13032" y="74290"/>
                </a:lnTo>
                <a:close/>
              </a:path>
              <a:path w="496570" h="80645">
                <a:moveTo>
                  <a:pt x="14813" y="74290"/>
                </a:moveTo>
                <a:lnTo>
                  <a:pt x="13032" y="74290"/>
                </a:lnTo>
                <a:lnTo>
                  <a:pt x="13316" y="74594"/>
                </a:lnTo>
                <a:lnTo>
                  <a:pt x="15387" y="74594"/>
                </a:lnTo>
                <a:lnTo>
                  <a:pt x="14813" y="74290"/>
                </a:lnTo>
                <a:close/>
              </a:path>
              <a:path w="496570" h="80645">
                <a:moveTo>
                  <a:pt x="10124" y="74109"/>
                </a:moveTo>
                <a:lnTo>
                  <a:pt x="10264" y="74183"/>
                </a:lnTo>
                <a:lnTo>
                  <a:pt x="10124" y="74109"/>
                </a:lnTo>
                <a:close/>
              </a:path>
              <a:path w="496570" h="80645">
                <a:moveTo>
                  <a:pt x="10012" y="73989"/>
                </a:moveTo>
                <a:lnTo>
                  <a:pt x="10264" y="74183"/>
                </a:lnTo>
                <a:lnTo>
                  <a:pt x="10012" y="73989"/>
                </a:lnTo>
                <a:close/>
              </a:path>
              <a:path w="496570" h="80645">
                <a:moveTo>
                  <a:pt x="3888" y="67068"/>
                </a:moveTo>
                <a:lnTo>
                  <a:pt x="3888" y="69560"/>
                </a:lnTo>
                <a:lnTo>
                  <a:pt x="6221" y="72044"/>
                </a:lnTo>
                <a:lnTo>
                  <a:pt x="10124" y="74109"/>
                </a:lnTo>
                <a:lnTo>
                  <a:pt x="12750" y="73989"/>
                </a:lnTo>
                <a:lnTo>
                  <a:pt x="11275" y="72412"/>
                </a:lnTo>
                <a:lnTo>
                  <a:pt x="7595" y="70465"/>
                </a:lnTo>
                <a:lnTo>
                  <a:pt x="7331" y="70348"/>
                </a:lnTo>
                <a:lnTo>
                  <a:pt x="6228" y="69132"/>
                </a:lnTo>
                <a:lnTo>
                  <a:pt x="5832" y="69132"/>
                </a:lnTo>
                <a:lnTo>
                  <a:pt x="5540" y="68403"/>
                </a:lnTo>
                <a:lnTo>
                  <a:pt x="5832" y="68403"/>
                </a:lnTo>
                <a:lnTo>
                  <a:pt x="5832" y="68099"/>
                </a:lnTo>
                <a:lnTo>
                  <a:pt x="4860" y="68099"/>
                </a:lnTo>
                <a:lnTo>
                  <a:pt x="3888" y="67068"/>
                </a:lnTo>
                <a:close/>
              </a:path>
              <a:path w="496570" h="80645">
                <a:moveTo>
                  <a:pt x="7231" y="70273"/>
                </a:moveTo>
                <a:lnTo>
                  <a:pt x="7484" y="70465"/>
                </a:lnTo>
                <a:lnTo>
                  <a:pt x="7231" y="70273"/>
                </a:lnTo>
                <a:close/>
              </a:path>
              <a:path w="496570" h="80645">
                <a:moveTo>
                  <a:pt x="7374" y="70348"/>
                </a:moveTo>
                <a:lnTo>
                  <a:pt x="7595" y="70465"/>
                </a:lnTo>
                <a:lnTo>
                  <a:pt x="7374" y="70348"/>
                </a:lnTo>
                <a:close/>
              </a:path>
              <a:path w="496570" h="80645">
                <a:moveTo>
                  <a:pt x="7303" y="70273"/>
                </a:moveTo>
                <a:close/>
              </a:path>
              <a:path w="496570" h="80645">
                <a:moveTo>
                  <a:pt x="5540" y="68403"/>
                </a:moveTo>
                <a:lnTo>
                  <a:pt x="5832" y="69132"/>
                </a:lnTo>
                <a:lnTo>
                  <a:pt x="5832" y="68712"/>
                </a:lnTo>
                <a:lnTo>
                  <a:pt x="5540" y="68403"/>
                </a:lnTo>
                <a:close/>
              </a:path>
              <a:path w="496570" h="80645">
                <a:moveTo>
                  <a:pt x="5832" y="68712"/>
                </a:moveTo>
                <a:lnTo>
                  <a:pt x="5832" y="69132"/>
                </a:lnTo>
                <a:lnTo>
                  <a:pt x="6228" y="69132"/>
                </a:lnTo>
                <a:lnTo>
                  <a:pt x="5832" y="68712"/>
                </a:lnTo>
                <a:close/>
              </a:path>
              <a:path w="496570" h="80645">
                <a:moveTo>
                  <a:pt x="5832" y="68403"/>
                </a:moveTo>
                <a:lnTo>
                  <a:pt x="5540" y="68403"/>
                </a:lnTo>
                <a:lnTo>
                  <a:pt x="5832" y="68712"/>
                </a:lnTo>
                <a:lnTo>
                  <a:pt x="5832" y="68403"/>
                </a:lnTo>
                <a:close/>
              </a:path>
              <a:path w="496570" h="80645">
                <a:moveTo>
                  <a:pt x="3888" y="65005"/>
                </a:moveTo>
                <a:lnTo>
                  <a:pt x="1944" y="65005"/>
                </a:lnTo>
                <a:lnTo>
                  <a:pt x="2041" y="65466"/>
                </a:lnTo>
                <a:lnTo>
                  <a:pt x="1944" y="68099"/>
                </a:lnTo>
                <a:lnTo>
                  <a:pt x="3888" y="68099"/>
                </a:lnTo>
                <a:lnTo>
                  <a:pt x="3888" y="67068"/>
                </a:lnTo>
                <a:lnTo>
                  <a:pt x="2916" y="66037"/>
                </a:lnTo>
                <a:lnTo>
                  <a:pt x="3888" y="66037"/>
                </a:lnTo>
                <a:lnTo>
                  <a:pt x="3888" y="65005"/>
                </a:lnTo>
                <a:close/>
              </a:path>
              <a:path w="496570" h="80645">
                <a:moveTo>
                  <a:pt x="5832" y="66037"/>
                </a:moveTo>
                <a:lnTo>
                  <a:pt x="3888" y="66037"/>
                </a:lnTo>
                <a:lnTo>
                  <a:pt x="3888" y="67068"/>
                </a:lnTo>
                <a:lnTo>
                  <a:pt x="4860" y="68099"/>
                </a:lnTo>
                <a:lnTo>
                  <a:pt x="5832" y="68099"/>
                </a:lnTo>
                <a:lnTo>
                  <a:pt x="5832" y="66037"/>
                </a:lnTo>
                <a:close/>
              </a:path>
              <a:path w="496570" h="80645">
                <a:moveTo>
                  <a:pt x="3888" y="66037"/>
                </a:moveTo>
                <a:lnTo>
                  <a:pt x="2916" y="66037"/>
                </a:lnTo>
                <a:lnTo>
                  <a:pt x="3888" y="67068"/>
                </a:lnTo>
                <a:lnTo>
                  <a:pt x="3888" y="66037"/>
                </a:lnTo>
                <a:close/>
              </a:path>
              <a:path w="496570" h="80645">
                <a:moveTo>
                  <a:pt x="1944" y="65259"/>
                </a:moveTo>
                <a:lnTo>
                  <a:pt x="1944" y="65466"/>
                </a:lnTo>
                <a:lnTo>
                  <a:pt x="1944" y="65259"/>
                </a:lnTo>
                <a:close/>
              </a:path>
              <a:path w="496570" h="80645">
                <a:moveTo>
                  <a:pt x="1944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4" y="65259"/>
                </a:lnTo>
                <a:lnTo>
                  <a:pt x="1944" y="65005"/>
                </a:lnTo>
                <a:lnTo>
                  <a:pt x="3888" y="65005"/>
                </a:lnTo>
                <a:lnTo>
                  <a:pt x="3888" y="64762"/>
                </a:lnTo>
                <a:lnTo>
                  <a:pt x="2063" y="60877"/>
                </a:lnTo>
                <a:lnTo>
                  <a:pt x="1944" y="57479"/>
                </a:lnTo>
                <a:lnTo>
                  <a:pt x="1652" y="57479"/>
                </a:lnTo>
                <a:lnTo>
                  <a:pt x="1944" y="56750"/>
                </a:lnTo>
                <a:lnTo>
                  <a:pt x="2341" y="56750"/>
                </a:lnTo>
                <a:lnTo>
                  <a:pt x="3888" y="55113"/>
                </a:lnTo>
                <a:lnTo>
                  <a:pt x="3888" y="54685"/>
                </a:lnTo>
                <a:lnTo>
                  <a:pt x="1944" y="54685"/>
                </a:lnTo>
                <a:lnTo>
                  <a:pt x="1944" y="54264"/>
                </a:lnTo>
                <a:close/>
              </a:path>
              <a:path w="496570" h="80645">
                <a:moveTo>
                  <a:pt x="288062" y="61912"/>
                </a:moveTo>
                <a:lnTo>
                  <a:pt x="280895" y="61920"/>
                </a:lnTo>
                <a:lnTo>
                  <a:pt x="280744" y="61947"/>
                </a:lnTo>
                <a:lnTo>
                  <a:pt x="287944" y="61947"/>
                </a:lnTo>
                <a:close/>
              </a:path>
              <a:path w="496570" h="80645">
                <a:moveTo>
                  <a:pt x="488839" y="39"/>
                </a:moveTo>
                <a:lnTo>
                  <a:pt x="280836" y="61920"/>
                </a:lnTo>
                <a:lnTo>
                  <a:pt x="288062" y="61912"/>
                </a:lnTo>
                <a:lnTo>
                  <a:pt x="489229" y="2064"/>
                </a:lnTo>
                <a:lnTo>
                  <a:pt x="489091" y="2060"/>
                </a:lnTo>
                <a:lnTo>
                  <a:pt x="488839" y="39"/>
                </a:lnTo>
                <a:close/>
              </a:path>
              <a:path w="496570" h="80645">
                <a:moveTo>
                  <a:pt x="1944" y="60623"/>
                </a:moveTo>
                <a:lnTo>
                  <a:pt x="1944" y="60877"/>
                </a:lnTo>
                <a:lnTo>
                  <a:pt x="1944" y="60623"/>
                </a:lnTo>
                <a:close/>
              </a:path>
              <a:path w="496570" h="80645">
                <a:moveTo>
                  <a:pt x="1944" y="60416"/>
                </a:moveTo>
                <a:lnTo>
                  <a:pt x="1944" y="60623"/>
                </a:lnTo>
                <a:lnTo>
                  <a:pt x="1944" y="60416"/>
                </a:lnTo>
                <a:close/>
              </a:path>
              <a:path w="496570" h="80645">
                <a:moveTo>
                  <a:pt x="1944" y="56750"/>
                </a:moveTo>
                <a:lnTo>
                  <a:pt x="1652" y="57479"/>
                </a:lnTo>
                <a:lnTo>
                  <a:pt x="1944" y="57171"/>
                </a:lnTo>
                <a:lnTo>
                  <a:pt x="1944" y="56750"/>
                </a:lnTo>
                <a:close/>
              </a:path>
              <a:path w="496570" h="80645">
                <a:moveTo>
                  <a:pt x="1944" y="57171"/>
                </a:moveTo>
                <a:lnTo>
                  <a:pt x="1652" y="57479"/>
                </a:lnTo>
                <a:lnTo>
                  <a:pt x="1944" y="57479"/>
                </a:lnTo>
                <a:lnTo>
                  <a:pt x="1944" y="57171"/>
                </a:lnTo>
                <a:close/>
              </a:path>
              <a:path w="496570" h="80645">
                <a:moveTo>
                  <a:pt x="2341" y="56750"/>
                </a:moveTo>
                <a:lnTo>
                  <a:pt x="1944" y="56750"/>
                </a:lnTo>
                <a:lnTo>
                  <a:pt x="1944" y="57171"/>
                </a:lnTo>
                <a:lnTo>
                  <a:pt x="2341" y="56750"/>
                </a:lnTo>
                <a:close/>
              </a:path>
              <a:path w="496570" h="80645">
                <a:moveTo>
                  <a:pt x="2235" y="53956"/>
                </a:moveTo>
                <a:lnTo>
                  <a:pt x="1944" y="54264"/>
                </a:lnTo>
                <a:lnTo>
                  <a:pt x="1944" y="54685"/>
                </a:lnTo>
                <a:lnTo>
                  <a:pt x="2235" y="53956"/>
                </a:lnTo>
                <a:close/>
              </a:path>
              <a:path w="496570" h="80645">
                <a:moveTo>
                  <a:pt x="3888" y="53956"/>
                </a:moveTo>
                <a:lnTo>
                  <a:pt x="2235" y="53956"/>
                </a:lnTo>
                <a:lnTo>
                  <a:pt x="1944" y="54685"/>
                </a:lnTo>
                <a:lnTo>
                  <a:pt x="3888" y="54685"/>
                </a:lnTo>
                <a:lnTo>
                  <a:pt x="3888" y="53956"/>
                </a:lnTo>
                <a:close/>
              </a:path>
              <a:path w="496570" h="80645">
                <a:moveTo>
                  <a:pt x="14358" y="43336"/>
                </a:moveTo>
                <a:lnTo>
                  <a:pt x="12403" y="43336"/>
                </a:lnTo>
                <a:lnTo>
                  <a:pt x="8165" y="45584"/>
                </a:lnTo>
                <a:lnTo>
                  <a:pt x="1944" y="52195"/>
                </a:lnTo>
                <a:lnTo>
                  <a:pt x="1944" y="54264"/>
                </a:lnTo>
                <a:lnTo>
                  <a:pt x="2235" y="53956"/>
                </a:lnTo>
                <a:lnTo>
                  <a:pt x="3888" y="53956"/>
                </a:lnTo>
                <a:lnTo>
                  <a:pt x="3888" y="53352"/>
                </a:lnTo>
                <a:lnTo>
                  <a:pt x="3596" y="53352"/>
                </a:lnTo>
                <a:lnTo>
                  <a:pt x="3888" y="52623"/>
                </a:lnTo>
                <a:lnTo>
                  <a:pt x="4283" y="52623"/>
                </a:lnTo>
                <a:lnTo>
                  <a:pt x="9245" y="47355"/>
                </a:lnTo>
                <a:lnTo>
                  <a:pt x="9428" y="47161"/>
                </a:lnTo>
                <a:lnTo>
                  <a:pt x="12857" y="45401"/>
                </a:lnTo>
                <a:lnTo>
                  <a:pt x="12636" y="45401"/>
                </a:lnTo>
                <a:lnTo>
                  <a:pt x="13064" y="45291"/>
                </a:lnTo>
                <a:lnTo>
                  <a:pt x="15020" y="45291"/>
                </a:lnTo>
                <a:lnTo>
                  <a:pt x="18502" y="43446"/>
                </a:lnTo>
                <a:lnTo>
                  <a:pt x="14152" y="43446"/>
                </a:lnTo>
                <a:lnTo>
                  <a:pt x="14358" y="43336"/>
                </a:lnTo>
                <a:close/>
              </a:path>
              <a:path w="496570" h="80645">
                <a:moveTo>
                  <a:pt x="3888" y="52623"/>
                </a:moveTo>
                <a:lnTo>
                  <a:pt x="3596" y="53352"/>
                </a:lnTo>
                <a:lnTo>
                  <a:pt x="3888" y="53043"/>
                </a:lnTo>
                <a:lnTo>
                  <a:pt x="3888" y="52623"/>
                </a:lnTo>
                <a:close/>
              </a:path>
              <a:path w="496570" h="80645">
                <a:moveTo>
                  <a:pt x="3888" y="53043"/>
                </a:moveTo>
                <a:lnTo>
                  <a:pt x="3596" y="53352"/>
                </a:lnTo>
                <a:lnTo>
                  <a:pt x="3888" y="53352"/>
                </a:lnTo>
                <a:lnTo>
                  <a:pt x="3888" y="53043"/>
                </a:lnTo>
                <a:close/>
              </a:path>
              <a:path w="496570" h="80645">
                <a:moveTo>
                  <a:pt x="4283" y="52623"/>
                </a:moveTo>
                <a:lnTo>
                  <a:pt x="3888" y="52623"/>
                </a:lnTo>
                <a:lnTo>
                  <a:pt x="3888" y="53043"/>
                </a:lnTo>
                <a:lnTo>
                  <a:pt x="4283" y="52623"/>
                </a:lnTo>
                <a:close/>
              </a:path>
              <a:path w="496570" h="80645">
                <a:moveTo>
                  <a:pt x="9428" y="4716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315" y="47281"/>
                </a:moveTo>
                <a:lnTo>
                  <a:pt x="9176" y="47355"/>
                </a:lnTo>
                <a:lnTo>
                  <a:pt x="9315" y="47281"/>
                </a:lnTo>
                <a:close/>
              </a:path>
              <a:path w="496570" h="80645">
                <a:moveTo>
                  <a:pt x="9541" y="47161"/>
                </a:moveTo>
                <a:lnTo>
                  <a:pt x="9315" y="47281"/>
                </a:lnTo>
                <a:lnTo>
                  <a:pt x="9541" y="47161"/>
                </a:lnTo>
                <a:close/>
              </a:path>
              <a:path w="496570" h="80645">
                <a:moveTo>
                  <a:pt x="13064" y="45291"/>
                </a:moveTo>
                <a:lnTo>
                  <a:pt x="12636" y="45401"/>
                </a:lnTo>
                <a:lnTo>
                  <a:pt x="12857" y="45401"/>
                </a:lnTo>
                <a:lnTo>
                  <a:pt x="13064" y="45291"/>
                </a:lnTo>
                <a:close/>
              </a:path>
              <a:path w="496570" h="80645">
                <a:moveTo>
                  <a:pt x="15020" y="45291"/>
                </a:moveTo>
                <a:lnTo>
                  <a:pt x="13064" y="45291"/>
                </a:lnTo>
                <a:lnTo>
                  <a:pt x="12857" y="45401"/>
                </a:lnTo>
                <a:lnTo>
                  <a:pt x="14813" y="45401"/>
                </a:lnTo>
                <a:lnTo>
                  <a:pt x="15020" y="45291"/>
                </a:lnTo>
                <a:close/>
              </a:path>
              <a:path w="496570" h="80645">
                <a:moveTo>
                  <a:pt x="22341" y="41272"/>
                </a:moveTo>
                <a:lnTo>
                  <a:pt x="18223" y="41278"/>
                </a:lnTo>
                <a:lnTo>
                  <a:pt x="14152" y="43446"/>
                </a:lnTo>
                <a:lnTo>
                  <a:pt x="14580" y="43336"/>
                </a:lnTo>
                <a:lnTo>
                  <a:pt x="18468" y="43336"/>
                </a:lnTo>
                <a:lnTo>
                  <a:pt x="18915" y="43227"/>
                </a:lnTo>
                <a:lnTo>
                  <a:pt x="23519" y="43227"/>
                </a:lnTo>
                <a:lnTo>
                  <a:pt x="43169" y="41278"/>
                </a:lnTo>
                <a:lnTo>
                  <a:pt x="22279" y="41278"/>
                </a:lnTo>
                <a:close/>
              </a:path>
              <a:path w="496570" h="80645">
                <a:moveTo>
                  <a:pt x="18915" y="43227"/>
                </a:moveTo>
                <a:lnTo>
                  <a:pt x="18468" y="43336"/>
                </a:lnTo>
                <a:lnTo>
                  <a:pt x="14580" y="43336"/>
                </a:lnTo>
                <a:lnTo>
                  <a:pt x="14152" y="43446"/>
                </a:lnTo>
                <a:lnTo>
                  <a:pt x="18502" y="43446"/>
                </a:lnTo>
                <a:lnTo>
                  <a:pt x="18915" y="43227"/>
                </a:lnTo>
                <a:close/>
              </a:path>
              <a:path w="496570" h="80645">
                <a:moveTo>
                  <a:pt x="23519" y="43227"/>
                </a:moveTo>
                <a:lnTo>
                  <a:pt x="18915" y="43227"/>
                </a:lnTo>
                <a:lnTo>
                  <a:pt x="18709" y="43336"/>
                </a:lnTo>
                <a:lnTo>
                  <a:pt x="22415" y="43336"/>
                </a:lnTo>
                <a:lnTo>
                  <a:pt x="23519" y="43227"/>
                </a:lnTo>
                <a:close/>
              </a:path>
              <a:path w="496570" h="80645">
                <a:moveTo>
                  <a:pt x="496168" y="0"/>
                </a:moveTo>
                <a:lnTo>
                  <a:pt x="438487" y="0"/>
                </a:lnTo>
                <a:lnTo>
                  <a:pt x="22279" y="41278"/>
                </a:lnTo>
                <a:lnTo>
                  <a:pt x="43231" y="41272"/>
                </a:lnTo>
                <a:lnTo>
                  <a:pt x="438581" y="2064"/>
                </a:lnTo>
                <a:lnTo>
                  <a:pt x="482045" y="2060"/>
                </a:lnTo>
                <a:lnTo>
                  <a:pt x="488839" y="39"/>
                </a:lnTo>
                <a:lnTo>
                  <a:pt x="496036" y="39"/>
                </a:lnTo>
                <a:lnTo>
                  <a:pt x="496168" y="0"/>
                </a:lnTo>
                <a:close/>
              </a:path>
              <a:path w="496570" h="80645">
                <a:moveTo>
                  <a:pt x="496036" y="39"/>
                </a:moveTo>
                <a:lnTo>
                  <a:pt x="488839" y="39"/>
                </a:lnTo>
                <a:lnTo>
                  <a:pt x="489091" y="2064"/>
                </a:lnTo>
                <a:lnTo>
                  <a:pt x="489243" y="2060"/>
                </a:lnTo>
                <a:lnTo>
                  <a:pt x="496036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5892597" y="5194329"/>
            <a:ext cx="426395" cy="108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365251"/>
            <a:ext cx="67157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75F54"/>
                </a:solidFill>
                <a:latin typeface="Tw Cen MT"/>
                <a:cs typeface="Tw Cen MT"/>
              </a:rPr>
              <a:t>Conceptual Model: </a:t>
            </a:r>
            <a:r>
              <a:rPr sz="3200" spc="-5" dirty="0">
                <a:solidFill>
                  <a:srgbClr val="775F54"/>
                </a:solidFill>
                <a:latin typeface="Tw Cen MT"/>
                <a:cs typeface="Tw Cen MT"/>
              </a:rPr>
              <a:t>Single </a:t>
            </a:r>
            <a:r>
              <a:rPr sz="3200" dirty="0">
                <a:solidFill>
                  <a:srgbClr val="775F54"/>
                </a:solidFill>
                <a:latin typeface="Tw Cen MT"/>
                <a:cs typeface="Tw Cen MT"/>
              </a:rPr>
              <a:t>Server</a:t>
            </a:r>
            <a:r>
              <a:rPr sz="3200" spc="-3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Tw Cen MT"/>
                <a:cs typeface="Tw Cen MT"/>
              </a:rPr>
              <a:t>Queue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578649"/>
            <a:ext cx="6256020" cy="17621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Customer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5" dirty="0">
                <a:latin typeface="Tw Cen MT"/>
                <a:cs typeface="Tw Cen MT"/>
              </a:rPr>
              <a:t>(aircraft)</a:t>
            </a:r>
            <a:endParaRPr sz="2000">
              <a:latin typeface="Tw Cen MT"/>
              <a:cs typeface="Tw Cen MT"/>
            </a:endParaRPr>
          </a:p>
          <a:p>
            <a:pPr marL="652780" lvl="1" indent="-274955">
              <a:lnSpc>
                <a:spcPct val="100000"/>
              </a:lnSpc>
              <a:spcBef>
                <a:spcPts val="409"/>
              </a:spcBef>
              <a:buClr>
                <a:srgbClr val="93B6D2"/>
              </a:buClr>
              <a:buSzPct val="69444"/>
              <a:buFont typeface="Wingdings 2"/>
              <a:buChar char=""/>
              <a:tabLst>
                <a:tab pos="652780" algn="l"/>
                <a:tab pos="653415" algn="l"/>
              </a:tabLst>
            </a:pPr>
            <a:r>
              <a:rPr sz="1800" dirty="0">
                <a:latin typeface="Tw Cen MT"/>
                <a:cs typeface="Tw Cen MT"/>
              </a:rPr>
              <a:t>Entities </a:t>
            </a:r>
            <a:r>
              <a:rPr sz="1800" spc="-5" dirty="0">
                <a:latin typeface="Tw Cen MT"/>
                <a:cs typeface="Tw Cen MT"/>
              </a:rPr>
              <a:t>utilizing </a:t>
            </a:r>
            <a:r>
              <a:rPr sz="1800" dirty="0">
                <a:latin typeface="Tw Cen MT"/>
                <a:cs typeface="Tw Cen MT"/>
              </a:rPr>
              <a:t>the</a:t>
            </a:r>
            <a:r>
              <a:rPr sz="1800" spc="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system/resources</a:t>
            </a:r>
            <a:endParaRPr sz="1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44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10" dirty="0">
                <a:latin typeface="Tw Cen MT"/>
                <a:cs typeface="Tw Cen MT"/>
              </a:rPr>
              <a:t>Server</a:t>
            </a:r>
            <a:r>
              <a:rPr sz="2000" spc="-5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(runway)</a:t>
            </a:r>
            <a:endParaRPr sz="2000">
              <a:latin typeface="Tw Cen MT"/>
              <a:cs typeface="Tw Cen MT"/>
            </a:endParaRPr>
          </a:p>
          <a:p>
            <a:pPr marL="652780" lvl="1" indent="-274955">
              <a:lnSpc>
                <a:spcPct val="100000"/>
              </a:lnSpc>
              <a:spcBef>
                <a:spcPts val="395"/>
              </a:spcBef>
              <a:buClr>
                <a:srgbClr val="93B6D2"/>
              </a:buClr>
              <a:buSzPct val="69444"/>
              <a:buFont typeface="Wingdings 2"/>
              <a:buChar char=""/>
              <a:tabLst>
                <a:tab pos="652780" algn="l"/>
                <a:tab pos="653415" algn="l"/>
              </a:tabLst>
            </a:pPr>
            <a:r>
              <a:rPr sz="1800" spc="-10" dirty="0">
                <a:latin typeface="Tw Cen MT"/>
                <a:cs typeface="Tw Cen MT"/>
              </a:rPr>
              <a:t>Resource </a:t>
            </a:r>
            <a:r>
              <a:rPr sz="1800" dirty="0">
                <a:latin typeface="Tw Cen MT"/>
                <a:cs typeface="Tw Cen MT"/>
              </a:rPr>
              <a:t>that </a:t>
            </a:r>
            <a:r>
              <a:rPr sz="1800" spc="-5" dirty="0">
                <a:latin typeface="Tw Cen MT"/>
                <a:cs typeface="Tw Cen MT"/>
              </a:rPr>
              <a:t>is serially </a:t>
            </a:r>
            <a:r>
              <a:rPr sz="1800" dirty="0">
                <a:latin typeface="Tw Cen MT"/>
                <a:cs typeface="Tw Cen MT"/>
              </a:rPr>
              <a:t>reused; </a:t>
            </a:r>
            <a:r>
              <a:rPr sz="1800" spc="5" dirty="0">
                <a:latin typeface="Tw Cen MT"/>
                <a:cs typeface="Tw Cen MT"/>
              </a:rPr>
              <a:t>serves </a:t>
            </a:r>
            <a:r>
              <a:rPr sz="1800" dirty="0">
                <a:latin typeface="Tw Cen MT"/>
                <a:cs typeface="Tw Cen MT"/>
              </a:rPr>
              <a:t>one customer at a</a:t>
            </a:r>
            <a:r>
              <a:rPr sz="1800" spc="-6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time</a:t>
            </a:r>
            <a:endParaRPr sz="1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44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dirty="0">
                <a:latin typeface="Tw Cen MT"/>
                <a:cs typeface="Tw Cen MT"/>
              </a:rPr>
              <a:t>Queue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09800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4419600" y="0"/>
                </a:moveTo>
                <a:lnTo>
                  <a:pt x="764006" y="0"/>
                </a:lnTo>
                <a:lnTo>
                  <a:pt x="0" y="978408"/>
                </a:lnTo>
                <a:lnTo>
                  <a:pt x="3655567" y="978408"/>
                </a:lnTo>
                <a:lnTo>
                  <a:pt x="441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209800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0" y="978408"/>
                </a:moveTo>
                <a:lnTo>
                  <a:pt x="764006" y="0"/>
                </a:lnTo>
                <a:lnTo>
                  <a:pt x="4419600" y="0"/>
                </a:lnTo>
                <a:lnTo>
                  <a:pt x="3655567" y="978408"/>
                </a:lnTo>
                <a:lnTo>
                  <a:pt x="0" y="978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981200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4" h="292735">
                <a:moveTo>
                  <a:pt x="0" y="292608"/>
                </a:moveTo>
                <a:lnTo>
                  <a:pt x="140207" y="292608"/>
                </a:lnTo>
                <a:lnTo>
                  <a:pt x="1402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1981200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4" h="292735">
                <a:moveTo>
                  <a:pt x="0" y="292608"/>
                </a:moveTo>
                <a:lnTo>
                  <a:pt x="140207" y="292608"/>
                </a:lnTo>
                <a:lnTo>
                  <a:pt x="1402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828800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4" h="140335">
                <a:moveTo>
                  <a:pt x="292608" y="0"/>
                </a:moveTo>
                <a:lnTo>
                  <a:pt x="0" y="0"/>
                </a:lnTo>
                <a:lnTo>
                  <a:pt x="73139" y="140208"/>
                </a:lnTo>
                <a:lnTo>
                  <a:pt x="219456" y="140208"/>
                </a:lnTo>
                <a:lnTo>
                  <a:pt x="292608" y="0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1828800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4" h="140335">
                <a:moveTo>
                  <a:pt x="0" y="0"/>
                </a:moveTo>
                <a:lnTo>
                  <a:pt x="73139" y="140208"/>
                </a:lnTo>
                <a:lnTo>
                  <a:pt x="219456" y="1402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0" y="1142999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1426" y="1143214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400" y="1142999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6295" y="1435002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993" y="142569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1874" y="142243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524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3035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277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056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352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809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588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366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1461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119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898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6778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651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430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209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524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3035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3277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4056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8352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809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6588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366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1461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9119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9898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6778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1651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430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209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1427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22062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179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9590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7379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5711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490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72696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80487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9022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9801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05805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554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33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3112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76208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6474" y="13782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58686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50899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3111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33377" y="13782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25570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17782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08048" y="13782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00261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92473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84686" y="13782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75235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5500" y="13772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57713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49925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42138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32384" y="13772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4597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16809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07075" y="13772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99287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91500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83712" y="13772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5741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65203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7493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8273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90526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98314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0804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1583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23623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3337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116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48952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5868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6647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5741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65203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7493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8273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90526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8314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0804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1583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23623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3337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4116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48952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5868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6647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5644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64230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73959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81766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89553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97341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0707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1486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2649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3238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4019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47979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5771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65500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9180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99590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07378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1711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2489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3268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4242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5022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58015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165803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7553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83325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9111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0084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08653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1644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4229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33963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1750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4953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927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707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7486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8460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9238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30017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7963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1769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2550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3329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9180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099590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07378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11711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2489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3268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4242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5022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58015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65803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7553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83325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9111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0084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08653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1644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24229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33963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41750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4953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5927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6707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7486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8460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9238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0017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07963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769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550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3329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90810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9861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106404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1613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12392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13171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14144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4923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15704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64829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17456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18235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19013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19987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07680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1546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223255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232989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40776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4856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58299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26610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7389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8362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9141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9920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06989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1672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2453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231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5860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66388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76123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83930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9171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0145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09239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1702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24814" y="14319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34548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4235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450143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459877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467664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475452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485186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492973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500781" y="14319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5860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66388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76123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83930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9171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0145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09239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41702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424814" y="14360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34548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44235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450143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459877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67664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475452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485186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492973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500781" y="14360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762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65415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75150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82956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90744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0047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0826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1605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23840" y="14308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433575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441382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49169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45890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46669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474478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84213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492001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99807" y="14308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936964" y="14205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4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4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4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4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4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4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4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4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4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4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4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4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4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4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4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4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071341" y="14205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4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4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4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4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4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4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4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4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4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38159" y="141023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4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4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4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4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4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4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4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17329" y="1406110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4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4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4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4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4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54195" y="13761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63933" y="13761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75619" y="13761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850299" y="1382378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60038" y="138237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73669" y="1382378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872377" y="1375156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09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09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09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09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09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09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09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09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09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58219" y="13751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49326" y="13751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978845" y="1505164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4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39132" y="1417459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09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09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479345" y="1142999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189166" y="13669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48352" y="1349360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72400" y="1386505"/>
            <a:ext cx="208392" cy="11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478372" y="1193545"/>
            <a:ext cx="314418" cy="228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056740" y="1413332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53819" y="1410237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54792" y="1413332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053819" y="1410237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116606" y="1410237"/>
            <a:ext cx="427006" cy="108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2000" y="2514600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3048000" y="0"/>
                </a:moveTo>
                <a:lnTo>
                  <a:pt x="268338" y="0"/>
                </a:lnTo>
                <a:lnTo>
                  <a:pt x="0" y="368808"/>
                </a:lnTo>
                <a:lnTo>
                  <a:pt x="2779649" y="368808"/>
                </a:lnTo>
                <a:lnTo>
                  <a:pt x="30480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2000" y="2514600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0" y="368808"/>
                </a:moveTo>
                <a:lnTo>
                  <a:pt x="268338" y="0"/>
                </a:lnTo>
                <a:lnTo>
                  <a:pt x="3048000" y="0"/>
                </a:lnTo>
                <a:lnTo>
                  <a:pt x="2779649" y="368808"/>
                </a:lnTo>
                <a:lnTo>
                  <a:pt x="0" y="368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193024" y="2155951"/>
            <a:ext cx="1110205" cy="54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29400" y="1149095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628426" y="1149310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29400" y="1149095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633295" y="1441098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44993" y="143179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648874" y="142852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7224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80035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68977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69756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705352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71509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72288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73066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738461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74819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75598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763778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77351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78130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78909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7224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680035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68977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69756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705352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1509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72288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73066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738461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74819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75598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763778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77351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78130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78909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67127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679062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68879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696590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704379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71411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2190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29696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37487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4722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75501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762805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77254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78033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78812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33208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23474" y="1384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15686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907899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900111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890377" y="1384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882570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74782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865048" y="1384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857261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849473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841686" y="13843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932235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922500" y="13833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914713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906925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899138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889384" y="13833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881597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873809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864075" y="13833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856287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848500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840712" y="13833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81441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22203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83193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83973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847526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855314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86504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87283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880623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89037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89816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905952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91568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2347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81441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822203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83193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83973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847526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855314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86504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87283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880623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89037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89816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905952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1568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2347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1344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821230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830959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838766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846553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54341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86407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7186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879649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88938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89719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904979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91471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22500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94880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956590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964378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97411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8189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8968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99942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0722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015015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022803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03253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040325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04811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05784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065653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07344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081229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090963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098750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10653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11627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12407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13186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14160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14938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15717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164963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17469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18250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19029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94880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56590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964378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97411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98189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98968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99942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00722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015015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022803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03253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040325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04811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05784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065653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07344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081229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090963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098750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10653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11627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12407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13186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14160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14938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15717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164963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17469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18250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19029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947810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95561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963404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97313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98092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98871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99844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00623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01404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021829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03156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03935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04713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05687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064680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07246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080255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089989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097776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0556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15299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2310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13089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14062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14841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15620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163989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17372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18153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18931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21560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223388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233123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240930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24871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25845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266239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27402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281814" y="14380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291548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29935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07143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316877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324664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32452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342186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349973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357781" y="14380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21560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223388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233123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240930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24871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25845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266239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27402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281814" y="14421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291548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29935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307143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316877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324664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332452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342186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349973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357781" y="14421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21462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222415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232150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239956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247744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25747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26526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27305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280840" y="14369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0575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298382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306169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31590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32369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331478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341213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349001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356807" y="14369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793964" y="1426651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4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4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4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4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4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4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4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4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4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4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4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4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4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4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4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4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928341" y="1426651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4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4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4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4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4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4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4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4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4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195159" y="1416333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4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4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4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4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4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4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4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374329" y="1412206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4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4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4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4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4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711195" y="13822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720933" y="13822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732619" y="13822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707299" y="1388474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717038" y="1388474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730669" y="1388474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729377" y="1381252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09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09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09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09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09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09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09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09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09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715219" y="138125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06326" y="138125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835845" y="1511260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4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196132" y="1423555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09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09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6345" y="1149095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046166" y="137299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705352" y="1355456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629400" y="1392601"/>
            <a:ext cx="208392" cy="11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35372" y="1199641"/>
            <a:ext cx="314418" cy="228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913740" y="1419428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910819" y="1416333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911792" y="1419428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910819" y="1416333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973606" y="1416333"/>
            <a:ext cx="427006" cy="108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486400" y="1155191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485426" y="1155406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486400" y="1155191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490295" y="1447194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501993" y="143789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505874" y="1434622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52924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537036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54677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554563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562353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57209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57988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58767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595461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60519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612989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20778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63051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63830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64609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52924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537036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54677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554563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562353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57209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7988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58767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595461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0519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612989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20778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63051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63830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64609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52827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536062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54579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553590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561379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57111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57890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586696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594487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60422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61201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619805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62954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63733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64512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790208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780474" y="13904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772686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764899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757111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747377" y="13904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739570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31783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22048" y="13904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14261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06473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698686" y="13904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789235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779500" y="13894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71713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63925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756138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746384" y="13894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738597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30809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21075" y="13894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13287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05500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697712" y="13894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67141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679204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68893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696739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04526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12314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722048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72983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737623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74737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75516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762952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77268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78047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67141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679204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68893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696739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704526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712314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722048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72983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737623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74737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75516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762952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77268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78047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67044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678230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68795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69576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703553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711340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72107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72886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736650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74638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75419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761978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77171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779500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80580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81359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821378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83111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838899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84668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85642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864228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872015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879803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88953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89732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90511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91484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922653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93044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938228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94796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95575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96353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97327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981079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98886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99860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006388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014175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021963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03169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03950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04729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80580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81359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821378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83111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838899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668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85642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864228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872015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879803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88953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89732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90511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91484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922653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93044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938228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94796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95575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96353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97327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981079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98886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99860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006388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014175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021963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03169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03950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04729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5804810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812616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820404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83013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837926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84571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85544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86323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87104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878829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88856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89635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90413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591387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5921680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92946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937255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94698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595477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596256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97229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98010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98789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599762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00541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01320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020989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03072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03853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04631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07260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080388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090123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097930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10571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11545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123239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13102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138814" y="14440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148548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156355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164143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173877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18166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189452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199186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206974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214781" y="14440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07260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080388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090123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097930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10571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11545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123239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13102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138814" y="14482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148548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156355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164143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173877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18166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189452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199186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206974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214781" y="14482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07162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079415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08914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6096956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104744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11447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12226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13005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137840" y="14430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147575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155382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163169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17290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180691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188478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198213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206000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213807" y="14430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5650964" y="14327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5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5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5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5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5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5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5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5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5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5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5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5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5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5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5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5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5785341" y="14327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5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5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5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5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5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5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5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5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5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5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5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5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5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5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5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5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052159" y="1422429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5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5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5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5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5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5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5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5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5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5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5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5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5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231329" y="1418302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5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5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5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5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5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5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5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5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5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5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5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5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5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5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5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568195" y="13883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577933" y="13883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589618" y="13883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5564299" y="139457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5574038" y="139457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587670" y="1394570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586377" y="1387348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10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10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10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10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10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10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10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10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572219" y="13873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563326" y="13873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692845" y="1517356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53132" y="1429651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10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10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193345" y="1155191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903165" y="137909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562353" y="1361552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486400" y="1398697"/>
            <a:ext cx="208392" cy="119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192372" y="1205737"/>
            <a:ext cx="314418" cy="228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770740" y="1425524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767819" y="1422429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768792" y="1425524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5767819" y="1422429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5830606" y="1422429"/>
            <a:ext cx="427006" cy="108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057400" y="3505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400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057400" y="3505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586227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657600" y="3581400"/>
            <a:ext cx="2286000" cy="762000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2000"/>
                </a:moveTo>
                <a:lnTo>
                  <a:pt x="2286000" y="762000"/>
                </a:lnTo>
                <a:lnTo>
                  <a:pt x="2286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657600" y="3581400"/>
            <a:ext cx="2286000" cy="762000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2000"/>
                </a:moveTo>
                <a:lnTo>
                  <a:pt x="2286000" y="762000"/>
                </a:lnTo>
                <a:lnTo>
                  <a:pt x="2286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881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262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643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048635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5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0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7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0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5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7" y="102088"/>
                </a:lnTo>
                <a:lnTo>
                  <a:pt x="47497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610235" h="171450">
                <a:moveTo>
                  <a:pt x="609726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609726" y="104628"/>
                </a:lnTo>
                <a:lnTo>
                  <a:pt x="609726" y="66528"/>
                </a:lnTo>
                <a:close/>
              </a:path>
              <a:path w="610235" h="171450">
                <a:moveTo>
                  <a:pt x="47497" y="69068"/>
                </a:moveTo>
                <a:lnTo>
                  <a:pt x="47497" y="102088"/>
                </a:lnTo>
                <a:lnTo>
                  <a:pt x="75800" y="85578"/>
                </a:lnTo>
                <a:lnTo>
                  <a:pt x="47497" y="69068"/>
                </a:lnTo>
                <a:close/>
              </a:path>
              <a:path w="610235" h="171450">
                <a:moveTo>
                  <a:pt x="75800" y="85578"/>
                </a:moveTo>
                <a:lnTo>
                  <a:pt x="47497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5" h="171450">
                <a:moveTo>
                  <a:pt x="104103" y="69068"/>
                </a:moveTo>
                <a:lnTo>
                  <a:pt x="47497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6020434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4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4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610234" h="171450">
                <a:moveTo>
                  <a:pt x="609726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609726" y="104628"/>
                </a:lnTo>
                <a:lnTo>
                  <a:pt x="609726" y="66528"/>
                </a:lnTo>
                <a:close/>
              </a:path>
              <a:path w="610234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610234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4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448435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5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5" h="171450">
                <a:moveTo>
                  <a:pt x="108458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610235" h="171450">
                <a:moveTo>
                  <a:pt x="609727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609727" y="104628"/>
                </a:lnTo>
                <a:lnTo>
                  <a:pt x="609727" y="66528"/>
                </a:lnTo>
                <a:close/>
              </a:path>
              <a:path w="61023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61023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7772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72344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76916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 txBox="1"/>
          <p:nvPr/>
        </p:nvSpPr>
        <p:spPr>
          <a:xfrm>
            <a:off x="6861809" y="3216986"/>
            <a:ext cx="1163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cu</a:t>
            </a:r>
            <a:r>
              <a:rPr sz="2400" b="1" spc="-10" dirty="0">
                <a:latin typeface="Tw Cen MT"/>
                <a:cs typeface="Tw Cen MT"/>
              </a:rPr>
              <a:t>s</a:t>
            </a:r>
            <a:r>
              <a:rPr sz="2400" b="1" dirty="0">
                <a:latin typeface="Tw Cen MT"/>
                <a:cs typeface="Tw Cen MT"/>
              </a:rPr>
              <a:t>to</a:t>
            </a:r>
            <a:r>
              <a:rPr sz="2400" b="1" spc="-15" dirty="0">
                <a:latin typeface="Tw Cen MT"/>
                <a:cs typeface="Tw Cen MT"/>
              </a:rPr>
              <a:t>m</a:t>
            </a:r>
            <a:r>
              <a:rPr sz="2400" b="1" dirty="0">
                <a:latin typeface="Tw Cen MT"/>
                <a:cs typeface="Tw Cen MT"/>
              </a:rPr>
              <a:t>er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825804" y="6398168"/>
            <a:ext cx="3754754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  <a:tabLst>
                <a:tab pos="286385" algn="l"/>
              </a:tabLst>
            </a:pPr>
            <a:r>
              <a:rPr sz="1250" spc="5" dirty="0">
                <a:solidFill>
                  <a:srgbClr val="93B6D2"/>
                </a:solidFill>
                <a:latin typeface="Wingdings 2"/>
                <a:cs typeface="Wingdings 2"/>
              </a:rPr>
              <a:t></a:t>
            </a:r>
            <a:r>
              <a:rPr sz="1250" spc="5" dirty="0">
                <a:solidFill>
                  <a:srgbClr val="93B6D2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w Cen MT"/>
                <a:cs typeface="Tw Cen MT"/>
              </a:rPr>
              <a:t>Buffer holding </a:t>
            </a:r>
            <a:r>
              <a:rPr sz="1800" spc="-5" dirty="0">
                <a:latin typeface="Tw Cen MT"/>
                <a:cs typeface="Tw Cen MT"/>
              </a:rPr>
              <a:t>aircraft </a:t>
            </a:r>
            <a:r>
              <a:rPr sz="1800" spc="-15" dirty="0">
                <a:latin typeface="Tw Cen MT"/>
                <a:cs typeface="Tw Cen MT"/>
              </a:rPr>
              <a:t>waiting </a:t>
            </a:r>
            <a:r>
              <a:rPr sz="1800" dirty="0">
                <a:latin typeface="Tw Cen MT"/>
                <a:cs typeface="Tw Cen MT"/>
              </a:rPr>
              <a:t>to</a:t>
            </a:r>
            <a:r>
              <a:rPr sz="1800" spc="-50" dirty="0">
                <a:latin typeface="Tw Cen MT"/>
                <a:cs typeface="Tw Cen MT"/>
              </a:rPr>
              <a:t> </a:t>
            </a:r>
            <a:r>
              <a:rPr sz="1800" spc="-5" dirty="0">
                <a:latin typeface="Tw Cen MT"/>
                <a:cs typeface="Tw Cen MT"/>
              </a:rPr>
              <a:t>land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4346828" y="3140786"/>
            <a:ext cx="803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queue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1182420" y="3369945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w Cen MT"/>
                <a:cs typeface="Tw Cen MT"/>
              </a:rPr>
              <a:t>se</a:t>
            </a:r>
            <a:r>
              <a:rPr sz="2400" b="1" spc="45" dirty="0">
                <a:latin typeface="Tw Cen MT"/>
                <a:cs typeface="Tw Cen MT"/>
              </a:rPr>
              <a:t>r</a:t>
            </a:r>
            <a:r>
              <a:rPr sz="2400" b="1" spc="-30" dirty="0">
                <a:latin typeface="Tw Cen MT"/>
                <a:cs typeface="Tw Cen MT"/>
              </a:rPr>
              <a:t>v</a:t>
            </a:r>
            <a:r>
              <a:rPr sz="2400" b="1" dirty="0">
                <a:latin typeface="Tw Cen MT"/>
                <a:cs typeface="Tw Cen MT"/>
              </a:rPr>
              <a:t>er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4170"/>
            <a:ext cx="2355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i</a:t>
            </a:r>
            <a:r>
              <a:rPr sz="4400" b="0" spc="-8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1779" y="1801494"/>
            <a:ext cx="17297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sz="2800" b="1" spc="-5" dirty="0">
                <a:latin typeface="Tw Cen MT"/>
                <a:cs typeface="Tw Cen MT"/>
              </a:rPr>
              <a:t>the	A</a:t>
            </a:r>
            <a:r>
              <a:rPr sz="2800" b="1" spc="-20" dirty="0">
                <a:latin typeface="Tw Cen MT"/>
                <a:cs typeface="Tw Cen MT"/>
              </a:rPr>
              <a:t>i</a:t>
            </a:r>
            <a:r>
              <a:rPr sz="2800" b="1" spc="-5" dirty="0">
                <a:latin typeface="Tw Cen MT"/>
                <a:cs typeface="Tw Cen MT"/>
              </a:rPr>
              <a:t>rpo</a:t>
            </a:r>
            <a:r>
              <a:rPr sz="2800" b="1" spc="130" dirty="0">
                <a:latin typeface="Tw Cen MT"/>
                <a:cs typeface="Tw Cen MT"/>
              </a:rPr>
              <a:t>r</a:t>
            </a:r>
            <a:r>
              <a:rPr sz="2800" b="1" spc="-5" dirty="0">
                <a:latin typeface="Tw Cen MT"/>
                <a:cs typeface="Tw Cen MT"/>
              </a:rPr>
              <a:t>t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587271"/>
            <a:ext cx="65512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50100"/>
              </a:lnSpc>
              <a:spcBef>
                <a:spcPts val="1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  <a:tab pos="2028825" algn="l"/>
                <a:tab pos="3516629" algn="l"/>
                <a:tab pos="4176395" algn="l"/>
                <a:tab pos="6236970" algn="l"/>
              </a:tabLst>
            </a:pPr>
            <a:r>
              <a:rPr sz="2800" b="1" spc="-10" dirty="0">
                <a:solidFill>
                  <a:srgbClr val="FF0000"/>
                </a:solidFill>
                <a:latin typeface="Tw Cen MT"/>
                <a:cs typeface="Tw Cen MT"/>
              </a:rPr>
              <a:t>Objecti</a:t>
            </a:r>
            <a:r>
              <a:rPr sz="2800" b="1" spc="-35" dirty="0">
                <a:solidFill>
                  <a:srgbClr val="FF0000"/>
                </a:solidFill>
                <a:latin typeface="Tw Cen MT"/>
                <a:cs typeface="Tw Cen MT"/>
              </a:rPr>
              <a:t>v</a:t>
            </a:r>
            <a:r>
              <a:rPr sz="2800" b="1" spc="10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Tw Cen MT"/>
                <a:cs typeface="Tw Cen MT"/>
              </a:rPr>
              <a:t>:</a:t>
            </a:r>
            <a:r>
              <a:rPr sz="2800" b="1" dirty="0">
                <a:solidFill>
                  <a:srgbClr val="FF0000"/>
                </a:solidFill>
                <a:latin typeface="Tw Cen MT"/>
                <a:cs typeface="Tw Cen MT"/>
              </a:rPr>
              <a:t>	</a:t>
            </a:r>
            <a:r>
              <a:rPr sz="2800" b="1" spc="-5" dirty="0">
                <a:latin typeface="Tw Cen MT"/>
                <a:cs typeface="Tw Cen MT"/>
              </a:rPr>
              <a:t>E</a:t>
            </a:r>
            <a:r>
              <a:rPr sz="2800" b="1" spc="-25" dirty="0">
                <a:latin typeface="Tw Cen MT"/>
                <a:cs typeface="Tw Cen MT"/>
              </a:rPr>
              <a:t>v</a:t>
            </a:r>
            <a:r>
              <a:rPr sz="2800" b="1" spc="-5" dirty="0">
                <a:latin typeface="Tw Cen MT"/>
                <a:cs typeface="Tw Cen MT"/>
              </a:rPr>
              <a:t>alu</a:t>
            </a:r>
            <a:r>
              <a:rPr sz="2800" b="1" spc="35" dirty="0">
                <a:latin typeface="Tw Cen MT"/>
                <a:cs typeface="Tw Cen MT"/>
              </a:rPr>
              <a:t>a</a:t>
            </a:r>
            <a:r>
              <a:rPr sz="2800" b="1" spc="-5" dirty="0">
                <a:latin typeface="Tw Cen MT"/>
                <a:cs typeface="Tw Cen MT"/>
              </a:rPr>
              <a:t>te</a:t>
            </a:r>
            <a:r>
              <a:rPr sz="2800" b="1" dirty="0">
                <a:latin typeface="Tw Cen MT"/>
                <a:cs typeface="Tw Cen MT"/>
              </a:rPr>
              <a:t>	</a:t>
            </a:r>
            <a:r>
              <a:rPr sz="2800" b="1" spc="-5" dirty="0">
                <a:latin typeface="Tw Cen MT"/>
                <a:cs typeface="Tw Cen MT"/>
              </a:rPr>
              <a:t>the</a:t>
            </a:r>
            <a:r>
              <a:rPr sz="2800" b="1" dirty="0">
                <a:latin typeface="Tw Cen MT"/>
                <a:cs typeface="Tw Cen MT"/>
              </a:rPr>
              <a:t>	</a:t>
            </a:r>
            <a:r>
              <a:rPr sz="2800" b="1" spc="-15" dirty="0">
                <a:latin typeface="Tw Cen MT"/>
                <a:cs typeface="Tw Cen MT"/>
              </a:rPr>
              <a:t>p</a:t>
            </a:r>
            <a:r>
              <a:rPr sz="2800" b="1" spc="-5" dirty="0">
                <a:latin typeface="Tw Cen MT"/>
                <a:cs typeface="Tw Cen MT"/>
              </a:rPr>
              <a:t>er</a:t>
            </a:r>
            <a:r>
              <a:rPr sz="2800" b="1" spc="-40" dirty="0">
                <a:latin typeface="Tw Cen MT"/>
                <a:cs typeface="Tw Cen MT"/>
              </a:rPr>
              <a:t>f</a:t>
            </a:r>
            <a:r>
              <a:rPr sz="2800" b="1" spc="-5" dirty="0">
                <a:latin typeface="Tw Cen MT"/>
                <a:cs typeface="Tw Cen MT"/>
              </a:rPr>
              <a:t>o</a:t>
            </a:r>
            <a:r>
              <a:rPr sz="2800" b="1" spc="55" dirty="0">
                <a:latin typeface="Tw Cen MT"/>
                <a:cs typeface="Tw Cen MT"/>
              </a:rPr>
              <a:t>r</a:t>
            </a:r>
            <a:r>
              <a:rPr sz="2800" b="1" spc="-5" dirty="0">
                <a:latin typeface="Tw Cen MT"/>
                <a:cs typeface="Tw Cen MT"/>
              </a:rPr>
              <a:t>ma</a:t>
            </a:r>
            <a:r>
              <a:rPr sz="2800" b="1" dirty="0">
                <a:latin typeface="Tw Cen MT"/>
                <a:cs typeface="Tw Cen MT"/>
              </a:rPr>
              <a:t>n</a:t>
            </a:r>
            <a:r>
              <a:rPr sz="2800" b="1" spc="-20" dirty="0">
                <a:latin typeface="Tw Cen MT"/>
                <a:cs typeface="Tw Cen MT"/>
              </a:rPr>
              <a:t>c</a:t>
            </a:r>
            <a:r>
              <a:rPr sz="2800" b="1" spc="-5" dirty="0">
                <a:latin typeface="Tw Cen MT"/>
                <a:cs typeface="Tw Cen MT"/>
              </a:rPr>
              <a:t>e</a:t>
            </a:r>
            <a:r>
              <a:rPr sz="2800" b="1" dirty="0">
                <a:latin typeface="Tw Cen MT"/>
                <a:cs typeface="Tw Cen MT"/>
              </a:rPr>
              <a:t>	</a:t>
            </a:r>
            <a:r>
              <a:rPr sz="2800" b="1" spc="-5" dirty="0">
                <a:latin typeface="Tw Cen MT"/>
                <a:cs typeface="Tw Cen MT"/>
              </a:rPr>
              <a:t>of  </a:t>
            </a:r>
            <a:r>
              <a:rPr sz="2800" b="1" spc="-10" dirty="0">
                <a:latin typeface="Tw Cen MT"/>
                <a:cs typeface="Tw Cen MT"/>
              </a:rPr>
              <a:t>System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3170300"/>
            <a:ext cx="8486775" cy="281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b="1" spc="-10" dirty="0">
                <a:latin typeface="Tw Cen MT"/>
                <a:cs typeface="Tw Cen MT"/>
              </a:rPr>
              <a:t>Performance</a:t>
            </a:r>
            <a:r>
              <a:rPr sz="2800" b="1" spc="-35" dirty="0">
                <a:latin typeface="Tw Cen MT"/>
                <a:cs typeface="Tw Cen MT"/>
              </a:rPr>
              <a:t> </a:t>
            </a:r>
            <a:r>
              <a:rPr sz="2800" b="1" spc="-5" dirty="0">
                <a:latin typeface="Tw Cen MT"/>
                <a:cs typeface="Tw Cen MT"/>
              </a:rPr>
              <a:t>Metrics</a:t>
            </a:r>
            <a:endParaRPr sz="2800">
              <a:latin typeface="Tw Cen MT"/>
              <a:cs typeface="Tw Cen MT"/>
            </a:endParaRPr>
          </a:p>
          <a:p>
            <a:pPr marL="652145" marR="5715" lvl="1" indent="-273050">
              <a:lnSpc>
                <a:spcPct val="150000"/>
              </a:lnSpc>
              <a:spcBef>
                <a:spcPts val="700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735965" algn="l"/>
                <a:tab pos="736600" algn="l"/>
              </a:tabLst>
            </a:pPr>
            <a:r>
              <a:rPr dirty="0"/>
              <a:t>	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Average 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waiting </a:t>
            </a:r>
            <a:r>
              <a:rPr sz="2400" b="1" spc="-5" dirty="0">
                <a:solidFill>
                  <a:srgbClr val="FF0000"/>
                </a:solidFill>
                <a:latin typeface="Tw Cen MT"/>
                <a:cs typeface="Tw Cen MT"/>
              </a:rPr>
              <a:t>time: </a:t>
            </a:r>
            <a:r>
              <a:rPr sz="2400" b="1" i="1" spc="-40" dirty="0">
                <a:latin typeface="Tw Cen MT"/>
                <a:cs typeface="Tw Cen MT"/>
              </a:rPr>
              <a:t>Average </a:t>
            </a:r>
            <a:r>
              <a:rPr sz="2400" b="1" i="1" spc="-5" dirty="0">
                <a:latin typeface="Tw Cen MT"/>
                <a:cs typeface="Tw Cen MT"/>
              </a:rPr>
              <a:t>time </a:t>
            </a:r>
            <a:r>
              <a:rPr sz="2400" b="1" i="1" spc="10" dirty="0">
                <a:latin typeface="Tw Cen MT"/>
                <a:cs typeface="Tw Cen MT"/>
              </a:rPr>
              <a:t>that </a:t>
            </a:r>
            <a:r>
              <a:rPr sz="2400" b="1" i="1" spc="-5" dirty="0">
                <a:latin typeface="Tw Cen MT"/>
                <a:cs typeface="Tw Cen MT"/>
              </a:rPr>
              <a:t>an </a:t>
            </a:r>
            <a:r>
              <a:rPr sz="2400" b="1" i="1" dirty="0">
                <a:latin typeface="Tw Cen MT"/>
                <a:cs typeface="Tw Cen MT"/>
              </a:rPr>
              <a:t>aircraft must </a:t>
            </a:r>
            <a:r>
              <a:rPr sz="2400" b="1" i="1" spc="-20" dirty="0">
                <a:latin typeface="Tw Cen MT"/>
                <a:cs typeface="Tw Cen MT"/>
              </a:rPr>
              <a:t>wait  </a:t>
            </a:r>
            <a:r>
              <a:rPr sz="2400" b="1" i="1" spc="-5" dirty="0">
                <a:latin typeface="Tw Cen MT"/>
                <a:cs typeface="Tw Cen MT"/>
              </a:rPr>
              <a:t>when </a:t>
            </a:r>
            <a:r>
              <a:rPr sz="2400" b="1" i="1" dirty="0">
                <a:latin typeface="Tw Cen MT"/>
                <a:cs typeface="Tw Cen MT"/>
              </a:rPr>
              <a:t>arriving </a:t>
            </a:r>
            <a:r>
              <a:rPr sz="2400" b="1" i="1" spc="25" dirty="0">
                <a:latin typeface="Tw Cen MT"/>
                <a:cs typeface="Tw Cen MT"/>
              </a:rPr>
              <a:t>at </a:t>
            </a:r>
            <a:r>
              <a:rPr sz="2400" b="1" i="1" dirty="0">
                <a:latin typeface="Tw Cen MT"/>
                <a:cs typeface="Tw Cen MT"/>
              </a:rPr>
              <a:t>an </a:t>
            </a:r>
            <a:r>
              <a:rPr sz="2400" b="1" i="1" spc="5" dirty="0">
                <a:latin typeface="Tw Cen MT"/>
                <a:cs typeface="Tw Cen MT"/>
              </a:rPr>
              <a:t>airport </a:t>
            </a:r>
            <a:r>
              <a:rPr sz="2400" b="1" i="1" dirty="0">
                <a:latin typeface="Tw Cen MT"/>
                <a:cs typeface="Tw Cen MT"/>
              </a:rPr>
              <a:t>before </a:t>
            </a:r>
            <a:r>
              <a:rPr sz="2400" b="1" i="1" spc="-25" dirty="0">
                <a:latin typeface="Tw Cen MT"/>
                <a:cs typeface="Tw Cen MT"/>
              </a:rPr>
              <a:t>they </a:t>
            </a:r>
            <a:r>
              <a:rPr sz="2400" b="1" i="1" dirty="0">
                <a:latin typeface="Tw Cen MT"/>
                <a:cs typeface="Tw Cen MT"/>
              </a:rPr>
              <a:t>are </a:t>
            </a:r>
            <a:r>
              <a:rPr sz="2400" b="1" i="1" spc="-25" dirty="0">
                <a:latin typeface="Tw Cen MT"/>
                <a:cs typeface="Tw Cen MT"/>
              </a:rPr>
              <a:t>allowed </a:t>
            </a:r>
            <a:r>
              <a:rPr sz="2400" b="1" i="1" spc="-5" dirty="0">
                <a:latin typeface="Tw Cen MT"/>
                <a:cs typeface="Tw Cen MT"/>
              </a:rPr>
              <a:t>to</a:t>
            </a:r>
            <a:r>
              <a:rPr sz="2400" b="1" i="1" spc="-70" dirty="0">
                <a:latin typeface="Tw Cen MT"/>
                <a:cs typeface="Tw Cen MT"/>
              </a:rPr>
              <a:t> </a:t>
            </a:r>
            <a:r>
              <a:rPr sz="2400" b="1" i="1" dirty="0">
                <a:latin typeface="Tw Cen MT"/>
                <a:cs typeface="Tw Cen MT"/>
              </a:rPr>
              <a:t>land</a:t>
            </a:r>
            <a:r>
              <a:rPr sz="2400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2780" algn="l"/>
                <a:tab pos="2164715" algn="l"/>
                <a:tab pos="3356610" algn="l"/>
                <a:tab pos="3859529" algn="l"/>
                <a:tab pos="4977130" algn="l"/>
                <a:tab pos="5522595" algn="l"/>
                <a:tab pos="6133465" algn="l"/>
                <a:tab pos="7341234" algn="l"/>
                <a:tab pos="8239125" algn="l"/>
              </a:tabLst>
            </a:pP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Max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m	n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b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er	</a:t>
            </a:r>
            <a:r>
              <a:rPr sz="2400" b="1" spc="-5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f	airc</a:t>
            </a:r>
            <a:r>
              <a:rPr sz="2400" b="1" spc="2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ft	</a:t>
            </a:r>
            <a:r>
              <a:rPr sz="2400" b="1" spc="-20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n	the	groun</a:t>
            </a:r>
            <a:r>
              <a:rPr sz="2400" b="1" spc="-10" dirty="0">
                <a:solidFill>
                  <a:srgbClr val="FF0000"/>
                </a:solidFill>
                <a:latin typeface="Tw Cen MT"/>
                <a:cs typeface="Tw Cen MT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:	</a:t>
            </a:r>
            <a:r>
              <a:rPr sz="2400" dirty="0">
                <a:latin typeface="Tw Cen MT"/>
                <a:cs typeface="Tw Cen MT"/>
              </a:rPr>
              <a:t>Helps	</a:t>
            </a:r>
            <a:r>
              <a:rPr sz="2400" spc="-5" dirty="0">
                <a:latin typeface="Tw Cen MT"/>
                <a:cs typeface="Tw Cen MT"/>
              </a:rPr>
              <a:t>to</a:t>
            </a:r>
            <a:endParaRPr sz="2400">
              <a:latin typeface="Tw Cen MT"/>
              <a:cs typeface="Tw Cen MT"/>
            </a:endParaRPr>
          </a:p>
          <a:p>
            <a:pPr marL="65214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w Cen MT"/>
                <a:cs typeface="Tw Cen MT"/>
              </a:rPr>
              <a:t>dimension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b="1" i="1" dirty="0">
                <a:latin typeface="Tw Cen MT"/>
                <a:cs typeface="Tw Cen MT"/>
              </a:rPr>
              <a:t>required surface </a:t>
            </a:r>
            <a:r>
              <a:rPr sz="2400" b="1" i="1" spc="5" dirty="0">
                <a:latin typeface="Tw Cen MT"/>
                <a:cs typeface="Tw Cen MT"/>
              </a:rPr>
              <a:t>for </a:t>
            </a:r>
            <a:r>
              <a:rPr sz="2400" b="1" i="1" dirty="0">
                <a:latin typeface="Tw Cen MT"/>
                <a:cs typeface="Tw Cen MT"/>
              </a:rPr>
              <a:t>the </a:t>
            </a:r>
            <a:r>
              <a:rPr sz="2400" b="1" i="1" spc="5" dirty="0">
                <a:latin typeface="Tw Cen MT"/>
                <a:cs typeface="Tw Cen MT"/>
              </a:rPr>
              <a:t>parking</a:t>
            </a:r>
            <a:r>
              <a:rPr sz="2400" b="1" i="1" spc="-50" dirty="0">
                <a:latin typeface="Tw Cen MT"/>
                <a:cs typeface="Tw Cen MT"/>
              </a:rPr>
              <a:t> </a:t>
            </a:r>
            <a:r>
              <a:rPr sz="2400" b="1" i="1" dirty="0">
                <a:latin typeface="Tw Cen MT"/>
                <a:cs typeface="Tw Cen MT"/>
              </a:rPr>
              <a:t>area</a:t>
            </a:r>
            <a:r>
              <a:rPr sz="2400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36550"/>
            <a:ext cx="77330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775F54"/>
                </a:solidFill>
                <a:latin typeface="Tw Cen MT"/>
                <a:cs typeface="Tw Cen MT"/>
              </a:rPr>
              <a:t>Specification Model (Queueing</a:t>
            </a:r>
            <a:r>
              <a:rPr sz="3500" spc="2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3500" spc="-5" dirty="0">
                <a:solidFill>
                  <a:srgbClr val="775F54"/>
                </a:solidFill>
                <a:latin typeface="Tw Cen MT"/>
                <a:cs typeface="Tw Cen MT"/>
              </a:rPr>
              <a:t>Networks)</a:t>
            </a:r>
            <a:endParaRPr sz="35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827403"/>
            <a:ext cx="8528685" cy="413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100" b="1" dirty="0">
                <a:solidFill>
                  <a:srgbClr val="FF0000"/>
                </a:solidFill>
                <a:latin typeface="Tw Cen MT"/>
                <a:cs typeface="Tw Cen MT"/>
              </a:rPr>
              <a:t>Customers</a:t>
            </a:r>
            <a:endParaRPr sz="21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1860"/>
              </a:spcBef>
              <a:buClr>
                <a:srgbClr val="93B6D2"/>
              </a:buClr>
              <a:buSzPct val="69047"/>
              <a:buFont typeface="Wingdings 2"/>
              <a:buChar char=""/>
              <a:tabLst>
                <a:tab pos="652780" algn="l"/>
              </a:tabLst>
            </a:pPr>
            <a:r>
              <a:rPr sz="2100" dirty="0">
                <a:latin typeface="Tw Cen MT"/>
                <a:cs typeface="Tw Cen MT"/>
              </a:rPr>
              <a:t>What </a:t>
            </a:r>
            <a:r>
              <a:rPr sz="2100" spc="-5" dirty="0">
                <a:latin typeface="Tw Cen MT"/>
                <a:cs typeface="Tw Cen MT"/>
              </a:rPr>
              <a:t>is </a:t>
            </a:r>
            <a:r>
              <a:rPr sz="2100" dirty="0">
                <a:latin typeface="Tw Cen MT"/>
                <a:cs typeface="Tw Cen MT"/>
              </a:rPr>
              <a:t>the </a:t>
            </a:r>
            <a:r>
              <a:rPr sz="2100" i="1" spc="-5" dirty="0">
                <a:latin typeface="Tw Cen MT"/>
                <a:cs typeface="Tw Cen MT"/>
              </a:rPr>
              <a:t>arrival</a:t>
            </a:r>
            <a:r>
              <a:rPr sz="2100" i="1" spc="20" dirty="0">
                <a:latin typeface="Tw Cen MT"/>
                <a:cs typeface="Tw Cen MT"/>
              </a:rPr>
              <a:t> </a:t>
            </a:r>
            <a:r>
              <a:rPr sz="2100" i="1" spc="-5" dirty="0">
                <a:latin typeface="Tw Cen MT"/>
                <a:cs typeface="Tw Cen MT"/>
              </a:rPr>
              <a:t>process</a:t>
            </a:r>
            <a:r>
              <a:rPr sz="2100" spc="-5" dirty="0">
                <a:latin typeface="Tw Cen MT"/>
                <a:cs typeface="Tw Cen MT"/>
              </a:rPr>
              <a:t>?</a:t>
            </a:r>
            <a:endParaRPr sz="2100">
              <a:latin typeface="Tw Cen MT"/>
              <a:cs typeface="Tw Cen MT"/>
            </a:endParaRPr>
          </a:p>
          <a:p>
            <a:pPr marL="927100" lvl="2" indent="-229235">
              <a:lnSpc>
                <a:spcPct val="100000"/>
              </a:lnSpc>
              <a:spcBef>
                <a:spcPts val="1760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i="1" dirty="0">
                <a:latin typeface="Tw Cen MT"/>
                <a:cs typeface="Tw Cen MT"/>
              </a:rPr>
              <a:t>Schedule of </a:t>
            </a:r>
            <a:r>
              <a:rPr sz="2100" i="1" spc="-5" dirty="0">
                <a:latin typeface="Tw Cen MT"/>
                <a:cs typeface="Tw Cen MT"/>
              </a:rPr>
              <a:t>aircraft</a:t>
            </a:r>
            <a:r>
              <a:rPr sz="2100" i="1" spc="185" dirty="0">
                <a:latin typeface="Tw Cen MT"/>
                <a:cs typeface="Tw Cen MT"/>
              </a:rPr>
              <a:t> </a:t>
            </a:r>
            <a:r>
              <a:rPr sz="2100" i="1" spc="-25" dirty="0">
                <a:latin typeface="Tw Cen MT"/>
                <a:cs typeface="Tw Cen MT"/>
              </a:rPr>
              <a:t>arrivals,</a:t>
            </a:r>
            <a:endParaRPr sz="2100">
              <a:latin typeface="Tw Cen MT"/>
              <a:cs typeface="Tw Cen MT"/>
            </a:endParaRPr>
          </a:p>
          <a:p>
            <a:pPr marL="927100" marR="5080" lvl="2" indent="-229235">
              <a:lnSpc>
                <a:spcPct val="150000"/>
              </a:lnSpc>
              <a:spcBef>
                <a:spcPts val="509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i="1" dirty="0">
                <a:latin typeface="Tw Cen MT"/>
                <a:cs typeface="Tw Cen MT"/>
              </a:rPr>
              <a:t>Often, </a:t>
            </a:r>
            <a:r>
              <a:rPr sz="2100" b="1" i="1" dirty="0">
                <a:latin typeface="Tw Cen MT"/>
                <a:cs typeface="Tw Cen MT"/>
              </a:rPr>
              <a:t>probability </a:t>
            </a:r>
            <a:r>
              <a:rPr sz="2100" b="1" i="1" spc="-5" dirty="0">
                <a:latin typeface="Tw Cen MT"/>
                <a:cs typeface="Tw Cen MT"/>
              </a:rPr>
              <a:t>distribution </a:t>
            </a:r>
            <a:r>
              <a:rPr sz="2100" i="1" spc="-5" dirty="0">
                <a:latin typeface="Tw Cen MT"/>
                <a:cs typeface="Tw Cen MT"/>
              </a:rPr>
              <a:t>defines </a:t>
            </a:r>
            <a:r>
              <a:rPr sz="2100" b="1" i="1" dirty="0">
                <a:latin typeface="Tw Cen MT"/>
                <a:cs typeface="Tw Cen MT"/>
              </a:rPr>
              <a:t>time </a:t>
            </a:r>
            <a:r>
              <a:rPr sz="2100" b="1" i="1" spc="-20" dirty="0">
                <a:latin typeface="Tw Cen MT"/>
                <a:cs typeface="Tw Cen MT"/>
              </a:rPr>
              <a:t>between </a:t>
            </a:r>
            <a:r>
              <a:rPr sz="2100" b="1" i="1" spc="-15" dirty="0">
                <a:latin typeface="Tw Cen MT"/>
                <a:cs typeface="Tw Cen MT"/>
              </a:rPr>
              <a:t>successive </a:t>
            </a:r>
            <a:r>
              <a:rPr sz="2100" b="1" i="1" spc="-5" dirty="0">
                <a:latin typeface="Tw Cen MT"/>
                <a:cs typeface="Tw Cen MT"/>
              </a:rPr>
              <a:t>customer  arrivals (inter-arrival</a:t>
            </a:r>
            <a:r>
              <a:rPr sz="2100" b="1" i="1" spc="-15" dirty="0">
                <a:latin typeface="Tw Cen MT"/>
                <a:cs typeface="Tw Cen MT"/>
              </a:rPr>
              <a:t> </a:t>
            </a:r>
            <a:r>
              <a:rPr sz="2100" b="1" i="1" spc="-5" dirty="0">
                <a:latin typeface="Tw Cen MT"/>
                <a:cs typeface="Tw Cen MT"/>
              </a:rPr>
              <a:t>time)</a:t>
            </a:r>
            <a:endParaRPr sz="21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95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100" b="1" dirty="0">
                <a:solidFill>
                  <a:srgbClr val="FF0000"/>
                </a:solidFill>
                <a:latin typeface="Tw Cen MT"/>
                <a:cs typeface="Tw Cen MT"/>
              </a:rPr>
              <a:t>Servers</a:t>
            </a:r>
            <a:endParaRPr sz="21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1860"/>
              </a:spcBef>
              <a:buClr>
                <a:srgbClr val="93B6D2"/>
              </a:buClr>
              <a:buSzPct val="69047"/>
              <a:buFont typeface="Wingdings 2"/>
              <a:buChar char=""/>
              <a:tabLst>
                <a:tab pos="652780" algn="l"/>
              </a:tabLst>
            </a:pPr>
            <a:r>
              <a:rPr sz="2100" i="1" spc="-35" dirty="0">
                <a:latin typeface="Tw Cen MT"/>
                <a:cs typeface="Tw Cen MT"/>
              </a:rPr>
              <a:t>How </a:t>
            </a:r>
            <a:r>
              <a:rPr sz="2100" i="1" spc="5" dirty="0">
                <a:latin typeface="Tw Cen MT"/>
                <a:cs typeface="Tw Cen MT"/>
              </a:rPr>
              <a:t>much </a:t>
            </a:r>
            <a:r>
              <a:rPr sz="2100" i="1" dirty="0">
                <a:latin typeface="Tw Cen MT"/>
                <a:cs typeface="Tw Cen MT"/>
              </a:rPr>
              <a:t>service </a:t>
            </a:r>
            <a:r>
              <a:rPr sz="2100" i="1" spc="-5" dirty="0">
                <a:latin typeface="Tw Cen MT"/>
                <a:cs typeface="Tw Cen MT"/>
              </a:rPr>
              <a:t>time is needed </a:t>
            </a:r>
            <a:r>
              <a:rPr sz="2100" i="1" spc="-10" dirty="0">
                <a:latin typeface="Tw Cen MT"/>
                <a:cs typeface="Tw Cen MT"/>
              </a:rPr>
              <a:t>for </a:t>
            </a:r>
            <a:r>
              <a:rPr sz="2100" i="1" spc="5" dirty="0">
                <a:latin typeface="Tw Cen MT"/>
                <a:cs typeface="Tw Cen MT"/>
              </a:rPr>
              <a:t>each</a:t>
            </a:r>
            <a:r>
              <a:rPr sz="2100" i="1" spc="95" dirty="0">
                <a:latin typeface="Tw Cen MT"/>
                <a:cs typeface="Tw Cen MT"/>
              </a:rPr>
              <a:t> </a:t>
            </a:r>
            <a:r>
              <a:rPr sz="2100" i="1" spc="-5" dirty="0">
                <a:latin typeface="Tw Cen MT"/>
                <a:cs typeface="Tw Cen MT"/>
              </a:rPr>
              <a:t>customer?</a:t>
            </a:r>
            <a:endParaRPr sz="2100">
              <a:latin typeface="Tw Cen MT"/>
              <a:cs typeface="Tw Cen MT"/>
            </a:endParaRPr>
          </a:p>
          <a:p>
            <a:pPr marL="927100" lvl="2" indent="-229235">
              <a:lnSpc>
                <a:spcPct val="100000"/>
              </a:lnSpc>
              <a:spcBef>
                <a:spcPts val="1764"/>
              </a:spcBef>
              <a:buClr>
                <a:srgbClr val="DD8046"/>
              </a:buClr>
              <a:buSzPct val="73809"/>
              <a:buFont typeface="Wingdings"/>
              <a:buChar char=""/>
              <a:tabLst>
                <a:tab pos="927735" algn="l"/>
              </a:tabLst>
            </a:pPr>
            <a:r>
              <a:rPr sz="2100" spc="-10" dirty="0">
                <a:latin typeface="Tw Cen MT"/>
                <a:cs typeface="Tw Cen MT"/>
              </a:rPr>
              <a:t>May </a:t>
            </a:r>
            <a:r>
              <a:rPr sz="2100" dirty="0">
                <a:latin typeface="Tw Cen MT"/>
                <a:cs typeface="Tw Cen MT"/>
              </a:rPr>
              <a:t>use </a:t>
            </a:r>
            <a:r>
              <a:rPr sz="2100" b="1" spc="-5" dirty="0">
                <a:latin typeface="Tw Cen MT"/>
                <a:cs typeface="Tw Cen MT"/>
              </a:rPr>
              <a:t>probability distribution to </a:t>
            </a:r>
            <a:r>
              <a:rPr sz="2100" b="1" dirty="0">
                <a:latin typeface="Tw Cen MT"/>
                <a:cs typeface="Tw Cen MT"/>
              </a:rPr>
              <a:t>specify customer </a:t>
            </a:r>
            <a:r>
              <a:rPr sz="2100" spc="10" dirty="0">
                <a:latin typeface="Tw Cen MT"/>
                <a:cs typeface="Tw Cen MT"/>
              </a:rPr>
              <a:t>service</a:t>
            </a:r>
            <a:r>
              <a:rPr sz="2100" spc="85" dirty="0">
                <a:latin typeface="Tw Cen MT"/>
                <a:cs typeface="Tw Cen MT"/>
              </a:rPr>
              <a:t> </a:t>
            </a:r>
            <a:r>
              <a:rPr sz="2100" spc="-5" dirty="0">
                <a:latin typeface="Tw Cen MT"/>
                <a:cs typeface="Tw Cen MT"/>
              </a:rPr>
              <a:t>time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21" y="6177788"/>
            <a:ext cx="2244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0" dirty="0">
                <a:solidFill>
                  <a:srgbClr val="93B6D2"/>
                </a:solidFill>
                <a:latin typeface="Wingdings 2"/>
                <a:cs typeface="Wingdings 2"/>
              </a:rPr>
              <a:t></a:t>
            </a:r>
            <a:r>
              <a:rPr sz="1450" spc="2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100" i="1" spc="-35" dirty="0">
                <a:latin typeface="Tw Cen MT"/>
                <a:cs typeface="Tw Cen MT"/>
              </a:rPr>
              <a:t>How </a:t>
            </a:r>
            <a:r>
              <a:rPr sz="2100" i="1" dirty="0">
                <a:latin typeface="Tw Cen MT"/>
                <a:cs typeface="Tw Cen MT"/>
              </a:rPr>
              <a:t>many</a:t>
            </a:r>
            <a:r>
              <a:rPr sz="2100" i="1" spc="-10" dirty="0">
                <a:latin typeface="Tw Cen MT"/>
                <a:cs typeface="Tw Cen MT"/>
              </a:rPr>
              <a:t> servers?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009" y="6306413"/>
            <a:ext cx="825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1955419"/>
            <a:ext cx="7115809" cy="338645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60"/>
              </a:spcBef>
              <a:buFont typeface="Wingdings"/>
              <a:buChar char=""/>
              <a:tabLst>
                <a:tab pos="356235" algn="l"/>
              </a:tabLst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21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100" b="1" i="1" spc="-5" dirty="0">
                <a:latin typeface="Arial"/>
                <a:cs typeface="Arial"/>
              </a:rPr>
              <a:t>Service </a:t>
            </a:r>
            <a:r>
              <a:rPr sz="2100" b="1" i="1" dirty="0">
                <a:latin typeface="Arial"/>
                <a:cs typeface="Arial"/>
              </a:rPr>
              <a:t>discipline </a:t>
            </a:r>
            <a:r>
              <a:rPr sz="2100" b="1" dirty="0">
                <a:latin typeface="Arial"/>
                <a:cs typeface="Arial"/>
              </a:rPr>
              <a:t>- </a:t>
            </a:r>
            <a:r>
              <a:rPr sz="2100" i="1" spc="-5" dirty="0">
                <a:latin typeface="Arial"/>
                <a:cs typeface="Arial"/>
              </a:rPr>
              <a:t>who gets service</a:t>
            </a:r>
            <a:r>
              <a:rPr sz="2100" i="1" spc="-10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next?</a:t>
            </a:r>
            <a:endParaRPr sz="2100">
              <a:latin typeface="Arial"/>
              <a:cs typeface="Arial"/>
            </a:endParaRPr>
          </a:p>
          <a:p>
            <a:pPr marL="1270000" lvl="2" indent="-343535">
              <a:lnSpc>
                <a:spcPct val="100000"/>
              </a:lnSpc>
              <a:spcBef>
                <a:spcPts val="1260"/>
              </a:spcBef>
              <a:buFont typeface="Courier New"/>
              <a:buChar char="o"/>
              <a:tabLst>
                <a:tab pos="1270635" algn="l"/>
                <a:tab pos="3769360" algn="l"/>
                <a:tab pos="5129530" algn="l"/>
              </a:tabLst>
            </a:pPr>
            <a:r>
              <a:rPr sz="2100" b="1" spc="-5" dirty="0">
                <a:latin typeface="Arial"/>
                <a:cs typeface="Arial"/>
              </a:rPr>
              <a:t>First-in-first-out	</a:t>
            </a:r>
            <a:r>
              <a:rPr sz="2100" b="1" dirty="0">
                <a:latin typeface="Arial"/>
                <a:cs typeface="Arial"/>
              </a:rPr>
              <a:t>(FIFO),	</a:t>
            </a:r>
            <a:r>
              <a:rPr sz="2100" b="1" spc="-5" dirty="0">
                <a:latin typeface="Arial"/>
                <a:cs typeface="Arial"/>
              </a:rPr>
              <a:t>Last-in-first-out</a:t>
            </a:r>
            <a:endParaRPr sz="21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1260"/>
              </a:spcBef>
            </a:pPr>
            <a:r>
              <a:rPr sz="2100" b="1" dirty="0">
                <a:latin typeface="Arial"/>
                <a:cs typeface="Arial"/>
              </a:rPr>
              <a:t>(LIFO), random</a:t>
            </a:r>
            <a:r>
              <a:rPr sz="2100" b="1" spc="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…</a:t>
            </a:r>
            <a:endParaRPr sz="2100">
              <a:latin typeface="Arial"/>
              <a:cs typeface="Arial"/>
            </a:endParaRPr>
          </a:p>
          <a:p>
            <a:pPr marL="1270000" lvl="2" indent="-343535">
              <a:lnSpc>
                <a:spcPct val="100000"/>
              </a:lnSpc>
              <a:spcBef>
                <a:spcPts val="1260"/>
              </a:spcBef>
              <a:buFont typeface="Courier New"/>
              <a:buChar char="o"/>
              <a:tabLst>
                <a:tab pos="1270635" algn="l"/>
              </a:tabLst>
            </a:pPr>
            <a:r>
              <a:rPr sz="2100" dirty="0">
                <a:latin typeface="Arial"/>
                <a:cs typeface="Arial"/>
              </a:rPr>
              <a:t>May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depend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1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property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of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customer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(e.g.,</a:t>
            </a:r>
            <a:endParaRPr sz="21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1260"/>
              </a:spcBef>
            </a:pPr>
            <a:r>
              <a:rPr sz="2100" spc="-20" dirty="0">
                <a:latin typeface="Arial"/>
                <a:cs typeface="Arial"/>
              </a:rPr>
              <a:t>priority, </a:t>
            </a:r>
            <a:r>
              <a:rPr sz="2100" dirty="0">
                <a:latin typeface="Arial"/>
                <a:cs typeface="Arial"/>
              </a:rPr>
              <a:t>“smallest”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first)</a:t>
            </a:r>
            <a:endParaRPr sz="21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812800" algn="l"/>
                <a:tab pos="813435" algn="l"/>
                <a:tab pos="3096260" algn="l"/>
              </a:tabLst>
            </a:pPr>
            <a:r>
              <a:rPr sz="2100" b="1" i="1" dirty="0">
                <a:latin typeface="Arial"/>
                <a:cs typeface="Arial"/>
              </a:rPr>
              <a:t>Queue</a:t>
            </a:r>
            <a:r>
              <a:rPr sz="2100" b="1" i="1" spc="10" dirty="0">
                <a:latin typeface="Arial"/>
                <a:cs typeface="Arial"/>
              </a:rPr>
              <a:t> </a:t>
            </a:r>
            <a:r>
              <a:rPr sz="2100" b="1" i="1" spc="-5" dirty="0">
                <a:latin typeface="Arial"/>
                <a:cs typeface="Arial"/>
              </a:rPr>
              <a:t>capacity</a:t>
            </a:r>
            <a:r>
              <a:rPr sz="2100" b="1" spc="-5" dirty="0">
                <a:latin typeface="Arial"/>
                <a:cs typeface="Arial"/>
              </a:rPr>
              <a:t>?	</a:t>
            </a:r>
            <a:r>
              <a:rPr sz="2100" spc="-5" dirty="0">
                <a:latin typeface="Arial"/>
                <a:cs typeface="Arial"/>
              </a:rPr>
              <a:t>What </a:t>
            </a:r>
            <a:r>
              <a:rPr sz="2100" dirty="0">
                <a:latin typeface="Arial"/>
                <a:cs typeface="Arial"/>
              </a:rPr>
              <a:t>if the </a:t>
            </a:r>
            <a:r>
              <a:rPr sz="2100" spc="-5" dirty="0">
                <a:latin typeface="Arial"/>
                <a:cs typeface="Arial"/>
              </a:rPr>
              <a:t>queue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overflows?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452" y="535304"/>
            <a:ext cx="414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775F54"/>
                </a:solidFill>
                <a:latin typeface="Tw Cen MT"/>
                <a:cs typeface="Tw Cen MT"/>
              </a:rPr>
              <a:t>Computational</a:t>
            </a:r>
            <a:r>
              <a:rPr sz="3600" spc="-4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3600" dirty="0">
                <a:solidFill>
                  <a:srgbClr val="775F54"/>
                </a:solidFill>
                <a:latin typeface="Tw Cen MT"/>
                <a:cs typeface="Tw Cen MT"/>
              </a:rPr>
              <a:t>Model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88" y="2004973"/>
            <a:ext cx="8085455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285750" algn="l"/>
              </a:tabLst>
            </a:pPr>
            <a:r>
              <a:rPr sz="2800" spc="-5" dirty="0">
                <a:latin typeface="Tw Cen MT"/>
                <a:cs typeface="Tw Cen MT"/>
              </a:rPr>
              <a:t>Define </a:t>
            </a:r>
            <a:r>
              <a:rPr sz="2800" b="1" spc="10" dirty="0">
                <a:solidFill>
                  <a:srgbClr val="C00000"/>
                </a:solidFill>
                <a:latin typeface="Tw Cen MT"/>
                <a:cs typeface="Tw Cen MT"/>
              </a:rPr>
              <a:t>state </a:t>
            </a:r>
            <a:r>
              <a:rPr sz="2800" b="1" spc="-5" dirty="0">
                <a:solidFill>
                  <a:srgbClr val="C00000"/>
                </a:solidFill>
                <a:latin typeface="Tw Cen MT"/>
                <a:cs typeface="Tw Cen MT"/>
              </a:rPr>
              <a:t>variables</a:t>
            </a:r>
            <a:r>
              <a:rPr sz="2800" spc="-5" dirty="0">
                <a:latin typeface="Tw Cen MT"/>
                <a:cs typeface="Tw Cen MT"/>
              </a:rPr>
              <a:t>: </a:t>
            </a:r>
            <a:r>
              <a:rPr sz="2800" spc="-10" dirty="0">
                <a:latin typeface="Tw Cen MT"/>
                <a:cs typeface="Tw Cen MT"/>
              </a:rPr>
              <a:t>variables </a:t>
            </a:r>
            <a:r>
              <a:rPr sz="2800" spc="-5" dirty="0">
                <a:latin typeface="Tw Cen MT"/>
                <a:cs typeface="Tw Cen MT"/>
              </a:rPr>
              <a:t>that </a:t>
            </a:r>
            <a:r>
              <a:rPr sz="2800" dirty="0">
                <a:latin typeface="Tw Cen MT"/>
                <a:cs typeface="Tw Cen MT"/>
              </a:rPr>
              <a:t>represent </a:t>
            </a:r>
            <a:r>
              <a:rPr sz="2800" spc="-5" dirty="0">
                <a:latin typeface="Tw Cen MT"/>
                <a:cs typeface="Tw Cen MT"/>
              </a:rPr>
              <a:t>a  state </a:t>
            </a:r>
            <a:r>
              <a:rPr sz="2800" dirty="0">
                <a:latin typeface="Tw Cen MT"/>
                <a:cs typeface="Tw Cen MT"/>
              </a:rPr>
              <a:t>of the </a:t>
            </a:r>
            <a:r>
              <a:rPr sz="2800" spc="-5" dirty="0">
                <a:latin typeface="Tw Cen MT"/>
                <a:cs typeface="Tw Cen MT"/>
              </a:rPr>
              <a:t>system </a:t>
            </a:r>
            <a:r>
              <a:rPr sz="2800" spc="-20" dirty="0">
                <a:latin typeface="Tw Cen MT"/>
                <a:cs typeface="Tw Cen MT"/>
              </a:rPr>
              <a:t>(e.g. </a:t>
            </a:r>
            <a:r>
              <a:rPr sz="2800" spc="-5" dirty="0">
                <a:latin typeface="Tw Cen MT"/>
                <a:cs typeface="Tw Cen MT"/>
              </a:rPr>
              <a:t>N: number </a:t>
            </a:r>
            <a:r>
              <a:rPr sz="2800" dirty="0">
                <a:latin typeface="Tw Cen MT"/>
                <a:cs typeface="Tw Cen MT"/>
              </a:rPr>
              <a:t>of customers </a:t>
            </a:r>
            <a:r>
              <a:rPr sz="2800" spc="-5" dirty="0">
                <a:latin typeface="Tw Cen MT"/>
                <a:cs typeface="Tw Cen MT"/>
              </a:rPr>
              <a:t>in the  queue)</a:t>
            </a:r>
            <a:endParaRPr sz="2800">
              <a:latin typeface="Tw Cen MT"/>
              <a:cs typeface="Tw Cen MT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60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285750" algn="l"/>
              </a:tabLst>
            </a:pPr>
            <a:r>
              <a:rPr sz="2800" spc="-5" dirty="0">
                <a:latin typeface="Tw Cen MT"/>
                <a:cs typeface="Tw Cen MT"/>
              </a:rPr>
              <a:t>Define </a:t>
            </a:r>
            <a:r>
              <a:rPr sz="2800" b="1" spc="-20" dirty="0">
                <a:solidFill>
                  <a:srgbClr val="C00000"/>
                </a:solidFill>
                <a:latin typeface="Tw Cen MT"/>
                <a:cs typeface="Tw Cen MT"/>
              </a:rPr>
              <a:t>events</a:t>
            </a:r>
            <a:r>
              <a:rPr sz="2800" spc="-20" dirty="0">
                <a:latin typeface="Tw Cen MT"/>
                <a:cs typeface="Tw Cen MT"/>
              </a:rPr>
              <a:t>: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spc="-15" dirty="0">
                <a:latin typeface="Tw Cen MT"/>
                <a:cs typeface="Tw Cen MT"/>
              </a:rPr>
              <a:t>event </a:t>
            </a:r>
            <a:r>
              <a:rPr sz="2800" spc="5" dirty="0">
                <a:latin typeface="Tw Cen MT"/>
                <a:cs typeface="Tw Cen MT"/>
              </a:rPr>
              <a:t>changes </a:t>
            </a:r>
            <a:r>
              <a:rPr sz="2800" spc="-5" dirty="0">
                <a:latin typeface="Tw Cen MT"/>
                <a:cs typeface="Tw Cen MT"/>
              </a:rPr>
              <a:t>a </a:t>
            </a:r>
            <a:r>
              <a:rPr sz="2800" dirty="0">
                <a:latin typeface="Tw Cen MT"/>
                <a:cs typeface="Tw Cen MT"/>
              </a:rPr>
              <a:t>state </a:t>
            </a:r>
            <a:r>
              <a:rPr sz="2800" spc="-10" dirty="0">
                <a:latin typeface="Tw Cen MT"/>
                <a:cs typeface="Tw Cen MT"/>
              </a:rPr>
              <a:t>variable </a:t>
            </a:r>
            <a:r>
              <a:rPr sz="2800" spc="-5" dirty="0">
                <a:latin typeface="Tw Cen MT"/>
                <a:cs typeface="Tw Cen MT"/>
              </a:rPr>
              <a:t>of </a:t>
            </a:r>
            <a:r>
              <a:rPr sz="2800" dirty="0">
                <a:latin typeface="Tw Cen MT"/>
                <a:cs typeface="Tw Cen MT"/>
              </a:rPr>
              <a:t>the  </a:t>
            </a:r>
            <a:r>
              <a:rPr sz="2800" spc="-5" dirty="0">
                <a:latin typeface="Tw Cen MT"/>
                <a:cs typeface="Tw Cen MT"/>
              </a:rPr>
              <a:t>system </a:t>
            </a:r>
            <a:r>
              <a:rPr sz="2800" spc="-20" dirty="0">
                <a:latin typeface="Tw Cen MT"/>
                <a:cs typeface="Tw Cen MT"/>
              </a:rPr>
              <a:t>(e.g. </a:t>
            </a:r>
            <a:r>
              <a:rPr sz="2800" b="1" dirty="0">
                <a:latin typeface="Tw Cen MT"/>
                <a:cs typeface="Tw Cen MT"/>
              </a:rPr>
              <a:t>Arrival,</a:t>
            </a:r>
            <a:r>
              <a:rPr sz="2800" b="1" spc="20" dirty="0">
                <a:latin typeface="Tw Cen MT"/>
                <a:cs typeface="Tw Cen MT"/>
              </a:rPr>
              <a:t> </a:t>
            </a:r>
            <a:r>
              <a:rPr sz="2800" b="1" spc="15" dirty="0">
                <a:latin typeface="Tw Cen MT"/>
                <a:cs typeface="Tw Cen MT"/>
              </a:rPr>
              <a:t>Departure</a:t>
            </a:r>
            <a:r>
              <a:rPr sz="2800" spc="15" dirty="0">
                <a:latin typeface="Tw Cen MT"/>
                <a:cs typeface="Tw Cen MT"/>
              </a:rPr>
              <a:t>).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25" y="141173"/>
            <a:ext cx="346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State</a:t>
            </a:r>
            <a:r>
              <a:rPr sz="4400" b="0" spc="-7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40" dirty="0">
                <a:solidFill>
                  <a:srgbClr val="775F54"/>
                </a:solidFill>
                <a:latin typeface="Tw Cen MT"/>
                <a:cs typeface="Tw Cen MT"/>
              </a:rPr>
              <a:t>Variables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472039"/>
            <a:ext cx="7817484" cy="194945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900" b="1" spc="5" dirty="0">
                <a:latin typeface="Tw Cen MT"/>
                <a:cs typeface="Tw Cen MT"/>
              </a:rPr>
              <a:t>State: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b="1" dirty="0">
                <a:solidFill>
                  <a:srgbClr val="CC0000"/>
                </a:solidFill>
                <a:latin typeface="Tw Cen MT"/>
                <a:cs typeface="Tw Cen MT"/>
              </a:rPr>
              <a:t>InTheAir</a:t>
            </a:r>
            <a:r>
              <a:rPr sz="2400" b="1" dirty="0">
                <a:latin typeface="Tw Cen MT"/>
                <a:cs typeface="Tw Cen MT"/>
              </a:rPr>
              <a:t>: </a:t>
            </a:r>
            <a:r>
              <a:rPr sz="2400" spc="-5" dirty="0">
                <a:latin typeface="Tw Cen MT"/>
                <a:cs typeface="Tw Cen MT"/>
              </a:rPr>
              <a:t>number </a:t>
            </a:r>
            <a:r>
              <a:rPr sz="2400" dirty="0">
                <a:latin typeface="Tw Cen MT"/>
                <a:cs typeface="Tw Cen MT"/>
              </a:rPr>
              <a:t>of </a:t>
            </a:r>
            <a:r>
              <a:rPr sz="2400" spc="-5" dirty="0">
                <a:latin typeface="Tw Cen MT"/>
                <a:cs typeface="Tw Cen MT"/>
              </a:rPr>
              <a:t>aircraft </a:t>
            </a:r>
            <a:r>
              <a:rPr sz="2400" dirty="0">
                <a:latin typeface="Tw Cen MT"/>
                <a:cs typeface="Tw Cen MT"/>
              </a:rPr>
              <a:t>either </a:t>
            </a:r>
            <a:r>
              <a:rPr sz="2400" spc="-5" dirty="0">
                <a:latin typeface="Tw Cen MT"/>
                <a:cs typeface="Tw Cen MT"/>
              </a:rPr>
              <a:t>landing </a:t>
            </a:r>
            <a:r>
              <a:rPr sz="2400" dirty="0">
                <a:latin typeface="Tw Cen MT"/>
                <a:cs typeface="Tw Cen MT"/>
              </a:rPr>
              <a:t>or </a:t>
            </a:r>
            <a:r>
              <a:rPr sz="2400" spc="-15" dirty="0">
                <a:latin typeface="Tw Cen MT"/>
                <a:cs typeface="Tw Cen MT"/>
              </a:rPr>
              <a:t>waiting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65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land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b="1" spc="-5" dirty="0">
                <a:solidFill>
                  <a:srgbClr val="CC0000"/>
                </a:solidFill>
                <a:latin typeface="Tw Cen MT"/>
                <a:cs typeface="Tw Cen MT"/>
              </a:rPr>
              <a:t>OnTheGround</a:t>
            </a:r>
            <a:r>
              <a:rPr sz="2400" b="1" spc="-5" dirty="0">
                <a:latin typeface="Tw Cen MT"/>
                <a:cs typeface="Tw Cen MT"/>
              </a:rPr>
              <a:t>: </a:t>
            </a:r>
            <a:r>
              <a:rPr sz="2400" spc="-5" dirty="0">
                <a:latin typeface="Tw Cen MT"/>
                <a:cs typeface="Tw Cen MT"/>
              </a:rPr>
              <a:t>number </a:t>
            </a:r>
            <a:r>
              <a:rPr sz="2400" dirty="0">
                <a:latin typeface="Tw Cen MT"/>
                <a:cs typeface="Tw Cen MT"/>
              </a:rPr>
              <a:t>of </a:t>
            </a:r>
            <a:r>
              <a:rPr sz="2400" spc="-5" dirty="0">
                <a:latin typeface="Tw Cen MT"/>
                <a:cs typeface="Tw Cen MT"/>
              </a:rPr>
              <a:t>landed</a:t>
            </a:r>
            <a:r>
              <a:rPr sz="2400" spc="70" dirty="0">
                <a:latin typeface="Tw Cen MT"/>
                <a:cs typeface="Tw Cen MT"/>
              </a:rPr>
              <a:t> </a:t>
            </a:r>
            <a:r>
              <a:rPr sz="2400" spc="-5" dirty="0">
                <a:latin typeface="Tw Cen MT"/>
                <a:cs typeface="Tw Cen MT"/>
              </a:rPr>
              <a:t>aircraft</a:t>
            </a:r>
            <a:endParaRPr sz="2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b="1" spc="-10" dirty="0">
                <a:solidFill>
                  <a:srgbClr val="CC0000"/>
                </a:solidFill>
                <a:latin typeface="Tw Cen MT"/>
                <a:cs typeface="Tw Cen MT"/>
              </a:rPr>
              <a:t>RunwayFree</a:t>
            </a:r>
            <a:r>
              <a:rPr sz="2400" b="1" spc="-10" dirty="0">
                <a:latin typeface="Tw Cen MT"/>
                <a:cs typeface="Tw Cen MT"/>
              </a:rPr>
              <a:t>: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057400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4419600" y="0"/>
                </a:moveTo>
                <a:lnTo>
                  <a:pt x="764006" y="0"/>
                </a:lnTo>
                <a:lnTo>
                  <a:pt x="0" y="978408"/>
                </a:lnTo>
                <a:lnTo>
                  <a:pt x="3655567" y="978408"/>
                </a:lnTo>
                <a:lnTo>
                  <a:pt x="441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057400"/>
            <a:ext cx="4419600" cy="978535"/>
          </a:xfrm>
          <a:custGeom>
            <a:avLst/>
            <a:gdLst/>
            <a:ahLst/>
            <a:cxnLst/>
            <a:rect l="l" t="t" r="r" b="b"/>
            <a:pathLst>
              <a:path w="4419600" h="978535">
                <a:moveTo>
                  <a:pt x="0" y="978408"/>
                </a:moveTo>
                <a:lnTo>
                  <a:pt x="764006" y="0"/>
                </a:lnTo>
                <a:lnTo>
                  <a:pt x="4419600" y="0"/>
                </a:lnTo>
                <a:lnTo>
                  <a:pt x="3655567" y="978408"/>
                </a:lnTo>
                <a:lnTo>
                  <a:pt x="0" y="978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828800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4" h="292735">
                <a:moveTo>
                  <a:pt x="0" y="292608"/>
                </a:moveTo>
                <a:lnTo>
                  <a:pt x="140207" y="292608"/>
                </a:lnTo>
                <a:lnTo>
                  <a:pt x="1402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1828800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4" h="292735">
                <a:moveTo>
                  <a:pt x="0" y="292608"/>
                </a:moveTo>
                <a:lnTo>
                  <a:pt x="140207" y="292608"/>
                </a:lnTo>
                <a:lnTo>
                  <a:pt x="1402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676400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4" h="140335">
                <a:moveTo>
                  <a:pt x="292608" y="0"/>
                </a:moveTo>
                <a:lnTo>
                  <a:pt x="0" y="0"/>
                </a:lnTo>
                <a:lnTo>
                  <a:pt x="73139" y="140208"/>
                </a:lnTo>
                <a:lnTo>
                  <a:pt x="219456" y="140208"/>
                </a:lnTo>
                <a:lnTo>
                  <a:pt x="292608" y="0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1676400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4" h="140335">
                <a:moveTo>
                  <a:pt x="0" y="0"/>
                </a:moveTo>
                <a:lnTo>
                  <a:pt x="73139" y="140208"/>
                </a:lnTo>
                <a:lnTo>
                  <a:pt x="219456" y="1402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400" y="990599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1426" y="990814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400" y="990599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6295" y="1282602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993" y="127329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1874" y="127003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524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3035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277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056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352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809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588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366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1461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119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898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6778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1651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430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209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524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3035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3277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4056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8352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809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6588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366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1461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9119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9898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6778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1651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430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209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1427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22062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179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9590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7379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5711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6490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72696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80487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9022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9801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05805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554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33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3112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76208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6474" y="12258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58686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50899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3111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33377" y="12258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25570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17782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08048" y="122585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00261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92473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84686" y="122585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75235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5500" y="12248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57713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49925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42138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32384" y="12248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4597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16809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07075" y="122481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99287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91500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83712" y="122481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5741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65203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7493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8273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90526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98314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0804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1583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23623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3337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116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48952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5868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6647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5741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65203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7493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8273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90526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8314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0804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1583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23623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3337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4116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48952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5868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6647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5644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64230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73959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81766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89553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97341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0707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1486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2649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3238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4019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47979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5771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65500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9180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99590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07378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1711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2489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3268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4242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5022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58015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165803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7553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83325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9111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0084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08653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1644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4229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33963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41750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4953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5927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6707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7486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8460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9238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30017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7963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1769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2550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3329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9180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099590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07378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11711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12489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3268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4242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5022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58015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65803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7553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83325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9111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0084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08653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1644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24229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33963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41750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4953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5927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6707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7486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8460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9238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0017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07963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769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550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3329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90810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9861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106404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1613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12392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13171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14144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4923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15704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164829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17456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18235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19013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19987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07680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1546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223255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232989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40776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4856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58299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26610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7389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8362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9141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9920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06989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1672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2453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231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5860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66388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76123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83930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9171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0145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09239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1702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24814" y="1279506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434548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4235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450143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459877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467664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475452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485186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492973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500781" y="127950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5860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66388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76123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83930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9171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0145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09239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41702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424814" y="128363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34548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44235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450143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459877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67664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475452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485186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492973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500781" y="128363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762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65415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75150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82956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90744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0047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0826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1605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23840" y="127847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433575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441382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49169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45890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46669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474478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84213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492001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99807" y="127847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936964" y="12681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4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4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4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4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4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4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4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4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4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4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4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4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4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4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4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4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071341" y="1268155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4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4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4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4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4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4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4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4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4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38159" y="125783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4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4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4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4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4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4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4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17329" y="1253710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4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4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4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4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4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54195" y="12237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863933" y="12237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875619" y="1223787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850299" y="1229978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60038" y="122997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73669" y="1229978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872377" y="1222756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09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09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09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09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09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09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09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09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09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58219" y="12227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49326" y="1222756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978845" y="1352764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4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39132" y="1265059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09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09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479345" y="990599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189166" y="12145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48352" y="1196960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72400" y="1234105"/>
            <a:ext cx="208392" cy="119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478372" y="1041145"/>
            <a:ext cx="314418" cy="228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056740" y="1260932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53819" y="1257837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54792" y="1260932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053819" y="1257837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116606" y="1257837"/>
            <a:ext cx="427006" cy="108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2000" y="2362200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3048000" y="0"/>
                </a:moveTo>
                <a:lnTo>
                  <a:pt x="268338" y="0"/>
                </a:lnTo>
                <a:lnTo>
                  <a:pt x="0" y="368808"/>
                </a:lnTo>
                <a:lnTo>
                  <a:pt x="2779649" y="368808"/>
                </a:lnTo>
                <a:lnTo>
                  <a:pt x="30480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2000" y="2362200"/>
            <a:ext cx="3048000" cy="368935"/>
          </a:xfrm>
          <a:custGeom>
            <a:avLst/>
            <a:gdLst/>
            <a:ahLst/>
            <a:cxnLst/>
            <a:rect l="l" t="t" r="r" b="b"/>
            <a:pathLst>
              <a:path w="3048000" h="368935">
                <a:moveTo>
                  <a:pt x="0" y="368808"/>
                </a:moveTo>
                <a:lnTo>
                  <a:pt x="268338" y="0"/>
                </a:lnTo>
                <a:lnTo>
                  <a:pt x="3048000" y="0"/>
                </a:lnTo>
                <a:lnTo>
                  <a:pt x="2779649" y="368808"/>
                </a:lnTo>
                <a:lnTo>
                  <a:pt x="0" y="368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193024" y="2003551"/>
            <a:ext cx="1110205" cy="54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29400" y="996695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628426" y="996910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29400" y="996695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633295" y="1288698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44993" y="127939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648874" y="127612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7224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80035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68977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69756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705352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71509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72288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73066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738461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74819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75598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763778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77351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78130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78909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7224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680035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68977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69756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705352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1509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72288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73066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738461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74819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75598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763778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77351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78130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78909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67127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679062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68879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696590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704379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71411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2190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29696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737487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4722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75501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762805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77254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78033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78812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33208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23474" y="12319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15686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907899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900111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890377" y="12319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882570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874782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865048" y="12319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857261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849473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841686" y="123194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932235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922500" y="12309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914713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906925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899138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889384" y="12309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881597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873809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864075" y="123091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856287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848500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840712" y="1230914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81441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22203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83193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83973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847526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855314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86504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87283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880623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89037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89816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905952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91568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2347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81441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822203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83193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83973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847526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855314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86504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87283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880623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89037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89816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905952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1568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2347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1344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821230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830959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838766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846553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54341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86407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7186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879649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88938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89719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904979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91471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922500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94880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956590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964378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97411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8189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8968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99942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0722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015015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022803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03253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040325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04811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05784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065653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07344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081229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090963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098750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10653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11627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12407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13186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14160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14938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15717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164963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17469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18250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19029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94880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956590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964378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97411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98189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98968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99942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00722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015015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022803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03253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040325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04811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05784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065653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07344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081229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090963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098750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10653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11627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12407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13186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14160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14938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15717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164963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717469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18250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19029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947810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95561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963404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97313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98092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98871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99844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00623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01404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021829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03156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03935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04713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05687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064680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07246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080255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089989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097776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0556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15299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2310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13089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14062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14841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15620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163989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17372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18153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18931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21560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223388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233123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240930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24871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25845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266239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27402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281814" y="128560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291548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29935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307143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316877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324664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32452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342186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349973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357781" y="12856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21560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223388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233123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240930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724871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25845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266239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27402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281814" y="128973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291548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29935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307143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316877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324664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332452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342186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349973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357781" y="12897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21462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222415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232150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239956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247744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25747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26526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27305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280840" y="128456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0575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298382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306169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31590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32369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331478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341213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349001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356807" y="128456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793964" y="1274251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4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4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4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4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4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4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4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4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4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4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4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4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4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4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4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4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928341" y="1274251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4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4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4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4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4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4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4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4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4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4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195159" y="1263933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4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4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4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4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4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4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4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374329" y="1259806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4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4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4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4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4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4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4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4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4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4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4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4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4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4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4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4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711195" y="12298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720933" y="12298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732619" y="122988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707299" y="1236074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59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717038" y="1236074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730669" y="1236074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729377" y="1228852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09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09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09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09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09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09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09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09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09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715219" y="122885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06326" y="122885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835845" y="1358860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4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196132" y="1271155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09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09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336345" y="996695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046166" y="122059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705352" y="1203056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629400" y="1240201"/>
            <a:ext cx="208392" cy="119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335372" y="1047241"/>
            <a:ext cx="314418" cy="228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913740" y="1267028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910819" y="1263933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911792" y="1267028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910819" y="1263933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973606" y="1263933"/>
            <a:ext cx="427006" cy="108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486400" y="1002791"/>
            <a:ext cx="1022985" cy="361315"/>
          </a:xfrm>
          <a:custGeom>
            <a:avLst/>
            <a:gdLst/>
            <a:ahLst/>
            <a:cxnLst/>
            <a:rect l="l" t="t" r="r" b="b"/>
            <a:pathLst>
              <a:path w="1022984" h="361315">
                <a:moveTo>
                  <a:pt x="629051" y="357006"/>
                </a:moveTo>
                <a:lnTo>
                  <a:pt x="151906" y="357006"/>
                </a:lnTo>
                <a:lnTo>
                  <a:pt x="161644" y="359070"/>
                </a:lnTo>
                <a:lnTo>
                  <a:pt x="169433" y="359070"/>
                </a:lnTo>
                <a:lnTo>
                  <a:pt x="177225" y="361133"/>
                </a:lnTo>
                <a:lnTo>
                  <a:pt x="603723" y="361133"/>
                </a:lnTo>
                <a:lnTo>
                  <a:pt x="617370" y="359070"/>
                </a:lnTo>
                <a:lnTo>
                  <a:pt x="629051" y="357006"/>
                </a:lnTo>
                <a:close/>
              </a:path>
              <a:path w="1022984" h="361315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1947" y="305416"/>
                </a:lnTo>
                <a:lnTo>
                  <a:pt x="1947" y="307478"/>
                </a:lnTo>
                <a:lnTo>
                  <a:pt x="7789" y="313670"/>
                </a:lnTo>
                <a:lnTo>
                  <a:pt x="11685" y="315734"/>
                </a:lnTo>
                <a:lnTo>
                  <a:pt x="13632" y="319861"/>
                </a:lnTo>
                <a:lnTo>
                  <a:pt x="19474" y="321923"/>
                </a:lnTo>
                <a:lnTo>
                  <a:pt x="23370" y="323988"/>
                </a:lnTo>
                <a:lnTo>
                  <a:pt x="35055" y="328115"/>
                </a:lnTo>
                <a:lnTo>
                  <a:pt x="40897" y="332243"/>
                </a:lnTo>
                <a:lnTo>
                  <a:pt x="46740" y="334306"/>
                </a:lnTo>
                <a:lnTo>
                  <a:pt x="109061" y="350815"/>
                </a:lnTo>
                <a:lnTo>
                  <a:pt x="118797" y="350815"/>
                </a:lnTo>
                <a:lnTo>
                  <a:pt x="126589" y="352880"/>
                </a:lnTo>
                <a:lnTo>
                  <a:pt x="136327" y="354943"/>
                </a:lnTo>
                <a:lnTo>
                  <a:pt x="144116" y="357006"/>
                </a:lnTo>
                <a:lnTo>
                  <a:pt x="640733" y="357006"/>
                </a:lnTo>
                <a:lnTo>
                  <a:pt x="654361" y="354943"/>
                </a:lnTo>
                <a:lnTo>
                  <a:pt x="666042" y="352880"/>
                </a:lnTo>
                <a:lnTo>
                  <a:pt x="677743" y="348751"/>
                </a:lnTo>
                <a:lnTo>
                  <a:pt x="691371" y="346688"/>
                </a:lnTo>
                <a:lnTo>
                  <a:pt x="714733" y="342562"/>
                </a:lnTo>
                <a:lnTo>
                  <a:pt x="728381" y="338433"/>
                </a:lnTo>
                <a:lnTo>
                  <a:pt x="740062" y="336370"/>
                </a:lnTo>
                <a:lnTo>
                  <a:pt x="751743" y="332243"/>
                </a:lnTo>
                <a:lnTo>
                  <a:pt x="765371" y="330179"/>
                </a:lnTo>
                <a:lnTo>
                  <a:pt x="788753" y="321923"/>
                </a:lnTo>
                <a:lnTo>
                  <a:pt x="802381" y="319861"/>
                </a:lnTo>
                <a:lnTo>
                  <a:pt x="814062" y="315734"/>
                </a:lnTo>
                <a:lnTo>
                  <a:pt x="827690" y="311605"/>
                </a:lnTo>
                <a:lnTo>
                  <a:pt x="839371" y="307478"/>
                </a:lnTo>
                <a:lnTo>
                  <a:pt x="851072" y="305416"/>
                </a:lnTo>
                <a:lnTo>
                  <a:pt x="864700" y="301287"/>
                </a:lnTo>
                <a:lnTo>
                  <a:pt x="888063" y="293034"/>
                </a:lnTo>
                <a:lnTo>
                  <a:pt x="901710" y="290969"/>
                </a:lnTo>
                <a:lnTo>
                  <a:pt x="913391" y="286842"/>
                </a:lnTo>
                <a:lnTo>
                  <a:pt x="925072" y="284778"/>
                </a:lnTo>
                <a:lnTo>
                  <a:pt x="938701" y="280651"/>
                </a:lnTo>
                <a:lnTo>
                  <a:pt x="950382" y="278589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61315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61315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485426" y="1003006"/>
            <a:ext cx="1022985" cy="361950"/>
          </a:xfrm>
          <a:custGeom>
            <a:avLst/>
            <a:gdLst/>
            <a:ahLst/>
            <a:cxnLst/>
            <a:rect l="l" t="t" r="r" b="b"/>
            <a:pathLst>
              <a:path w="1022984" h="361950">
                <a:moveTo>
                  <a:pt x="604872" y="360680"/>
                </a:moveTo>
                <a:lnTo>
                  <a:pt x="177961" y="360680"/>
                </a:lnTo>
                <a:lnTo>
                  <a:pt x="185867" y="361950"/>
                </a:lnTo>
                <a:lnTo>
                  <a:pt x="593093" y="361950"/>
                </a:lnTo>
                <a:lnTo>
                  <a:pt x="604872" y="360680"/>
                </a:lnTo>
                <a:close/>
              </a:path>
              <a:path w="1022984" h="361950">
                <a:moveTo>
                  <a:pt x="145209" y="354330"/>
                </a:moveTo>
                <a:lnTo>
                  <a:pt x="127327" y="354330"/>
                </a:lnTo>
                <a:lnTo>
                  <a:pt x="135233" y="356870"/>
                </a:lnTo>
                <a:lnTo>
                  <a:pt x="144854" y="356870"/>
                </a:lnTo>
                <a:lnTo>
                  <a:pt x="160550" y="360680"/>
                </a:lnTo>
                <a:lnTo>
                  <a:pt x="186223" y="360680"/>
                </a:lnTo>
                <a:lnTo>
                  <a:pt x="178317" y="358140"/>
                </a:lnTo>
                <a:lnTo>
                  <a:pt x="160906" y="358140"/>
                </a:lnTo>
                <a:lnTo>
                  <a:pt x="145209" y="3543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48163" y="223520"/>
                </a:lnTo>
                <a:lnTo>
                  <a:pt x="962920" y="228600"/>
                </a:lnTo>
                <a:lnTo>
                  <a:pt x="968449" y="228600"/>
                </a:lnTo>
                <a:lnTo>
                  <a:pt x="976236" y="232410"/>
                </a:lnTo>
                <a:lnTo>
                  <a:pt x="975808" y="232410"/>
                </a:lnTo>
                <a:lnTo>
                  <a:pt x="977833" y="236220"/>
                </a:lnTo>
                <a:lnTo>
                  <a:pt x="979897" y="238760"/>
                </a:lnTo>
                <a:lnTo>
                  <a:pt x="979702" y="238760"/>
                </a:lnTo>
                <a:lnTo>
                  <a:pt x="983596" y="246380"/>
                </a:lnTo>
                <a:lnTo>
                  <a:pt x="983498" y="257810"/>
                </a:lnTo>
                <a:lnTo>
                  <a:pt x="981649" y="261620"/>
                </a:lnTo>
                <a:lnTo>
                  <a:pt x="981843" y="261620"/>
                </a:lnTo>
                <a:lnTo>
                  <a:pt x="975983" y="267970"/>
                </a:lnTo>
                <a:lnTo>
                  <a:pt x="976236" y="267970"/>
                </a:lnTo>
                <a:lnTo>
                  <a:pt x="968449" y="271780"/>
                </a:lnTo>
                <a:lnTo>
                  <a:pt x="968585" y="271780"/>
                </a:lnTo>
                <a:lnTo>
                  <a:pt x="951063" y="278130"/>
                </a:lnTo>
                <a:lnTo>
                  <a:pt x="951200" y="278130"/>
                </a:lnTo>
                <a:lnTo>
                  <a:pt x="939460" y="280670"/>
                </a:lnTo>
                <a:lnTo>
                  <a:pt x="925774" y="284480"/>
                </a:lnTo>
                <a:lnTo>
                  <a:pt x="914131" y="285750"/>
                </a:lnTo>
                <a:lnTo>
                  <a:pt x="902372" y="290830"/>
                </a:lnTo>
                <a:lnTo>
                  <a:pt x="902528" y="290830"/>
                </a:lnTo>
                <a:lnTo>
                  <a:pt x="888822" y="292100"/>
                </a:lnTo>
                <a:lnTo>
                  <a:pt x="877044" y="297180"/>
                </a:lnTo>
                <a:lnTo>
                  <a:pt x="863454" y="300990"/>
                </a:lnTo>
                <a:lnTo>
                  <a:pt x="851812" y="302260"/>
                </a:lnTo>
                <a:lnTo>
                  <a:pt x="840053" y="307340"/>
                </a:lnTo>
                <a:lnTo>
                  <a:pt x="826425" y="311150"/>
                </a:lnTo>
                <a:lnTo>
                  <a:pt x="814724" y="314960"/>
                </a:lnTo>
                <a:lnTo>
                  <a:pt x="814900" y="314960"/>
                </a:lnTo>
                <a:lnTo>
                  <a:pt x="801174" y="317500"/>
                </a:lnTo>
                <a:lnTo>
                  <a:pt x="777734" y="325120"/>
                </a:lnTo>
                <a:lnTo>
                  <a:pt x="777890" y="325120"/>
                </a:lnTo>
                <a:lnTo>
                  <a:pt x="764184" y="327660"/>
                </a:lnTo>
                <a:lnTo>
                  <a:pt x="752405" y="331470"/>
                </a:lnTo>
                <a:lnTo>
                  <a:pt x="752561" y="331470"/>
                </a:lnTo>
                <a:lnTo>
                  <a:pt x="740821" y="334010"/>
                </a:lnTo>
                <a:lnTo>
                  <a:pt x="727135" y="337820"/>
                </a:lnTo>
                <a:lnTo>
                  <a:pt x="715473" y="340360"/>
                </a:lnTo>
                <a:lnTo>
                  <a:pt x="703714" y="344170"/>
                </a:lnTo>
                <a:lnTo>
                  <a:pt x="703889" y="344170"/>
                </a:lnTo>
                <a:lnTo>
                  <a:pt x="690242" y="346710"/>
                </a:lnTo>
                <a:lnTo>
                  <a:pt x="666860" y="350520"/>
                </a:lnTo>
                <a:lnTo>
                  <a:pt x="653251" y="351790"/>
                </a:lnTo>
                <a:lnTo>
                  <a:pt x="629869" y="356870"/>
                </a:lnTo>
                <a:lnTo>
                  <a:pt x="616261" y="358140"/>
                </a:lnTo>
                <a:lnTo>
                  <a:pt x="604619" y="358140"/>
                </a:lnTo>
                <a:lnTo>
                  <a:pt x="592860" y="360680"/>
                </a:lnTo>
                <a:lnTo>
                  <a:pt x="616456" y="360680"/>
                </a:lnTo>
                <a:lnTo>
                  <a:pt x="630162" y="358140"/>
                </a:lnTo>
                <a:lnTo>
                  <a:pt x="653543" y="354330"/>
                </a:lnTo>
                <a:lnTo>
                  <a:pt x="667171" y="351790"/>
                </a:lnTo>
                <a:lnTo>
                  <a:pt x="690553" y="347980"/>
                </a:lnTo>
                <a:lnTo>
                  <a:pt x="704259" y="345440"/>
                </a:lnTo>
                <a:lnTo>
                  <a:pt x="716018" y="341630"/>
                </a:lnTo>
                <a:lnTo>
                  <a:pt x="715882" y="341630"/>
                </a:lnTo>
                <a:lnTo>
                  <a:pt x="727622" y="340360"/>
                </a:lnTo>
                <a:lnTo>
                  <a:pt x="741308" y="335280"/>
                </a:lnTo>
                <a:lnTo>
                  <a:pt x="752950" y="334010"/>
                </a:lnTo>
                <a:lnTo>
                  <a:pt x="764709" y="328930"/>
                </a:lnTo>
                <a:lnTo>
                  <a:pt x="764534" y="328930"/>
                </a:lnTo>
                <a:lnTo>
                  <a:pt x="778260" y="327660"/>
                </a:lnTo>
                <a:lnTo>
                  <a:pt x="801719" y="318770"/>
                </a:lnTo>
                <a:lnTo>
                  <a:pt x="801544" y="318770"/>
                </a:lnTo>
                <a:lnTo>
                  <a:pt x="815270" y="317500"/>
                </a:lnTo>
                <a:lnTo>
                  <a:pt x="827029" y="312420"/>
                </a:lnTo>
                <a:lnTo>
                  <a:pt x="840637" y="308610"/>
                </a:lnTo>
                <a:lnTo>
                  <a:pt x="852338" y="304800"/>
                </a:lnTo>
                <a:lnTo>
                  <a:pt x="852202" y="304800"/>
                </a:lnTo>
                <a:lnTo>
                  <a:pt x="863941" y="302260"/>
                </a:lnTo>
                <a:lnTo>
                  <a:pt x="877647" y="298450"/>
                </a:lnTo>
                <a:lnTo>
                  <a:pt x="889348" y="294640"/>
                </a:lnTo>
                <a:lnTo>
                  <a:pt x="889173" y="294640"/>
                </a:lnTo>
                <a:lnTo>
                  <a:pt x="902898" y="292100"/>
                </a:lnTo>
                <a:lnTo>
                  <a:pt x="914677" y="288290"/>
                </a:lnTo>
                <a:lnTo>
                  <a:pt x="914521" y="288290"/>
                </a:lnTo>
                <a:lnTo>
                  <a:pt x="926260" y="285750"/>
                </a:lnTo>
                <a:lnTo>
                  <a:pt x="939947" y="281940"/>
                </a:lnTo>
                <a:lnTo>
                  <a:pt x="951589" y="279400"/>
                </a:lnTo>
                <a:lnTo>
                  <a:pt x="969267" y="274320"/>
                </a:lnTo>
                <a:lnTo>
                  <a:pt x="977249" y="269240"/>
                </a:lnTo>
                <a:lnTo>
                  <a:pt x="983323" y="262890"/>
                </a:lnTo>
                <a:lnTo>
                  <a:pt x="985445" y="259080"/>
                </a:lnTo>
                <a:lnTo>
                  <a:pt x="985445" y="246380"/>
                </a:lnTo>
                <a:lnTo>
                  <a:pt x="981376" y="237490"/>
                </a:lnTo>
                <a:lnTo>
                  <a:pt x="979313" y="234950"/>
                </a:lnTo>
                <a:lnTo>
                  <a:pt x="979507" y="234950"/>
                </a:lnTo>
                <a:lnTo>
                  <a:pt x="977405" y="231140"/>
                </a:lnTo>
                <a:lnTo>
                  <a:pt x="969111" y="226060"/>
                </a:lnTo>
                <a:lnTo>
                  <a:pt x="963298" y="226056"/>
                </a:lnTo>
                <a:lnTo>
                  <a:pt x="954224" y="223520"/>
                </a:lnTo>
                <a:lnTo>
                  <a:pt x="950343" y="223520"/>
                </a:lnTo>
                <a:lnTo>
                  <a:pt x="949681" y="222250"/>
                </a:lnTo>
                <a:lnTo>
                  <a:pt x="950755" y="222250"/>
                </a:lnTo>
                <a:lnTo>
                  <a:pt x="1022433" y="1270"/>
                </a:lnTo>
                <a:lnTo>
                  <a:pt x="1021482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18015" y="350520"/>
                </a:moveTo>
                <a:lnTo>
                  <a:pt x="109797" y="350520"/>
                </a:lnTo>
                <a:lnTo>
                  <a:pt x="117610" y="351790"/>
                </a:lnTo>
                <a:lnTo>
                  <a:pt x="127372" y="354330"/>
                </a:lnTo>
                <a:lnTo>
                  <a:pt x="135587" y="354330"/>
                </a:lnTo>
                <a:lnTo>
                  <a:pt x="127777" y="351790"/>
                </a:lnTo>
                <a:lnTo>
                  <a:pt x="118015" y="350520"/>
                </a:lnTo>
                <a:close/>
              </a:path>
              <a:path w="1022984" h="361950">
                <a:moveTo>
                  <a:pt x="110154" y="347980"/>
                </a:moveTo>
                <a:lnTo>
                  <a:pt x="94218" y="347980"/>
                </a:lnTo>
                <a:lnTo>
                  <a:pt x="102125" y="350520"/>
                </a:lnTo>
                <a:lnTo>
                  <a:pt x="118060" y="350520"/>
                </a:lnTo>
                <a:lnTo>
                  <a:pt x="110154" y="347980"/>
                </a:lnTo>
                <a:close/>
              </a:path>
              <a:path w="1022984" h="361950">
                <a:moveTo>
                  <a:pt x="11146" y="314960"/>
                </a:moveTo>
                <a:lnTo>
                  <a:pt x="8075" y="314960"/>
                </a:lnTo>
                <a:lnTo>
                  <a:pt x="10134" y="317500"/>
                </a:lnTo>
                <a:lnTo>
                  <a:pt x="14232" y="318770"/>
                </a:lnTo>
                <a:lnTo>
                  <a:pt x="20141" y="321310"/>
                </a:lnTo>
                <a:lnTo>
                  <a:pt x="19760" y="321310"/>
                </a:lnTo>
                <a:lnTo>
                  <a:pt x="23818" y="325120"/>
                </a:lnTo>
                <a:lnTo>
                  <a:pt x="41563" y="331470"/>
                </a:lnTo>
                <a:lnTo>
                  <a:pt x="41332" y="331470"/>
                </a:lnTo>
                <a:lnTo>
                  <a:pt x="47420" y="335280"/>
                </a:lnTo>
                <a:lnTo>
                  <a:pt x="54964" y="335280"/>
                </a:lnTo>
                <a:lnTo>
                  <a:pt x="60946" y="340360"/>
                </a:lnTo>
                <a:lnTo>
                  <a:pt x="84504" y="345440"/>
                </a:lnTo>
                <a:lnTo>
                  <a:pt x="94263" y="347980"/>
                </a:lnTo>
                <a:lnTo>
                  <a:pt x="102481" y="347980"/>
                </a:lnTo>
                <a:lnTo>
                  <a:pt x="94668" y="346710"/>
                </a:lnTo>
                <a:lnTo>
                  <a:pt x="84909" y="344170"/>
                </a:lnTo>
                <a:lnTo>
                  <a:pt x="61583" y="337820"/>
                </a:lnTo>
                <a:lnTo>
                  <a:pt x="61887" y="337820"/>
                </a:lnTo>
                <a:lnTo>
                  <a:pt x="55799" y="334010"/>
                </a:lnTo>
                <a:lnTo>
                  <a:pt x="48255" y="334010"/>
                </a:lnTo>
                <a:lnTo>
                  <a:pt x="42303" y="330200"/>
                </a:lnTo>
                <a:lnTo>
                  <a:pt x="24651" y="323850"/>
                </a:lnTo>
                <a:lnTo>
                  <a:pt x="25033" y="323850"/>
                </a:lnTo>
                <a:lnTo>
                  <a:pt x="20975" y="318770"/>
                </a:lnTo>
                <a:lnTo>
                  <a:pt x="14914" y="317500"/>
                </a:lnTo>
                <a:lnTo>
                  <a:pt x="15041" y="317500"/>
                </a:lnTo>
                <a:lnTo>
                  <a:pt x="11146" y="314960"/>
                </a:lnTo>
                <a:close/>
              </a:path>
              <a:path w="1022984" h="361950">
                <a:moveTo>
                  <a:pt x="182252" y="209550"/>
                </a:moveTo>
                <a:lnTo>
                  <a:pt x="158627" y="209550"/>
                </a:lnTo>
                <a:lnTo>
                  <a:pt x="119559" y="218440"/>
                </a:lnTo>
                <a:lnTo>
                  <a:pt x="111643" y="219710"/>
                </a:lnTo>
                <a:lnTo>
                  <a:pt x="103756" y="224790"/>
                </a:lnTo>
                <a:lnTo>
                  <a:pt x="103955" y="224790"/>
                </a:lnTo>
                <a:lnTo>
                  <a:pt x="96002" y="226060"/>
                </a:lnTo>
                <a:lnTo>
                  <a:pt x="84097" y="234950"/>
                </a:lnTo>
                <a:lnTo>
                  <a:pt x="79971" y="238760"/>
                </a:lnTo>
                <a:lnTo>
                  <a:pt x="77950" y="245110"/>
                </a:lnTo>
                <a:lnTo>
                  <a:pt x="78566" y="245110"/>
                </a:lnTo>
                <a:lnTo>
                  <a:pt x="66816" y="248920"/>
                </a:lnTo>
                <a:lnTo>
                  <a:pt x="58910" y="252730"/>
                </a:lnTo>
                <a:lnTo>
                  <a:pt x="53017" y="257810"/>
                </a:lnTo>
                <a:lnTo>
                  <a:pt x="53249" y="257810"/>
                </a:lnTo>
                <a:lnTo>
                  <a:pt x="47281" y="259080"/>
                </a:lnTo>
                <a:lnTo>
                  <a:pt x="23804" y="275590"/>
                </a:lnTo>
                <a:lnTo>
                  <a:pt x="24036" y="275590"/>
                </a:lnTo>
                <a:lnTo>
                  <a:pt x="17975" y="278130"/>
                </a:lnTo>
                <a:lnTo>
                  <a:pt x="6015" y="290830"/>
                </a:lnTo>
                <a:lnTo>
                  <a:pt x="0" y="303530"/>
                </a:lnTo>
                <a:lnTo>
                  <a:pt x="0" y="306070"/>
                </a:lnTo>
                <a:lnTo>
                  <a:pt x="2232" y="308610"/>
                </a:lnTo>
                <a:lnTo>
                  <a:pt x="2050" y="308610"/>
                </a:lnTo>
                <a:lnTo>
                  <a:pt x="4143" y="312420"/>
                </a:lnTo>
                <a:lnTo>
                  <a:pt x="8328" y="314960"/>
                </a:lnTo>
                <a:lnTo>
                  <a:pt x="11400" y="314960"/>
                </a:lnTo>
                <a:lnTo>
                  <a:pt x="9340" y="313690"/>
                </a:lnTo>
                <a:lnTo>
                  <a:pt x="5304" y="311150"/>
                </a:lnTo>
                <a:lnTo>
                  <a:pt x="5739" y="311150"/>
                </a:lnTo>
                <a:lnTo>
                  <a:pt x="3721" y="307340"/>
                </a:lnTo>
                <a:lnTo>
                  <a:pt x="2691" y="306070"/>
                </a:lnTo>
                <a:lnTo>
                  <a:pt x="1947" y="306070"/>
                </a:lnTo>
                <a:lnTo>
                  <a:pt x="1662" y="304800"/>
                </a:lnTo>
                <a:lnTo>
                  <a:pt x="1844" y="304800"/>
                </a:lnTo>
                <a:lnTo>
                  <a:pt x="1947" y="303530"/>
                </a:lnTo>
                <a:lnTo>
                  <a:pt x="2428" y="303530"/>
                </a:lnTo>
                <a:lnTo>
                  <a:pt x="7687" y="292100"/>
                </a:lnTo>
                <a:lnTo>
                  <a:pt x="7504" y="292100"/>
                </a:lnTo>
                <a:lnTo>
                  <a:pt x="19190" y="279400"/>
                </a:lnTo>
                <a:lnTo>
                  <a:pt x="18809" y="279400"/>
                </a:lnTo>
                <a:lnTo>
                  <a:pt x="24776" y="278130"/>
                </a:lnTo>
                <a:lnTo>
                  <a:pt x="48255" y="261620"/>
                </a:lnTo>
                <a:lnTo>
                  <a:pt x="48021" y="261620"/>
                </a:lnTo>
                <a:lnTo>
                  <a:pt x="53988" y="259080"/>
                </a:lnTo>
                <a:lnTo>
                  <a:pt x="59940" y="255270"/>
                </a:lnTo>
                <a:lnTo>
                  <a:pt x="67624" y="251460"/>
                </a:lnTo>
                <a:lnTo>
                  <a:pt x="79644" y="246380"/>
                </a:lnTo>
                <a:lnTo>
                  <a:pt x="81745" y="240030"/>
                </a:lnTo>
                <a:lnTo>
                  <a:pt x="81509" y="240030"/>
                </a:lnTo>
                <a:lnTo>
                  <a:pt x="85405" y="236220"/>
                </a:lnTo>
                <a:lnTo>
                  <a:pt x="85257" y="236220"/>
                </a:lnTo>
                <a:lnTo>
                  <a:pt x="96942" y="228600"/>
                </a:lnTo>
                <a:lnTo>
                  <a:pt x="96638" y="228600"/>
                </a:lnTo>
                <a:lnTo>
                  <a:pt x="104538" y="226056"/>
                </a:lnTo>
                <a:lnTo>
                  <a:pt x="112418" y="222250"/>
                </a:lnTo>
                <a:lnTo>
                  <a:pt x="112217" y="222250"/>
                </a:lnTo>
                <a:lnTo>
                  <a:pt x="120009" y="219710"/>
                </a:lnTo>
                <a:lnTo>
                  <a:pt x="158913" y="212090"/>
                </a:lnTo>
                <a:lnTo>
                  <a:pt x="170489" y="212090"/>
                </a:lnTo>
                <a:lnTo>
                  <a:pt x="182252" y="209550"/>
                </a:lnTo>
                <a:close/>
              </a:path>
              <a:path w="1022984" h="361950">
                <a:moveTo>
                  <a:pt x="1662" y="304800"/>
                </a:moveTo>
                <a:lnTo>
                  <a:pt x="1947" y="306070"/>
                </a:lnTo>
                <a:lnTo>
                  <a:pt x="1947" y="305151"/>
                </a:lnTo>
                <a:lnTo>
                  <a:pt x="1662" y="304800"/>
                </a:lnTo>
                <a:close/>
              </a:path>
              <a:path w="1022984" h="361950">
                <a:moveTo>
                  <a:pt x="1947" y="305151"/>
                </a:moveTo>
                <a:lnTo>
                  <a:pt x="1947" y="306070"/>
                </a:lnTo>
                <a:lnTo>
                  <a:pt x="2691" y="306070"/>
                </a:lnTo>
                <a:lnTo>
                  <a:pt x="1947" y="305151"/>
                </a:lnTo>
                <a:close/>
              </a:path>
              <a:path w="1022984" h="361950">
                <a:moveTo>
                  <a:pt x="1947" y="304800"/>
                </a:moveTo>
                <a:lnTo>
                  <a:pt x="1662" y="304800"/>
                </a:lnTo>
                <a:lnTo>
                  <a:pt x="1947" y="305151"/>
                </a:lnTo>
                <a:lnTo>
                  <a:pt x="1947" y="304800"/>
                </a:lnTo>
                <a:close/>
              </a:path>
              <a:path w="1022984" h="361950">
                <a:moveTo>
                  <a:pt x="1947" y="304576"/>
                </a:moveTo>
                <a:lnTo>
                  <a:pt x="1844" y="304800"/>
                </a:lnTo>
                <a:lnTo>
                  <a:pt x="1947" y="304576"/>
                </a:lnTo>
                <a:close/>
              </a:path>
              <a:path w="1022984" h="361950">
                <a:moveTo>
                  <a:pt x="2428" y="303530"/>
                </a:moveTo>
                <a:lnTo>
                  <a:pt x="1947" y="303530"/>
                </a:lnTo>
                <a:lnTo>
                  <a:pt x="1947" y="304576"/>
                </a:lnTo>
                <a:lnTo>
                  <a:pt x="2428" y="303530"/>
                </a:lnTo>
                <a:close/>
              </a:path>
              <a:path w="1022984" h="361950">
                <a:moveTo>
                  <a:pt x="406213" y="224790"/>
                </a:moveTo>
                <a:lnTo>
                  <a:pt x="396129" y="224790"/>
                </a:lnTo>
                <a:lnTo>
                  <a:pt x="405883" y="226060"/>
                </a:lnTo>
                <a:lnTo>
                  <a:pt x="417681" y="228600"/>
                </a:lnTo>
                <a:lnTo>
                  <a:pt x="533784" y="226060"/>
                </a:lnTo>
                <a:lnTo>
                  <a:pt x="417719" y="226060"/>
                </a:lnTo>
                <a:lnTo>
                  <a:pt x="417865" y="226056"/>
                </a:lnTo>
                <a:lnTo>
                  <a:pt x="406213" y="224790"/>
                </a:lnTo>
                <a:close/>
              </a:path>
              <a:path w="1022984" h="361950">
                <a:moveTo>
                  <a:pt x="417865" y="226056"/>
                </a:moveTo>
                <a:lnTo>
                  <a:pt x="417719" y="226060"/>
                </a:lnTo>
                <a:lnTo>
                  <a:pt x="417895" y="226060"/>
                </a:lnTo>
                <a:close/>
              </a:path>
              <a:path w="1022984" h="361950">
                <a:moveTo>
                  <a:pt x="727700" y="219710"/>
                </a:moveTo>
                <a:lnTo>
                  <a:pt x="707919" y="219710"/>
                </a:lnTo>
                <a:lnTo>
                  <a:pt x="417865" y="226056"/>
                </a:lnTo>
                <a:lnTo>
                  <a:pt x="533784" y="226060"/>
                </a:lnTo>
                <a:lnTo>
                  <a:pt x="707939" y="222250"/>
                </a:lnTo>
                <a:lnTo>
                  <a:pt x="721723" y="222250"/>
                </a:lnTo>
                <a:lnTo>
                  <a:pt x="727700" y="219710"/>
                </a:lnTo>
                <a:close/>
              </a:path>
              <a:path w="1022984" h="361950">
                <a:moveTo>
                  <a:pt x="329234" y="213360"/>
                </a:moveTo>
                <a:lnTo>
                  <a:pt x="322167" y="213360"/>
                </a:lnTo>
                <a:lnTo>
                  <a:pt x="335815" y="215900"/>
                </a:lnTo>
                <a:lnTo>
                  <a:pt x="359236" y="219710"/>
                </a:lnTo>
                <a:lnTo>
                  <a:pt x="372786" y="219710"/>
                </a:lnTo>
                <a:lnTo>
                  <a:pt x="396168" y="224790"/>
                </a:lnTo>
                <a:lnTo>
                  <a:pt x="406252" y="224790"/>
                </a:lnTo>
                <a:lnTo>
                  <a:pt x="396499" y="222250"/>
                </a:lnTo>
                <a:lnTo>
                  <a:pt x="373039" y="218440"/>
                </a:lnTo>
                <a:lnTo>
                  <a:pt x="359469" y="218440"/>
                </a:lnTo>
                <a:lnTo>
                  <a:pt x="336087" y="214630"/>
                </a:lnTo>
                <a:lnTo>
                  <a:pt x="329234" y="213360"/>
                </a:lnTo>
                <a:close/>
              </a:path>
              <a:path w="1022984" h="361950">
                <a:moveTo>
                  <a:pt x="949681" y="222250"/>
                </a:moveTo>
                <a:lnTo>
                  <a:pt x="950343" y="223520"/>
                </a:lnTo>
                <a:lnTo>
                  <a:pt x="950666" y="222525"/>
                </a:lnTo>
                <a:lnTo>
                  <a:pt x="949681" y="222250"/>
                </a:lnTo>
                <a:close/>
              </a:path>
              <a:path w="1022984" h="361950">
                <a:moveTo>
                  <a:pt x="950666" y="222525"/>
                </a:moveTo>
                <a:lnTo>
                  <a:pt x="950343" y="223520"/>
                </a:lnTo>
                <a:lnTo>
                  <a:pt x="954224" y="223520"/>
                </a:lnTo>
                <a:lnTo>
                  <a:pt x="950666" y="222525"/>
                </a:lnTo>
                <a:close/>
              </a:path>
              <a:path w="1022984" h="361950">
                <a:moveTo>
                  <a:pt x="950755" y="222250"/>
                </a:moveTo>
                <a:lnTo>
                  <a:pt x="949681" y="222250"/>
                </a:lnTo>
                <a:lnTo>
                  <a:pt x="950666" y="222525"/>
                </a:lnTo>
                <a:lnTo>
                  <a:pt x="950755" y="222250"/>
                </a:lnTo>
                <a:close/>
              </a:path>
              <a:path w="1022984" h="361950">
                <a:moveTo>
                  <a:pt x="735623" y="218440"/>
                </a:moveTo>
                <a:lnTo>
                  <a:pt x="727232" y="218440"/>
                </a:lnTo>
                <a:lnTo>
                  <a:pt x="721255" y="219710"/>
                </a:lnTo>
                <a:lnTo>
                  <a:pt x="731515" y="219710"/>
                </a:lnTo>
                <a:lnTo>
                  <a:pt x="735623" y="218440"/>
                </a:lnTo>
                <a:close/>
              </a:path>
              <a:path w="1022984" h="361950">
                <a:moveTo>
                  <a:pt x="743411" y="215900"/>
                </a:moveTo>
                <a:lnTo>
                  <a:pt x="734961" y="215900"/>
                </a:lnTo>
                <a:lnTo>
                  <a:pt x="730853" y="218440"/>
                </a:lnTo>
                <a:lnTo>
                  <a:pt x="739322" y="218440"/>
                </a:lnTo>
                <a:lnTo>
                  <a:pt x="743411" y="215900"/>
                </a:lnTo>
                <a:close/>
              </a:path>
              <a:path w="1022984" h="361950">
                <a:moveTo>
                  <a:pt x="757292" y="209550"/>
                </a:moveTo>
                <a:lnTo>
                  <a:pt x="754235" y="209550"/>
                </a:lnTo>
                <a:lnTo>
                  <a:pt x="746428" y="214630"/>
                </a:lnTo>
                <a:lnTo>
                  <a:pt x="742749" y="214630"/>
                </a:lnTo>
                <a:lnTo>
                  <a:pt x="738641" y="215900"/>
                </a:lnTo>
                <a:lnTo>
                  <a:pt x="747110" y="215900"/>
                </a:lnTo>
                <a:lnTo>
                  <a:pt x="755248" y="212090"/>
                </a:lnTo>
                <a:lnTo>
                  <a:pt x="757292" y="209550"/>
                </a:lnTo>
                <a:close/>
              </a:path>
              <a:path w="1022984" h="361950">
                <a:moveTo>
                  <a:pt x="322381" y="212090"/>
                </a:moveTo>
                <a:lnTo>
                  <a:pt x="294911" y="212090"/>
                </a:lnTo>
                <a:lnTo>
                  <a:pt x="308617" y="214630"/>
                </a:lnTo>
                <a:lnTo>
                  <a:pt x="322323" y="214630"/>
                </a:lnTo>
                <a:lnTo>
                  <a:pt x="322167" y="213360"/>
                </a:lnTo>
                <a:lnTo>
                  <a:pt x="329234" y="213360"/>
                </a:lnTo>
                <a:lnTo>
                  <a:pt x="322381" y="212090"/>
                </a:lnTo>
                <a:close/>
              </a:path>
              <a:path w="1022984" h="361950">
                <a:moveTo>
                  <a:pt x="295125" y="209550"/>
                </a:moveTo>
                <a:lnTo>
                  <a:pt x="269602" y="209550"/>
                </a:lnTo>
                <a:lnTo>
                  <a:pt x="283288" y="212090"/>
                </a:lnTo>
                <a:lnTo>
                  <a:pt x="308812" y="212090"/>
                </a:lnTo>
                <a:lnTo>
                  <a:pt x="295125" y="209550"/>
                </a:lnTo>
                <a:close/>
              </a:path>
              <a:path w="1022984" h="361950">
                <a:moveTo>
                  <a:pt x="269797" y="208280"/>
                </a:moveTo>
                <a:lnTo>
                  <a:pt x="182012" y="208280"/>
                </a:lnTo>
                <a:lnTo>
                  <a:pt x="170247" y="209550"/>
                </a:lnTo>
                <a:lnTo>
                  <a:pt x="283503" y="209550"/>
                </a:lnTo>
                <a:lnTo>
                  <a:pt x="269797" y="208280"/>
                </a:lnTo>
                <a:close/>
              </a:path>
              <a:path w="1022984" h="361950">
                <a:moveTo>
                  <a:pt x="770939" y="201930"/>
                </a:moveTo>
                <a:lnTo>
                  <a:pt x="767863" y="201930"/>
                </a:lnTo>
                <a:lnTo>
                  <a:pt x="756026" y="208280"/>
                </a:lnTo>
                <a:lnTo>
                  <a:pt x="753982" y="209550"/>
                </a:lnTo>
                <a:lnTo>
                  <a:pt x="757039" y="209550"/>
                </a:lnTo>
                <a:lnTo>
                  <a:pt x="768876" y="203200"/>
                </a:lnTo>
                <a:lnTo>
                  <a:pt x="770939" y="201930"/>
                </a:lnTo>
                <a:close/>
              </a:path>
              <a:path w="1022984" h="361950">
                <a:moveTo>
                  <a:pt x="1020547" y="0"/>
                </a:moveTo>
                <a:lnTo>
                  <a:pt x="970454" y="0"/>
                </a:lnTo>
                <a:lnTo>
                  <a:pt x="769557" y="199390"/>
                </a:lnTo>
                <a:lnTo>
                  <a:pt x="767610" y="201930"/>
                </a:lnTo>
                <a:lnTo>
                  <a:pt x="770920" y="201930"/>
                </a:lnTo>
                <a:lnTo>
                  <a:pt x="971506" y="1270"/>
                </a:lnTo>
                <a:lnTo>
                  <a:pt x="1020136" y="1270"/>
                </a:lnTo>
                <a:lnTo>
                  <a:pt x="1020547" y="0"/>
                </a:lnTo>
                <a:close/>
              </a:path>
              <a:path w="1022984" h="361950">
                <a:moveTo>
                  <a:pt x="1022844" y="0"/>
                </a:moveTo>
                <a:lnTo>
                  <a:pt x="1020547" y="0"/>
                </a:lnTo>
                <a:lnTo>
                  <a:pt x="1021482" y="1270"/>
                </a:lnTo>
                <a:lnTo>
                  <a:pt x="1022433" y="1270"/>
                </a:lnTo>
                <a:lnTo>
                  <a:pt x="1022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486400" y="1002791"/>
            <a:ext cx="1022985" cy="303530"/>
          </a:xfrm>
          <a:custGeom>
            <a:avLst/>
            <a:gdLst/>
            <a:ahLst/>
            <a:cxnLst/>
            <a:rect l="l" t="t" r="r" b="b"/>
            <a:pathLst>
              <a:path w="1022984" h="303530">
                <a:moveTo>
                  <a:pt x="296021" y="210487"/>
                </a:moveTo>
                <a:lnTo>
                  <a:pt x="157748" y="210487"/>
                </a:lnTo>
                <a:lnTo>
                  <a:pt x="118797" y="218743"/>
                </a:lnTo>
                <a:lnTo>
                  <a:pt x="111008" y="222870"/>
                </a:lnTo>
                <a:lnTo>
                  <a:pt x="103218" y="224934"/>
                </a:lnTo>
                <a:lnTo>
                  <a:pt x="91533" y="231125"/>
                </a:lnTo>
                <a:lnTo>
                  <a:pt x="85691" y="235252"/>
                </a:lnTo>
                <a:lnTo>
                  <a:pt x="81795" y="239379"/>
                </a:lnTo>
                <a:lnTo>
                  <a:pt x="77899" y="245570"/>
                </a:lnTo>
                <a:lnTo>
                  <a:pt x="72057" y="247633"/>
                </a:lnTo>
                <a:lnTo>
                  <a:pt x="66214" y="251761"/>
                </a:lnTo>
                <a:lnTo>
                  <a:pt x="60372" y="253824"/>
                </a:lnTo>
                <a:lnTo>
                  <a:pt x="54529" y="257951"/>
                </a:lnTo>
                <a:lnTo>
                  <a:pt x="46740" y="260015"/>
                </a:lnTo>
                <a:lnTo>
                  <a:pt x="23370" y="276524"/>
                </a:lnTo>
                <a:lnTo>
                  <a:pt x="19474" y="280651"/>
                </a:lnTo>
                <a:lnTo>
                  <a:pt x="13632" y="284778"/>
                </a:lnTo>
                <a:lnTo>
                  <a:pt x="3895" y="295098"/>
                </a:lnTo>
                <a:lnTo>
                  <a:pt x="0" y="303352"/>
                </a:lnTo>
                <a:lnTo>
                  <a:pt x="860806" y="303352"/>
                </a:lnTo>
                <a:lnTo>
                  <a:pt x="864700" y="301287"/>
                </a:lnTo>
                <a:lnTo>
                  <a:pt x="866647" y="301287"/>
                </a:lnTo>
                <a:lnTo>
                  <a:pt x="870541" y="299225"/>
                </a:lnTo>
                <a:lnTo>
                  <a:pt x="874434" y="299225"/>
                </a:lnTo>
                <a:lnTo>
                  <a:pt x="878328" y="297160"/>
                </a:lnTo>
                <a:lnTo>
                  <a:pt x="880275" y="297160"/>
                </a:lnTo>
                <a:lnTo>
                  <a:pt x="884169" y="295098"/>
                </a:lnTo>
                <a:lnTo>
                  <a:pt x="888063" y="295098"/>
                </a:lnTo>
                <a:lnTo>
                  <a:pt x="891956" y="293034"/>
                </a:lnTo>
                <a:lnTo>
                  <a:pt x="897797" y="293034"/>
                </a:lnTo>
                <a:lnTo>
                  <a:pt x="901710" y="290969"/>
                </a:lnTo>
                <a:lnTo>
                  <a:pt x="905604" y="290969"/>
                </a:lnTo>
                <a:lnTo>
                  <a:pt x="907551" y="288907"/>
                </a:lnTo>
                <a:lnTo>
                  <a:pt x="911444" y="288907"/>
                </a:lnTo>
                <a:lnTo>
                  <a:pt x="915338" y="286842"/>
                </a:lnTo>
                <a:lnTo>
                  <a:pt x="917285" y="286842"/>
                </a:lnTo>
                <a:lnTo>
                  <a:pt x="921179" y="284778"/>
                </a:lnTo>
                <a:lnTo>
                  <a:pt x="925072" y="284778"/>
                </a:lnTo>
                <a:lnTo>
                  <a:pt x="928966" y="282716"/>
                </a:lnTo>
                <a:lnTo>
                  <a:pt x="934807" y="282716"/>
                </a:lnTo>
                <a:lnTo>
                  <a:pt x="938701" y="280651"/>
                </a:lnTo>
                <a:lnTo>
                  <a:pt x="942594" y="280651"/>
                </a:lnTo>
                <a:lnTo>
                  <a:pt x="946488" y="278589"/>
                </a:lnTo>
                <a:lnTo>
                  <a:pt x="952329" y="278589"/>
                </a:lnTo>
                <a:lnTo>
                  <a:pt x="956242" y="276524"/>
                </a:lnTo>
                <a:lnTo>
                  <a:pt x="964029" y="276524"/>
                </a:lnTo>
                <a:lnTo>
                  <a:pt x="967923" y="274460"/>
                </a:lnTo>
                <a:lnTo>
                  <a:pt x="973764" y="272398"/>
                </a:lnTo>
                <a:lnTo>
                  <a:pt x="977657" y="268271"/>
                </a:lnTo>
                <a:lnTo>
                  <a:pt x="979604" y="264142"/>
                </a:lnTo>
                <a:lnTo>
                  <a:pt x="981551" y="262080"/>
                </a:lnTo>
                <a:lnTo>
                  <a:pt x="985445" y="253824"/>
                </a:lnTo>
                <a:lnTo>
                  <a:pt x="985445" y="249697"/>
                </a:lnTo>
                <a:lnTo>
                  <a:pt x="983498" y="245570"/>
                </a:lnTo>
                <a:lnTo>
                  <a:pt x="983498" y="241443"/>
                </a:lnTo>
                <a:lnTo>
                  <a:pt x="981551" y="237315"/>
                </a:lnTo>
                <a:lnTo>
                  <a:pt x="977657" y="235252"/>
                </a:lnTo>
                <a:lnTo>
                  <a:pt x="971817" y="229061"/>
                </a:lnTo>
                <a:lnTo>
                  <a:pt x="967923" y="229061"/>
                </a:lnTo>
                <a:lnTo>
                  <a:pt x="964029" y="226996"/>
                </a:lnTo>
                <a:lnTo>
                  <a:pt x="416765" y="226996"/>
                </a:lnTo>
                <a:lnTo>
                  <a:pt x="407031" y="224934"/>
                </a:lnTo>
                <a:lnTo>
                  <a:pt x="383668" y="220805"/>
                </a:lnTo>
                <a:lnTo>
                  <a:pt x="371968" y="220805"/>
                </a:lnTo>
                <a:lnTo>
                  <a:pt x="360287" y="218743"/>
                </a:lnTo>
                <a:lnTo>
                  <a:pt x="346659" y="216678"/>
                </a:lnTo>
                <a:lnTo>
                  <a:pt x="334977" y="214616"/>
                </a:lnTo>
                <a:lnTo>
                  <a:pt x="321349" y="214616"/>
                </a:lnTo>
                <a:lnTo>
                  <a:pt x="307702" y="212552"/>
                </a:lnTo>
                <a:lnTo>
                  <a:pt x="296021" y="210487"/>
                </a:lnTo>
                <a:close/>
              </a:path>
              <a:path w="1022984" h="303530">
                <a:moveTo>
                  <a:pt x="1022455" y="0"/>
                </a:moveTo>
                <a:lnTo>
                  <a:pt x="969870" y="0"/>
                </a:lnTo>
                <a:lnTo>
                  <a:pt x="771212" y="200169"/>
                </a:lnTo>
                <a:lnTo>
                  <a:pt x="763424" y="204298"/>
                </a:lnTo>
                <a:lnTo>
                  <a:pt x="761477" y="206360"/>
                </a:lnTo>
                <a:lnTo>
                  <a:pt x="742009" y="216678"/>
                </a:lnTo>
                <a:lnTo>
                  <a:pt x="738115" y="216678"/>
                </a:lnTo>
                <a:lnTo>
                  <a:pt x="734221" y="218743"/>
                </a:lnTo>
                <a:lnTo>
                  <a:pt x="726434" y="218743"/>
                </a:lnTo>
                <a:lnTo>
                  <a:pt x="722521" y="220805"/>
                </a:lnTo>
                <a:lnTo>
                  <a:pt x="706946" y="220805"/>
                </a:lnTo>
                <a:lnTo>
                  <a:pt x="416765" y="226996"/>
                </a:lnTo>
                <a:lnTo>
                  <a:pt x="964029" y="226996"/>
                </a:lnTo>
                <a:lnTo>
                  <a:pt x="950382" y="224934"/>
                </a:lnTo>
                <a:lnTo>
                  <a:pt x="1022455" y="0"/>
                </a:lnTo>
                <a:close/>
              </a:path>
              <a:path w="1022984" h="303530">
                <a:moveTo>
                  <a:pt x="257064" y="208425"/>
                </a:moveTo>
                <a:lnTo>
                  <a:pt x="181118" y="208425"/>
                </a:lnTo>
                <a:lnTo>
                  <a:pt x="169433" y="210487"/>
                </a:lnTo>
                <a:lnTo>
                  <a:pt x="268764" y="210487"/>
                </a:lnTo>
                <a:lnTo>
                  <a:pt x="257064" y="20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490295" y="1294794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602" y="0"/>
                </a:lnTo>
              </a:path>
            </a:pathLst>
          </a:custGeom>
          <a:ln w="6191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501993" y="128549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081" y="0"/>
                </a:lnTo>
              </a:path>
            </a:pathLst>
          </a:custGeom>
          <a:ln w="39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505874" y="1282222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7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52924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537036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54677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554563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562353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57209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57988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58767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595461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60519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612989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620778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63051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63830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64609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52924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537036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54677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554563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562353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57209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7988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58767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595461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0519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612989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20778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63051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63830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64609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52827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536062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54579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553590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561379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57111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57890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586696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594487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60422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3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3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3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3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61201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619805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9" y="0"/>
                </a:moveTo>
                <a:lnTo>
                  <a:pt x="0" y="0"/>
                </a:lnTo>
                <a:lnTo>
                  <a:pt x="0" y="8255"/>
                </a:lnTo>
                <a:lnTo>
                  <a:pt x="7789" y="8255"/>
                </a:lnTo>
                <a:lnTo>
                  <a:pt x="7789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9" y="1033"/>
                </a:lnTo>
                <a:lnTo>
                  <a:pt x="7789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2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8254" h="8255">
                <a:moveTo>
                  <a:pt x="5842" y="1033"/>
                </a:moveTo>
                <a:lnTo>
                  <a:pt x="5842" y="7222"/>
                </a:lnTo>
                <a:lnTo>
                  <a:pt x="6815" y="6191"/>
                </a:lnTo>
                <a:lnTo>
                  <a:pt x="7789" y="6191"/>
                </a:lnTo>
                <a:lnTo>
                  <a:pt x="7789" y="2064"/>
                </a:lnTo>
                <a:lnTo>
                  <a:pt x="6815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6191"/>
                </a:moveTo>
                <a:lnTo>
                  <a:pt x="6815" y="6191"/>
                </a:lnTo>
                <a:lnTo>
                  <a:pt x="5842" y="7222"/>
                </a:lnTo>
                <a:lnTo>
                  <a:pt x="7789" y="7222"/>
                </a:lnTo>
                <a:lnTo>
                  <a:pt x="7789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2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  <a:path w="8254" h="8255">
                <a:moveTo>
                  <a:pt x="7789" y="1033"/>
                </a:moveTo>
                <a:lnTo>
                  <a:pt x="5842" y="1033"/>
                </a:lnTo>
                <a:lnTo>
                  <a:pt x="6815" y="2064"/>
                </a:lnTo>
                <a:lnTo>
                  <a:pt x="7789" y="2064"/>
                </a:lnTo>
                <a:lnTo>
                  <a:pt x="7789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62954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63733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64512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8" y="7222"/>
                </a:lnTo>
                <a:lnTo>
                  <a:pt x="975" y="6191"/>
                </a:lnTo>
                <a:lnTo>
                  <a:pt x="1948" y="6191"/>
                </a:lnTo>
                <a:lnTo>
                  <a:pt x="1948" y="2064"/>
                </a:lnTo>
                <a:lnTo>
                  <a:pt x="975" y="2064"/>
                </a:lnTo>
                <a:lnTo>
                  <a:pt x="1948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8" y="6191"/>
                </a:moveTo>
                <a:lnTo>
                  <a:pt x="975" y="6191"/>
                </a:lnTo>
                <a:lnTo>
                  <a:pt x="1948" y="7222"/>
                </a:lnTo>
                <a:lnTo>
                  <a:pt x="1948" y="6191"/>
                </a:lnTo>
                <a:close/>
              </a:path>
              <a:path w="6350" h="8255">
                <a:moveTo>
                  <a:pt x="3895" y="6191"/>
                </a:moveTo>
                <a:lnTo>
                  <a:pt x="1948" y="6191"/>
                </a:lnTo>
                <a:lnTo>
                  <a:pt x="1948" y="7222"/>
                </a:lnTo>
                <a:lnTo>
                  <a:pt x="3895" y="7222"/>
                </a:lnTo>
                <a:lnTo>
                  <a:pt x="3895" y="6191"/>
                </a:lnTo>
                <a:close/>
              </a:path>
              <a:path w="6350" h="8255">
                <a:moveTo>
                  <a:pt x="3895" y="1033"/>
                </a:moveTo>
                <a:lnTo>
                  <a:pt x="3895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5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8" y="1033"/>
                </a:moveTo>
                <a:lnTo>
                  <a:pt x="975" y="2064"/>
                </a:lnTo>
                <a:lnTo>
                  <a:pt x="1948" y="2064"/>
                </a:lnTo>
                <a:lnTo>
                  <a:pt x="1948" y="1033"/>
                </a:lnTo>
                <a:close/>
              </a:path>
              <a:path w="6350" h="8255">
                <a:moveTo>
                  <a:pt x="3895" y="1033"/>
                </a:moveTo>
                <a:lnTo>
                  <a:pt x="1948" y="1033"/>
                </a:lnTo>
                <a:lnTo>
                  <a:pt x="1948" y="2064"/>
                </a:lnTo>
                <a:lnTo>
                  <a:pt x="3895" y="2064"/>
                </a:lnTo>
                <a:lnTo>
                  <a:pt x="3895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5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790208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780474" y="12380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772686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764899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757111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747377" y="12380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739570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31783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22048" y="12380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0"/>
                </a:moveTo>
                <a:lnTo>
                  <a:pt x="5842" y="6190"/>
                </a:lnTo>
                <a:lnTo>
                  <a:pt x="5842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14261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06473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698686" y="123804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6190"/>
                </a:moveTo>
                <a:lnTo>
                  <a:pt x="3895" y="6190"/>
                </a:lnTo>
                <a:lnTo>
                  <a:pt x="3895" y="0"/>
                </a:lnTo>
                <a:lnTo>
                  <a:pt x="0" y="0"/>
                </a:lnTo>
                <a:lnTo>
                  <a:pt x="0" y="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789235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779500" y="12370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71713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63925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756138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746384" y="12370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806" y="0"/>
                </a:moveTo>
                <a:lnTo>
                  <a:pt x="0" y="0"/>
                </a:lnTo>
                <a:lnTo>
                  <a:pt x="0" y="8255"/>
                </a:lnTo>
                <a:lnTo>
                  <a:pt x="7806" y="8255"/>
                </a:lnTo>
                <a:lnTo>
                  <a:pt x="7806" y="7224"/>
                </a:lnTo>
                <a:lnTo>
                  <a:pt x="1966" y="7224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7806" y="1033"/>
                </a:lnTo>
                <a:lnTo>
                  <a:pt x="7806" y="0"/>
                </a:lnTo>
                <a:close/>
              </a:path>
              <a:path w="8254" h="8255">
                <a:moveTo>
                  <a:pt x="1966" y="6191"/>
                </a:moveTo>
                <a:lnTo>
                  <a:pt x="992" y="6191"/>
                </a:lnTo>
                <a:lnTo>
                  <a:pt x="1966" y="7224"/>
                </a:lnTo>
                <a:lnTo>
                  <a:pt x="1966" y="6191"/>
                </a:lnTo>
                <a:close/>
              </a:path>
              <a:path w="8254" h="8255">
                <a:moveTo>
                  <a:pt x="5860" y="6191"/>
                </a:moveTo>
                <a:lnTo>
                  <a:pt x="1966" y="6191"/>
                </a:lnTo>
                <a:lnTo>
                  <a:pt x="1966" y="7224"/>
                </a:lnTo>
                <a:lnTo>
                  <a:pt x="5860" y="7224"/>
                </a:lnTo>
                <a:lnTo>
                  <a:pt x="5860" y="6191"/>
                </a:lnTo>
                <a:close/>
              </a:path>
              <a:path w="8254" h="8255">
                <a:moveTo>
                  <a:pt x="5860" y="1033"/>
                </a:moveTo>
                <a:lnTo>
                  <a:pt x="5860" y="7224"/>
                </a:lnTo>
                <a:lnTo>
                  <a:pt x="6833" y="6191"/>
                </a:lnTo>
                <a:lnTo>
                  <a:pt x="7806" y="6191"/>
                </a:lnTo>
                <a:lnTo>
                  <a:pt x="7806" y="2064"/>
                </a:lnTo>
                <a:lnTo>
                  <a:pt x="6833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6191"/>
                </a:moveTo>
                <a:lnTo>
                  <a:pt x="6833" y="6191"/>
                </a:lnTo>
                <a:lnTo>
                  <a:pt x="5860" y="7224"/>
                </a:lnTo>
                <a:lnTo>
                  <a:pt x="7806" y="7224"/>
                </a:lnTo>
                <a:lnTo>
                  <a:pt x="7806" y="6191"/>
                </a:lnTo>
                <a:close/>
              </a:path>
              <a:path w="8254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8254" h="8255">
                <a:moveTo>
                  <a:pt x="5860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  <a:path w="8254" h="8255">
                <a:moveTo>
                  <a:pt x="7806" y="1033"/>
                </a:moveTo>
                <a:lnTo>
                  <a:pt x="5860" y="1033"/>
                </a:lnTo>
                <a:lnTo>
                  <a:pt x="6833" y="2064"/>
                </a:lnTo>
                <a:lnTo>
                  <a:pt x="7806" y="2064"/>
                </a:lnTo>
                <a:lnTo>
                  <a:pt x="780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738597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30809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21075" y="123701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4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4"/>
                </a:lnTo>
                <a:lnTo>
                  <a:pt x="7787" y="7224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13287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05500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697712" y="1237010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4"/>
                </a:lnTo>
                <a:lnTo>
                  <a:pt x="1946" y="7224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4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4"/>
                </a:lnTo>
                <a:lnTo>
                  <a:pt x="3893" y="7224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4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4"/>
                </a:lnTo>
                <a:lnTo>
                  <a:pt x="5840" y="7224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67141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679204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68893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696739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04526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12314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722048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72983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737623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74737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75516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762952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77268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78047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67141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679204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68893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696739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704526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712314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722048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72983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737623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74737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75516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762952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77268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78047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67044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2" y="0"/>
                </a:moveTo>
                <a:lnTo>
                  <a:pt x="0" y="0"/>
                </a:lnTo>
                <a:lnTo>
                  <a:pt x="0" y="8255"/>
                </a:lnTo>
                <a:lnTo>
                  <a:pt x="5842" y="8255"/>
                </a:lnTo>
                <a:lnTo>
                  <a:pt x="5842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2" y="1033"/>
                </a:lnTo>
                <a:lnTo>
                  <a:pt x="5842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9" y="6191"/>
                </a:lnTo>
                <a:lnTo>
                  <a:pt x="5842" y="6191"/>
                </a:lnTo>
                <a:lnTo>
                  <a:pt x="5842" y="2064"/>
                </a:lnTo>
                <a:lnTo>
                  <a:pt x="4869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6191"/>
                </a:moveTo>
                <a:lnTo>
                  <a:pt x="4869" y="6191"/>
                </a:lnTo>
                <a:lnTo>
                  <a:pt x="3893" y="7222"/>
                </a:lnTo>
                <a:lnTo>
                  <a:pt x="5842" y="7222"/>
                </a:lnTo>
                <a:lnTo>
                  <a:pt x="5842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2" y="1033"/>
                </a:moveTo>
                <a:lnTo>
                  <a:pt x="3893" y="1033"/>
                </a:lnTo>
                <a:lnTo>
                  <a:pt x="4869" y="2064"/>
                </a:lnTo>
                <a:lnTo>
                  <a:pt x="5842" y="2064"/>
                </a:lnTo>
                <a:lnTo>
                  <a:pt x="5842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678230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1" y="0"/>
                </a:moveTo>
                <a:lnTo>
                  <a:pt x="0" y="0"/>
                </a:lnTo>
                <a:lnTo>
                  <a:pt x="0" y="8255"/>
                </a:lnTo>
                <a:lnTo>
                  <a:pt x="7781" y="8255"/>
                </a:lnTo>
                <a:lnTo>
                  <a:pt x="7781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1" y="1033"/>
                </a:lnTo>
                <a:lnTo>
                  <a:pt x="7781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34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34" y="7222"/>
                </a:lnTo>
                <a:lnTo>
                  <a:pt x="5834" y="6191"/>
                </a:lnTo>
                <a:close/>
              </a:path>
              <a:path w="8254" h="8255">
                <a:moveTo>
                  <a:pt x="5834" y="1033"/>
                </a:moveTo>
                <a:lnTo>
                  <a:pt x="5834" y="7222"/>
                </a:lnTo>
                <a:lnTo>
                  <a:pt x="6808" y="6191"/>
                </a:lnTo>
                <a:lnTo>
                  <a:pt x="7781" y="6191"/>
                </a:lnTo>
                <a:lnTo>
                  <a:pt x="7781" y="2064"/>
                </a:lnTo>
                <a:lnTo>
                  <a:pt x="6808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6191"/>
                </a:moveTo>
                <a:lnTo>
                  <a:pt x="6808" y="6191"/>
                </a:lnTo>
                <a:lnTo>
                  <a:pt x="5834" y="7222"/>
                </a:lnTo>
                <a:lnTo>
                  <a:pt x="7781" y="7222"/>
                </a:lnTo>
                <a:lnTo>
                  <a:pt x="7781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34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34" y="2064"/>
                </a:lnTo>
                <a:lnTo>
                  <a:pt x="5834" y="1033"/>
                </a:lnTo>
                <a:close/>
              </a:path>
              <a:path w="8254" h="8255">
                <a:moveTo>
                  <a:pt x="7781" y="1033"/>
                </a:moveTo>
                <a:lnTo>
                  <a:pt x="5834" y="1033"/>
                </a:lnTo>
                <a:lnTo>
                  <a:pt x="6808" y="2064"/>
                </a:lnTo>
                <a:lnTo>
                  <a:pt x="7781" y="2064"/>
                </a:lnTo>
                <a:lnTo>
                  <a:pt x="7781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68795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73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73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73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73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69576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703553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711340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72107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72886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736650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74638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75419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761978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77171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779500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80580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81359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821378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83111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838899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84668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85642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864228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872015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879803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88953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89732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90511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91484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922653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93044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938228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94796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95575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96353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97327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981079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98886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99860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006388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014175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021963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03169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03950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04729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80580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81359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821378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83111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838899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668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85642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864228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872015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879803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88953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89732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90511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91484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922653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93044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938228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94796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95575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96353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97327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981079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98886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99860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006388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014175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021963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03169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03950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04729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5804810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812616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820404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83013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837926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84571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85544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86323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66" y="7222"/>
                </a:lnTo>
                <a:lnTo>
                  <a:pt x="992" y="6191"/>
                </a:lnTo>
                <a:lnTo>
                  <a:pt x="1966" y="6191"/>
                </a:lnTo>
                <a:lnTo>
                  <a:pt x="1966" y="2064"/>
                </a:lnTo>
                <a:lnTo>
                  <a:pt x="992" y="2064"/>
                </a:lnTo>
                <a:lnTo>
                  <a:pt x="196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66" y="6191"/>
                </a:moveTo>
                <a:lnTo>
                  <a:pt x="992" y="6191"/>
                </a:lnTo>
                <a:lnTo>
                  <a:pt x="1966" y="7222"/>
                </a:lnTo>
                <a:lnTo>
                  <a:pt x="1966" y="6191"/>
                </a:lnTo>
                <a:close/>
              </a:path>
              <a:path w="6350" h="8255">
                <a:moveTo>
                  <a:pt x="3913" y="6191"/>
                </a:moveTo>
                <a:lnTo>
                  <a:pt x="1966" y="6191"/>
                </a:lnTo>
                <a:lnTo>
                  <a:pt x="1966" y="7222"/>
                </a:lnTo>
                <a:lnTo>
                  <a:pt x="3913" y="7222"/>
                </a:lnTo>
                <a:lnTo>
                  <a:pt x="3913" y="6191"/>
                </a:lnTo>
                <a:close/>
              </a:path>
              <a:path w="6350" h="8255">
                <a:moveTo>
                  <a:pt x="3913" y="1033"/>
                </a:moveTo>
                <a:lnTo>
                  <a:pt x="3913" y="7222"/>
                </a:lnTo>
                <a:lnTo>
                  <a:pt x="4886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86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86" y="6191"/>
                </a:lnTo>
                <a:lnTo>
                  <a:pt x="391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66" y="1033"/>
                </a:moveTo>
                <a:lnTo>
                  <a:pt x="992" y="2064"/>
                </a:lnTo>
                <a:lnTo>
                  <a:pt x="1966" y="2064"/>
                </a:lnTo>
                <a:lnTo>
                  <a:pt x="1966" y="1033"/>
                </a:lnTo>
                <a:close/>
              </a:path>
              <a:path w="6350" h="8255">
                <a:moveTo>
                  <a:pt x="3913" y="1033"/>
                </a:moveTo>
                <a:lnTo>
                  <a:pt x="1966" y="1033"/>
                </a:lnTo>
                <a:lnTo>
                  <a:pt x="1966" y="2064"/>
                </a:lnTo>
                <a:lnTo>
                  <a:pt x="3913" y="2064"/>
                </a:lnTo>
                <a:lnTo>
                  <a:pt x="391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913" y="1033"/>
                </a:lnTo>
                <a:lnTo>
                  <a:pt x="4886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87104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878829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88856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89635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90413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591387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5921680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92946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937255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94698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595477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596256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97229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98010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98789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599762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00541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01320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020989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03072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03853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04631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07260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080388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090123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097930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10571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11545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123239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13102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138814" y="1291698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5842" y="4127"/>
                </a:lnTo>
                <a:lnTo>
                  <a:pt x="5842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148548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156355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164143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173877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18166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189452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199186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206974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214781" y="129169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127"/>
                </a:moveTo>
                <a:lnTo>
                  <a:pt x="3895" y="4127"/>
                </a:lnTo>
                <a:lnTo>
                  <a:pt x="3895" y="0"/>
                </a:lnTo>
                <a:lnTo>
                  <a:pt x="0" y="0"/>
                </a:lnTo>
                <a:lnTo>
                  <a:pt x="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07260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080388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090123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097930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10571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11545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123239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13102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138814" y="12958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063"/>
                </a:moveTo>
                <a:lnTo>
                  <a:pt x="5842" y="2063"/>
                </a:lnTo>
                <a:lnTo>
                  <a:pt x="5842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148548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156355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164143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173877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18166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189452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199186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206974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214781" y="12958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0" y="2063"/>
                </a:moveTo>
                <a:lnTo>
                  <a:pt x="3895" y="2063"/>
                </a:lnTo>
                <a:lnTo>
                  <a:pt x="3895" y="0"/>
                </a:lnTo>
                <a:lnTo>
                  <a:pt x="0" y="0"/>
                </a:lnTo>
                <a:lnTo>
                  <a:pt x="0" y="2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07162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079415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08914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6096956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104744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11447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12226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13005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137840" y="129066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7787" y="0"/>
                </a:moveTo>
                <a:lnTo>
                  <a:pt x="0" y="0"/>
                </a:lnTo>
                <a:lnTo>
                  <a:pt x="0" y="8255"/>
                </a:lnTo>
                <a:lnTo>
                  <a:pt x="7787" y="8255"/>
                </a:lnTo>
                <a:lnTo>
                  <a:pt x="7787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7787" y="1033"/>
                </a:lnTo>
                <a:lnTo>
                  <a:pt x="7787" y="0"/>
                </a:lnTo>
                <a:close/>
              </a:path>
              <a:path w="8254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8254" h="8255">
                <a:moveTo>
                  <a:pt x="5840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8254" h="8255">
                <a:moveTo>
                  <a:pt x="5840" y="1033"/>
                </a:moveTo>
                <a:lnTo>
                  <a:pt x="5840" y="7222"/>
                </a:lnTo>
                <a:lnTo>
                  <a:pt x="6814" y="6191"/>
                </a:lnTo>
                <a:lnTo>
                  <a:pt x="7787" y="6191"/>
                </a:lnTo>
                <a:lnTo>
                  <a:pt x="7787" y="2064"/>
                </a:lnTo>
                <a:lnTo>
                  <a:pt x="6814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6191"/>
                </a:moveTo>
                <a:lnTo>
                  <a:pt x="6814" y="6191"/>
                </a:lnTo>
                <a:lnTo>
                  <a:pt x="5840" y="7222"/>
                </a:lnTo>
                <a:lnTo>
                  <a:pt x="7787" y="7222"/>
                </a:lnTo>
                <a:lnTo>
                  <a:pt x="7787" y="6191"/>
                </a:lnTo>
                <a:close/>
              </a:path>
              <a:path w="8254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8254" h="8255">
                <a:moveTo>
                  <a:pt x="5840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  <a:path w="8254" h="8255">
                <a:moveTo>
                  <a:pt x="7787" y="1033"/>
                </a:moveTo>
                <a:lnTo>
                  <a:pt x="5840" y="1033"/>
                </a:lnTo>
                <a:lnTo>
                  <a:pt x="6814" y="2064"/>
                </a:lnTo>
                <a:lnTo>
                  <a:pt x="7787" y="2064"/>
                </a:lnTo>
                <a:lnTo>
                  <a:pt x="7787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147575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155382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163169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17290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180691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188478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198213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206000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60" y="0"/>
                </a:moveTo>
                <a:lnTo>
                  <a:pt x="0" y="0"/>
                </a:lnTo>
                <a:lnTo>
                  <a:pt x="0" y="8255"/>
                </a:lnTo>
                <a:lnTo>
                  <a:pt x="5860" y="8255"/>
                </a:lnTo>
                <a:lnTo>
                  <a:pt x="586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60" y="1033"/>
                </a:lnTo>
                <a:lnTo>
                  <a:pt x="586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60" y="6191"/>
                </a:lnTo>
                <a:lnTo>
                  <a:pt x="586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60" y="7222"/>
                </a:lnTo>
                <a:lnTo>
                  <a:pt x="586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6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60" y="2064"/>
                </a:lnTo>
                <a:lnTo>
                  <a:pt x="586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213807" y="1290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40" y="0"/>
                </a:moveTo>
                <a:lnTo>
                  <a:pt x="0" y="0"/>
                </a:lnTo>
                <a:lnTo>
                  <a:pt x="0" y="8255"/>
                </a:lnTo>
                <a:lnTo>
                  <a:pt x="5840" y="8255"/>
                </a:lnTo>
                <a:lnTo>
                  <a:pt x="5840" y="7222"/>
                </a:lnTo>
                <a:lnTo>
                  <a:pt x="1946" y="7222"/>
                </a:lnTo>
                <a:lnTo>
                  <a:pt x="973" y="6191"/>
                </a:lnTo>
                <a:lnTo>
                  <a:pt x="1946" y="6191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5840" y="1033"/>
                </a:lnTo>
                <a:lnTo>
                  <a:pt x="5840" y="0"/>
                </a:lnTo>
                <a:close/>
              </a:path>
              <a:path w="6350" h="8255">
                <a:moveTo>
                  <a:pt x="1946" y="6191"/>
                </a:moveTo>
                <a:lnTo>
                  <a:pt x="973" y="6191"/>
                </a:lnTo>
                <a:lnTo>
                  <a:pt x="1946" y="7222"/>
                </a:lnTo>
                <a:lnTo>
                  <a:pt x="1946" y="6191"/>
                </a:lnTo>
                <a:close/>
              </a:path>
              <a:path w="6350" h="8255">
                <a:moveTo>
                  <a:pt x="3893" y="6191"/>
                </a:moveTo>
                <a:lnTo>
                  <a:pt x="1946" y="6191"/>
                </a:lnTo>
                <a:lnTo>
                  <a:pt x="1946" y="7222"/>
                </a:lnTo>
                <a:lnTo>
                  <a:pt x="3893" y="7222"/>
                </a:lnTo>
                <a:lnTo>
                  <a:pt x="3893" y="6191"/>
                </a:lnTo>
                <a:close/>
              </a:path>
              <a:path w="6350" h="8255">
                <a:moveTo>
                  <a:pt x="3893" y="1033"/>
                </a:moveTo>
                <a:lnTo>
                  <a:pt x="3893" y="7222"/>
                </a:lnTo>
                <a:lnTo>
                  <a:pt x="4867" y="6191"/>
                </a:lnTo>
                <a:lnTo>
                  <a:pt x="5840" y="6191"/>
                </a:lnTo>
                <a:lnTo>
                  <a:pt x="5840" y="2064"/>
                </a:lnTo>
                <a:lnTo>
                  <a:pt x="4867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6191"/>
                </a:moveTo>
                <a:lnTo>
                  <a:pt x="4867" y="6191"/>
                </a:lnTo>
                <a:lnTo>
                  <a:pt x="3893" y="7222"/>
                </a:lnTo>
                <a:lnTo>
                  <a:pt x="5840" y="7222"/>
                </a:lnTo>
                <a:lnTo>
                  <a:pt x="5840" y="6191"/>
                </a:lnTo>
                <a:close/>
              </a:path>
              <a:path w="6350" h="825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6350" h="8255">
                <a:moveTo>
                  <a:pt x="3893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3893" y="2064"/>
                </a:lnTo>
                <a:lnTo>
                  <a:pt x="3893" y="1033"/>
                </a:lnTo>
                <a:close/>
              </a:path>
              <a:path w="6350" h="8255">
                <a:moveTo>
                  <a:pt x="5840" y="1033"/>
                </a:moveTo>
                <a:lnTo>
                  <a:pt x="3893" y="1033"/>
                </a:lnTo>
                <a:lnTo>
                  <a:pt x="4867" y="2064"/>
                </a:lnTo>
                <a:lnTo>
                  <a:pt x="5840" y="2064"/>
                </a:lnTo>
                <a:lnTo>
                  <a:pt x="5840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5650964" y="12803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2233" y="28590"/>
                </a:moveTo>
                <a:lnTo>
                  <a:pt x="4466" y="30954"/>
                </a:lnTo>
                <a:lnTo>
                  <a:pt x="15010" y="30954"/>
                </a:lnTo>
                <a:lnTo>
                  <a:pt x="16673" y="29193"/>
                </a:lnTo>
                <a:lnTo>
                  <a:pt x="5558" y="29193"/>
                </a:lnTo>
                <a:lnTo>
                  <a:pt x="4869" y="28891"/>
                </a:lnTo>
                <a:lnTo>
                  <a:pt x="2922" y="28891"/>
                </a:lnTo>
                <a:lnTo>
                  <a:pt x="2233" y="28590"/>
                </a:lnTo>
                <a:close/>
              </a:path>
              <a:path w="19685" h="31115">
                <a:moveTo>
                  <a:pt x="4988" y="28590"/>
                </a:moveTo>
                <a:lnTo>
                  <a:pt x="2233" y="28590"/>
                </a:lnTo>
                <a:lnTo>
                  <a:pt x="2922" y="28891"/>
                </a:lnTo>
                <a:lnTo>
                  <a:pt x="4869" y="28891"/>
                </a:lnTo>
                <a:lnTo>
                  <a:pt x="5558" y="29193"/>
                </a:lnTo>
                <a:lnTo>
                  <a:pt x="4988" y="28590"/>
                </a:lnTo>
                <a:close/>
              </a:path>
              <a:path w="19685" h="31115">
                <a:moveTo>
                  <a:pt x="14202" y="28891"/>
                </a:moveTo>
                <a:lnTo>
                  <a:pt x="5273" y="28891"/>
                </a:lnTo>
                <a:lnTo>
                  <a:pt x="5558" y="29193"/>
                </a:lnTo>
                <a:lnTo>
                  <a:pt x="13918" y="29193"/>
                </a:lnTo>
                <a:lnTo>
                  <a:pt x="14202" y="28891"/>
                </a:lnTo>
                <a:close/>
              </a:path>
              <a:path w="19685" h="31115">
                <a:moveTo>
                  <a:pt x="17527" y="26827"/>
                </a:moveTo>
                <a:lnTo>
                  <a:pt x="16151" y="26827"/>
                </a:lnTo>
                <a:lnTo>
                  <a:pt x="13918" y="29193"/>
                </a:lnTo>
                <a:lnTo>
                  <a:pt x="14607" y="28891"/>
                </a:lnTo>
                <a:lnTo>
                  <a:pt x="16554" y="28891"/>
                </a:lnTo>
                <a:lnTo>
                  <a:pt x="17243" y="28590"/>
                </a:lnTo>
                <a:lnTo>
                  <a:pt x="19476" y="28590"/>
                </a:lnTo>
                <a:lnTo>
                  <a:pt x="19476" y="27860"/>
                </a:lnTo>
                <a:lnTo>
                  <a:pt x="17527" y="27860"/>
                </a:lnTo>
                <a:lnTo>
                  <a:pt x="17527" y="26827"/>
                </a:lnTo>
                <a:close/>
              </a:path>
              <a:path w="19685" h="31115">
                <a:moveTo>
                  <a:pt x="17243" y="28590"/>
                </a:moveTo>
                <a:lnTo>
                  <a:pt x="16554" y="28891"/>
                </a:lnTo>
                <a:lnTo>
                  <a:pt x="14607" y="28891"/>
                </a:lnTo>
                <a:lnTo>
                  <a:pt x="13918" y="29193"/>
                </a:lnTo>
                <a:lnTo>
                  <a:pt x="16673" y="29193"/>
                </a:lnTo>
                <a:lnTo>
                  <a:pt x="17243" y="28590"/>
                </a:lnTo>
                <a:close/>
              </a:path>
              <a:path w="19685" h="31115">
                <a:moveTo>
                  <a:pt x="19476" y="0"/>
                </a:moveTo>
                <a:lnTo>
                  <a:pt x="2519" y="0"/>
                </a:lnTo>
                <a:lnTo>
                  <a:pt x="0" y="2667"/>
                </a:lnTo>
                <a:lnTo>
                  <a:pt x="0" y="28891"/>
                </a:lnTo>
                <a:lnTo>
                  <a:pt x="2518" y="28891"/>
                </a:lnTo>
                <a:lnTo>
                  <a:pt x="2233" y="28590"/>
                </a:lnTo>
                <a:lnTo>
                  <a:pt x="4988" y="28590"/>
                </a:lnTo>
                <a:lnTo>
                  <a:pt x="4300" y="27860"/>
                </a:lnTo>
                <a:lnTo>
                  <a:pt x="1948" y="27860"/>
                </a:lnTo>
                <a:lnTo>
                  <a:pt x="975" y="26827"/>
                </a:lnTo>
                <a:lnTo>
                  <a:pt x="1948" y="26827"/>
                </a:lnTo>
                <a:lnTo>
                  <a:pt x="1948" y="3825"/>
                </a:lnTo>
                <a:lnTo>
                  <a:pt x="1662" y="3825"/>
                </a:lnTo>
                <a:lnTo>
                  <a:pt x="1948" y="3095"/>
                </a:lnTo>
                <a:lnTo>
                  <a:pt x="2351" y="3095"/>
                </a:lnTo>
                <a:lnTo>
                  <a:pt x="3326" y="2064"/>
                </a:lnTo>
                <a:lnTo>
                  <a:pt x="2922" y="2064"/>
                </a:lnTo>
                <a:lnTo>
                  <a:pt x="3611" y="1762"/>
                </a:lnTo>
                <a:lnTo>
                  <a:pt x="17527" y="1762"/>
                </a:lnTo>
                <a:lnTo>
                  <a:pt x="17527" y="1033"/>
                </a:lnTo>
                <a:lnTo>
                  <a:pt x="19476" y="1033"/>
                </a:lnTo>
                <a:lnTo>
                  <a:pt x="19476" y="0"/>
                </a:lnTo>
                <a:close/>
              </a:path>
              <a:path w="19685" h="31115">
                <a:moveTo>
                  <a:pt x="19476" y="28590"/>
                </a:moveTo>
                <a:lnTo>
                  <a:pt x="17243" y="28590"/>
                </a:lnTo>
                <a:lnTo>
                  <a:pt x="16958" y="28891"/>
                </a:lnTo>
                <a:lnTo>
                  <a:pt x="19476" y="28891"/>
                </a:lnTo>
                <a:lnTo>
                  <a:pt x="19476" y="28590"/>
                </a:lnTo>
                <a:close/>
              </a:path>
              <a:path w="19685" h="31115">
                <a:moveTo>
                  <a:pt x="1948" y="26827"/>
                </a:moveTo>
                <a:lnTo>
                  <a:pt x="975" y="26827"/>
                </a:lnTo>
                <a:lnTo>
                  <a:pt x="1948" y="27860"/>
                </a:lnTo>
                <a:lnTo>
                  <a:pt x="1948" y="26827"/>
                </a:lnTo>
                <a:close/>
              </a:path>
              <a:path w="19685" h="31115">
                <a:moveTo>
                  <a:pt x="3325" y="26827"/>
                </a:moveTo>
                <a:lnTo>
                  <a:pt x="1948" y="26827"/>
                </a:lnTo>
                <a:lnTo>
                  <a:pt x="1948" y="27860"/>
                </a:lnTo>
                <a:lnTo>
                  <a:pt x="4300" y="27860"/>
                </a:lnTo>
                <a:lnTo>
                  <a:pt x="3325" y="26827"/>
                </a:lnTo>
                <a:close/>
              </a:path>
              <a:path w="19685" h="31115">
                <a:moveTo>
                  <a:pt x="17527" y="1033"/>
                </a:moveTo>
                <a:lnTo>
                  <a:pt x="17527" y="27860"/>
                </a:lnTo>
                <a:lnTo>
                  <a:pt x="18503" y="26827"/>
                </a:lnTo>
                <a:lnTo>
                  <a:pt x="19476" y="26827"/>
                </a:lnTo>
                <a:lnTo>
                  <a:pt x="19476" y="2064"/>
                </a:lnTo>
                <a:lnTo>
                  <a:pt x="18503" y="2064"/>
                </a:lnTo>
                <a:lnTo>
                  <a:pt x="17527" y="1033"/>
                </a:lnTo>
                <a:close/>
              </a:path>
              <a:path w="19685" h="31115">
                <a:moveTo>
                  <a:pt x="19476" y="26827"/>
                </a:moveTo>
                <a:lnTo>
                  <a:pt x="18503" y="26827"/>
                </a:lnTo>
                <a:lnTo>
                  <a:pt x="17527" y="27860"/>
                </a:lnTo>
                <a:lnTo>
                  <a:pt x="19476" y="27860"/>
                </a:lnTo>
                <a:lnTo>
                  <a:pt x="19476" y="26827"/>
                </a:lnTo>
                <a:close/>
              </a:path>
              <a:path w="19685" h="31115">
                <a:moveTo>
                  <a:pt x="1948" y="3095"/>
                </a:moveTo>
                <a:lnTo>
                  <a:pt x="1662" y="3825"/>
                </a:lnTo>
                <a:lnTo>
                  <a:pt x="1948" y="3522"/>
                </a:lnTo>
                <a:lnTo>
                  <a:pt x="1948" y="3095"/>
                </a:lnTo>
                <a:close/>
              </a:path>
              <a:path w="19685" h="31115">
                <a:moveTo>
                  <a:pt x="1948" y="3522"/>
                </a:moveTo>
                <a:lnTo>
                  <a:pt x="1662" y="3825"/>
                </a:lnTo>
                <a:lnTo>
                  <a:pt x="1948" y="3825"/>
                </a:lnTo>
                <a:lnTo>
                  <a:pt x="1948" y="3522"/>
                </a:lnTo>
                <a:close/>
              </a:path>
              <a:path w="19685" h="31115">
                <a:moveTo>
                  <a:pt x="2351" y="3095"/>
                </a:moveTo>
                <a:lnTo>
                  <a:pt x="1948" y="3095"/>
                </a:lnTo>
                <a:lnTo>
                  <a:pt x="1948" y="3522"/>
                </a:lnTo>
                <a:lnTo>
                  <a:pt x="2351" y="3095"/>
                </a:lnTo>
                <a:close/>
              </a:path>
              <a:path w="19685" h="31115">
                <a:moveTo>
                  <a:pt x="3611" y="1762"/>
                </a:moveTo>
                <a:lnTo>
                  <a:pt x="2922" y="2064"/>
                </a:lnTo>
                <a:lnTo>
                  <a:pt x="3326" y="2064"/>
                </a:lnTo>
                <a:lnTo>
                  <a:pt x="3611" y="1762"/>
                </a:lnTo>
                <a:close/>
              </a:path>
              <a:path w="19685" h="31115">
                <a:moveTo>
                  <a:pt x="17527" y="1762"/>
                </a:moveTo>
                <a:lnTo>
                  <a:pt x="3611" y="1762"/>
                </a:lnTo>
                <a:lnTo>
                  <a:pt x="3326" y="2064"/>
                </a:lnTo>
                <a:lnTo>
                  <a:pt x="17527" y="2064"/>
                </a:lnTo>
                <a:lnTo>
                  <a:pt x="17527" y="1762"/>
                </a:lnTo>
                <a:close/>
              </a:path>
              <a:path w="19685" h="31115">
                <a:moveTo>
                  <a:pt x="19476" y="1033"/>
                </a:moveTo>
                <a:lnTo>
                  <a:pt x="17527" y="1033"/>
                </a:lnTo>
                <a:lnTo>
                  <a:pt x="18503" y="2064"/>
                </a:lnTo>
                <a:lnTo>
                  <a:pt x="19476" y="2064"/>
                </a:lnTo>
                <a:lnTo>
                  <a:pt x="19476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5785341" y="1280347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2238" y="28590"/>
                </a:moveTo>
                <a:lnTo>
                  <a:pt x="4477" y="30954"/>
                </a:lnTo>
                <a:lnTo>
                  <a:pt x="15010" y="30954"/>
                </a:lnTo>
                <a:lnTo>
                  <a:pt x="16677" y="29193"/>
                </a:lnTo>
                <a:lnTo>
                  <a:pt x="5568" y="29193"/>
                </a:lnTo>
                <a:lnTo>
                  <a:pt x="4867" y="28891"/>
                </a:lnTo>
                <a:lnTo>
                  <a:pt x="2920" y="28891"/>
                </a:lnTo>
                <a:lnTo>
                  <a:pt x="2238" y="28590"/>
                </a:lnTo>
                <a:close/>
              </a:path>
              <a:path w="19685" h="31115">
                <a:moveTo>
                  <a:pt x="4997" y="28590"/>
                </a:moveTo>
                <a:lnTo>
                  <a:pt x="2238" y="28590"/>
                </a:lnTo>
                <a:lnTo>
                  <a:pt x="2920" y="28891"/>
                </a:lnTo>
                <a:lnTo>
                  <a:pt x="4867" y="28891"/>
                </a:lnTo>
                <a:lnTo>
                  <a:pt x="5568" y="29193"/>
                </a:lnTo>
                <a:lnTo>
                  <a:pt x="4997" y="28590"/>
                </a:lnTo>
                <a:close/>
              </a:path>
              <a:path w="19685" h="31115">
                <a:moveTo>
                  <a:pt x="14205" y="28891"/>
                </a:moveTo>
                <a:lnTo>
                  <a:pt x="5282" y="28891"/>
                </a:lnTo>
                <a:lnTo>
                  <a:pt x="5568" y="29193"/>
                </a:lnTo>
                <a:lnTo>
                  <a:pt x="13920" y="29193"/>
                </a:lnTo>
                <a:lnTo>
                  <a:pt x="14205" y="28891"/>
                </a:lnTo>
                <a:close/>
              </a:path>
              <a:path w="19685" h="31115">
                <a:moveTo>
                  <a:pt x="17521" y="26827"/>
                </a:moveTo>
                <a:lnTo>
                  <a:pt x="16158" y="26827"/>
                </a:lnTo>
                <a:lnTo>
                  <a:pt x="13920" y="29193"/>
                </a:lnTo>
                <a:lnTo>
                  <a:pt x="14601" y="28891"/>
                </a:lnTo>
                <a:lnTo>
                  <a:pt x="16548" y="28891"/>
                </a:lnTo>
                <a:lnTo>
                  <a:pt x="17249" y="28590"/>
                </a:lnTo>
                <a:lnTo>
                  <a:pt x="19468" y="28590"/>
                </a:lnTo>
                <a:lnTo>
                  <a:pt x="19468" y="27860"/>
                </a:lnTo>
                <a:lnTo>
                  <a:pt x="17521" y="27860"/>
                </a:lnTo>
                <a:lnTo>
                  <a:pt x="17521" y="26827"/>
                </a:lnTo>
                <a:close/>
              </a:path>
              <a:path w="19685" h="31115">
                <a:moveTo>
                  <a:pt x="17249" y="28590"/>
                </a:moveTo>
                <a:lnTo>
                  <a:pt x="16548" y="28891"/>
                </a:lnTo>
                <a:lnTo>
                  <a:pt x="14601" y="28891"/>
                </a:lnTo>
                <a:lnTo>
                  <a:pt x="13920" y="29193"/>
                </a:lnTo>
                <a:lnTo>
                  <a:pt x="16677" y="29193"/>
                </a:lnTo>
                <a:lnTo>
                  <a:pt x="17249" y="28590"/>
                </a:lnTo>
                <a:close/>
              </a:path>
              <a:path w="19685" h="31115">
                <a:moveTo>
                  <a:pt x="16957" y="0"/>
                </a:moveTo>
                <a:lnTo>
                  <a:pt x="0" y="0"/>
                </a:lnTo>
                <a:lnTo>
                  <a:pt x="0" y="28891"/>
                </a:lnTo>
                <a:lnTo>
                  <a:pt x="2524" y="28891"/>
                </a:lnTo>
                <a:lnTo>
                  <a:pt x="2238" y="28590"/>
                </a:lnTo>
                <a:lnTo>
                  <a:pt x="4997" y="28590"/>
                </a:lnTo>
                <a:lnTo>
                  <a:pt x="4306" y="27860"/>
                </a:lnTo>
                <a:lnTo>
                  <a:pt x="1946" y="27860"/>
                </a:lnTo>
                <a:lnTo>
                  <a:pt x="973" y="26827"/>
                </a:lnTo>
                <a:lnTo>
                  <a:pt x="1946" y="26827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3"/>
                </a:lnTo>
                <a:lnTo>
                  <a:pt x="17929" y="1033"/>
                </a:lnTo>
                <a:lnTo>
                  <a:pt x="16957" y="0"/>
                </a:lnTo>
                <a:close/>
              </a:path>
              <a:path w="19685" h="31115">
                <a:moveTo>
                  <a:pt x="19468" y="28590"/>
                </a:moveTo>
                <a:lnTo>
                  <a:pt x="17249" y="28590"/>
                </a:lnTo>
                <a:lnTo>
                  <a:pt x="16963" y="28891"/>
                </a:lnTo>
                <a:lnTo>
                  <a:pt x="19468" y="28891"/>
                </a:lnTo>
                <a:lnTo>
                  <a:pt x="19468" y="28590"/>
                </a:lnTo>
                <a:close/>
              </a:path>
              <a:path w="19685" h="31115">
                <a:moveTo>
                  <a:pt x="1946" y="26827"/>
                </a:moveTo>
                <a:lnTo>
                  <a:pt x="973" y="26827"/>
                </a:lnTo>
                <a:lnTo>
                  <a:pt x="1946" y="27860"/>
                </a:lnTo>
                <a:lnTo>
                  <a:pt x="1946" y="26827"/>
                </a:lnTo>
                <a:close/>
              </a:path>
              <a:path w="19685" h="31115">
                <a:moveTo>
                  <a:pt x="3329" y="26827"/>
                </a:moveTo>
                <a:lnTo>
                  <a:pt x="1946" y="26827"/>
                </a:lnTo>
                <a:lnTo>
                  <a:pt x="1946" y="27860"/>
                </a:lnTo>
                <a:lnTo>
                  <a:pt x="4306" y="27860"/>
                </a:lnTo>
                <a:lnTo>
                  <a:pt x="3329" y="26827"/>
                </a:lnTo>
                <a:close/>
              </a:path>
              <a:path w="19685" h="31115">
                <a:moveTo>
                  <a:pt x="17521" y="3515"/>
                </a:moveTo>
                <a:lnTo>
                  <a:pt x="17521" y="27860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5" h="31115">
                <a:moveTo>
                  <a:pt x="19468" y="26827"/>
                </a:moveTo>
                <a:lnTo>
                  <a:pt x="18495" y="26827"/>
                </a:lnTo>
                <a:lnTo>
                  <a:pt x="17521" y="27860"/>
                </a:lnTo>
                <a:lnTo>
                  <a:pt x="19468" y="27860"/>
                </a:lnTo>
                <a:lnTo>
                  <a:pt x="19468" y="26827"/>
                </a:lnTo>
                <a:close/>
              </a:path>
              <a:path w="19685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5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5" h="31115">
                <a:moveTo>
                  <a:pt x="15866" y="1762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2"/>
                </a:lnTo>
                <a:close/>
              </a:path>
              <a:path w="19685" h="31115">
                <a:moveTo>
                  <a:pt x="1946" y="1033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3"/>
                </a:lnTo>
                <a:close/>
              </a:path>
              <a:path w="19685" h="31115">
                <a:moveTo>
                  <a:pt x="17929" y="1033"/>
                </a:moveTo>
                <a:lnTo>
                  <a:pt x="1946" y="1033"/>
                </a:lnTo>
                <a:lnTo>
                  <a:pt x="1946" y="2064"/>
                </a:lnTo>
                <a:lnTo>
                  <a:pt x="16151" y="2064"/>
                </a:lnTo>
                <a:lnTo>
                  <a:pt x="15866" y="1762"/>
                </a:lnTo>
                <a:lnTo>
                  <a:pt x="18616" y="1762"/>
                </a:lnTo>
                <a:lnTo>
                  <a:pt x="17929" y="1033"/>
                </a:lnTo>
                <a:close/>
              </a:path>
              <a:path w="19685" h="31115">
                <a:moveTo>
                  <a:pt x="18616" y="1762"/>
                </a:moveTo>
                <a:lnTo>
                  <a:pt x="15866" y="1762"/>
                </a:lnTo>
                <a:lnTo>
                  <a:pt x="16548" y="2064"/>
                </a:lnTo>
                <a:lnTo>
                  <a:pt x="18900" y="2064"/>
                </a:lnTo>
                <a:lnTo>
                  <a:pt x="18616" y="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052159" y="1270029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19468" y="0"/>
                </a:moveTo>
                <a:lnTo>
                  <a:pt x="2511" y="0"/>
                </a:lnTo>
                <a:lnTo>
                  <a:pt x="0" y="2667"/>
                </a:lnTo>
                <a:lnTo>
                  <a:pt x="0" y="28286"/>
                </a:lnTo>
                <a:lnTo>
                  <a:pt x="2511" y="30954"/>
                </a:lnTo>
                <a:lnTo>
                  <a:pt x="19468" y="30954"/>
                </a:lnTo>
                <a:lnTo>
                  <a:pt x="19468" y="29922"/>
                </a:lnTo>
                <a:lnTo>
                  <a:pt x="17521" y="29922"/>
                </a:lnTo>
                <a:lnTo>
                  <a:pt x="17521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3825"/>
                </a:lnTo>
                <a:lnTo>
                  <a:pt x="1654" y="3825"/>
                </a:lnTo>
                <a:lnTo>
                  <a:pt x="1946" y="3095"/>
                </a:lnTo>
                <a:lnTo>
                  <a:pt x="2343" y="3095"/>
                </a:lnTo>
                <a:lnTo>
                  <a:pt x="3316" y="2064"/>
                </a:lnTo>
                <a:lnTo>
                  <a:pt x="2920" y="2064"/>
                </a:lnTo>
                <a:lnTo>
                  <a:pt x="3601" y="1762"/>
                </a:lnTo>
                <a:lnTo>
                  <a:pt x="17521" y="1762"/>
                </a:lnTo>
                <a:lnTo>
                  <a:pt x="17521" y="1033"/>
                </a:lnTo>
                <a:lnTo>
                  <a:pt x="19468" y="1033"/>
                </a:lnTo>
                <a:lnTo>
                  <a:pt x="19468" y="0"/>
                </a:lnTo>
                <a:close/>
              </a:path>
              <a:path w="19685" h="31115">
                <a:moveTo>
                  <a:pt x="17521" y="1033"/>
                </a:moveTo>
                <a:lnTo>
                  <a:pt x="17521" y="29922"/>
                </a:lnTo>
                <a:lnTo>
                  <a:pt x="18495" y="28891"/>
                </a:lnTo>
                <a:lnTo>
                  <a:pt x="19468" y="28891"/>
                </a:lnTo>
                <a:lnTo>
                  <a:pt x="19468" y="2064"/>
                </a:lnTo>
                <a:lnTo>
                  <a:pt x="18495" y="2064"/>
                </a:lnTo>
                <a:lnTo>
                  <a:pt x="17521" y="1033"/>
                </a:lnTo>
                <a:close/>
              </a:path>
              <a:path w="19685" h="31115">
                <a:moveTo>
                  <a:pt x="19468" y="28891"/>
                </a:moveTo>
                <a:lnTo>
                  <a:pt x="18495" y="28891"/>
                </a:lnTo>
                <a:lnTo>
                  <a:pt x="17521" y="29922"/>
                </a:lnTo>
                <a:lnTo>
                  <a:pt x="19468" y="29922"/>
                </a:lnTo>
                <a:lnTo>
                  <a:pt x="19468" y="28891"/>
                </a:lnTo>
                <a:close/>
              </a:path>
              <a:path w="19685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5" h="31115">
                <a:moveTo>
                  <a:pt x="17521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7521" y="29193"/>
                </a:lnTo>
                <a:lnTo>
                  <a:pt x="17521" y="28891"/>
                </a:lnTo>
                <a:close/>
              </a:path>
              <a:path w="19685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5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5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5" h="31115">
                <a:moveTo>
                  <a:pt x="1946" y="3095"/>
                </a:moveTo>
                <a:lnTo>
                  <a:pt x="1654" y="3825"/>
                </a:lnTo>
                <a:lnTo>
                  <a:pt x="1946" y="3515"/>
                </a:lnTo>
                <a:lnTo>
                  <a:pt x="1946" y="3095"/>
                </a:lnTo>
                <a:close/>
              </a:path>
              <a:path w="19685" h="31115">
                <a:moveTo>
                  <a:pt x="1946" y="3515"/>
                </a:moveTo>
                <a:lnTo>
                  <a:pt x="1654" y="3825"/>
                </a:lnTo>
                <a:lnTo>
                  <a:pt x="1946" y="3825"/>
                </a:lnTo>
                <a:lnTo>
                  <a:pt x="1946" y="3515"/>
                </a:lnTo>
                <a:close/>
              </a:path>
              <a:path w="19685" h="31115">
                <a:moveTo>
                  <a:pt x="2343" y="3095"/>
                </a:moveTo>
                <a:lnTo>
                  <a:pt x="1946" y="3095"/>
                </a:lnTo>
                <a:lnTo>
                  <a:pt x="1946" y="3515"/>
                </a:lnTo>
                <a:lnTo>
                  <a:pt x="2343" y="3095"/>
                </a:lnTo>
                <a:close/>
              </a:path>
              <a:path w="19685" h="31115">
                <a:moveTo>
                  <a:pt x="3601" y="1762"/>
                </a:moveTo>
                <a:lnTo>
                  <a:pt x="2920" y="2064"/>
                </a:lnTo>
                <a:lnTo>
                  <a:pt x="3316" y="2064"/>
                </a:lnTo>
                <a:lnTo>
                  <a:pt x="3601" y="1762"/>
                </a:lnTo>
                <a:close/>
              </a:path>
              <a:path w="19685" h="31115">
                <a:moveTo>
                  <a:pt x="17521" y="1762"/>
                </a:moveTo>
                <a:lnTo>
                  <a:pt x="3601" y="1762"/>
                </a:lnTo>
                <a:lnTo>
                  <a:pt x="3316" y="2064"/>
                </a:lnTo>
                <a:lnTo>
                  <a:pt x="17521" y="2064"/>
                </a:lnTo>
                <a:lnTo>
                  <a:pt x="17521" y="1762"/>
                </a:lnTo>
                <a:close/>
              </a:path>
              <a:path w="19685" h="31115">
                <a:moveTo>
                  <a:pt x="19468" y="1033"/>
                </a:moveTo>
                <a:lnTo>
                  <a:pt x="17521" y="1033"/>
                </a:lnTo>
                <a:lnTo>
                  <a:pt x="18495" y="2064"/>
                </a:lnTo>
                <a:lnTo>
                  <a:pt x="19468" y="2064"/>
                </a:lnTo>
                <a:lnTo>
                  <a:pt x="19468" y="1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231329" y="1265902"/>
            <a:ext cx="19685" cy="31115"/>
          </a:xfrm>
          <a:custGeom>
            <a:avLst/>
            <a:gdLst/>
            <a:ahLst/>
            <a:cxnLst/>
            <a:rect l="l" t="t" r="r" b="b"/>
            <a:pathLst>
              <a:path w="19685" h="31115">
                <a:moveTo>
                  <a:pt x="16957" y="0"/>
                </a:moveTo>
                <a:lnTo>
                  <a:pt x="0" y="0"/>
                </a:lnTo>
                <a:lnTo>
                  <a:pt x="0" y="28286"/>
                </a:lnTo>
                <a:lnTo>
                  <a:pt x="2511" y="30954"/>
                </a:lnTo>
                <a:lnTo>
                  <a:pt x="17521" y="30954"/>
                </a:lnTo>
                <a:lnTo>
                  <a:pt x="17521" y="29922"/>
                </a:lnTo>
                <a:lnTo>
                  <a:pt x="15574" y="29922"/>
                </a:lnTo>
                <a:lnTo>
                  <a:pt x="15574" y="29193"/>
                </a:lnTo>
                <a:lnTo>
                  <a:pt x="3601" y="29193"/>
                </a:lnTo>
                <a:lnTo>
                  <a:pt x="2920" y="28891"/>
                </a:lnTo>
                <a:lnTo>
                  <a:pt x="3317" y="28891"/>
                </a:lnTo>
                <a:lnTo>
                  <a:pt x="2342" y="27858"/>
                </a:lnTo>
                <a:lnTo>
                  <a:pt x="1946" y="27858"/>
                </a:lnTo>
                <a:lnTo>
                  <a:pt x="1654" y="27129"/>
                </a:lnTo>
                <a:lnTo>
                  <a:pt x="1946" y="27129"/>
                </a:lnTo>
                <a:lnTo>
                  <a:pt x="1946" y="2064"/>
                </a:lnTo>
                <a:lnTo>
                  <a:pt x="973" y="2064"/>
                </a:lnTo>
                <a:lnTo>
                  <a:pt x="1946" y="1031"/>
                </a:lnTo>
                <a:lnTo>
                  <a:pt x="17927" y="1031"/>
                </a:lnTo>
                <a:lnTo>
                  <a:pt x="16957" y="0"/>
                </a:lnTo>
                <a:close/>
              </a:path>
              <a:path w="19685" h="31115">
                <a:moveTo>
                  <a:pt x="17521" y="26827"/>
                </a:moveTo>
                <a:lnTo>
                  <a:pt x="15574" y="26827"/>
                </a:lnTo>
                <a:lnTo>
                  <a:pt x="15574" y="29922"/>
                </a:lnTo>
                <a:lnTo>
                  <a:pt x="17521" y="27858"/>
                </a:lnTo>
                <a:lnTo>
                  <a:pt x="17521" y="26827"/>
                </a:lnTo>
                <a:close/>
              </a:path>
              <a:path w="19685" h="31115">
                <a:moveTo>
                  <a:pt x="17521" y="27858"/>
                </a:moveTo>
                <a:lnTo>
                  <a:pt x="15574" y="29922"/>
                </a:lnTo>
                <a:lnTo>
                  <a:pt x="17521" y="29922"/>
                </a:lnTo>
                <a:lnTo>
                  <a:pt x="17521" y="27858"/>
                </a:lnTo>
                <a:close/>
              </a:path>
              <a:path w="19685" h="31115">
                <a:moveTo>
                  <a:pt x="3317" y="28891"/>
                </a:moveTo>
                <a:lnTo>
                  <a:pt x="2920" y="28891"/>
                </a:lnTo>
                <a:lnTo>
                  <a:pt x="3601" y="29193"/>
                </a:lnTo>
                <a:lnTo>
                  <a:pt x="3317" y="28891"/>
                </a:lnTo>
                <a:close/>
              </a:path>
              <a:path w="19685" h="31115">
                <a:moveTo>
                  <a:pt x="15574" y="28891"/>
                </a:moveTo>
                <a:lnTo>
                  <a:pt x="3317" y="28891"/>
                </a:lnTo>
                <a:lnTo>
                  <a:pt x="3601" y="29193"/>
                </a:lnTo>
                <a:lnTo>
                  <a:pt x="15574" y="29193"/>
                </a:lnTo>
                <a:lnTo>
                  <a:pt x="15574" y="28891"/>
                </a:lnTo>
                <a:close/>
              </a:path>
              <a:path w="19685" h="31115">
                <a:moveTo>
                  <a:pt x="19468" y="26827"/>
                </a:moveTo>
                <a:lnTo>
                  <a:pt x="18495" y="26827"/>
                </a:lnTo>
                <a:lnTo>
                  <a:pt x="17521" y="27858"/>
                </a:lnTo>
                <a:lnTo>
                  <a:pt x="17521" y="28891"/>
                </a:lnTo>
                <a:lnTo>
                  <a:pt x="19468" y="28891"/>
                </a:lnTo>
                <a:lnTo>
                  <a:pt x="19468" y="26827"/>
                </a:lnTo>
                <a:close/>
              </a:path>
              <a:path w="19685" h="31115">
                <a:moveTo>
                  <a:pt x="1654" y="27129"/>
                </a:moveTo>
                <a:lnTo>
                  <a:pt x="1946" y="27858"/>
                </a:lnTo>
                <a:lnTo>
                  <a:pt x="1946" y="27438"/>
                </a:lnTo>
                <a:lnTo>
                  <a:pt x="1654" y="27129"/>
                </a:lnTo>
                <a:close/>
              </a:path>
              <a:path w="19685" h="31115">
                <a:moveTo>
                  <a:pt x="1946" y="27438"/>
                </a:moveTo>
                <a:lnTo>
                  <a:pt x="1946" y="27858"/>
                </a:lnTo>
                <a:lnTo>
                  <a:pt x="2342" y="27858"/>
                </a:lnTo>
                <a:lnTo>
                  <a:pt x="1946" y="27438"/>
                </a:lnTo>
                <a:close/>
              </a:path>
              <a:path w="19685" h="31115">
                <a:moveTo>
                  <a:pt x="17521" y="3515"/>
                </a:moveTo>
                <a:lnTo>
                  <a:pt x="17521" y="27858"/>
                </a:lnTo>
                <a:lnTo>
                  <a:pt x="18495" y="26827"/>
                </a:lnTo>
                <a:lnTo>
                  <a:pt x="19468" y="26827"/>
                </a:lnTo>
                <a:lnTo>
                  <a:pt x="19468" y="3825"/>
                </a:lnTo>
                <a:lnTo>
                  <a:pt x="17813" y="3825"/>
                </a:lnTo>
                <a:lnTo>
                  <a:pt x="17521" y="3515"/>
                </a:lnTo>
                <a:close/>
              </a:path>
              <a:path w="19685" h="31115">
                <a:moveTo>
                  <a:pt x="1946" y="27129"/>
                </a:moveTo>
                <a:lnTo>
                  <a:pt x="1654" y="27129"/>
                </a:lnTo>
                <a:lnTo>
                  <a:pt x="1946" y="27438"/>
                </a:lnTo>
                <a:lnTo>
                  <a:pt x="1946" y="27129"/>
                </a:lnTo>
                <a:close/>
              </a:path>
              <a:path w="19685" h="31115">
                <a:moveTo>
                  <a:pt x="17521" y="3095"/>
                </a:moveTo>
                <a:lnTo>
                  <a:pt x="17521" y="3515"/>
                </a:lnTo>
                <a:lnTo>
                  <a:pt x="17813" y="3825"/>
                </a:lnTo>
                <a:lnTo>
                  <a:pt x="17521" y="3095"/>
                </a:lnTo>
                <a:close/>
              </a:path>
              <a:path w="19685" h="31115">
                <a:moveTo>
                  <a:pt x="19468" y="3095"/>
                </a:moveTo>
                <a:lnTo>
                  <a:pt x="17521" y="3095"/>
                </a:lnTo>
                <a:lnTo>
                  <a:pt x="17813" y="3825"/>
                </a:lnTo>
                <a:lnTo>
                  <a:pt x="19468" y="3825"/>
                </a:lnTo>
                <a:lnTo>
                  <a:pt x="19468" y="3095"/>
                </a:lnTo>
                <a:close/>
              </a:path>
              <a:path w="19685" h="31115">
                <a:moveTo>
                  <a:pt x="15866" y="1760"/>
                </a:moveTo>
                <a:lnTo>
                  <a:pt x="17521" y="3515"/>
                </a:lnTo>
                <a:lnTo>
                  <a:pt x="17521" y="3095"/>
                </a:lnTo>
                <a:lnTo>
                  <a:pt x="19468" y="3095"/>
                </a:lnTo>
                <a:lnTo>
                  <a:pt x="19468" y="2667"/>
                </a:lnTo>
                <a:lnTo>
                  <a:pt x="18900" y="2064"/>
                </a:lnTo>
                <a:lnTo>
                  <a:pt x="16548" y="2064"/>
                </a:lnTo>
                <a:lnTo>
                  <a:pt x="15866" y="1760"/>
                </a:lnTo>
                <a:close/>
              </a:path>
              <a:path w="19685" h="31115">
                <a:moveTo>
                  <a:pt x="1946" y="1031"/>
                </a:moveTo>
                <a:lnTo>
                  <a:pt x="973" y="2064"/>
                </a:lnTo>
                <a:lnTo>
                  <a:pt x="1946" y="2064"/>
                </a:lnTo>
                <a:lnTo>
                  <a:pt x="1946" y="1031"/>
                </a:lnTo>
                <a:close/>
              </a:path>
              <a:path w="19685" h="31115">
                <a:moveTo>
                  <a:pt x="17927" y="1031"/>
                </a:moveTo>
                <a:lnTo>
                  <a:pt x="1946" y="1031"/>
                </a:lnTo>
                <a:lnTo>
                  <a:pt x="1946" y="2064"/>
                </a:lnTo>
                <a:lnTo>
                  <a:pt x="16153" y="2064"/>
                </a:lnTo>
                <a:lnTo>
                  <a:pt x="15866" y="1760"/>
                </a:lnTo>
                <a:lnTo>
                  <a:pt x="18614" y="1760"/>
                </a:lnTo>
                <a:lnTo>
                  <a:pt x="17927" y="1031"/>
                </a:lnTo>
                <a:close/>
              </a:path>
              <a:path w="19685" h="31115">
                <a:moveTo>
                  <a:pt x="18614" y="1760"/>
                </a:moveTo>
                <a:lnTo>
                  <a:pt x="15866" y="1760"/>
                </a:lnTo>
                <a:lnTo>
                  <a:pt x="16548" y="2064"/>
                </a:lnTo>
                <a:lnTo>
                  <a:pt x="18900" y="2064"/>
                </a:lnTo>
                <a:lnTo>
                  <a:pt x="18614" y="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568195" y="12359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5842" y="0"/>
                </a:lnTo>
                <a:lnTo>
                  <a:pt x="3895" y="2064"/>
                </a:lnTo>
                <a:lnTo>
                  <a:pt x="3895" y="4126"/>
                </a:lnTo>
                <a:lnTo>
                  <a:pt x="1946" y="4126"/>
                </a:lnTo>
                <a:lnTo>
                  <a:pt x="0" y="6191"/>
                </a:lnTo>
                <a:lnTo>
                  <a:pt x="5842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577933" y="12359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3893" y="0"/>
                </a:lnTo>
                <a:lnTo>
                  <a:pt x="0" y="6191"/>
                </a:lnTo>
                <a:lnTo>
                  <a:pt x="9736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589618" y="1235979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685" y="0"/>
                </a:moveTo>
                <a:lnTo>
                  <a:pt x="1946" y="0"/>
                </a:lnTo>
                <a:lnTo>
                  <a:pt x="0" y="6191"/>
                </a:lnTo>
                <a:lnTo>
                  <a:pt x="11685" y="6191"/>
                </a:lnTo>
                <a:lnTo>
                  <a:pt x="11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5564299" y="124217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738" y="0"/>
                </a:moveTo>
                <a:lnTo>
                  <a:pt x="3895" y="0"/>
                </a:lnTo>
                <a:lnTo>
                  <a:pt x="0" y="4126"/>
                </a:lnTo>
                <a:lnTo>
                  <a:pt x="0" y="6191"/>
                </a:lnTo>
                <a:lnTo>
                  <a:pt x="5842" y="6191"/>
                </a:lnTo>
                <a:lnTo>
                  <a:pt x="9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5574038" y="124217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31" y="0"/>
                </a:moveTo>
                <a:lnTo>
                  <a:pt x="3895" y="0"/>
                </a:lnTo>
                <a:lnTo>
                  <a:pt x="0" y="6191"/>
                </a:lnTo>
                <a:lnTo>
                  <a:pt x="11685" y="6191"/>
                </a:lnTo>
                <a:lnTo>
                  <a:pt x="1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587670" y="1242170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5">
                <a:moveTo>
                  <a:pt x="13633" y="0"/>
                </a:moveTo>
                <a:lnTo>
                  <a:pt x="1948" y="0"/>
                </a:lnTo>
                <a:lnTo>
                  <a:pt x="0" y="6191"/>
                </a:lnTo>
                <a:lnTo>
                  <a:pt x="13633" y="8253"/>
                </a:lnTo>
                <a:lnTo>
                  <a:pt x="13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586377" y="1234948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4">
                <a:moveTo>
                  <a:pt x="15900" y="0"/>
                </a:moveTo>
                <a:lnTo>
                  <a:pt x="4487" y="0"/>
                </a:lnTo>
                <a:lnTo>
                  <a:pt x="0" y="14258"/>
                </a:lnTo>
                <a:lnTo>
                  <a:pt x="15900" y="16666"/>
                </a:lnTo>
                <a:lnTo>
                  <a:pt x="15900" y="15476"/>
                </a:lnTo>
                <a:lnTo>
                  <a:pt x="13953" y="15476"/>
                </a:lnTo>
                <a:lnTo>
                  <a:pt x="13953" y="14286"/>
                </a:lnTo>
                <a:lnTo>
                  <a:pt x="10342" y="13740"/>
                </a:lnTo>
                <a:lnTo>
                  <a:pt x="2217" y="13740"/>
                </a:lnTo>
                <a:lnTo>
                  <a:pt x="1430" y="12390"/>
                </a:lnTo>
                <a:lnTo>
                  <a:pt x="2642" y="12390"/>
                </a:lnTo>
                <a:lnTo>
                  <a:pt x="5891" y="2062"/>
                </a:lnTo>
                <a:lnTo>
                  <a:pt x="5188" y="2062"/>
                </a:lnTo>
                <a:lnTo>
                  <a:pt x="6113" y="1357"/>
                </a:lnTo>
                <a:lnTo>
                  <a:pt x="13953" y="1357"/>
                </a:lnTo>
                <a:lnTo>
                  <a:pt x="13953" y="1031"/>
                </a:lnTo>
                <a:lnTo>
                  <a:pt x="15900" y="1031"/>
                </a:lnTo>
                <a:lnTo>
                  <a:pt x="15900" y="0"/>
                </a:lnTo>
                <a:close/>
              </a:path>
              <a:path w="16510" h="17144">
                <a:moveTo>
                  <a:pt x="13953" y="14286"/>
                </a:moveTo>
                <a:lnTo>
                  <a:pt x="13953" y="15476"/>
                </a:lnTo>
                <a:lnTo>
                  <a:pt x="15064" y="14455"/>
                </a:lnTo>
                <a:lnTo>
                  <a:pt x="13953" y="14286"/>
                </a:lnTo>
                <a:close/>
              </a:path>
              <a:path w="16510" h="17144">
                <a:moveTo>
                  <a:pt x="13953" y="1031"/>
                </a:moveTo>
                <a:lnTo>
                  <a:pt x="13953" y="14286"/>
                </a:lnTo>
                <a:lnTo>
                  <a:pt x="15064" y="14455"/>
                </a:lnTo>
                <a:lnTo>
                  <a:pt x="13953" y="15476"/>
                </a:lnTo>
                <a:lnTo>
                  <a:pt x="15900" y="15476"/>
                </a:lnTo>
                <a:lnTo>
                  <a:pt x="15900" y="2062"/>
                </a:lnTo>
                <a:lnTo>
                  <a:pt x="14926" y="2062"/>
                </a:lnTo>
                <a:lnTo>
                  <a:pt x="13953" y="1031"/>
                </a:lnTo>
                <a:close/>
              </a:path>
              <a:path w="16510" h="17144">
                <a:moveTo>
                  <a:pt x="1430" y="12390"/>
                </a:moveTo>
                <a:lnTo>
                  <a:pt x="2217" y="13740"/>
                </a:lnTo>
                <a:lnTo>
                  <a:pt x="2586" y="12565"/>
                </a:lnTo>
                <a:lnTo>
                  <a:pt x="1430" y="12390"/>
                </a:lnTo>
                <a:close/>
              </a:path>
              <a:path w="16510" h="17144">
                <a:moveTo>
                  <a:pt x="2586" y="12565"/>
                </a:moveTo>
                <a:lnTo>
                  <a:pt x="2217" y="13740"/>
                </a:lnTo>
                <a:lnTo>
                  <a:pt x="10342" y="13740"/>
                </a:lnTo>
                <a:lnTo>
                  <a:pt x="2586" y="12565"/>
                </a:lnTo>
                <a:close/>
              </a:path>
              <a:path w="16510" h="17144">
                <a:moveTo>
                  <a:pt x="2642" y="12390"/>
                </a:moveTo>
                <a:lnTo>
                  <a:pt x="1430" y="12390"/>
                </a:lnTo>
                <a:lnTo>
                  <a:pt x="2586" y="12565"/>
                </a:lnTo>
                <a:lnTo>
                  <a:pt x="2642" y="12390"/>
                </a:lnTo>
                <a:close/>
              </a:path>
              <a:path w="16510" h="17144">
                <a:moveTo>
                  <a:pt x="6113" y="1357"/>
                </a:moveTo>
                <a:lnTo>
                  <a:pt x="5188" y="2062"/>
                </a:lnTo>
                <a:lnTo>
                  <a:pt x="5891" y="2062"/>
                </a:lnTo>
                <a:lnTo>
                  <a:pt x="6113" y="1357"/>
                </a:lnTo>
                <a:close/>
              </a:path>
              <a:path w="16510" h="17144">
                <a:moveTo>
                  <a:pt x="13953" y="1357"/>
                </a:moveTo>
                <a:lnTo>
                  <a:pt x="6113" y="1357"/>
                </a:lnTo>
                <a:lnTo>
                  <a:pt x="5891" y="2062"/>
                </a:lnTo>
                <a:lnTo>
                  <a:pt x="13953" y="2062"/>
                </a:lnTo>
                <a:lnTo>
                  <a:pt x="13953" y="1357"/>
                </a:lnTo>
                <a:close/>
              </a:path>
              <a:path w="16510" h="17144">
                <a:moveTo>
                  <a:pt x="15900" y="1031"/>
                </a:moveTo>
                <a:lnTo>
                  <a:pt x="13953" y="1031"/>
                </a:lnTo>
                <a:lnTo>
                  <a:pt x="14926" y="2062"/>
                </a:lnTo>
                <a:lnTo>
                  <a:pt x="15900" y="2062"/>
                </a:lnTo>
                <a:lnTo>
                  <a:pt x="15900" y="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572219" y="12349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750" y="0"/>
                </a:moveTo>
                <a:lnTo>
                  <a:pt x="9087" y="0"/>
                </a:lnTo>
                <a:lnTo>
                  <a:pt x="0" y="14444"/>
                </a:lnTo>
                <a:lnTo>
                  <a:pt x="14206" y="14444"/>
                </a:lnTo>
                <a:lnTo>
                  <a:pt x="14350" y="13986"/>
                </a:lnTo>
                <a:lnTo>
                  <a:pt x="2628" y="13986"/>
                </a:lnTo>
                <a:lnTo>
                  <a:pt x="1818" y="12380"/>
                </a:lnTo>
                <a:lnTo>
                  <a:pt x="3638" y="12380"/>
                </a:lnTo>
                <a:lnTo>
                  <a:pt x="10130" y="2062"/>
                </a:lnTo>
                <a:lnTo>
                  <a:pt x="9607" y="2062"/>
                </a:lnTo>
                <a:lnTo>
                  <a:pt x="10419" y="1603"/>
                </a:lnTo>
                <a:lnTo>
                  <a:pt x="16191" y="1603"/>
                </a:lnTo>
                <a:lnTo>
                  <a:pt x="16474" y="704"/>
                </a:lnTo>
                <a:lnTo>
                  <a:pt x="18528" y="704"/>
                </a:lnTo>
                <a:lnTo>
                  <a:pt x="18750" y="0"/>
                </a:lnTo>
                <a:close/>
              </a:path>
              <a:path w="19050" h="14605">
                <a:moveTo>
                  <a:pt x="3638" y="12380"/>
                </a:moveTo>
                <a:lnTo>
                  <a:pt x="1818" y="12380"/>
                </a:lnTo>
                <a:lnTo>
                  <a:pt x="2628" y="13986"/>
                </a:lnTo>
                <a:lnTo>
                  <a:pt x="3638" y="12380"/>
                </a:lnTo>
                <a:close/>
              </a:path>
              <a:path w="19050" h="14605">
                <a:moveTo>
                  <a:pt x="12802" y="12380"/>
                </a:moveTo>
                <a:lnTo>
                  <a:pt x="3638" y="12380"/>
                </a:lnTo>
                <a:lnTo>
                  <a:pt x="2628" y="13986"/>
                </a:lnTo>
                <a:lnTo>
                  <a:pt x="14350" y="13986"/>
                </a:lnTo>
                <a:lnTo>
                  <a:pt x="14633" y="13087"/>
                </a:lnTo>
                <a:lnTo>
                  <a:pt x="12580" y="13087"/>
                </a:lnTo>
                <a:lnTo>
                  <a:pt x="12802" y="12380"/>
                </a:lnTo>
                <a:close/>
              </a:path>
              <a:path w="19050" h="14605">
                <a:moveTo>
                  <a:pt x="16474" y="704"/>
                </a:moveTo>
                <a:lnTo>
                  <a:pt x="12580" y="13087"/>
                </a:lnTo>
                <a:lnTo>
                  <a:pt x="13503" y="12380"/>
                </a:lnTo>
                <a:lnTo>
                  <a:pt x="14855" y="12380"/>
                </a:lnTo>
                <a:lnTo>
                  <a:pt x="18101" y="2062"/>
                </a:lnTo>
                <a:lnTo>
                  <a:pt x="17399" y="2062"/>
                </a:lnTo>
                <a:lnTo>
                  <a:pt x="16474" y="704"/>
                </a:lnTo>
                <a:close/>
              </a:path>
              <a:path w="19050" h="14605">
                <a:moveTo>
                  <a:pt x="14855" y="12380"/>
                </a:moveTo>
                <a:lnTo>
                  <a:pt x="13503" y="12380"/>
                </a:lnTo>
                <a:lnTo>
                  <a:pt x="12580" y="13087"/>
                </a:lnTo>
                <a:lnTo>
                  <a:pt x="14633" y="13087"/>
                </a:lnTo>
                <a:lnTo>
                  <a:pt x="14855" y="12380"/>
                </a:lnTo>
                <a:close/>
              </a:path>
              <a:path w="19050" h="14605">
                <a:moveTo>
                  <a:pt x="10419" y="1603"/>
                </a:moveTo>
                <a:lnTo>
                  <a:pt x="9607" y="2062"/>
                </a:lnTo>
                <a:lnTo>
                  <a:pt x="10130" y="2062"/>
                </a:lnTo>
                <a:lnTo>
                  <a:pt x="10419" y="1603"/>
                </a:lnTo>
                <a:close/>
              </a:path>
              <a:path w="19050" h="14605">
                <a:moveTo>
                  <a:pt x="16191" y="1603"/>
                </a:moveTo>
                <a:lnTo>
                  <a:pt x="10419" y="1603"/>
                </a:lnTo>
                <a:lnTo>
                  <a:pt x="10130" y="2062"/>
                </a:lnTo>
                <a:lnTo>
                  <a:pt x="16047" y="2062"/>
                </a:lnTo>
                <a:lnTo>
                  <a:pt x="16191" y="1603"/>
                </a:lnTo>
                <a:close/>
              </a:path>
              <a:path w="19050" h="14605">
                <a:moveTo>
                  <a:pt x="18528" y="704"/>
                </a:moveTo>
                <a:lnTo>
                  <a:pt x="16474" y="704"/>
                </a:lnTo>
                <a:lnTo>
                  <a:pt x="17399" y="2062"/>
                </a:lnTo>
                <a:lnTo>
                  <a:pt x="18101" y="2062"/>
                </a:lnTo>
                <a:lnTo>
                  <a:pt x="18528" y="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563326" y="1234948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7791" y="4126"/>
                </a:moveTo>
                <a:lnTo>
                  <a:pt x="6412" y="4126"/>
                </a:lnTo>
                <a:lnTo>
                  <a:pt x="0" y="10921"/>
                </a:lnTo>
                <a:lnTo>
                  <a:pt x="0" y="14444"/>
                </a:lnTo>
                <a:lnTo>
                  <a:pt x="7273" y="14444"/>
                </a:lnTo>
                <a:lnTo>
                  <a:pt x="8084" y="13413"/>
                </a:lnTo>
                <a:lnTo>
                  <a:pt x="1948" y="13413"/>
                </a:lnTo>
                <a:lnTo>
                  <a:pt x="973" y="12380"/>
                </a:lnTo>
                <a:lnTo>
                  <a:pt x="1948" y="12380"/>
                </a:lnTo>
                <a:lnTo>
                  <a:pt x="1948" y="12078"/>
                </a:lnTo>
                <a:lnTo>
                  <a:pt x="1662" y="12078"/>
                </a:lnTo>
                <a:lnTo>
                  <a:pt x="1948" y="11349"/>
                </a:lnTo>
                <a:lnTo>
                  <a:pt x="2351" y="11349"/>
                </a:lnTo>
                <a:lnTo>
                  <a:pt x="7218" y="6191"/>
                </a:lnTo>
                <a:lnTo>
                  <a:pt x="6815" y="6191"/>
                </a:lnTo>
                <a:lnTo>
                  <a:pt x="7505" y="5887"/>
                </a:lnTo>
                <a:lnTo>
                  <a:pt x="9738" y="5887"/>
                </a:lnTo>
                <a:lnTo>
                  <a:pt x="9738" y="5157"/>
                </a:lnTo>
                <a:lnTo>
                  <a:pt x="7791" y="5157"/>
                </a:lnTo>
                <a:lnTo>
                  <a:pt x="7791" y="4126"/>
                </a:lnTo>
                <a:close/>
              </a:path>
              <a:path w="19050" h="14605">
                <a:moveTo>
                  <a:pt x="1948" y="12380"/>
                </a:moveTo>
                <a:lnTo>
                  <a:pt x="973" y="12380"/>
                </a:lnTo>
                <a:lnTo>
                  <a:pt x="1948" y="13413"/>
                </a:lnTo>
                <a:lnTo>
                  <a:pt x="1948" y="12380"/>
                </a:lnTo>
                <a:close/>
              </a:path>
              <a:path w="19050" h="14605">
                <a:moveTo>
                  <a:pt x="6360" y="12380"/>
                </a:moveTo>
                <a:lnTo>
                  <a:pt x="1948" y="12380"/>
                </a:lnTo>
                <a:lnTo>
                  <a:pt x="1948" y="13413"/>
                </a:lnTo>
                <a:lnTo>
                  <a:pt x="8084" y="13413"/>
                </a:lnTo>
                <a:lnTo>
                  <a:pt x="8604" y="12752"/>
                </a:lnTo>
                <a:lnTo>
                  <a:pt x="6068" y="12752"/>
                </a:lnTo>
                <a:lnTo>
                  <a:pt x="6360" y="12380"/>
                </a:lnTo>
                <a:close/>
              </a:path>
              <a:path w="19050" h="14605">
                <a:moveTo>
                  <a:pt x="15806" y="369"/>
                </a:moveTo>
                <a:lnTo>
                  <a:pt x="6068" y="12752"/>
                </a:lnTo>
                <a:lnTo>
                  <a:pt x="6815" y="12380"/>
                </a:lnTo>
                <a:lnTo>
                  <a:pt x="8897" y="12380"/>
                </a:lnTo>
                <a:lnTo>
                  <a:pt x="17011" y="2062"/>
                </a:lnTo>
                <a:lnTo>
                  <a:pt x="16554" y="2062"/>
                </a:lnTo>
                <a:lnTo>
                  <a:pt x="15806" y="369"/>
                </a:lnTo>
                <a:close/>
              </a:path>
              <a:path w="19050" h="14605">
                <a:moveTo>
                  <a:pt x="8897" y="12380"/>
                </a:moveTo>
                <a:lnTo>
                  <a:pt x="6815" y="12380"/>
                </a:lnTo>
                <a:lnTo>
                  <a:pt x="6068" y="12752"/>
                </a:lnTo>
                <a:lnTo>
                  <a:pt x="8604" y="12752"/>
                </a:lnTo>
                <a:lnTo>
                  <a:pt x="8897" y="12380"/>
                </a:lnTo>
                <a:close/>
              </a:path>
              <a:path w="19050" h="14605">
                <a:moveTo>
                  <a:pt x="1948" y="11349"/>
                </a:moveTo>
                <a:lnTo>
                  <a:pt x="1662" y="12078"/>
                </a:lnTo>
                <a:lnTo>
                  <a:pt x="1948" y="11775"/>
                </a:lnTo>
                <a:lnTo>
                  <a:pt x="1948" y="11349"/>
                </a:lnTo>
                <a:close/>
              </a:path>
              <a:path w="19050" h="14605">
                <a:moveTo>
                  <a:pt x="1948" y="11775"/>
                </a:moveTo>
                <a:lnTo>
                  <a:pt x="1662" y="12078"/>
                </a:lnTo>
                <a:lnTo>
                  <a:pt x="1948" y="12078"/>
                </a:lnTo>
                <a:lnTo>
                  <a:pt x="1948" y="11775"/>
                </a:lnTo>
                <a:close/>
              </a:path>
              <a:path w="19050" h="14605">
                <a:moveTo>
                  <a:pt x="2351" y="11349"/>
                </a:moveTo>
                <a:lnTo>
                  <a:pt x="1948" y="11349"/>
                </a:lnTo>
                <a:lnTo>
                  <a:pt x="1948" y="11775"/>
                </a:lnTo>
                <a:lnTo>
                  <a:pt x="2351" y="11349"/>
                </a:lnTo>
                <a:close/>
              </a:path>
              <a:path w="19050" h="14605">
                <a:moveTo>
                  <a:pt x="7505" y="5887"/>
                </a:moveTo>
                <a:lnTo>
                  <a:pt x="6815" y="6191"/>
                </a:lnTo>
                <a:lnTo>
                  <a:pt x="7218" y="6191"/>
                </a:lnTo>
                <a:lnTo>
                  <a:pt x="7505" y="5887"/>
                </a:lnTo>
                <a:close/>
              </a:path>
              <a:path w="19050" h="14605">
                <a:moveTo>
                  <a:pt x="9738" y="5887"/>
                </a:moveTo>
                <a:lnTo>
                  <a:pt x="7505" y="5887"/>
                </a:lnTo>
                <a:lnTo>
                  <a:pt x="7218" y="6191"/>
                </a:lnTo>
                <a:lnTo>
                  <a:pt x="9738" y="6191"/>
                </a:lnTo>
                <a:lnTo>
                  <a:pt x="9738" y="5887"/>
                </a:lnTo>
                <a:close/>
              </a:path>
              <a:path w="19050" h="14605">
                <a:moveTo>
                  <a:pt x="18633" y="0"/>
                </a:moveTo>
                <a:lnTo>
                  <a:pt x="10308" y="0"/>
                </a:lnTo>
                <a:lnTo>
                  <a:pt x="7791" y="2667"/>
                </a:lnTo>
                <a:lnTo>
                  <a:pt x="7791" y="5157"/>
                </a:lnTo>
                <a:lnTo>
                  <a:pt x="8764" y="4126"/>
                </a:lnTo>
                <a:lnTo>
                  <a:pt x="9738" y="4126"/>
                </a:lnTo>
                <a:lnTo>
                  <a:pt x="9738" y="3825"/>
                </a:lnTo>
                <a:lnTo>
                  <a:pt x="9452" y="3825"/>
                </a:lnTo>
                <a:lnTo>
                  <a:pt x="9738" y="3095"/>
                </a:lnTo>
                <a:lnTo>
                  <a:pt x="10140" y="3095"/>
                </a:lnTo>
                <a:lnTo>
                  <a:pt x="11116" y="2062"/>
                </a:lnTo>
                <a:lnTo>
                  <a:pt x="10711" y="2062"/>
                </a:lnTo>
                <a:lnTo>
                  <a:pt x="11400" y="1760"/>
                </a:lnTo>
                <a:lnTo>
                  <a:pt x="14712" y="1760"/>
                </a:lnTo>
                <a:lnTo>
                  <a:pt x="15806" y="369"/>
                </a:lnTo>
                <a:lnTo>
                  <a:pt x="18342" y="369"/>
                </a:lnTo>
                <a:lnTo>
                  <a:pt x="18633" y="0"/>
                </a:lnTo>
                <a:close/>
              </a:path>
              <a:path w="19050" h="14605">
                <a:moveTo>
                  <a:pt x="9738" y="4126"/>
                </a:moveTo>
                <a:lnTo>
                  <a:pt x="8764" y="4126"/>
                </a:lnTo>
                <a:lnTo>
                  <a:pt x="7791" y="5157"/>
                </a:lnTo>
                <a:lnTo>
                  <a:pt x="9738" y="5157"/>
                </a:lnTo>
                <a:lnTo>
                  <a:pt x="9738" y="4126"/>
                </a:lnTo>
                <a:close/>
              </a:path>
              <a:path w="19050" h="14605">
                <a:moveTo>
                  <a:pt x="9738" y="3095"/>
                </a:moveTo>
                <a:lnTo>
                  <a:pt x="9452" y="3825"/>
                </a:lnTo>
                <a:lnTo>
                  <a:pt x="9738" y="3521"/>
                </a:lnTo>
                <a:lnTo>
                  <a:pt x="9738" y="3095"/>
                </a:lnTo>
                <a:close/>
              </a:path>
              <a:path w="19050" h="14605">
                <a:moveTo>
                  <a:pt x="9738" y="3521"/>
                </a:moveTo>
                <a:lnTo>
                  <a:pt x="9452" y="3825"/>
                </a:lnTo>
                <a:lnTo>
                  <a:pt x="9738" y="3825"/>
                </a:lnTo>
                <a:lnTo>
                  <a:pt x="9738" y="3521"/>
                </a:lnTo>
                <a:close/>
              </a:path>
              <a:path w="19050" h="14605">
                <a:moveTo>
                  <a:pt x="10140" y="3095"/>
                </a:moveTo>
                <a:lnTo>
                  <a:pt x="9738" y="3095"/>
                </a:lnTo>
                <a:lnTo>
                  <a:pt x="9738" y="3521"/>
                </a:lnTo>
                <a:lnTo>
                  <a:pt x="10140" y="3095"/>
                </a:lnTo>
                <a:close/>
              </a:path>
              <a:path w="19050" h="14605">
                <a:moveTo>
                  <a:pt x="11400" y="1760"/>
                </a:moveTo>
                <a:lnTo>
                  <a:pt x="10711" y="2062"/>
                </a:lnTo>
                <a:lnTo>
                  <a:pt x="11116" y="2062"/>
                </a:lnTo>
                <a:lnTo>
                  <a:pt x="11400" y="1760"/>
                </a:lnTo>
                <a:close/>
              </a:path>
              <a:path w="19050" h="14605">
                <a:moveTo>
                  <a:pt x="14712" y="1760"/>
                </a:moveTo>
                <a:lnTo>
                  <a:pt x="11400" y="1760"/>
                </a:lnTo>
                <a:lnTo>
                  <a:pt x="11116" y="2062"/>
                </a:lnTo>
                <a:lnTo>
                  <a:pt x="14475" y="2062"/>
                </a:lnTo>
                <a:lnTo>
                  <a:pt x="14712" y="1760"/>
                </a:lnTo>
                <a:close/>
              </a:path>
              <a:path w="19050" h="14605">
                <a:moveTo>
                  <a:pt x="18342" y="369"/>
                </a:moveTo>
                <a:lnTo>
                  <a:pt x="15806" y="369"/>
                </a:lnTo>
                <a:lnTo>
                  <a:pt x="16554" y="2062"/>
                </a:lnTo>
                <a:lnTo>
                  <a:pt x="17011" y="2062"/>
                </a:lnTo>
                <a:lnTo>
                  <a:pt x="18342" y="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692845" y="1364956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2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53132" y="1277251"/>
            <a:ext cx="397510" cy="88900"/>
          </a:xfrm>
          <a:custGeom>
            <a:avLst/>
            <a:gdLst/>
            <a:ahLst/>
            <a:cxnLst/>
            <a:rect l="l" t="t" r="r" b="b"/>
            <a:pathLst>
              <a:path w="397510" h="88900">
                <a:moveTo>
                  <a:pt x="13628" y="86673"/>
                </a:moveTo>
                <a:lnTo>
                  <a:pt x="0" y="86673"/>
                </a:lnTo>
                <a:lnTo>
                  <a:pt x="0" y="88737"/>
                </a:lnTo>
                <a:lnTo>
                  <a:pt x="13628" y="86673"/>
                </a:lnTo>
                <a:close/>
              </a:path>
              <a:path w="397510" h="88900">
                <a:moveTo>
                  <a:pt x="397297" y="0"/>
                </a:moveTo>
                <a:lnTo>
                  <a:pt x="383649" y="2064"/>
                </a:lnTo>
                <a:lnTo>
                  <a:pt x="371968" y="6191"/>
                </a:lnTo>
                <a:lnTo>
                  <a:pt x="358340" y="8255"/>
                </a:lnTo>
                <a:lnTo>
                  <a:pt x="346659" y="12382"/>
                </a:lnTo>
                <a:lnTo>
                  <a:pt x="334977" y="14446"/>
                </a:lnTo>
                <a:lnTo>
                  <a:pt x="321330" y="18573"/>
                </a:lnTo>
                <a:lnTo>
                  <a:pt x="309649" y="22700"/>
                </a:lnTo>
                <a:lnTo>
                  <a:pt x="296021" y="24764"/>
                </a:lnTo>
                <a:lnTo>
                  <a:pt x="272639" y="33018"/>
                </a:lnTo>
                <a:lnTo>
                  <a:pt x="259011" y="37145"/>
                </a:lnTo>
                <a:lnTo>
                  <a:pt x="247329" y="39209"/>
                </a:lnTo>
                <a:lnTo>
                  <a:pt x="235648" y="43336"/>
                </a:lnTo>
                <a:lnTo>
                  <a:pt x="222020" y="47463"/>
                </a:lnTo>
                <a:lnTo>
                  <a:pt x="210319" y="49527"/>
                </a:lnTo>
                <a:lnTo>
                  <a:pt x="196691" y="53654"/>
                </a:lnTo>
                <a:lnTo>
                  <a:pt x="185010" y="57783"/>
                </a:lnTo>
                <a:lnTo>
                  <a:pt x="173329" y="59845"/>
                </a:lnTo>
                <a:lnTo>
                  <a:pt x="161648" y="63972"/>
                </a:lnTo>
                <a:lnTo>
                  <a:pt x="148000" y="66037"/>
                </a:lnTo>
                <a:lnTo>
                  <a:pt x="136319" y="70163"/>
                </a:lnTo>
                <a:lnTo>
                  <a:pt x="124638" y="72228"/>
                </a:lnTo>
                <a:lnTo>
                  <a:pt x="111010" y="74290"/>
                </a:lnTo>
                <a:lnTo>
                  <a:pt x="87628" y="78419"/>
                </a:lnTo>
                <a:lnTo>
                  <a:pt x="74000" y="80482"/>
                </a:lnTo>
                <a:lnTo>
                  <a:pt x="62319" y="82546"/>
                </a:lnTo>
                <a:lnTo>
                  <a:pt x="50637" y="82546"/>
                </a:lnTo>
                <a:lnTo>
                  <a:pt x="36990" y="84609"/>
                </a:lnTo>
                <a:lnTo>
                  <a:pt x="25309" y="84609"/>
                </a:lnTo>
                <a:lnTo>
                  <a:pt x="13628" y="86673"/>
                </a:lnTo>
                <a:lnTo>
                  <a:pt x="50637" y="86673"/>
                </a:lnTo>
                <a:lnTo>
                  <a:pt x="74000" y="82546"/>
                </a:lnTo>
                <a:lnTo>
                  <a:pt x="87628" y="80482"/>
                </a:lnTo>
                <a:lnTo>
                  <a:pt x="111010" y="76355"/>
                </a:lnTo>
                <a:lnTo>
                  <a:pt x="124638" y="74290"/>
                </a:lnTo>
                <a:lnTo>
                  <a:pt x="136319" y="72228"/>
                </a:lnTo>
                <a:lnTo>
                  <a:pt x="149947" y="68101"/>
                </a:lnTo>
                <a:lnTo>
                  <a:pt x="161648" y="66037"/>
                </a:lnTo>
                <a:lnTo>
                  <a:pt x="173329" y="61910"/>
                </a:lnTo>
                <a:lnTo>
                  <a:pt x="185010" y="59845"/>
                </a:lnTo>
                <a:lnTo>
                  <a:pt x="198638" y="55719"/>
                </a:lnTo>
                <a:lnTo>
                  <a:pt x="210319" y="51592"/>
                </a:lnTo>
                <a:lnTo>
                  <a:pt x="223967" y="49527"/>
                </a:lnTo>
                <a:lnTo>
                  <a:pt x="247329" y="41274"/>
                </a:lnTo>
                <a:lnTo>
                  <a:pt x="260957" y="39209"/>
                </a:lnTo>
                <a:lnTo>
                  <a:pt x="284339" y="30956"/>
                </a:lnTo>
                <a:lnTo>
                  <a:pt x="297967" y="26827"/>
                </a:lnTo>
                <a:lnTo>
                  <a:pt x="309649" y="24764"/>
                </a:lnTo>
                <a:lnTo>
                  <a:pt x="323277" y="20638"/>
                </a:lnTo>
                <a:lnTo>
                  <a:pt x="334977" y="18573"/>
                </a:lnTo>
                <a:lnTo>
                  <a:pt x="346659" y="14446"/>
                </a:lnTo>
                <a:lnTo>
                  <a:pt x="360287" y="10318"/>
                </a:lnTo>
                <a:lnTo>
                  <a:pt x="371968" y="8255"/>
                </a:lnTo>
                <a:lnTo>
                  <a:pt x="383649" y="4128"/>
                </a:lnTo>
                <a:lnTo>
                  <a:pt x="397297" y="2064"/>
                </a:lnTo>
                <a:lnTo>
                  <a:pt x="39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193345" y="1002791"/>
            <a:ext cx="315509" cy="27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903165" y="122669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180" y="0"/>
                </a:lnTo>
              </a:path>
            </a:pathLst>
          </a:custGeom>
          <a:ln w="6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562353" y="1209152"/>
            <a:ext cx="340995" cy="39370"/>
          </a:xfrm>
          <a:custGeom>
            <a:avLst/>
            <a:gdLst/>
            <a:ahLst/>
            <a:cxnLst/>
            <a:rect l="l" t="t" r="r" b="b"/>
            <a:pathLst>
              <a:path w="340995" h="39369">
                <a:moveTo>
                  <a:pt x="128545" y="2064"/>
                </a:moveTo>
                <a:lnTo>
                  <a:pt x="93480" y="2064"/>
                </a:lnTo>
                <a:lnTo>
                  <a:pt x="81795" y="4126"/>
                </a:lnTo>
                <a:lnTo>
                  <a:pt x="42844" y="12382"/>
                </a:lnTo>
                <a:lnTo>
                  <a:pt x="7789" y="28891"/>
                </a:lnTo>
                <a:lnTo>
                  <a:pt x="0" y="39209"/>
                </a:lnTo>
                <a:lnTo>
                  <a:pt x="1946" y="37145"/>
                </a:lnTo>
                <a:lnTo>
                  <a:pt x="3895" y="37145"/>
                </a:lnTo>
                <a:lnTo>
                  <a:pt x="42844" y="14444"/>
                </a:lnTo>
                <a:lnTo>
                  <a:pt x="81795" y="6191"/>
                </a:lnTo>
                <a:lnTo>
                  <a:pt x="93480" y="4126"/>
                </a:lnTo>
                <a:lnTo>
                  <a:pt x="116850" y="4126"/>
                </a:lnTo>
                <a:lnTo>
                  <a:pt x="128545" y="2064"/>
                </a:lnTo>
                <a:close/>
              </a:path>
              <a:path w="340995" h="39369">
                <a:moveTo>
                  <a:pt x="3895" y="37145"/>
                </a:moveTo>
                <a:lnTo>
                  <a:pt x="1946" y="37145"/>
                </a:lnTo>
                <a:lnTo>
                  <a:pt x="0" y="39209"/>
                </a:lnTo>
                <a:lnTo>
                  <a:pt x="1946" y="39209"/>
                </a:lnTo>
                <a:lnTo>
                  <a:pt x="3895" y="37145"/>
                </a:lnTo>
                <a:close/>
              </a:path>
              <a:path w="340995" h="39369">
                <a:moveTo>
                  <a:pt x="231749" y="4126"/>
                </a:moveTo>
                <a:lnTo>
                  <a:pt x="206439" y="4126"/>
                </a:lnTo>
                <a:lnTo>
                  <a:pt x="220067" y="6191"/>
                </a:lnTo>
                <a:lnTo>
                  <a:pt x="231749" y="6191"/>
                </a:lnTo>
                <a:lnTo>
                  <a:pt x="259024" y="10318"/>
                </a:lnTo>
                <a:lnTo>
                  <a:pt x="270705" y="10318"/>
                </a:lnTo>
                <a:lnTo>
                  <a:pt x="284333" y="12382"/>
                </a:lnTo>
                <a:lnTo>
                  <a:pt x="331078" y="20636"/>
                </a:lnTo>
                <a:lnTo>
                  <a:pt x="340812" y="20636"/>
                </a:lnTo>
                <a:lnTo>
                  <a:pt x="340812" y="18573"/>
                </a:lnTo>
                <a:lnTo>
                  <a:pt x="331078" y="16509"/>
                </a:lnTo>
                <a:lnTo>
                  <a:pt x="319397" y="16509"/>
                </a:lnTo>
                <a:lnTo>
                  <a:pt x="284333" y="10318"/>
                </a:lnTo>
                <a:lnTo>
                  <a:pt x="270705" y="8255"/>
                </a:lnTo>
                <a:lnTo>
                  <a:pt x="259024" y="8255"/>
                </a:lnTo>
                <a:lnTo>
                  <a:pt x="231749" y="4126"/>
                </a:lnTo>
                <a:close/>
              </a:path>
              <a:path w="340995" h="39369">
                <a:moveTo>
                  <a:pt x="206439" y="2064"/>
                </a:moveTo>
                <a:lnTo>
                  <a:pt x="167483" y="2064"/>
                </a:lnTo>
                <a:lnTo>
                  <a:pt x="181111" y="4126"/>
                </a:lnTo>
                <a:lnTo>
                  <a:pt x="220067" y="4126"/>
                </a:lnTo>
                <a:lnTo>
                  <a:pt x="206439" y="2064"/>
                </a:lnTo>
                <a:close/>
              </a:path>
              <a:path w="340995" h="39369">
                <a:moveTo>
                  <a:pt x="142173" y="0"/>
                </a:moveTo>
                <a:lnTo>
                  <a:pt x="128545" y="2064"/>
                </a:lnTo>
                <a:lnTo>
                  <a:pt x="153855" y="2064"/>
                </a:lnTo>
                <a:lnTo>
                  <a:pt x="142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486400" y="1246297"/>
            <a:ext cx="208392" cy="119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192372" y="1053337"/>
            <a:ext cx="314418" cy="228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770740" y="1273124"/>
            <a:ext cx="488950" cy="76835"/>
          </a:xfrm>
          <a:custGeom>
            <a:avLst/>
            <a:gdLst/>
            <a:ahLst/>
            <a:cxnLst/>
            <a:rect l="l" t="t" r="r" b="b"/>
            <a:pathLst>
              <a:path w="488950" h="76834">
                <a:moveTo>
                  <a:pt x="488819" y="0"/>
                </a:moveTo>
                <a:lnTo>
                  <a:pt x="436234" y="0"/>
                </a:lnTo>
                <a:lnTo>
                  <a:pt x="19468" y="39209"/>
                </a:lnTo>
                <a:lnTo>
                  <a:pt x="15574" y="39209"/>
                </a:lnTo>
                <a:lnTo>
                  <a:pt x="11681" y="41272"/>
                </a:lnTo>
                <a:lnTo>
                  <a:pt x="9734" y="43336"/>
                </a:lnTo>
                <a:lnTo>
                  <a:pt x="7787" y="43336"/>
                </a:lnTo>
                <a:lnTo>
                  <a:pt x="3893" y="45401"/>
                </a:lnTo>
                <a:lnTo>
                  <a:pt x="1946" y="47463"/>
                </a:lnTo>
                <a:lnTo>
                  <a:pt x="1946" y="49527"/>
                </a:lnTo>
                <a:lnTo>
                  <a:pt x="0" y="51590"/>
                </a:lnTo>
                <a:lnTo>
                  <a:pt x="0" y="63972"/>
                </a:lnTo>
                <a:lnTo>
                  <a:pt x="5840" y="70163"/>
                </a:lnTo>
                <a:lnTo>
                  <a:pt x="7787" y="70163"/>
                </a:lnTo>
                <a:lnTo>
                  <a:pt x="11681" y="74290"/>
                </a:lnTo>
                <a:lnTo>
                  <a:pt x="17521" y="74290"/>
                </a:lnTo>
                <a:lnTo>
                  <a:pt x="21415" y="76355"/>
                </a:lnTo>
                <a:lnTo>
                  <a:pt x="62319" y="76355"/>
                </a:lnTo>
                <a:lnTo>
                  <a:pt x="278499" y="59845"/>
                </a:lnTo>
                <a:lnTo>
                  <a:pt x="4888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767819" y="1270029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768792" y="1273124"/>
            <a:ext cx="436245" cy="57785"/>
          </a:xfrm>
          <a:custGeom>
            <a:avLst/>
            <a:gdLst/>
            <a:ahLst/>
            <a:cxnLst/>
            <a:rect l="l" t="t" r="r" b="b"/>
            <a:pathLst>
              <a:path w="436245" h="57784">
                <a:moveTo>
                  <a:pt x="436234" y="0"/>
                </a:moveTo>
                <a:lnTo>
                  <a:pt x="23362" y="39209"/>
                </a:lnTo>
                <a:lnTo>
                  <a:pt x="19468" y="39209"/>
                </a:lnTo>
                <a:lnTo>
                  <a:pt x="7787" y="45401"/>
                </a:lnTo>
                <a:lnTo>
                  <a:pt x="3893" y="49527"/>
                </a:lnTo>
                <a:lnTo>
                  <a:pt x="0" y="57781"/>
                </a:lnTo>
                <a:lnTo>
                  <a:pt x="436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5767819" y="1270029"/>
            <a:ext cx="497205" cy="80645"/>
          </a:xfrm>
          <a:custGeom>
            <a:avLst/>
            <a:gdLst/>
            <a:ahLst/>
            <a:cxnLst/>
            <a:rect l="l" t="t" r="r" b="b"/>
            <a:pathLst>
              <a:path w="497204" h="80644">
                <a:moveTo>
                  <a:pt x="20013" y="78310"/>
                </a:moveTo>
                <a:lnTo>
                  <a:pt x="24102" y="80481"/>
                </a:lnTo>
                <a:lnTo>
                  <a:pt x="65278" y="80481"/>
                </a:lnTo>
                <a:lnTo>
                  <a:pt x="90874" y="78527"/>
                </a:lnTo>
                <a:lnTo>
                  <a:pt x="24783" y="78527"/>
                </a:lnTo>
                <a:lnTo>
                  <a:pt x="24335" y="78419"/>
                </a:lnTo>
                <a:lnTo>
                  <a:pt x="20442" y="78419"/>
                </a:lnTo>
                <a:lnTo>
                  <a:pt x="20013" y="78310"/>
                </a:lnTo>
                <a:close/>
              </a:path>
              <a:path w="497204" h="80644">
                <a:moveTo>
                  <a:pt x="24373" y="78310"/>
                </a:moveTo>
                <a:lnTo>
                  <a:pt x="20013" y="78310"/>
                </a:lnTo>
                <a:lnTo>
                  <a:pt x="20442" y="78419"/>
                </a:lnTo>
                <a:lnTo>
                  <a:pt x="24344" y="78421"/>
                </a:lnTo>
                <a:lnTo>
                  <a:pt x="24783" y="78527"/>
                </a:lnTo>
                <a:lnTo>
                  <a:pt x="24373" y="78310"/>
                </a:lnTo>
                <a:close/>
              </a:path>
              <a:path w="497204" h="80644">
                <a:moveTo>
                  <a:pt x="65188" y="78419"/>
                </a:moveTo>
                <a:lnTo>
                  <a:pt x="24580" y="78419"/>
                </a:lnTo>
                <a:lnTo>
                  <a:pt x="24783" y="78527"/>
                </a:lnTo>
                <a:lnTo>
                  <a:pt x="90874" y="78527"/>
                </a:lnTo>
                <a:lnTo>
                  <a:pt x="92254" y="78421"/>
                </a:lnTo>
                <a:lnTo>
                  <a:pt x="65161" y="78421"/>
                </a:lnTo>
                <a:close/>
              </a:path>
              <a:path w="497204" h="80644">
                <a:moveTo>
                  <a:pt x="281238" y="61920"/>
                </a:moveTo>
                <a:lnTo>
                  <a:pt x="65161" y="78421"/>
                </a:lnTo>
                <a:lnTo>
                  <a:pt x="92281" y="78419"/>
                </a:lnTo>
                <a:lnTo>
                  <a:pt x="281575" y="63962"/>
                </a:lnTo>
                <a:lnTo>
                  <a:pt x="288357" y="61947"/>
                </a:lnTo>
                <a:lnTo>
                  <a:pt x="281146" y="61947"/>
                </a:lnTo>
                <a:close/>
              </a:path>
              <a:path w="497204" h="80644">
                <a:moveTo>
                  <a:pt x="14173" y="76245"/>
                </a:moveTo>
                <a:lnTo>
                  <a:pt x="18261" y="78419"/>
                </a:lnTo>
                <a:lnTo>
                  <a:pt x="20219" y="78419"/>
                </a:lnTo>
                <a:lnTo>
                  <a:pt x="20013" y="78310"/>
                </a:lnTo>
                <a:lnTo>
                  <a:pt x="24373" y="78310"/>
                </a:lnTo>
                <a:lnTo>
                  <a:pt x="20882" y="76464"/>
                </a:lnTo>
                <a:lnTo>
                  <a:pt x="18943" y="76464"/>
                </a:lnTo>
                <a:lnTo>
                  <a:pt x="18495" y="76355"/>
                </a:lnTo>
                <a:lnTo>
                  <a:pt x="14601" y="76355"/>
                </a:lnTo>
                <a:lnTo>
                  <a:pt x="14173" y="76245"/>
                </a:lnTo>
                <a:close/>
              </a:path>
              <a:path w="497204" h="80644">
                <a:moveTo>
                  <a:pt x="18529" y="76245"/>
                </a:moveTo>
                <a:lnTo>
                  <a:pt x="14173" y="76245"/>
                </a:lnTo>
                <a:lnTo>
                  <a:pt x="14601" y="76355"/>
                </a:lnTo>
                <a:lnTo>
                  <a:pt x="18495" y="76355"/>
                </a:lnTo>
                <a:lnTo>
                  <a:pt x="18943" y="76464"/>
                </a:lnTo>
                <a:lnTo>
                  <a:pt x="18529" y="76245"/>
                </a:lnTo>
                <a:close/>
              </a:path>
              <a:path w="497204" h="80644">
                <a:moveTo>
                  <a:pt x="20675" y="76355"/>
                </a:moveTo>
                <a:lnTo>
                  <a:pt x="18736" y="76355"/>
                </a:lnTo>
                <a:lnTo>
                  <a:pt x="18943" y="76464"/>
                </a:lnTo>
                <a:lnTo>
                  <a:pt x="20882" y="76464"/>
                </a:lnTo>
                <a:lnTo>
                  <a:pt x="20675" y="76355"/>
                </a:lnTo>
                <a:close/>
              </a:path>
              <a:path w="497204" h="80644">
                <a:moveTo>
                  <a:pt x="12768" y="73989"/>
                </a:moveTo>
                <a:lnTo>
                  <a:pt x="10026" y="73989"/>
                </a:lnTo>
                <a:lnTo>
                  <a:pt x="10279" y="74183"/>
                </a:lnTo>
                <a:lnTo>
                  <a:pt x="12245" y="76355"/>
                </a:lnTo>
                <a:lnTo>
                  <a:pt x="14379" y="76355"/>
                </a:lnTo>
                <a:lnTo>
                  <a:pt x="14173" y="76245"/>
                </a:lnTo>
                <a:lnTo>
                  <a:pt x="18529" y="76245"/>
                </a:lnTo>
                <a:lnTo>
                  <a:pt x="15409" y="74594"/>
                </a:lnTo>
                <a:lnTo>
                  <a:pt x="13336" y="74594"/>
                </a:lnTo>
                <a:lnTo>
                  <a:pt x="12654" y="74290"/>
                </a:lnTo>
                <a:lnTo>
                  <a:pt x="13051" y="74290"/>
                </a:lnTo>
                <a:lnTo>
                  <a:pt x="12768" y="73989"/>
                </a:lnTo>
                <a:close/>
              </a:path>
              <a:path w="497204" h="80644">
                <a:moveTo>
                  <a:pt x="13051" y="74290"/>
                </a:moveTo>
                <a:lnTo>
                  <a:pt x="12654" y="74290"/>
                </a:lnTo>
                <a:lnTo>
                  <a:pt x="13336" y="74594"/>
                </a:lnTo>
                <a:lnTo>
                  <a:pt x="13051" y="74290"/>
                </a:lnTo>
                <a:close/>
              </a:path>
              <a:path w="497204" h="80644">
                <a:moveTo>
                  <a:pt x="14835" y="74290"/>
                </a:moveTo>
                <a:lnTo>
                  <a:pt x="13051" y="74290"/>
                </a:lnTo>
                <a:lnTo>
                  <a:pt x="13336" y="74594"/>
                </a:lnTo>
                <a:lnTo>
                  <a:pt x="15409" y="74594"/>
                </a:lnTo>
                <a:lnTo>
                  <a:pt x="14835" y="74290"/>
                </a:lnTo>
                <a:close/>
              </a:path>
              <a:path w="497204" h="80644">
                <a:moveTo>
                  <a:pt x="10138" y="74109"/>
                </a:moveTo>
                <a:lnTo>
                  <a:pt x="10279" y="74183"/>
                </a:lnTo>
                <a:lnTo>
                  <a:pt x="10138" y="74109"/>
                </a:lnTo>
                <a:close/>
              </a:path>
              <a:path w="497204" h="80644">
                <a:moveTo>
                  <a:pt x="10026" y="73989"/>
                </a:moveTo>
                <a:lnTo>
                  <a:pt x="10279" y="74183"/>
                </a:lnTo>
                <a:lnTo>
                  <a:pt x="10026" y="73989"/>
                </a:lnTo>
                <a:close/>
              </a:path>
              <a:path w="497204" h="80644">
                <a:moveTo>
                  <a:pt x="3893" y="67068"/>
                </a:moveTo>
                <a:lnTo>
                  <a:pt x="3893" y="69560"/>
                </a:lnTo>
                <a:lnTo>
                  <a:pt x="6229" y="72044"/>
                </a:lnTo>
                <a:lnTo>
                  <a:pt x="10138" y="74109"/>
                </a:lnTo>
                <a:lnTo>
                  <a:pt x="12768" y="73989"/>
                </a:lnTo>
                <a:lnTo>
                  <a:pt x="11291" y="72412"/>
                </a:lnTo>
                <a:lnTo>
                  <a:pt x="7606" y="70465"/>
                </a:lnTo>
                <a:lnTo>
                  <a:pt x="7341" y="70348"/>
                </a:lnTo>
                <a:lnTo>
                  <a:pt x="6237" y="69132"/>
                </a:lnTo>
                <a:lnTo>
                  <a:pt x="5840" y="69132"/>
                </a:lnTo>
                <a:lnTo>
                  <a:pt x="5548" y="68403"/>
                </a:lnTo>
                <a:lnTo>
                  <a:pt x="5840" y="68403"/>
                </a:lnTo>
                <a:lnTo>
                  <a:pt x="5840" y="68099"/>
                </a:lnTo>
                <a:lnTo>
                  <a:pt x="4867" y="68099"/>
                </a:lnTo>
                <a:lnTo>
                  <a:pt x="3893" y="67068"/>
                </a:lnTo>
                <a:close/>
              </a:path>
              <a:path w="497204" h="80644">
                <a:moveTo>
                  <a:pt x="7242" y="70273"/>
                </a:moveTo>
                <a:lnTo>
                  <a:pt x="7495" y="70465"/>
                </a:lnTo>
                <a:lnTo>
                  <a:pt x="7242" y="70273"/>
                </a:lnTo>
                <a:close/>
              </a:path>
              <a:path w="497204" h="80644">
                <a:moveTo>
                  <a:pt x="7385" y="70348"/>
                </a:moveTo>
                <a:lnTo>
                  <a:pt x="7606" y="70465"/>
                </a:lnTo>
                <a:lnTo>
                  <a:pt x="7385" y="70348"/>
                </a:lnTo>
                <a:close/>
              </a:path>
              <a:path w="497204" h="80644">
                <a:moveTo>
                  <a:pt x="7314" y="70273"/>
                </a:moveTo>
                <a:close/>
              </a:path>
              <a:path w="497204" h="80644">
                <a:moveTo>
                  <a:pt x="5548" y="68403"/>
                </a:moveTo>
                <a:lnTo>
                  <a:pt x="5840" y="69132"/>
                </a:lnTo>
                <a:lnTo>
                  <a:pt x="5840" y="68712"/>
                </a:lnTo>
                <a:lnTo>
                  <a:pt x="5548" y="68403"/>
                </a:lnTo>
                <a:close/>
              </a:path>
              <a:path w="497204" h="80644">
                <a:moveTo>
                  <a:pt x="5840" y="68712"/>
                </a:moveTo>
                <a:lnTo>
                  <a:pt x="5840" y="69132"/>
                </a:lnTo>
                <a:lnTo>
                  <a:pt x="6237" y="69132"/>
                </a:lnTo>
                <a:lnTo>
                  <a:pt x="5840" y="68712"/>
                </a:lnTo>
                <a:close/>
              </a:path>
              <a:path w="497204" h="80644">
                <a:moveTo>
                  <a:pt x="5840" y="68403"/>
                </a:moveTo>
                <a:lnTo>
                  <a:pt x="5548" y="68403"/>
                </a:lnTo>
                <a:lnTo>
                  <a:pt x="5840" y="68712"/>
                </a:lnTo>
                <a:lnTo>
                  <a:pt x="5840" y="68403"/>
                </a:lnTo>
                <a:close/>
              </a:path>
              <a:path w="497204" h="80644">
                <a:moveTo>
                  <a:pt x="3893" y="65005"/>
                </a:moveTo>
                <a:lnTo>
                  <a:pt x="1946" y="65005"/>
                </a:lnTo>
                <a:lnTo>
                  <a:pt x="2044" y="65466"/>
                </a:lnTo>
                <a:lnTo>
                  <a:pt x="1946" y="68099"/>
                </a:lnTo>
                <a:lnTo>
                  <a:pt x="3893" y="68099"/>
                </a:lnTo>
                <a:lnTo>
                  <a:pt x="3893" y="67068"/>
                </a:lnTo>
                <a:lnTo>
                  <a:pt x="2920" y="66037"/>
                </a:lnTo>
                <a:lnTo>
                  <a:pt x="3893" y="66037"/>
                </a:lnTo>
                <a:lnTo>
                  <a:pt x="3893" y="65005"/>
                </a:lnTo>
                <a:close/>
              </a:path>
              <a:path w="497204" h="80644">
                <a:moveTo>
                  <a:pt x="5840" y="66037"/>
                </a:moveTo>
                <a:lnTo>
                  <a:pt x="3893" y="66037"/>
                </a:lnTo>
                <a:lnTo>
                  <a:pt x="3893" y="67068"/>
                </a:lnTo>
                <a:lnTo>
                  <a:pt x="4867" y="68099"/>
                </a:lnTo>
                <a:lnTo>
                  <a:pt x="5840" y="68099"/>
                </a:lnTo>
                <a:lnTo>
                  <a:pt x="5840" y="66037"/>
                </a:lnTo>
                <a:close/>
              </a:path>
              <a:path w="497204" h="80644">
                <a:moveTo>
                  <a:pt x="3893" y="66037"/>
                </a:moveTo>
                <a:lnTo>
                  <a:pt x="2920" y="66037"/>
                </a:lnTo>
                <a:lnTo>
                  <a:pt x="3893" y="67068"/>
                </a:lnTo>
                <a:lnTo>
                  <a:pt x="3893" y="66037"/>
                </a:lnTo>
                <a:close/>
              </a:path>
              <a:path w="497204" h="80644">
                <a:moveTo>
                  <a:pt x="1946" y="65259"/>
                </a:moveTo>
                <a:lnTo>
                  <a:pt x="1946" y="65466"/>
                </a:lnTo>
                <a:lnTo>
                  <a:pt x="1946" y="65259"/>
                </a:lnTo>
                <a:close/>
              </a:path>
              <a:path w="497204" h="80644">
                <a:moveTo>
                  <a:pt x="1946" y="54264"/>
                </a:moveTo>
                <a:lnTo>
                  <a:pt x="0" y="56322"/>
                </a:lnTo>
                <a:lnTo>
                  <a:pt x="0" y="61120"/>
                </a:lnTo>
                <a:lnTo>
                  <a:pt x="1946" y="65259"/>
                </a:lnTo>
                <a:lnTo>
                  <a:pt x="1946" y="65005"/>
                </a:lnTo>
                <a:lnTo>
                  <a:pt x="3893" y="65005"/>
                </a:lnTo>
                <a:lnTo>
                  <a:pt x="3893" y="64762"/>
                </a:lnTo>
                <a:lnTo>
                  <a:pt x="2066" y="60877"/>
                </a:lnTo>
                <a:lnTo>
                  <a:pt x="1946" y="57479"/>
                </a:lnTo>
                <a:lnTo>
                  <a:pt x="1654" y="57479"/>
                </a:lnTo>
                <a:lnTo>
                  <a:pt x="1946" y="56750"/>
                </a:lnTo>
                <a:lnTo>
                  <a:pt x="2345" y="56750"/>
                </a:lnTo>
                <a:lnTo>
                  <a:pt x="3893" y="55113"/>
                </a:lnTo>
                <a:lnTo>
                  <a:pt x="3893" y="54685"/>
                </a:lnTo>
                <a:lnTo>
                  <a:pt x="1946" y="54685"/>
                </a:lnTo>
                <a:lnTo>
                  <a:pt x="1946" y="54264"/>
                </a:lnTo>
                <a:close/>
              </a:path>
              <a:path w="497204" h="80644">
                <a:moveTo>
                  <a:pt x="288475" y="61912"/>
                </a:moveTo>
                <a:lnTo>
                  <a:pt x="281298" y="61920"/>
                </a:lnTo>
                <a:lnTo>
                  <a:pt x="281146" y="61947"/>
                </a:lnTo>
                <a:lnTo>
                  <a:pt x="288357" y="61947"/>
                </a:lnTo>
                <a:close/>
              </a:path>
              <a:path w="497204" h="80644">
                <a:moveTo>
                  <a:pt x="489539" y="39"/>
                </a:moveTo>
                <a:lnTo>
                  <a:pt x="281238" y="61920"/>
                </a:lnTo>
                <a:lnTo>
                  <a:pt x="288475" y="61912"/>
                </a:lnTo>
                <a:lnTo>
                  <a:pt x="489930" y="2064"/>
                </a:lnTo>
                <a:lnTo>
                  <a:pt x="489792" y="2060"/>
                </a:lnTo>
                <a:lnTo>
                  <a:pt x="489539" y="39"/>
                </a:lnTo>
                <a:close/>
              </a:path>
              <a:path w="497204" h="80644">
                <a:moveTo>
                  <a:pt x="1946" y="60623"/>
                </a:moveTo>
                <a:lnTo>
                  <a:pt x="1946" y="60877"/>
                </a:lnTo>
                <a:lnTo>
                  <a:pt x="1946" y="60623"/>
                </a:lnTo>
                <a:close/>
              </a:path>
              <a:path w="497204" h="80644">
                <a:moveTo>
                  <a:pt x="1946" y="60416"/>
                </a:moveTo>
                <a:lnTo>
                  <a:pt x="1946" y="60623"/>
                </a:lnTo>
                <a:lnTo>
                  <a:pt x="1946" y="60416"/>
                </a:lnTo>
                <a:close/>
              </a:path>
              <a:path w="497204" h="80644">
                <a:moveTo>
                  <a:pt x="1946" y="56750"/>
                </a:moveTo>
                <a:lnTo>
                  <a:pt x="1654" y="57479"/>
                </a:lnTo>
                <a:lnTo>
                  <a:pt x="1946" y="57171"/>
                </a:lnTo>
                <a:lnTo>
                  <a:pt x="1946" y="56750"/>
                </a:lnTo>
                <a:close/>
              </a:path>
              <a:path w="497204" h="80644">
                <a:moveTo>
                  <a:pt x="1946" y="57171"/>
                </a:moveTo>
                <a:lnTo>
                  <a:pt x="1654" y="57479"/>
                </a:lnTo>
                <a:lnTo>
                  <a:pt x="1946" y="57479"/>
                </a:lnTo>
                <a:lnTo>
                  <a:pt x="1946" y="57171"/>
                </a:lnTo>
                <a:close/>
              </a:path>
              <a:path w="497204" h="80644">
                <a:moveTo>
                  <a:pt x="2345" y="56750"/>
                </a:moveTo>
                <a:lnTo>
                  <a:pt x="1946" y="56750"/>
                </a:lnTo>
                <a:lnTo>
                  <a:pt x="1946" y="57171"/>
                </a:lnTo>
                <a:lnTo>
                  <a:pt x="2345" y="56750"/>
                </a:lnTo>
                <a:close/>
              </a:path>
              <a:path w="497204" h="80644">
                <a:moveTo>
                  <a:pt x="2238" y="53956"/>
                </a:moveTo>
                <a:lnTo>
                  <a:pt x="1946" y="54264"/>
                </a:lnTo>
                <a:lnTo>
                  <a:pt x="1946" y="54685"/>
                </a:lnTo>
                <a:lnTo>
                  <a:pt x="2238" y="53956"/>
                </a:lnTo>
                <a:close/>
              </a:path>
              <a:path w="497204" h="80644">
                <a:moveTo>
                  <a:pt x="3893" y="53956"/>
                </a:moveTo>
                <a:lnTo>
                  <a:pt x="2238" y="53956"/>
                </a:lnTo>
                <a:lnTo>
                  <a:pt x="1946" y="54685"/>
                </a:lnTo>
                <a:lnTo>
                  <a:pt x="3893" y="54685"/>
                </a:lnTo>
                <a:lnTo>
                  <a:pt x="3893" y="53956"/>
                </a:lnTo>
                <a:close/>
              </a:path>
              <a:path w="497204" h="80644">
                <a:moveTo>
                  <a:pt x="14379" y="43336"/>
                </a:moveTo>
                <a:lnTo>
                  <a:pt x="12421" y="43336"/>
                </a:lnTo>
                <a:lnTo>
                  <a:pt x="8176" y="45584"/>
                </a:lnTo>
                <a:lnTo>
                  <a:pt x="1946" y="52195"/>
                </a:lnTo>
                <a:lnTo>
                  <a:pt x="1946" y="54264"/>
                </a:lnTo>
                <a:lnTo>
                  <a:pt x="2238" y="53956"/>
                </a:lnTo>
                <a:lnTo>
                  <a:pt x="3893" y="53956"/>
                </a:lnTo>
                <a:lnTo>
                  <a:pt x="3893" y="53352"/>
                </a:lnTo>
                <a:lnTo>
                  <a:pt x="3601" y="53352"/>
                </a:lnTo>
                <a:lnTo>
                  <a:pt x="3893" y="52623"/>
                </a:lnTo>
                <a:lnTo>
                  <a:pt x="4289" y="52623"/>
                </a:lnTo>
                <a:lnTo>
                  <a:pt x="9259" y="47355"/>
                </a:lnTo>
                <a:lnTo>
                  <a:pt x="9442" y="47161"/>
                </a:lnTo>
                <a:lnTo>
                  <a:pt x="12876" y="45401"/>
                </a:lnTo>
                <a:lnTo>
                  <a:pt x="12654" y="45401"/>
                </a:lnTo>
                <a:lnTo>
                  <a:pt x="13082" y="45291"/>
                </a:lnTo>
                <a:lnTo>
                  <a:pt x="15042" y="45291"/>
                </a:lnTo>
                <a:lnTo>
                  <a:pt x="18529" y="43446"/>
                </a:lnTo>
                <a:lnTo>
                  <a:pt x="14173" y="43446"/>
                </a:lnTo>
                <a:lnTo>
                  <a:pt x="14379" y="43336"/>
                </a:lnTo>
                <a:close/>
              </a:path>
              <a:path w="497204" h="80644">
                <a:moveTo>
                  <a:pt x="3893" y="52623"/>
                </a:moveTo>
                <a:lnTo>
                  <a:pt x="3601" y="53352"/>
                </a:lnTo>
                <a:lnTo>
                  <a:pt x="3893" y="53043"/>
                </a:lnTo>
                <a:lnTo>
                  <a:pt x="3893" y="52623"/>
                </a:lnTo>
                <a:close/>
              </a:path>
              <a:path w="497204" h="80644">
                <a:moveTo>
                  <a:pt x="3893" y="53043"/>
                </a:moveTo>
                <a:lnTo>
                  <a:pt x="3601" y="53352"/>
                </a:lnTo>
                <a:lnTo>
                  <a:pt x="3893" y="53352"/>
                </a:lnTo>
                <a:lnTo>
                  <a:pt x="3893" y="53043"/>
                </a:lnTo>
                <a:close/>
              </a:path>
              <a:path w="497204" h="80644">
                <a:moveTo>
                  <a:pt x="4289" y="52623"/>
                </a:moveTo>
                <a:lnTo>
                  <a:pt x="3893" y="52623"/>
                </a:lnTo>
                <a:lnTo>
                  <a:pt x="3893" y="53043"/>
                </a:lnTo>
                <a:lnTo>
                  <a:pt x="4289" y="52623"/>
                </a:lnTo>
                <a:close/>
              </a:path>
              <a:path w="497204" h="80644">
                <a:moveTo>
                  <a:pt x="9442" y="4716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328" y="47281"/>
                </a:moveTo>
                <a:lnTo>
                  <a:pt x="9189" y="47355"/>
                </a:lnTo>
                <a:lnTo>
                  <a:pt x="9328" y="47281"/>
                </a:lnTo>
                <a:close/>
              </a:path>
              <a:path w="497204" h="80644">
                <a:moveTo>
                  <a:pt x="9555" y="47161"/>
                </a:moveTo>
                <a:lnTo>
                  <a:pt x="9328" y="47281"/>
                </a:lnTo>
                <a:lnTo>
                  <a:pt x="9555" y="47161"/>
                </a:lnTo>
                <a:close/>
              </a:path>
              <a:path w="497204" h="80644">
                <a:moveTo>
                  <a:pt x="13082" y="45291"/>
                </a:moveTo>
                <a:lnTo>
                  <a:pt x="12654" y="45401"/>
                </a:lnTo>
                <a:lnTo>
                  <a:pt x="12876" y="45401"/>
                </a:lnTo>
                <a:lnTo>
                  <a:pt x="13082" y="45291"/>
                </a:lnTo>
                <a:close/>
              </a:path>
              <a:path w="497204" h="80644">
                <a:moveTo>
                  <a:pt x="15042" y="45291"/>
                </a:moveTo>
                <a:lnTo>
                  <a:pt x="13082" y="45291"/>
                </a:lnTo>
                <a:lnTo>
                  <a:pt x="12876" y="45401"/>
                </a:lnTo>
                <a:lnTo>
                  <a:pt x="14835" y="45401"/>
                </a:lnTo>
                <a:lnTo>
                  <a:pt x="15042" y="45291"/>
                </a:lnTo>
                <a:close/>
              </a:path>
              <a:path w="497204" h="80644">
                <a:moveTo>
                  <a:pt x="22373" y="41272"/>
                </a:moveTo>
                <a:lnTo>
                  <a:pt x="18249" y="41278"/>
                </a:lnTo>
                <a:lnTo>
                  <a:pt x="14173" y="43446"/>
                </a:lnTo>
                <a:lnTo>
                  <a:pt x="14601" y="43336"/>
                </a:lnTo>
                <a:lnTo>
                  <a:pt x="18495" y="43336"/>
                </a:lnTo>
                <a:lnTo>
                  <a:pt x="18943" y="43227"/>
                </a:lnTo>
                <a:lnTo>
                  <a:pt x="23553" y="43227"/>
                </a:lnTo>
                <a:lnTo>
                  <a:pt x="43231" y="41278"/>
                </a:lnTo>
                <a:lnTo>
                  <a:pt x="22311" y="41278"/>
                </a:lnTo>
                <a:close/>
              </a:path>
              <a:path w="497204" h="80644">
                <a:moveTo>
                  <a:pt x="18943" y="43227"/>
                </a:moveTo>
                <a:lnTo>
                  <a:pt x="18495" y="43336"/>
                </a:lnTo>
                <a:lnTo>
                  <a:pt x="14601" y="43336"/>
                </a:lnTo>
                <a:lnTo>
                  <a:pt x="14173" y="43446"/>
                </a:lnTo>
                <a:lnTo>
                  <a:pt x="18529" y="43446"/>
                </a:lnTo>
                <a:lnTo>
                  <a:pt x="18943" y="43227"/>
                </a:lnTo>
                <a:close/>
              </a:path>
              <a:path w="497204" h="80644">
                <a:moveTo>
                  <a:pt x="23553" y="43227"/>
                </a:moveTo>
                <a:lnTo>
                  <a:pt x="18943" y="43227"/>
                </a:lnTo>
                <a:lnTo>
                  <a:pt x="18736" y="43336"/>
                </a:lnTo>
                <a:lnTo>
                  <a:pt x="22447" y="43336"/>
                </a:lnTo>
                <a:lnTo>
                  <a:pt x="23553" y="43227"/>
                </a:lnTo>
                <a:close/>
              </a:path>
              <a:path w="497204" h="80644">
                <a:moveTo>
                  <a:pt x="496879" y="0"/>
                </a:moveTo>
                <a:lnTo>
                  <a:pt x="439115" y="0"/>
                </a:lnTo>
                <a:lnTo>
                  <a:pt x="22311" y="41278"/>
                </a:lnTo>
                <a:lnTo>
                  <a:pt x="43293" y="41272"/>
                </a:lnTo>
                <a:lnTo>
                  <a:pt x="439210" y="2064"/>
                </a:lnTo>
                <a:lnTo>
                  <a:pt x="482736" y="2060"/>
                </a:lnTo>
                <a:lnTo>
                  <a:pt x="489539" y="39"/>
                </a:lnTo>
                <a:lnTo>
                  <a:pt x="496747" y="39"/>
                </a:lnTo>
                <a:lnTo>
                  <a:pt x="496879" y="0"/>
                </a:lnTo>
                <a:close/>
              </a:path>
              <a:path w="497204" h="80644">
                <a:moveTo>
                  <a:pt x="496747" y="39"/>
                </a:moveTo>
                <a:lnTo>
                  <a:pt x="489539" y="39"/>
                </a:lnTo>
                <a:lnTo>
                  <a:pt x="489792" y="2064"/>
                </a:lnTo>
                <a:lnTo>
                  <a:pt x="489944" y="2060"/>
                </a:lnTo>
                <a:lnTo>
                  <a:pt x="496747" y="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5830606" y="1270029"/>
            <a:ext cx="427006" cy="108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057400" y="3505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400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057400" y="3505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586227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657600" y="3581400"/>
            <a:ext cx="2286000" cy="762000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2000"/>
                </a:moveTo>
                <a:lnTo>
                  <a:pt x="2286000" y="762000"/>
                </a:lnTo>
                <a:lnTo>
                  <a:pt x="2286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657600" y="3581400"/>
            <a:ext cx="2286000" cy="762000"/>
          </a:xfrm>
          <a:custGeom>
            <a:avLst/>
            <a:gdLst/>
            <a:ahLst/>
            <a:cxnLst/>
            <a:rect l="l" t="t" r="r" b="b"/>
            <a:pathLst>
              <a:path w="2286000" h="762000">
                <a:moveTo>
                  <a:pt x="0" y="762000"/>
                </a:moveTo>
                <a:lnTo>
                  <a:pt x="2286000" y="762000"/>
                </a:lnTo>
                <a:lnTo>
                  <a:pt x="2286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881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262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643628" y="3881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048635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5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0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7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0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5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7" y="102088"/>
                </a:lnTo>
                <a:lnTo>
                  <a:pt x="47497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610235" h="171450">
                <a:moveTo>
                  <a:pt x="609726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609726" y="104628"/>
                </a:lnTo>
                <a:lnTo>
                  <a:pt x="609726" y="66528"/>
                </a:lnTo>
                <a:close/>
              </a:path>
              <a:path w="610235" h="171450">
                <a:moveTo>
                  <a:pt x="47497" y="69068"/>
                </a:moveTo>
                <a:lnTo>
                  <a:pt x="47497" y="102088"/>
                </a:lnTo>
                <a:lnTo>
                  <a:pt x="75800" y="85578"/>
                </a:lnTo>
                <a:lnTo>
                  <a:pt x="47497" y="69068"/>
                </a:lnTo>
                <a:close/>
              </a:path>
              <a:path w="610235" h="171450">
                <a:moveTo>
                  <a:pt x="75800" y="85578"/>
                </a:moveTo>
                <a:lnTo>
                  <a:pt x="47497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5" h="171450">
                <a:moveTo>
                  <a:pt x="104103" y="69068"/>
                </a:moveTo>
                <a:lnTo>
                  <a:pt x="47497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6020434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4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4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610234" h="171450">
                <a:moveTo>
                  <a:pt x="609726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609726" y="104628"/>
                </a:lnTo>
                <a:lnTo>
                  <a:pt x="609726" y="66528"/>
                </a:lnTo>
                <a:close/>
              </a:path>
              <a:path w="610234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610234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4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1448435" y="3877583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5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610235" h="171450">
                <a:moveTo>
                  <a:pt x="108458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610235" h="171450">
                <a:moveTo>
                  <a:pt x="609727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609727" y="104628"/>
                </a:lnTo>
                <a:lnTo>
                  <a:pt x="609727" y="66528"/>
                </a:lnTo>
                <a:close/>
              </a:path>
              <a:path w="61023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61023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61023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7772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72344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7691628" y="38054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 txBox="1"/>
          <p:nvPr/>
        </p:nvSpPr>
        <p:spPr>
          <a:xfrm>
            <a:off x="6861809" y="3216986"/>
            <a:ext cx="1071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w Cen MT"/>
                <a:cs typeface="Tw Cen MT"/>
              </a:rPr>
              <a:t>customer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4346828" y="3140786"/>
            <a:ext cx="767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w Cen MT"/>
                <a:cs typeface="Tw Cen MT"/>
              </a:rPr>
              <a:t>queue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1182420" y="3369945"/>
            <a:ext cx="77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w Cen MT"/>
                <a:cs typeface="Tw Cen MT"/>
              </a:rPr>
              <a:t>se</a:t>
            </a:r>
            <a:r>
              <a:rPr sz="2400" spc="100" dirty="0">
                <a:latin typeface="Tw Cen MT"/>
                <a:cs typeface="Tw Cen MT"/>
              </a:rPr>
              <a:t>r</a:t>
            </a:r>
            <a:r>
              <a:rPr sz="2400" spc="-4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30" y="350901"/>
            <a:ext cx="483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775F54"/>
                </a:solidFill>
                <a:latin typeface="Tw Cen MT"/>
                <a:cs typeface="Tw Cen MT"/>
              </a:rPr>
              <a:t>Discrete </a:t>
            </a:r>
            <a:r>
              <a:rPr sz="3600" spc="-10" dirty="0">
                <a:solidFill>
                  <a:srgbClr val="775F54"/>
                </a:solidFill>
                <a:latin typeface="Tw Cen MT"/>
                <a:cs typeface="Tw Cen MT"/>
              </a:rPr>
              <a:t>Event</a:t>
            </a:r>
            <a:r>
              <a:rPr sz="3600" spc="-2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3600" dirty="0">
                <a:solidFill>
                  <a:srgbClr val="775F54"/>
                </a:solidFill>
                <a:latin typeface="Tw Cen MT"/>
                <a:cs typeface="Tw Cen MT"/>
              </a:rPr>
              <a:t>Simulation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885" y="1566036"/>
            <a:ext cx="8514715" cy="505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 algn="just">
              <a:lnSpc>
                <a:spcPct val="150000"/>
              </a:lnSpc>
              <a:spcBef>
                <a:spcPts val="100"/>
              </a:spcBef>
              <a:buClr>
                <a:srgbClr val="6F4404"/>
              </a:buClr>
              <a:buSzPct val="60000"/>
              <a:buFont typeface="Wingdings"/>
              <a:buChar char=""/>
              <a:tabLst>
                <a:tab pos="381000" algn="l"/>
              </a:tabLst>
            </a:pPr>
            <a:r>
              <a:rPr sz="3000" b="1" spc="5" dirty="0">
                <a:solidFill>
                  <a:srgbClr val="FF0000"/>
                </a:solidFill>
                <a:latin typeface="Tw Cen MT"/>
                <a:cs typeface="Tw Cen MT"/>
              </a:rPr>
              <a:t>Discrete </a:t>
            </a:r>
            <a:r>
              <a:rPr sz="3000" b="1" spc="-10" dirty="0">
                <a:solidFill>
                  <a:srgbClr val="FF0000"/>
                </a:solidFill>
                <a:latin typeface="Tw Cen MT"/>
                <a:cs typeface="Tw Cen MT"/>
              </a:rPr>
              <a:t>Event </a:t>
            </a:r>
            <a:r>
              <a:rPr sz="3000" b="1" dirty="0">
                <a:solidFill>
                  <a:srgbClr val="FF0000"/>
                </a:solidFill>
                <a:latin typeface="Tw Cen MT"/>
                <a:cs typeface="Tw Cen MT"/>
              </a:rPr>
              <a:t>Simulation (DES)</a:t>
            </a:r>
            <a:r>
              <a:rPr sz="3000" dirty="0">
                <a:latin typeface="Tw Cen MT"/>
                <a:cs typeface="Tw Cen MT"/>
              </a:rPr>
              <a:t>: </a:t>
            </a:r>
            <a:r>
              <a:rPr sz="3000" b="1" spc="-5" dirty="0">
                <a:latin typeface="Tw Cen MT"/>
                <a:cs typeface="Tw Cen MT"/>
              </a:rPr>
              <a:t>computer model  </a:t>
            </a:r>
            <a:r>
              <a:rPr sz="3000" b="1" spc="-10" dirty="0">
                <a:latin typeface="Tw Cen MT"/>
                <a:cs typeface="Tw Cen MT"/>
              </a:rPr>
              <a:t>for </a:t>
            </a:r>
            <a:r>
              <a:rPr sz="3000" b="1" dirty="0">
                <a:latin typeface="Tw Cen MT"/>
                <a:cs typeface="Tw Cen MT"/>
              </a:rPr>
              <a:t>a </a:t>
            </a:r>
            <a:r>
              <a:rPr sz="3000" b="1" spc="-5" dirty="0">
                <a:latin typeface="Tw Cen MT"/>
                <a:cs typeface="Tw Cen MT"/>
              </a:rPr>
              <a:t>system </a:t>
            </a:r>
            <a:r>
              <a:rPr sz="3000" spc="-5" dirty="0">
                <a:latin typeface="Tw Cen MT"/>
                <a:cs typeface="Tw Cen MT"/>
              </a:rPr>
              <a:t>where </a:t>
            </a:r>
            <a:r>
              <a:rPr sz="3000" b="1" dirty="0">
                <a:latin typeface="Tw Cen MT"/>
                <a:cs typeface="Tw Cen MT"/>
              </a:rPr>
              <a:t>changes in </a:t>
            </a:r>
            <a:r>
              <a:rPr sz="3000" b="1" spc="-5" dirty="0">
                <a:latin typeface="Tw Cen MT"/>
                <a:cs typeface="Tw Cen MT"/>
              </a:rPr>
              <a:t>the </a:t>
            </a:r>
            <a:r>
              <a:rPr sz="3000" b="1" spc="5" dirty="0">
                <a:latin typeface="Tw Cen MT"/>
                <a:cs typeface="Tw Cen MT"/>
              </a:rPr>
              <a:t>state </a:t>
            </a:r>
            <a:r>
              <a:rPr sz="3000" b="1" dirty="0">
                <a:latin typeface="Tw Cen MT"/>
                <a:cs typeface="Tw Cen MT"/>
              </a:rPr>
              <a:t>of </a:t>
            </a:r>
            <a:r>
              <a:rPr sz="3000" b="1" spc="-5" dirty="0">
                <a:latin typeface="Tw Cen MT"/>
                <a:cs typeface="Tw Cen MT"/>
              </a:rPr>
              <a:t>the  </a:t>
            </a:r>
            <a:r>
              <a:rPr sz="3000" b="1" dirty="0">
                <a:latin typeface="Tw Cen MT"/>
                <a:cs typeface="Tw Cen MT"/>
              </a:rPr>
              <a:t>system </a:t>
            </a:r>
            <a:r>
              <a:rPr sz="3000" spc="-5" dirty="0">
                <a:latin typeface="Tw Cen MT"/>
                <a:cs typeface="Tw Cen MT"/>
              </a:rPr>
              <a:t>occur </a:t>
            </a:r>
            <a:r>
              <a:rPr sz="3000" dirty="0">
                <a:latin typeface="Tw Cen MT"/>
                <a:cs typeface="Tw Cen MT"/>
              </a:rPr>
              <a:t>at </a:t>
            </a:r>
            <a:r>
              <a:rPr sz="3000" b="1" spc="5" dirty="0">
                <a:solidFill>
                  <a:srgbClr val="3333FF"/>
                </a:solidFill>
                <a:latin typeface="Tw Cen MT"/>
                <a:cs typeface="Tw Cen MT"/>
              </a:rPr>
              <a:t>discrete </a:t>
            </a:r>
            <a:r>
              <a:rPr sz="3000" b="1" dirty="0">
                <a:solidFill>
                  <a:srgbClr val="3333FF"/>
                </a:solidFill>
                <a:latin typeface="Tw Cen MT"/>
                <a:cs typeface="Tw Cen MT"/>
              </a:rPr>
              <a:t>points </a:t>
            </a:r>
            <a:r>
              <a:rPr sz="3000" dirty="0">
                <a:latin typeface="Tw Cen MT"/>
                <a:cs typeface="Tw Cen MT"/>
              </a:rPr>
              <a:t>in </a:t>
            </a:r>
            <a:r>
              <a:rPr sz="3000" b="1" spc="5" dirty="0">
                <a:solidFill>
                  <a:srgbClr val="C00000"/>
                </a:solidFill>
                <a:latin typeface="Tw Cen MT"/>
                <a:cs typeface="Tw Cen MT"/>
              </a:rPr>
              <a:t>simulation</a:t>
            </a:r>
            <a:r>
              <a:rPr sz="3000" b="1" spc="-160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3000" b="1" dirty="0">
                <a:solidFill>
                  <a:srgbClr val="C00000"/>
                </a:solidFill>
                <a:latin typeface="Tw Cen MT"/>
                <a:cs typeface="Tw Cen MT"/>
              </a:rPr>
              <a:t>time</a:t>
            </a:r>
            <a:r>
              <a:rPr sz="3000" dirty="0">
                <a:latin typeface="Tw Cen MT"/>
                <a:cs typeface="Tw Cen MT"/>
              </a:rPr>
              <a:t>.</a:t>
            </a:r>
            <a:endParaRPr sz="3000">
              <a:latin typeface="Tw Cen MT"/>
              <a:cs typeface="Tw Cen MT"/>
            </a:endParaRPr>
          </a:p>
          <a:p>
            <a:pPr marL="380365" marR="30480" indent="-342900" algn="just">
              <a:lnSpc>
                <a:spcPct val="100299"/>
              </a:lnSpc>
              <a:spcBef>
                <a:spcPts val="570"/>
              </a:spcBef>
              <a:buClr>
                <a:srgbClr val="6F4404"/>
              </a:buClr>
              <a:buSzPct val="60000"/>
              <a:buFont typeface="Wingdings"/>
              <a:buChar char=""/>
              <a:tabLst>
                <a:tab pos="381000" algn="l"/>
              </a:tabLst>
            </a:pPr>
            <a:r>
              <a:rPr sz="3000" b="1" dirty="0">
                <a:latin typeface="Tw Cen MT"/>
                <a:cs typeface="Tw Cen MT"/>
              </a:rPr>
              <a:t>Each </a:t>
            </a:r>
            <a:r>
              <a:rPr sz="3000" b="1" spc="-10" dirty="0">
                <a:latin typeface="Tw Cen MT"/>
                <a:cs typeface="Tw Cen MT"/>
              </a:rPr>
              <a:t>Event </a:t>
            </a:r>
            <a:r>
              <a:rPr sz="3000" dirty="0">
                <a:latin typeface="Tw Cen MT"/>
                <a:cs typeface="Tw Cen MT"/>
              </a:rPr>
              <a:t>has a </a:t>
            </a:r>
            <a:r>
              <a:rPr sz="3000" b="1" spc="-5" dirty="0">
                <a:solidFill>
                  <a:srgbClr val="3333FF"/>
                </a:solidFill>
                <a:latin typeface="Tw Cen MT"/>
                <a:cs typeface="Tw Cen MT"/>
              </a:rPr>
              <a:t>timestamp </a:t>
            </a:r>
            <a:r>
              <a:rPr sz="3000" spc="-5" dirty="0">
                <a:latin typeface="Tw Cen MT"/>
                <a:cs typeface="Tw Cen MT"/>
              </a:rPr>
              <a:t>indicating when </a:t>
            </a:r>
            <a:r>
              <a:rPr sz="3000" dirty="0">
                <a:latin typeface="Tw Cen MT"/>
                <a:cs typeface="Tw Cen MT"/>
              </a:rPr>
              <a:t>it  </a:t>
            </a:r>
            <a:r>
              <a:rPr sz="3000" spc="-10" dirty="0">
                <a:latin typeface="Tw Cen MT"/>
                <a:cs typeface="Tw Cen MT"/>
              </a:rPr>
              <a:t>occurs.</a:t>
            </a:r>
            <a:endParaRPr sz="3000">
              <a:latin typeface="Tw Cen MT"/>
              <a:cs typeface="Tw Cen MT"/>
            </a:endParaRPr>
          </a:p>
          <a:p>
            <a:pPr marL="381000" indent="-342900" algn="just">
              <a:lnSpc>
                <a:spcPct val="100000"/>
              </a:lnSpc>
              <a:spcBef>
                <a:spcPts val="1210"/>
              </a:spcBef>
              <a:buClr>
                <a:srgbClr val="6F4404"/>
              </a:buClr>
              <a:buSzPct val="60000"/>
              <a:buFont typeface="Wingdings"/>
              <a:buChar char=""/>
              <a:tabLst>
                <a:tab pos="381000" algn="l"/>
              </a:tabLst>
            </a:pPr>
            <a:r>
              <a:rPr sz="3000" b="1" dirty="0">
                <a:solidFill>
                  <a:srgbClr val="C00000"/>
                </a:solidFill>
                <a:latin typeface="Tw Cen MT"/>
                <a:cs typeface="Tw Cen MT"/>
              </a:rPr>
              <a:t>A DES computation</a:t>
            </a:r>
            <a:r>
              <a:rPr sz="3000" b="1" dirty="0">
                <a:latin typeface="Tw Cen MT"/>
                <a:cs typeface="Tw Cen MT"/>
              </a:rPr>
              <a:t>: </a:t>
            </a:r>
            <a:r>
              <a:rPr sz="3000" dirty="0">
                <a:latin typeface="Tw Cen MT"/>
                <a:cs typeface="Tw Cen MT"/>
              </a:rPr>
              <a:t>a </a:t>
            </a:r>
            <a:r>
              <a:rPr sz="3000" spc="-5" dirty="0">
                <a:latin typeface="Tw Cen MT"/>
                <a:cs typeface="Tw Cen MT"/>
              </a:rPr>
              <a:t>sequence </a:t>
            </a:r>
            <a:r>
              <a:rPr sz="3000" dirty="0">
                <a:latin typeface="Tw Cen MT"/>
                <a:cs typeface="Tw Cen MT"/>
              </a:rPr>
              <a:t>of </a:t>
            </a:r>
            <a:r>
              <a:rPr sz="3000" b="1" spc="-15" dirty="0">
                <a:latin typeface="Tw Cen MT"/>
                <a:cs typeface="Tw Cen MT"/>
              </a:rPr>
              <a:t>events</a:t>
            </a:r>
            <a:r>
              <a:rPr sz="3000" spc="-15" dirty="0">
                <a:latin typeface="Tw Cen MT"/>
                <a:cs typeface="Tw Cen MT"/>
              </a:rPr>
              <a:t>,</a:t>
            </a:r>
            <a:r>
              <a:rPr sz="3000" spc="54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where</a:t>
            </a:r>
            <a:endParaRPr sz="3000">
              <a:latin typeface="Tw Cen MT"/>
              <a:cs typeface="Tw Cen MT"/>
            </a:endParaRPr>
          </a:p>
          <a:p>
            <a:pPr marL="380365">
              <a:lnSpc>
                <a:spcPct val="100000"/>
              </a:lnSpc>
              <a:spcBef>
                <a:spcPts val="1805"/>
              </a:spcBef>
            </a:pPr>
            <a:r>
              <a:rPr sz="3000" spc="30" dirty="0">
                <a:latin typeface="Tw Cen MT"/>
                <a:cs typeface="Tw Cen MT"/>
              </a:rPr>
              <a:t>each </a:t>
            </a:r>
            <a:r>
              <a:rPr sz="3000" spc="-15" dirty="0">
                <a:latin typeface="Tw Cen MT"/>
                <a:cs typeface="Tw Cen MT"/>
              </a:rPr>
              <a:t>event </a:t>
            </a:r>
            <a:r>
              <a:rPr sz="3000" dirty="0">
                <a:latin typeface="Tw Cen MT"/>
                <a:cs typeface="Tw Cen MT"/>
              </a:rPr>
              <a:t>is </a:t>
            </a:r>
            <a:r>
              <a:rPr sz="3000" spc="-5" dirty="0">
                <a:latin typeface="Tw Cen MT"/>
                <a:cs typeface="Tw Cen MT"/>
              </a:rPr>
              <a:t>assigned </a:t>
            </a:r>
            <a:r>
              <a:rPr sz="3000" dirty="0">
                <a:latin typeface="Tw Cen MT"/>
                <a:cs typeface="Tw Cen MT"/>
              </a:rPr>
              <a:t>a </a:t>
            </a:r>
            <a:r>
              <a:rPr sz="3000" b="1" spc="-5" dirty="0">
                <a:latin typeface="Tw Cen MT"/>
                <a:cs typeface="Tw Cen MT"/>
              </a:rPr>
              <a:t>timestamp</a:t>
            </a:r>
            <a:r>
              <a:rPr sz="3000" spc="-5" dirty="0">
                <a:latin typeface="Tw Cen MT"/>
                <a:cs typeface="Tw Cen MT"/>
              </a:rPr>
              <a:t>, </a:t>
            </a:r>
            <a:r>
              <a:rPr sz="3000" spc="20" dirty="0">
                <a:latin typeface="Tw Cen MT"/>
                <a:cs typeface="Tw Cen MT"/>
              </a:rPr>
              <a:t>which </a:t>
            </a:r>
            <a:r>
              <a:rPr sz="3000" dirty="0">
                <a:latin typeface="Tw Cen MT"/>
                <a:cs typeface="Tw Cen MT"/>
              </a:rPr>
              <a:t>to help</a:t>
            </a:r>
            <a:r>
              <a:rPr sz="3000" spc="425" dirty="0">
                <a:latin typeface="Tw Cen MT"/>
                <a:cs typeface="Tw Cen MT"/>
              </a:rPr>
              <a:t> </a:t>
            </a:r>
            <a:r>
              <a:rPr sz="3000" spc="-10" dirty="0">
                <a:latin typeface="Tw Cen MT"/>
                <a:cs typeface="Tw Cen MT"/>
              </a:rPr>
              <a:t>to</a:t>
            </a:r>
            <a:endParaRPr sz="3000">
              <a:latin typeface="Tw Cen MT"/>
              <a:cs typeface="Tw Cen MT"/>
            </a:endParaRPr>
          </a:p>
          <a:p>
            <a:pPr marL="380365">
              <a:lnSpc>
                <a:spcPct val="100000"/>
              </a:lnSpc>
              <a:spcBef>
                <a:spcPts val="1800"/>
              </a:spcBef>
            </a:pPr>
            <a:r>
              <a:rPr sz="3000" b="1" dirty="0">
                <a:latin typeface="Tw Cen MT"/>
                <a:cs typeface="Tw Cen MT"/>
              </a:rPr>
              <a:t>or</a:t>
            </a:r>
            <a:r>
              <a:rPr sz="3000" b="1" spc="5" dirty="0">
                <a:latin typeface="Tw Cen MT"/>
                <a:cs typeface="Tw Cen MT"/>
              </a:rPr>
              <a:t>d</a:t>
            </a:r>
            <a:r>
              <a:rPr sz="3000" b="1" dirty="0">
                <a:latin typeface="Tw Cen MT"/>
                <a:cs typeface="Tw Cen MT"/>
              </a:rPr>
              <a:t>er/</a:t>
            </a:r>
            <a:r>
              <a:rPr sz="3000" b="1" spc="5" dirty="0">
                <a:latin typeface="Tw Cen MT"/>
                <a:cs typeface="Tw Cen MT"/>
              </a:rPr>
              <a:t>s</a:t>
            </a:r>
            <a:r>
              <a:rPr sz="3000" b="1" dirty="0">
                <a:latin typeface="Tw Cen MT"/>
                <a:cs typeface="Tw Cen MT"/>
              </a:rPr>
              <a:t>ch</a:t>
            </a:r>
            <a:r>
              <a:rPr sz="3000" b="1" spc="5" dirty="0">
                <a:latin typeface="Tw Cen MT"/>
                <a:cs typeface="Tw Cen MT"/>
              </a:rPr>
              <a:t>e</a:t>
            </a:r>
            <a:r>
              <a:rPr sz="3000" b="1" dirty="0">
                <a:latin typeface="Tw Cen MT"/>
                <a:cs typeface="Tw Cen MT"/>
              </a:rPr>
              <a:t>dule</a:t>
            </a:r>
            <a:r>
              <a:rPr sz="3000" b="1" spc="-55" dirty="0">
                <a:latin typeface="Tw Cen MT"/>
                <a:cs typeface="Tw Cen MT"/>
              </a:rPr>
              <a:t> </a:t>
            </a:r>
            <a:r>
              <a:rPr sz="3000" b="1" dirty="0">
                <a:latin typeface="Tw Cen MT"/>
                <a:cs typeface="Tw Cen MT"/>
              </a:rPr>
              <a:t>the</a:t>
            </a:r>
            <a:r>
              <a:rPr sz="3000" b="1" spc="-5" dirty="0">
                <a:latin typeface="Tw Cen MT"/>
                <a:cs typeface="Tw Cen MT"/>
              </a:rPr>
              <a:t> </a:t>
            </a:r>
            <a:r>
              <a:rPr sz="3000" b="1" dirty="0">
                <a:latin typeface="Tw Cen MT"/>
                <a:cs typeface="Tw Cen MT"/>
              </a:rPr>
              <a:t>proces</a:t>
            </a:r>
            <a:r>
              <a:rPr sz="3000" b="1" spc="5" dirty="0">
                <a:latin typeface="Tw Cen MT"/>
                <a:cs typeface="Tw Cen MT"/>
              </a:rPr>
              <a:t>s</a:t>
            </a:r>
            <a:r>
              <a:rPr sz="3000" b="1" spc="-15" dirty="0">
                <a:latin typeface="Tw Cen MT"/>
                <a:cs typeface="Tw Cen MT"/>
              </a:rPr>
              <a:t>i</a:t>
            </a:r>
            <a:r>
              <a:rPr sz="3000" b="1" dirty="0">
                <a:latin typeface="Tw Cen MT"/>
                <a:cs typeface="Tw Cen MT"/>
              </a:rPr>
              <a:t>ng</a:t>
            </a:r>
            <a:r>
              <a:rPr sz="3000" b="1" spc="-30" dirty="0">
                <a:latin typeface="Tw Cen MT"/>
                <a:cs typeface="Tw Cen MT"/>
              </a:rPr>
              <a:t> </a:t>
            </a:r>
            <a:r>
              <a:rPr sz="3000" b="1" dirty="0">
                <a:latin typeface="Tw Cen MT"/>
                <a:cs typeface="Tw Cen MT"/>
              </a:rPr>
              <a:t>of</a:t>
            </a:r>
            <a:r>
              <a:rPr sz="3000" b="1" spc="195" dirty="0">
                <a:latin typeface="Tw Cen MT"/>
                <a:cs typeface="Tw Cen MT"/>
              </a:rPr>
              <a:t> </a:t>
            </a:r>
            <a:r>
              <a:rPr sz="3000" b="1" spc="-60" dirty="0">
                <a:latin typeface="Tw Cen MT"/>
                <a:cs typeface="Tw Cen MT"/>
              </a:rPr>
              <a:t>e</a:t>
            </a:r>
            <a:r>
              <a:rPr sz="3000" b="1" spc="-1130" dirty="0">
                <a:latin typeface="Tw Cen MT"/>
                <a:cs typeface="Tw Cen MT"/>
              </a:rPr>
              <a:t>v</a:t>
            </a:r>
            <a:r>
              <a:rPr sz="2100" spc="-7" baseline="11904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r>
              <a:rPr sz="2100" spc="-682" baseline="11904" dirty="0">
                <a:solidFill>
                  <a:srgbClr val="775F54"/>
                </a:solidFill>
                <a:latin typeface="Arial"/>
                <a:cs typeface="Arial"/>
              </a:rPr>
              <a:t>8</a:t>
            </a:r>
            <a:r>
              <a:rPr sz="3000" b="1" spc="-985" dirty="0">
                <a:latin typeface="Tw Cen MT"/>
                <a:cs typeface="Tw Cen MT"/>
              </a:rPr>
              <a:t>e</a:t>
            </a:r>
            <a:r>
              <a:rPr sz="2100" spc="-7" baseline="11904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2100" spc="-284" baseline="11904" dirty="0">
                <a:solidFill>
                  <a:srgbClr val="775F54"/>
                </a:solidFill>
                <a:latin typeface="Arial"/>
                <a:cs typeface="Arial"/>
              </a:rPr>
              <a:t>J</a:t>
            </a:r>
            <a:r>
              <a:rPr sz="3000" b="1" spc="-1405" dirty="0">
                <a:latin typeface="Tw Cen MT"/>
                <a:cs typeface="Tw Cen MT"/>
              </a:rPr>
              <a:t>n</a:t>
            </a:r>
            <a:r>
              <a:rPr sz="2100" baseline="11904" dirty="0">
                <a:solidFill>
                  <a:srgbClr val="775F54"/>
                </a:solidFill>
                <a:latin typeface="Arial"/>
                <a:cs typeface="Arial"/>
              </a:rPr>
              <a:t>a</a:t>
            </a:r>
            <a:r>
              <a:rPr sz="2100" spc="-247" baseline="11904" dirty="0">
                <a:solidFill>
                  <a:srgbClr val="775F54"/>
                </a:solidFill>
                <a:latin typeface="Arial"/>
                <a:cs typeface="Arial"/>
              </a:rPr>
              <a:t>n</a:t>
            </a:r>
            <a:r>
              <a:rPr sz="3000" b="1" spc="-625" dirty="0">
                <a:latin typeface="Tw Cen MT"/>
                <a:cs typeface="Tw Cen MT"/>
              </a:rPr>
              <a:t>t</a:t>
            </a:r>
            <a:r>
              <a:rPr sz="2100" spc="-7" baseline="11904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2100" spc="-944" baseline="11904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r>
              <a:rPr sz="3000" b="1" spc="-665" dirty="0">
                <a:latin typeface="Tw Cen MT"/>
                <a:cs typeface="Tw Cen MT"/>
              </a:rPr>
              <a:t>s</a:t>
            </a:r>
            <a:r>
              <a:rPr sz="2100" spc="-165" baseline="11904" dirty="0">
                <a:solidFill>
                  <a:srgbClr val="775F54"/>
                </a:solidFill>
                <a:latin typeface="Arial"/>
                <a:cs typeface="Arial"/>
              </a:rPr>
              <a:t>9</a:t>
            </a:r>
            <a:r>
              <a:rPr sz="3000" dirty="0">
                <a:latin typeface="Tw Cen MT"/>
                <a:cs typeface="Tw Cen MT"/>
              </a:rPr>
              <a:t>.</a:t>
            </a:r>
            <a:endParaRPr sz="3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830" y="579501"/>
            <a:ext cx="740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775F54"/>
                </a:solidFill>
                <a:latin typeface="Tw Cen MT"/>
                <a:cs typeface="Tw Cen MT"/>
              </a:rPr>
              <a:t>Discrete </a:t>
            </a:r>
            <a:r>
              <a:rPr sz="3600" spc="-10" dirty="0">
                <a:solidFill>
                  <a:srgbClr val="775F54"/>
                </a:solidFill>
                <a:latin typeface="Tw Cen MT"/>
                <a:cs typeface="Tw Cen MT"/>
              </a:rPr>
              <a:t>Event </a:t>
            </a:r>
            <a:r>
              <a:rPr sz="3600" dirty="0">
                <a:solidFill>
                  <a:srgbClr val="775F54"/>
                </a:solidFill>
                <a:latin typeface="Tw Cen MT"/>
                <a:cs typeface="Tw Cen MT"/>
              </a:rPr>
              <a:t>Simulation</a:t>
            </a:r>
            <a:r>
              <a:rPr sz="3600" spc="-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3600" spc="5" dirty="0">
                <a:solidFill>
                  <a:srgbClr val="775F54"/>
                </a:solidFill>
                <a:latin typeface="Tw Cen MT"/>
                <a:cs typeface="Tw Cen MT"/>
              </a:rPr>
              <a:t>Computation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660017"/>
            <a:ext cx="464820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115000"/>
              <a:buFont typeface="Wingdings"/>
              <a:buChar char=""/>
              <a:tabLst>
                <a:tab pos="218440" algn="l"/>
              </a:tabLst>
            </a:pPr>
            <a:r>
              <a:rPr sz="2000" dirty="0">
                <a:latin typeface="Tw Cen MT"/>
                <a:cs typeface="Tw Cen MT"/>
              </a:rPr>
              <a:t>Example: air </a:t>
            </a:r>
            <a:r>
              <a:rPr sz="2000" spc="-5" dirty="0">
                <a:latin typeface="Tw Cen MT"/>
                <a:cs typeface="Tw Cen MT"/>
              </a:rPr>
              <a:t>traffic </a:t>
            </a:r>
            <a:r>
              <a:rPr sz="2000" dirty="0">
                <a:latin typeface="Tw Cen MT"/>
                <a:cs typeface="Tw Cen MT"/>
              </a:rPr>
              <a:t>at an</a:t>
            </a:r>
            <a:r>
              <a:rPr sz="2000" spc="-125" dirty="0">
                <a:latin typeface="Tw Cen MT"/>
                <a:cs typeface="Tw Cen MT"/>
              </a:rPr>
              <a:t> </a:t>
            </a:r>
            <a:r>
              <a:rPr sz="2000" spc="5" dirty="0">
                <a:latin typeface="Tw Cen MT"/>
                <a:cs typeface="Tw Cen MT"/>
              </a:rPr>
              <a:t>airport</a:t>
            </a:r>
            <a:endParaRPr sz="2000">
              <a:latin typeface="Tw Cen MT"/>
              <a:cs typeface="Tw Cen MT"/>
            </a:endParaRPr>
          </a:p>
          <a:p>
            <a:pPr marL="218440" indent="-205740">
              <a:lnSpc>
                <a:spcPct val="100000"/>
              </a:lnSpc>
              <a:buClr>
                <a:srgbClr val="FF0000"/>
              </a:buClr>
              <a:buSzPct val="115000"/>
              <a:buFont typeface="Wingdings"/>
              <a:buChar char=""/>
              <a:tabLst>
                <a:tab pos="218440" algn="l"/>
              </a:tabLst>
            </a:pPr>
            <a:r>
              <a:rPr sz="2000" b="1" spc="-5" dirty="0">
                <a:solidFill>
                  <a:srgbClr val="3333FF"/>
                </a:solidFill>
                <a:latin typeface="Tw Cen MT"/>
                <a:cs typeface="Tw Cen MT"/>
              </a:rPr>
              <a:t>Events</a:t>
            </a:r>
            <a:r>
              <a:rPr sz="2000" spc="-5" dirty="0">
                <a:latin typeface="Tw Cen MT"/>
                <a:cs typeface="Tw Cen MT"/>
              </a:rPr>
              <a:t>: </a:t>
            </a:r>
            <a:r>
              <a:rPr sz="2000" b="1" dirty="0">
                <a:solidFill>
                  <a:srgbClr val="C00000"/>
                </a:solidFill>
                <a:latin typeface="Tw Cen MT"/>
                <a:cs typeface="Tw Cen MT"/>
              </a:rPr>
              <a:t>aircraft </a:t>
            </a:r>
            <a:r>
              <a:rPr sz="2000" b="1" spc="-5" dirty="0">
                <a:solidFill>
                  <a:srgbClr val="C00000"/>
                </a:solidFill>
                <a:latin typeface="Tw Cen MT"/>
                <a:cs typeface="Tw Cen MT"/>
              </a:rPr>
              <a:t>arrival, </a:t>
            </a:r>
            <a:r>
              <a:rPr sz="2000" b="1" spc="-5" dirty="0">
                <a:solidFill>
                  <a:srgbClr val="00AF50"/>
                </a:solidFill>
                <a:latin typeface="Tw Cen MT"/>
                <a:cs typeface="Tw Cen MT"/>
              </a:rPr>
              <a:t>landing</a:t>
            </a:r>
            <a:r>
              <a:rPr sz="2000" b="1" spc="-5" dirty="0">
                <a:solidFill>
                  <a:srgbClr val="C00000"/>
                </a:solidFill>
                <a:latin typeface="Tw Cen MT"/>
                <a:cs typeface="Tw Cen MT"/>
              </a:rPr>
              <a:t>,</a:t>
            </a:r>
            <a:r>
              <a:rPr sz="2000" b="1" spc="15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000" b="1" spc="15" dirty="0">
                <a:solidFill>
                  <a:srgbClr val="6F2F9F"/>
                </a:solidFill>
                <a:latin typeface="Tw Cen MT"/>
                <a:cs typeface="Tw Cen MT"/>
              </a:rPr>
              <a:t>departure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759964"/>
            <a:ext cx="8141208" cy="120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2759964"/>
            <a:ext cx="8141334" cy="1207135"/>
          </a:xfrm>
          <a:custGeom>
            <a:avLst/>
            <a:gdLst/>
            <a:ahLst/>
            <a:cxnLst/>
            <a:rect l="l" t="t" r="r" b="b"/>
            <a:pathLst>
              <a:path w="8141334" h="1207135">
                <a:moveTo>
                  <a:pt x="0" y="1207008"/>
                </a:moveTo>
                <a:lnTo>
                  <a:pt x="1406398" y="0"/>
                </a:lnTo>
                <a:lnTo>
                  <a:pt x="8141208" y="0"/>
                </a:lnTo>
                <a:lnTo>
                  <a:pt x="6734809" y="1207008"/>
                </a:lnTo>
                <a:lnTo>
                  <a:pt x="0" y="12070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696" y="2531364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5" h="292735">
                <a:moveTo>
                  <a:pt x="0" y="292608"/>
                </a:moveTo>
                <a:lnTo>
                  <a:pt x="140208" y="292608"/>
                </a:lnTo>
                <a:lnTo>
                  <a:pt x="140208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5696" y="2531364"/>
            <a:ext cx="140335" cy="292735"/>
          </a:xfrm>
          <a:custGeom>
            <a:avLst/>
            <a:gdLst/>
            <a:ahLst/>
            <a:cxnLst/>
            <a:rect l="l" t="t" r="r" b="b"/>
            <a:pathLst>
              <a:path w="140335" h="292735">
                <a:moveTo>
                  <a:pt x="0" y="292608"/>
                </a:moveTo>
                <a:lnTo>
                  <a:pt x="140208" y="292608"/>
                </a:lnTo>
                <a:lnTo>
                  <a:pt x="140208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9496" y="2378964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5" h="140335">
                <a:moveTo>
                  <a:pt x="292607" y="0"/>
                </a:moveTo>
                <a:lnTo>
                  <a:pt x="0" y="0"/>
                </a:lnTo>
                <a:lnTo>
                  <a:pt x="73151" y="140208"/>
                </a:lnTo>
                <a:lnTo>
                  <a:pt x="219455" y="140208"/>
                </a:lnTo>
                <a:lnTo>
                  <a:pt x="292607" y="0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9496" y="2378964"/>
            <a:ext cx="292735" cy="140335"/>
          </a:xfrm>
          <a:custGeom>
            <a:avLst/>
            <a:gdLst/>
            <a:ahLst/>
            <a:cxnLst/>
            <a:rect l="l" t="t" r="r" b="b"/>
            <a:pathLst>
              <a:path w="292735" h="140335">
                <a:moveTo>
                  <a:pt x="0" y="0"/>
                </a:moveTo>
                <a:lnTo>
                  <a:pt x="73151" y="140208"/>
                </a:lnTo>
                <a:lnTo>
                  <a:pt x="219455" y="1402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255" y="2678045"/>
            <a:ext cx="1259353" cy="73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2526" y="2619701"/>
            <a:ext cx="1637365" cy="855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4708" y="1687063"/>
            <a:ext cx="1764664" cy="587375"/>
          </a:xfrm>
          <a:custGeom>
            <a:avLst/>
            <a:gdLst/>
            <a:ahLst/>
            <a:cxnLst/>
            <a:rect l="l" t="t" r="r" b="b"/>
            <a:pathLst>
              <a:path w="1764665" h="587375">
                <a:moveTo>
                  <a:pt x="1085639" y="580501"/>
                </a:moveTo>
                <a:lnTo>
                  <a:pt x="262164" y="580501"/>
                </a:lnTo>
                <a:lnTo>
                  <a:pt x="278971" y="583856"/>
                </a:lnTo>
                <a:lnTo>
                  <a:pt x="292414" y="583856"/>
                </a:lnTo>
                <a:lnTo>
                  <a:pt x="305861" y="587212"/>
                </a:lnTo>
                <a:lnTo>
                  <a:pt x="1041925" y="587212"/>
                </a:lnTo>
                <a:lnTo>
                  <a:pt x="1065479" y="583856"/>
                </a:lnTo>
                <a:lnTo>
                  <a:pt x="1085639" y="580501"/>
                </a:lnTo>
                <a:close/>
              </a:path>
              <a:path w="1764665" h="587375">
                <a:moveTo>
                  <a:pt x="510883" y="342258"/>
                </a:moveTo>
                <a:lnTo>
                  <a:pt x="272248" y="342258"/>
                </a:lnTo>
                <a:lnTo>
                  <a:pt x="205025" y="355682"/>
                </a:lnTo>
                <a:lnTo>
                  <a:pt x="191582" y="362392"/>
                </a:lnTo>
                <a:lnTo>
                  <a:pt x="178138" y="365749"/>
                </a:lnTo>
                <a:lnTo>
                  <a:pt x="157972" y="375816"/>
                </a:lnTo>
                <a:lnTo>
                  <a:pt x="147888" y="382526"/>
                </a:lnTo>
                <a:lnTo>
                  <a:pt x="141165" y="389236"/>
                </a:lnTo>
                <a:lnTo>
                  <a:pt x="134442" y="399303"/>
                </a:lnTo>
                <a:lnTo>
                  <a:pt x="124359" y="402657"/>
                </a:lnTo>
                <a:lnTo>
                  <a:pt x="114275" y="409371"/>
                </a:lnTo>
                <a:lnTo>
                  <a:pt x="104192" y="412724"/>
                </a:lnTo>
                <a:lnTo>
                  <a:pt x="94109" y="419434"/>
                </a:lnTo>
                <a:lnTo>
                  <a:pt x="80666" y="422791"/>
                </a:lnTo>
                <a:lnTo>
                  <a:pt x="40333" y="449636"/>
                </a:lnTo>
                <a:lnTo>
                  <a:pt x="33609" y="456346"/>
                </a:lnTo>
                <a:lnTo>
                  <a:pt x="23527" y="463056"/>
                </a:lnTo>
                <a:lnTo>
                  <a:pt x="6722" y="479837"/>
                </a:lnTo>
                <a:lnTo>
                  <a:pt x="0" y="493258"/>
                </a:lnTo>
                <a:lnTo>
                  <a:pt x="3360" y="496614"/>
                </a:lnTo>
                <a:lnTo>
                  <a:pt x="3360" y="499968"/>
                </a:lnTo>
                <a:lnTo>
                  <a:pt x="13444" y="510035"/>
                </a:lnTo>
                <a:lnTo>
                  <a:pt x="20166" y="513392"/>
                </a:lnTo>
                <a:lnTo>
                  <a:pt x="23527" y="520102"/>
                </a:lnTo>
                <a:lnTo>
                  <a:pt x="33609" y="523455"/>
                </a:lnTo>
                <a:lnTo>
                  <a:pt x="40333" y="526812"/>
                </a:lnTo>
                <a:lnTo>
                  <a:pt x="60499" y="533523"/>
                </a:lnTo>
                <a:lnTo>
                  <a:pt x="70582" y="540236"/>
                </a:lnTo>
                <a:lnTo>
                  <a:pt x="80666" y="543590"/>
                </a:lnTo>
                <a:lnTo>
                  <a:pt x="188222" y="570434"/>
                </a:lnTo>
                <a:lnTo>
                  <a:pt x="205025" y="570434"/>
                </a:lnTo>
                <a:lnTo>
                  <a:pt x="218471" y="573791"/>
                </a:lnTo>
                <a:lnTo>
                  <a:pt x="235278" y="577146"/>
                </a:lnTo>
                <a:lnTo>
                  <a:pt x="248721" y="580501"/>
                </a:lnTo>
                <a:lnTo>
                  <a:pt x="1105798" y="580501"/>
                </a:lnTo>
                <a:lnTo>
                  <a:pt x="1129318" y="577146"/>
                </a:lnTo>
                <a:lnTo>
                  <a:pt x="1149478" y="573791"/>
                </a:lnTo>
                <a:lnTo>
                  <a:pt x="1169671" y="567077"/>
                </a:lnTo>
                <a:lnTo>
                  <a:pt x="1193191" y="563724"/>
                </a:lnTo>
                <a:lnTo>
                  <a:pt x="1233511" y="557014"/>
                </a:lnTo>
                <a:lnTo>
                  <a:pt x="1257064" y="550300"/>
                </a:lnTo>
                <a:lnTo>
                  <a:pt x="1277224" y="546947"/>
                </a:lnTo>
                <a:lnTo>
                  <a:pt x="1297384" y="540236"/>
                </a:lnTo>
                <a:lnTo>
                  <a:pt x="1320904" y="536879"/>
                </a:lnTo>
                <a:lnTo>
                  <a:pt x="1361257" y="523455"/>
                </a:lnTo>
                <a:lnTo>
                  <a:pt x="1384777" y="520102"/>
                </a:lnTo>
                <a:lnTo>
                  <a:pt x="1404936" y="513392"/>
                </a:lnTo>
                <a:lnTo>
                  <a:pt x="1428456" y="506678"/>
                </a:lnTo>
                <a:lnTo>
                  <a:pt x="1448616" y="499968"/>
                </a:lnTo>
                <a:lnTo>
                  <a:pt x="1468809" y="496614"/>
                </a:lnTo>
                <a:lnTo>
                  <a:pt x="1492329" y="489901"/>
                </a:lnTo>
                <a:lnTo>
                  <a:pt x="1532649" y="476480"/>
                </a:lnTo>
                <a:lnTo>
                  <a:pt x="1556202" y="473123"/>
                </a:lnTo>
                <a:lnTo>
                  <a:pt x="1576362" y="466413"/>
                </a:lnTo>
                <a:lnTo>
                  <a:pt x="1596522" y="463056"/>
                </a:lnTo>
                <a:lnTo>
                  <a:pt x="1620042" y="456346"/>
                </a:lnTo>
                <a:lnTo>
                  <a:pt x="1640201" y="452992"/>
                </a:lnTo>
                <a:lnTo>
                  <a:pt x="1663755" y="449636"/>
                </a:lnTo>
                <a:lnTo>
                  <a:pt x="1670475" y="446279"/>
                </a:lnTo>
                <a:lnTo>
                  <a:pt x="1680555" y="442925"/>
                </a:lnTo>
                <a:lnTo>
                  <a:pt x="1687275" y="436215"/>
                </a:lnTo>
                <a:lnTo>
                  <a:pt x="1690634" y="429501"/>
                </a:lnTo>
                <a:lnTo>
                  <a:pt x="1693994" y="426148"/>
                </a:lnTo>
                <a:lnTo>
                  <a:pt x="1700714" y="412724"/>
                </a:lnTo>
                <a:lnTo>
                  <a:pt x="1700714" y="406014"/>
                </a:lnTo>
                <a:lnTo>
                  <a:pt x="1697354" y="399303"/>
                </a:lnTo>
                <a:lnTo>
                  <a:pt x="1697354" y="392593"/>
                </a:lnTo>
                <a:lnTo>
                  <a:pt x="1693994" y="385880"/>
                </a:lnTo>
                <a:lnTo>
                  <a:pt x="1687275" y="382526"/>
                </a:lnTo>
                <a:lnTo>
                  <a:pt x="1677195" y="372459"/>
                </a:lnTo>
                <a:lnTo>
                  <a:pt x="1670475" y="372459"/>
                </a:lnTo>
                <a:lnTo>
                  <a:pt x="1663755" y="369102"/>
                </a:lnTo>
                <a:lnTo>
                  <a:pt x="719268" y="369102"/>
                </a:lnTo>
                <a:lnTo>
                  <a:pt x="702468" y="365749"/>
                </a:lnTo>
                <a:lnTo>
                  <a:pt x="662148" y="359035"/>
                </a:lnTo>
                <a:lnTo>
                  <a:pt x="641955" y="359035"/>
                </a:lnTo>
                <a:lnTo>
                  <a:pt x="621795" y="355682"/>
                </a:lnTo>
                <a:lnTo>
                  <a:pt x="598275" y="352325"/>
                </a:lnTo>
                <a:lnTo>
                  <a:pt x="578116" y="348971"/>
                </a:lnTo>
                <a:lnTo>
                  <a:pt x="554596" y="348971"/>
                </a:lnTo>
                <a:lnTo>
                  <a:pt x="531042" y="345614"/>
                </a:lnTo>
                <a:lnTo>
                  <a:pt x="510883" y="342258"/>
                </a:lnTo>
                <a:close/>
              </a:path>
              <a:path w="1764665" h="587375">
                <a:moveTo>
                  <a:pt x="1764587" y="0"/>
                </a:moveTo>
                <a:lnTo>
                  <a:pt x="1673835" y="0"/>
                </a:lnTo>
                <a:lnTo>
                  <a:pt x="1330984" y="325480"/>
                </a:lnTo>
                <a:lnTo>
                  <a:pt x="1317544" y="332194"/>
                </a:lnTo>
                <a:lnTo>
                  <a:pt x="1314184" y="335547"/>
                </a:lnTo>
                <a:lnTo>
                  <a:pt x="1280584" y="352325"/>
                </a:lnTo>
                <a:lnTo>
                  <a:pt x="1273864" y="352325"/>
                </a:lnTo>
                <a:lnTo>
                  <a:pt x="1267144" y="355682"/>
                </a:lnTo>
                <a:lnTo>
                  <a:pt x="1253704" y="355682"/>
                </a:lnTo>
                <a:lnTo>
                  <a:pt x="1246951" y="359035"/>
                </a:lnTo>
                <a:lnTo>
                  <a:pt x="1220071" y="359035"/>
                </a:lnTo>
                <a:lnTo>
                  <a:pt x="719268" y="369102"/>
                </a:lnTo>
                <a:lnTo>
                  <a:pt x="1663755" y="369102"/>
                </a:lnTo>
                <a:lnTo>
                  <a:pt x="1640201" y="365749"/>
                </a:lnTo>
                <a:lnTo>
                  <a:pt x="1764587" y="0"/>
                </a:lnTo>
                <a:close/>
              </a:path>
              <a:path w="1764665" h="587375">
                <a:moveTo>
                  <a:pt x="443650" y="338904"/>
                </a:moveTo>
                <a:lnTo>
                  <a:pt x="312581" y="338904"/>
                </a:lnTo>
                <a:lnTo>
                  <a:pt x="292414" y="342258"/>
                </a:lnTo>
                <a:lnTo>
                  <a:pt x="463843" y="342258"/>
                </a:lnTo>
                <a:lnTo>
                  <a:pt x="443650" y="3389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3027" y="1685403"/>
            <a:ext cx="1765300" cy="590550"/>
          </a:xfrm>
          <a:custGeom>
            <a:avLst/>
            <a:gdLst/>
            <a:ahLst/>
            <a:cxnLst/>
            <a:rect l="l" t="t" r="r" b="b"/>
            <a:pathLst>
              <a:path w="1765300" h="590550">
                <a:moveTo>
                  <a:pt x="1043908" y="588009"/>
                </a:moveTo>
                <a:lnTo>
                  <a:pt x="307131" y="588009"/>
                </a:lnTo>
                <a:lnTo>
                  <a:pt x="320776" y="590549"/>
                </a:lnTo>
                <a:lnTo>
                  <a:pt x="1023581" y="590549"/>
                </a:lnTo>
                <a:lnTo>
                  <a:pt x="1043908" y="588009"/>
                </a:lnTo>
                <a:close/>
              </a:path>
              <a:path w="1765300" h="590550">
                <a:moveTo>
                  <a:pt x="250607" y="577849"/>
                </a:moveTo>
                <a:lnTo>
                  <a:pt x="219745" y="577849"/>
                </a:lnTo>
                <a:lnTo>
                  <a:pt x="233390" y="581659"/>
                </a:lnTo>
                <a:lnTo>
                  <a:pt x="249995" y="581659"/>
                </a:lnTo>
                <a:lnTo>
                  <a:pt x="277083" y="588009"/>
                </a:lnTo>
                <a:lnTo>
                  <a:pt x="321391" y="588009"/>
                </a:lnTo>
                <a:lnTo>
                  <a:pt x="307746" y="584199"/>
                </a:lnTo>
                <a:lnTo>
                  <a:pt x="277698" y="584199"/>
                </a:lnTo>
                <a:lnTo>
                  <a:pt x="250607" y="577849"/>
                </a:lnTo>
                <a:close/>
              </a:path>
              <a:path w="1765300" h="590550">
                <a:moveTo>
                  <a:pt x="1694499" y="426719"/>
                </a:moveTo>
                <a:lnTo>
                  <a:pt x="1684386" y="436879"/>
                </a:lnTo>
                <a:lnTo>
                  <a:pt x="1684822" y="436879"/>
                </a:lnTo>
                <a:lnTo>
                  <a:pt x="1671382" y="443229"/>
                </a:lnTo>
                <a:lnTo>
                  <a:pt x="1671618" y="443229"/>
                </a:lnTo>
                <a:lnTo>
                  <a:pt x="1641378" y="453389"/>
                </a:lnTo>
                <a:lnTo>
                  <a:pt x="1641613" y="453389"/>
                </a:lnTo>
                <a:lnTo>
                  <a:pt x="1621353" y="457199"/>
                </a:lnTo>
                <a:lnTo>
                  <a:pt x="1597732" y="463549"/>
                </a:lnTo>
                <a:lnTo>
                  <a:pt x="1597934" y="463549"/>
                </a:lnTo>
                <a:lnTo>
                  <a:pt x="1577639" y="467359"/>
                </a:lnTo>
                <a:lnTo>
                  <a:pt x="1557345" y="473709"/>
                </a:lnTo>
                <a:lnTo>
                  <a:pt x="1557614" y="473709"/>
                </a:lnTo>
                <a:lnTo>
                  <a:pt x="1533960" y="477519"/>
                </a:lnTo>
                <a:lnTo>
                  <a:pt x="1513632" y="483869"/>
                </a:lnTo>
                <a:lnTo>
                  <a:pt x="1490179" y="490219"/>
                </a:lnTo>
                <a:lnTo>
                  <a:pt x="1490381" y="490219"/>
                </a:lnTo>
                <a:lnTo>
                  <a:pt x="1470087" y="494029"/>
                </a:lnTo>
                <a:lnTo>
                  <a:pt x="1449793" y="500379"/>
                </a:lnTo>
                <a:lnTo>
                  <a:pt x="1406079" y="514349"/>
                </a:lnTo>
                <a:lnTo>
                  <a:pt x="1406382" y="514349"/>
                </a:lnTo>
                <a:lnTo>
                  <a:pt x="1382694" y="516889"/>
                </a:lnTo>
                <a:lnTo>
                  <a:pt x="1342240" y="530859"/>
                </a:lnTo>
                <a:lnTo>
                  <a:pt x="1342509" y="530859"/>
                </a:lnTo>
                <a:lnTo>
                  <a:pt x="1318855" y="534669"/>
                </a:lnTo>
                <a:lnTo>
                  <a:pt x="1298527" y="541019"/>
                </a:lnTo>
                <a:lnTo>
                  <a:pt x="1298796" y="541019"/>
                </a:lnTo>
                <a:lnTo>
                  <a:pt x="1278535" y="544829"/>
                </a:lnTo>
                <a:lnTo>
                  <a:pt x="1254914" y="551179"/>
                </a:lnTo>
                <a:lnTo>
                  <a:pt x="1255082" y="551179"/>
                </a:lnTo>
                <a:lnTo>
                  <a:pt x="1234788" y="553719"/>
                </a:lnTo>
                <a:lnTo>
                  <a:pt x="1214494" y="561339"/>
                </a:lnTo>
                <a:lnTo>
                  <a:pt x="1214796" y="561339"/>
                </a:lnTo>
                <a:lnTo>
                  <a:pt x="1191243" y="563879"/>
                </a:lnTo>
                <a:lnTo>
                  <a:pt x="1150890" y="571499"/>
                </a:lnTo>
                <a:lnTo>
                  <a:pt x="1127404" y="574039"/>
                </a:lnTo>
                <a:lnTo>
                  <a:pt x="1087050" y="581659"/>
                </a:lnTo>
                <a:lnTo>
                  <a:pt x="1063564" y="584199"/>
                </a:lnTo>
                <a:lnTo>
                  <a:pt x="1043472" y="584199"/>
                </a:lnTo>
                <a:lnTo>
                  <a:pt x="1023177" y="588009"/>
                </a:lnTo>
                <a:lnTo>
                  <a:pt x="1063900" y="588009"/>
                </a:lnTo>
                <a:lnTo>
                  <a:pt x="1127908" y="577849"/>
                </a:lnTo>
                <a:lnTo>
                  <a:pt x="1191781" y="567689"/>
                </a:lnTo>
                <a:lnTo>
                  <a:pt x="1215435" y="563879"/>
                </a:lnTo>
                <a:lnTo>
                  <a:pt x="1235729" y="557529"/>
                </a:lnTo>
                <a:lnTo>
                  <a:pt x="1235494" y="557529"/>
                </a:lnTo>
                <a:lnTo>
                  <a:pt x="1255754" y="553719"/>
                </a:lnTo>
                <a:lnTo>
                  <a:pt x="1279375" y="547369"/>
                </a:lnTo>
                <a:lnTo>
                  <a:pt x="1279173" y="547369"/>
                </a:lnTo>
                <a:lnTo>
                  <a:pt x="1299468" y="543559"/>
                </a:lnTo>
                <a:lnTo>
                  <a:pt x="1319762" y="537209"/>
                </a:lnTo>
                <a:lnTo>
                  <a:pt x="1319459" y="537209"/>
                </a:lnTo>
                <a:lnTo>
                  <a:pt x="1343147" y="534669"/>
                </a:lnTo>
                <a:lnTo>
                  <a:pt x="1383635" y="520699"/>
                </a:lnTo>
                <a:lnTo>
                  <a:pt x="1383332" y="520699"/>
                </a:lnTo>
                <a:lnTo>
                  <a:pt x="1407020" y="516889"/>
                </a:lnTo>
                <a:lnTo>
                  <a:pt x="1427314" y="510539"/>
                </a:lnTo>
                <a:lnTo>
                  <a:pt x="1450801" y="504189"/>
                </a:lnTo>
                <a:lnTo>
                  <a:pt x="1470994" y="496569"/>
                </a:lnTo>
                <a:lnTo>
                  <a:pt x="1477512" y="496569"/>
                </a:lnTo>
                <a:lnTo>
                  <a:pt x="1491019" y="494029"/>
                </a:lnTo>
                <a:lnTo>
                  <a:pt x="1514674" y="487679"/>
                </a:lnTo>
                <a:lnTo>
                  <a:pt x="1534867" y="480059"/>
                </a:lnTo>
                <a:lnTo>
                  <a:pt x="1534565" y="480059"/>
                </a:lnTo>
                <a:lnTo>
                  <a:pt x="1558252" y="477519"/>
                </a:lnTo>
                <a:lnTo>
                  <a:pt x="1578580" y="469899"/>
                </a:lnTo>
                <a:lnTo>
                  <a:pt x="1578311" y="469899"/>
                </a:lnTo>
                <a:lnTo>
                  <a:pt x="1598572" y="467359"/>
                </a:lnTo>
                <a:lnTo>
                  <a:pt x="1622192" y="459739"/>
                </a:lnTo>
                <a:lnTo>
                  <a:pt x="1621991" y="459739"/>
                </a:lnTo>
                <a:lnTo>
                  <a:pt x="1642285" y="457199"/>
                </a:lnTo>
                <a:lnTo>
                  <a:pt x="1672794" y="447039"/>
                </a:lnTo>
                <a:lnTo>
                  <a:pt x="1686569" y="439419"/>
                </a:lnTo>
                <a:lnTo>
                  <a:pt x="1697053" y="429259"/>
                </a:lnTo>
                <a:lnTo>
                  <a:pt x="1697663" y="427989"/>
                </a:lnTo>
                <a:lnTo>
                  <a:pt x="1694163" y="427989"/>
                </a:lnTo>
                <a:lnTo>
                  <a:pt x="1694499" y="426719"/>
                </a:lnTo>
                <a:close/>
              </a:path>
              <a:path w="1765300" h="590550">
                <a:moveTo>
                  <a:pt x="203675" y="571499"/>
                </a:moveTo>
                <a:lnTo>
                  <a:pt x="189492" y="571499"/>
                </a:lnTo>
                <a:lnTo>
                  <a:pt x="202976" y="574039"/>
                </a:lnTo>
                <a:lnTo>
                  <a:pt x="219823" y="577849"/>
                </a:lnTo>
                <a:lnTo>
                  <a:pt x="234002" y="577849"/>
                </a:lnTo>
                <a:lnTo>
                  <a:pt x="220521" y="574039"/>
                </a:lnTo>
                <a:lnTo>
                  <a:pt x="203675" y="571499"/>
                </a:lnTo>
                <a:close/>
              </a:path>
              <a:path w="1765300" h="590550">
                <a:moveTo>
                  <a:pt x="190107" y="567689"/>
                </a:moveTo>
                <a:lnTo>
                  <a:pt x="162606" y="567689"/>
                </a:lnTo>
                <a:lnTo>
                  <a:pt x="176251" y="571499"/>
                </a:lnTo>
                <a:lnTo>
                  <a:pt x="203752" y="571499"/>
                </a:lnTo>
                <a:lnTo>
                  <a:pt x="190107" y="567689"/>
                </a:lnTo>
                <a:close/>
              </a:path>
              <a:path w="1765300" h="590550">
                <a:moveTo>
                  <a:pt x="38534" y="523239"/>
                </a:moveTo>
                <a:lnTo>
                  <a:pt x="34103" y="523239"/>
                </a:lnTo>
                <a:lnTo>
                  <a:pt x="41106" y="530859"/>
                </a:lnTo>
                <a:lnTo>
                  <a:pt x="71732" y="541019"/>
                </a:lnTo>
                <a:lnTo>
                  <a:pt x="71332" y="541019"/>
                </a:lnTo>
                <a:lnTo>
                  <a:pt x="81839" y="547369"/>
                </a:lnTo>
                <a:lnTo>
                  <a:pt x="94859" y="547369"/>
                </a:lnTo>
                <a:lnTo>
                  <a:pt x="105184" y="553719"/>
                </a:lnTo>
                <a:lnTo>
                  <a:pt x="145839" y="563879"/>
                </a:lnTo>
                <a:lnTo>
                  <a:pt x="162683" y="567689"/>
                </a:lnTo>
                <a:lnTo>
                  <a:pt x="176865" y="567689"/>
                </a:lnTo>
                <a:lnTo>
                  <a:pt x="163382" y="563879"/>
                </a:lnTo>
                <a:lnTo>
                  <a:pt x="146538" y="561339"/>
                </a:lnTo>
                <a:lnTo>
                  <a:pt x="106283" y="551179"/>
                </a:lnTo>
                <a:lnTo>
                  <a:pt x="106807" y="551179"/>
                </a:lnTo>
                <a:lnTo>
                  <a:pt x="96300" y="544829"/>
                </a:lnTo>
                <a:lnTo>
                  <a:pt x="83280" y="544829"/>
                </a:lnTo>
                <a:lnTo>
                  <a:pt x="73009" y="537209"/>
                </a:lnTo>
                <a:lnTo>
                  <a:pt x="46352" y="528319"/>
                </a:lnTo>
                <a:lnTo>
                  <a:pt x="43203" y="528319"/>
                </a:lnTo>
                <a:lnTo>
                  <a:pt x="38534" y="523239"/>
                </a:lnTo>
                <a:close/>
              </a:path>
              <a:path w="1765300" h="590550">
                <a:moveTo>
                  <a:pt x="42544" y="527049"/>
                </a:moveTo>
                <a:lnTo>
                  <a:pt x="43203" y="528319"/>
                </a:lnTo>
                <a:lnTo>
                  <a:pt x="46352" y="528319"/>
                </a:lnTo>
                <a:lnTo>
                  <a:pt x="42544" y="527049"/>
                </a:lnTo>
                <a:close/>
              </a:path>
              <a:path w="1765300" h="590550">
                <a:moveTo>
                  <a:pt x="18489" y="513079"/>
                </a:moveTo>
                <a:lnTo>
                  <a:pt x="13936" y="513079"/>
                </a:lnTo>
                <a:lnTo>
                  <a:pt x="17490" y="516889"/>
                </a:lnTo>
                <a:lnTo>
                  <a:pt x="24563" y="520699"/>
                </a:lnTo>
                <a:lnTo>
                  <a:pt x="34760" y="524509"/>
                </a:lnTo>
                <a:lnTo>
                  <a:pt x="34103" y="523239"/>
                </a:lnTo>
                <a:lnTo>
                  <a:pt x="38534" y="523239"/>
                </a:lnTo>
                <a:lnTo>
                  <a:pt x="36200" y="520699"/>
                </a:lnTo>
                <a:lnTo>
                  <a:pt x="29226" y="518159"/>
                </a:lnTo>
                <a:lnTo>
                  <a:pt x="25959" y="518159"/>
                </a:lnTo>
                <a:lnTo>
                  <a:pt x="19237" y="514349"/>
                </a:lnTo>
                <a:lnTo>
                  <a:pt x="19674" y="514349"/>
                </a:lnTo>
                <a:lnTo>
                  <a:pt x="18489" y="513079"/>
                </a:lnTo>
                <a:close/>
              </a:path>
              <a:path w="1765300" h="590550">
                <a:moveTo>
                  <a:pt x="25739" y="516889"/>
                </a:moveTo>
                <a:lnTo>
                  <a:pt x="25959" y="518159"/>
                </a:lnTo>
                <a:lnTo>
                  <a:pt x="29226" y="518159"/>
                </a:lnTo>
                <a:lnTo>
                  <a:pt x="25739" y="516889"/>
                </a:lnTo>
                <a:close/>
              </a:path>
              <a:path w="1765300" h="590550">
                <a:moveTo>
                  <a:pt x="134890" y="400269"/>
                </a:moveTo>
                <a:lnTo>
                  <a:pt x="115314" y="406399"/>
                </a:lnTo>
                <a:lnTo>
                  <a:pt x="101669" y="414019"/>
                </a:lnTo>
                <a:lnTo>
                  <a:pt x="91499" y="420369"/>
                </a:lnTo>
                <a:lnTo>
                  <a:pt x="91899" y="420369"/>
                </a:lnTo>
                <a:lnTo>
                  <a:pt x="81600" y="424179"/>
                </a:lnTo>
                <a:lnTo>
                  <a:pt x="41082" y="450849"/>
                </a:lnTo>
                <a:lnTo>
                  <a:pt x="41482" y="450849"/>
                </a:lnTo>
                <a:lnTo>
                  <a:pt x="31022" y="453389"/>
                </a:lnTo>
                <a:lnTo>
                  <a:pt x="10382" y="474979"/>
                </a:lnTo>
                <a:lnTo>
                  <a:pt x="0" y="495299"/>
                </a:lnTo>
                <a:lnTo>
                  <a:pt x="0" y="499109"/>
                </a:lnTo>
                <a:lnTo>
                  <a:pt x="3853" y="502919"/>
                </a:lnTo>
                <a:lnTo>
                  <a:pt x="3538" y="502919"/>
                </a:lnTo>
                <a:lnTo>
                  <a:pt x="7150" y="510539"/>
                </a:lnTo>
                <a:lnTo>
                  <a:pt x="14373" y="514349"/>
                </a:lnTo>
                <a:lnTo>
                  <a:pt x="13936" y="513079"/>
                </a:lnTo>
                <a:lnTo>
                  <a:pt x="18489" y="513079"/>
                </a:lnTo>
                <a:lnTo>
                  <a:pt x="16120" y="510539"/>
                </a:lnTo>
                <a:lnTo>
                  <a:pt x="9154" y="507999"/>
                </a:lnTo>
                <a:lnTo>
                  <a:pt x="9905" y="507999"/>
                </a:lnTo>
                <a:lnTo>
                  <a:pt x="6422" y="501649"/>
                </a:lnTo>
                <a:lnTo>
                  <a:pt x="4053" y="499109"/>
                </a:lnTo>
                <a:lnTo>
                  <a:pt x="3361" y="499109"/>
                </a:lnTo>
                <a:lnTo>
                  <a:pt x="2868" y="497839"/>
                </a:lnTo>
                <a:lnTo>
                  <a:pt x="3361" y="497839"/>
                </a:lnTo>
                <a:lnTo>
                  <a:pt x="3361" y="496569"/>
                </a:lnTo>
                <a:lnTo>
                  <a:pt x="3183" y="496569"/>
                </a:lnTo>
                <a:lnTo>
                  <a:pt x="3361" y="495299"/>
                </a:lnTo>
                <a:lnTo>
                  <a:pt x="3813" y="495299"/>
                </a:lnTo>
                <a:lnTo>
                  <a:pt x="13267" y="476249"/>
                </a:lnTo>
                <a:lnTo>
                  <a:pt x="12952" y="476249"/>
                </a:lnTo>
                <a:lnTo>
                  <a:pt x="33118" y="455929"/>
                </a:lnTo>
                <a:lnTo>
                  <a:pt x="35894" y="455929"/>
                </a:lnTo>
                <a:lnTo>
                  <a:pt x="42759" y="453389"/>
                </a:lnTo>
                <a:lnTo>
                  <a:pt x="83280" y="426719"/>
                </a:lnTo>
                <a:lnTo>
                  <a:pt x="82877" y="426719"/>
                </a:lnTo>
                <a:lnTo>
                  <a:pt x="93175" y="422909"/>
                </a:lnTo>
                <a:lnTo>
                  <a:pt x="103447" y="416559"/>
                </a:lnTo>
                <a:lnTo>
                  <a:pt x="103265" y="416559"/>
                </a:lnTo>
                <a:lnTo>
                  <a:pt x="116709" y="410209"/>
                </a:lnTo>
                <a:lnTo>
                  <a:pt x="116490" y="410209"/>
                </a:lnTo>
                <a:lnTo>
                  <a:pt x="137453" y="402589"/>
                </a:lnTo>
                <a:lnTo>
                  <a:pt x="137906" y="401319"/>
                </a:lnTo>
                <a:lnTo>
                  <a:pt x="134530" y="401319"/>
                </a:lnTo>
                <a:lnTo>
                  <a:pt x="134890" y="400269"/>
                </a:lnTo>
                <a:close/>
              </a:path>
              <a:path w="1765300" h="590550">
                <a:moveTo>
                  <a:pt x="2868" y="497839"/>
                </a:moveTo>
                <a:lnTo>
                  <a:pt x="3361" y="499109"/>
                </a:lnTo>
                <a:lnTo>
                  <a:pt x="3361" y="498367"/>
                </a:lnTo>
                <a:lnTo>
                  <a:pt x="2868" y="497839"/>
                </a:lnTo>
                <a:close/>
              </a:path>
              <a:path w="1765300" h="590550">
                <a:moveTo>
                  <a:pt x="3361" y="498367"/>
                </a:moveTo>
                <a:lnTo>
                  <a:pt x="3361" y="499109"/>
                </a:lnTo>
                <a:lnTo>
                  <a:pt x="4053" y="499109"/>
                </a:lnTo>
                <a:lnTo>
                  <a:pt x="3361" y="498367"/>
                </a:lnTo>
                <a:close/>
              </a:path>
              <a:path w="1765300" h="590550">
                <a:moveTo>
                  <a:pt x="3361" y="497839"/>
                </a:moveTo>
                <a:lnTo>
                  <a:pt x="2868" y="497839"/>
                </a:lnTo>
                <a:lnTo>
                  <a:pt x="3361" y="498367"/>
                </a:lnTo>
                <a:lnTo>
                  <a:pt x="3361" y="497839"/>
                </a:lnTo>
                <a:close/>
              </a:path>
              <a:path w="1765300" h="590550">
                <a:moveTo>
                  <a:pt x="1477512" y="496569"/>
                </a:moveTo>
                <a:lnTo>
                  <a:pt x="1470994" y="496569"/>
                </a:lnTo>
                <a:lnTo>
                  <a:pt x="1470759" y="497839"/>
                </a:lnTo>
                <a:lnTo>
                  <a:pt x="1477512" y="496569"/>
                </a:lnTo>
                <a:close/>
              </a:path>
              <a:path w="1765300" h="590550">
                <a:moveTo>
                  <a:pt x="3361" y="495299"/>
                </a:moveTo>
                <a:lnTo>
                  <a:pt x="3183" y="496569"/>
                </a:lnTo>
                <a:lnTo>
                  <a:pt x="3361" y="496212"/>
                </a:lnTo>
                <a:lnTo>
                  <a:pt x="3361" y="495299"/>
                </a:lnTo>
                <a:close/>
              </a:path>
              <a:path w="1765300" h="590550">
                <a:moveTo>
                  <a:pt x="3361" y="496212"/>
                </a:moveTo>
                <a:lnTo>
                  <a:pt x="3183" y="496569"/>
                </a:lnTo>
                <a:lnTo>
                  <a:pt x="3361" y="496569"/>
                </a:lnTo>
                <a:lnTo>
                  <a:pt x="3361" y="496212"/>
                </a:lnTo>
                <a:close/>
              </a:path>
              <a:path w="1765300" h="590550">
                <a:moveTo>
                  <a:pt x="3813" y="495299"/>
                </a:moveTo>
                <a:lnTo>
                  <a:pt x="3361" y="495299"/>
                </a:lnTo>
                <a:lnTo>
                  <a:pt x="3361" y="496212"/>
                </a:lnTo>
                <a:lnTo>
                  <a:pt x="3813" y="495299"/>
                </a:lnTo>
                <a:close/>
              </a:path>
              <a:path w="1765300" h="590550">
                <a:moveTo>
                  <a:pt x="35894" y="455929"/>
                </a:moveTo>
                <a:lnTo>
                  <a:pt x="33118" y="455929"/>
                </a:lnTo>
                <a:lnTo>
                  <a:pt x="32461" y="457199"/>
                </a:lnTo>
                <a:lnTo>
                  <a:pt x="35894" y="455929"/>
                </a:lnTo>
                <a:close/>
              </a:path>
              <a:path w="1765300" h="590550">
                <a:moveTo>
                  <a:pt x="1697355" y="420750"/>
                </a:moveTo>
                <a:lnTo>
                  <a:pt x="1694163" y="427989"/>
                </a:lnTo>
                <a:lnTo>
                  <a:pt x="1697663" y="427989"/>
                </a:lnTo>
                <a:lnTo>
                  <a:pt x="1700715" y="421639"/>
                </a:lnTo>
                <a:lnTo>
                  <a:pt x="1697355" y="421639"/>
                </a:lnTo>
                <a:lnTo>
                  <a:pt x="1697355" y="420750"/>
                </a:lnTo>
                <a:close/>
              </a:path>
              <a:path w="1765300" h="590550">
                <a:moveTo>
                  <a:pt x="1697523" y="420369"/>
                </a:moveTo>
                <a:lnTo>
                  <a:pt x="1697355" y="420750"/>
                </a:lnTo>
                <a:lnTo>
                  <a:pt x="1697355" y="421639"/>
                </a:lnTo>
                <a:lnTo>
                  <a:pt x="1697523" y="420369"/>
                </a:lnTo>
                <a:close/>
              </a:path>
              <a:path w="1765300" h="590550">
                <a:moveTo>
                  <a:pt x="1700715" y="420369"/>
                </a:moveTo>
                <a:lnTo>
                  <a:pt x="1697523" y="420369"/>
                </a:lnTo>
                <a:lnTo>
                  <a:pt x="1697355" y="421639"/>
                </a:lnTo>
                <a:lnTo>
                  <a:pt x="1700715" y="421639"/>
                </a:lnTo>
                <a:lnTo>
                  <a:pt x="1700715" y="420369"/>
                </a:lnTo>
                <a:close/>
              </a:path>
              <a:path w="1765300" h="590550">
                <a:moveTo>
                  <a:pt x="1697355" y="402240"/>
                </a:moveTo>
                <a:lnTo>
                  <a:pt x="1697355" y="420750"/>
                </a:lnTo>
                <a:lnTo>
                  <a:pt x="1697523" y="420369"/>
                </a:lnTo>
                <a:lnTo>
                  <a:pt x="1700715" y="420369"/>
                </a:lnTo>
                <a:lnTo>
                  <a:pt x="1700715" y="402589"/>
                </a:lnTo>
                <a:lnTo>
                  <a:pt x="1697523" y="402589"/>
                </a:lnTo>
                <a:lnTo>
                  <a:pt x="1697355" y="402240"/>
                </a:lnTo>
                <a:close/>
              </a:path>
              <a:path w="1765300" h="590550">
                <a:moveTo>
                  <a:pt x="1697355" y="401319"/>
                </a:moveTo>
                <a:lnTo>
                  <a:pt x="1697355" y="402240"/>
                </a:lnTo>
                <a:lnTo>
                  <a:pt x="1697523" y="402589"/>
                </a:lnTo>
                <a:lnTo>
                  <a:pt x="1697355" y="401319"/>
                </a:lnTo>
                <a:close/>
              </a:path>
              <a:path w="1765300" h="590550">
                <a:moveTo>
                  <a:pt x="1700715" y="401319"/>
                </a:moveTo>
                <a:lnTo>
                  <a:pt x="1697355" y="401319"/>
                </a:lnTo>
                <a:lnTo>
                  <a:pt x="1697523" y="402589"/>
                </a:lnTo>
                <a:lnTo>
                  <a:pt x="1700715" y="402589"/>
                </a:lnTo>
                <a:lnTo>
                  <a:pt x="1700715" y="401319"/>
                </a:lnTo>
                <a:close/>
              </a:path>
              <a:path w="1765300" h="590550">
                <a:moveTo>
                  <a:pt x="1694331" y="388619"/>
                </a:moveTo>
                <a:lnTo>
                  <a:pt x="1690803" y="388619"/>
                </a:lnTo>
                <a:lnTo>
                  <a:pt x="1697355" y="402240"/>
                </a:lnTo>
                <a:lnTo>
                  <a:pt x="1697355" y="401319"/>
                </a:lnTo>
                <a:lnTo>
                  <a:pt x="1700715" y="401319"/>
                </a:lnTo>
                <a:lnTo>
                  <a:pt x="1694331" y="388619"/>
                </a:lnTo>
                <a:close/>
              </a:path>
              <a:path w="1765300" h="590550">
                <a:moveTo>
                  <a:pt x="135592" y="400049"/>
                </a:moveTo>
                <a:lnTo>
                  <a:pt x="134890" y="400269"/>
                </a:lnTo>
                <a:lnTo>
                  <a:pt x="134530" y="401319"/>
                </a:lnTo>
                <a:lnTo>
                  <a:pt x="135592" y="400049"/>
                </a:lnTo>
                <a:close/>
              </a:path>
              <a:path w="1765300" h="590550">
                <a:moveTo>
                  <a:pt x="138359" y="400049"/>
                </a:moveTo>
                <a:lnTo>
                  <a:pt x="135592" y="400049"/>
                </a:lnTo>
                <a:lnTo>
                  <a:pt x="134530" y="401319"/>
                </a:lnTo>
                <a:lnTo>
                  <a:pt x="137906" y="401319"/>
                </a:lnTo>
                <a:lnTo>
                  <a:pt x="138359" y="400049"/>
                </a:lnTo>
                <a:close/>
              </a:path>
              <a:path w="1765300" h="590550">
                <a:moveTo>
                  <a:pt x="314537" y="342899"/>
                </a:moveTo>
                <a:lnTo>
                  <a:pt x="273764" y="342899"/>
                </a:lnTo>
                <a:lnTo>
                  <a:pt x="206339" y="356869"/>
                </a:lnTo>
                <a:lnTo>
                  <a:pt x="192677" y="359409"/>
                </a:lnTo>
                <a:lnTo>
                  <a:pt x="179066" y="367029"/>
                </a:lnTo>
                <a:lnTo>
                  <a:pt x="179409" y="367029"/>
                </a:lnTo>
                <a:lnTo>
                  <a:pt x="165683" y="369569"/>
                </a:lnTo>
                <a:lnTo>
                  <a:pt x="145137" y="383539"/>
                </a:lnTo>
                <a:lnTo>
                  <a:pt x="138017" y="391159"/>
                </a:lnTo>
                <a:lnTo>
                  <a:pt x="134890" y="400269"/>
                </a:lnTo>
                <a:lnTo>
                  <a:pt x="135592" y="400049"/>
                </a:lnTo>
                <a:lnTo>
                  <a:pt x="138359" y="400049"/>
                </a:lnTo>
                <a:lnTo>
                  <a:pt x="141078" y="392429"/>
                </a:lnTo>
                <a:lnTo>
                  <a:pt x="140672" y="392429"/>
                </a:lnTo>
                <a:lnTo>
                  <a:pt x="147395" y="386079"/>
                </a:lnTo>
                <a:lnTo>
                  <a:pt x="147140" y="386079"/>
                </a:lnTo>
                <a:lnTo>
                  <a:pt x="167306" y="373379"/>
                </a:lnTo>
                <a:lnTo>
                  <a:pt x="166782" y="373379"/>
                </a:lnTo>
                <a:lnTo>
                  <a:pt x="180415" y="369564"/>
                </a:lnTo>
                <a:lnTo>
                  <a:pt x="194015" y="363219"/>
                </a:lnTo>
                <a:lnTo>
                  <a:pt x="193669" y="363219"/>
                </a:lnTo>
                <a:lnTo>
                  <a:pt x="207115" y="359409"/>
                </a:lnTo>
                <a:lnTo>
                  <a:pt x="274257" y="346709"/>
                </a:lnTo>
                <a:lnTo>
                  <a:pt x="294236" y="346709"/>
                </a:lnTo>
                <a:lnTo>
                  <a:pt x="314537" y="342899"/>
                </a:lnTo>
                <a:close/>
              </a:path>
              <a:path w="1765300" h="590550">
                <a:moveTo>
                  <a:pt x="1687564" y="378459"/>
                </a:moveTo>
                <a:lnTo>
                  <a:pt x="1684083" y="378459"/>
                </a:lnTo>
                <a:lnTo>
                  <a:pt x="1684822" y="379729"/>
                </a:lnTo>
                <a:lnTo>
                  <a:pt x="1684665" y="379729"/>
                </a:lnTo>
                <a:lnTo>
                  <a:pt x="1687577" y="386079"/>
                </a:lnTo>
                <a:lnTo>
                  <a:pt x="1691139" y="389889"/>
                </a:lnTo>
                <a:lnTo>
                  <a:pt x="1690803" y="388619"/>
                </a:lnTo>
                <a:lnTo>
                  <a:pt x="1694331" y="388619"/>
                </a:lnTo>
                <a:lnTo>
                  <a:pt x="1693693" y="387349"/>
                </a:lnTo>
                <a:lnTo>
                  <a:pt x="1690131" y="383539"/>
                </a:lnTo>
                <a:lnTo>
                  <a:pt x="1690467" y="383539"/>
                </a:lnTo>
                <a:lnTo>
                  <a:pt x="1688290" y="379729"/>
                </a:lnTo>
                <a:lnTo>
                  <a:pt x="1684822" y="379729"/>
                </a:lnTo>
                <a:lnTo>
                  <a:pt x="1684622" y="379635"/>
                </a:lnTo>
                <a:lnTo>
                  <a:pt x="1688236" y="379635"/>
                </a:lnTo>
                <a:lnTo>
                  <a:pt x="1687564" y="378459"/>
                </a:lnTo>
                <a:close/>
              </a:path>
              <a:path w="1765300" h="590550">
                <a:moveTo>
                  <a:pt x="1684083" y="378459"/>
                </a:moveTo>
                <a:lnTo>
                  <a:pt x="1684622" y="379635"/>
                </a:lnTo>
                <a:lnTo>
                  <a:pt x="1684822" y="379729"/>
                </a:lnTo>
                <a:lnTo>
                  <a:pt x="1684083" y="378459"/>
                </a:lnTo>
                <a:close/>
              </a:path>
              <a:path w="1765300" h="590550">
                <a:moveTo>
                  <a:pt x="1761295" y="1269"/>
                </a:moveTo>
                <a:lnTo>
                  <a:pt x="1636372" y="365759"/>
                </a:lnTo>
                <a:lnTo>
                  <a:pt x="1661840" y="373379"/>
                </a:lnTo>
                <a:lnTo>
                  <a:pt x="1671382" y="373379"/>
                </a:lnTo>
                <a:lnTo>
                  <a:pt x="1684622" y="379635"/>
                </a:lnTo>
                <a:lnTo>
                  <a:pt x="1684083" y="378459"/>
                </a:lnTo>
                <a:lnTo>
                  <a:pt x="1687564" y="378459"/>
                </a:lnTo>
                <a:lnTo>
                  <a:pt x="1686838" y="377189"/>
                </a:lnTo>
                <a:lnTo>
                  <a:pt x="1672525" y="369569"/>
                </a:lnTo>
                <a:lnTo>
                  <a:pt x="1662492" y="369564"/>
                </a:lnTo>
                <a:lnTo>
                  <a:pt x="1648400" y="365759"/>
                </a:lnTo>
                <a:lnTo>
                  <a:pt x="1640135" y="365759"/>
                </a:lnTo>
                <a:lnTo>
                  <a:pt x="1638992" y="363219"/>
                </a:lnTo>
                <a:lnTo>
                  <a:pt x="1641004" y="363219"/>
                </a:lnTo>
                <a:lnTo>
                  <a:pt x="1763957" y="3809"/>
                </a:lnTo>
                <a:lnTo>
                  <a:pt x="1762908" y="3809"/>
                </a:lnTo>
                <a:lnTo>
                  <a:pt x="1761295" y="1269"/>
                </a:lnTo>
                <a:close/>
              </a:path>
              <a:path w="1765300" h="590550">
                <a:moveTo>
                  <a:pt x="556377" y="346709"/>
                </a:moveTo>
                <a:lnTo>
                  <a:pt x="508968" y="346709"/>
                </a:lnTo>
                <a:lnTo>
                  <a:pt x="532622" y="349249"/>
                </a:lnTo>
                <a:lnTo>
                  <a:pt x="556008" y="349249"/>
                </a:lnTo>
                <a:lnTo>
                  <a:pt x="579561" y="353059"/>
                </a:lnTo>
                <a:lnTo>
                  <a:pt x="619981" y="359409"/>
                </a:lnTo>
                <a:lnTo>
                  <a:pt x="643367" y="359409"/>
                </a:lnTo>
                <a:lnTo>
                  <a:pt x="683720" y="365759"/>
                </a:lnTo>
                <a:lnTo>
                  <a:pt x="700486" y="369569"/>
                </a:lnTo>
                <a:lnTo>
                  <a:pt x="720848" y="373379"/>
                </a:lnTo>
                <a:lnTo>
                  <a:pt x="908699" y="369569"/>
                </a:lnTo>
                <a:lnTo>
                  <a:pt x="720915" y="369569"/>
                </a:lnTo>
                <a:lnTo>
                  <a:pt x="721188" y="369564"/>
                </a:lnTo>
                <a:lnTo>
                  <a:pt x="707777" y="367029"/>
                </a:lnTo>
                <a:lnTo>
                  <a:pt x="701125" y="367029"/>
                </a:lnTo>
                <a:lnTo>
                  <a:pt x="684291" y="363219"/>
                </a:lnTo>
                <a:lnTo>
                  <a:pt x="643803" y="356869"/>
                </a:lnTo>
                <a:lnTo>
                  <a:pt x="620385" y="356869"/>
                </a:lnTo>
                <a:lnTo>
                  <a:pt x="580031" y="349249"/>
                </a:lnTo>
                <a:lnTo>
                  <a:pt x="556377" y="346709"/>
                </a:lnTo>
                <a:close/>
              </a:path>
              <a:path w="1765300" h="590550">
                <a:moveTo>
                  <a:pt x="721188" y="369564"/>
                </a:moveTo>
                <a:lnTo>
                  <a:pt x="720915" y="369569"/>
                </a:lnTo>
                <a:lnTo>
                  <a:pt x="721217" y="369569"/>
                </a:lnTo>
                <a:close/>
              </a:path>
              <a:path w="1765300" h="590550">
                <a:moveTo>
                  <a:pt x="1255889" y="359409"/>
                </a:moveTo>
                <a:lnTo>
                  <a:pt x="1221752" y="359409"/>
                </a:lnTo>
                <a:lnTo>
                  <a:pt x="721188" y="369564"/>
                </a:lnTo>
                <a:lnTo>
                  <a:pt x="908699" y="369569"/>
                </a:lnTo>
                <a:lnTo>
                  <a:pt x="1221785" y="363219"/>
                </a:lnTo>
                <a:lnTo>
                  <a:pt x="1245574" y="363219"/>
                </a:lnTo>
                <a:lnTo>
                  <a:pt x="1255889" y="359409"/>
                </a:lnTo>
                <a:close/>
              </a:path>
              <a:path w="1765300" h="590550">
                <a:moveTo>
                  <a:pt x="701057" y="365759"/>
                </a:moveTo>
                <a:lnTo>
                  <a:pt x="701125" y="367029"/>
                </a:lnTo>
                <a:lnTo>
                  <a:pt x="707777" y="367029"/>
                </a:lnTo>
                <a:lnTo>
                  <a:pt x="701057" y="365759"/>
                </a:lnTo>
                <a:close/>
              </a:path>
              <a:path w="1765300" h="590550">
                <a:moveTo>
                  <a:pt x="1638992" y="363219"/>
                </a:moveTo>
                <a:lnTo>
                  <a:pt x="1640135" y="365759"/>
                </a:lnTo>
                <a:lnTo>
                  <a:pt x="1640834" y="363717"/>
                </a:lnTo>
                <a:lnTo>
                  <a:pt x="1638992" y="363219"/>
                </a:lnTo>
                <a:close/>
              </a:path>
              <a:path w="1765300" h="590550">
                <a:moveTo>
                  <a:pt x="1640834" y="363717"/>
                </a:moveTo>
                <a:lnTo>
                  <a:pt x="1640135" y="365759"/>
                </a:lnTo>
                <a:lnTo>
                  <a:pt x="1648400" y="365759"/>
                </a:lnTo>
                <a:lnTo>
                  <a:pt x="1640834" y="363717"/>
                </a:lnTo>
                <a:close/>
              </a:path>
              <a:path w="1765300" h="590550">
                <a:moveTo>
                  <a:pt x="1641004" y="363219"/>
                </a:moveTo>
                <a:lnTo>
                  <a:pt x="1638992" y="363219"/>
                </a:lnTo>
                <a:lnTo>
                  <a:pt x="1640834" y="363717"/>
                </a:lnTo>
                <a:lnTo>
                  <a:pt x="1641004" y="363219"/>
                </a:lnTo>
                <a:close/>
              </a:path>
              <a:path w="1765300" h="590550">
                <a:moveTo>
                  <a:pt x="1283004" y="353059"/>
                </a:moveTo>
                <a:lnTo>
                  <a:pt x="1268421" y="353059"/>
                </a:lnTo>
                <a:lnTo>
                  <a:pt x="1261332" y="356869"/>
                </a:lnTo>
                <a:lnTo>
                  <a:pt x="1255082" y="356869"/>
                </a:lnTo>
                <a:lnTo>
                  <a:pt x="1244767" y="359409"/>
                </a:lnTo>
                <a:lnTo>
                  <a:pt x="1262474" y="359409"/>
                </a:lnTo>
                <a:lnTo>
                  <a:pt x="1269564" y="355599"/>
                </a:lnTo>
                <a:lnTo>
                  <a:pt x="1278300" y="355599"/>
                </a:lnTo>
                <a:lnTo>
                  <a:pt x="1283004" y="353059"/>
                </a:lnTo>
                <a:close/>
              </a:path>
              <a:path w="1765300" h="590550">
                <a:moveTo>
                  <a:pt x="1278300" y="355599"/>
                </a:moveTo>
                <a:lnTo>
                  <a:pt x="1269564" y="355599"/>
                </a:lnTo>
                <a:lnTo>
                  <a:pt x="1268825" y="356869"/>
                </a:lnTo>
                <a:lnTo>
                  <a:pt x="1275948" y="356869"/>
                </a:lnTo>
                <a:lnTo>
                  <a:pt x="1278300" y="355599"/>
                </a:lnTo>
                <a:close/>
              </a:path>
              <a:path w="1765300" h="590550">
                <a:moveTo>
                  <a:pt x="1306960" y="342899"/>
                </a:moveTo>
                <a:lnTo>
                  <a:pt x="1301685" y="342899"/>
                </a:lnTo>
                <a:lnTo>
                  <a:pt x="1288212" y="349249"/>
                </a:lnTo>
                <a:lnTo>
                  <a:pt x="1281861" y="349249"/>
                </a:lnTo>
                <a:lnTo>
                  <a:pt x="1274772" y="353059"/>
                </a:lnTo>
                <a:lnTo>
                  <a:pt x="1289388" y="353059"/>
                </a:lnTo>
                <a:lnTo>
                  <a:pt x="1303432" y="345439"/>
                </a:lnTo>
                <a:lnTo>
                  <a:pt x="1306960" y="342899"/>
                </a:lnTo>
                <a:close/>
              </a:path>
              <a:path w="1765300" h="590550">
                <a:moveTo>
                  <a:pt x="509338" y="342899"/>
                </a:moveTo>
                <a:lnTo>
                  <a:pt x="465288" y="342899"/>
                </a:lnTo>
                <a:lnTo>
                  <a:pt x="488909" y="346709"/>
                </a:lnTo>
                <a:lnTo>
                  <a:pt x="532958" y="346709"/>
                </a:lnTo>
                <a:lnTo>
                  <a:pt x="509338" y="342899"/>
                </a:lnTo>
                <a:close/>
              </a:path>
              <a:path w="1765300" h="590550">
                <a:moveTo>
                  <a:pt x="465624" y="339089"/>
                </a:moveTo>
                <a:lnTo>
                  <a:pt x="314123" y="339089"/>
                </a:lnTo>
                <a:lnTo>
                  <a:pt x="293819" y="342899"/>
                </a:lnTo>
                <a:lnTo>
                  <a:pt x="489279" y="342899"/>
                </a:lnTo>
                <a:lnTo>
                  <a:pt x="465624" y="339089"/>
                </a:lnTo>
                <a:close/>
              </a:path>
              <a:path w="1765300" h="590550">
                <a:moveTo>
                  <a:pt x="1765260" y="0"/>
                </a:moveTo>
                <a:lnTo>
                  <a:pt x="1674843" y="0"/>
                </a:lnTo>
                <a:lnTo>
                  <a:pt x="1328128" y="326389"/>
                </a:lnTo>
                <a:lnTo>
                  <a:pt x="1324768" y="330199"/>
                </a:lnTo>
                <a:lnTo>
                  <a:pt x="1325205" y="330199"/>
                </a:lnTo>
                <a:lnTo>
                  <a:pt x="1304776" y="340359"/>
                </a:lnTo>
                <a:lnTo>
                  <a:pt x="1301248" y="342899"/>
                </a:lnTo>
                <a:lnTo>
                  <a:pt x="1306524" y="342899"/>
                </a:lnTo>
                <a:lnTo>
                  <a:pt x="1326952" y="332739"/>
                </a:lnTo>
                <a:lnTo>
                  <a:pt x="1330514" y="328929"/>
                </a:lnTo>
                <a:lnTo>
                  <a:pt x="1676658" y="3809"/>
                </a:lnTo>
                <a:lnTo>
                  <a:pt x="1760425" y="3809"/>
                </a:lnTo>
                <a:lnTo>
                  <a:pt x="1761295" y="1269"/>
                </a:lnTo>
                <a:lnTo>
                  <a:pt x="1764825" y="1269"/>
                </a:lnTo>
                <a:lnTo>
                  <a:pt x="1765260" y="0"/>
                </a:lnTo>
                <a:close/>
              </a:path>
              <a:path w="1765300" h="590550">
                <a:moveTo>
                  <a:pt x="1764825" y="1269"/>
                </a:moveTo>
                <a:lnTo>
                  <a:pt x="1761295" y="1269"/>
                </a:lnTo>
                <a:lnTo>
                  <a:pt x="1762908" y="3809"/>
                </a:lnTo>
                <a:lnTo>
                  <a:pt x="1763957" y="3809"/>
                </a:lnTo>
                <a:lnTo>
                  <a:pt x="1764825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708" y="1687063"/>
            <a:ext cx="1764664" cy="493395"/>
          </a:xfrm>
          <a:custGeom>
            <a:avLst/>
            <a:gdLst/>
            <a:ahLst/>
            <a:cxnLst/>
            <a:rect l="l" t="t" r="r" b="b"/>
            <a:pathLst>
              <a:path w="1764665" h="493394">
                <a:moveTo>
                  <a:pt x="510883" y="342258"/>
                </a:moveTo>
                <a:lnTo>
                  <a:pt x="272248" y="342258"/>
                </a:lnTo>
                <a:lnTo>
                  <a:pt x="205025" y="355682"/>
                </a:lnTo>
                <a:lnTo>
                  <a:pt x="191582" y="362392"/>
                </a:lnTo>
                <a:lnTo>
                  <a:pt x="178138" y="365749"/>
                </a:lnTo>
                <a:lnTo>
                  <a:pt x="157972" y="375816"/>
                </a:lnTo>
                <a:lnTo>
                  <a:pt x="147888" y="382526"/>
                </a:lnTo>
                <a:lnTo>
                  <a:pt x="141165" y="389236"/>
                </a:lnTo>
                <a:lnTo>
                  <a:pt x="134442" y="399303"/>
                </a:lnTo>
                <a:lnTo>
                  <a:pt x="124359" y="402657"/>
                </a:lnTo>
                <a:lnTo>
                  <a:pt x="114275" y="409371"/>
                </a:lnTo>
                <a:lnTo>
                  <a:pt x="104192" y="412724"/>
                </a:lnTo>
                <a:lnTo>
                  <a:pt x="94109" y="419434"/>
                </a:lnTo>
                <a:lnTo>
                  <a:pt x="80666" y="422791"/>
                </a:lnTo>
                <a:lnTo>
                  <a:pt x="40333" y="449636"/>
                </a:lnTo>
                <a:lnTo>
                  <a:pt x="33609" y="456346"/>
                </a:lnTo>
                <a:lnTo>
                  <a:pt x="23527" y="463056"/>
                </a:lnTo>
                <a:lnTo>
                  <a:pt x="6722" y="479837"/>
                </a:lnTo>
                <a:lnTo>
                  <a:pt x="0" y="493258"/>
                </a:lnTo>
                <a:lnTo>
                  <a:pt x="1485609" y="493258"/>
                </a:lnTo>
                <a:lnTo>
                  <a:pt x="1492329" y="489901"/>
                </a:lnTo>
                <a:lnTo>
                  <a:pt x="1495689" y="489901"/>
                </a:lnTo>
                <a:lnTo>
                  <a:pt x="1502409" y="486547"/>
                </a:lnTo>
                <a:lnTo>
                  <a:pt x="1509129" y="486547"/>
                </a:lnTo>
                <a:lnTo>
                  <a:pt x="1515849" y="483190"/>
                </a:lnTo>
                <a:lnTo>
                  <a:pt x="1519209" y="483190"/>
                </a:lnTo>
                <a:lnTo>
                  <a:pt x="1525929" y="479837"/>
                </a:lnTo>
                <a:lnTo>
                  <a:pt x="1532649" y="479837"/>
                </a:lnTo>
                <a:lnTo>
                  <a:pt x="1539369" y="476480"/>
                </a:lnTo>
                <a:lnTo>
                  <a:pt x="1549449" y="476480"/>
                </a:lnTo>
                <a:lnTo>
                  <a:pt x="1556202" y="473123"/>
                </a:lnTo>
                <a:lnTo>
                  <a:pt x="1562922" y="473123"/>
                </a:lnTo>
                <a:lnTo>
                  <a:pt x="1566282" y="469770"/>
                </a:lnTo>
                <a:lnTo>
                  <a:pt x="1573002" y="469770"/>
                </a:lnTo>
                <a:lnTo>
                  <a:pt x="1579722" y="466413"/>
                </a:lnTo>
                <a:lnTo>
                  <a:pt x="1583082" y="466413"/>
                </a:lnTo>
                <a:lnTo>
                  <a:pt x="1589802" y="463056"/>
                </a:lnTo>
                <a:lnTo>
                  <a:pt x="1596522" y="463056"/>
                </a:lnTo>
                <a:lnTo>
                  <a:pt x="1603242" y="459703"/>
                </a:lnTo>
                <a:lnTo>
                  <a:pt x="1613322" y="459703"/>
                </a:lnTo>
                <a:lnTo>
                  <a:pt x="1620042" y="456346"/>
                </a:lnTo>
                <a:lnTo>
                  <a:pt x="1626761" y="456346"/>
                </a:lnTo>
                <a:lnTo>
                  <a:pt x="1633481" y="452992"/>
                </a:lnTo>
                <a:lnTo>
                  <a:pt x="1643561" y="452992"/>
                </a:lnTo>
                <a:lnTo>
                  <a:pt x="1650315" y="449636"/>
                </a:lnTo>
                <a:lnTo>
                  <a:pt x="1663755" y="449636"/>
                </a:lnTo>
                <a:lnTo>
                  <a:pt x="1670475" y="446279"/>
                </a:lnTo>
                <a:lnTo>
                  <a:pt x="1680555" y="442925"/>
                </a:lnTo>
                <a:lnTo>
                  <a:pt x="1687275" y="436215"/>
                </a:lnTo>
                <a:lnTo>
                  <a:pt x="1690634" y="429501"/>
                </a:lnTo>
                <a:lnTo>
                  <a:pt x="1693994" y="426148"/>
                </a:lnTo>
                <a:lnTo>
                  <a:pt x="1700714" y="412724"/>
                </a:lnTo>
                <a:lnTo>
                  <a:pt x="1700714" y="406014"/>
                </a:lnTo>
                <a:lnTo>
                  <a:pt x="1697354" y="399303"/>
                </a:lnTo>
                <a:lnTo>
                  <a:pt x="1697354" y="392593"/>
                </a:lnTo>
                <a:lnTo>
                  <a:pt x="1693994" y="385880"/>
                </a:lnTo>
                <a:lnTo>
                  <a:pt x="1687275" y="382526"/>
                </a:lnTo>
                <a:lnTo>
                  <a:pt x="1677195" y="372459"/>
                </a:lnTo>
                <a:lnTo>
                  <a:pt x="1670475" y="372459"/>
                </a:lnTo>
                <a:lnTo>
                  <a:pt x="1663755" y="369102"/>
                </a:lnTo>
                <a:lnTo>
                  <a:pt x="719268" y="369102"/>
                </a:lnTo>
                <a:lnTo>
                  <a:pt x="702468" y="365749"/>
                </a:lnTo>
                <a:lnTo>
                  <a:pt x="662148" y="359035"/>
                </a:lnTo>
                <a:lnTo>
                  <a:pt x="641955" y="359035"/>
                </a:lnTo>
                <a:lnTo>
                  <a:pt x="621795" y="355682"/>
                </a:lnTo>
                <a:lnTo>
                  <a:pt x="598275" y="352325"/>
                </a:lnTo>
                <a:lnTo>
                  <a:pt x="578116" y="348971"/>
                </a:lnTo>
                <a:lnTo>
                  <a:pt x="554596" y="348971"/>
                </a:lnTo>
                <a:lnTo>
                  <a:pt x="531042" y="345614"/>
                </a:lnTo>
                <a:lnTo>
                  <a:pt x="510883" y="342258"/>
                </a:lnTo>
                <a:close/>
              </a:path>
              <a:path w="1764665" h="493394">
                <a:moveTo>
                  <a:pt x="1764587" y="0"/>
                </a:moveTo>
                <a:lnTo>
                  <a:pt x="1673835" y="0"/>
                </a:lnTo>
                <a:lnTo>
                  <a:pt x="1330984" y="325480"/>
                </a:lnTo>
                <a:lnTo>
                  <a:pt x="1317544" y="332194"/>
                </a:lnTo>
                <a:lnTo>
                  <a:pt x="1314184" y="335547"/>
                </a:lnTo>
                <a:lnTo>
                  <a:pt x="1280584" y="352325"/>
                </a:lnTo>
                <a:lnTo>
                  <a:pt x="1273864" y="352325"/>
                </a:lnTo>
                <a:lnTo>
                  <a:pt x="1267144" y="355682"/>
                </a:lnTo>
                <a:lnTo>
                  <a:pt x="1253704" y="355682"/>
                </a:lnTo>
                <a:lnTo>
                  <a:pt x="1246951" y="359035"/>
                </a:lnTo>
                <a:lnTo>
                  <a:pt x="1220071" y="359035"/>
                </a:lnTo>
                <a:lnTo>
                  <a:pt x="719268" y="369102"/>
                </a:lnTo>
                <a:lnTo>
                  <a:pt x="1663755" y="369102"/>
                </a:lnTo>
                <a:lnTo>
                  <a:pt x="1640201" y="365749"/>
                </a:lnTo>
                <a:lnTo>
                  <a:pt x="1764587" y="0"/>
                </a:lnTo>
                <a:close/>
              </a:path>
              <a:path w="1764665" h="493394">
                <a:moveTo>
                  <a:pt x="443650" y="338904"/>
                </a:moveTo>
                <a:lnTo>
                  <a:pt x="312581" y="338904"/>
                </a:lnTo>
                <a:lnTo>
                  <a:pt x="292414" y="342258"/>
                </a:lnTo>
                <a:lnTo>
                  <a:pt x="463843" y="342258"/>
                </a:lnTo>
                <a:lnTo>
                  <a:pt x="443650" y="338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1430" y="2161867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2920" y="0"/>
                </a:lnTo>
              </a:path>
            </a:pathLst>
          </a:custGeom>
          <a:ln w="10067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91558" y="2146803"/>
            <a:ext cx="1577975" cy="0"/>
          </a:xfrm>
          <a:custGeom>
            <a:avLst/>
            <a:gdLst/>
            <a:ahLst/>
            <a:cxnLst/>
            <a:rect l="l" t="t" r="r" b="b"/>
            <a:pathLst>
              <a:path w="1577975">
                <a:moveTo>
                  <a:pt x="0" y="0"/>
                </a:moveTo>
                <a:lnTo>
                  <a:pt x="1577348" y="0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8317" y="2141722"/>
            <a:ext cx="1593215" cy="0"/>
          </a:xfrm>
          <a:custGeom>
            <a:avLst/>
            <a:gdLst/>
            <a:ahLst/>
            <a:cxnLst/>
            <a:rect l="l" t="t" r="r" b="b"/>
            <a:pathLst>
              <a:path w="1593215">
                <a:moveTo>
                  <a:pt x="0" y="0"/>
                </a:moveTo>
                <a:lnTo>
                  <a:pt x="1592639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8650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2097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8900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2347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5790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2597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6040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948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2929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973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317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96623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342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6872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031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38650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2097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8900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2347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5790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2597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6040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3948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2929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973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317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6623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342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6872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031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697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63" y="11743"/>
                </a:lnTo>
                <a:lnTo>
                  <a:pt x="1679" y="10067"/>
                </a:lnTo>
                <a:lnTo>
                  <a:pt x="3363" y="10067"/>
                </a:lnTo>
                <a:lnTo>
                  <a:pt x="3363" y="3356"/>
                </a:lnTo>
                <a:lnTo>
                  <a:pt x="1679" y="3356"/>
                </a:lnTo>
                <a:lnTo>
                  <a:pt x="3363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63" y="10067"/>
                </a:moveTo>
                <a:lnTo>
                  <a:pt x="1679" y="10067"/>
                </a:lnTo>
                <a:lnTo>
                  <a:pt x="3363" y="11743"/>
                </a:lnTo>
                <a:lnTo>
                  <a:pt x="3363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63" y="10067"/>
                </a:lnTo>
                <a:lnTo>
                  <a:pt x="3363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63" y="1680"/>
                </a:moveTo>
                <a:lnTo>
                  <a:pt x="1679" y="3356"/>
                </a:lnTo>
                <a:lnTo>
                  <a:pt x="3363" y="3356"/>
                </a:lnTo>
                <a:lnTo>
                  <a:pt x="3363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63" y="1680"/>
                </a:lnTo>
                <a:lnTo>
                  <a:pt x="3363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0417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43" y="0"/>
                </a:moveTo>
                <a:lnTo>
                  <a:pt x="0" y="0"/>
                </a:lnTo>
                <a:lnTo>
                  <a:pt x="0" y="13423"/>
                </a:lnTo>
                <a:lnTo>
                  <a:pt x="13443" y="13423"/>
                </a:lnTo>
                <a:lnTo>
                  <a:pt x="1344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43" y="1680"/>
                </a:lnTo>
                <a:lnTo>
                  <a:pt x="13443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8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3970" h="13969">
                <a:moveTo>
                  <a:pt x="10083" y="1680"/>
                </a:moveTo>
                <a:lnTo>
                  <a:pt x="10083" y="11743"/>
                </a:lnTo>
                <a:lnTo>
                  <a:pt x="11763" y="10067"/>
                </a:lnTo>
                <a:lnTo>
                  <a:pt x="13443" y="10067"/>
                </a:lnTo>
                <a:lnTo>
                  <a:pt x="13443" y="3356"/>
                </a:lnTo>
                <a:lnTo>
                  <a:pt x="1176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0067"/>
                </a:moveTo>
                <a:lnTo>
                  <a:pt x="11763" y="10067"/>
                </a:lnTo>
                <a:lnTo>
                  <a:pt x="10083" y="11743"/>
                </a:lnTo>
                <a:lnTo>
                  <a:pt x="13443" y="11743"/>
                </a:lnTo>
                <a:lnTo>
                  <a:pt x="13443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8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680"/>
                </a:moveTo>
                <a:lnTo>
                  <a:pt x="10083" y="1680"/>
                </a:lnTo>
                <a:lnTo>
                  <a:pt x="11763" y="3356"/>
                </a:lnTo>
                <a:lnTo>
                  <a:pt x="13443" y="3356"/>
                </a:lnTo>
                <a:lnTo>
                  <a:pt x="1344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6722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63" y="11743"/>
                </a:lnTo>
                <a:lnTo>
                  <a:pt x="1679" y="10067"/>
                </a:lnTo>
                <a:lnTo>
                  <a:pt x="3363" y="10067"/>
                </a:lnTo>
                <a:lnTo>
                  <a:pt x="3363" y="3356"/>
                </a:lnTo>
                <a:lnTo>
                  <a:pt x="1679" y="3356"/>
                </a:lnTo>
                <a:lnTo>
                  <a:pt x="3363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63" y="10067"/>
                </a:moveTo>
                <a:lnTo>
                  <a:pt x="1679" y="10067"/>
                </a:lnTo>
                <a:lnTo>
                  <a:pt x="3363" y="11743"/>
                </a:lnTo>
                <a:lnTo>
                  <a:pt x="3363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63" y="10067"/>
                </a:lnTo>
                <a:lnTo>
                  <a:pt x="3363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63" y="1680"/>
                </a:moveTo>
                <a:lnTo>
                  <a:pt x="1679" y="3356"/>
                </a:lnTo>
                <a:lnTo>
                  <a:pt x="3363" y="3356"/>
                </a:lnTo>
                <a:lnTo>
                  <a:pt x="3363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63" y="1680"/>
                </a:lnTo>
                <a:lnTo>
                  <a:pt x="3363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8066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4110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43" y="0"/>
                </a:moveTo>
                <a:lnTo>
                  <a:pt x="0" y="0"/>
                </a:lnTo>
                <a:lnTo>
                  <a:pt x="0" y="13423"/>
                </a:lnTo>
                <a:lnTo>
                  <a:pt x="13443" y="13423"/>
                </a:lnTo>
                <a:lnTo>
                  <a:pt x="1344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43" y="1680"/>
                </a:lnTo>
                <a:lnTo>
                  <a:pt x="13443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8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3970" h="13969">
                <a:moveTo>
                  <a:pt x="10083" y="1680"/>
                </a:moveTo>
                <a:lnTo>
                  <a:pt x="10083" y="11743"/>
                </a:lnTo>
                <a:lnTo>
                  <a:pt x="11763" y="10067"/>
                </a:lnTo>
                <a:lnTo>
                  <a:pt x="13443" y="10067"/>
                </a:lnTo>
                <a:lnTo>
                  <a:pt x="13443" y="3356"/>
                </a:lnTo>
                <a:lnTo>
                  <a:pt x="1176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0067"/>
                </a:moveTo>
                <a:lnTo>
                  <a:pt x="11763" y="10067"/>
                </a:lnTo>
                <a:lnTo>
                  <a:pt x="10083" y="11743"/>
                </a:lnTo>
                <a:lnTo>
                  <a:pt x="13443" y="11743"/>
                </a:lnTo>
                <a:lnTo>
                  <a:pt x="13443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8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680"/>
                </a:moveTo>
                <a:lnTo>
                  <a:pt x="10083" y="1680"/>
                </a:lnTo>
                <a:lnTo>
                  <a:pt x="11763" y="3356"/>
                </a:lnTo>
                <a:lnTo>
                  <a:pt x="13443" y="3356"/>
                </a:lnTo>
                <a:lnTo>
                  <a:pt x="1344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1091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436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780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63" y="11743"/>
                </a:lnTo>
                <a:lnTo>
                  <a:pt x="1679" y="10067"/>
                </a:lnTo>
                <a:lnTo>
                  <a:pt x="3363" y="10067"/>
                </a:lnTo>
                <a:lnTo>
                  <a:pt x="3363" y="3356"/>
                </a:lnTo>
                <a:lnTo>
                  <a:pt x="1679" y="3356"/>
                </a:lnTo>
                <a:lnTo>
                  <a:pt x="3363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63" y="10067"/>
                </a:moveTo>
                <a:lnTo>
                  <a:pt x="1679" y="10067"/>
                </a:lnTo>
                <a:lnTo>
                  <a:pt x="3363" y="11743"/>
                </a:lnTo>
                <a:lnTo>
                  <a:pt x="3363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63" y="10067"/>
                </a:lnTo>
                <a:lnTo>
                  <a:pt x="3363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63" y="1680"/>
                </a:moveTo>
                <a:lnTo>
                  <a:pt x="1679" y="3356"/>
                </a:lnTo>
                <a:lnTo>
                  <a:pt x="3363" y="3356"/>
                </a:lnTo>
                <a:lnTo>
                  <a:pt x="3363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63" y="1680"/>
                </a:lnTo>
                <a:lnTo>
                  <a:pt x="3363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51250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43" y="0"/>
                </a:moveTo>
                <a:lnTo>
                  <a:pt x="0" y="0"/>
                </a:lnTo>
                <a:lnTo>
                  <a:pt x="0" y="13423"/>
                </a:lnTo>
                <a:lnTo>
                  <a:pt x="13443" y="13423"/>
                </a:lnTo>
                <a:lnTo>
                  <a:pt x="1344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43" y="1680"/>
                </a:lnTo>
                <a:lnTo>
                  <a:pt x="13443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8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3970" h="13969">
                <a:moveTo>
                  <a:pt x="10083" y="1680"/>
                </a:moveTo>
                <a:lnTo>
                  <a:pt x="10083" y="11743"/>
                </a:lnTo>
                <a:lnTo>
                  <a:pt x="11763" y="10067"/>
                </a:lnTo>
                <a:lnTo>
                  <a:pt x="13443" y="10067"/>
                </a:lnTo>
                <a:lnTo>
                  <a:pt x="13443" y="3356"/>
                </a:lnTo>
                <a:lnTo>
                  <a:pt x="1176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0067"/>
                </a:moveTo>
                <a:lnTo>
                  <a:pt x="11763" y="10067"/>
                </a:lnTo>
                <a:lnTo>
                  <a:pt x="10083" y="11743"/>
                </a:lnTo>
                <a:lnTo>
                  <a:pt x="13443" y="11743"/>
                </a:lnTo>
                <a:lnTo>
                  <a:pt x="13443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8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680"/>
                </a:moveTo>
                <a:lnTo>
                  <a:pt x="10083" y="1680"/>
                </a:lnTo>
                <a:lnTo>
                  <a:pt x="11763" y="3356"/>
                </a:lnTo>
                <a:lnTo>
                  <a:pt x="13443" y="3356"/>
                </a:lnTo>
                <a:lnTo>
                  <a:pt x="1344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6805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63" y="11743"/>
                </a:lnTo>
                <a:lnTo>
                  <a:pt x="1679" y="10067"/>
                </a:lnTo>
                <a:lnTo>
                  <a:pt x="3363" y="10067"/>
                </a:lnTo>
                <a:lnTo>
                  <a:pt x="3363" y="3356"/>
                </a:lnTo>
                <a:lnTo>
                  <a:pt x="1679" y="3356"/>
                </a:lnTo>
                <a:lnTo>
                  <a:pt x="3363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63" y="10067"/>
                </a:moveTo>
                <a:lnTo>
                  <a:pt x="1679" y="10067"/>
                </a:lnTo>
                <a:lnTo>
                  <a:pt x="3363" y="11743"/>
                </a:lnTo>
                <a:lnTo>
                  <a:pt x="3363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63" y="10067"/>
                </a:lnTo>
                <a:lnTo>
                  <a:pt x="3363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63" y="1680"/>
                </a:moveTo>
                <a:lnTo>
                  <a:pt x="1679" y="3356"/>
                </a:lnTo>
                <a:lnTo>
                  <a:pt x="3363" y="3356"/>
                </a:lnTo>
                <a:lnTo>
                  <a:pt x="3363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63" y="1680"/>
                </a:lnTo>
                <a:lnTo>
                  <a:pt x="3363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8149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1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19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94942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43" y="0"/>
                </a:moveTo>
                <a:lnTo>
                  <a:pt x="0" y="0"/>
                </a:lnTo>
                <a:lnTo>
                  <a:pt x="0" y="13423"/>
                </a:lnTo>
                <a:lnTo>
                  <a:pt x="13443" y="13423"/>
                </a:lnTo>
                <a:lnTo>
                  <a:pt x="1344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43" y="1680"/>
                </a:lnTo>
                <a:lnTo>
                  <a:pt x="13443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8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3970" h="13969">
                <a:moveTo>
                  <a:pt x="10083" y="1680"/>
                </a:moveTo>
                <a:lnTo>
                  <a:pt x="10083" y="11743"/>
                </a:lnTo>
                <a:lnTo>
                  <a:pt x="11763" y="10067"/>
                </a:lnTo>
                <a:lnTo>
                  <a:pt x="13443" y="10067"/>
                </a:lnTo>
                <a:lnTo>
                  <a:pt x="13443" y="3356"/>
                </a:lnTo>
                <a:lnTo>
                  <a:pt x="1176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0067"/>
                </a:moveTo>
                <a:lnTo>
                  <a:pt x="11763" y="10067"/>
                </a:lnTo>
                <a:lnTo>
                  <a:pt x="10083" y="11743"/>
                </a:lnTo>
                <a:lnTo>
                  <a:pt x="13443" y="11743"/>
                </a:lnTo>
                <a:lnTo>
                  <a:pt x="13443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8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  <a:path w="13970" h="13969">
                <a:moveTo>
                  <a:pt x="13443" y="1680"/>
                </a:moveTo>
                <a:lnTo>
                  <a:pt x="10083" y="1680"/>
                </a:lnTo>
                <a:lnTo>
                  <a:pt x="11763" y="3356"/>
                </a:lnTo>
                <a:lnTo>
                  <a:pt x="13443" y="3356"/>
                </a:lnTo>
                <a:lnTo>
                  <a:pt x="1344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1174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1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19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5192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38635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63" y="11743"/>
                </a:lnTo>
                <a:lnTo>
                  <a:pt x="1683" y="10067"/>
                </a:lnTo>
                <a:lnTo>
                  <a:pt x="3363" y="10067"/>
                </a:lnTo>
                <a:lnTo>
                  <a:pt x="3363" y="3356"/>
                </a:lnTo>
                <a:lnTo>
                  <a:pt x="1683" y="3356"/>
                </a:lnTo>
                <a:lnTo>
                  <a:pt x="3363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63" y="10067"/>
                </a:moveTo>
                <a:lnTo>
                  <a:pt x="1683" y="10067"/>
                </a:lnTo>
                <a:lnTo>
                  <a:pt x="3363" y="11743"/>
                </a:lnTo>
                <a:lnTo>
                  <a:pt x="3363" y="10067"/>
                </a:lnTo>
                <a:close/>
              </a:path>
              <a:path w="10160" h="13969">
                <a:moveTo>
                  <a:pt x="6723" y="10067"/>
                </a:moveTo>
                <a:lnTo>
                  <a:pt x="3363" y="10067"/>
                </a:lnTo>
                <a:lnTo>
                  <a:pt x="3363" y="11743"/>
                </a:lnTo>
                <a:lnTo>
                  <a:pt x="6723" y="11743"/>
                </a:lnTo>
                <a:lnTo>
                  <a:pt x="6723" y="10067"/>
                </a:lnTo>
                <a:close/>
              </a:path>
              <a:path w="10160" h="13969">
                <a:moveTo>
                  <a:pt x="6723" y="1680"/>
                </a:moveTo>
                <a:lnTo>
                  <a:pt x="6723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23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63" y="1680"/>
                </a:moveTo>
                <a:lnTo>
                  <a:pt x="1683" y="3356"/>
                </a:lnTo>
                <a:lnTo>
                  <a:pt x="3363" y="3356"/>
                </a:lnTo>
                <a:lnTo>
                  <a:pt x="3363" y="1680"/>
                </a:lnTo>
                <a:close/>
              </a:path>
              <a:path w="10160" h="13969">
                <a:moveTo>
                  <a:pt x="6723" y="1680"/>
                </a:moveTo>
                <a:lnTo>
                  <a:pt x="3363" y="1680"/>
                </a:lnTo>
                <a:lnTo>
                  <a:pt x="3363" y="3356"/>
                </a:lnTo>
                <a:lnTo>
                  <a:pt x="6723" y="3356"/>
                </a:lnTo>
                <a:lnTo>
                  <a:pt x="6723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23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89031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31" y="2069590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10066"/>
                </a:moveTo>
                <a:lnTo>
                  <a:pt x="10083" y="10066"/>
                </a:lnTo>
                <a:lnTo>
                  <a:pt x="10083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8791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45351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31911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15111" y="2069590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10066"/>
                </a:moveTo>
                <a:lnTo>
                  <a:pt x="10083" y="10066"/>
                </a:lnTo>
                <a:lnTo>
                  <a:pt x="10083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1638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88198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71398" y="2069590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10066"/>
                </a:moveTo>
                <a:lnTo>
                  <a:pt x="10083" y="10066"/>
                </a:lnTo>
                <a:lnTo>
                  <a:pt x="10083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57958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4518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31078" y="2069590"/>
            <a:ext cx="6985" cy="10160"/>
          </a:xfrm>
          <a:custGeom>
            <a:avLst/>
            <a:gdLst/>
            <a:ahLst/>
            <a:cxnLst/>
            <a:rect l="l" t="t" r="r" b="b"/>
            <a:pathLst>
              <a:path w="6985" h="10160">
                <a:moveTo>
                  <a:pt x="0" y="10066"/>
                </a:moveTo>
                <a:lnTo>
                  <a:pt x="6722" y="10066"/>
                </a:lnTo>
                <a:lnTo>
                  <a:pt x="67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7351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70551" y="206791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7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7"/>
                </a:lnTo>
                <a:lnTo>
                  <a:pt x="13439" y="11747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57111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43671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0231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13398" y="206791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73" y="0"/>
                </a:moveTo>
                <a:lnTo>
                  <a:pt x="0" y="0"/>
                </a:lnTo>
                <a:lnTo>
                  <a:pt x="0" y="13423"/>
                </a:lnTo>
                <a:lnTo>
                  <a:pt x="13473" y="13423"/>
                </a:lnTo>
                <a:lnTo>
                  <a:pt x="13473" y="11747"/>
                </a:lnTo>
                <a:lnTo>
                  <a:pt x="3393" y="11747"/>
                </a:lnTo>
                <a:lnTo>
                  <a:pt x="1713" y="10067"/>
                </a:lnTo>
                <a:lnTo>
                  <a:pt x="3393" y="10067"/>
                </a:lnTo>
                <a:lnTo>
                  <a:pt x="3393" y="3356"/>
                </a:lnTo>
                <a:lnTo>
                  <a:pt x="1713" y="3356"/>
                </a:lnTo>
                <a:lnTo>
                  <a:pt x="3393" y="1680"/>
                </a:lnTo>
                <a:lnTo>
                  <a:pt x="13473" y="1680"/>
                </a:lnTo>
                <a:lnTo>
                  <a:pt x="13473" y="0"/>
                </a:lnTo>
                <a:close/>
              </a:path>
              <a:path w="13970" h="13969">
                <a:moveTo>
                  <a:pt x="3393" y="10067"/>
                </a:moveTo>
                <a:lnTo>
                  <a:pt x="1713" y="10067"/>
                </a:lnTo>
                <a:lnTo>
                  <a:pt x="3393" y="11747"/>
                </a:lnTo>
                <a:lnTo>
                  <a:pt x="3393" y="10067"/>
                </a:lnTo>
                <a:close/>
              </a:path>
              <a:path w="13970" h="13969">
                <a:moveTo>
                  <a:pt x="10113" y="10067"/>
                </a:moveTo>
                <a:lnTo>
                  <a:pt x="3393" y="10067"/>
                </a:lnTo>
                <a:lnTo>
                  <a:pt x="3393" y="11747"/>
                </a:lnTo>
                <a:lnTo>
                  <a:pt x="10113" y="11747"/>
                </a:lnTo>
                <a:lnTo>
                  <a:pt x="10113" y="10067"/>
                </a:lnTo>
                <a:close/>
              </a:path>
              <a:path w="13970" h="13969">
                <a:moveTo>
                  <a:pt x="10113" y="1680"/>
                </a:moveTo>
                <a:lnTo>
                  <a:pt x="10113" y="11747"/>
                </a:lnTo>
                <a:lnTo>
                  <a:pt x="11793" y="10067"/>
                </a:lnTo>
                <a:lnTo>
                  <a:pt x="13473" y="10067"/>
                </a:lnTo>
                <a:lnTo>
                  <a:pt x="13473" y="3356"/>
                </a:lnTo>
                <a:lnTo>
                  <a:pt x="11793" y="3356"/>
                </a:lnTo>
                <a:lnTo>
                  <a:pt x="10113" y="1680"/>
                </a:lnTo>
                <a:close/>
              </a:path>
              <a:path w="13970" h="13969">
                <a:moveTo>
                  <a:pt x="13473" y="10067"/>
                </a:moveTo>
                <a:lnTo>
                  <a:pt x="11793" y="10067"/>
                </a:lnTo>
                <a:lnTo>
                  <a:pt x="10113" y="11747"/>
                </a:lnTo>
                <a:lnTo>
                  <a:pt x="13473" y="11747"/>
                </a:lnTo>
                <a:lnTo>
                  <a:pt x="13473" y="10067"/>
                </a:lnTo>
                <a:close/>
              </a:path>
              <a:path w="13970" h="13969">
                <a:moveTo>
                  <a:pt x="3393" y="1680"/>
                </a:moveTo>
                <a:lnTo>
                  <a:pt x="1713" y="3356"/>
                </a:lnTo>
                <a:lnTo>
                  <a:pt x="3393" y="3356"/>
                </a:lnTo>
                <a:lnTo>
                  <a:pt x="3393" y="1680"/>
                </a:lnTo>
                <a:close/>
              </a:path>
              <a:path w="13970" h="13969">
                <a:moveTo>
                  <a:pt x="10113" y="1680"/>
                </a:moveTo>
                <a:lnTo>
                  <a:pt x="3393" y="1680"/>
                </a:lnTo>
                <a:lnTo>
                  <a:pt x="3393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  <a:path w="13970" h="13969">
                <a:moveTo>
                  <a:pt x="13473" y="1680"/>
                </a:moveTo>
                <a:lnTo>
                  <a:pt x="10113" y="1680"/>
                </a:lnTo>
                <a:lnTo>
                  <a:pt x="11793" y="3356"/>
                </a:lnTo>
                <a:lnTo>
                  <a:pt x="13473" y="3356"/>
                </a:lnTo>
                <a:lnTo>
                  <a:pt x="1347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9958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86518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69718" y="206791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7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7"/>
                </a:lnTo>
                <a:lnTo>
                  <a:pt x="13439" y="11747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56278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42838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29399" y="20679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7"/>
                </a:lnTo>
                <a:lnTo>
                  <a:pt x="3359" y="11747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7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7"/>
                </a:lnTo>
                <a:lnTo>
                  <a:pt x="6719" y="11747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7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7"/>
                </a:lnTo>
                <a:lnTo>
                  <a:pt x="10079" y="11747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84012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97455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14245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27718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41158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54598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71398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84838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98278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1511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2855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41991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5879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7223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84012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97455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14245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27718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41158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54598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71398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4838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98278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1511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2855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41991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5879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7223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82332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83" y="0"/>
                </a:moveTo>
                <a:lnTo>
                  <a:pt x="0" y="0"/>
                </a:lnTo>
                <a:lnTo>
                  <a:pt x="0" y="13423"/>
                </a:lnTo>
                <a:lnTo>
                  <a:pt x="10083" y="13423"/>
                </a:lnTo>
                <a:lnTo>
                  <a:pt x="1008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83" y="1680"/>
                </a:lnTo>
                <a:lnTo>
                  <a:pt x="10083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403" y="10067"/>
                </a:lnTo>
                <a:lnTo>
                  <a:pt x="10083" y="10067"/>
                </a:lnTo>
                <a:lnTo>
                  <a:pt x="10083" y="3356"/>
                </a:lnTo>
                <a:lnTo>
                  <a:pt x="8403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0067"/>
                </a:moveTo>
                <a:lnTo>
                  <a:pt x="8403" y="10067"/>
                </a:lnTo>
                <a:lnTo>
                  <a:pt x="6719" y="11743"/>
                </a:lnTo>
                <a:lnTo>
                  <a:pt x="10083" y="11743"/>
                </a:lnTo>
                <a:lnTo>
                  <a:pt x="10083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83" y="1680"/>
                </a:moveTo>
                <a:lnTo>
                  <a:pt x="6719" y="1680"/>
                </a:lnTo>
                <a:lnTo>
                  <a:pt x="8403" y="3356"/>
                </a:lnTo>
                <a:lnTo>
                  <a:pt x="10083" y="3356"/>
                </a:lnTo>
                <a:lnTo>
                  <a:pt x="1008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95775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29" y="0"/>
                </a:moveTo>
                <a:lnTo>
                  <a:pt x="0" y="0"/>
                </a:lnTo>
                <a:lnTo>
                  <a:pt x="0" y="13423"/>
                </a:lnTo>
                <a:lnTo>
                  <a:pt x="13429" y="13423"/>
                </a:lnTo>
                <a:lnTo>
                  <a:pt x="1342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29" y="1680"/>
                </a:lnTo>
                <a:lnTo>
                  <a:pt x="1342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6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69" y="11743"/>
                </a:lnTo>
                <a:lnTo>
                  <a:pt x="10069" y="10067"/>
                </a:lnTo>
                <a:close/>
              </a:path>
              <a:path w="13970" h="13969">
                <a:moveTo>
                  <a:pt x="10069" y="1680"/>
                </a:moveTo>
                <a:lnTo>
                  <a:pt x="10069" y="11743"/>
                </a:lnTo>
                <a:lnTo>
                  <a:pt x="11749" y="10067"/>
                </a:lnTo>
                <a:lnTo>
                  <a:pt x="13429" y="10067"/>
                </a:lnTo>
                <a:lnTo>
                  <a:pt x="13429" y="3356"/>
                </a:lnTo>
                <a:lnTo>
                  <a:pt x="11749" y="3356"/>
                </a:lnTo>
                <a:lnTo>
                  <a:pt x="10069" y="1680"/>
                </a:lnTo>
                <a:close/>
              </a:path>
              <a:path w="13970" h="13969">
                <a:moveTo>
                  <a:pt x="13429" y="10067"/>
                </a:moveTo>
                <a:lnTo>
                  <a:pt x="11749" y="10067"/>
                </a:lnTo>
                <a:lnTo>
                  <a:pt x="10069" y="11743"/>
                </a:lnTo>
                <a:lnTo>
                  <a:pt x="13429" y="11743"/>
                </a:lnTo>
                <a:lnTo>
                  <a:pt x="1342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6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69" y="3356"/>
                </a:lnTo>
                <a:lnTo>
                  <a:pt x="10069" y="1680"/>
                </a:lnTo>
                <a:close/>
              </a:path>
              <a:path w="13970" h="13969">
                <a:moveTo>
                  <a:pt x="13429" y="1680"/>
                </a:moveTo>
                <a:lnTo>
                  <a:pt x="10069" y="1680"/>
                </a:lnTo>
                <a:lnTo>
                  <a:pt x="11749" y="3356"/>
                </a:lnTo>
                <a:lnTo>
                  <a:pt x="13429" y="3356"/>
                </a:lnTo>
                <a:lnTo>
                  <a:pt x="1342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12565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93" y="11743"/>
                </a:lnTo>
                <a:lnTo>
                  <a:pt x="1679" y="10067"/>
                </a:lnTo>
                <a:lnTo>
                  <a:pt x="3393" y="10067"/>
                </a:lnTo>
                <a:lnTo>
                  <a:pt x="3393" y="3356"/>
                </a:lnTo>
                <a:lnTo>
                  <a:pt x="1679" y="3356"/>
                </a:lnTo>
                <a:lnTo>
                  <a:pt x="3393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60" h="13969">
                <a:moveTo>
                  <a:pt x="3393" y="10067"/>
                </a:moveTo>
                <a:lnTo>
                  <a:pt x="1679" y="10067"/>
                </a:lnTo>
                <a:lnTo>
                  <a:pt x="3393" y="11743"/>
                </a:lnTo>
                <a:lnTo>
                  <a:pt x="3393" y="10067"/>
                </a:lnTo>
                <a:close/>
              </a:path>
              <a:path w="10160" h="13969">
                <a:moveTo>
                  <a:pt x="6753" y="10067"/>
                </a:moveTo>
                <a:lnTo>
                  <a:pt x="3393" y="10067"/>
                </a:lnTo>
                <a:lnTo>
                  <a:pt x="3393" y="11743"/>
                </a:lnTo>
                <a:lnTo>
                  <a:pt x="6753" y="11743"/>
                </a:lnTo>
                <a:lnTo>
                  <a:pt x="6753" y="10067"/>
                </a:lnTo>
                <a:close/>
              </a:path>
              <a:path w="10160" h="13969">
                <a:moveTo>
                  <a:pt x="6753" y="1680"/>
                </a:moveTo>
                <a:lnTo>
                  <a:pt x="6753" y="11743"/>
                </a:lnTo>
                <a:lnTo>
                  <a:pt x="8433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43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0067"/>
                </a:moveTo>
                <a:lnTo>
                  <a:pt x="8433" y="10067"/>
                </a:lnTo>
                <a:lnTo>
                  <a:pt x="6753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60" h="13969">
                <a:moveTo>
                  <a:pt x="3393" y="1680"/>
                </a:moveTo>
                <a:lnTo>
                  <a:pt x="1679" y="3356"/>
                </a:lnTo>
                <a:lnTo>
                  <a:pt x="3393" y="3356"/>
                </a:lnTo>
                <a:lnTo>
                  <a:pt x="3393" y="1680"/>
                </a:lnTo>
                <a:close/>
              </a:path>
              <a:path w="10160" h="13969">
                <a:moveTo>
                  <a:pt x="6753" y="1680"/>
                </a:moveTo>
                <a:lnTo>
                  <a:pt x="3393" y="1680"/>
                </a:lnTo>
                <a:lnTo>
                  <a:pt x="3393" y="3356"/>
                </a:lnTo>
                <a:lnTo>
                  <a:pt x="675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680"/>
                </a:moveTo>
                <a:lnTo>
                  <a:pt x="6753" y="1680"/>
                </a:lnTo>
                <a:lnTo>
                  <a:pt x="8433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26038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39478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52918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69718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83158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96598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13398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93" y="11743"/>
                </a:lnTo>
                <a:lnTo>
                  <a:pt x="1713" y="10067"/>
                </a:lnTo>
                <a:lnTo>
                  <a:pt x="3393" y="10067"/>
                </a:lnTo>
                <a:lnTo>
                  <a:pt x="3393" y="3356"/>
                </a:lnTo>
                <a:lnTo>
                  <a:pt x="1713" y="3356"/>
                </a:lnTo>
                <a:lnTo>
                  <a:pt x="3393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60" h="13969">
                <a:moveTo>
                  <a:pt x="3393" y="10067"/>
                </a:moveTo>
                <a:lnTo>
                  <a:pt x="1713" y="10067"/>
                </a:lnTo>
                <a:lnTo>
                  <a:pt x="3393" y="11743"/>
                </a:lnTo>
                <a:lnTo>
                  <a:pt x="3393" y="10067"/>
                </a:lnTo>
                <a:close/>
              </a:path>
              <a:path w="10160" h="13969">
                <a:moveTo>
                  <a:pt x="6753" y="10067"/>
                </a:moveTo>
                <a:lnTo>
                  <a:pt x="3393" y="10067"/>
                </a:lnTo>
                <a:lnTo>
                  <a:pt x="3393" y="11743"/>
                </a:lnTo>
                <a:lnTo>
                  <a:pt x="6753" y="11743"/>
                </a:lnTo>
                <a:lnTo>
                  <a:pt x="6753" y="10067"/>
                </a:lnTo>
                <a:close/>
              </a:path>
              <a:path w="10160" h="13969">
                <a:moveTo>
                  <a:pt x="6753" y="1680"/>
                </a:moveTo>
                <a:lnTo>
                  <a:pt x="6753" y="11743"/>
                </a:lnTo>
                <a:lnTo>
                  <a:pt x="8433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43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0067"/>
                </a:moveTo>
                <a:lnTo>
                  <a:pt x="8433" y="10067"/>
                </a:lnTo>
                <a:lnTo>
                  <a:pt x="6753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60" h="13969">
                <a:moveTo>
                  <a:pt x="3393" y="1680"/>
                </a:moveTo>
                <a:lnTo>
                  <a:pt x="1713" y="3356"/>
                </a:lnTo>
                <a:lnTo>
                  <a:pt x="3393" y="3356"/>
                </a:lnTo>
                <a:lnTo>
                  <a:pt x="3393" y="1680"/>
                </a:lnTo>
                <a:close/>
              </a:path>
              <a:path w="10160" h="13969">
                <a:moveTo>
                  <a:pt x="6753" y="1680"/>
                </a:moveTo>
                <a:lnTo>
                  <a:pt x="3393" y="1680"/>
                </a:lnTo>
                <a:lnTo>
                  <a:pt x="3393" y="3356"/>
                </a:lnTo>
                <a:lnTo>
                  <a:pt x="675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680"/>
                </a:moveTo>
                <a:lnTo>
                  <a:pt x="6753" y="1680"/>
                </a:lnTo>
                <a:lnTo>
                  <a:pt x="8433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2687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40311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5711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7055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5944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29384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42823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5962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7306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8650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03303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1677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3021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43656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6045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7389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8733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0413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1760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3104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44489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6128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7472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8816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04968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18442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3188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4868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6212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7556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89001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05801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19275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32714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15944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29384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42823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5962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7306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8650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03303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1677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3021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43656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6045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7389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8733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0413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1760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3104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44489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6128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7472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8816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04968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18442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3188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4868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6212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7556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89001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05801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19275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32714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1423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93" y="11743"/>
                </a:lnTo>
                <a:lnTo>
                  <a:pt x="1713" y="10067"/>
                </a:lnTo>
                <a:lnTo>
                  <a:pt x="3393" y="10067"/>
                </a:lnTo>
                <a:lnTo>
                  <a:pt x="3393" y="3356"/>
                </a:lnTo>
                <a:lnTo>
                  <a:pt x="1713" y="3356"/>
                </a:lnTo>
                <a:lnTo>
                  <a:pt x="3393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60" h="13969">
                <a:moveTo>
                  <a:pt x="3393" y="10067"/>
                </a:moveTo>
                <a:lnTo>
                  <a:pt x="1713" y="10067"/>
                </a:lnTo>
                <a:lnTo>
                  <a:pt x="3393" y="11743"/>
                </a:lnTo>
                <a:lnTo>
                  <a:pt x="3393" y="10067"/>
                </a:lnTo>
                <a:close/>
              </a:path>
              <a:path w="10160" h="13969">
                <a:moveTo>
                  <a:pt x="6753" y="10067"/>
                </a:moveTo>
                <a:lnTo>
                  <a:pt x="3393" y="10067"/>
                </a:lnTo>
                <a:lnTo>
                  <a:pt x="3393" y="11743"/>
                </a:lnTo>
                <a:lnTo>
                  <a:pt x="6753" y="11743"/>
                </a:lnTo>
                <a:lnTo>
                  <a:pt x="6753" y="10067"/>
                </a:lnTo>
                <a:close/>
              </a:path>
              <a:path w="10160" h="13969">
                <a:moveTo>
                  <a:pt x="6753" y="1680"/>
                </a:moveTo>
                <a:lnTo>
                  <a:pt x="6753" y="11743"/>
                </a:lnTo>
                <a:lnTo>
                  <a:pt x="8433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43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0067"/>
                </a:moveTo>
                <a:lnTo>
                  <a:pt x="8433" y="10067"/>
                </a:lnTo>
                <a:lnTo>
                  <a:pt x="6753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60" h="13969">
                <a:moveTo>
                  <a:pt x="3393" y="1680"/>
                </a:moveTo>
                <a:lnTo>
                  <a:pt x="1713" y="3356"/>
                </a:lnTo>
                <a:lnTo>
                  <a:pt x="3393" y="3356"/>
                </a:lnTo>
                <a:lnTo>
                  <a:pt x="3393" y="1680"/>
                </a:lnTo>
                <a:close/>
              </a:path>
              <a:path w="10160" h="13969">
                <a:moveTo>
                  <a:pt x="6753" y="1680"/>
                </a:moveTo>
                <a:lnTo>
                  <a:pt x="3393" y="1680"/>
                </a:lnTo>
                <a:lnTo>
                  <a:pt x="3393" y="3356"/>
                </a:lnTo>
                <a:lnTo>
                  <a:pt x="675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680"/>
                </a:moveTo>
                <a:lnTo>
                  <a:pt x="6753" y="1680"/>
                </a:lnTo>
                <a:lnTo>
                  <a:pt x="8433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27704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241144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5794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7138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8482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0162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1506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93" y="11743"/>
                </a:lnTo>
                <a:lnTo>
                  <a:pt x="1713" y="10067"/>
                </a:lnTo>
                <a:lnTo>
                  <a:pt x="3393" y="10067"/>
                </a:lnTo>
                <a:lnTo>
                  <a:pt x="3393" y="3356"/>
                </a:lnTo>
                <a:lnTo>
                  <a:pt x="1713" y="3356"/>
                </a:lnTo>
                <a:lnTo>
                  <a:pt x="3393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60" h="13969">
                <a:moveTo>
                  <a:pt x="3393" y="10067"/>
                </a:moveTo>
                <a:lnTo>
                  <a:pt x="1713" y="10067"/>
                </a:lnTo>
                <a:lnTo>
                  <a:pt x="3393" y="11743"/>
                </a:lnTo>
                <a:lnTo>
                  <a:pt x="3393" y="10067"/>
                </a:lnTo>
                <a:close/>
              </a:path>
              <a:path w="10160" h="13969">
                <a:moveTo>
                  <a:pt x="6753" y="10067"/>
                </a:moveTo>
                <a:lnTo>
                  <a:pt x="3393" y="10067"/>
                </a:lnTo>
                <a:lnTo>
                  <a:pt x="3393" y="11743"/>
                </a:lnTo>
                <a:lnTo>
                  <a:pt x="6753" y="11743"/>
                </a:lnTo>
                <a:lnTo>
                  <a:pt x="6753" y="10067"/>
                </a:lnTo>
                <a:close/>
              </a:path>
              <a:path w="10160" h="13969">
                <a:moveTo>
                  <a:pt x="6753" y="1680"/>
                </a:moveTo>
                <a:lnTo>
                  <a:pt x="6753" y="11743"/>
                </a:lnTo>
                <a:lnTo>
                  <a:pt x="8433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43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0067"/>
                </a:moveTo>
                <a:lnTo>
                  <a:pt x="8433" y="10067"/>
                </a:lnTo>
                <a:lnTo>
                  <a:pt x="6753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60" h="13969">
                <a:moveTo>
                  <a:pt x="3393" y="1680"/>
                </a:moveTo>
                <a:lnTo>
                  <a:pt x="1713" y="3356"/>
                </a:lnTo>
                <a:lnTo>
                  <a:pt x="3393" y="3356"/>
                </a:lnTo>
                <a:lnTo>
                  <a:pt x="3393" y="1680"/>
                </a:lnTo>
                <a:close/>
              </a:path>
              <a:path w="10160" h="13969">
                <a:moveTo>
                  <a:pt x="6753" y="1680"/>
                </a:moveTo>
                <a:lnTo>
                  <a:pt x="3393" y="1680"/>
                </a:lnTo>
                <a:lnTo>
                  <a:pt x="3393" y="3356"/>
                </a:lnTo>
                <a:lnTo>
                  <a:pt x="6753" y="3356"/>
                </a:lnTo>
                <a:lnTo>
                  <a:pt x="6753" y="1680"/>
                </a:lnTo>
                <a:close/>
              </a:path>
              <a:path w="10160" h="13969">
                <a:moveTo>
                  <a:pt x="10113" y="1680"/>
                </a:moveTo>
                <a:lnTo>
                  <a:pt x="6753" y="1680"/>
                </a:lnTo>
                <a:lnTo>
                  <a:pt x="8433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2853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41976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5877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7221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8565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0245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1592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2936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42809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5960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7304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86488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6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60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60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6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60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60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50328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1676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30202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54700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6044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7388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87321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04121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617594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631034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676394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689834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706634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20107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733547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75034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763787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7722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90666" y="2156833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0" y="6710"/>
                </a:moveTo>
                <a:lnTo>
                  <a:pt x="10083" y="6710"/>
                </a:lnTo>
                <a:lnTo>
                  <a:pt x="10083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807466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820940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83437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5117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6461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7805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9485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908299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21772" y="21568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0" y="6710"/>
                </a:moveTo>
                <a:lnTo>
                  <a:pt x="6722" y="6710"/>
                </a:lnTo>
                <a:lnTo>
                  <a:pt x="6722" y="0"/>
                </a:lnTo>
                <a:lnTo>
                  <a:pt x="0" y="0"/>
                </a:lnTo>
                <a:lnTo>
                  <a:pt x="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676394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689834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06634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720107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733547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75034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763787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77722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790666" y="216354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55"/>
                </a:moveTo>
                <a:lnTo>
                  <a:pt x="10083" y="3355"/>
                </a:lnTo>
                <a:lnTo>
                  <a:pt x="10083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807466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20940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83437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5117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86461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87805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9485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08299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21772" y="2163545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55"/>
                </a:moveTo>
                <a:lnTo>
                  <a:pt x="6722" y="3355"/>
                </a:lnTo>
                <a:lnTo>
                  <a:pt x="6722" y="0"/>
                </a:lnTo>
                <a:lnTo>
                  <a:pt x="0" y="0"/>
                </a:lnTo>
                <a:lnTo>
                  <a:pt x="0" y="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674714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688154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704954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71842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73186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74866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762107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77554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788987" y="215515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439" y="0"/>
                </a:moveTo>
                <a:lnTo>
                  <a:pt x="0" y="0"/>
                </a:lnTo>
                <a:lnTo>
                  <a:pt x="0" y="13423"/>
                </a:lnTo>
                <a:lnTo>
                  <a:pt x="13439" y="13423"/>
                </a:lnTo>
                <a:lnTo>
                  <a:pt x="1343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3439" y="1680"/>
                </a:lnTo>
                <a:lnTo>
                  <a:pt x="13439" y="0"/>
                </a:lnTo>
                <a:close/>
              </a:path>
              <a:path w="13970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3970" h="13969">
                <a:moveTo>
                  <a:pt x="1007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3970" h="13969">
                <a:moveTo>
                  <a:pt x="10079" y="1680"/>
                </a:moveTo>
                <a:lnTo>
                  <a:pt x="10079" y="11743"/>
                </a:lnTo>
                <a:lnTo>
                  <a:pt x="11759" y="10067"/>
                </a:lnTo>
                <a:lnTo>
                  <a:pt x="13439" y="10067"/>
                </a:lnTo>
                <a:lnTo>
                  <a:pt x="13439" y="3356"/>
                </a:lnTo>
                <a:lnTo>
                  <a:pt x="1175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0067"/>
                </a:moveTo>
                <a:lnTo>
                  <a:pt x="11759" y="10067"/>
                </a:lnTo>
                <a:lnTo>
                  <a:pt x="10079" y="11743"/>
                </a:lnTo>
                <a:lnTo>
                  <a:pt x="13439" y="11743"/>
                </a:lnTo>
                <a:lnTo>
                  <a:pt x="13439" y="10067"/>
                </a:lnTo>
                <a:close/>
              </a:path>
              <a:path w="13970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3970" h="13969">
                <a:moveTo>
                  <a:pt x="1007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  <a:path w="13970" h="13969">
                <a:moveTo>
                  <a:pt x="13439" y="1680"/>
                </a:moveTo>
                <a:lnTo>
                  <a:pt x="10079" y="1680"/>
                </a:lnTo>
                <a:lnTo>
                  <a:pt x="11759" y="3356"/>
                </a:lnTo>
                <a:lnTo>
                  <a:pt x="13439" y="3356"/>
                </a:lnTo>
                <a:lnTo>
                  <a:pt x="1343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805786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113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113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81926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3269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4949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62940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7637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9317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906619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113" y="0"/>
                </a:moveTo>
                <a:lnTo>
                  <a:pt x="0" y="0"/>
                </a:lnTo>
                <a:lnTo>
                  <a:pt x="0" y="13423"/>
                </a:lnTo>
                <a:lnTo>
                  <a:pt x="10113" y="13423"/>
                </a:lnTo>
                <a:lnTo>
                  <a:pt x="10113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113" y="1680"/>
                </a:lnTo>
                <a:lnTo>
                  <a:pt x="10113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113" y="10067"/>
                </a:lnTo>
                <a:lnTo>
                  <a:pt x="10113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113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113" y="11743"/>
                </a:lnTo>
                <a:lnTo>
                  <a:pt x="10113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113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113" y="3356"/>
                </a:lnTo>
                <a:lnTo>
                  <a:pt x="101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920093" y="2155153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10079" y="0"/>
                </a:moveTo>
                <a:lnTo>
                  <a:pt x="0" y="0"/>
                </a:lnTo>
                <a:lnTo>
                  <a:pt x="0" y="13423"/>
                </a:lnTo>
                <a:lnTo>
                  <a:pt x="10079" y="13423"/>
                </a:lnTo>
                <a:lnTo>
                  <a:pt x="10079" y="11743"/>
                </a:lnTo>
                <a:lnTo>
                  <a:pt x="3359" y="11743"/>
                </a:lnTo>
                <a:lnTo>
                  <a:pt x="1679" y="10067"/>
                </a:lnTo>
                <a:lnTo>
                  <a:pt x="3359" y="10067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10079" y="1680"/>
                </a:lnTo>
                <a:lnTo>
                  <a:pt x="10079" y="0"/>
                </a:lnTo>
                <a:close/>
              </a:path>
              <a:path w="10159" h="13969">
                <a:moveTo>
                  <a:pt x="3359" y="10067"/>
                </a:moveTo>
                <a:lnTo>
                  <a:pt x="1679" y="10067"/>
                </a:lnTo>
                <a:lnTo>
                  <a:pt x="3359" y="11743"/>
                </a:lnTo>
                <a:lnTo>
                  <a:pt x="3359" y="10067"/>
                </a:lnTo>
                <a:close/>
              </a:path>
              <a:path w="10159" h="13969">
                <a:moveTo>
                  <a:pt x="6719" y="10067"/>
                </a:moveTo>
                <a:lnTo>
                  <a:pt x="3359" y="10067"/>
                </a:lnTo>
                <a:lnTo>
                  <a:pt x="3359" y="11743"/>
                </a:lnTo>
                <a:lnTo>
                  <a:pt x="6719" y="11743"/>
                </a:lnTo>
                <a:lnTo>
                  <a:pt x="6719" y="10067"/>
                </a:lnTo>
                <a:close/>
              </a:path>
              <a:path w="10159" h="13969">
                <a:moveTo>
                  <a:pt x="6719" y="1680"/>
                </a:moveTo>
                <a:lnTo>
                  <a:pt x="6719" y="11743"/>
                </a:lnTo>
                <a:lnTo>
                  <a:pt x="8399" y="10067"/>
                </a:lnTo>
                <a:lnTo>
                  <a:pt x="10079" y="10067"/>
                </a:lnTo>
                <a:lnTo>
                  <a:pt x="10079" y="3356"/>
                </a:lnTo>
                <a:lnTo>
                  <a:pt x="839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0067"/>
                </a:moveTo>
                <a:lnTo>
                  <a:pt x="8399" y="10067"/>
                </a:lnTo>
                <a:lnTo>
                  <a:pt x="6719" y="11743"/>
                </a:lnTo>
                <a:lnTo>
                  <a:pt x="10079" y="11743"/>
                </a:lnTo>
                <a:lnTo>
                  <a:pt x="10079" y="10067"/>
                </a:lnTo>
                <a:close/>
              </a:path>
              <a:path w="10159" h="13969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10159" h="13969">
                <a:moveTo>
                  <a:pt x="6719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719" y="3356"/>
                </a:lnTo>
                <a:lnTo>
                  <a:pt x="6719" y="1680"/>
                </a:lnTo>
                <a:close/>
              </a:path>
              <a:path w="10159" h="13969">
                <a:moveTo>
                  <a:pt x="10079" y="1680"/>
                </a:moveTo>
                <a:lnTo>
                  <a:pt x="6719" y="1680"/>
                </a:lnTo>
                <a:lnTo>
                  <a:pt x="8399" y="3356"/>
                </a:lnTo>
                <a:lnTo>
                  <a:pt x="10079" y="3356"/>
                </a:lnTo>
                <a:lnTo>
                  <a:pt x="1007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948719" y="2138376"/>
            <a:ext cx="33655" cy="50800"/>
          </a:xfrm>
          <a:custGeom>
            <a:avLst/>
            <a:gdLst/>
            <a:ahLst/>
            <a:cxnLst/>
            <a:rect l="l" t="t" r="r" b="b"/>
            <a:pathLst>
              <a:path w="33654" h="50800">
                <a:moveTo>
                  <a:pt x="3853" y="46488"/>
                </a:moveTo>
                <a:lnTo>
                  <a:pt x="7707" y="50332"/>
                </a:lnTo>
                <a:lnTo>
                  <a:pt x="25905" y="50332"/>
                </a:lnTo>
                <a:lnTo>
                  <a:pt x="28775" y="47469"/>
                </a:lnTo>
                <a:lnTo>
                  <a:pt x="9592" y="47469"/>
                </a:lnTo>
                <a:lnTo>
                  <a:pt x="8403" y="46978"/>
                </a:lnTo>
                <a:lnTo>
                  <a:pt x="5043" y="46978"/>
                </a:lnTo>
                <a:lnTo>
                  <a:pt x="3853" y="46488"/>
                </a:lnTo>
                <a:close/>
              </a:path>
              <a:path w="33654" h="50800">
                <a:moveTo>
                  <a:pt x="8609" y="46488"/>
                </a:moveTo>
                <a:lnTo>
                  <a:pt x="3853" y="46488"/>
                </a:lnTo>
                <a:lnTo>
                  <a:pt x="5043" y="46978"/>
                </a:lnTo>
                <a:lnTo>
                  <a:pt x="8403" y="46978"/>
                </a:lnTo>
                <a:lnTo>
                  <a:pt x="9592" y="47469"/>
                </a:lnTo>
                <a:lnTo>
                  <a:pt x="8609" y="46488"/>
                </a:lnTo>
                <a:close/>
              </a:path>
              <a:path w="33654" h="50800">
                <a:moveTo>
                  <a:pt x="24511" y="46978"/>
                </a:moveTo>
                <a:lnTo>
                  <a:pt x="9101" y="46978"/>
                </a:lnTo>
                <a:lnTo>
                  <a:pt x="9592" y="47469"/>
                </a:lnTo>
                <a:lnTo>
                  <a:pt x="24020" y="47469"/>
                </a:lnTo>
                <a:lnTo>
                  <a:pt x="24511" y="46978"/>
                </a:lnTo>
                <a:close/>
              </a:path>
              <a:path w="33654" h="50800">
                <a:moveTo>
                  <a:pt x="30249" y="43621"/>
                </a:moveTo>
                <a:lnTo>
                  <a:pt x="27874" y="43621"/>
                </a:lnTo>
                <a:lnTo>
                  <a:pt x="24020" y="47469"/>
                </a:lnTo>
                <a:lnTo>
                  <a:pt x="25209" y="46978"/>
                </a:lnTo>
                <a:lnTo>
                  <a:pt x="28569" y="46978"/>
                </a:lnTo>
                <a:lnTo>
                  <a:pt x="29759" y="46488"/>
                </a:lnTo>
                <a:lnTo>
                  <a:pt x="33613" y="46488"/>
                </a:lnTo>
                <a:lnTo>
                  <a:pt x="33613" y="45301"/>
                </a:lnTo>
                <a:lnTo>
                  <a:pt x="30249" y="45301"/>
                </a:lnTo>
                <a:lnTo>
                  <a:pt x="30249" y="43621"/>
                </a:lnTo>
                <a:close/>
              </a:path>
              <a:path w="33654" h="50800">
                <a:moveTo>
                  <a:pt x="29759" y="46488"/>
                </a:moveTo>
                <a:lnTo>
                  <a:pt x="28569" y="46978"/>
                </a:lnTo>
                <a:lnTo>
                  <a:pt x="25209" y="46978"/>
                </a:lnTo>
                <a:lnTo>
                  <a:pt x="24020" y="47469"/>
                </a:lnTo>
                <a:lnTo>
                  <a:pt x="28775" y="47469"/>
                </a:lnTo>
                <a:lnTo>
                  <a:pt x="29759" y="46488"/>
                </a:lnTo>
                <a:close/>
              </a:path>
              <a:path w="33654" h="50800">
                <a:moveTo>
                  <a:pt x="33613" y="0"/>
                </a:moveTo>
                <a:lnTo>
                  <a:pt x="4347" y="0"/>
                </a:lnTo>
                <a:lnTo>
                  <a:pt x="0" y="4337"/>
                </a:lnTo>
                <a:lnTo>
                  <a:pt x="0" y="46978"/>
                </a:lnTo>
                <a:lnTo>
                  <a:pt x="4345" y="46978"/>
                </a:lnTo>
                <a:lnTo>
                  <a:pt x="3853" y="46488"/>
                </a:lnTo>
                <a:lnTo>
                  <a:pt x="8609" y="46488"/>
                </a:lnTo>
                <a:lnTo>
                  <a:pt x="7421" y="45301"/>
                </a:lnTo>
                <a:lnTo>
                  <a:pt x="3363" y="45301"/>
                </a:lnTo>
                <a:lnTo>
                  <a:pt x="1683" y="43621"/>
                </a:lnTo>
                <a:lnTo>
                  <a:pt x="3363" y="43621"/>
                </a:lnTo>
                <a:lnTo>
                  <a:pt x="3363" y="6219"/>
                </a:lnTo>
                <a:lnTo>
                  <a:pt x="2869" y="6219"/>
                </a:lnTo>
                <a:lnTo>
                  <a:pt x="3363" y="5033"/>
                </a:lnTo>
                <a:lnTo>
                  <a:pt x="4059" y="5033"/>
                </a:lnTo>
                <a:lnTo>
                  <a:pt x="5740" y="3356"/>
                </a:lnTo>
                <a:lnTo>
                  <a:pt x="5043" y="3356"/>
                </a:lnTo>
                <a:lnTo>
                  <a:pt x="6232" y="2866"/>
                </a:lnTo>
                <a:lnTo>
                  <a:pt x="30249" y="2866"/>
                </a:lnTo>
                <a:lnTo>
                  <a:pt x="30249" y="1680"/>
                </a:lnTo>
                <a:lnTo>
                  <a:pt x="33613" y="1680"/>
                </a:lnTo>
                <a:lnTo>
                  <a:pt x="33613" y="0"/>
                </a:lnTo>
                <a:close/>
              </a:path>
              <a:path w="33654" h="50800">
                <a:moveTo>
                  <a:pt x="33613" y="46488"/>
                </a:moveTo>
                <a:lnTo>
                  <a:pt x="29759" y="46488"/>
                </a:lnTo>
                <a:lnTo>
                  <a:pt x="29267" y="46978"/>
                </a:lnTo>
                <a:lnTo>
                  <a:pt x="33613" y="46978"/>
                </a:lnTo>
                <a:lnTo>
                  <a:pt x="33613" y="46488"/>
                </a:lnTo>
                <a:close/>
              </a:path>
              <a:path w="33654" h="50800">
                <a:moveTo>
                  <a:pt x="3363" y="43621"/>
                </a:moveTo>
                <a:lnTo>
                  <a:pt x="1683" y="43621"/>
                </a:lnTo>
                <a:lnTo>
                  <a:pt x="3363" y="45301"/>
                </a:lnTo>
                <a:lnTo>
                  <a:pt x="3363" y="43621"/>
                </a:lnTo>
                <a:close/>
              </a:path>
              <a:path w="33654" h="50800">
                <a:moveTo>
                  <a:pt x="5738" y="43621"/>
                </a:moveTo>
                <a:lnTo>
                  <a:pt x="3363" y="43621"/>
                </a:lnTo>
                <a:lnTo>
                  <a:pt x="3363" y="45301"/>
                </a:lnTo>
                <a:lnTo>
                  <a:pt x="7421" y="45301"/>
                </a:lnTo>
                <a:lnTo>
                  <a:pt x="5738" y="43621"/>
                </a:lnTo>
                <a:close/>
              </a:path>
              <a:path w="33654" h="50800">
                <a:moveTo>
                  <a:pt x="30249" y="1680"/>
                </a:moveTo>
                <a:lnTo>
                  <a:pt x="30249" y="45301"/>
                </a:lnTo>
                <a:lnTo>
                  <a:pt x="31933" y="43621"/>
                </a:lnTo>
                <a:lnTo>
                  <a:pt x="33613" y="43621"/>
                </a:lnTo>
                <a:lnTo>
                  <a:pt x="33613" y="3356"/>
                </a:lnTo>
                <a:lnTo>
                  <a:pt x="31933" y="3356"/>
                </a:lnTo>
                <a:lnTo>
                  <a:pt x="30249" y="1680"/>
                </a:lnTo>
                <a:close/>
              </a:path>
              <a:path w="33654" h="50800">
                <a:moveTo>
                  <a:pt x="33613" y="43621"/>
                </a:moveTo>
                <a:lnTo>
                  <a:pt x="31933" y="43621"/>
                </a:lnTo>
                <a:lnTo>
                  <a:pt x="30249" y="45301"/>
                </a:lnTo>
                <a:lnTo>
                  <a:pt x="33613" y="45301"/>
                </a:lnTo>
                <a:lnTo>
                  <a:pt x="33613" y="43621"/>
                </a:lnTo>
                <a:close/>
              </a:path>
              <a:path w="33654" h="50800">
                <a:moveTo>
                  <a:pt x="3363" y="5033"/>
                </a:moveTo>
                <a:lnTo>
                  <a:pt x="2869" y="6219"/>
                </a:lnTo>
                <a:lnTo>
                  <a:pt x="3363" y="5727"/>
                </a:lnTo>
                <a:lnTo>
                  <a:pt x="3363" y="5033"/>
                </a:lnTo>
                <a:close/>
              </a:path>
              <a:path w="33654" h="50800">
                <a:moveTo>
                  <a:pt x="3363" y="5727"/>
                </a:moveTo>
                <a:lnTo>
                  <a:pt x="2869" y="6219"/>
                </a:lnTo>
                <a:lnTo>
                  <a:pt x="3363" y="6219"/>
                </a:lnTo>
                <a:lnTo>
                  <a:pt x="3363" y="5727"/>
                </a:lnTo>
                <a:close/>
              </a:path>
              <a:path w="33654" h="50800">
                <a:moveTo>
                  <a:pt x="4059" y="5033"/>
                </a:moveTo>
                <a:lnTo>
                  <a:pt x="3363" y="5033"/>
                </a:lnTo>
                <a:lnTo>
                  <a:pt x="3363" y="5727"/>
                </a:lnTo>
                <a:lnTo>
                  <a:pt x="4059" y="5033"/>
                </a:lnTo>
                <a:close/>
              </a:path>
              <a:path w="33654" h="50800">
                <a:moveTo>
                  <a:pt x="6232" y="2866"/>
                </a:moveTo>
                <a:lnTo>
                  <a:pt x="5043" y="3356"/>
                </a:lnTo>
                <a:lnTo>
                  <a:pt x="5740" y="3356"/>
                </a:lnTo>
                <a:lnTo>
                  <a:pt x="6232" y="2866"/>
                </a:lnTo>
                <a:close/>
              </a:path>
              <a:path w="33654" h="50800">
                <a:moveTo>
                  <a:pt x="30249" y="2866"/>
                </a:moveTo>
                <a:lnTo>
                  <a:pt x="6232" y="2866"/>
                </a:lnTo>
                <a:lnTo>
                  <a:pt x="5740" y="3356"/>
                </a:lnTo>
                <a:lnTo>
                  <a:pt x="30249" y="3356"/>
                </a:lnTo>
                <a:lnTo>
                  <a:pt x="30249" y="2866"/>
                </a:lnTo>
                <a:close/>
              </a:path>
              <a:path w="33654" h="50800">
                <a:moveTo>
                  <a:pt x="33613" y="1680"/>
                </a:moveTo>
                <a:lnTo>
                  <a:pt x="30249" y="1680"/>
                </a:lnTo>
                <a:lnTo>
                  <a:pt x="31933" y="3356"/>
                </a:lnTo>
                <a:lnTo>
                  <a:pt x="33613" y="3356"/>
                </a:lnTo>
                <a:lnTo>
                  <a:pt x="33613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180630" y="2138376"/>
            <a:ext cx="33655" cy="50800"/>
          </a:xfrm>
          <a:custGeom>
            <a:avLst/>
            <a:gdLst/>
            <a:ahLst/>
            <a:cxnLst/>
            <a:rect l="l" t="t" r="r" b="b"/>
            <a:pathLst>
              <a:path w="33654" h="50800">
                <a:moveTo>
                  <a:pt x="3863" y="46488"/>
                </a:moveTo>
                <a:lnTo>
                  <a:pt x="7727" y="50332"/>
                </a:lnTo>
                <a:lnTo>
                  <a:pt x="25905" y="50332"/>
                </a:lnTo>
                <a:lnTo>
                  <a:pt x="28783" y="47469"/>
                </a:lnTo>
                <a:lnTo>
                  <a:pt x="9609" y="47469"/>
                </a:lnTo>
                <a:lnTo>
                  <a:pt x="8399" y="46978"/>
                </a:lnTo>
                <a:lnTo>
                  <a:pt x="5039" y="46978"/>
                </a:lnTo>
                <a:lnTo>
                  <a:pt x="3863" y="46488"/>
                </a:lnTo>
                <a:close/>
              </a:path>
              <a:path w="33654" h="50800">
                <a:moveTo>
                  <a:pt x="8624" y="46488"/>
                </a:moveTo>
                <a:lnTo>
                  <a:pt x="3863" y="46488"/>
                </a:lnTo>
                <a:lnTo>
                  <a:pt x="5039" y="46978"/>
                </a:lnTo>
                <a:lnTo>
                  <a:pt x="8399" y="46978"/>
                </a:lnTo>
                <a:lnTo>
                  <a:pt x="9609" y="47469"/>
                </a:lnTo>
                <a:lnTo>
                  <a:pt x="8624" y="46488"/>
                </a:lnTo>
                <a:close/>
              </a:path>
              <a:path w="33654" h="50800">
                <a:moveTo>
                  <a:pt x="24516" y="46978"/>
                </a:moveTo>
                <a:lnTo>
                  <a:pt x="9116" y="46978"/>
                </a:lnTo>
                <a:lnTo>
                  <a:pt x="9609" y="47469"/>
                </a:lnTo>
                <a:lnTo>
                  <a:pt x="24023" y="47469"/>
                </a:lnTo>
                <a:lnTo>
                  <a:pt x="24516" y="46978"/>
                </a:lnTo>
                <a:close/>
              </a:path>
              <a:path w="33654" h="50800">
                <a:moveTo>
                  <a:pt x="30239" y="43621"/>
                </a:moveTo>
                <a:lnTo>
                  <a:pt x="27887" y="43621"/>
                </a:lnTo>
                <a:lnTo>
                  <a:pt x="24023" y="47469"/>
                </a:lnTo>
                <a:lnTo>
                  <a:pt x="25199" y="46978"/>
                </a:lnTo>
                <a:lnTo>
                  <a:pt x="28559" y="46978"/>
                </a:lnTo>
                <a:lnTo>
                  <a:pt x="29769" y="46488"/>
                </a:lnTo>
                <a:lnTo>
                  <a:pt x="33599" y="46488"/>
                </a:lnTo>
                <a:lnTo>
                  <a:pt x="33599" y="45301"/>
                </a:lnTo>
                <a:lnTo>
                  <a:pt x="30239" y="45301"/>
                </a:lnTo>
                <a:lnTo>
                  <a:pt x="30239" y="43621"/>
                </a:lnTo>
                <a:close/>
              </a:path>
              <a:path w="33654" h="50800">
                <a:moveTo>
                  <a:pt x="29769" y="46488"/>
                </a:moveTo>
                <a:lnTo>
                  <a:pt x="28559" y="46978"/>
                </a:lnTo>
                <a:lnTo>
                  <a:pt x="25199" y="46978"/>
                </a:lnTo>
                <a:lnTo>
                  <a:pt x="24023" y="47469"/>
                </a:lnTo>
                <a:lnTo>
                  <a:pt x="28783" y="47469"/>
                </a:lnTo>
                <a:lnTo>
                  <a:pt x="29769" y="46488"/>
                </a:lnTo>
                <a:close/>
              </a:path>
              <a:path w="33654" h="50800">
                <a:moveTo>
                  <a:pt x="29265" y="0"/>
                </a:moveTo>
                <a:lnTo>
                  <a:pt x="0" y="0"/>
                </a:lnTo>
                <a:lnTo>
                  <a:pt x="0" y="46978"/>
                </a:lnTo>
                <a:lnTo>
                  <a:pt x="4357" y="46978"/>
                </a:lnTo>
                <a:lnTo>
                  <a:pt x="3863" y="46488"/>
                </a:lnTo>
                <a:lnTo>
                  <a:pt x="8624" y="46488"/>
                </a:lnTo>
                <a:lnTo>
                  <a:pt x="7432" y="45301"/>
                </a:lnTo>
                <a:lnTo>
                  <a:pt x="3359" y="45301"/>
                </a:lnTo>
                <a:lnTo>
                  <a:pt x="1679" y="43621"/>
                </a:lnTo>
                <a:lnTo>
                  <a:pt x="3359" y="43621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30944" y="1680"/>
                </a:lnTo>
                <a:lnTo>
                  <a:pt x="29265" y="0"/>
                </a:lnTo>
                <a:close/>
              </a:path>
              <a:path w="33654" h="50800">
                <a:moveTo>
                  <a:pt x="33599" y="46488"/>
                </a:moveTo>
                <a:lnTo>
                  <a:pt x="29769" y="46488"/>
                </a:lnTo>
                <a:lnTo>
                  <a:pt x="29276" y="46978"/>
                </a:lnTo>
                <a:lnTo>
                  <a:pt x="33599" y="46978"/>
                </a:lnTo>
                <a:lnTo>
                  <a:pt x="33599" y="46488"/>
                </a:lnTo>
                <a:close/>
              </a:path>
              <a:path w="33654" h="50800">
                <a:moveTo>
                  <a:pt x="3359" y="43621"/>
                </a:moveTo>
                <a:lnTo>
                  <a:pt x="1679" y="43621"/>
                </a:lnTo>
                <a:lnTo>
                  <a:pt x="3359" y="45301"/>
                </a:lnTo>
                <a:lnTo>
                  <a:pt x="3359" y="43621"/>
                </a:lnTo>
                <a:close/>
              </a:path>
              <a:path w="33654" h="50800">
                <a:moveTo>
                  <a:pt x="5745" y="43621"/>
                </a:moveTo>
                <a:lnTo>
                  <a:pt x="3359" y="43621"/>
                </a:lnTo>
                <a:lnTo>
                  <a:pt x="3359" y="45301"/>
                </a:lnTo>
                <a:lnTo>
                  <a:pt x="7432" y="45301"/>
                </a:lnTo>
                <a:lnTo>
                  <a:pt x="5745" y="43621"/>
                </a:lnTo>
                <a:close/>
              </a:path>
              <a:path w="33654" h="50800">
                <a:moveTo>
                  <a:pt x="30239" y="5716"/>
                </a:moveTo>
                <a:lnTo>
                  <a:pt x="30239" y="45301"/>
                </a:lnTo>
                <a:lnTo>
                  <a:pt x="31919" y="43621"/>
                </a:lnTo>
                <a:lnTo>
                  <a:pt x="33599" y="43621"/>
                </a:lnTo>
                <a:lnTo>
                  <a:pt x="33599" y="6219"/>
                </a:lnTo>
                <a:lnTo>
                  <a:pt x="30743" y="6219"/>
                </a:lnTo>
                <a:lnTo>
                  <a:pt x="30239" y="5716"/>
                </a:lnTo>
                <a:close/>
              </a:path>
              <a:path w="33654" h="50800">
                <a:moveTo>
                  <a:pt x="33599" y="43621"/>
                </a:moveTo>
                <a:lnTo>
                  <a:pt x="31919" y="43621"/>
                </a:lnTo>
                <a:lnTo>
                  <a:pt x="30239" y="45301"/>
                </a:lnTo>
                <a:lnTo>
                  <a:pt x="33599" y="45301"/>
                </a:lnTo>
                <a:lnTo>
                  <a:pt x="33599" y="43621"/>
                </a:lnTo>
                <a:close/>
              </a:path>
              <a:path w="33654" h="50800">
                <a:moveTo>
                  <a:pt x="30239" y="5033"/>
                </a:moveTo>
                <a:lnTo>
                  <a:pt x="30239" y="5716"/>
                </a:lnTo>
                <a:lnTo>
                  <a:pt x="30743" y="6219"/>
                </a:lnTo>
                <a:lnTo>
                  <a:pt x="30239" y="5033"/>
                </a:lnTo>
                <a:close/>
              </a:path>
              <a:path w="33654" h="50800">
                <a:moveTo>
                  <a:pt x="33599" y="5033"/>
                </a:moveTo>
                <a:lnTo>
                  <a:pt x="30239" y="5033"/>
                </a:lnTo>
                <a:lnTo>
                  <a:pt x="30743" y="6219"/>
                </a:lnTo>
                <a:lnTo>
                  <a:pt x="33599" y="6219"/>
                </a:lnTo>
                <a:lnTo>
                  <a:pt x="33599" y="5033"/>
                </a:lnTo>
                <a:close/>
              </a:path>
              <a:path w="33654" h="50800">
                <a:moveTo>
                  <a:pt x="27383" y="2866"/>
                </a:moveTo>
                <a:lnTo>
                  <a:pt x="30239" y="5716"/>
                </a:lnTo>
                <a:lnTo>
                  <a:pt x="30239" y="5033"/>
                </a:lnTo>
                <a:lnTo>
                  <a:pt x="33599" y="5033"/>
                </a:lnTo>
                <a:lnTo>
                  <a:pt x="33599" y="4337"/>
                </a:lnTo>
                <a:lnTo>
                  <a:pt x="32619" y="3356"/>
                </a:lnTo>
                <a:lnTo>
                  <a:pt x="28559" y="3356"/>
                </a:lnTo>
                <a:lnTo>
                  <a:pt x="27383" y="2866"/>
                </a:lnTo>
                <a:close/>
              </a:path>
              <a:path w="33654" h="50800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33654" h="50800">
                <a:moveTo>
                  <a:pt x="30944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27875" y="3356"/>
                </a:lnTo>
                <a:lnTo>
                  <a:pt x="27383" y="2866"/>
                </a:lnTo>
                <a:lnTo>
                  <a:pt x="32129" y="2866"/>
                </a:lnTo>
                <a:lnTo>
                  <a:pt x="30944" y="1680"/>
                </a:lnTo>
                <a:close/>
              </a:path>
              <a:path w="33654" h="50800">
                <a:moveTo>
                  <a:pt x="32129" y="2866"/>
                </a:moveTo>
                <a:lnTo>
                  <a:pt x="27383" y="2866"/>
                </a:lnTo>
                <a:lnTo>
                  <a:pt x="28559" y="3356"/>
                </a:lnTo>
                <a:lnTo>
                  <a:pt x="32619" y="3356"/>
                </a:lnTo>
                <a:lnTo>
                  <a:pt x="32129" y="2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41114" y="2121599"/>
            <a:ext cx="33655" cy="50800"/>
          </a:xfrm>
          <a:custGeom>
            <a:avLst/>
            <a:gdLst/>
            <a:ahLst/>
            <a:cxnLst/>
            <a:rect l="l" t="t" r="r" b="b"/>
            <a:pathLst>
              <a:path w="33654" h="50800">
                <a:moveTo>
                  <a:pt x="33599" y="0"/>
                </a:moveTo>
                <a:lnTo>
                  <a:pt x="4334" y="0"/>
                </a:lnTo>
                <a:lnTo>
                  <a:pt x="0" y="4337"/>
                </a:lnTo>
                <a:lnTo>
                  <a:pt x="0" y="45994"/>
                </a:lnTo>
                <a:lnTo>
                  <a:pt x="4334" y="50332"/>
                </a:lnTo>
                <a:lnTo>
                  <a:pt x="33599" y="50332"/>
                </a:lnTo>
                <a:lnTo>
                  <a:pt x="33599" y="48655"/>
                </a:lnTo>
                <a:lnTo>
                  <a:pt x="30239" y="48655"/>
                </a:lnTo>
                <a:lnTo>
                  <a:pt x="30239" y="47469"/>
                </a:lnTo>
                <a:lnTo>
                  <a:pt x="6215" y="47469"/>
                </a:lnTo>
                <a:lnTo>
                  <a:pt x="5039" y="46978"/>
                </a:lnTo>
                <a:lnTo>
                  <a:pt x="5724" y="46978"/>
                </a:lnTo>
                <a:lnTo>
                  <a:pt x="4043" y="45298"/>
                </a:lnTo>
                <a:lnTo>
                  <a:pt x="3359" y="45298"/>
                </a:lnTo>
                <a:lnTo>
                  <a:pt x="2855" y="44112"/>
                </a:lnTo>
                <a:lnTo>
                  <a:pt x="3359" y="44112"/>
                </a:lnTo>
                <a:lnTo>
                  <a:pt x="3359" y="6219"/>
                </a:lnTo>
                <a:lnTo>
                  <a:pt x="2855" y="6219"/>
                </a:lnTo>
                <a:lnTo>
                  <a:pt x="3359" y="5033"/>
                </a:lnTo>
                <a:lnTo>
                  <a:pt x="4044" y="5033"/>
                </a:lnTo>
                <a:lnTo>
                  <a:pt x="5724" y="3356"/>
                </a:lnTo>
                <a:lnTo>
                  <a:pt x="5039" y="3356"/>
                </a:lnTo>
                <a:lnTo>
                  <a:pt x="6215" y="2866"/>
                </a:lnTo>
                <a:lnTo>
                  <a:pt x="30239" y="2866"/>
                </a:lnTo>
                <a:lnTo>
                  <a:pt x="30239" y="1680"/>
                </a:lnTo>
                <a:lnTo>
                  <a:pt x="33599" y="1680"/>
                </a:lnTo>
                <a:lnTo>
                  <a:pt x="33599" y="0"/>
                </a:lnTo>
                <a:close/>
              </a:path>
              <a:path w="33654" h="50800">
                <a:moveTo>
                  <a:pt x="30239" y="1680"/>
                </a:moveTo>
                <a:lnTo>
                  <a:pt x="30239" y="48655"/>
                </a:lnTo>
                <a:lnTo>
                  <a:pt x="31919" y="46978"/>
                </a:lnTo>
                <a:lnTo>
                  <a:pt x="33599" y="46978"/>
                </a:lnTo>
                <a:lnTo>
                  <a:pt x="33599" y="3356"/>
                </a:lnTo>
                <a:lnTo>
                  <a:pt x="31919" y="3356"/>
                </a:lnTo>
                <a:lnTo>
                  <a:pt x="30239" y="1680"/>
                </a:lnTo>
                <a:close/>
              </a:path>
              <a:path w="33654" h="50800">
                <a:moveTo>
                  <a:pt x="33599" y="46978"/>
                </a:moveTo>
                <a:lnTo>
                  <a:pt x="31919" y="46978"/>
                </a:lnTo>
                <a:lnTo>
                  <a:pt x="30239" y="48655"/>
                </a:lnTo>
                <a:lnTo>
                  <a:pt x="33599" y="48655"/>
                </a:lnTo>
                <a:lnTo>
                  <a:pt x="33599" y="46978"/>
                </a:lnTo>
                <a:close/>
              </a:path>
              <a:path w="33654" h="50800">
                <a:moveTo>
                  <a:pt x="5724" y="46978"/>
                </a:moveTo>
                <a:lnTo>
                  <a:pt x="5039" y="46978"/>
                </a:lnTo>
                <a:lnTo>
                  <a:pt x="6215" y="47469"/>
                </a:lnTo>
                <a:lnTo>
                  <a:pt x="5724" y="46978"/>
                </a:lnTo>
                <a:close/>
              </a:path>
              <a:path w="33654" h="50800">
                <a:moveTo>
                  <a:pt x="30239" y="46978"/>
                </a:moveTo>
                <a:lnTo>
                  <a:pt x="5724" y="46978"/>
                </a:lnTo>
                <a:lnTo>
                  <a:pt x="6215" y="47469"/>
                </a:lnTo>
                <a:lnTo>
                  <a:pt x="30239" y="47469"/>
                </a:lnTo>
                <a:lnTo>
                  <a:pt x="30239" y="46978"/>
                </a:lnTo>
                <a:close/>
              </a:path>
              <a:path w="33654" h="50800">
                <a:moveTo>
                  <a:pt x="2855" y="44112"/>
                </a:moveTo>
                <a:lnTo>
                  <a:pt x="3359" y="45298"/>
                </a:lnTo>
                <a:lnTo>
                  <a:pt x="3359" y="44616"/>
                </a:lnTo>
                <a:lnTo>
                  <a:pt x="2855" y="44112"/>
                </a:lnTo>
                <a:close/>
              </a:path>
              <a:path w="33654" h="50800">
                <a:moveTo>
                  <a:pt x="3359" y="44616"/>
                </a:moveTo>
                <a:lnTo>
                  <a:pt x="3359" y="45298"/>
                </a:lnTo>
                <a:lnTo>
                  <a:pt x="4043" y="45298"/>
                </a:lnTo>
                <a:lnTo>
                  <a:pt x="3359" y="44616"/>
                </a:lnTo>
                <a:close/>
              </a:path>
              <a:path w="33654" h="50800">
                <a:moveTo>
                  <a:pt x="3359" y="44112"/>
                </a:moveTo>
                <a:lnTo>
                  <a:pt x="2855" y="44112"/>
                </a:lnTo>
                <a:lnTo>
                  <a:pt x="3359" y="44616"/>
                </a:lnTo>
                <a:lnTo>
                  <a:pt x="3359" y="44112"/>
                </a:lnTo>
                <a:close/>
              </a:path>
              <a:path w="33654" h="50800">
                <a:moveTo>
                  <a:pt x="3359" y="5033"/>
                </a:moveTo>
                <a:lnTo>
                  <a:pt x="2855" y="6219"/>
                </a:lnTo>
                <a:lnTo>
                  <a:pt x="3359" y="5716"/>
                </a:lnTo>
                <a:lnTo>
                  <a:pt x="3359" y="5033"/>
                </a:lnTo>
                <a:close/>
              </a:path>
              <a:path w="33654" h="50800">
                <a:moveTo>
                  <a:pt x="3359" y="5716"/>
                </a:moveTo>
                <a:lnTo>
                  <a:pt x="2855" y="6219"/>
                </a:lnTo>
                <a:lnTo>
                  <a:pt x="3359" y="6219"/>
                </a:lnTo>
                <a:lnTo>
                  <a:pt x="3359" y="5716"/>
                </a:lnTo>
                <a:close/>
              </a:path>
              <a:path w="33654" h="50800">
                <a:moveTo>
                  <a:pt x="4044" y="5033"/>
                </a:moveTo>
                <a:lnTo>
                  <a:pt x="3359" y="5033"/>
                </a:lnTo>
                <a:lnTo>
                  <a:pt x="3359" y="5716"/>
                </a:lnTo>
                <a:lnTo>
                  <a:pt x="4044" y="5033"/>
                </a:lnTo>
                <a:close/>
              </a:path>
              <a:path w="33654" h="50800">
                <a:moveTo>
                  <a:pt x="6215" y="2866"/>
                </a:moveTo>
                <a:lnTo>
                  <a:pt x="5039" y="3356"/>
                </a:lnTo>
                <a:lnTo>
                  <a:pt x="5724" y="3356"/>
                </a:lnTo>
                <a:lnTo>
                  <a:pt x="6215" y="2866"/>
                </a:lnTo>
                <a:close/>
              </a:path>
              <a:path w="33654" h="50800">
                <a:moveTo>
                  <a:pt x="30239" y="2866"/>
                </a:moveTo>
                <a:lnTo>
                  <a:pt x="6215" y="2866"/>
                </a:lnTo>
                <a:lnTo>
                  <a:pt x="5724" y="3356"/>
                </a:lnTo>
                <a:lnTo>
                  <a:pt x="30239" y="3356"/>
                </a:lnTo>
                <a:lnTo>
                  <a:pt x="30239" y="2866"/>
                </a:lnTo>
                <a:close/>
              </a:path>
              <a:path w="33654" h="50800">
                <a:moveTo>
                  <a:pt x="33599" y="1680"/>
                </a:moveTo>
                <a:lnTo>
                  <a:pt x="30239" y="1680"/>
                </a:lnTo>
                <a:lnTo>
                  <a:pt x="31919" y="3356"/>
                </a:lnTo>
                <a:lnTo>
                  <a:pt x="33599" y="3356"/>
                </a:lnTo>
                <a:lnTo>
                  <a:pt x="3359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950332" y="2114888"/>
            <a:ext cx="33655" cy="50800"/>
          </a:xfrm>
          <a:custGeom>
            <a:avLst/>
            <a:gdLst/>
            <a:ahLst/>
            <a:cxnLst/>
            <a:rect l="l" t="t" r="r" b="b"/>
            <a:pathLst>
              <a:path w="33654" h="50800">
                <a:moveTo>
                  <a:pt x="29265" y="0"/>
                </a:moveTo>
                <a:lnTo>
                  <a:pt x="0" y="0"/>
                </a:lnTo>
                <a:lnTo>
                  <a:pt x="0" y="45994"/>
                </a:lnTo>
                <a:lnTo>
                  <a:pt x="4334" y="50332"/>
                </a:lnTo>
                <a:lnTo>
                  <a:pt x="30239" y="50332"/>
                </a:lnTo>
                <a:lnTo>
                  <a:pt x="30239" y="48655"/>
                </a:lnTo>
                <a:lnTo>
                  <a:pt x="26879" y="48655"/>
                </a:lnTo>
                <a:lnTo>
                  <a:pt x="26879" y="47469"/>
                </a:lnTo>
                <a:lnTo>
                  <a:pt x="6215" y="47469"/>
                </a:lnTo>
                <a:lnTo>
                  <a:pt x="5039" y="46978"/>
                </a:lnTo>
                <a:lnTo>
                  <a:pt x="5724" y="46978"/>
                </a:lnTo>
                <a:lnTo>
                  <a:pt x="4043" y="45298"/>
                </a:lnTo>
                <a:lnTo>
                  <a:pt x="3359" y="45298"/>
                </a:lnTo>
                <a:lnTo>
                  <a:pt x="2855" y="44112"/>
                </a:lnTo>
                <a:lnTo>
                  <a:pt x="3359" y="44112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76"/>
                </a:lnTo>
                <a:lnTo>
                  <a:pt x="30940" y="1676"/>
                </a:lnTo>
                <a:lnTo>
                  <a:pt x="29265" y="0"/>
                </a:lnTo>
                <a:close/>
              </a:path>
              <a:path w="33654" h="50800">
                <a:moveTo>
                  <a:pt x="30239" y="43621"/>
                </a:moveTo>
                <a:lnTo>
                  <a:pt x="26879" y="43621"/>
                </a:lnTo>
                <a:lnTo>
                  <a:pt x="26879" y="48655"/>
                </a:lnTo>
                <a:lnTo>
                  <a:pt x="30239" y="45298"/>
                </a:lnTo>
                <a:lnTo>
                  <a:pt x="30239" y="43621"/>
                </a:lnTo>
                <a:close/>
              </a:path>
              <a:path w="33654" h="50800">
                <a:moveTo>
                  <a:pt x="30239" y="45298"/>
                </a:moveTo>
                <a:lnTo>
                  <a:pt x="26879" y="48655"/>
                </a:lnTo>
                <a:lnTo>
                  <a:pt x="30239" y="48655"/>
                </a:lnTo>
                <a:lnTo>
                  <a:pt x="30239" y="45298"/>
                </a:lnTo>
                <a:close/>
              </a:path>
              <a:path w="33654" h="50800">
                <a:moveTo>
                  <a:pt x="5724" y="46978"/>
                </a:moveTo>
                <a:lnTo>
                  <a:pt x="5039" y="46978"/>
                </a:lnTo>
                <a:lnTo>
                  <a:pt x="6215" y="47469"/>
                </a:lnTo>
                <a:lnTo>
                  <a:pt x="5724" y="46978"/>
                </a:lnTo>
                <a:close/>
              </a:path>
              <a:path w="33654" h="50800">
                <a:moveTo>
                  <a:pt x="26879" y="46978"/>
                </a:moveTo>
                <a:lnTo>
                  <a:pt x="5724" y="46978"/>
                </a:lnTo>
                <a:lnTo>
                  <a:pt x="6215" y="47469"/>
                </a:lnTo>
                <a:lnTo>
                  <a:pt x="26879" y="47469"/>
                </a:lnTo>
                <a:lnTo>
                  <a:pt x="26879" y="46978"/>
                </a:lnTo>
                <a:close/>
              </a:path>
              <a:path w="33654" h="50800">
                <a:moveTo>
                  <a:pt x="33599" y="43621"/>
                </a:moveTo>
                <a:lnTo>
                  <a:pt x="31919" y="43621"/>
                </a:lnTo>
                <a:lnTo>
                  <a:pt x="30239" y="45298"/>
                </a:lnTo>
                <a:lnTo>
                  <a:pt x="30239" y="46978"/>
                </a:lnTo>
                <a:lnTo>
                  <a:pt x="33599" y="46978"/>
                </a:lnTo>
                <a:lnTo>
                  <a:pt x="33599" y="43621"/>
                </a:lnTo>
                <a:close/>
              </a:path>
              <a:path w="33654" h="50800">
                <a:moveTo>
                  <a:pt x="2855" y="44112"/>
                </a:moveTo>
                <a:lnTo>
                  <a:pt x="3359" y="45298"/>
                </a:lnTo>
                <a:lnTo>
                  <a:pt x="3359" y="44616"/>
                </a:lnTo>
                <a:lnTo>
                  <a:pt x="2855" y="44112"/>
                </a:lnTo>
                <a:close/>
              </a:path>
              <a:path w="33654" h="50800">
                <a:moveTo>
                  <a:pt x="3359" y="44616"/>
                </a:moveTo>
                <a:lnTo>
                  <a:pt x="3359" y="45298"/>
                </a:lnTo>
                <a:lnTo>
                  <a:pt x="4043" y="45298"/>
                </a:lnTo>
                <a:lnTo>
                  <a:pt x="3359" y="44616"/>
                </a:lnTo>
                <a:close/>
              </a:path>
              <a:path w="33654" h="50800">
                <a:moveTo>
                  <a:pt x="30239" y="5716"/>
                </a:moveTo>
                <a:lnTo>
                  <a:pt x="30239" y="45298"/>
                </a:lnTo>
                <a:lnTo>
                  <a:pt x="31919" y="43621"/>
                </a:lnTo>
                <a:lnTo>
                  <a:pt x="33599" y="43621"/>
                </a:lnTo>
                <a:lnTo>
                  <a:pt x="33599" y="6219"/>
                </a:lnTo>
                <a:lnTo>
                  <a:pt x="30743" y="6219"/>
                </a:lnTo>
                <a:lnTo>
                  <a:pt x="30239" y="5716"/>
                </a:lnTo>
                <a:close/>
              </a:path>
              <a:path w="33654" h="50800">
                <a:moveTo>
                  <a:pt x="3359" y="44112"/>
                </a:moveTo>
                <a:lnTo>
                  <a:pt x="2855" y="44112"/>
                </a:lnTo>
                <a:lnTo>
                  <a:pt x="3359" y="44616"/>
                </a:lnTo>
                <a:lnTo>
                  <a:pt x="3359" y="44112"/>
                </a:lnTo>
                <a:close/>
              </a:path>
              <a:path w="33654" h="50800">
                <a:moveTo>
                  <a:pt x="30239" y="5033"/>
                </a:moveTo>
                <a:lnTo>
                  <a:pt x="30239" y="5716"/>
                </a:lnTo>
                <a:lnTo>
                  <a:pt x="30743" y="6219"/>
                </a:lnTo>
                <a:lnTo>
                  <a:pt x="30239" y="5033"/>
                </a:lnTo>
                <a:close/>
              </a:path>
              <a:path w="33654" h="50800">
                <a:moveTo>
                  <a:pt x="33599" y="5033"/>
                </a:moveTo>
                <a:lnTo>
                  <a:pt x="30239" y="5033"/>
                </a:lnTo>
                <a:lnTo>
                  <a:pt x="30743" y="6219"/>
                </a:lnTo>
                <a:lnTo>
                  <a:pt x="33599" y="6219"/>
                </a:lnTo>
                <a:lnTo>
                  <a:pt x="33599" y="5033"/>
                </a:lnTo>
                <a:close/>
              </a:path>
              <a:path w="33654" h="50800">
                <a:moveTo>
                  <a:pt x="27383" y="2862"/>
                </a:moveTo>
                <a:lnTo>
                  <a:pt x="30239" y="5716"/>
                </a:lnTo>
                <a:lnTo>
                  <a:pt x="30239" y="5033"/>
                </a:lnTo>
                <a:lnTo>
                  <a:pt x="33599" y="5033"/>
                </a:lnTo>
                <a:lnTo>
                  <a:pt x="33599" y="4337"/>
                </a:lnTo>
                <a:lnTo>
                  <a:pt x="32619" y="3356"/>
                </a:lnTo>
                <a:lnTo>
                  <a:pt x="28559" y="3356"/>
                </a:lnTo>
                <a:lnTo>
                  <a:pt x="27383" y="2862"/>
                </a:lnTo>
                <a:close/>
              </a:path>
              <a:path w="33654" h="50800">
                <a:moveTo>
                  <a:pt x="3359" y="1676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76"/>
                </a:lnTo>
                <a:close/>
              </a:path>
              <a:path w="33654" h="50800">
                <a:moveTo>
                  <a:pt x="30940" y="1676"/>
                </a:moveTo>
                <a:lnTo>
                  <a:pt x="3359" y="1676"/>
                </a:lnTo>
                <a:lnTo>
                  <a:pt x="3359" y="3356"/>
                </a:lnTo>
                <a:lnTo>
                  <a:pt x="27878" y="3356"/>
                </a:lnTo>
                <a:lnTo>
                  <a:pt x="27383" y="2862"/>
                </a:lnTo>
                <a:lnTo>
                  <a:pt x="32125" y="2862"/>
                </a:lnTo>
                <a:lnTo>
                  <a:pt x="30940" y="1676"/>
                </a:lnTo>
                <a:close/>
              </a:path>
              <a:path w="33654" h="50800">
                <a:moveTo>
                  <a:pt x="32125" y="2862"/>
                </a:moveTo>
                <a:lnTo>
                  <a:pt x="27383" y="2862"/>
                </a:lnTo>
                <a:lnTo>
                  <a:pt x="28559" y="3356"/>
                </a:lnTo>
                <a:lnTo>
                  <a:pt x="32619" y="3356"/>
                </a:lnTo>
                <a:lnTo>
                  <a:pt x="32125" y="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805873" y="2066233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66" y="0"/>
                </a:moveTo>
                <a:lnTo>
                  <a:pt x="10083" y="0"/>
                </a:lnTo>
                <a:lnTo>
                  <a:pt x="6723" y="3356"/>
                </a:lnTo>
                <a:lnTo>
                  <a:pt x="6723" y="6710"/>
                </a:lnTo>
                <a:lnTo>
                  <a:pt x="3359" y="6710"/>
                </a:lnTo>
                <a:lnTo>
                  <a:pt x="0" y="10067"/>
                </a:lnTo>
                <a:lnTo>
                  <a:pt x="10083" y="10067"/>
                </a:lnTo>
                <a:lnTo>
                  <a:pt x="20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822680" y="2066233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66" y="0"/>
                </a:moveTo>
                <a:lnTo>
                  <a:pt x="6719" y="0"/>
                </a:lnTo>
                <a:lnTo>
                  <a:pt x="0" y="10067"/>
                </a:lnTo>
                <a:lnTo>
                  <a:pt x="16803" y="10067"/>
                </a:lnTo>
                <a:lnTo>
                  <a:pt x="20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42846" y="2066233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20166" y="0"/>
                </a:moveTo>
                <a:lnTo>
                  <a:pt x="3359" y="0"/>
                </a:lnTo>
                <a:lnTo>
                  <a:pt x="0" y="10067"/>
                </a:lnTo>
                <a:lnTo>
                  <a:pt x="20166" y="10067"/>
                </a:lnTo>
                <a:lnTo>
                  <a:pt x="20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99150" y="2076300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5" h="10160">
                <a:moveTo>
                  <a:pt x="16806" y="0"/>
                </a:moveTo>
                <a:lnTo>
                  <a:pt x="6723" y="0"/>
                </a:lnTo>
                <a:lnTo>
                  <a:pt x="0" y="6710"/>
                </a:lnTo>
                <a:lnTo>
                  <a:pt x="0" y="10067"/>
                </a:lnTo>
                <a:lnTo>
                  <a:pt x="10083" y="10067"/>
                </a:lnTo>
                <a:lnTo>
                  <a:pt x="16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815957" y="2076300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526" y="0"/>
                </a:moveTo>
                <a:lnTo>
                  <a:pt x="6723" y="0"/>
                </a:lnTo>
                <a:lnTo>
                  <a:pt x="0" y="10067"/>
                </a:lnTo>
                <a:lnTo>
                  <a:pt x="20166" y="10067"/>
                </a:lnTo>
                <a:lnTo>
                  <a:pt x="23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839483" y="2076300"/>
            <a:ext cx="24130" cy="13970"/>
          </a:xfrm>
          <a:custGeom>
            <a:avLst/>
            <a:gdLst/>
            <a:ahLst/>
            <a:cxnLst/>
            <a:rect l="l" t="t" r="r" b="b"/>
            <a:pathLst>
              <a:path w="24129" h="13969">
                <a:moveTo>
                  <a:pt x="23529" y="0"/>
                </a:moveTo>
                <a:lnTo>
                  <a:pt x="3363" y="0"/>
                </a:lnTo>
                <a:lnTo>
                  <a:pt x="0" y="10067"/>
                </a:lnTo>
                <a:lnTo>
                  <a:pt x="23529" y="13420"/>
                </a:lnTo>
                <a:lnTo>
                  <a:pt x="23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37252" y="2064556"/>
            <a:ext cx="27940" cy="27305"/>
          </a:xfrm>
          <a:custGeom>
            <a:avLst/>
            <a:gdLst/>
            <a:ahLst/>
            <a:cxnLst/>
            <a:rect l="l" t="t" r="r" b="b"/>
            <a:pathLst>
              <a:path w="27939" h="27305">
                <a:moveTo>
                  <a:pt x="27440" y="0"/>
                </a:moveTo>
                <a:lnTo>
                  <a:pt x="7744" y="0"/>
                </a:lnTo>
                <a:lnTo>
                  <a:pt x="0" y="23185"/>
                </a:lnTo>
                <a:lnTo>
                  <a:pt x="27440" y="27099"/>
                </a:lnTo>
                <a:lnTo>
                  <a:pt x="27440" y="25164"/>
                </a:lnTo>
                <a:lnTo>
                  <a:pt x="24080" y="25164"/>
                </a:lnTo>
                <a:lnTo>
                  <a:pt x="24080" y="23230"/>
                </a:lnTo>
                <a:lnTo>
                  <a:pt x="17849" y="22341"/>
                </a:lnTo>
                <a:lnTo>
                  <a:pt x="3827" y="22341"/>
                </a:lnTo>
                <a:lnTo>
                  <a:pt x="2469" y="20147"/>
                </a:lnTo>
                <a:lnTo>
                  <a:pt x="4559" y="20147"/>
                </a:lnTo>
                <a:lnTo>
                  <a:pt x="10167" y="3353"/>
                </a:lnTo>
                <a:lnTo>
                  <a:pt x="8954" y="3353"/>
                </a:lnTo>
                <a:lnTo>
                  <a:pt x="10550" y="2207"/>
                </a:lnTo>
                <a:lnTo>
                  <a:pt x="24080" y="2207"/>
                </a:lnTo>
                <a:lnTo>
                  <a:pt x="24080" y="1676"/>
                </a:lnTo>
                <a:lnTo>
                  <a:pt x="27440" y="1676"/>
                </a:lnTo>
                <a:lnTo>
                  <a:pt x="27440" y="0"/>
                </a:lnTo>
                <a:close/>
              </a:path>
              <a:path w="27939" h="27305">
                <a:moveTo>
                  <a:pt x="24080" y="23230"/>
                </a:moveTo>
                <a:lnTo>
                  <a:pt x="24080" y="25164"/>
                </a:lnTo>
                <a:lnTo>
                  <a:pt x="25999" y="23504"/>
                </a:lnTo>
                <a:lnTo>
                  <a:pt x="24080" y="23230"/>
                </a:lnTo>
                <a:close/>
              </a:path>
              <a:path w="27939" h="27305">
                <a:moveTo>
                  <a:pt x="24080" y="1676"/>
                </a:moveTo>
                <a:lnTo>
                  <a:pt x="24080" y="23230"/>
                </a:lnTo>
                <a:lnTo>
                  <a:pt x="25999" y="23504"/>
                </a:lnTo>
                <a:lnTo>
                  <a:pt x="24080" y="25164"/>
                </a:lnTo>
                <a:lnTo>
                  <a:pt x="27440" y="25164"/>
                </a:lnTo>
                <a:lnTo>
                  <a:pt x="27440" y="3353"/>
                </a:lnTo>
                <a:lnTo>
                  <a:pt x="25760" y="3353"/>
                </a:lnTo>
                <a:lnTo>
                  <a:pt x="24080" y="1676"/>
                </a:lnTo>
                <a:close/>
              </a:path>
              <a:path w="27939" h="27305">
                <a:moveTo>
                  <a:pt x="2469" y="20147"/>
                </a:moveTo>
                <a:lnTo>
                  <a:pt x="3827" y="22341"/>
                </a:lnTo>
                <a:lnTo>
                  <a:pt x="4464" y="20432"/>
                </a:lnTo>
                <a:lnTo>
                  <a:pt x="2469" y="20147"/>
                </a:lnTo>
                <a:close/>
              </a:path>
              <a:path w="27939" h="27305">
                <a:moveTo>
                  <a:pt x="4464" y="20432"/>
                </a:moveTo>
                <a:lnTo>
                  <a:pt x="3827" y="22341"/>
                </a:lnTo>
                <a:lnTo>
                  <a:pt x="17849" y="22341"/>
                </a:lnTo>
                <a:lnTo>
                  <a:pt x="4464" y="20432"/>
                </a:lnTo>
                <a:close/>
              </a:path>
              <a:path w="27939" h="27305">
                <a:moveTo>
                  <a:pt x="4559" y="20147"/>
                </a:moveTo>
                <a:lnTo>
                  <a:pt x="2469" y="20147"/>
                </a:lnTo>
                <a:lnTo>
                  <a:pt x="4464" y="20432"/>
                </a:lnTo>
                <a:lnTo>
                  <a:pt x="4559" y="20147"/>
                </a:lnTo>
                <a:close/>
              </a:path>
              <a:path w="27939" h="27305">
                <a:moveTo>
                  <a:pt x="10550" y="2207"/>
                </a:moveTo>
                <a:lnTo>
                  <a:pt x="8954" y="3353"/>
                </a:lnTo>
                <a:lnTo>
                  <a:pt x="10167" y="3353"/>
                </a:lnTo>
                <a:lnTo>
                  <a:pt x="10550" y="2207"/>
                </a:lnTo>
                <a:close/>
              </a:path>
              <a:path w="27939" h="27305">
                <a:moveTo>
                  <a:pt x="24080" y="2207"/>
                </a:moveTo>
                <a:lnTo>
                  <a:pt x="10550" y="2207"/>
                </a:lnTo>
                <a:lnTo>
                  <a:pt x="10167" y="3353"/>
                </a:lnTo>
                <a:lnTo>
                  <a:pt x="24080" y="3353"/>
                </a:lnTo>
                <a:lnTo>
                  <a:pt x="24080" y="2207"/>
                </a:lnTo>
                <a:close/>
              </a:path>
              <a:path w="27939" h="27305">
                <a:moveTo>
                  <a:pt x="27440" y="1676"/>
                </a:moveTo>
                <a:lnTo>
                  <a:pt x="24080" y="1676"/>
                </a:lnTo>
                <a:lnTo>
                  <a:pt x="25760" y="3353"/>
                </a:lnTo>
                <a:lnTo>
                  <a:pt x="27440" y="3353"/>
                </a:lnTo>
                <a:lnTo>
                  <a:pt x="27440" y="1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812818" y="2064556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5" h="23494">
                <a:moveTo>
                  <a:pt x="32359" y="0"/>
                </a:moveTo>
                <a:lnTo>
                  <a:pt x="15684" y="0"/>
                </a:lnTo>
                <a:lnTo>
                  <a:pt x="0" y="23487"/>
                </a:lnTo>
                <a:lnTo>
                  <a:pt x="24517" y="23487"/>
                </a:lnTo>
                <a:lnTo>
                  <a:pt x="24766" y="22741"/>
                </a:lnTo>
                <a:lnTo>
                  <a:pt x="4535" y="22741"/>
                </a:lnTo>
                <a:lnTo>
                  <a:pt x="3138" y="20130"/>
                </a:lnTo>
                <a:lnTo>
                  <a:pt x="6279" y="20130"/>
                </a:lnTo>
                <a:lnTo>
                  <a:pt x="17484" y="3353"/>
                </a:lnTo>
                <a:lnTo>
                  <a:pt x="16581" y="3353"/>
                </a:lnTo>
                <a:lnTo>
                  <a:pt x="17982" y="2607"/>
                </a:lnTo>
                <a:lnTo>
                  <a:pt x="27944" y="2607"/>
                </a:lnTo>
                <a:lnTo>
                  <a:pt x="28432" y="1145"/>
                </a:lnTo>
                <a:lnTo>
                  <a:pt x="31977" y="1145"/>
                </a:lnTo>
                <a:lnTo>
                  <a:pt x="32359" y="0"/>
                </a:lnTo>
                <a:close/>
              </a:path>
              <a:path w="32385" h="23494">
                <a:moveTo>
                  <a:pt x="6279" y="20130"/>
                </a:moveTo>
                <a:lnTo>
                  <a:pt x="3138" y="20130"/>
                </a:lnTo>
                <a:lnTo>
                  <a:pt x="4535" y="22741"/>
                </a:lnTo>
                <a:lnTo>
                  <a:pt x="6279" y="20130"/>
                </a:lnTo>
                <a:close/>
              </a:path>
              <a:path w="32385" h="23494">
                <a:moveTo>
                  <a:pt x="22095" y="20130"/>
                </a:moveTo>
                <a:lnTo>
                  <a:pt x="6279" y="20130"/>
                </a:lnTo>
                <a:lnTo>
                  <a:pt x="4535" y="22741"/>
                </a:lnTo>
                <a:lnTo>
                  <a:pt x="24766" y="22741"/>
                </a:lnTo>
                <a:lnTo>
                  <a:pt x="25254" y="21280"/>
                </a:lnTo>
                <a:lnTo>
                  <a:pt x="21712" y="21280"/>
                </a:lnTo>
                <a:lnTo>
                  <a:pt x="22095" y="20130"/>
                </a:lnTo>
                <a:close/>
              </a:path>
              <a:path w="32385" h="23494">
                <a:moveTo>
                  <a:pt x="28432" y="1145"/>
                </a:moveTo>
                <a:lnTo>
                  <a:pt x="21712" y="21280"/>
                </a:lnTo>
                <a:lnTo>
                  <a:pt x="23304" y="20130"/>
                </a:lnTo>
                <a:lnTo>
                  <a:pt x="25638" y="20130"/>
                </a:lnTo>
                <a:lnTo>
                  <a:pt x="31240" y="3353"/>
                </a:lnTo>
                <a:lnTo>
                  <a:pt x="30028" y="3353"/>
                </a:lnTo>
                <a:lnTo>
                  <a:pt x="28432" y="1145"/>
                </a:lnTo>
                <a:close/>
              </a:path>
              <a:path w="32385" h="23494">
                <a:moveTo>
                  <a:pt x="25638" y="20130"/>
                </a:moveTo>
                <a:lnTo>
                  <a:pt x="23304" y="20130"/>
                </a:lnTo>
                <a:lnTo>
                  <a:pt x="21712" y="21280"/>
                </a:lnTo>
                <a:lnTo>
                  <a:pt x="25254" y="21280"/>
                </a:lnTo>
                <a:lnTo>
                  <a:pt x="25638" y="20130"/>
                </a:lnTo>
                <a:close/>
              </a:path>
              <a:path w="32385" h="23494">
                <a:moveTo>
                  <a:pt x="17982" y="2607"/>
                </a:moveTo>
                <a:lnTo>
                  <a:pt x="16581" y="3353"/>
                </a:lnTo>
                <a:lnTo>
                  <a:pt x="17484" y="3353"/>
                </a:lnTo>
                <a:lnTo>
                  <a:pt x="17982" y="2607"/>
                </a:lnTo>
                <a:close/>
              </a:path>
              <a:path w="32385" h="23494">
                <a:moveTo>
                  <a:pt x="27944" y="2607"/>
                </a:moveTo>
                <a:lnTo>
                  <a:pt x="17982" y="2607"/>
                </a:lnTo>
                <a:lnTo>
                  <a:pt x="17484" y="3353"/>
                </a:lnTo>
                <a:lnTo>
                  <a:pt x="27695" y="3353"/>
                </a:lnTo>
                <a:lnTo>
                  <a:pt x="27944" y="2607"/>
                </a:lnTo>
                <a:close/>
              </a:path>
              <a:path w="32385" h="23494">
                <a:moveTo>
                  <a:pt x="31977" y="1145"/>
                </a:moveTo>
                <a:lnTo>
                  <a:pt x="28432" y="1145"/>
                </a:lnTo>
                <a:lnTo>
                  <a:pt x="30028" y="3353"/>
                </a:lnTo>
                <a:lnTo>
                  <a:pt x="31240" y="3353"/>
                </a:lnTo>
                <a:lnTo>
                  <a:pt x="31977" y="1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797470" y="2064556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5" h="23494">
                <a:moveTo>
                  <a:pt x="13446" y="6710"/>
                </a:moveTo>
                <a:lnTo>
                  <a:pt x="11067" y="6710"/>
                </a:lnTo>
                <a:lnTo>
                  <a:pt x="0" y="17758"/>
                </a:lnTo>
                <a:lnTo>
                  <a:pt x="0" y="23487"/>
                </a:lnTo>
                <a:lnTo>
                  <a:pt x="12552" y="23487"/>
                </a:lnTo>
                <a:lnTo>
                  <a:pt x="13952" y="21810"/>
                </a:lnTo>
                <a:lnTo>
                  <a:pt x="3363" y="21810"/>
                </a:lnTo>
                <a:lnTo>
                  <a:pt x="1679" y="20130"/>
                </a:lnTo>
                <a:lnTo>
                  <a:pt x="3363" y="20130"/>
                </a:lnTo>
                <a:lnTo>
                  <a:pt x="3363" y="19640"/>
                </a:lnTo>
                <a:lnTo>
                  <a:pt x="2869" y="19640"/>
                </a:lnTo>
                <a:lnTo>
                  <a:pt x="3363" y="18454"/>
                </a:lnTo>
                <a:lnTo>
                  <a:pt x="4057" y="18454"/>
                </a:lnTo>
                <a:lnTo>
                  <a:pt x="12457" y="10067"/>
                </a:lnTo>
                <a:lnTo>
                  <a:pt x="11763" y="10067"/>
                </a:lnTo>
                <a:lnTo>
                  <a:pt x="12952" y="9573"/>
                </a:lnTo>
                <a:lnTo>
                  <a:pt x="16806" y="9573"/>
                </a:lnTo>
                <a:lnTo>
                  <a:pt x="16806" y="8387"/>
                </a:lnTo>
                <a:lnTo>
                  <a:pt x="13446" y="8387"/>
                </a:lnTo>
                <a:lnTo>
                  <a:pt x="13446" y="6710"/>
                </a:lnTo>
                <a:close/>
              </a:path>
              <a:path w="32385" h="23494">
                <a:moveTo>
                  <a:pt x="3363" y="20130"/>
                </a:moveTo>
                <a:lnTo>
                  <a:pt x="1679" y="20130"/>
                </a:lnTo>
                <a:lnTo>
                  <a:pt x="3363" y="21810"/>
                </a:lnTo>
                <a:lnTo>
                  <a:pt x="3363" y="20130"/>
                </a:lnTo>
                <a:close/>
              </a:path>
              <a:path w="32385" h="23494">
                <a:moveTo>
                  <a:pt x="10977" y="20130"/>
                </a:moveTo>
                <a:lnTo>
                  <a:pt x="3363" y="20130"/>
                </a:lnTo>
                <a:lnTo>
                  <a:pt x="3363" y="21810"/>
                </a:lnTo>
                <a:lnTo>
                  <a:pt x="13952" y="21810"/>
                </a:lnTo>
                <a:lnTo>
                  <a:pt x="14849" y="20735"/>
                </a:lnTo>
                <a:lnTo>
                  <a:pt x="10473" y="20735"/>
                </a:lnTo>
                <a:lnTo>
                  <a:pt x="10977" y="20130"/>
                </a:lnTo>
                <a:close/>
              </a:path>
              <a:path w="32385" h="23494">
                <a:moveTo>
                  <a:pt x="27279" y="601"/>
                </a:moveTo>
                <a:lnTo>
                  <a:pt x="10473" y="20735"/>
                </a:lnTo>
                <a:lnTo>
                  <a:pt x="11763" y="20130"/>
                </a:lnTo>
                <a:lnTo>
                  <a:pt x="15354" y="20130"/>
                </a:lnTo>
                <a:lnTo>
                  <a:pt x="29359" y="3353"/>
                </a:lnTo>
                <a:lnTo>
                  <a:pt x="28569" y="3353"/>
                </a:lnTo>
                <a:lnTo>
                  <a:pt x="27279" y="601"/>
                </a:lnTo>
                <a:close/>
              </a:path>
              <a:path w="32385" h="23494">
                <a:moveTo>
                  <a:pt x="15354" y="20130"/>
                </a:moveTo>
                <a:lnTo>
                  <a:pt x="11763" y="20130"/>
                </a:lnTo>
                <a:lnTo>
                  <a:pt x="10473" y="20735"/>
                </a:lnTo>
                <a:lnTo>
                  <a:pt x="14849" y="20735"/>
                </a:lnTo>
                <a:lnTo>
                  <a:pt x="15354" y="20130"/>
                </a:lnTo>
                <a:close/>
              </a:path>
              <a:path w="32385" h="23494">
                <a:moveTo>
                  <a:pt x="3363" y="18454"/>
                </a:moveTo>
                <a:lnTo>
                  <a:pt x="2869" y="19640"/>
                </a:lnTo>
                <a:lnTo>
                  <a:pt x="3363" y="19147"/>
                </a:lnTo>
                <a:lnTo>
                  <a:pt x="3363" y="18454"/>
                </a:lnTo>
                <a:close/>
              </a:path>
              <a:path w="32385" h="23494">
                <a:moveTo>
                  <a:pt x="3363" y="19147"/>
                </a:moveTo>
                <a:lnTo>
                  <a:pt x="2869" y="19640"/>
                </a:lnTo>
                <a:lnTo>
                  <a:pt x="3363" y="19640"/>
                </a:lnTo>
                <a:lnTo>
                  <a:pt x="3363" y="19147"/>
                </a:lnTo>
                <a:close/>
              </a:path>
              <a:path w="32385" h="23494">
                <a:moveTo>
                  <a:pt x="4057" y="18454"/>
                </a:moveTo>
                <a:lnTo>
                  <a:pt x="3363" y="18454"/>
                </a:lnTo>
                <a:lnTo>
                  <a:pt x="3363" y="19147"/>
                </a:lnTo>
                <a:lnTo>
                  <a:pt x="4057" y="18454"/>
                </a:lnTo>
                <a:close/>
              </a:path>
              <a:path w="32385" h="23494">
                <a:moveTo>
                  <a:pt x="12952" y="9573"/>
                </a:moveTo>
                <a:lnTo>
                  <a:pt x="11763" y="10067"/>
                </a:lnTo>
                <a:lnTo>
                  <a:pt x="12457" y="10067"/>
                </a:lnTo>
                <a:lnTo>
                  <a:pt x="12952" y="9573"/>
                </a:lnTo>
                <a:close/>
              </a:path>
              <a:path w="32385" h="23494">
                <a:moveTo>
                  <a:pt x="16806" y="9573"/>
                </a:moveTo>
                <a:lnTo>
                  <a:pt x="12952" y="9573"/>
                </a:lnTo>
                <a:lnTo>
                  <a:pt x="12457" y="10067"/>
                </a:lnTo>
                <a:lnTo>
                  <a:pt x="16806" y="10067"/>
                </a:lnTo>
                <a:lnTo>
                  <a:pt x="16806" y="9573"/>
                </a:lnTo>
                <a:close/>
              </a:path>
              <a:path w="32385" h="23494">
                <a:moveTo>
                  <a:pt x="32158" y="0"/>
                </a:moveTo>
                <a:lnTo>
                  <a:pt x="17791" y="0"/>
                </a:lnTo>
                <a:lnTo>
                  <a:pt x="13446" y="4337"/>
                </a:lnTo>
                <a:lnTo>
                  <a:pt x="13446" y="8387"/>
                </a:lnTo>
                <a:lnTo>
                  <a:pt x="15126" y="6710"/>
                </a:lnTo>
                <a:lnTo>
                  <a:pt x="16806" y="6710"/>
                </a:lnTo>
                <a:lnTo>
                  <a:pt x="16806" y="6219"/>
                </a:lnTo>
                <a:lnTo>
                  <a:pt x="16312" y="6219"/>
                </a:lnTo>
                <a:lnTo>
                  <a:pt x="16806" y="5033"/>
                </a:lnTo>
                <a:lnTo>
                  <a:pt x="17501" y="5033"/>
                </a:lnTo>
                <a:lnTo>
                  <a:pt x="19184" y="3353"/>
                </a:lnTo>
                <a:lnTo>
                  <a:pt x="18486" y="3353"/>
                </a:lnTo>
                <a:lnTo>
                  <a:pt x="19675" y="2862"/>
                </a:lnTo>
                <a:lnTo>
                  <a:pt x="25391" y="2862"/>
                </a:lnTo>
                <a:lnTo>
                  <a:pt x="27279" y="601"/>
                </a:lnTo>
                <a:lnTo>
                  <a:pt x="31656" y="601"/>
                </a:lnTo>
                <a:lnTo>
                  <a:pt x="32158" y="0"/>
                </a:lnTo>
                <a:close/>
              </a:path>
              <a:path w="32385" h="23494">
                <a:moveTo>
                  <a:pt x="16806" y="6710"/>
                </a:moveTo>
                <a:lnTo>
                  <a:pt x="15126" y="6710"/>
                </a:lnTo>
                <a:lnTo>
                  <a:pt x="13446" y="8387"/>
                </a:lnTo>
                <a:lnTo>
                  <a:pt x="16806" y="8387"/>
                </a:lnTo>
                <a:lnTo>
                  <a:pt x="16806" y="6710"/>
                </a:lnTo>
                <a:close/>
              </a:path>
              <a:path w="32385" h="23494">
                <a:moveTo>
                  <a:pt x="16806" y="5033"/>
                </a:moveTo>
                <a:lnTo>
                  <a:pt x="16312" y="6219"/>
                </a:lnTo>
                <a:lnTo>
                  <a:pt x="16806" y="5726"/>
                </a:lnTo>
                <a:lnTo>
                  <a:pt x="16806" y="5033"/>
                </a:lnTo>
                <a:close/>
              </a:path>
              <a:path w="32385" h="23494">
                <a:moveTo>
                  <a:pt x="16806" y="5726"/>
                </a:moveTo>
                <a:lnTo>
                  <a:pt x="16312" y="6219"/>
                </a:lnTo>
                <a:lnTo>
                  <a:pt x="16806" y="6219"/>
                </a:lnTo>
                <a:lnTo>
                  <a:pt x="16806" y="5726"/>
                </a:lnTo>
                <a:close/>
              </a:path>
              <a:path w="32385" h="23494">
                <a:moveTo>
                  <a:pt x="17501" y="5033"/>
                </a:moveTo>
                <a:lnTo>
                  <a:pt x="16806" y="5033"/>
                </a:lnTo>
                <a:lnTo>
                  <a:pt x="16806" y="5726"/>
                </a:lnTo>
                <a:lnTo>
                  <a:pt x="17501" y="5033"/>
                </a:lnTo>
                <a:close/>
              </a:path>
              <a:path w="32385" h="23494">
                <a:moveTo>
                  <a:pt x="19675" y="2862"/>
                </a:moveTo>
                <a:lnTo>
                  <a:pt x="18486" y="3353"/>
                </a:lnTo>
                <a:lnTo>
                  <a:pt x="19184" y="3353"/>
                </a:lnTo>
                <a:lnTo>
                  <a:pt x="19675" y="2862"/>
                </a:lnTo>
                <a:close/>
              </a:path>
              <a:path w="32385" h="23494">
                <a:moveTo>
                  <a:pt x="25391" y="2862"/>
                </a:moveTo>
                <a:lnTo>
                  <a:pt x="19675" y="2862"/>
                </a:lnTo>
                <a:lnTo>
                  <a:pt x="19184" y="3353"/>
                </a:lnTo>
                <a:lnTo>
                  <a:pt x="24982" y="3353"/>
                </a:lnTo>
                <a:lnTo>
                  <a:pt x="25391" y="2862"/>
                </a:lnTo>
                <a:close/>
              </a:path>
              <a:path w="32385" h="23494">
                <a:moveTo>
                  <a:pt x="31656" y="601"/>
                </a:moveTo>
                <a:lnTo>
                  <a:pt x="27279" y="601"/>
                </a:lnTo>
                <a:lnTo>
                  <a:pt x="28569" y="3353"/>
                </a:lnTo>
                <a:lnTo>
                  <a:pt x="29359" y="3353"/>
                </a:lnTo>
                <a:lnTo>
                  <a:pt x="31656" y="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020999" y="2275953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155" y="0"/>
                </a:lnTo>
              </a:path>
            </a:pathLst>
          </a:custGeom>
          <a:ln w="3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642794" y="2133343"/>
            <a:ext cx="685800" cy="144780"/>
          </a:xfrm>
          <a:custGeom>
            <a:avLst/>
            <a:gdLst/>
            <a:ahLst/>
            <a:cxnLst/>
            <a:rect l="l" t="t" r="r" b="b"/>
            <a:pathLst>
              <a:path w="685800" h="144780">
                <a:moveTo>
                  <a:pt x="23519" y="140933"/>
                </a:moveTo>
                <a:lnTo>
                  <a:pt x="0" y="140933"/>
                </a:lnTo>
                <a:lnTo>
                  <a:pt x="0" y="144288"/>
                </a:lnTo>
                <a:lnTo>
                  <a:pt x="23519" y="140933"/>
                </a:lnTo>
                <a:close/>
              </a:path>
              <a:path w="685800" h="144780">
                <a:moveTo>
                  <a:pt x="685668" y="0"/>
                </a:moveTo>
                <a:lnTo>
                  <a:pt x="662115" y="3356"/>
                </a:lnTo>
                <a:lnTo>
                  <a:pt x="641955" y="10067"/>
                </a:lnTo>
                <a:lnTo>
                  <a:pt x="618435" y="13423"/>
                </a:lnTo>
                <a:lnTo>
                  <a:pt x="598275" y="20134"/>
                </a:lnTo>
                <a:lnTo>
                  <a:pt x="578116" y="23491"/>
                </a:lnTo>
                <a:lnTo>
                  <a:pt x="554562" y="30201"/>
                </a:lnTo>
                <a:lnTo>
                  <a:pt x="534402" y="36911"/>
                </a:lnTo>
                <a:lnTo>
                  <a:pt x="510883" y="40268"/>
                </a:lnTo>
                <a:lnTo>
                  <a:pt x="470529" y="53689"/>
                </a:lnTo>
                <a:lnTo>
                  <a:pt x="447010" y="60399"/>
                </a:lnTo>
                <a:lnTo>
                  <a:pt x="426850" y="63756"/>
                </a:lnTo>
                <a:lnTo>
                  <a:pt x="406690" y="70466"/>
                </a:lnTo>
                <a:lnTo>
                  <a:pt x="383170" y="77176"/>
                </a:lnTo>
                <a:lnTo>
                  <a:pt x="362977" y="80533"/>
                </a:lnTo>
                <a:lnTo>
                  <a:pt x="339457" y="87243"/>
                </a:lnTo>
                <a:lnTo>
                  <a:pt x="319297" y="93957"/>
                </a:lnTo>
                <a:lnTo>
                  <a:pt x="299137" y="97310"/>
                </a:lnTo>
                <a:lnTo>
                  <a:pt x="278978" y="104021"/>
                </a:lnTo>
                <a:lnTo>
                  <a:pt x="255424" y="107378"/>
                </a:lnTo>
                <a:lnTo>
                  <a:pt x="235264" y="114088"/>
                </a:lnTo>
                <a:lnTo>
                  <a:pt x="215105" y="117445"/>
                </a:lnTo>
                <a:lnTo>
                  <a:pt x="191585" y="120798"/>
                </a:lnTo>
                <a:lnTo>
                  <a:pt x="151232" y="127512"/>
                </a:lnTo>
                <a:lnTo>
                  <a:pt x="127712" y="130866"/>
                </a:lnTo>
                <a:lnTo>
                  <a:pt x="107552" y="134222"/>
                </a:lnTo>
                <a:lnTo>
                  <a:pt x="87392" y="134222"/>
                </a:lnTo>
                <a:lnTo>
                  <a:pt x="63839" y="137577"/>
                </a:lnTo>
                <a:lnTo>
                  <a:pt x="43679" y="137577"/>
                </a:lnTo>
                <a:lnTo>
                  <a:pt x="23519" y="140933"/>
                </a:lnTo>
                <a:lnTo>
                  <a:pt x="87392" y="140933"/>
                </a:lnTo>
                <a:lnTo>
                  <a:pt x="127712" y="134222"/>
                </a:lnTo>
                <a:lnTo>
                  <a:pt x="151232" y="130866"/>
                </a:lnTo>
                <a:lnTo>
                  <a:pt x="191585" y="124155"/>
                </a:lnTo>
                <a:lnTo>
                  <a:pt x="215105" y="120798"/>
                </a:lnTo>
                <a:lnTo>
                  <a:pt x="235264" y="117445"/>
                </a:lnTo>
                <a:lnTo>
                  <a:pt x="258784" y="110734"/>
                </a:lnTo>
                <a:lnTo>
                  <a:pt x="278978" y="107378"/>
                </a:lnTo>
                <a:lnTo>
                  <a:pt x="299137" y="100667"/>
                </a:lnTo>
                <a:lnTo>
                  <a:pt x="319297" y="97310"/>
                </a:lnTo>
                <a:lnTo>
                  <a:pt x="342817" y="90600"/>
                </a:lnTo>
                <a:lnTo>
                  <a:pt x="362977" y="83890"/>
                </a:lnTo>
                <a:lnTo>
                  <a:pt x="386530" y="80533"/>
                </a:lnTo>
                <a:lnTo>
                  <a:pt x="426850" y="67112"/>
                </a:lnTo>
                <a:lnTo>
                  <a:pt x="450370" y="63756"/>
                </a:lnTo>
                <a:lnTo>
                  <a:pt x="490723" y="50335"/>
                </a:lnTo>
                <a:lnTo>
                  <a:pt x="514243" y="43621"/>
                </a:lnTo>
                <a:lnTo>
                  <a:pt x="534402" y="40268"/>
                </a:lnTo>
                <a:lnTo>
                  <a:pt x="557922" y="33558"/>
                </a:lnTo>
                <a:lnTo>
                  <a:pt x="578116" y="30201"/>
                </a:lnTo>
                <a:lnTo>
                  <a:pt x="598275" y="23491"/>
                </a:lnTo>
                <a:lnTo>
                  <a:pt x="621795" y="16777"/>
                </a:lnTo>
                <a:lnTo>
                  <a:pt x="641955" y="13423"/>
                </a:lnTo>
                <a:lnTo>
                  <a:pt x="662115" y="6713"/>
                </a:lnTo>
                <a:lnTo>
                  <a:pt x="685668" y="3356"/>
                </a:lnTo>
                <a:lnTo>
                  <a:pt x="685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301549" y="2049455"/>
            <a:ext cx="63872" cy="87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01549" y="1687063"/>
            <a:ext cx="128270" cy="365760"/>
          </a:xfrm>
          <a:custGeom>
            <a:avLst/>
            <a:gdLst/>
            <a:ahLst/>
            <a:cxnLst/>
            <a:rect l="l" t="t" r="r" b="b"/>
            <a:pathLst>
              <a:path w="128270" h="365760">
                <a:moveTo>
                  <a:pt x="124386" y="0"/>
                </a:moveTo>
                <a:lnTo>
                  <a:pt x="0" y="365749"/>
                </a:lnTo>
                <a:lnTo>
                  <a:pt x="3359" y="365749"/>
                </a:lnTo>
                <a:lnTo>
                  <a:pt x="127745" y="3360"/>
                </a:lnTo>
                <a:lnTo>
                  <a:pt x="124386" y="0"/>
                </a:lnTo>
                <a:close/>
              </a:path>
              <a:path w="128270" h="365760">
                <a:moveTo>
                  <a:pt x="127745" y="0"/>
                </a:moveTo>
                <a:lnTo>
                  <a:pt x="124386" y="0"/>
                </a:lnTo>
                <a:lnTo>
                  <a:pt x="127745" y="3360"/>
                </a:lnTo>
                <a:lnTo>
                  <a:pt x="127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38542" y="1688743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752" y="0"/>
                </a:lnTo>
              </a:path>
            </a:pathLst>
          </a:custGeom>
          <a:ln w="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992332" y="1687063"/>
            <a:ext cx="349885" cy="325755"/>
          </a:xfrm>
          <a:custGeom>
            <a:avLst/>
            <a:gdLst/>
            <a:ahLst/>
            <a:cxnLst/>
            <a:rect l="l" t="t" r="r" b="b"/>
            <a:pathLst>
              <a:path w="349884" h="325755">
                <a:moveTo>
                  <a:pt x="346211" y="0"/>
                </a:moveTo>
                <a:lnTo>
                  <a:pt x="0" y="325480"/>
                </a:lnTo>
                <a:lnTo>
                  <a:pt x="3359" y="325480"/>
                </a:lnTo>
                <a:lnTo>
                  <a:pt x="349571" y="3360"/>
                </a:lnTo>
                <a:lnTo>
                  <a:pt x="346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84779" y="2009190"/>
            <a:ext cx="111125" cy="40640"/>
          </a:xfrm>
          <a:custGeom>
            <a:avLst/>
            <a:gdLst/>
            <a:ahLst/>
            <a:cxnLst/>
            <a:rect l="l" t="t" r="r" b="b"/>
            <a:pathLst>
              <a:path w="111125" h="40639">
                <a:moveTo>
                  <a:pt x="26879" y="36908"/>
                </a:moveTo>
                <a:lnTo>
                  <a:pt x="0" y="36908"/>
                </a:lnTo>
                <a:lnTo>
                  <a:pt x="0" y="40265"/>
                </a:lnTo>
                <a:lnTo>
                  <a:pt x="16799" y="40265"/>
                </a:lnTo>
                <a:lnTo>
                  <a:pt x="26879" y="36908"/>
                </a:lnTo>
                <a:close/>
              </a:path>
              <a:path w="111125" h="40639">
                <a:moveTo>
                  <a:pt x="47073" y="33554"/>
                </a:moveTo>
                <a:lnTo>
                  <a:pt x="23519" y="33554"/>
                </a:lnTo>
                <a:lnTo>
                  <a:pt x="16799" y="36908"/>
                </a:lnTo>
                <a:lnTo>
                  <a:pt x="40353" y="36908"/>
                </a:lnTo>
                <a:lnTo>
                  <a:pt x="47073" y="33554"/>
                </a:lnTo>
                <a:close/>
              </a:path>
              <a:path w="111125" h="40639">
                <a:moveTo>
                  <a:pt x="107552" y="0"/>
                </a:moveTo>
                <a:lnTo>
                  <a:pt x="104192" y="6710"/>
                </a:lnTo>
                <a:lnTo>
                  <a:pt x="90752" y="13420"/>
                </a:lnTo>
                <a:lnTo>
                  <a:pt x="87392" y="16777"/>
                </a:lnTo>
                <a:lnTo>
                  <a:pt x="73952" y="23487"/>
                </a:lnTo>
                <a:lnTo>
                  <a:pt x="67232" y="23487"/>
                </a:lnTo>
                <a:lnTo>
                  <a:pt x="53793" y="30197"/>
                </a:lnTo>
                <a:lnTo>
                  <a:pt x="47073" y="30197"/>
                </a:lnTo>
                <a:lnTo>
                  <a:pt x="40353" y="33554"/>
                </a:lnTo>
                <a:lnTo>
                  <a:pt x="53793" y="33554"/>
                </a:lnTo>
                <a:lnTo>
                  <a:pt x="67232" y="26844"/>
                </a:lnTo>
                <a:lnTo>
                  <a:pt x="73952" y="26844"/>
                </a:lnTo>
                <a:lnTo>
                  <a:pt x="94112" y="16777"/>
                </a:lnTo>
                <a:lnTo>
                  <a:pt x="97472" y="13420"/>
                </a:lnTo>
                <a:lnTo>
                  <a:pt x="104192" y="10067"/>
                </a:lnTo>
                <a:lnTo>
                  <a:pt x="110912" y="3353"/>
                </a:lnTo>
                <a:lnTo>
                  <a:pt x="107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383976" y="2051132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803" y="0"/>
                </a:lnTo>
              </a:path>
            </a:pathLst>
          </a:custGeom>
          <a:ln w="10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795790" y="2022611"/>
            <a:ext cx="588645" cy="64135"/>
          </a:xfrm>
          <a:custGeom>
            <a:avLst/>
            <a:gdLst/>
            <a:ahLst/>
            <a:cxnLst/>
            <a:rect l="l" t="t" r="r" b="b"/>
            <a:pathLst>
              <a:path w="588645" h="64135">
                <a:moveTo>
                  <a:pt x="221848" y="3356"/>
                </a:moveTo>
                <a:lnTo>
                  <a:pt x="161332" y="3356"/>
                </a:lnTo>
                <a:lnTo>
                  <a:pt x="141165" y="6710"/>
                </a:lnTo>
                <a:lnTo>
                  <a:pt x="73942" y="20134"/>
                </a:lnTo>
                <a:lnTo>
                  <a:pt x="33609" y="33554"/>
                </a:lnTo>
                <a:lnTo>
                  <a:pt x="0" y="63756"/>
                </a:lnTo>
                <a:lnTo>
                  <a:pt x="3359" y="60399"/>
                </a:lnTo>
                <a:lnTo>
                  <a:pt x="6722" y="60399"/>
                </a:lnTo>
                <a:lnTo>
                  <a:pt x="47056" y="30201"/>
                </a:lnTo>
                <a:lnTo>
                  <a:pt x="141165" y="10067"/>
                </a:lnTo>
                <a:lnTo>
                  <a:pt x="161332" y="6710"/>
                </a:lnTo>
                <a:lnTo>
                  <a:pt x="201665" y="6710"/>
                </a:lnTo>
                <a:lnTo>
                  <a:pt x="221848" y="3356"/>
                </a:lnTo>
                <a:close/>
              </a:path>
              <a:path w="588645" h="64135">
                <a:moveTo>
                  <a:pt x="6722" y="60399"/>
                </a:moveTo>
                <a:lnTo>
                  <a:pt x="3359" y="60399"/>
                </a:lnTo>
                <a:lnTo>
                  <a:pt x="0" y="63756"/>
                </a:lnTo>
                <a:lnTo>
                  <a:pt x="3359" y="63756"/>
                </a:lnTo>
                <a:lnTo>
                  <a:pt x="6722" y="60399"/>
                </a:lnTo>
                <a:close/>
              </a:path>
              <a:path w="588645" h="64135">
                <a:moveTo>
                  <a:pt x="399960" y="6710"/>
                </a:moveTo>
                <a:lnTo>
                  <a:pt x="356280" y="6710"/>
                </a:lnTo>
                <a:lnTo>
                  <a:pt x="379800" y="10067"/>
                </a:lnTo>
                <a:lnTo>
                  <a:pt x="399960" y="10067"/>
                </a:lnTo>
                <a:lnTo>
                  <a:pt x="447033" y="16777"/>
                </a:lnTo>
                <a:lnTo>
                  <a:pt x="467193" y="16777"/>
                </a:lnTo>
                <a:lnTo>
                  <a:pt x="490713" y="20134"/>
                </a:lnTo>
                <a:lnTo>
                  <a:pt x="571386" y="33554"/>
                </a:lnTo>
                <a:lnTo>
                  <a:pt x="588185" y="33554"/>
                </a:lnTo>
                <a:lnTo>
                  <a:pt x="588185" y="30201"/>
                </a:lnTo>
                <a:lnTo>
                  <a:pt x="571386" y="26844"/>
                </a:lnTo>
                <a:lnTo>
                  <a:pt x="551226" y="26844"/>
                </a:lnTo>
                <a:lnTo>
                  <a:pt x="490713" y="16777"/>
                </a:lnTo>
                <a:lnTo>
                  <a:pt x="467193" y="13423"/>
                </a:lnTo>
                <a:lnTo>
                  <a:pt x="447033" y="13423"/>
                </a:lnTo>
                <a:lnTo>
                  <a:pt x="399960" y="6710"/>
                </a:lnTo>
                <a:close/>
              </a:path>
              <a:path w="588645" h="64135">
                <a:moveTo>
                  <a:pt x="356280" y="3356"/>
                </a:moveTo>
                <a:lnTo>
                  <a:pt x="289047" y="3356"/>
                </a:lnTo>
                <a:lnTo>
                  <a:pt x="312567" y="6710"/>
                </a:lnTo>
                <a:lnTo>
                  <a:pt x="379800" y="6710"/>
                </a:lnTo>
                <a:lnTo>
                  <a:pt x="356280" y="3356"/>
                </a:lnTo>
                <a:close/>
              </a:path>
              <a:path w="588645" h="64135">
                <a:moveTo>
                  <a:pt x="245368" y="0"/>
                </a:moveTo>
                <a:lnTo>
                  <a:pt x="221848" y="3356"/>
                </a:lnTo>
                <a:lnTo>
                  <a:pt x="265528" y="3356"/>
                </a:lnTo>
                <a:lnTo>
                  <a:pt x="245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64708" y="2083010"/>
            <a:ext cx="134442" cy="100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664708" y="2180321"/>
            <a:ext cx="360045" cy="97790"/>
          </a:xfrm>
          <a:custGeom>
            <a:avLst/>
            <a:gdLst/>
            <a:ahLst/>
            <a:cxnLst/>
            <a:rect l="l" t="t" r="r" b="b"/>
            <a:pathLst>
              <a:path w="360045" h="97789">
                <a:moveTo>
                  <a:pt x="359650" y="93954"/>
                </a:moveTo>
                <a:lnTo>
                  <a:pt x="346177" y="93954"/>
                </a:lnTo>
                <a:lnTo>
                  <a:pt x="356290" y="97309"/>
                </a:lnTo>
                <a:lnTo>
                  <a:pt x="359650" y="93954"/>
                </a:lnTo>
                <a:close/>
              </a:path>
              <a:path w="360045" h="97789">
                <a:moveTo>
                  <a:pt x="319304" y="90598"/>
                </a:moveTo>
                <a:lnTo>
                  <a:pt x="275611" y="90598"/>
                </a:lnTo>
                <a:lnTo>
                  <a:pt x="292414" y="93954"/>
                </a:lnTo>
                <a:lnTo>
                  <a:pt x="332747" y="93954"/>
                </a:lnTo>
                <a:lnTo>
                  <a:pt x="319304" y="90598"/>
                </a:lnTo>
                <a:close/>
              </a:path>
              <a:path w="360045" h="97789">
                <a:moveTo>
                  <a:pt x="278971" y="87243"/>
                </a:moveTo>
                <a:lnTo>
                  <a:pt x="248721" y="87243"/>
                </a:lnTo>
                <a:lnTo>
                  <a:pt x="262164" y="90598"/>
                </a:lnTo>
                <a:lnTo>
                  <a:pt x="292414" y="90598"/>
                </a:lnTo>
                <a:lnTo>
                  <a:pt x="278971" y="87243"/>
                </a:lnTo>
                <a:close/>
              </a:path>
              <a:path w="360045" h="97789">
                <a:moveTo>
                  <a:pt x="13444" y="16777"/>
                </a:moveTo>
                <a:lnTo>
                  <a:pt x="16805" y="23487"/>
                </a:lnTo>
                <a:lnTo>
                  <a:pt x="23527" y="26844"/>
                </a:lnTo>
                <a:lnTo>
                  <a:pt x="33609" y="30197"/>
                </a:lnTo>
                <a:lnTo>
                  <a:pt x="40333" y="33554"/>
                </a:lnTo>
                <a:lnTo>
                  <a:pt x="50416" y="40265"/>
                </a:lnTo>
                <a:lnTo>
                  <a:pt x="80666" y="50332"/>
                </a:lnTo>
                <a:lnTo>
                  <a:pt x="120999" y="60399"/>
                </a:lnTo>
                <a:lnTo>
                  <a:pt x="131082" y="63756"/>
                </a:lnTo>
                <a:lnTo>
                  <a:pt x="144525" y="70466"/>
                </a:lnTo>
                <a:lnTo>
                  <a:pt x="161332" y="73819"/>
                </a:lnTo>
                <a:lnTo>
                  <a:pt x="174775" y="73819"/>
                </a:lnTo>
                <a:lnTo>
                  <a:pt x="188222" y="77176"/>
                </a:lnTo>
                <a:lnTo>
                  <a:pt x="205025" y="80533"/>
                </a:lnTo>
                <a:lnTo>
                  <a:pt x="231915" y="87243"/>
                </a:lnTo>
                <a:lnTo>
                  <a:pt x="262164" y="87243"/>
                </a:lnTo>
                <a:lnTo>
                  <a:pt x="235278" y="80533"/>
                </a:lnTo>
                <a:lnTo>
                  <a:pt x="218471" y="80533"/>
                </a:lnTo>
                <a:lnTo>
                  <a:pt x="205025" y="77176"/>
                </a:lnTo>
                <a:lnTo>
                  <a:pt x="188222" y="73819"/>
                </a:lnTo>
                <a:lnTo>
                  <a:pt x="174775" y="70466"/>
                </a:lnTo>
                <a:lnTo>
                  <a:pt x="161332" y="70466"/>
                </a:lnTo>
                <a:lnTo>
                  <a:pt x="147888" y="63756"/>
                </a:lnTo>
                <a:lnTo>
                  <a:pt x="94109" y="50332"/>
                </a:lnTo>
                <a:lnTo>
                  <a:pt x="84026" y="46978"/>
                </a:lnTo>
                <a:lnTo>
                  <a:pt x="70582" y="43621"/>
                </a:lnTo>
                <a:lnTo>
                  <a:pt x="50416" y="36911"/>
                </a:lnTo>
                <a:lnTo>
                  <a:pt x="40333" y="30197"/>
                </a:lnTo>
                <a:lnTo>
                  <a:pt x="13444" y="16777"/>
                </a:lnTo>
                <a:close/>
              </a:path>
              <a:path w="360045" h="97789">
                <a:moveTo>
                  <a:pt x="3360" y="0"/>
                </a:moveTo>
                <a:lnTo>
                  <a:pt x="0" y="0"/>
                </a:lnTo>
                <a:lnTo>
                  <a:pt x="0" y="6710"/>
                </a:lnTo>
                <a:lnTo>
                  <a:pt x="6722" y="13420"/>
                </a:lnTo>
                <a:lnTo>
                  <a:pt x="13444" y="16777"/>
                </a:lnTo>
                <a:lnTo>
                  <a:pt x="10083" y="10067"/>
                </a:lnTo>
                <a:lnTo>
                  <a:pt x="3360" y="3356"/>
                </a:lnTo>
                <a:lnTo>
                  <a:pt x="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247790" y="1770933"/>
            <a:ext cx="151765" cy="285750"/>
          </a:xfrm>
          <a:custGeom>
            <a:avLst/>
            <a:gdLst/>
            <a:ahLst/>
            <a:cxnLst/>
            <a:rect l="l" t="t" r="r" b="b"/>
            <a:pathLst>
              <a:path w="151765" h="285750">
                <a:moveTo>
                  <a:pt x="151232" y="0"/>
                </a:moveTo>
                <a:lnTo>
                  <a:pt x="131072" y="0"/>
                </a:lnTo>
                <a:lnTo>
                  <a:pt x="0" y="285232"/>
                </a:lnTo>
                <a:lnTo>
                  <a:pt x="3359" y="285232"/>
                </a:lnTo>
                <a:lnTo>
                  <a:pt x="6719" y="281879"/>
                </a:lnTo>
                <a:lnTo>
                  <a:pt x="57119" y="281879"/>
                </a:lnTo>
                <a:lnTo>
                  <a:pt x="15123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245136" y="1769253"/>
            <a:ext cx="156845" cy="285750"/>
          </a:xfrm>
          <a:custGeom>
            <a:avLst/>
            <a:gdLst/>
            <a:ahLst/>
            <a:cxnLst/>
            <a:rect l="l" t="t" r="r" b="b"/>
            <a:pathLst>
              <a:path w="156845" h="285750">
                <a:moveTo>
                  <a:pt x="156272" y="0"/>
                </a:moveTo>
                <a:lnTo>
                  <a:pt x="132651" y="0"/>
                </a:lnTo>
                <a:lnTo>
                  <a:pt x="0" y="285235"/>
                </a:lnTo>
                <a:lnTo>
                  <a:pt x="47039" y="285235"/>
                </a:lnTo>
                <a:lnTo>
                  <a:pt x="48014" y="284264"/>
                </a:lnTo>
                <a:lnTo>
                  <a:pt x="4166" y="284264"/>
                </a:lnTo>
                <a:lnTo>
                  <a:pt x="2654" y="281879"/>
                </a:lnTo>
                <a:lnTo>
                  <a:pt x="5275" y="281879"/>
                </a:lnTo>
                <a:lnTo>
                  <a:pt x="134785" y="3360"/>
                </a:lnTo>
                <a:lnTo>
                  <a:pt x="133726" y="3360"/>
                </a:lnTo>
                <a:lnTo>
                  <a:pt x="135238" y="2385"/>
                </a:lnTo>
                <a:lnTo>
                  <a:pt x="151872" y="2385"/>
                </a:lnTo>
                <a:lnTo>
                  <a:pt x="152307" y="1142"/>
                </a:lnTo>
                <a:lnTo>
                  <a:pt x="155872" y="1142"/>
                </a:lnTo>
                <a:lnTo>
                  <a:pt x="156272" y="0"/>
                </a:lnTo>
                <a:close/>
              </a:path>
              <a:path w="156845" h="285750">
                <a:moveTo>
                  <a:pt x="5275" y="281879"/>
                </a:moveTo>
                <a:lnTo>
                  <a:pt x="2654" y="281879"/>
                </a:lnTo>
                <a:lnTo>
                  <a:pt x="4166" y="284264"/>
                </a:lnTo>
                <a:lnTo>
                  <a:pt x="5275" y="281879"/>
                </a:lnTo>
                <a:close/>
              </a:path>
              <a:path w="156845" h="285750">
                <a:moveTo>
                  <a:pt x="45654" y="281879"/>
                </a:moveTo>
                <a:lnTo>
                  <a:pt x="5275" y="281879"/>
                </a:lnTo>
                <a:lnTo>
                  <a:pt x="4166" y="284264"/>
                </a:lnTo>
                <a:lnTo>
                  <a:pt x="48014" y="284264"/>
                </a:lnTo>
                <a:lnTo>
                  <a:pt x="49914" y="282372"/>
                </a:lnTo>
                <a:lnTo>
                  <a:pt x="45157" y="282372"/>
                </a:lnTo>
                <a:lnTo>
                  <a:pt x="45654" y="281879"/>
                </a:lnTo>
                <a:close/>
              </a:path>
              <a:path w="156845" h="285750">
                <a:moveTo>
                  <a:pt x="55227" y="278525"/>
                </a:moveTo>
                <a:lnTo>
                  <a:pt x="49021" y="278525"/>
                </a:lnTo>
                <a:lnTo>
                  <a:pt x="45157" y="282372"/>
                </a:lnTo>
                <a:lnTo>
                  <a:pt x="46333" y="281879"/>
                </a:lnTo>
                <a:lnTo>
                  <a:pt x="49693" y="281879"/>
                </a:lnTo>
                <a:lnTo>
                  <a:pt x="50903" y="281388"/>
                </a:lnTo>
                <a:lnTo>
                  <a:pt x="57795" y="281388"/>
                </a:lnTo>
                <a:lnTo>
                  <a:pt x="58404" y="279647"/>
                </a:lnTo>
                <a:lnTo>
                  <a:pt x="54834" y="279647"/>
                </a:lnTo>
                <a:lnTo>
                  <a:pt x="55227" y="278525"/>
                </a:lnTo>
                <a:close/>
              </a:path>
              <a:path w="156845" h="285750">
                <a:moveTo>
                  <a:pt x="50903" y="281388"/>
                </a:moveTo>
                <a:lnTo>
                  <a:pt x="49693" y="281879"/>
                </a:lnTo>
                <a:lnTo>
                  <a:pt x="46333" y="281879"/>
                </a:lnTo>
                <a:lnTo>
                  <a:pt x="45157" y="282372"/>
                </a:lnTo>
                <a:lnTo>
                  <a:pt x="49914" y="282372"/>
                </a:lnTo>
                <a:lnTo>
                  <a:pt x="50903" y="281388"/>
                </a:lnTo>
                <a:close/>
              </a:path>
              <a:path w="156845" h="285750">
                <a:moveTo>
                  <a:pt x="57795" y="281388"/>
                </a:moveTo>
                <a:lnTo>
                  <a:pt x="50903" y="281388"/>
                </a:lnTo>
                <a:lnTo>
                  <a:pt x="50410" y="281879"/>
                </a:lnTo>
                <a:lnTo>
                  <a:pt x="57623" y="281879"/>
                </a:lnTo>
                <a:lnTo>
                  <a:pt x="57795" y="281388"/>
                </a:lnTo>
                <a:close/>
              </a:path>
              <a:path w="156845" h="285750">
                <a:moveTo>
                  <a:pt x="152307" y="1142"/>
                </a:moveTo>
                <a:lnTo>
                  <a:pt x="54834" y="279647"/>
                </a:lnTo>
                <a:lnTo>
                  <a:pt x="56413" y="278525"/>
                </a:lnTo>
                <a:lnTo>
                  <a:pt x="58797" y="278525"/>
                </a:lnTo>
                <a:lnTo>
                  <a:pt x="155096" y="3360"/>
                </a:lnTo>
                <a:lnTo>
                  <a:pt x="153886" y="3360"/>
                </a:lnTo>
                <a:lnTo>
                  <a:pt x="152307" y="1142"/>
                </a:lnTo>
                <a:close/>
              </a:path>
              <a:path w="156845" h="285750">
                <a:moveTo>
                  <a:pt x="58797" y="278525"/>
                </a:moveTo>
                <a:lnTo>
                  <a:pt x="56413" y="278525"/>
                </a:lnTo>
                <a:lnTo>
                  <a:pt x="54834" y="279647"/>
                </a:lnTo>
                <a:lnTo>
                  <a:pt x="58404" y="279647"/>
                </a:lnTo>
                <a:lnTo>
                  <a:pt x="58797" y="278525"/>
                </a:lnTo>
                <a:close/>
              </a:path>
              <a:path w="156845" h="285750">
                <a:moveTo>
                  <a:pt x="135238" y="2385"/>
                </a:moveTo>
                <a:lnTo>
                  <a:pt x="133726" y="3360"/>
                </a:lnTo>
                <a:lnTo>
                  <a:pt x="134785" y="3360"/>
                </a:lnTo>
                <a:lnTo>
                  <a:pt x="135238" y="2385"/>
                </a:lnTo>
                <a:close/>
              </a:path>
              <a:path w="156845" h="285750">
                <a:moveTo>
                  <a:pt x="151872" y="2385"/>
                </a:moveTo>
                <a:lnTo>
                  <a:pt x="135238" y="2385"/>
                </a:lnTo>
                <a:lnTo>
                  <a:pt x="134785" y="3360"/>
                </a:lnTo>
                <a:lnTo>
                  <a:pt x="151531" y="3360"/>
                </a:lnTo>
                <a:lnTo>
                  <a:pt x="151872" y="2385"/>
                </a:lnTo>
                <a:close/>
              </a:path>
              <a:path w="156845" h="285750">
                <a:moveTo>
                  <a:pt x="155872" y="1142"/>
                </a:moveTo>
                <a:lnTo>
                  <a:pt x="152307" y="1142"/>
                </a:lnTo>
                <a:lnTo>
                  <a:pt x="153886" y="3360"/>
                </a:lnTo>
                <a:lnTo>
                  <a:pt x="155096" y="3360"/>
                </a:lnTo>
                <a:lnTo>
                  <a:pt x="155872" y="1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83099" y="2044422"/>
            <a:ext cx="420370" cy="30480"/>
          </a:xfrm>
          <a:custGeom>
            <a:avLst/>
            <a:gdLst/>
            <a:ahLst/>
            <a:cxnLst/>
            <a:rect l="l" t="t" r="r" b="b"/>
            <a:pathLst>
              <a:path w="420370" h="30480">
                <a:moveTo>
                  <a:pt x="138296" y="26353"/>
                </a:moveTo>
                <a:lnTo>
                  <a:pt x="142160" y="30201"/>
                </a:lnTo>
                <a:lnTo>
                  <a:pt x="220548" y="30201"/>
                </a:lnTo>
                <a:lnTo>
                  <a:pt x="226296" y="27335"/>
                </a:lnTo>
                <a:lnTo>
                  <a:pt x="144041" y="27335"/>
                </a:lnTo>
                <a:lnTo>
                  <a:pt x="142865" y="26844"/>
                </a:lnTo>
                <a:lnTo>
                  <a:pt x="139505" y="26844"/>
                </a:lnTo>
                <a:lnTo>
                  <a:pt x="138296" y="26353"/>
                </a:lnTo>
                <a:close/>
              </a:path>
              <a:path w="420370" h="30480">
                <a:moveTo>
                  <a:pt x="143056" y="26353"/>
                </a:moveTo>
                <a:lnTo>
                  <a:pt x="138296" y="26353"/>
                </a:lnTo>
                <a:lnTo>
                  <a:pt x="139505" y="26844"/>
                </a:lnTo>
                <a:lnTo>
                  <a:pt x="142865" y="26844"/>
                </a:lnTo>
                <a:lnTo>
                  <a:pt x="144041" y="27335"/>
                </a:lnTo>
                <a:lnTo>
                  <a:pt x="143056" y="26353"/>
                </a:lnTo>
                <a:close/>
              </a:path>
              <a:path w="420370" h="30480">
                <a:moveTo>
                  <a:pt x="219763" y="26844"/>
                </a:moveTo>
                <a:lnTo>
                  <a:pt x="143549" y="26844"/>
                </a:lnTo>
                <a:lnTo>
                  <a:pt x="144041" y="27335"/>
                </a:lnTo>
                <a:lnTo>
                  <a:pt x="226296" y="27335"/>
                </a:lnTo>
                <a:lnTo>
                  <a:pt x="226923" y="27022"/>
                </a:lnTo>
                <a:lnTo>
                  <a:pt x="219405" y="27022"/>
                </a:lnTo>
                <a:lnTo>
                  <a:pt x="219763" y="26844"/>
                </a:lnTo>
                <a:close/>
              </a:path>
              <a:path w="420370" h="30480">
                <a:moveTo>
                  <a:pt x="250003" y="23487"/>
                </a:moveTo>
                <a:lnTo>
                  <a:pt x="226495" y="23487"/>
                </a:lnTo>
                <a:lnTo>
                  <a:pt x="219405" y="27022"/>
                </a:lnTo>
                <a:lnTo>
                  <a:pt x="220145" y="26844"/>
                </a:lnTo>
                <a:lnTo>
                  <a:pt x="226865" y="26844"/>
                </a:lnTo>
                <a:lnTo>
                  <a:pt x="227637" y="26666"/>
                </a:lnTo>
                <a:lnTo>
                  <a:pt x="251145" y="26666"/>
                </a:lnTo>
                <a:lnTo>
                  <a:pt x="257169" y="23665"/>
                </a:lnTo>
                <a:lnTo>
                  <a:pt x="249645" y="23665"/>
                </a:lnTo>
                <a:lnTo>
                  <a:pt x="250003" y="23487"/>
                </a:lnTo>
                <a:close/>
              </a:path>
              <a:path w="420370" h="30480">
                <a:moveTo>
                  <a:pt x="227637" y="26666"/>
                </a:moveTo>
                <a:lnTo>
                  <a:pt x="226865" y="26844"/>
                </a:lnTo>
                <a:lnTo>
                  <a:pt x="220145" y="26844"/>
                </a:lnTo>
                <a:lnTo>
                  <a:pt x="219405" y="27022"/>
                </a:lnTo>
                <a:lnTo>
                  <a:pt x="226923" y="27022"/>
                </a:lnTo>
                <a:lnTo>
                  <a:pt x="227637" y="26666"/>
                </a:lnTo>
                <a:close/>
              </a:path>
              <a:path w="420370" h="30480">
                <a:moveTo>
                  <a:pt x="118573" y="23312"/>
                </a:moveTo>
                <a:lnTo>
                  <a:pt x="125662" y="26844"/>
                </a:lnTo>
                <a:lnTo>
                  <a:pt x="138788" y="26844"/>
                </a:lnTo>
                <a:lnTo>
                  <a:pt x="138296" y="26353"/>
                </a:lnTo>
                <a:lnTo>
                  <a:pt x="143056" y="26353"/>
                </a:lnTo>
                <a:lnTo>
                  <a:pt x="140356" y="23665"/>
                </a:lnTo>
                <a:lnTo>
                  <a:pt x="126805" y="23665"/>
                </a:lnTo>
                <a:lnTo>
                  <a:pt x="126032" y="23487"/>
                </a:lnTo>
                <a:lnTo>
                  <a:pt x="119312" y="23487"/>
                </a:lnTo>
                <a:lnTo>
                  <a:pt x="118573" y="23312"/>
                </a:lnTo>
                <a:close/>
              </a:path>
              <a:path w="420370" h="30480">
                <a:moveTo>
                  <a:pt x="251145" y="26666"/>
                </a:moveTo>
                <a:lnTo>
                  <a:pt x="227637" y="26666"/>
                </a:lnTo>
                <a:lnTo>
                  <a:pt x="227280" y="26844"/>
                </a:lnTo>
                <a:lnTo>
                  <a:pt x="250787" y="26844"/>
                </a:lnTo>
                <a:lnTo>
                  <a:pt x="251145" y="26666"/>
                </a:lnTo>
                <a:close/>
              </a:path>
              <a:path w="420370" h="30480">
                <a:moveTo>
                  <a:pt x="126096" y="23312"/>
                </a:moveTo>
                <a:lnTo>
                  <a:pt x="118573" y="23312"/>
                </a:lnTo>
                <a:lnTo>
                  <a:pt x="119312" y="23487"/>
                </a:lnTo>
                <a:lnTo>
                  <a:pt x="126032" y="23487"/>
                </a:lnTo>
                <a:lnTo>
                  <a:pt x="126805" y="23665"/>
                </a:lnTo>
                <a:lnTo>
                  <a:pt x="126096" y="23312"/>
                </a:lnTo>
                <a:close/>
              </a:path>
              <a:path w="420370" h="30480">
                <a:moveTo>
                  <a:pt x="140177" y="23487"/>
                </a:moveTo>
                <a:lnTo>
                  <a:pt x="126447" y="23487"/>
                </a:lnTo>
                <a:lnTo>
                  <a:pt x="126805" y="23665"/>
                </a:lnTo>
                <a:lnTo>
                  <a:pt x="140356" y="23665"/>
                </a:lnTo>
                <a:lnTo>
                  <a:pt x="140177" y="23487"/>
                </a:lnTo>
                <a:close/>
              </a:path>
              <a:path w="420370" h="30480">
                <a:moveTo>
                  <a:pt x="273554" y="20134"/>
                </a:moveTo>
                <a:lnTo>
                  <a:pt x="256735" y="20134"/>
                </a:lnTo>
                <a:lnTo>
                  <a:pt x="249645" y="23665"/>
                </a:lnTo>
                <a:lnTo>
                  <a:pt x="250418" y="23487"/>
                </a:lnTo>
                <a:lnTo>
                  <a:pt x="257138" y="23487"/>
                </a:lnTo>
                <a:lnTo>
                  <a:pt x="257877" y="23312"/>
                </a:lnTo>
                <a:lnTo>
                  <a:pt x="274690" y="23312"/>
                </a:lnTo>
                <a:lnTo>
                  <a:pt x="280685" y="20312"/>
                </a:lnTo>
                <a:lnTo>
                  <a:pt x="273198" y="20312"/>
                </a:lnTo>
                <a:lnTo>
                  <a:pt x="273554" y="20134"/>
                </a:lnTo>
                <a:close/>
              </a:path>
              <a:path w="420370" h="30480">
                <a:moveTo>
                  <a:pt x="257877" y="23312"/>
                </a:moveTo>
                <a:lnTo>
                  <a:pt x="257138" y="23487"/>
                </a:lnTo>
                <a:lnTo>
                  <a:pt x="250418" y="23487"/>
                </a:lnTo>
                <a:lnTo>
                  <a:pt x="249645" y="23665"/>
                </a:lnTo>
                <a:lnTo>
                  <a:pt x="257169" y="23665"/>
                </a:lnTo>
                <a:lnTo>
                  <a:pt x="257877" y="23312"/>
                </a:lnTo>
                <a:close/>
              </a:path>
              <a:path w="420370" h="30480">
                <a:moveTo>
                  <a:pt x="98413" y="19956"/>
                </a:moveTo>
                <a:lnTo>
                  <a:pt x="105469" y="23487"/>
                </a:lnTo>
                <a:lnTo>
                  <a:pt x="118924" y="23487"/>
                </a:lnTo>
                <a:lnTo>
                  <a:pt x="118573" y="23312"/>
                </a:lnTo>
                <a:lnTo>
                  <a:pt x="126096" y="23312"/>
                </a:lnTo>
                <a:lnTo>
                  <a:pt x="120073" y="20312"/>
                </a:lnTo>
                <a:lnTo>
                  <a:pt x="106645" y="20312"/>
                </a:lnTo>
                <a:lnTo>
                  <a:pt x="105872" y="20134"/>
                </a:lnTo>
                <a:lnTo>
                  <a:pt x="99152" y="20134"/>
                </a:lnTo>
                <a:lnTo>
                  <a:pt x="98413" y="19956"/>
                </a:lnTo>
                <a:close/>
              </a:path>
              <a:path w="420370" h="30480">
                <a:moveTo>
                  <a:pt x="274690" y="23312"/>
                </a:moveTo>
                <a:lnTo>
                  <a:pt x="257877" y="23312"/>
                </a:lnTo>
                <a:lnTo>
                  <a:pt x="257526" y="23487"/>
                </a:lnTo>
                <a:lnTo>
                  <a:pt x="274341" y="23487"/>
                </a:lnTo>
                <a:lnTo>
                  <a:pt x="274690" y="23312"/>
                </a:lnTo>
                <a:close/>
              </a:path>
              <a:path w="420370" h="30480">
                <a:moveTo>
                  <a:pt x="105931" y="19956"/>
                </a:moveTo>
                <a:lnTo>
                  <a:pt x="98413" y="19956"/>
                </a:lnTo>
                <a:lnTo>
                  <a:pt x="99152" y="20134"/>
                </a:lnTo>
                <a:lnTo>
                  <a:pt x="105872" y="20134"/>
                </a:lnTo>
                <a:lnTo>
                  <a:pt x="106645" y="20312"/>
                </a:lnTo>
                <a:lnTo>
                  <a:pt x="105931" y="19956"/>
                </a:lnTo>
                <a:close/>
              </a:path>
              <a:path w="420370" h="30480">
                <a:moveTo>
                  <a:pt x="119715" y="20134"/>
                </a:moveTo>
                <a:lnTo>
                  <a:pt x="106288" y="20134"/>
                </a:lnTo>
                <a:lnTo>
                  <a:pt x="106645" y="20312"/>
                </a:lnTo>
                <a:lnTo>
                  <a:pt x="120073" y="20312"/>
                </a:lnTo>
                <a:lnTo>
                  <a:pt x="119715" y="20134"/>
                </a:lnTo>
                <a:close/>
              </a:path>
              <a:path w="420370" h="30480">
                <a:moveTo>
                  <a:pt x="307156" y="16777"/>
                </a:moveTo>
                <a:lnTo>
                  <a:pt x="280254" y="16777"/>
                </a:lnTo>
                <a:lnTo>
                  <a:pt x="273198" y="20312"/>
                </a:lnTo>
                <a:lnTo>
                  <a:pt x="273938" y="20134"/>
                </a:lnTo>
                <a:lnTo>
                  <a:pt x="280658" y="20134"/>
                </a:lnTo>
                <a:lnTo>
                  <a:pt x="281397" y="19956"/>
                </a:lnTo>
                <a:lnTo>
                  <a:pt x="308298" y="19956"/>
                </a:lnTo>
                <a:lnTo>
                  <a:pt x="314316" y="16955"/>
                </a:lnTo>
                <a:lnTo>
                  <a:pt x="306798" y="16955"/>
                </a:lnTo>
                <a:lnTo>
                  <a:pt x="307156" y="16777"/>
                </a:lnTo>
                <a:close/>
              </a:path>
              <a:path w="420370" h="30480">
                <a:moveTo>
                  <a:pt x="281397" y="19956"/>
                </a:moveTo>
                <a:lnTo>
                  <a:pt x="280658" y="20134"/>
                </a:lnTo>
                <a:lnTo>
                  <a:pt x="273938" y="20134"/>
                </a:lnTo>
                <a:lnTo>
                  <a:pt x="273198" y="20312"/>
                </a:lnTo>
                <a:lnTo>
                  <a:pt x="280685" y="20312"/>
                </a:lnTo>
                <a:lnTo>
                  <a:pt x="281397" y="19956"/>
                </a:lnTo>
                <a:close/>
              </a:path>
              <a:path w="420370" h="30480">
                <a:moveTo>
                  <a:pt x="81613" y="16599"/>
                </a:moveTo>
                <a:lnTo>
                  <a:pt x="88669" y="20134"/>
                </a:lnTo>
                <a:lnTo>
                  <a:pt x="98769" y="20134"/>
                </a:lnTo>
                <a:lnTo>
                  <a:pt x="98413" y="19956"/>
                </a:lnTo>
                <a:lnTo>
                  <a:pt x="105931" y="19956"/>
                </a:lnTo>
                <a:lnTo>
                  <a:pt x="99913" y="16955"/>
                </a:lnTo>
                <a:lnTo>
                  <a:pt x="89811" y="16955"/>
                </a:lnTo>
                <a:lnTo>
                  <a:pt x="89072" y="16777"/>
                </a:lnTo>
                <a:lnTo>
                  <a:pt x="82352" y="16777"/>
                </a:lnTo>
                <a:lnTo>
                  <a:pt x="81613" y="16599"/>
                </a:lnTo>
                <a:close/>
              </a:path>
              <a:path w="420370" h="30480">
                <a:moveTo>
                  <a:pt x="308298" y="19956"/>
                </a:moveTo>
                <a:lnTo>
                  <a:pt x="281397" y="19956"/>
                </a:lnTo>
                <a:lnTo>
                  <a:pt x="281041" y="20134"/>
                </a:lnTo>
                <a:lnTo>
                  <a:pt x="307941" y="20134"/>
                </a:lnTo>
                <a:lnTo>
                  <a:pt x="308298" y="19956"/>
                </a:lnTo>
                <a:close/>
              </a:path>
              <a:path w="420370" h="30480">
                <a:moveTo>
                  <a:pt x="89100" y="16599"/>
                </a:moveTo>
                <a:lnTo>
                  <a:pt x="81613" y="16599"/>
                </a:lnTo>
                <a:lnTo>
                  <a:pt x="82352" y="16777"/>
                </a:lnTo>
                <a:lnTo>
                  <a:pt x="89072" y="16777"/>
                </a:lnTo>
                <a:lnTo>
                  <a:pt x="89811" y="16955"/>
                </a:lnTo>
                <a:lnTo>
                  <a:pt x="89100" y="16599"/>
                </a:lnTo>
                <a:close/>
              </a:path>
              <a:path w="420370" h="30480">
                <a:moveTo>
                  <a:pt x="99555" y="16777"/>
                </a:moveTo>
                <a:lnTo>
                  <a:pt x="89456" y="16777"/>
                </a:lnTo>
                <a:lnTo>
                  <a:pt x="89811" y="16955"/>
                </a:lnTo>
                <a:lnTo>
                  <a:pt x="99913" y="16955"/>
                </a:lnTo>
                <a:lnTo>
                  <a:pt x="99555" y="16777"/>
                </a:lnTo>
                <a:close/>
              </a:path>
              <a:path w="420370" h="30480">
                <a:moveTo>
                  <a:pt x="330669" y="13423"/>
                </a:moveTo>
                <a:lnTo>
                  <a:pt x="313888" y="13423"/>
                </a:lnTo>
                <a:lnTo>
                  <a:pt x="306798" y="16955"/>
                </a:lnTo>
                <a:lnTo>
                  <a:pt x="307537" y="16777"/>
                </a:lnTo>
                <a:lnTo>
                  <a:pt x="314257" y="16777"/>
                </a:lnTo>
                <a:lnTo>
                  <a:pt x="315030" y="16599"/>
                </a:lnTo>
                <a:lnTo>
                  <a:pt x="331818" y="16599"/>
                </a:lnTo>
                <a:lnTo>
                  <a:pt x="337842" y="13598"/>
                </a:lnTo>
                <a:lnTo>
                  <a:pt x="330318" y="13598"/>
                </a:lnTo>
                <a:lnTo>
                  <a:pt x="330669" y="13423"/>
                </a:lnTo>
                <a:close/>
              </a:path>
              <a:path w="420370" h="30480">
                <a:moveTo>
                  <a:pt x="315030" y="16599"/>
                </a:moveTo>
                <a:lnTo>
                  <a:pt x="314257" y="16777"/>
                </a:lnTo>
                <a:lnTo>
                  <a:pt x="307537" y="16777"/>
                </a:lnTo>
                <a:lnTo>
                  <a:pt x="306798" y="16955"/>
                </a:lnTo>
                <a:lnTo>
                  <a:pt x="314316" y="16955"/>
                </a:lnTo>
                <a:lnTo>
                  <a:pt x="315030" y="16599"/>
                </a:lnTo>
                <a:close/>
              </a:path>
              <a:path w="420370" h="30480">
                <a:moveTo>
                  <a:pt x="71096" y="12929"/>
                </a:moveTo>
                <a:lnTo>
                  <a:pt x="74927" y="16777"/>
                </a:lnTo>
                <a:lnTo>
                  <a:pt x="81969" y="16777"/>
                </a:lnTo>
                <a:lnTo>
                  <a:pt x="81613" y="16599"/>
                </a:lnTo>
                <a:lnTo>
                  <a:pt x="89100" y="16599"/>
                </a:lnTo>
                <a:lnTo>
                  <a:pt x="83736" y="13914"/>
                </a:lnTo>
                <a:lnTo>
                  <a:pt x="76808" y="13914"/>
                </a:lnTo>
                <a:lnTo>
                  <a:pt x="75632" y="13423"/>
                </a:lnTo>
                <a:lnTo>
                  <a:pt x="72272" y="13423"/>
                </a:lnTo>
                <a:lnTo>
                  <a:pt x="71096" y="12929"/>
                </a:lnTo>
                <a:close/>
              </a:path>
              <a:path w="420370" h="30480">
                <a:moveTo>
                  <a:pt x="331818" y="16599"/>
                </a:moveTo>
                <a:lnTo>
                  <a:pt x="315030" y="16599"/>
                </a:lnTo>
                <a:lnTo>
                  <a:pt x="314673" y="16777"/>
                </a:lnTo>
                <a:lnTo>
                  <a:pt x="331460" y="16777"/>
                </a:lnTo>
                <a:lnTo>
                  <a:pt x="331818" y="16599"/>
                </a:lnTo>
                <a:close/>
              </a:path>
              <a:path w="420370" h="30480">
                <a:moveTo>
                  <a:pt x="75828" y="12929"/>
                </a:moveTo>
                <a:lnTo>
                  <a:pt x="71096" y="12929"/>
                </a:lnTo>
                <a:lnTo>
                  <a:pt x="72272" y="13423"/>
                </a:lnTo>
                <a:lnTo>
                  <a:pt x="75632" y="13423"/>
                </a:lnTo>
                <a:lnTo>
                  <a:pt x="76808" y="13914"/>
                </a:lnTo>
                <a:lnTo>
                  <a:pt x="75828" y="12929"/>
                </a:lnTo>
                <a:close/>
              </a:path>
              <a:path w="420370" h="30480">
                <a:moveTo>
                  <a:pt x="82756" y="13423"/>
                </a:moveTo>
                <a:lnTo>
                  <a:pt x="76320" y="13423"/>
                </a:lnTo>
                <a:lnTo>
                  <a:pt x="76808" y="13914"/>
                </a:lnTo>
                <a:lnTo>
                  <a:pt x="83736" y="13914"/>
                </a:lnTo>
                <a:lnTo>
                  <a:pt x="82756" y="13423"/>
                </a:lnTo>
                <a:close/>
              </a:path>
              <a:path w="420370" h="30480">
                <a:moveTo>
                  <a:pt x="354195" y="10067"/>
                </a:moveTo>
                <a:lnTo>
                  <a:pt x="337407" y="10067"/>
                </a:lnTo>
                <a:lnTo>
                  <a:pt x="330318" y="13598"/>
                </a:lnTo>
                <a:lnTo>
                  <a:pt x="331057" y="13423"/>
                </a:lnTo>
                <a:lnTo>
                  <a:pt x="337811" y="13423"/>
                </a:lnTo>
                <a:lnTo>
                  <a:pt x="338550" y="13245"/>
                </a:lnTo>
                <a:lnTo>
                  <a:pt x="355369" y="13245"/>
                </a:lnTo>
                <a:lnTo>
                  <a:pt x="361359" y="10245"/>
                </a:lnTo>
                <a:lnTo>
                  <a:pt x="353838" y="10245"/>
                </a:lnTo>
                <a:lnTo>
                  <a:pt x="354195" y="10067"/>
                </a:lnTo>
                <a:close/>
              </a:path>
              <a:path w="420370" h="30480">
                <a:moveTo>
                  <a:pt x="338550" y="13245"/>
                </a:moveTo>
                <a:lnTo>
                  <a:pt x="337811" y="13423"/>
                </a:lnTo>
                <a:lnTo>
                  <a:pt x="331057" y="13423"/>
                </a:lnTo>
                <a:lnTo>
                  <a:pt x="330318" y="13598"/>
                </a:lnTo>
                <a:lnTo>
                  <a:pt x="337842" y="13598"/>
                </a:lnTo>
                <a:lnTo>
                  <a:pt x="338550" y="13245"/>
                </a:lnTo>
                <a:close/>
              </a:path>
              <a:path w="420370" h="30480">
                <a:moveTo>
                  <a:pt x="54263" y="9576"/>
                </a:moveTo>
                <a:lnTo>
                  <a:pt x="58127" y="13423"/>
                </a:lnTo>
                <a:lnTo>
                  <a:pt x="71588" y="13423"/>
                </a:lnTo>
                <a:lnTo>
                  <a:pt x="71096" y="12929"/>
                </a:lnTo>
                <a:lnTo>
                  <a:pt x="75828" y="12929"/>
                </a:lnTo>
                <a:lnTo>
                  <a:pt x="73466" y="10557"/>
                </a:lnTo>
                <a:lnTo>
                  <a:pt x="60009" y="10557"/>
                </a:lnTo>
                <a:lnTo>
                  <a:pt x="58833" y="10067"/>
                </a:lnTo>
                <a:lnTo>
                  <a:pt x="55473" y="10067"/>
                </a:lnTo>
                <a:lnTo>
                  <a:pt x="54263" y="9576"/>
                </a:lnTo>
                <a:close/>
              </a:path>
              <a:path w="420370" h="30480">
                <a:moveTo>
                  <a:pt x="355369" y="13245"/>
                </a:moveTo>
                <a:lnTo>
                  <a:pt x="338550" y="13245"/>
                </a:lnTo>
                <a:lnTo>
                  <a:pt x="338192" y="13423"/>
                </a:lnTo>
                <a:lnTo>
                  <a:pt x="355014" y="13423"/>
                </a:lnTo>
                <a:lnTo>
                  <a:pt x="355369" y="13245"/>
                </a:lnTo>
                <a:close/>
              </a:path>
              <a:path w="420370" h="30480">
                <a:moveTo>
                  <a:pt x="59023" y="9576"/>
                </a:moveTo>
                <a:lnTo>
                  <a:pt x="54263" y="9576"/>
                </a:lnTo>
                <a:lnTo>
                  <a:pt x="55473" y="10067"/>
                </a:lnTo>
                <a:lnTo>
                  <a:pt x="58833" y="10067"/>
                </a:lnTo>
                <a:lnTo>
                  <a:pt x="60009" y="10557"/>
                </a:lnTo>
                <a:lnTo>
                  <a:pt x="59023" y="9576"/>
                </a:lnTo>
                <a:close/>
              </a:path>
              <a:path w="420370" h="30480">
                <a:moveTo>
                  <a:pt x="72978" y="10067"/>
                </a:moveTo>
                <a:lnTo>
                  <a:pt x="59516" y="10067"/>
                </a:lnTo>
                <a:lnTo>
                  <a:pt x="60009" y="10557"/>
                </a:lnTo>
                <a:lnTo>
                  <a:pt x="73466" y="10557"/>
                </a:lnTo>
                <a:lnTo>
                  <a:pt x="72978" y="10067"/>
                </a:lnTo>
                <a:close/>
              </a:path>
              <a:path w="420370" h="30480">
                <a:moveTo>
                  <a:pt x="419391" y="6710"/>
                </a:moveTo>
                <a:lnTo>
                  <a:pt x="360927" y="6710"/>
                </a:lnTo>
                <a:lnTo>
                  <a:pt x="353838" y="10245"/>
                </a:lnTo>
                <a:lnTo>
                  <a:pt x="354610" y="10067"/>
                </a:lnTo>
                <a:lnTo>
                  <a:pt x="361330" y="10067"/>
                </a:lnTo>
                <a:lnTo>
                  <a:pt x="362070" y="9889"/>
                </a:lnTo>
                <a:lnTo>
                  <a:pt x="419566" y="9889"/>
                </a:lnTo>
                <a:lnTo>
                  <a:pt x="420130" y="9314"/>
                </a:lnTo>
                <a:lnTo>
                  <a:pt x="420130" y="7462"/>
                </a:lnTo>
                <a:lnTo>
                  <a:pt x="419391" y="6710"/>
                </a:lnTo>
                <a:close/>
              </a:path>
              <a:path w="420370" h="30480">
                <a:moveTo>
                  <a:pt x="362070" y="9889"/>
                </a:moveTo>
                <a:lnTo>
                  <a:pt x="361330" y="10067"/>
                </a:lnTo>
                <a:lnTo>
                  <a:pt x="354610" y="10067"/>
                </a:lnTo>
                <a:lnTo>
                  <a:pt x="353838" y="10245"/>
                </a:lnTo>
                <a:lnTo>
                  <a:pt x="361359" y="10245"/>
                </a:lnTo>
                <a:lnTo>
                  <a:pt x="362070" y="9889"/>
                </a:lnTo>
                <a:close/>
              </a:path>
              <a:path w="420370" h="30480">
                <a:moveTo>
                  <a:pt x="37900" y="6535"/>
                </a:moveTo>
                <a:lnTo>
                  <a:pt x="44989" y="10067"/>
                </a:lnTo>
                <a:lnTo>
                  <a:pt x="54756" y="10067"/>
                </a:lnTo>
                <a:lnTo>
                  <a:pt x="54263" y="9576"/>
                </a:lnTo>
                <a:lnTo>
                  <a:pt x="59023" y="9576"/>
                </a:lnTo>
                <a:lnTo>
                  <a:pt x="56323" y="6888"/>
                </a:lnTo>
                <a:lnTo>
                  <a:pt x="46132" y="6888"/>
                </a:lnTo>
                <a:lnTo>
                  <a:pt x="45393" y="6710"/>
                </a:lnTo>
                <a:lnTo>
                  <a:pt x="38673" y="6710"/>
                </a:lnTo>
                <a:lnTo>
                  <a:pt x="37900" y="6535"/>
                </a:lnTo>
                <a:close/>
              </a:path>
              <a:path w="420370" h="30480">
                <a:moveTo>
                  <a:pt x="419566" y="9889"/>
                </a:moveTo>
                <a:lnTo>
                  <a:pt x="362070" y="9889"/>
                </a:lnTo>
                <a:lnTo>
                  <a:pt x="361714" y="10067"/>
                </a:lnTo>
                <a:lnTo>
                  <a:pt x="419391" y="10067"/>
                </a:lnTo>
                <a:lnTo>
                  <a:pt x="419566" y="9889"/>
                </a:lnTo>
                <a:close/>
              </a:path>
              <a:path w="420370" h="30480">
                <a:moveTo>
                  <a:pt x="45424" y="6535"/>
                </a:moveTo>
                <a:lnTo>
                  <a:pt x="37900" y="6535"/>
                </a:lnTo>
                <a:lnTo>
                  <a:pt x="38673" y="6710"/>
                </a:lnTo>
                <a:lnTo>
                  <a:pt x="45393" y="6710"/>
                </a:lnTo>
                <a:lnTo>
                  <a:pt x="46132" y="6888"/>
                </a:lnTo>
                <a:lnTo>
                  <a:pt x="45424" y="6535"/>
                </a:lnTo>
                <a:close/>
              </a:path>
              <a:path w="420370" h="30480">
                <a:moveTo>
                  <a:pt x="56145" y="6710"/>
                </a:moveTo>
                <a:lnTo>
                  <a:pt x="45774" y="6710"/>
                </a:lnTo>
                <a:lnTo>
                  <a:pt x="46132" y="6888"/>
                </a:lnTo>
                <a:lnTo>
                  <a:pt x="56323" y="6888"/>
                </a:lnTo>
                <a:lnTo>
                  <a:pt x="56145" y="6710"/>
                </a:lnTo>
                <a:close/>
              </a:path>
              <a:path w="420370" h="30480">
                <a:moveTo>
                  <a:pt x="20663" y="2862"/>
                </a:moveTo>
                <a:lnTo>
                  <a:pt x="24527" y="6710"/>
                </a:lnTo>
                <a:lnTo>
                  <a:pt x="38251" y="6710"/>
                </a:lnTo>
                <a:lnTo>
                  <a:pt x="37900" y="6535"/>
                </a:lnTo>
                <a:lnTo>
                  <a:pt x="45424" y="6535"/>
                </a:lnTo>
                <a:lnTo>
                  <a:pt x="40027" y="3847"/>
                </a:lnTo>
                <a:lnTo>
                  <a:pt x="26409" y="3847"/>
                </a:lnTo>
                <a:lnTo>
                  <a:pt x="25199" y="3356"/>
                </a:lnTo>
                <a:lnTo>
                  <a:pt x="21839" y="3356"/>
                </a:lnTo>
                <a:lnTo>
                  <a:pt x="20663" y="2862"/>
                </a:lnTo>
                <a:close/>
              </a:path>
              <a:path w="420370" h="30480">
                <a:moveTo>
                  <a:pt x="25420" y="2862"/>
                </a:moveTo>
                <a:lnTo>
                  <a:pt x="20663" y="2862"/>
                </a:lnTo>
                <a:lnTo>
                  <a:pt x="21839" y="3356"/>
                </a:lnTo>
                <a:lnTo>
                  <a:pt x="25199" y="3356"/>
                </a:lnTo>
                <a:lnTo>
                  <a:pt x="26409" y="3847"/>
                </a:lnTo>
                <a:lnTo>
                  <a:pt x="25420" y="2862"/>
                </a:lnTo>
                <a:close/>
              </a:path>
              <a:path w="420370" h="30480">
                <a:moveTo>
                  <a:pt x="39042" y="3356"/>
                </a:moveTo>
                <a:lnTo>
                  <a:pt x="25916" y="3356"/>
                </a:lnTo>
                <a:lnTo>
                  <a:pt x="26409" y="3847"/>
                </a:lnTo>
                <a:lnTo>
                  <a:pt x="40027" y="3847"/>
                </a:lnTo>
                <a:lnTo>
                  <a:pt x="39042" y="3356"/>
                </a:lnTo>
                <a:close/>
              </a:path>
              <a:path w="420370" h="30480">
                <a:moveTo>
                  <a:pt x="22545" y="0"/>
                </a:moveTo>
                <a:lnTo>
                  <a:pt x="772" y="0"/>
                </a:lnTo>
                <a:lnTo>
                  <a:pt x="0" y="752"/>
                </a:lnTo>
                <a:lnTo>
                  <a:pt x="0" y="2604"/>
                </a:lnTo>
                <a:lnTo>
                  <a:pt x="772" y="3356"/>
                </a:lnTo>
                <a:lnTo>
                  <a:pt x="21159" y="3356"/>
                </a:lnTo>
                <a:lnTo>
                  <a:pt x="20663" y="2862"/>
                </a:lnTo>
                <a:lnTo>
                  <a:pt x="25420" y="2862"/>
                </a:lnTo>
                <a:lnTo>
                  <a:pt x="22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198466" y="1769253"/>
            <a:ext cx="202565" cy="288925"/>
          </a:xfrm>
          <a:custGeom>
            <a:avLst/>
            <a:gdLst/>
            <a:ahLst/>
            <a:cxnLst/>
            <a:rect l="l" t="t" r="r" b="b"/>
            <a:pathLst>
              <a:path w="202565" h="288925">
                <a:moveTo>
                  <a:pt x="201497" y="0"/>
                </a:moveTo>
                <a:lnTo>
                  <a:pt x="159296" y="0"/>
                </a:lnTo>
                <a:lnTo>
                  <a:pt x="0" y="263902"/>
                </a:lnTo>
                <a:lnTo>
                  <a:pt x="35682" y="288817"/>
                </a:lnTo>
                <a:lnTo>
                  <a:pt x="36724" y="288636"/>
                </a:lnTo>
                <a:lnTo>
                  <a:pt x="6432" y="264291"/>
                </a:lnTo>
                <a:lnTo>
                  <a:pt x="3695" y="264291"/>
                </a:lnTo>
                <a:lnTo>
                  <a:pt x="3225" y="262050"/>
                </a:lnTo>
                <a:lnTo>
                  <a:pt x="5048" y="262050"/>
                </a:lnTo>
                <a:lnTo>
                  <a:pt x="161194" y="3360"/>
                </a:lnTo>
                <a:lnTo>
                  <a:pt x="160236" y="3360"/>
                </a:lnTo>
                <a:lnTo>
                  <a:pt x="161681" y="2553"/>
                </a:lnTo>
                <a:lnTo>
                  <a:pt x="202236" y="2553"/>
                </a:lnTo>
                <a:lnTo>
                  <a:pt x="202236" y="772"/>
                </a:lnTo>
                <a:lnTo>
                  <a:pt x="201497" y="0"/>
                </a:lnTo>
                <a:close/>
              </a:path>
              <a:path w="202565" h="288925">
                <a:moveTo>
                  <a:pt x="3225" y="262050"/>
                </a:moveTo>
                <a:lnTo>
                  <a:pt x="3695" y="264291"/>
                </a:lnTo>
                <a:lnTo>
                  <a:pt x="4507" y="262946"/>
                </a:lnTo>
                <a:lnTo>
                  <a:pt x="3225" y="262050"/>
                </a:lnTo>
                <a:close/>
              </a:path>
              <a:path w="202565" h="288925">
                <a:moveTo>
                  <a:pt x="4507" y="262946"/>
                </a:moveTo>
                <a:lnTo>
                  <a:pt x="3695" y="264291"/>
                </a:lnTo>
                <a:lnTo>
                  <a:pt x="6432" y="264291"/>
                </a:lnTo>
                <a:lnTo>
                  <a:pt x="4507" y="262946"/>
                </a:lnTo>
                <a:close/>
              </a:path>
              <a:path w="202565" h="288925">
                <a:moveTo>
                  <a:pt x="5048" y="262050"/>
                </a:moveTo>
                <a:lnTo>
                  <a:pt x="3225" y="262050"/>
                </a:lnTo>
                <a:lnTo>
                  <a:pt x="4507" y="262946"/>
                </a:lnTo>
                <a:lnTo>
                  <a:pt x="5048" y="262050"/>
                </a:lnTo>
                <a:close/>
              </a:path>
              <a:path w="202565" h="288925">
                <a:moveTo>
                  <a:pt x="161681" y="2553"/>
                </a:moveTo>
                <a:lnTo>
                  <a:pt x="160236" y="3360"/>
                </a:lnTo>
                <a:lnTo>
                  <a:pt x="161194" y="3360"/>
                </a:lnTo>
                <a:lnTo>
                  <a:pt x="161681" y="2553"/>
                </a:lnTo>
                <a:close/>
              </a:path>
              <a:path w="202565" h="288925">
                <a:moveTo>
                  <a:pt x="202236" y="2553"/>
                </a:moveTo>
                <a:lnTo>
                  <a:pt x="161681" y="2553"/>
                </a:lnTo>
                <a:lnTo>
                  <a:pt x="161194" y="3360"/>
                </a:lnTo>
                <a:lnTo>
                  <a:pt x="201497" y="3360"/>
                </a:lnTo>
                <a:lnTo>
                  <a:pt x="202236" y="2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245875" y="1950233"/>
            <a:ext cx="87630" cy="20955"/>
          </a:xfrm>
          <a:custGeom>
            <a:avLst/>
            <a:gdLst/>
            <a:ahLst/>
            <a:cxnLst/>
            <a:rect l="l" t="t" r="r" b="b"/>
            <a:pathLst>
              <a:path w="87629" h="20955">
                <a:moveTo>
                  <a:pt x="1713" y="0"/>
                </a:moveTo>
                <a:lnTo>
                  <a:pt x="705" y="403"/>
                </a:lnTo>
                <a:lnTo>
                  <a:pt x="369" y="1276"/>
                </a:lnTo>
                <a:lnTo>
                  <a:pt x="0" y="2116"/>
                </a:lnTo>
                <a:lnTo>
                  <a:pt x="403" y="3091"/>
                </a:lnTo>
                <a:lnTo>
                  <a:pt x="41898" y="20369"/>
                </a:lnTo>
                <a:lnTo>
                  <a:pt x="86855" y="20369"/>
                </a:lnTo>
                <a:lnTo>
                  <a:pt x="87627" y="19616"/>
                </a:lnTo>
                <a:lnTo>
                  <a:pt x="87627" y="17765"/>
                </a:lnTo>
                <a:lnTo>
                  <a:pt x="86986" y="17140"/>
                </a:lnTo>
                <a:lnTo>
                  <a:pt x="42873" y="17140"/>
                </a:lnTo>
                <a:lnTo>
                  <a:pt x="42234" y="17012"/>
                </a:lnTo>
                <a:lnTo>
                  <a:pt x="42566" y="17012"/>
                </a:lnTo>
                <a:lnTo>
                  <a:pt x="2553" y="369"/>
                </a:lnTo>
                <a:lnTo>
                  <a:pt x="1713" y="0"/>
                </a:lnTo>
                <a:close/>
              </a:path>
              <a:path w="87629" h="20955">
                <a:moveTo>
                  <a:pt x="42566" y="17012"/>
                </a:moveTo>
                <a:lnTo>
                  <a:pt x="42234" y="17012"/>
                </a:lnTo>
                <a:lnTo>
                  <a:pt x="42873" y="17140"/>
                </a:lnTo>
                <a:lnTo>
                  <a:pt x="42566" y="17012"/>
                </a:lnTo>
                <a:close/>
              </a:path>
              <a:path w="87629" h="20955">
                <a:moveTo>
                  <a:pt x="86855" y="17012"/>
                </a:moveTo>
                <a:lnTo>
                  <a:pt x="42566" y="17012"/>
                </a:lnTo>
                <a:lnTo>
                  <a:pt x="42873" y="17140"/>
                </a:lnTo>
                <a:lnTo>
                  <a:pt x="86986" y="17140"/>
                </a:lnTo>
                <a:lnTo>
                  <a:pt x="86855" y="1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56204" y="2069590"/>
            <a:ext cx="360045" cy="70485"/>
          </a:xfrm>
          <a:custGeom>
            <a:avLst/>
            <a:gdLst/>
            <a:ahLst/>
            <a:cxnLst/>
            <a:rect l="l" t="t" r="r" b="b"/>
            <a:pathLst>
              <a:path w="360045" h="70485">
                <a:moveTo>
                  <a:pt x="70592" y="67109"/>
                </a:moveTo>
                <a:lnTo>
                  <a:pt x="50399" y="67109"/>
                </a:lnTo>
                <a:lnTo>
                  <a:pt x="60513" y="70466"/>
                </a:lnTo>
                <a:lnTo>
                  <a:pt x="70592" y="67109"/>
                </a:lnTo>
                <a:close/>
              </a:path>
              <a:path w="360045" h="70485">
                <a:moveTo>
                  <a:pt x="110912" y="63752"/>
                </a:moveTo>
                <a:lnTo>
                  <a:pt x="16799" y="63752"/>
                </a:lnTo>
                <a:lnTo>
                  <a:pt x="23519" y="67109"/>
                </a:lnTo>
                <a:lnTo>
                  <a:pt x="100832" y="67109"/>
                </a:lnTo>
                <a:lnTo>
                  <a:pt x="110912" y="63752"/>
                </a:lnTo>
                <a:close/>
              </a:path>
              <a:path w="360045" h="70485">
                <a:moveTo>
                  <a:pt x="131072" y="60399"/>
                </a:moveTo>
                <a:lnTo>
                  <a:pt x="6719" y="60399"/>
                </a:lnTo>
                <a:lnTo>
                  <a:pt x="10079" y="63752"/>
                </a:lnTo>
                <a:lnTo>
                  <a:pt x="120992" y="63752"/>
                </a:lnTo>
                <a:lnTo>
                  <a:pt x="131072" y="60399"/>
                </a:lnTo>
                <a:close/>
              </a:path>
              <a:path w="360045" h="70485">
                <a:moveTo>
                  <a:pt x="154592" y="57042"/>
                </a:moveTo>
                <a:lnTo>
                  <a:pt x="3359" y="57042"/>
                </a:lnTo>
                <a:lnTo>
                  <a:pt x="3359" y="60399"/>
                </a:lnTo>
                <a:lnTo>
                  <a:pt x="144512" y="60399"/>
                </a:lnTo>
                <a:lnTo>
                  <a:pt x="154592" y="57042"/>
                </a:lnTo>
                <a:close/>
              </a:path>
              <a:path w="360045" h="70485">
                <a:moveTo>
                  <a:pt x="184865" y="53689"/>
                </a:moveTo>
                <a:lnTo>
                  <a:pt x="0" y="53689"/>
                </a:lnTo>
                <a:lnTo>
                  <a:pt x="0" y="57042"/>
                </a:lnTo>
                <a:lnTo>
                  <a:pt x="174785" y="57042"/>
                </a:lnTo>
                <a:lnTo>
                  <a:pt x="184865" y="53689"/>
                </a:lnTo>
                <a:close/>
              </a:path>
              <a:path w="360045" h="70485">
                <a:moveTo>
                  <a:pt x="359650" y="3353"/>
                </a:moveTo>
                <a:lnTo>
                  <a:pt x="285698" y="3353"/>
                </a:lnTo>
                <a:lnTo>
                  <a:pt x="10079" y="50332"/>
                </a:lnTo>
                <a:lnTo>
                  <a:pt x="6719" y="53689"/>
                </a:lnTo>
                <a:lnTo>
                  <a:pt x="191585" y="53689"/>
                </a:lnTo>
                <a:lnTo>
                  <a:pt x="201665" y="50332"/>
                </a:lnTo>
                <a:lnTo>
                  <a:pt x="225185" y="50332"/>
                </a:lnTo>
                <a:lnTo>
                  <a:pt x="359650" y="3353"/>
                </a:lnTo>
                <a:close/>
              </a:path>
              <a:path w="360045" h="70485">
                <a:moveTo>
                  <a:pt x="332737" y="0"/>
                </a:moveTo>
                <a:lnTo>
                  <a:pt x="295777" y="0"/>
                </a:lnTo>
                <a:lnTo>
                  <a:pt x="292417" y="3353"/>
                </a:lnTo>
                <a:lnTo>
                  <a:pt x="339457" y="3353"/>
                </a:lnTo>
                <a:lnTo>
                  <a:pt x="33273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054525" y="2067910"/>
            <a:ext cx="371475" cy="70485"/>
          </a:xfrm>
          <a:custGeom>
            <a:avLst/>
            <a:gdLst/>
            <a:ahLst/>
            <a:cxnLst/>
            <a:rect l="l" t="t" r="r" b="b"/>
            <a:pathLst>
              <a:path w="371475" h="70485">
                <a:moveTo>
                  <a:pt x="21100" y="66934"/>
                </a:moveTo>
                <a:lnTo>
                  <a:pt x="28156" y="70466"/>
                </a:lnTo>
                <a:lnTo>
                  <a:pt x="102781" y="70466"/>
                </a:lnTo>
                <a:lnTo>
                  <a:pt x="112341" y="67287"/>
                </a:lnTo>
                <a:lnTo>
                  <a:pt x="29332" y="67287"/>
                </a:lnTo>
                <a:lnTo>
                  <a:pt x="28559" y="67112"/>
                </a:lnTo>
                <a:lnTo>
                  <a:pt x="21839" y="67112"/>
                </a:lnTo>
                <a:lnTo>
                  <a:pt x="21100" y="66934"/>
                </a:lnTo>
                <a:close/>
              </a:path>
              <a:path w="371475" h="70485">
                <a:moveTo>
                  <a:pt x="28624" y="66934"/>
                </a:moveTo>
                <a:lnTo>
                  <a:pt x="21100" y="66934"/>
                </a:lnTo>
                <a:lnTo>
                  <a:pt x="21839" y="67112"/>
                </a:lnTo>
                <a:lnTo>
                  <a:pt x="28559" y="67112"/>
                </a:lnTo>
                <a:lnTo>
                  <a:pt x="29332" y="67287"/>
                </a:lnTo>
                <a:lnTo>
                  <a:pt x="28624" y="66934"/>
                </a:lnTo>
                <a:close/>
              </a:path>
              <a:path w="371475" h="70485">
                <a:moveTo>
                  <a:pt x="102227" y="67112"/>
                </a:moveTo>
                <a:lnTo>
                  <a:pt x="28981" y="67112"/>
                </a:lnTo>
                <a:lnTo>
                  <a:pt x="29332" y="67287"/>
                </a:lnTo>
                <a:lnTo>
                  <a:pt x="112341" y="67287"/>
                </a:lnTo>
                <a:lnTo>
                  <a:pt x="112614" y="67196"/>
                </a:lnTo>
                <a:lnTo>
                  <a:pt x="101975" y="67196"/>
                </a:lnTo>
                <a:lnTo>
                  <a:pt x="102227" y="67112"/>
                </a:lnTo>
                <a:close/>
              </a:path>
              <a:path w="371475" h="70485">
                <a:moveTo>
                  <a:pt x="122397" y="63756"/>
                </a:moveTo>
                <a:lnTo>
                  <a:pt x="112323" y="63756"/>
                </a:lnTo>
                <a:lnTo>
                  <a:pt x="101975" y="67196"/>
                </a:lnTo>
                <a:lnTo>
                  <a:pt x="102512" y="67112"/>
                </a:lnTo>
                <a:lnTo>
                  <a:pt x="112592" y="67112"/>
                </a:lnTo>
                <a:lnTo>
                  <a:pt x="113130" y="67025"/>
                </a:lnTo>
                <a:lnTo>
                  <a:pt x="123203" y="67025"/>
                </a:lnTo>
                <a:lnTo>
                  <a:pt x="132764" y="63843"/>
                </a:lnTo>
                <a:lnTo>
                  <a:pt x="122134" y="63843"/>
                </a:lnTo>
                <a:lnTo>
                  <a:pt x="122397" y="63756"/>
                </a:lnTo>
                <a:close/>
              </a:path>
              <a:path w="371475" h="70485">
                <a:moveTo>
                  <a:pt x="113130" y="67025"/>
                </a:moveTo>
                <a:lnTo>
                  <a:pt x="112592" y="67112"/>
                </a:lnTo>
                <a:lnTo>
                  <a:pt x="102512" y="67112"/>
                </a:lnTo>
                <a:lnTo>
                  <a:pt x="101975" y="67196"/>
                </a:lnTo>
                <a:lnTo>
                  <a:pt x="112614" y="67196"/>
                </a:lnTo>
                <a:lnTo>
                  <a:pt x="113130" y="67025"/>
                </a:lnTo>
                <a:close/>
              </a:path>
              <a:path w="371475" h="70485">
                <a:moveTo>
                  <a:pt x="11020" y="63578"/>
                </a:moveTo>
                <a:lnTo>
                  <a:pt x="18076" y="67112"/>
                </a:lnTo>
                <a:lnTo>
                  <a:pt x="21456" y="67112"/>
                </a:lnTo>
                <a:lnTo>
                  <a:pt x="21100" y="66934"/>
                </a:lnTo>
                <a:lnTo>
                  <a:pt x="28624" y="66934"/>
                </a:lnTo>
                <a:lnTo>
                  <a:pt x="22600" y="63934"/>
                </a:lnTo>
                <a:lnTo>
                  <a:pt x="19219" y="63934"/>
                </a:lnTo>
                <a:lnTo>
                  <a:pt x="18479" y="63756"/>
                </a:lnTo>
                <a:lnTo>
                  <a:pt x="11759" y="63756"/>
                </a:lnTo>
                <a:lnTo>
                  <a:pt x="11020" y="63578"/>
                </a:lnTo>
                <a:close/>
              </a:path>
              <a:path w="371475" h="70485">
                <a:moveTo>
                  <a:pt x="123203" y="67025"/>
                </a:moveTo>
                <a:lnTo>
                  <a:pt x="113130" y="67025"/>
                </a:lnTo>
                <a:lnTo>
                  <a:pt x="112867" y="67112"/>
                </a:lnTo>
                <a:lnTo>
                  <a:pt x="122941" y="67112"/>
                </a:lnTo>
                <a:lnTo>
                  <a:pt x="123203" y="67025"/>
                </a:lnTo>
                <a:close/>
              </a:path>
              <a:path w="371475" h="70485">
                <a:moveTo>
                  <a:pt x="18508" y="63578"/>
                </a:moveTo>
                <a:lnTo>
                  <a:pt x="11020" y="63578"/>
                </a:lnTo>
                <a:lnTo>
                  <a:pt x="11759" y="63756"/>
                </a:lnTo>
                <a:lnTo>
                  <a:pt x="18479" y="63756"/>
                </a:lnTo>
                <a:lnTo>
                  <a:pt x="19219" y="63934"/>
                </a:lnTo>
                <a:lnTo>
                  <a:pt x="18508" y="63578"/>
                </a:lnTo>
                <a:close/>
              </a:path>
              <a:path w="371475" h="70485">
                <a:moveTo>
                  <a:pt x="22242" y="63756"/>
                </a:moveTo>
                <a:lnTo>
                  <a:pt x="18863" y="63756"/>
                </a:lnTo>
                <a:lnTo>
                  <a:pt x="19219" y="63934"/>
                </a:lnTo>
                <a:lnTo>
                  <a:pt x="22600" y="63934"/>
                </a:lnTo>
                <a:lnTo>
                  <a:pt x="22242" y="63756"/>
                </a:lnTo>
                <a:close/>
              </a:path>
              <a:path w="371475" h="70485">
                <a:moveTo>
                  <a:pt x="142557" y="60399"/>
                </a:moveTo>
                <a:lnTo>
                  <a:pt x="132483" y="60399"/>
                </a:lnTo>
                <a:lnTo>
                  <a:pt x="122134" y="63843"/>
                </a:lnTo>
                <a:lnTo>
                  <a:pt x="122672" y="63756"/>
                </a:lnTo>
                <a:lnTo>
                  <a:pt x="132752" y="63756"/>
                </a:lnTo>
                <a:lnTo>
                  <a:pt x="133289" y="63668"/>
                </a:lnTo>
                <a:lnTo>
                  <a:pt x="143363" y="63668"/>
                </a:lnTo>
                <a:lnTo>
                  <a:pt x="152934" y="60486"/>
                </a:lnTo>
                <a:lnTo>
                  <a:pt x="142294" y="60486"/>
                </a:lnTo>
                <a:lnTo>
                  <a:pt x="142557" y="60399"/>
                </a:lnTo>
                <a:close/>
              </a:path>
              <a:path w="371475" h="70485">
                <a:moveTo>
                  <a:pt x="133289" y="63668"/>
                </a:moveTo>
                <a:lnTo>
                  <a:pt x="132752" y="63756"/>
                </a:lnTo>
                <a:lnTo>
                  <a:pt x="122672" y="63756"/>
                </a:lnTo>
                <a:lnTo>
                  <a:pt x="122134" y="63843"/>
                </a:lnTo>
                <a:lnTo>
                  <a:pt x="132764" y="63843"/>
                </a:lnTo>
                <a:lnTo>
                  <a:pt x="133289" y="63668"/>
                </a:lnTo>
                <a:close/>
              </a:path>
              <a:path w="371475" h="70485">
                <a:moveTo>
                  <a:pt x="3359" y="53689"/>
                </a:moveTo>
                <a:lnTo>
                  <a:pt x="0" y="53689"/>
                </a:lnTo>
                <a:lnTo>
                  <a:pt x="0" y="59418"/>
                </a:lnTo>
                <a:lnTo>
                  <a:pt x="4334" y="63756"/>
                </a:lnTo>
                <a:lnTo>
                  <a:pt x="11376" y="63756"/>
                </a:lnTo>
                <a:lnTo>
                  <a:pt x="11020" y="63578"/>
                </a:lnTo>
                <a:lnTo>
                  <a:pt x="18508" y="63578"/>
                </a:lnTo>
                <a:lnTo>
                  <a:pt x="13149" y="60893"/>
                </a:lnTo>
                <a:lnTo>
                  <a:pt x="6215" y="60893"/>
                </a:lnTo>
                <a:lnTo>
                  <a:pt x="5039" y="60399"/>
                </a:lnTo>
                <a:lnTo>
                  <a:pt x="5721" y="60399"/>
                </a:lnTo>
                <a:lnTo>
                  <a:pt x="4043" y="58722"/>
                </a:lnTo>
                <a:lnTo>
                  <a:pt x="3359" y="58722"/>
                </a:lnTo>
                <a:lnTo>
                  <a:pt x="2855" y="57536"/>
                </a:lnTo>
                <a:lnTo>
                  <a:pt x="3359" y="57536"/>
                </a:lnTo>
                <a:lnTo>
                  <a:pt x="3359" y="57045"/>
                </a:lnTo>
                <a:lnTo>
                  <a:pt x="1679" y="57045"/>
                </a:lnTo>
                <a:lnTo>
                  <a:pt x="3359" y="55369"/>
                </a:lnTo>
                <a:lnTo>
                  <a:pt x="3359" y="53689"/>
                </a:lnTo>
                <a:close/>
              </a:path>
              <a:path w="371475" h="70485">
                <a:moveTo>
                  <a:pt x="143363" y="63668"/>
                </a:moveTo>
                <a:lnTo>
                  <a:pt x="133289" y="63668"/>
                </a:lnTo>
                <a:lnTo>
                  <a:pt x="133027" y="63756"/>
                </a:lnTo>
                <a:lnTo>
                  <a:pt x="143101" y="63756"/>
                </a:lnTo>
                <a:lnTo>
                  <a:pt x="143363" y="63668"/>
                </a:lnTo>
                <a:close/>
              </a:path>
              <a:path w="371475" h="70485">
                <a:moveTo>
                  <a:pt x="5721" y="60399"/>
                </a:moveTo>
                <a:lnTo>
                  <a:pt x="5039" y="60399"/>
                </a:lnTo>
                <a:lnTo>
                  <a:pt x="6215" y="60893"/>
                </a:lnTo>
                <a:lnTo>
                  <a:pt x="5721" y="60399"/>
                </a:lnTo>
                <a:close/>
              </a:path>
              <a:path w="371475" h="70485">
                <a:moveTo>
                  <a:pt x="12163" y="60399"/>
                </a:moveTo>
                <a:lnTo>
                  <a:pt x="5721" y="60399"/>
                </a:lnTo>
                <a:lnTo>
                  <a:pt x="6215" y="60893"/>
                </a:lnTo>
                <a:lnTo>
                  <a:pt x="13149" y="60893"/>
                </a:lnTo>
                <a:lnTo>
                  <a:pt x="12163" y="60399"/>
                </a:lnTo>
                <a:close/>
              </a:path>
              <a:path w="371475" h="70485">
                <a:moveTo>
                  <a:pt x="165969" y="57045"/>
                </a:moveTo>
                <a:lnTo>
                  <a:pt x="152643" y="57045"/>
                </a:lnTo>
                <a:lnTo>
                  <a:pt x="142294" y="60486"/>
                </a:lnTo>
                <a:lnTo>
                  <a:pt x="142832" y="60399"/>
                </a:lnTo>
                <a:lnTo>
                  <a:pt x="152912" y="60399"/>
                </a:lnTo>
                <a:lnTo>
                  <a:pt x="153449" y="60315"/>
                </a:lnTo>
                <a:lnTo>
                  <a:pt x="166923" y="60315"/>
                </a:lnTo>
                <a:lnTo>
                  <a:pt x="173129" y="57223"/>
                </a:lnTo>
                <a:lnTo>
                  <a:pt x="165612" y="57223"/>
                </a:lnTo>
                <a:lnTo>
                  <a:pt x="165969" y="57045"/>
                </a:lnTo>
                <a:close/>
              </a:path>
              <a:path w="371475" h="70485">
                <a:moveTo>
                  <a:pt x="153449" y="60315"/>
                </a:moveTo>
                <a:lnTo>
                  <a:pt x="152912" y="60399"/>
                </a:lnTo>
                <a:lnTo>
                  <a:pt x="142832" y="60399"/>
                </a:lnTo>
                <a:lnTo>
                  <a:pt x="142294" y="60486"/>
                </a:lnTo>
                <a:lnTo>
                  <a:pt x="152934" y="60486"/>
                </a:lnTo>
                <a:lnTo>
                  <a:pt x="153449" y="60315"/>
                </a:lnTo>
                <a:close/>
              </a:path>
              <a:path w="371475" h="70485">
                <a:moveTo>
                  <a:pt x="166923" y="60315"/>
                </a:moveTo>
                <a:lnTo>
                  <a:pt x="153449" y="60315"/>
                </a:lnTo>
                <a:lnTo>
                  <a:pt x="153197" y="60399"/>
                </a:lnTo>
                <a:lnTo>
                  <a:pt x="166755" y="60399"/>
                </a:lnTo>
                <a:lnTo>
                  <a:pt x="166923" y="60315"/>
                </a:lnTo>
                <a:close/>
              </a:path>
              <a:path w="371475" h="70485">
                <a:moveTo>
                  <a:pt x="2855" y="57536"/>
                </a:moveTo>
                <a:lnTo>
                  <a:pt x="3359" y="58722"/>
                </a:lnTo>
                <a:lnTo>
                  <a:pt x="3359" y="58039"/>
                </a:lnTo>
                <a:lnTo>
                  <a:pt x="2855" y="57536"/>
                </a:lnTo>
                <a:close/>
              </a:path>
              <a:path w="371475" h="70485">
                <a:moveTo>
                  <a:pt x="3359" y="58039"/>
                </a:moveTo>
                <a:lnTo>
                  <a:pt x="3359" y="58722"/>
                </a:lnTo>
                <a:lnTo>
                  <a:pt x="4043" y="58722"/>
                </a:lnTo>
                <a:lnTo>
                  <a:pt x="3359" y="58039"/>
                </a:lnTo>
                <a:close/>
              </a:path>
              <a:path w="371475" h="70485">
                <a:moveTo>
                  <a:pt x="3359" y="57536"/>
                </a:moveTo>
                <a:lnTo>
                  <a:pt x="2855" y="57536"/>
                </a:lnTo>
                <a:lnTo>
                  <a:pt x="3359" y="58039"/>
                </a:lnTo>
                <a:lnTo>
                  <a:pt x="3359" y="57536"/>
                </a:lnTo>
                <a:close/>
              </a:path>
              <a:path w="371475" h="70485">
                <a:moveTo>
                  <a:pt x="182910" y="53689"/>
                </a:moveTo>
                <a:lnTo>
                  <a:pt x="172702" y="53689"/>
                </a:lnTo>
                <a:lnTo>
                  <a:pt x="165612" y="57223"/>
                </a:lnTo>
                <a:lnTo>
                  <a:pt x="166385" y="57045"/>
                </a:lnTo>
                <a:lnTo>
                  <a:pt x="173105" y="57045"/>
                </a:lnTo>
                <a:lnTo>
                  <a:pt x="173844" y="56867"/>
                </a:lnTo>
                <a:lnTo>
                  <a:pt x="183989" y="56867"/>
                </a:lnTo>
                <a:lnTo>
                  <a:pt x="193287" y="53776"/>
                </a:lnTo>
                <a:lnTo>
                  <a:pt x="182647" y="53776"/>
                </a:lnTo>
                <a:lnTo>
                  <a:pt x="182910" y="53689"/>
                </a:lnTo>
                <a:close/>
              </a:path>
              <a:path w="371475" h="70485">
                <a:moveTo>
                  <a:pt x="173844" y="56867"/>
                </a:moveTo>
                <a:lnTo>
                  <a:pt x="173105" y="57045"/>
                </a:lnTo>
                <a:lnTo>
                  <a:pt x="166385" y="57045"/>
                </a:lnTo>
                <a:lnTo>
                  <a:pt x="165612" y="57223"/>
                </a:lnTo>
                <a:lnTo>
                  <a:pt x="173129" y="57223"/>
                </a:lnTo>
                <a:lnTo>
                  <a:pt x="173844" y="56867"/>
                </a:lnTo>
                <a:close/>
              </a:path>
              <a:path w="371475" h="70485">
                <a:moveTo>
                  <a:pt x="3359" y="55369"/>
                </a:moveTo>
                <a:lnTo>
                  <a:pt x="1679" y="57045"/>
                </a:lnTo>
                <a:lnTo>
                  <a:pt x="3359" y="57045"/>
                </a:lnTo>
                <a:lnTo>
                  <a:pt x="3359" y="55369"/>
                </a:lnTo>
                <a:close/>
              </a:path>
              <a:path w="371475" h="70485">
                <a:moveTo>
                  <a:pt x="6719" y="52012"/>
                </a:moveTo>
                <a:lnTo>
                  <a:pt x="3359" y="55369"/>
                </a:lnTo>
                <a:lnTo>
                  <a:pt x="3359" y="57045"/>
                </a:lnTo>
                <a:lnTo>
                  <a:pt x="6719" y="57045"/>
                </a:lnTo>
                <a:lnTo>
                  <a:pt x="6719" y="52012"/>
                </a:lnTo>
                <a:close/>
              </a:path>
              <a:path w="371475" h="70485">
                <a:moveTo>
                  <a:pt x="183989" y="56867"/>
                </a:moveTo>
                <a:lnTo>
                  <a:pt x="173844" y="56867"/>
                </a:lnTo>
                <a:lnTo>
                  <a:pt x="173487" y="57045"/>
                </a:lnTo>
                <a:lnTo>
                  <a:pt x="183454" y="57045"/>
                </a:lnTo>
                <a:lnTo>
                  <a:pt x="183989" y="56867"/>
                </a:lnTo>
                <a:close/>
              </a:path>
              <a:path w="371475" h="70485">
                <a:moveTo>
                  <a:pt x="8269" y="50335"/>
                </a:moveTo>
                <a:lnTo>
                  <a:pt x="3359" y="50335"/>
                </a:lnTo>
                <a:lnTo>
                  <a:pt x="3359" y="55369"/>
                </a:lnTo>
                <a:lnTo>
                  <a:pt x="6719" y="52012"/>
                </a:lnTo>
                <a:lnTo>
                  <a:pt x="18371" y="52012"/>
                </a:lnTo>
                <a:lnTo>
                  <a:pt x="28070" y="50359"/>
                </a:lnTo>
                <a:lnTo>
                  <a:pt x="8131" y="50359"/>
                </a:lnTo>
                <a:lnTo>
                  <a:pt x="8269" y="50335"/>
                </a:lnTo>
                <a:close/>
              </a:path>
              <a:path w="371475" h="70485">
                <a:moveTo>
                  <a:pt x="226596" y="50335"/>
                </a:moveTo>
                <a:lnTo>
                  <a:pt x="192996" y="50335"/>
                </a:lnTo>
                <a:lnTo>
                  <a:pt x="182647" y="53776"/>
                </a:lnTo>
                <a:lnTo>
                  <a:pt x="183185" y="53689"/>
                </a:lnTo>
                <a:lnTo>
                  <a:pt x="193265" y="53689"/>
                </a:lnTo>
                <a:lnTo>
                  <a:pt x="193802" y="53604"/>
                </a:lnTo>
                <a:lnTo>
                  <a:pt x="227407" y="53604"/>
                </a:lnTo>
                <a:lnTo>
                  <a:pt x="236495" y="50429"/>
                </a:lnTo>
                <a:lnTo>
                  <a:pt x="226327" y="50429"/>
                </a:lnTo>
                <a:lnTo>
                  <a:pt x="226596" y="50335"/>
                </a:lnTo>
                <a:close/>
              </a:path>
              <a:path w="371475" h="70485">
                <a:moveTo>
                  <a:pt x="193802" y="53604"/>
                </a:moveTo>
                <a:lnTo>
                  <a:pt x="193265" y="53689"/>
                </a:lnTo>
                <a:lnTo>
                  <a:pt x="183185" y="53689"/>
                </a:lnTo>
                <a:lnTo>
                  <a:pt x="182647" y="53776"/>
                </a:lnTo>
                <a:lnTo>
                  <a:pt x="193287" y="53776"/>
                </a:lnTo>
                <a:lnTo>
                  <a:pt x="193802" y="53604"/>
                </a:lnTo>
                <a:close/>
              </a:path>
              <a:path w="371475" h="70485">
                <a:moveTo>
                  <a:pt x="18371" y="52012"/>
                </a:moveTo>
                <a:lnTo>
                  <a:pt x="6719" y="52012"/>
                </a:lnTo>
                <a:lnTo>
                  <a:pt x="6719" y="53689"/>
                </a:lnTo>
                <a:lnTo>
                  <a:pt x="8534" y="53689"/>
                </a:lnTo>
                <a:lnTo>
                  <a:pt x="18371" y="52012"/>
                </a:lnTo>
                <a:close/>
              </a:path>
              <a:path w="371475" h="70485">
                <a:moveTo>
                  <a:pt x="227407" y="53604"/>
                </a:moveTo>
                <a:lnTo>
                  <a:pt x="193802" y="53604"/>
                </a:lnTo>
                <a:lnTo>
                  <a:pt x="193550" y="53689"/>
                </a:lnTo>
                <a:lnTo>
                  <a:pt x="227167" y="53689"/>
                </a:lnTo>
                <a:lnTo>
                  <a:pt x="227407" y="53604"/>
                </a:lnTo>
                <a:close/>
              </a:path>
              <a:path w="371475" h="70485">
                <a:moveTo>
                  <a:pt x="360759" y="3450"/>
                </a:moveTo>
                <a:lnTo>
                  <a:pt x="226327" y="50429"/>
                </a:lnTo>
                <a:lnTo>
                  <a:pt x="226865" y="50335"/>
                </a:lnTo>
                <a:lnTo>
                  <a:pt x="236764" y="50335"/>
                </a:lnTo>
                <a:lnTo>
                  <a:pt x="361602" y="6713"/>
                </a:lnTo>
                <a:lnTo>
                  <a:pt x="361297" y="6713"/>
                </a:lnTo>
                <a:lnTo>
                  <a:pt x="360759" y="3450"/>
                </a:lnTo>
                <a:close/>
              </a:path>
              <a:path w="371475" h="70485">
                <a:moveTo>
                  <a:pt x="236764" y="50335"/>
                </a:moveTo>
                <a:lnTo>
                  <a:pt x="226865" y="50335"/>
                </a:lnTo>
                <a:lnTo>
                  <a:pt x="226327" y="50429"/>
                </a:lnTo>
                <a:lnTo>
                  <a:pt x="236495" y="50429"/>
                </a:lnTo>
                <a:lnTo>
                  <a:pt x="236764" y="50335"/>
                </a:lnTo>
                <a:close/>
              </a:path>
              <a:path w="371475" h="70485">
                <a:moveTo>
                  <a:pt x="283471" y="3421"/>
                </a:moveTo>
                <a:lnTo>
                  <a:pt x="8131" y="50359"/>
                </a:lnTo>
                <a:lnTo>
                  <a:pt x="8399" y="50335"/>
                </a:lnTo>
                <a:lnTo>
                  <a:pt x="28208" y="50335"/>
                </a:lnTo>
                <a:lnTo>
                  <a:pt x="284522" y="6646"/>
                </a:lnTo>
                <a:lnTo>
                  <a:pt x="290762" y="3534"/>
                </a:lnTo>
                <a:lnTo>
                  <a:pt x="283245" y="3534"/>
                </a:lnTo>
                <a:lnTo>
                  <a:pt x="283471" y="3421"/>
                </a:lnTo>
                <a:close/>
              </a:path>
              <a:path w="371475" h="70485">
                <a:moveTo>
                  <a:pt x="28208" y="50335"/>
                </a:moveTo>
                <a:lnTo>
                  <a:pt x="8399" y="50335"/>
                </a:lnTo>
                <a:lnTo>
                  <a:pt x="8131" y="50359"/>
                </a:lnTo>
                <a:lnTo>
                  <a:pt x="28070" y="50359"/>
                </a:lnTo>
                <a:lnTo>
                  <a:pt x="28208" y="50335"/>
                </a:lnTo>
                <a:close/>
              </a:path>
              <a:path w="371475" h="70485">
                <a:moveTo>
                  <a:pt x="343321" y="2866"/>
                </a:moveTo>
                <a:lnTo>
                  <a:pt x="347185" y="6713"/>
                </a:lnTo>
                <a:lnTo>
                  <a:pt x="351423" y="6713"/>
                </a:lnTo>
                <a:lnTo>
                  <a:pt x="359625" y="3847"/>
                </a:lnTo>
                <a:lnTo>
                  <a:pt x="349067" y="3847"/>
                </a:lnTo>
                <a:lnTo>
                  <a:pt x="347857" y="3356"/>
                </a:lnTo>
                <a:lnTo>
                  <a:pt x="344497" y="3356"/>
                </a:lnTo>
                <a:lnTo>
                  <a:pt x="343321" y="2866"/>
                </a:lnTo>
                <a:close/>
              </a:path>
              <a:path w="371475" h="70485">
                <a:moveTo>
                  <a:pt x="370939" y="3450"/>
                </a:moveTo>
                <a:lnTo>
                  <a:pt x="360759" y="3450"/>
                </a:lnTo>
                <a:lnTo>
                  <a:pt x="361297" y="6713"/>
                </a:lnTo>
                <a:lnTo>
                  <a:pt x="361602" y="6713"/>
                </a:lnTo>
                <a:lnTo>
                  <a:pt x="370939" y="3450"/>
                </a:lnTo>
                <a:close/>
              </a:path>
              <a:path w="371475" h="70485">
                <a:moveTo>
                  <a:pt x="348081" y="2866"/>
                </a:moveTo>
                <a:lnTo>
                  <a:pt x="343321" y="2866"/>
                </a:lnTo>
                <a:lnTo>
                  <a:pt x="344497" y="3356"/>
                </a:lnTo>
                <a:lnTo>
                  <a:pt x="347857" y="3356"/>
                </a:lnTo>
                <a:lnTo>
                  <a:pt x="349067" y="3847"/>
                </a:lnTo>
                <a:lnTo>
                  <a:pt x="348081" y="2866"/>
                </a:lnTo>
                <a:close/>
              </a:path>
              <a:path w="371475" h="70485">
                <a:moveTo>
                  <a:pt x="371209" y="3356"/>
                </a:moveTo>
                <a:lnTo>
                  <a:pt x="348574" y="3356"/>
                </a:lnTo>
                <a:lnTo>
                  <a:pt x="349067" y="3847"/>
                </a:lnTo>
                <a:lnTo>
                  <a:pt x="359625" y="3847"/>
                </a:lnTo>
                <a:lnTo>
                  <a:pt x="360759" y="3450"/>
                </a:lnTo>
                <a:lnTo>
                  <a:pt x="370939" y="3450"/>
                </a:lnTo>
                <a:lnTo>
                  <a:pt x="371209" y="3356"/>
                </a:lnTo>
                <a:close/>
              </a:path>
              <a:path w="371475" h="70485">
                <a:moveTo>
                  <a:pt x="283715" y="3380"/>
                </a:moveTo>
                <a:lnTo>
                  <a:pt x="283471" y="3421"/>
                </a:lnTo>
                <a:lnTo>
                  <a:pt x="283245" y="3534"/>
                </a:lnTo>
                <a:lnTo>
                  <a:pt x="283715" y="3380"/>
                </a:lnTo>
                <a:close/>
              </a:path>
              <a:path w="371475" h="70485">
                <a:moveTo>
                  <a:pt x="291072" y="3380"/>
                </a:moveTo>
                <a:lnTo>
                  <a:pt x="283715" y="3380"/>
                </a:lnTo>
                <a:lnTo>
                  <a:pt x="283245" y="3534"/>
                </a:lnTo>
                <a:lnTo>
                  <a:pt x="290762" y="3534"/>
                </a:lnTo>
                <a:lnTo>
                  <a:pt x="291072" y="3380"/>
                </a:lnTo>
                <a:close/>
              </a:path>
              <a:path w="371475" h="70485">
                <a:moveTo>
                  <a:pt x="345203" y="0"/>
                </a:moveTo>
                <a:lnTo>
                  <a:pt x="290334" y="0"/>
                </a:lnTo>
                <a:lnTo>
                  <a:pt x="283471" y="3421"/>
                </a:lnTo>
                <a:lnTo>
                  <a:pt x="283715" y="3380"/>
                </a:lnTo>
                <a:lnTo>
                  <a:pt x="291072" y="3380"/>
                </a:lnTo>
                <a:lnTo>
                  <a:pt x="290738" y="3356"/>
                </a:lnTo>
                <a:lnTo>
                  <a:pt x="291477" y="3178"/>
                </a:lnTo>
                <a:lnTo>
                  <a:pt x="343635" y="3178"/>
                </a:lnTo>
                <a:lnTo>
                  <a:pt x="343321" y="2866"/>
                </a:lnTo>
                <a:lnTo>
                  <a:pt x="348081" y="2866"/>
                </a:lnTo>
                <a:lnTo>
                  <a:pt x="345203" y="0"/>
                </a:lnTo>
                <a:close/>
              </a:path>
              <a:path w="371475" h="70485">
                <a:moveTo>
                  <a:pt x="291477" y="3178"/>
                </a:moveTo>
                <a:lnTo>
                  <a:pt x="290738" y="3356"/>
                </a:lnTo>
                <a:lnTo>
                  <a:pt x="291120" y="3356"/>
                </a:lnTo>
                <a:lnTo>
                  <a:pt x="291477" y="3178"/>
                </a:lnTo>
                <a:close/>
              </a:path>
              <a:path w="371475" h="70485">
                <a:moveTo>
                  <a:pt x="343635" y="3178"/>
                </a:moveTo>
                <a:lnTo>
                  <a:pt x="291477" y="3178"/>
                </a:lnTo>
                <a:lnTo>
                  <a:pt x="291120" y="3356"/>
                </a:lnTo>
                <a:lnTo>
                  <a:pt x="343814" y="3356"/>
                </a:lnTo>
                <a:lnTo>
                  <a:pt x="343635" y="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059565" y="2072943"/>
            <a:ext cx="299720" cy="57150"/>
          </a:xfrm>
          <a:custGeom>
            <a:avLst/>
            <a:gdLst/>
            <a:ahLst/>
            <a:cxnLst/>
            <a:rect l="l" t="t" r="r" b="b"/>
            <a:pathLst>
              <a:path w="299720" h="57150">
                <a:moveTo>
                  <a:pt x="299137" y="0"/>
                </a:moveTo>
                <a:lnTo>
                  <a:pt x="6719" y="46978"/>
                </a:lnTo>
                <a:lnTo>
                  <a:pt x="3359" y="50335"/>
                </a:lnTo>
                <a:lnTo>
                  <a:pt x="0" y="50335"/>
                </a:lnTo>
                <a:lnTo>
                  <a:pt x="0" y="53689"/>
                </a:lnTo>
                <a:lnTo>
                  <a:pt x="3359" y="57045"/>
                </a:lnTo>
                <a:lnTo>
                  <a:pt x="299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355343" y="2069590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33599" y="0"/>
                </a:moveTo>
                <a:lnTo>
                  <a:pt x="0" y="0"/>
                </a:lnTo>
                <a:lnTo>
                  <a:pt x="0" y="3353"/>
                </a:lnTo>
                <a:lnTo>
                  <a:pt x="40319" y="3353"/>
                </a:lnTo>
                <a:lnTo>
                  <a:pt x="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353662" y="2067910"/>
            <a:ext cx="62230" cy="6985"/>
          </a:xfrm>
          <a:custGeom>
            <a:avLst/>
            <a:gdLst/>
            <a:ahLst/>
            <a:cxnLst/>
            <a:rect l="l" t="t" r="r" b="b"/>
            <a:pathLst>
              <a:path w="62229" h="6985">
                <a:moveTo>
                  <a:pt x="46065" y="0"/>
                </a:moveTo>
                <a:lnTo>
                  <a:pt x="0" y="0"/>
                </a:lnTo>
                <a:lnTo>
                  <a:pt x="0" y="6713"/>
                </a:lnTo>
                <a:lnTo>
                  <a:pt x="48047" y="6713"/>
                </a:lnTo>
                <a:lnTo>
                  <a:pt x="46360" y="5033"/>
                </a:lnTo>
                <a:lnTo>
                  <a:pt x="3359" y="5033"/>
                </a:lnTo>
                <a:lnTo>
                  <a:pt x="1679" y="3356"/>
                </a:lnTo>
                <a:lnTo>
                  <a:pt x="3359" y="1680"/>
                </a:lnTo>
                <a:lnTo>
                  <a:pt x="47752" y="1680"/>
                </a:lnTo>
                <a:lnTo>
                  <a:pt x="46065" y="0"/>
                </a:lnTo>
                <a:close/>
              </a:path>
              <a:path w="62229" h="6985">
                <a:moveTo>
                  <a:pt x="44183" y="2866"/>
                </a:moveTo>
                <a:lnTo>
                  <a:pt x="48047" y="6713"/>
                </a:lnTo>
                <a:lnTo>
                  <a:pt x="62159" y="6713"/>
                </a:lnTo>
                <a:lnTo>
                  <a:pt x="62159" y="3847"/>
                </a:lnTo>
                <a:lnTo>
                  <a:pt x="49929" y="3847"/>
                </a:lnTo>
                <a:lnTo>
                  <a:pt x="48719" y="3356"/>
                </a:lnTo>
                <a:lnTo>
                  <a:pt x="45359" y="3356"/>
                </a:lnTo>
                <a:lnTo>
                  <a:pt x="44183" y="2866"/>
                </a:lnTo>
                <a:close/>
              </a:path>
              <a:path w="62229" h="6985">
                <a:moveTo>
                  <a:pt x="3359" y="1680"/>
                </a:moveTo>
                <a:lnTo>
                  <a:pt x="1679" y="3356"/>
                </a:lnTo>
                <a:lnTo>
                  <a:pt x="3359" y="5033"/>
                </a:lnTo>
                <a:lnTo>
                  <a:pt x="3359" y="1680"/>
                </a:lnTo>
                <a:close/>
              </a:path>
              <a:path w="62229" h="6985">
                <a:moveTo>
                  <a:pt x="47752" y="1680"/>
                </a:moveTo>
                <a:lnTo>
                  <a:pt x="3359" y="1680"/>
                </a:lnTo>
                <a:lnTo>
                  <a:pt x="3359" y="5033"/>
                </a:lnTo>
                <a:lnTo>
                  <a:pt x="46360" y="5033"/>
                </a:lnTo>
                <a:lnTo>
                  <a:pt x="44183" y="2866"/>
                </a:lnTo>
                <a:lnTo>
                  <a:pt x="48943" y="2866"/>
                </a:lnTo>
                <a:lnTo>
                  <a:pt x="47752" y="1680"/>
                </a:lnTo>
                <a:close/>
              </a:path>
              <a:path w="62229" h="6985">
                <a:moveTo>
                  <a:pt x="48943" y="2866"/>
                </a:moveTo>
                <a:lnTo>
                  <a:pt x="44183" y="2866"/>
                </a:lnTo>
                <a:lnTo>
                  <a:pt x="45359" y="3356"/>
                </a:lnTo>
                <a:lnTo>
                  <a:pt x="48719" y="3356"/>
                </a:lnTo>
                <a:lnTo>
                  <a:pt x="49929" y="3847"/>
                </a:lnTo>
                <a:lnTo>
                  <a:pt x="48943" y="2866"/>
                </a:lnTo>
                <a:close/>
              </a:path>
              <a:path w="62229" h="6985">
                <a:moveTo>
                  <a:pt x="62159" y="3356"/>
                </a:moveTo>
                <a:lnTo>
                  <a:pt x="49436" y="3356"/>
                </a:lnTo>
                <a:lnTo>
                  <a:pt x="49929" y="3847"/>
                </a:lnTo>
                <a:lnTo>
                  <a:pt x="62159" y="3847"/>
                </a:lnTo>
                <a:lnTo>
                  <a:pt x="62159" y="3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155431" y="2126632"/>
            <a:ext cx="843915" cy="124460"/>
          </a:xfrm>
          <a:custGeom>
            <a:avLst/>
            <a:gdLst/>
            <a:ahLst/>
            <a:cxnLst/>
            <a:rect l="l" t="t" r="r" b="b"/>
            <a:pathLst>
              <a:path w="843915" h="124460">
                <a:moveTo>
                  <a:pt x="843620" y="0"/>
                </a:moveTo>
                <a:lnTo>
                  <a:pt x="752867" y="0"/>
                </a:lnTo>
                <a:lnTo>
                  <a:pt x="33599" y="63756"/>
                </a:lnTo>
                <a:lnTo>
                  <a:pt x="26879" y="63756"/>
                </a:lnTo>
                <a:lnTo>
                  <a:pt x="20159" y="67109"/>
                </a:lnTo>
                <a:lnTo>
                  <a:pt x="16799" y="70466"/>
                </a:lnTo>
                <a:lnTo>
                  <a:pt x="13439" y="70466"/>
                </a:lnTo>
                <a:lnTo>
                  <a:pt x="6719" y="73823"/>
                </a:lnTo>
                <a:lnTo>
                  <a:pt x="3359" y="77176"/>
                </a:lnTo>
                <a:lnTo>
                  <a:pt x="3359" y="80533"/>
                </a:lnTo>
                <a:lnTo>
                  <a:pt x="0" y="83886"/>
                </a:lnTo>
                <a:lnTo>
                  <a:pt x="0" y="104021"/>
                </a:lnTo>
                <a:lnTo>
                  <a:pt x="10079" y="114088"/>
                </a:lnTo>
                <a:lnTo>
                  <a:pt x="13439" y="114088"/>
                </a:lnTo>
                <a:lnTo>
                  <a:pt x="20159" y="120798"/>
                </a:lnTo>
                <a:lnTo>
                  <a:pt x="30239" y="120798"/>
                </a:lnTo>
                <a:lnTo>
                  <a:pt x="36959" y="124155"/>
                </a:lnTo>
                <a:lnTo>
                  <a:pt x="107552" y="124155"/>
                </a:lnTo>
                <a:lnTo>
                  <a:pt x="480643" y="97310"/>
                </a:lnTo>
                <a:lnTo>
                  <a:pt x="84362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150391" y="2121599"/>
            <a:ext cx="857885" cy="131445"/>
          </a:xfrm>
          <a:custGeom>
            <a:avLst/>
            <a:gdLst/>
            <a:ahLst/>
            <a:cxnLst/>
            <a:rect l="l" t="t" r="r" b="b"/>
            <a:pathLst>
              <a:path w="857884" h="131444">
                <a:moveTo>
                  <a:pt x="34540" y="127334"/>
                </a:moveTo>
                <a:lnTo>
                  <a:pt x="41596" y="130865"/>
                </a:lnTo>
                <a:lnTo>
                  <a:pt x="112659" y="130865"/>
                </a:lnTo>
                <a:lnTo>
                  <a:pt x="156834" y="127686"/>
                </a:lnTo>
                <a:lnTo>
                  <a:pt x="42772" y="127686"/>
                </a:lnTo>
                <a:lnTo>
                  <a:pt x="41999" y="127512"/>
                </a:lnTo>
                <a:lnTo>
                  <a:pt x="35279" y="127512"/>
                </a:lnTo>
                <a:lnTo>
                  <a:pt x="34540" y="127334"/>
                </a:lnTo>
                <a:close/>
              </a:path>
              <a:path w="857884" h="131444">
                <a:moveTo>
                  <a:pt x="42064" y="127334"/>
                </a:moveTo>
                <a:lnTo>
                  <a:pt x="34540" y="127334"/>
                </a:lnTo>
                <a:lnTo>
                  <a:pt x="35279" y="127512"/>
                </a:lnTo>
                <a:lnTo>
                  <a:pt x="42014" y="127515"/>
                </a:lnTo>
                <a:lnTo>
                  <a:pt x="42772" y="127686"/>
                </a:lnTo>
                <a:lnTo>
                  <a:pt x="42064" y="127334"/>
                </a:lnTo>
                <a:close/>
              </a:path>
              <a:path w="857884" h="131444">
                <a:moveTo>
                  <a:pt x="112504" y="127512"/>
                </a:moveTo>
                <a:lnTo>
                  <a:pt x="42421" y="127512"/>
                </a:lnTo>
                <a:lnTo>
                  <a:pt x="42772" y="127686"/>
                </a:lnTo>
                <a:lnTo>
                  <a:pt x="156834" y="127686"/>
                </a:lnTo>
                <a:lnTo>
                  <a:pt x="159216" y="127515"/>
                </a:lnTo>
                <a:lnTo>
                  <a:pt x="112458" y="127515"/>
                </a:lnTo>
                <a:close/>
              </a:path>
              <a:path w="857884" h="131444">
                <a:moveTo>
                  <a:pt x="485371" y="100683"/>
                </a:moveTo>
                <a:lnTo>
                  <a:pt x="112458" y="127515"/>
                </a:lnTo>
                <a:lnTo>
                  <a:pt x="112592" y="127512"/>
                </a:lnTo>
                <a:lnTo>
                  <a:pt x="159262" y="127512"/>
                </a:lnTo>
                <a:lnTo>
                  <a:pt x="485952" y="104004"/>
                </a:lnTo>
                <a:lnTo>
                  <a:pt x="497657" y="100728"/>
                </a:lnTo>
                <a:lnTo>
                  <a:pt x="485212" y="100728"/>
                </a:lnTo>
                <a:lnTo>
                  <a:pt x="485371" y="100683"/>
                </a:lnTo>
                <a:close/>
              </a:path>
              <a:path w="857884" h="131444">
                <a:moveTo>
                  <a:pt x="24460" y="123977"/>
                </a:moveTo>
                <a:lnTo>
                  <a:pt x="31516" y="127512"/>
                </a:lnTo>
                <a:lnTo>
                  <a:pt x="34896" y="127512"/>
                </a:lnTo>
                <a:lnTo>
                  <a:pt x="34540" y="127334"/>
                </a:lnTo>
                <a:lnTo>
                  <a:pt x="42064" y="127334"/>
                </a:lnTo>
                <a:lnTo>
                  <a:pt x="36040" y="124333"/>
                </a:lnTo>
                <a:lnTo>
                  <a:pt x="32692" y="124333"/>
                </a:lnTo>
                <a:lnTo>
                  <a:pt x="31919" y="124155"/>
                </a:lnTo>
                <a:lnTo>
                  <a:pt x="25199" y="124155"/>
                </a:lnTo>
                <a:lnTo>
                  <a:pt x="24460" y="123977"/>
                </a:lnTo>
                <a:close/>
              </a:path>
              <a:path w="857884" h="131444">
                <a:moveTo>
                  <a:pt x="31978" y="123977"/>
                </a:moveTo>
                <a:lnTo>
                  <a:pt x="24460" y="123977"/>
                </a:lnTo>
                <a:lnTo>
                  <a:pt x="25199" y="124155"/>
                </a:lnTo>
                <a:lnTo>
                  <a:pt x="31919" y="124155"/>
                </a:lnTo>
                <a:lnTo>
                  <a:pt x="32692" y="124333"/>
                </a:lnTo>
                <a:lnTo>
                  <a:pt x="31978" y="123977"/>
                </a:lnTo>
                <a:close/>
              </a:path>
              <a:path w="857884" h="131444">
                <a:moveTo>
                  <a:pt x="35682" y="124155"/>
                </a:moveTo>
                <a:lnTo>
                  <a:pt x="32335" y="124155"/>
                </a:lnTo>
                <a:lnTo>
                  <a:pt x="32692" y="124333"/>
                </a:lnTo>
                <a:lnTo>
                  <a:pt x="36040" y="124333"/>
                </a:lnTo>
                <a:lnTo>
                  <a:pt x="35682" y="124155"/>
                </a:lnTo>
                <a:close/>
              </a:path>
              <a:path w="857884" h="131444">
                <a:moveTo>
                  <a:pt x="22036" y="120307"/>
                </a:moveTo>
                <a:lnTo>
                  <a:pt x="17303" y="120307"/>
                </a:lnTo>
                <a:lnTo>
                  <a:pt x="17740" y="120623"/>
                </a:lnTo>
                <a:lnTo>
                  <a:pt x="21134" y="124155"/>
                </a:lnTo>
                <a:lnTo>
                  <a:pt x="24816" y="124155"/>
                </a:lnTo>
                <a:lnTo>
                  <a:pt x="24460" y="123977"/>
                </a:lnTo>
                <a:lnTo>
                  <a:pt x="31978" y="123977"/>
                </a:lnTo>
                <a:lnTo>
                  <a:pt x="26593" y="121292"/>
                </a:lnTo>
                <a:lnTo>
                  <a:pt x="23015" y="121292"/>
                </a:lnTo>
                <a:lnTo>
                  <a:pt x="21839" y="120798"/>
                </a:lnTo>
                <a:lnTo>
                  <a:pt x="22524" y="120798"/>
                </a:lnTo>
                <a:lnTo>
                  <a:pt x="22036" y="120307"/>
                </a:lnTo>
                <a:close/>
              </a:path>
              <a:path w="857884" h="131444">
                <a:moveTo>
                  <a:pt x="22524" y="120798"/>
                </a:moveTo>
                <a:lnTo>
                  <a:pt x="21839" y="120798"/>
                </a:lnTo>
                <a:lnTo>
                  <a:pt x="23015" y="121292"/>
                </a:lnTo>
                <a:lnTo>
                  <a:pt x="22524" y="120798"/>
                </a:lnTo>
                <a:close/>
              </a:path>
              <a:path w="857884" h="131444">
                <a:moveTo>
                  <a:pt x="25602" y="120798"/>
                </a:moveTo>
                <a:lnTo>
                  <a:pt x="22524" y="120798"/>
                </a:lnTo>
                <a:lnTo>
                  <a:pt x="23015" y="121292"/>
                </a:lnTo>
                <a:lnTo>
                  <a:pt x="26593" y="121292"/>
                </a:lnTo>
                <a:lnTo>
                  <a:pt x="25602" y="120798"/>
                </a:lnTo>
                <a:close/>
              </a:path>
              <a:path w="857884" h="131444">
                <a:moveTo>
                  <a:pt x="17498" y="120503"/>
                </a:moveTo>
                <a:lnTo>
                  <a:pt x="17740" y="120623"/>
                </a:lnTo>
                <a:lnTo>
                  <a:pt x="17498" y="120503"/>
                </a:lnTo>
                <a:close/>
              </a:path>
              <a:path w="857884" h="131444">
                <a:moveTo>
                  <a:pt x="17303" y="120307"/>
                </a:moveTo>
                <a:lnTo>
                  <a:pt x="17498" y="120503"/>
                </a:lnTo>
                <a:lnTo>
                  <a:pt x="17740" y="120623"/>
                </a:lnTo>
                <a:lnTo>
                  <a:pt x="17303" y="120307"/>
                </a:lnTo>
                <a:close/>
              </a:path>
              <a:path w="857884" h="131444">
                <a:moveTo>
                  <a:pt x="6719" y="109054"/>
                </a:moveTo>
                <a:lnTo>
                  <a:pt x="6719" y="113107"/>
                </a:lnTo>
                <a:lnTo>
                  <a:pt x="10751" y="117146"/>
                </a:lnTo>
                <a:lnTo>
                  <a:pt x="17498" y="120503"/>
                </a:lnTo>
                <a:lnTo>
                  <a:pt x="17303" y="120307"/>
                </a:lnTo>
                <a:lnTo>
                  <a:pt x="22036" y="120307"/>
                </a:lnTo>
                <a:lnTo>
                  <a:pt x="19487" y="117744"/>
                </a:lnTo>
                <a:lnTo>
                  <a:pt x="13127" y="114578"/>
                </a:lnTo>
                <a:lnTo>
                  <a:pt x="12935" y="114578"/>
                </a:lnTo>
                <a:lnTo>
                  <a:pt x="12499" y="114266"/>
                </a:lnTo>
                <a:lnTo>
                  <a:pt x="10764" y="112411"/>
                </a:lnTo>
                <a:lnTo>
                  <a:pt x="10079" y="112411"/>
                </a:lnTo>
                <a:lnTo>
                  <a:pt x="9575" y="111225"/>
                </a:lnTo>
                <a:lnTo>
                  <a:pt x="10079" y="111225"/>
                </a:lnTo>
                <a:lnTo>
                  <a:pt x="10079" y="110731"/>
                </a:lnTo>
                <a:lnTo>
                  <a:pt x="8399" y="110731"/>
                </a:lnTo>
                <a:lnTo>
                  <a:pt x="6719" y="109054"/>
                </a:lnTo>
                <a:close/>
              </a:path>
              <a:path w="857884" h="131444">
                <a:moveTo>
                  <a:pt x="12499" y="114266"/>
                </a:moveTo>
                <a:lnTo>
                  <a:pt x="12935" y="114578"/>
                </a:lnTo>
                <a:lnTo>
                  <a:pt x="12745" y="114389"/>
                </a:lnTo>
                <a:lnTo>
                  <a:pt x="12499" y="114266"/>
                </a:lnTo>
                <a:close/>
              </a:path>
              <a:path w="857884" h="131444">
                <a:moveTo>
                  <a:pt x="12745" y="114389"/>
                </a:moveTo>
                <a:lnTo>
                  <a:pt x="12935" y="114578"/>
                </a:lnTo>
                <a:lnTo>
                  <a:pt x="13127" y="114578"/>
                </a:lnTo>
                <a:lnTo>
                  <a:pt x="12745" y="114389"/>
                </a:lnTo>
                <a:close/>
              </a:path>
              <a:path w="857884" h="131444">
                <a:moveTo>
                  <a:pt x="12622" y="114266"/>
                </a:moveTo>
                <a:close/>
              </a:path>
              <a:path w="857884" h="131444">
                <a:moveTo>
                  <a:pt x="9575" y="111225"/>
                </a:moveTo>
                <a:lnTo>
                  <a:pt x="10079" y="112411"/>
                </a:lnTo>
                <a:lnTo>
                  <a:pt x="10079" y="111728"/>
                </a:lnTo>
                <a:lnTo>
                  <a:pt x="9575" y="111225"/>
                </a:lnTo>
                <a:close/>
              </a:path>
              <a:path w="857884" h="131444">
                <a:moveTo>
                  <a:pt x="10079" y="111728"/>
                </a:moveTo>
                <a:lnTo>
                  <a:pt x="10079" y="112411"/>
                </a:lnTo>
                <a:lnTo>
                  <a:pt x="10764" y="112411"/>
                </a:lnTo>
                <a:lnTo>
                  <a:pt x="10079" y="111728"/>
                </a:lnTo>
                <a:close/>
              </a:path>
              <a:path w="857884" h="131444">
                <a:moveTo>
                  <a:pt x="10079" y="111225"/>
                </a:moveTo>
                <a:lnTo>
                  <a:pt x="9575" y="111225"/>
                </a:lnTo>
                <a:lnTo>
                  <a:pt x="10079" y="111728"/>
                </a:lnTo>
                <a:lnTo>
                  <a:pt x="10079" y="111225"/>
                </a:lnTo>
                <a:close/>
              </a:path>
              <a:path w="857884" h="131444">
                <a:moveTo>
                  <a:pt x="3359" y="106114"/>
                </a:moveTo>
                <a:lnTo>
                  <a:pt x="3359" y="110731"/>
                </a:lnTo>
                <a:lnTo>
                  <a:pt x="6719" y="110731"/>
                </a:lnTo>
                <a:lnTo>
                  <a:pt x="6719" y="109054"/>
                </a:lnTo>
                <a:lnTo>
                  <a:pt x="5039" y="107378"/>
                </a:lnTo>
                <a:lnTo>
                  <a:pt x="6719" y="107378"/>
                </a:lnTo>
                <a:lnTo>
                  <a:pt x="6719" y="106450"/>
                </a:lnTo>
                <a:lnTo>
                  <a:pt x="3527" y="106450"/>
                </a:lnTo>
                <a:lnTo>
                  <a:pt x="3359" y="106114"/>
                </a:lnTo>
                <a:close/>
              </a:path>
              <a:path w="857884" h="131444">
                <a:moveTo>
                  <a:pt x="10079" y="107378"/>
                </a:moveTo>
                <a:lnTo>
                  <a:pt x="6719" y="107378"/>
                </a:lnTo>
                <a:lnTo>
                  <a:pt x="6719" y="109054"/>
                </a:lnTo>
                <a:lnTo>
                  <a:pt x="8399" y="110731"/>
                </a:lnTo>
                <a:lnTo>
                  <a:pt x="10079" y="110731"/>
                </a:lnTo>
                <a:lnTo>
                  <a:pt x="10079" y="107378"/>
                </a:lnTo>
                <a:close/>
              </a:path>
              <a:path w="857884" h="131444">
                <a:moveTo>
                  <a:pt x="6719" y="107378"/>
                </a:moveTo>
                <a:lnTo>
                  <a:pt x="5039" y="107378"/>
                </a:lnTo>
                <a:lnTo>
                  <a:pt x="6719" y="109054"/>
                </a:lnTo>
                <a:lnTo>
                  <a:pt x="6719" y="107378"/>
                </a:lnTo>
                <a:close/>
              </a:path>
              <a:path w="857884" h="131444">
                <a:moveTo>
                  <a:pt x="3359" y="105701"/>
                </a:moveTo>
                <a:lnTo>
                  <a:pt x="3359" y="106114"/>
                </a:lnTo>
                <a:lnTo>
                  <a:pt x="3527" y="106450"/>
                </a:lnTo>
                <a:lnTo>
                  <a:pt x="3359" y="105701"/>
                </a:lnTo>
                <a:close/>
              </a:path>
              <a:path w="857884" h="131444">
                <a:moveTo>
                  <a:pt x="6719" y="105701"/>
                </a:moveTo>
                <a:lnTo>
                  <a:pt x="3359" y="105701"/>
                </a:lnTo>
                <a:lnTo>
                  <a:pt x="3527" y="106450"/>
                </a:lnTo>
                <a:lnTo>
                  <a:pt x="6719" y="106450"/>
                </a:lnTo>
                <a:lnTo>
                  <a:pt x="6719" y="105701"/>
                </a:lnTo>
                <a:close/>
              </a:path>
              <a:path w="857884" h="131444">
                <a:moveTo>
                  <a:pt x="3359" y="88236"/>
                </a:moveTo>
                <a:lnTo>
                  <a:pt x="0" y="91581"/>
                </a:lnTo>
                <a:lnTo>
                  <a:pt x="0" y="99384"/>
                </a:lnTo>
                <a:lnTo>
                  <a:pt x="3359" y="106114"/>
                </a:lnTo>
                <a:lnTo>
                  <a:pt x="3359" y="105701"/>
                </a:lnTo>
                <a:lnTo>
                  <a:pt x="6719" y="105701"/>
                </a:lnTo>
                <a:lnTo>
                  <a:pt x="6719" y="105304"/>
                </a:lnTo>
                <a:lnTo>
                  <a:pt x="3566" y="98987"/>
                </a:lnTo>
                <a:lnTo>
                  <a:pt x="3359" y="98987"/>
                </a:lnTo>
                <a:lnTo>
                  <a:pt x="3191" y="98238"/>
                </a:lnTo>
                <a:lnTo>
                  <a:pt x="3359" y="98238"/>
                </a:lnTo>
                <a:lnTo>
                  <a:pt x="3359" y="93463"/>
                </a:lnTo>
                <a:lnTo>
                  <a:pt x="2855" y="93463"/>
                </a:lnTo>
                <a:lnTo>
                  <a:pt x="3359" y="92277"/>
                </a:lnTo>
                <a:lnTo>
                  <a:pt x="4047" y="92277"/>
                </a:lnTo>
                <a:lnTo>
                  <a:pt x="6719" y="89616"/>
                </a:lnTo>
                <a:lnTo>
                  <a:pt x="6719" y="88920"/>
                </a:lnTo>
                <a:lnTo>
                  <a:pt x="3359" y="88920"/>
                </a:lnTo>
                <a:lnTo>
                  <a:pt x="3359" y="88236"/>
                </a:lnTo>
                <a:close/>
              </a:path>
              <a:path w="857884" h="131444">
                <a:moveTo>
                  <a:pt x="485548" y="100671"/>
                </a:moveTo>
                <a:lnTo>
                  <a:pt x="485371" y="100683"/>
                </a:lnTo>
                <a:lnTo>
                  <a:pt x="485212" y="100728"/>
                </a:lnTo>
                <a:lnTo>
                  <a:pt x="485548" y="100671"/>
                </a:lnTo>
                <a:close/>
              </a:path>
              <a:path w="857884" h="131444">
                <a:moveTo>
                  <a:pt x="497861" y="100671"/>
                </a:moveTo>
                <a:lnTo>
                  <a:pt x="485473" y="100683"/>
                </a:lnTo>
                <a:lnTo>
                  <a:pt x="485212" y="100728"/>
                </a:lnTo>
                <a:lnTo>
                  <a:pt x="497657" y="100728"/>
                </a:lnTo>
                <a:lnTo>
                  <a:pt x="497861" y="100671"/>
                </a:lnTo>
                <a:close/>
              </a:path>
              <a:path w="857884" h="131444">
                <a:moveTo>
                  <a:pt x="844863" y="63"/>
                </a:moveTo>
                <a:lnTo>
                  <a:pt x="485371" y="100683"/>
                </a:lnTo>
                <a:lnTo>
                  <a:pt x="485548" y="100671"/>
                </a:lnTo>
                <a:lnTo>
                  <a:pt x="497861" y="100671"/>
                </a:lnTo>
                <a:lnTo>
                  <a:pt x="845537" y="3356"/>
                </a:lnTo>
                <a:lnTo>
                  <a:pt x="845299" y="3350"/>
                </a:lnTo>
                <a:lnTo>
                  <a:pt x="844863" y="63"/>
                </a:lnTo>
                <a:close/>
              </a:path>
              <a:path w="857884" h="131444">
                <a:moveTo>
                  <a:pt x="3191" y="98238"/>
                </a:moveTo>
                <a:lnTo>
                  <a:pt x="3359" y="98987"/>
                </a:lnTo>
                <a:lnTo>
                  <a:pt x="3359" y="98574"/>
                </a:lnTo>
                <a:lnTo>
                  <a:pt x="3191" y="98238"/>
                </a:lnTo>
                <a:close/>
              </a:path>
              <a:path w="857884" h="131444">
                <a:moveTo>
                  <a:pt x="3359" y="98574"/>
                </a:moveTo>
                <a:lnTo>
                  <a:pt x="3359" y="98987"/>
                </a:lnTo>
                <a:lnTo>
                  <a:pt x="3566" y="98987"/>
                </a:lnTo>
                <a:lnTo>
                  <a:pt x="3359" y="98574"/>
                </a:lnTo>
                <a:close/>
              </a:path>
              <a:path w="857884" h="131444">
                <a:moveTo>
                  <a:pt x="3359" y="98238"/>
                </a:moveTo>
                <a:lnTo>
                  <a:pt x="3191" y="98238"/>
                </a:lnTo>
                <a:lnTo>
                  <a:pt x="3359" y="98574"/>
                </a:lnTo>
                <a:lnTo>
                  <a:pt x="3359" y="98238"/>
                </a:lnTo>
                <a:close/>
              </a:path>
              <a:path w="857884" h="131444">
                <a:moveTo>
                  <a:pt x="3359" y="92277"/>
                </a:moveTo>
                <a:lnTo>
                  <a:pt x="2855" y="93463"/>
                </a:lnTo>
                <a:lnTo>
                  <a:pt x="3359" y="92961"/>
                </a:lnTo>
                <a:lnTo>
                  <a:pt x="3359" y="92277"/>
                </a:lnTo>
                <a:close/>
              </a:path>
              <a:path w="857884" h="131444">
                <a:moveTo>
                  <a:pt x="3359" y="92961"/>
                </a:moveTo>
                <a:lnTo>
                  <a:pt x="2855" y="93463"/>
                </a:lnTo>
                <a:lnTo>
                  <a:pt x="3359" y="93463"/>
                </a:lnTo>
                <a:lnTo>
                  <a:pt x="3359" y="92961"/>
                </a:lnTo>
                <a:close/>
              </a:path>
              <a:path w="857884" h="131444">
                <a:moveTo>
                  <a:pt x="4047" y="92277"/>
                </a:moveTo>
                <a:lnTo>
                  <a:pt x="3359" y="92277"/>
                </a:lnTo>
                <a:lnTo>
                  <a:pt x="3359" y="92961"/>
                </a:lnTo>
                <a:lnTo>
                  <a:pt x="4047" y="92277"/>
                </a:lnTo>
                <a:close/>
              </a:path>
              <a:path w="857884" h="131444">
                <a:moveTo>
                  <a:pt x="3863" y="87734"/>
                </a:moveTo>
                <a:lnTo>
                  <a:pt x="3359" y="88236"/>
                </a:lnTo>
                <a:lnTo>
                  <a:pt x="3359" y="88920"/>
                </a:lnTo>
                <a:lnTo>
                  <a:pt x="3863" y="87734"/>
                </a:lnTo>
                <a:close/>
              </a:path>
              <a:path w="857884" h="131444">
                <a:moveTo>
                  <a:pt x="6719" y="87734"/>
                </a:moveTo>
                <a:lnTo>
                  <a:pt x="3863" y="87734"/>
                </a:lnTo>
                <a:lnTo>
                  <a:pt x="3359" y="88920"/>
                </a:lnTo>
                <a:lnTo>
                  <a:pt x="6719" y="88920"/>
                </a:lnTo>
                <a:lnTo>
                  <a:pt x="6719" y="87734"/>
                </a:lnTo>
                <a:close/>
              </a:path>
              <a:path w="857884" h="131444">
                <a:moveTo>
                  <a:pt x="24816" y="70466"/>
                </a:moveTo>
                <a:lnTo>
                  <a:pt x="21436" y="70466"/>
                </a:lnTo>
                <a:lnTo>
                  <a:pt x="14111" y="74122"/>
                </a:lnTo>
                <a:lnTo>
                  <a:pt x="3359" y="84871"/>
                </a:lnTo>
                <a:lnTo>
                  <a:pt x="3359" y="88236"/>
                </a:lnTo>
                <a:lnTo>
                  <a:pt x="3863" y="87734"/>
                </a:lnTo>
                <a:lnTo>
                  <a:pt x="6719" y="87734"/>
                </a:lnTo>
                <a:lnTo>
                  <a:pt x="6719" y="86753"/>
                </a:lnTo>
                <a:lnTo>
                  <a:pt x="6215" y="86753"/>
                </a:lnTo>
                <a:lnTo>
                  <a:pt x="6719" y="85567"/>
                </a:lnTo>
                <a:lnTo>
                  <a:pt x="7403" y="85567"/>
                </a:lnTo>
                <a:lnTo>
                  <a:pt x="15979" y="77001"/>
                </a:lnTo>
                <a:lnTo>
                  <a:pt x="16295" y="76686"/>
                </a:lnTo>
                <a:lnTo>
                  <a:pt x="16491" y="76686"/>
                </a:lnTo>
                <a:lnTo>
                  <a:pt x="22222" y="73823"/>
                </a:lnTo>
                <a:lnTo>
                  <a:pt x="21839" y="73823"/>
                </a:lnTo>
                <a:lnTo>
                  <a:pt x="22578" y="73645"/>
                </a:lnTo>
                <a:lnTo>
                  <a:pt x="25960" y="73645"/>
                </a:lnTo>
                <a:lnTo>
                  <a:pt x="31978" y="70644"/>
                </a:lnTo>
                <a:lnTo>
                  <a:pt x="24460" y="70644"/>
                </a:lnTo>
                <a:lnTo>
                  <a:pt x="24816" y="70466"/>
                </a:lnTo>
                <a:close/>
              </a:path>
              <a:path w="857884" h="131444">
                <a:moveTo>
                  <a:pt x="6719" y="85567"/>
                </a:moveTo>
                <a:lnTo>
                  <a:pt x="6215" y="86753"/>
                </a:lnTo>
                <a:lnTo>
                  <a:pt x="6719" y="86249"/>
                </a:lnTo>
                <a:lnTo>
                  <a:pt x="6719" y="85567"/>
                </a:lnTo>
                <a:close/>
              </a:path>
              <a:path w="857884" h="131444">
                <a:moveTo>
                  <a:pt x="6719" y="86249"/>
                </a:moveTo>
                <a:lnTo>
                  <a:pt x="6215" y="86753"/>
                </a:lnTo>
                <a:lnTo>
                  <a:pt x="6719" y="86753"/>
                </a:lnTo>
                <a:lnTo>
                  <a:pt x="6719" y="86249"/>
                </a:lnTo>
                <a:close/>
              </a:path>
              <a:path w="857884" h="131444">
                <a:moveTo>
                  <a:pt x="7403" y="85567"/>
                </a:moveTo>
                <a:lnTo>
                  <a:pt x="6719" y="85567"/>
                </a:lnTo>
                <a:lnTo>
                  <a:pt x="6719" y="86249"/>
                </a:lnTo>
                <a:lnTo>
                  <a:pt x="7403" y="85567"/>
                </a:lnTo>
                <a:close/>
              </a:path>
              <a:path w="857884" h="131444">
                <a:moveTo>
                  <a:pt x="16295" y="76686"/>
                </a:moveTo>
                <a:lnTo>
                  <a:pt x="15859" y="77001"/>
                </a:lnTo>
                <a:lnTo>
                  <a:pt x="16100" y="76881"/>
                </a:lnTo>
                <a:lnTo>
                  <a:pt x="16295" y="76686"/>
                </a:lnTo>
                <a:close/>
              </a:path>
              <a:path w="857884" h="131444">
                <a:moveTo>
                  <a:pt x="16100" y="76881"/>
                </a:moveTo>
                <a:lnTo>
                  <a:pt x="15859" y="77001"/>
                </a:lnTo>
                <a:lnTo>
                  <a:pt x="16100" y="76881"/>
                </a:lnTo>
                <a:close/>
              </a:path>
              <a:path w="857884" h="131444">
                <a:moveTo>
                  <a:pt x="16491" y="76686"/>
                </a:moveTo>
                <a:lnTo>
                  <a:pt x="16295" y="76686"/>
                </a:lnTo>
                <a:lnTo>
                  <a:pt x="16100" y="76881"/>
                </a:lnTo>
                <a:lnTo>
                  <a:pt x="16491" y="76686"/>
                </a:lnTo>
                <a:close/>
              </a:path>
              <a:path w="857884" h="131444">
                <a:moveTo>
                  <a:pt x="22578" y="73645"/>
                </a:moveTo>
                <a:lnTo>
                  <a:pt x="21839" y="73823"/>
                </a:lnTo>
                <a:lnTo>
                  <a:pt x="22222" y="73823"/>
                </a:lnTo>
                <a:lnTo>
                  <a:pt x="22578" y="73645"/>
                </a:lnTo>
                <a:close/>
              </a:path>
              <a:path w="857884" h="131444">
                <a:moveTo>
                  <a:pt x="25960" y="73645"/>
                </a:moveTo>
                <a:lnTo>
                  <a:pt x="22578" y="73645"/>
                </a:lnTo>
                <a:lnTo>
                  <a:pt x="22222" y="73823"/>
                </a:lnTo>
                <a:lnTo>
                  <a:pt x="25602" y="73823"/>
                </a:lnTo>
                <a:lnTo>
                  <a:pt x="25960" y="73645"/>
                </a:lnTo>
                <a:close/>
              </a:path>
              <a:path w="857884" h="131444">
                <a:moveTo>
                  <a:pt x="38613" y="67109"/>
                </a:moveTo>
                <a:lnTo>
                  <a:pt x="31496" y="67119"/>
                </a:lnTo>
                <a:lnTo>
                  <a:pt x="24460" y="70644"/>
                </a:lnTo>
                <a:lnTo>
                  <a:pt x="25199" y="70466"/>
                </a:lnTo>
                <a:lnTo>
                  <a:pt x="31919" y="70466"/>
                </a:lnTo>
                <a:lnTo>
                  <a:pt x="32692" y="70288"/>
                </a:lnTo>
                <a:lnTo>
                  <a:pt x="40649" y="70288"/>
                </a:lnTo>
                <a:lnTo>
                  <a:pt x="74609" y="67119"/>
                </a:lnTo>
                <a:lnTo>
                  <a:pt x="38505" y="67119"/>
                </a:lnTo>
                <a:close/>
              </a:path>
              <a:path w="857884" h="131444">
                <a:moveTo>
                  <a:pt x="32692" y="70288"/>
                </a:moveTo>
                <a:lnTo>
                  <a:pt x="31919" y="70466"/>
                </a:lnTo>
                <a:lnTo>
                  <a:pt x="25199" y="70466"/>
                </a:lnTo>
                <a:lnTo>
                  <a:pt x="24460" y="70644"/>
                </a:lnTo>
                <a:lnTo>
                  <a:pt x="31978" y="70644"/>
                </a:lnTo>
                <a:lnTo>
                  <a:pt x="32692" y="70288"/>
                </a:lnTo>
                <a:close/>
              </a:path>
              <a:path w="857884" h="131444">
                <a:moveTo>
                  <a:pt x="40649" y="70288"/>
                </a:moveTo>
                <a:lnTo>
                  <a:pt x="32692" y="70288"/>
                </a:lnTo>
                <a:lnTo>
                  <a:pt x="32335" y="70466"/>
                </a:lnTo>
                <a:lnTo>
                  <a:pt x="38740" y="70466"/>
                </a:lnTo>
                <a:lnTo>
                  <a:pt x="40649" y="70288"/>
                </a:lnTo>
                <a:close/>
              </a:path>
              <a:path w="857884" h="131444">
                <a:moveTo>
                  <a:pt x="857530" y="0"/>
                </a:moveTo>
                <a:lnTo>
                  <a:pt x="757840" y="0"/>
                </a:lnTo>
                <a:lnTo>
                  <a:pt x="38505" y="67119"/>
                </a:lnTo>
                <a:lnTo>
                  <a:pt x="38639" y="67109"/>
                </a:lnTo>
                <a:lnTo>
                  <a:pt x="74718" y="67109"/>
                </a:lnTo>
                <a:lnTo>
                  <a:pt x="758003" y="3356"/>
                </a:lnTo>
                <a:lnTo>
                  <a:pt x="833122" y="3350"/>
                </a:lnTo>
                <a:lnTo>
                  <a:pt x="844863" y="63"/>
                </a:lnTo>
                <a:lnTo>
                  <a:pt x="857302" y="63"/>
                </a:lnTo>
                <a:lnTo>
                  <a:pt x="857530" y="0"/>
                </a:lnTo>
                <a:close/>
              </a:path>
              <a:path w="857884" h="131444">
                <a:moveTo>
                  <a:pt x="857302" y="63"/>
                </a:moveTo>
                <a:lnTo>
                  <a:pt x="844863" y="63"/>
                </a:lnTo>
                <a:lnTo>
                  <a:pt x="845300" y="3356"/>
                </a:lnTo>
                <a:lnTo>
                  <a:pt x="845561" y="3350"/>
                </a:lnTo>
                <a:lnTo>
                  <a:pt x="857302" y="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152071" y="2126632"/>
            <a:ext cx="753110" cy="93980"/>
          </a:xfrm>
          <a:custGeom>
            <a:avLst/>
            <a:gdLst/>
            <a:ahLst/>
            <a:cxnLst/>
            <a:rect l="l" t="t" r="r" b="b"/>
            <a:pathLst>
              <a:path w="753109" h="93980">
                <a:moveTo>
                  <a:pt x="752867" y="0"/>
                </a:moveTo>
                <a:lnTo>
                  <a:pt x="40319" y="63756"/>
                </a:lnTo>
                <a:lnTo>
                  <a:pt x="33599" y="63756"/>
                </a:lnTo>
                <a:lnTo>
                  <a:pt x="13439" y="73823"/>
                </a:lnTo>
                <a:lnTo>
                  <a:pt x="6719" y="80533"/>
                </a:lnTo>
                <a:lnTo>
                  <a:pt x="0" y="93954"/>
                </a:lnTo>
                <a:lnTo>
                  <a:pt x="752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150391" y="2121599"/>
            <a:ext cx="857885" cy="131445"/>
          </a:xfrm>
          <a:custGeom>
            <a:avLst/>
            <a:gdLst/>
            <a:ahLst/>
            <a:cxnLst/>
            <a:rect l="l" t="t" r="r" b="b"/>
            <a:pathLst>
              <a:path w="857884" h="131444">
                <a:moveTo>
                  <a:pt x="34540" y="127334"/>
                </a:moveTo>
                <a:lnTo>
                  <a:pt x="41596" y="130865"/>
                </a:lnTo>
                <a:lnTo>
                  <a:pt x="112659" y="130865"/>
                </a:lnTo>
                <a:lnTo>
                  <a:pt x="156834" y="127686"/>
                </a:lnTo>
                <a:lnTo>
                  <a:pt x="42772" y="127686"/>
                </a:lnTo>
                <a:lnTo>
                  <a:pt x="41999" y="127512"/>
                </a:lnTo>
                <a:lnTo>
                  <a:pt x="35279" y="127512"/>
                </a:lnTo>
                <a:lnTo>
                  <a:pt x="34540" y="127334"/>
                </a:lnTo>
                <a:close/>
              </a:path>
              <a:path w="857884" h="131444">
                <a:moveTo>
                  <a:pt x="42064" y="127334"/>
                </a:moveTo>
                <a:lnTo>
                  <a:pt x="34540" y="127334"/>
                </a:lnTo>
                <a:lnTo>
                  <a:pt x="35279" y="127512"/>
                </a:lnTo>
                <a:lnTo>
                  <a:pt x="42014" y="127515"/>
                </a:lnTo>
                <a:lnTo>
                  <a:pt x="42772" y="127686"/>
                </a:lnTo>
                <a:lnTo>
                  <a:pt x="42064" y="127334"/>
                </a:lnTo>
                <a:close/>
              </a:path>
              <a:path w="857884" h="131444">
                <a:moveTo>
                  <a:pt x="112504" y="127512"/>
                </a:moveTo>
                <a:lnTo>
                  <a:pt x="42421" y="127512"/>
                </a:lnTo>
                <a:lnTo>
                  <a:pt x="42772" y="127686"/>
                </a:lnTo>
                <a:lnTo>
                  <a:pt x="156834" y="127686"/>
                </a:lnTo>
                <a:lnTo>
                  <a:pt x="159216" y="127515"/>
                </a:lnTo>
                <a:lnTo>
                  <a:pt x="112458" y="127515"/>
                </a:lnTo>
                <a:close/>
              </a:path>
              <a:path w="857884" h="131444">
                <a:moveTo>
                  <a:pt x="485371" y="100683"/>
                </a:moveTo>
                <a:lnTo>
                  <a:pt x="112458" y="127515"/>
                </a:lnTo>
                <a:lnTo>
                  <a:pt x="112592" y="127512"/>
                </a:lnTo>
                <a:lnTo>
                  <a:pt x="159262" y="127512"/>
                </a:lnTo>
                <a:lnTo>
                  <a:pt x="485952" y="104004"/>
                </a:lnTo>
                <a:lnTo>
                  <a:pt x="497657" y="100728"/>
                </a:lnTo>
                <a:lnTo>
                  <a:pt x="485212" y="100728"/>
                </a:lnTo>
                <a:lnTo>
                  <a:pt x="485371" y="100683"/>
                </a:lnTo>
                <a:close/>
              </a:path>
              <a:path w="857884" h="131444">
                <a:moveTo>
                  <a:pt x="24460" y="123977"/>
                </a:moveTo>
                <a:lnTo>
                  <a:pt x="31516" y="127512"/>
                </a:lnTo>
                <a:lnTo>
                  <a:pt x="34896" y="127512"/>
                </a:lnTo>
                <a:lnTo>
                  <a:pt x="34540" y="127334"/>
                </a:lnTo>
                <a:lnTo>
                  <a:pt x="42064" y="127334"/>
                </a:lnTo>
                <a:lnTo>
                  <a:pt x="36040" y="124333"/>
                </a:lnTo>
                <a:lnTo>
                  <a:pt x="32692" y="124333"/>
                </a:lnTo>
                <a:lnTo>
                  <a:pt x="31919" y="124155"/>
                </a:lnTo>
                <a:lnTo>
                  <a:pt x="25199" y="124155"/>
                </a:lnTo>
                <a:lnTo>
                  <a:pt x="24460" y="123977"/>
                </a:lnTo>
                <a:close/>
              </a:path>
              <a:path w="857884" h="131444">
                <a:moveTo>
                  <a:pt x="31978" y="123977"/>
                </a:moveTo>
                <a:lnTo>
                  <a:pt x="24460" y="123977"/>
                </a:lnTo>
                <a:lnTo>
                  <a:pt x="25199" y="124155"/>
                </a:lnTo>
                <a:lnTo>
                  <a:pt x="31919" y="124155"/>
                </a:lnTo>
                <a:lnTo>
                  <a:pt x="32692" y="124333"/>
                </a:lnTo>
                <a:lnTo>
                  <a:pt x="31978" y="123977"/>
                </a:lnTo>
                <a:close/>
              </a:path>
              <a:path w="857884" h="131444">
                <a:moveTo>
                  <a:pt x="35682" y="124155"/>
                </a:moveTo>
                <a:lnTo>
                  <a:pt x="32335" y="124155"/>
                </a:lnTo>
                <a:lnTo>
                  <a:pt x="32692" y="124333"/>
                </a:lnTo>
                <a:lnTo>
                  <a:pt x="36040" y="124333"/>
                </a:lnTo>
                <a:lnTo>
                  <a:pt x="35682" y="124155"/>
                </a:lnTo>
                <a:close/>
              </a:path>
              <a:path w="857884" h="131444">
                <a:moveTo>
                  <a:pt x="22036" y="120307"/>
                </a:moveTo>
                <a:lnTo>
                  <a:pt x="17303" y="120307"/>
                </a:lnTo>
                <a:lnTo>
                  <a:pt x="17740" y="120623"/>
                </a:lnTo>
                <a:lnTo>
                  <a:pt x="21134" y="124155"/>
                </a:lnTo>
                <a:lnTo>
                  <a:pt x="24816" y="124155"/>
                </a:lnTo>
                <a:lnTo>
                  <a:pt x="24460" y="123977"/>
                </a:lnTo>
                <a:lnTo>
                  <a:pt x="31978" y="123977"/>
                </a:lnTo>
                <a:lnTo>
                  <a:pt x="26593" y="121292"/>
                </a:lnTo>
                <a:lnTo>
                  <a:pt x="23015" y="121292"/>
                </a:lnTo>
                <a:lnTo>
                  <a:pt x="21839" y="120798"/>
                </a:lnTo>
                <a:lnTo>
                  <a:pt x="22524" y="120798"/>
                </a:lnTo>
                <a:lnTo>
                  <a:pt x="22036" y="120307"/>
                </a:lnTo>
                <a:close/>
              </a:path>
              <a:path w="857884" h="131444">
                <a:moveTo>
                  <a:pt x="22524" y="120798"/>
                </a:moveTo>
                <a:lnTo>
                  <a:pt x="21839" y="120798"/>
                </a:lnTo>
                <a:lnTo>
                  <a:pt x="23015" y="121292"/>
                </a:lnTo>
                <a:lnTo>
                  <a:pt x="22524" y="120798"/>
                </a:lnTo>
                <a:close/>
              </a:path>
              <a:path w="857884" h="131444">
                <a:moveTo>
                  <a:pt x="25602" y="120798"/>
                </a:moveTo>
                <a:lnTo>
                  <a:pt x="22524" y="120798"/>
                </a:lnTo>
                <a:lnTo>
                  <a:pt x="23015" y="121292"/>
                </a:lnTo>
                <a:lnTo>
                  <a:pt x="26593" y="121292"/>
                </a:lnTo>
                <a:lnTo>
                  <a:pt x="25602" y="120798"/>
                </a:lnTo>
                <a:close/>
              </a:path>
              <a:path w="857884" h="131444">
                <a:moveTo>
                  <a:pt x="17498" y="120503"/>
                </a:moveTo>
                <a:lnTo>
                  <a:pt x="17740" y="120623"/>
                </a:lnTo>
                <a:lnTo>
                  <a:pt x="17498" y="120503"/>
                </a:lnTo>
                <a:close/>
              </a:path>
              <a:path w="857884" h="131444">
                <a:moveTo>
                  <a:pt x="17303" y="120307"/>
                </a:moveTo>
                <a:lnTo>
                  <a:pt x="17498" y="120503"/>
                </a:lnTo>
                <a:lnTo>
                  <a:pt x="17740" y="120623"/>
                </a:lnTo>
                <a:lnTo>
                  <a:pt x="17303" y="120307"/>
                </a:lnTo>
                <a:close/>
              </a:path>
              <a:path w="857884" h="131444">
                <a:moveTo>
                  <a:pt x="6719" y="109054"/>
                </a:moveTo>
                <a:lnTo>
                  <a:pt x="6719" y="113107"/>
                </a:lnTo>
                <a:lnTo>
                  <a:pt x="10751" y="117146"/>
                </a:lnTo>
                <a:lnTo>
                  <a:pt x="17498" y="120503"/>
                </a:lnTo>
                <a:lnTo>
                  <a:pt x="17303" y="120307"/>
                </a:lnTo>
                <a:lnTo>
                  <a:pt x="22036" y="120307"/>
                </a:lnTo>
                <a:lnTo>
                  <a:pt x="19487" y="117744"/>
                </a:lnTo>
                <a:lnTo>
                  <a:pt x="13127" y="114578"/>
                </a:lnTo>
                <a:lnTo>
                  <a:pt x="12935" y="114578"/>
                </a:lnTo>
                <a:lnTo>
                  <a:pt x="12499" y="114266"/>
                </a:lnTo>
                <a:lnTo>
                  <a:pt x="10764" y="112411"/>
                </a:lnTo>
                <a:lnTo>
                  <a:pt x="10079" y="112411"/>
                </a:lnTo>
                <a:lnTo>
                  <a:pt x="9575" y="111225"/>
                </a:lnTo>
                <a:lnTo>
                  <a:pt x="10079" y="111225"/>
                </a:lnTo>
                <a:lnTo>
                  <a:pt x="10079" y="110731"/>
                </a:lnTo>
                <a:lnTo>
                  <a:pt x="8399" y="110731"/>
                </a:lnTo>
                <a:lnTo>
                  <a:pt x="6719" y="109054"/>
                </a:lnTo>
                <a:close/>
              </a:path>
              <a:path w="857884" h="131444">
                <a:moveTo>
                  <a:pt x="12499" y="114266"/>
                </a:moveTo>
                <a:lnTo>
                  <a:pt x="12935" y="114578"/>
                </a:lnTo>
                <a:lnTo>
                  <a:pt x="12745" y="114389"/>
                </a:lnTo>
                <a:lnTo>
                  <a:pt x="12499" y="114266"/>
                </a:lnTo>
                <a:close/>
              </a:path>
              <a:path w="857884" h="131444">
                <a:moveTo>
                  <a:pt x="12745" y="114389"/>
                </a:moveTo>
                <a:lnTo>
                  <a:pt x="12935" y="114578"/>
                </a:lnTo>
                <a:lnTo>
                  <a:pt x="13127" y="114578"/>
                </a:lnTo>
                <a:lnTo>
                  <a:pt x="12745" y="114389"/>
                </a:lnTo>
                <a:close/>
              </a:path>
              <a:path w="857884" h="131444">
                <a:moveTo>
                  <a:pt x="12622" y="114266"/>
                </a:moveTo>
                <a:close/>
              </a:path>
              <a:path w="857884" h="131444">
                <a:moveTo>
                  <a:pt x="9575" y="111225"/>
                </a:moveTo>
                <a:lnTo>
                  <a:pt x="10079" y="112411"/>
                </a:lnTo>
                <a:lnTo>
                  <a:pt x="10079" y="111728"/>
                </a:lnTo>
                <a:lnTo>
                  <a:pt x="9575" y="111225"/>
                </a:lnTo>
                <a:close/>
              </a:path>
              <a:path w="857884" h="131444">
                <a:moveTo>
                  <a:pt x="10079" y="111728"/>
                </a:moveTo>
                <a:lnTo>
                  <a:pt x="10079" y="112411"/>
                </a:lnTo>
                <a:lnTo>
                  <a:pt x="10764" y="112411"/>
                </a:lnTo>
                <a:lnTo>
                  <a:pt x="10079" y="111728"/>
                </a:lnTo>
                <a:close/>
              </a:path>
              <a:path w="857884" h="131444">
                <a:moveTo>
                  <a:pt x="10079" y="111225"/>
                </a:moveTo>
                <a:lnTo>
                  <a:pt x="9575" y="111225"/>
                </a:lnTo>
                <a:lnTo>
                  <a:pt x="10079" y="111728"/>
                </a:lnTo>
                <a:lnTo>
                  <a:pt x="10079" y="111225"/>
                </a:lnTo>
                <a:close/>
              </a:path>
              <a:path w="857884" h="131444">
                <a:moveTo>
                  <a:pt x="3359" y="106114"/>
                </a:moveTo>
                <a:lnTo>
                  <a:pt x="3359" y="110731"/>
                </a:lnTo>
                <a:lnTo>
                  <a:pt x="6719" y="110731"/>
                </a:lnTo>
                <a:lnTo>
                  <a:pt x="6719" y="109054"/>
                </a:lnTo>
                <a:lnTo>
                  <a:pt x="5039" y="107378"/>
                </a:lnTo>
                <a:lnTo>
                  <a:pt x="6719" y="107378"/>
                </a:lnTo>
                <a:lnTo>
                  <a:pt x="6719" y="106450"/>
                </a:lnTo>
                <a:lnTo>
                  <a:pt x="3527" y="106450"/>
                </a:lnTo>
                <a:lnTo>
                  <a:pt x="3359" y="106114"/>
                </a:lnTo>
                <a:close/>
              </a:path>
              <a:path w="857884" h="131444">
                <a:moveTo>
                  <a:pt x="10079" y="107378"/>
                </a:moveTo>
                <a:lnTo>
                  <a:pt x="6719" y="107378"/>
                </a:lnTo>
                <a:lnTo>
                  <a:pt x="6719" y="109054"/>
                </a:lnTo>
                <a:lnTo>
                  <a:pt x="8399" y="110731"/>
                </a:lnTo>
                <a:lnTo>
                  <a:pt x="10079" y="110731"/>
                </a:lnTo>
                <a:lnTo>
                  <a:pt x="10079" y="107378"/>
                </a:lnTo>
                <a:close/>
              </a:path>
              <a:path w="857884" h="131444">
                <a:moveTo>
                  <a:pt x="6719" y="107378"/>
                </a:moveTo>
                <a:lnTo>
                  <a:pt x="5039" y="107378"/>
                </a:lnTo>
                <a:lnTo>
                  <a:pt x="6719" y="109054"/>
                </a:lnTo>
                <a:lnTo>
                  <a:pt x="6719" y="107378"/>
                </a:lnTo>
                <a:close/>
              </a:path>
              <a:path w="857884" h="131444">
                <a:moveTo>
                  <a:pt x="3359" y="105701"/>
                </a:moveTo>
                <a:lnTo>
                  <a:pt x="3359" y="106114"/>
                </a:lnTo>
                <a:lnTo>
                  <a:pt x="3527" y="106450"/>
                </a:lnTo>
                <a:lnTo>
                  <a:pt x="3359" y="105701"/>
                </a:lnTo>
                <a:close/>
              </a:path>
              <a:path w="857884" h="131444">
                <a:moveTo>
                  <a:pt x="6719" y="105701"/>
                </a:moveTo>
                <a:lnTo>
                  <a:pt x="3359" y="105701"/>
                </a:lnTo>
                <a:lnTo>
                  <a:pt x="3527" y="106450"/>
                </a:lnTo>
                <a:lnTo>
                  <a:pt x="6719" y="106450"/>
                </a:lnTo>
                <a:lnTo>
                  <a:pt x="6719" y="105701"/>
                </a:lnTo>
                <a:close/>
              </a:path>
              <a:path w="857884" h="131444">
                <a:moveTo>
                  <a:pt x="3359" y="88236"/>
                </a:moveTo>
                <a:lnTo>
                  <a:pt x="0" y="91581"/>
                </a:lnTo>
                <a:lnTo>
                  <a:pt x="0" y="99384"/>
                </a:lnTo>
                <a:lnTo>
                  <a:pt x="3359" y="106114"/>
                </a:lnTo>
                <a:lnTo>
                  <a:pt x="3359" y="105701"/>
                </a:lnTo>
                <a:lnTo>
                  <a:pt x="6719" y="105701"/>
                </a:lnTo>
                <a:lnTo>
                  <a:pt x="6719" y="105304"/>
                </a:lnTo>
                <a:lnTo>
                  <a:pt x="3566" y="98987"/>
                </a:lnTo>
                <a:lnTo>
                  <a:pt x="3359" y="98987"/>
                </a:lnTo>
                <a:lnTo>
                  <a:pt x="3191" y="98238"/>
                </a:lnTo>
                <a:lnTo>
                  <a:pt x="3359" y="98238"/>
                </a:lnTo>
                <a:lnTo>
                  <a:pt x="3359" y="93463"/>
                </a:lnTo>
                <a:lnTo>
                  <a:pt x="2855" y="93463"/>
                </a:lnTo>
                <a:lnTo>
                  <a:pt x="3359" y="92277"/>
                </a:lnTo>
                <a:lnTo>
                  <a:pt x="4047" y="92277"/>
                </a:lnTo>
                <a:lnTo>
                  <a:pt x="6719" y="89616"/>
                </a:lnTo>
                <a:lnTo>
                  <a:pt x="6719" y="88920"/>
                </a:lnTo>
                <a:lnTo>
                  <a:pt x="3359" y="88920"/>
                </a:lnTo>
                <a:lnTo>
                  <a:pt x="3359" y="88236"/>
                </a:lnTo>
                <a:close/>
              </a:path>
              <a:path w="857884" h="131444">
                <a:moveTo>
                  <a:pt x="485548" y="100671"/>
                </a:moveTo>
                <a:lnTo>
                  <a:pt x="485371" y="100683"/>
                </a:lnTo>
                <a:lnTo>
                  <a:pt x="485212" y="100728"/>
                </a:lnTo>
                <a:lnTo>
                  <a:pt x="485548" y="100671"/>
                </a:lnTo>
                <a:close/>
              </a:path>
              <a:path w="857884" h="131444">
                <a:moveTo>
                  <a:pt x="497861" y="100671"/>
                </a:moveTo>
                <a:lnTo>
                  <a:pt x="485473" y="100683"/>
                </a:lnTo>
                <a:lnTo>
                  <a:pt x="485212" y="100728"/>
                </a:lnTo>
                <a:lnTo>
                  <a:pt x="497657" y="100728"/>
                </a:lnTo>
                <a:lnTo>
                  <a:pt x="497861" y="100671"/>
                </a:lnTo>
                <a:close/>
              </a:path>
              <a:path w="857884" h="131444">
                <a:moveTo>
                  <a:pt x="844863" y="63"/>
                </a:moveTo>
                <a:lnTo>
                  <a:pt x="485371" y="100683"/>
                </a:lnTo>
                <a:lnTo>
                  <a:pt x="485548" y="100671"/>
                </a:lnTo>
                <a:lnTo>
                  <a:pt x="497861" y="100671"/>
                </a:lnTo>
                <a:lnTo>
                  <a:pt x="845537" y="3356"/>
                </a:lnTo>
                <a:lnTo>
                  <a:pt x="845299" y="3350"/>
                </a:lnTo>
                <a:lnTo>
                  <a:pt x="844863" y="63"/>
                </a:lnTo>
                <a:close/>
              </a:path>
              <a:path w="857884" h="131444">
                <a:moveTo>
                  <a:pt x="3191" y="98238"/>
                </a:moveTo>
                <a:lnTo>
                  <a:pt x="3359" y="98987"/>
                </a:lnTo>
                <a:lnTo>
                  <a:pt x="3359" y="98574"/>
                </a:lnTo>
                <a:lnTo>
                  <a:pt x="3191" y="98238"/>
                </a:lnTo>
                <a:close/>
              </a:path>
              <a:path w="857884" h="131444">
                <a:moveTo>
                  <a:pt x="3359" y="98574"/>
                </a:moveTo>
                <a:lnTo>
                  <a:pt x="3359" y="98987"/>
                </a:lnTo>
                <a:lnTo>
                  <a:pt x="3566" y="98987"/>
                </a:lnTo>
                <a:lnTo>
                  <a:pt x="3359" y="98574"/>
                </a:lnTo>
                <a:close/>
              </a:path>
              <a:path w="857884" h="131444">
                <a:moveTo>
                  <a:pt x="3359" y="98238"/>
                </a:moveTo>
                <a:lnTo>
                  <a:pt x="3191" y="98238"/>
                </a:lnTo>
                <a:lnTo>
                  <a:pt x="3359" y="98574"/>
                </a:lnTo>
                <a:lnTo>
                  <a:pt x="3359" y="98238"/>
                </a:lnTo>
                <a:close/>
              </a:path>
              <a:path w="857884" h="131444">
                <a:moveTo>
                  <a:pt x="3359" y="92277"/>
                </a:moveTo>
                <a:lnTo>
                  <a:pt x="2855" y="93463"/>
                </a:lnTo>
                <a:lnTo>
                  <a:pt x="3359" y="92961"/>
                </a:lnTo>
                <a:lnTo>
                  <a:pt x="3359" y="92277"/>
                </a:lnTo>
                <a:close/>
              </a:path>
              <a:path w="857884" h="131444">
                <a:moveTo>
                  <a:pt x="3359" y="92961"/>
                </a:moveTo>
                <a:lnTo>
                  <a:pt x="2855" y="93463"/>
                </a:lnTo>
                <a:lnTo>
                  <a:pt x="3359" y="93463"/>
                </a:lnTo>
                <a:lnTo>
                  <a:pt x="3359" y="92961"/>
                </a:lnTo>
                <a:close/>
              </a:path>
              <a:path w="857884" h="131444">
                <a:moveTo>
                  <a:pt x="4047" y="92277"/>
                </a:moveTo>
                <a:lnTo>
                  <a:pt x="3359" y="92277"/>
                </a:lnTo>
                <a:lnTo>
                  <a:pt x="3359" y="92961"/>
                </a:lnTo>
                <a:lnTo>
                  <a:pt x="4047" y="92277"/>
                </a:lnTo>
                <a:close/>
              </a:path>
              <a:path w="857884" h="131444">
                <a:moveTo>
                  <a:pt x="3863" y="87734"/>
                </a:moveTo>
                <a:lnTo>
                  <a:pt x="3359" y="88236"/>
                </a:lnTo>
                <a:lnTo>
                  <a:pt x="3359" y="88920"/>
                </a:lnTo>
                <a:lnTo>
                  <a:pt x="3863" y="87734"/>
                </a:lnTo>
                <a:close/>
              </a:path>
              <a:path w="857884" h="131444">
                <a:moveTo>
                  <a:pt x="6719" y="87734"/>
                </a:moveTo>
                <a:lnTo>
                  <a:pt x="3863" y="87734"/>
                </a:lnTo>
                <a:lnTo>
                  <a:pt x="3359" y="88920"/>
                </a:lnTo>
                <a:lnTo>
                  <a:pt x="6719" y="88920"/>
                </a:lnTo>
                <a:lnTo>
                  <a:pt x="6719" y="87734"/>
                </a:lnTo>
                <a:close/>
              </a:path>
              <a:path w="857884" h="131444">
                <a:moveTo>
                  <a:pt x="24816" y="70466"/>
                </a:moveTo>
                <a:lnTo>
                  <a:pt x="21436" y="70466"/>
                </a:lnTo>
                <a:lnTo>
                  <a:pt x="14111" y="74122"/>
                </a:lnTo>
                <a:lnTo>
                  <a:pt x="3359" y="84871"/>
                </a:lnTo>
                <a:lnTo>
                  <a:pt x="3359" y="88236"/>
                </a:lnTo>
                <a:lnTo>
                  <a:pt x="3863" y="87734"/>
                </a:lnTo>
                <a:lnTo>
                  <a:pt x="6719" y="87734"/>
                </a:lnTo>
                <a:lnTo>
                  <a:pt x="6719" y="86753"/>
                </a:lnTo>
                <a:lnTo>
                  <a:pt x="6215" y="86753"/>
                </a:lnTo>
                <a:lnTo>
                  <a:pt x="6719" y="85567"/>
                </a:lnTo>
                <a:lnTo>
                  <a:pt x="7403" y="85567"/>
                </a:lnTo>
                <a:lnTo>
                  <a:pt x="15979" y="77001"/>
                </a:lnTo>
                <a:lnTo>
                  <a:pt x="16295" y="76686"/>
                </a:lnTo>
                <a:lnTo>
                  <a:pt x="16491" y="76686"/>
                </a:lnTo>
                <a:lnTo>
                  <a:pt x="22222" y="73823"/>
                </a:lnTo>
                <a:lnTo>
                  <a:pt x="21839" y="73823"/>
                </a:lnTo>
                <a:lnTo>
                  <a:pt x="22578" y="73645"/>
                </a:lnTo>
                <a:lnTo>
                  <a:pt x="25960" y="73645"/>
                </a:lnTo>
                <a:lnTo>
                  <a:pt x="31978" y="70644"/>
                </a:lnTo>
                <a:lnTo>
                  <a:pt x="24460" y="70644"/>
                </a:lnTo>
                <a:lnTo>
                  <a:pt x="24816" y="70466"/>
                </a:lnTo>
                <a:close/>
              </a:path>
              <a:path w="857884" h="131444">
                <a:moveTo>
                  <a:pt x="6719" y="85567"/>
                </a:moveTo>
                <a:lnTo>
                  <a:pt x="6215" y="86753"/>
                </a:lnTo>
                <a:lnTo>
                  <a:pt x="6719" y="86249"/>
                </a:lnTo>
                <a:lnTo>
                  <a:pt x="6719" y="85567"/>
                </a:lnTo>
                <a:close/>
              </a:path>
              <a:path w="857884" h="131444">
                <a:moveTo>
                  <a:pt x="6719" y="86249"/>
                </a:moveTo>
                <a:lnTo>
                  <a:pt x="6215" y="86753"/>
                </a:lnTo>
                <a:lnTo>
                  <a:pt x="6719" y="86753"/>
                </a:lnTo>
                <a:lnTo>
                  <a:pt x="6719" y="86249"/>
                </a:lnTo>
                <a:close/>
              </a:path>
              <a:path w="857884" h="131444">
                <a:moveTo>
                  <a:pt x="7403" y="85567"/>
                </a:moveTo>
                <a:lnTo>
                  <a:pt x="6719" y="85567"/>
                </a:lnTo>
                <a:lnTo>
                  <a:pt x="6719" y="86249"/>
                </a:lnTo>
                <a:lnTo>
                  <a:pt x="7403" y="85567"/>
                </a:lnTo>
                <a:close/>
              </a:path>
              <a:path w="857884" h="131444">
                <a:moveTo>
                  <a:pt x="16295" y="76686"/>
                </a:moveTo>
                <a:lnTo>
                  <a:pt x="15859" y="77001"/>
                </a:lnTo>
                <a:lnTo>
                  <a:pt x="16100" y="76881"/>
                </a:lnTo>
                <a:lnTo>
                  <a:pt x="16295" y="76686"/>
                </a:lnTo>
                <a:close/>
              </a:path>
              <a:path w="857884" h="131444">
                <a:moveTo>
                  <a:pt x="16100" y="76881"/>
                </a:moveTo>
                <a:lnTo>
                  <a:pt x="15859" y="77001"/>
                </a:lnTo>
                <a:lnTo>
                  <a:pt x="16100" y="76881"/>
                </a:lnTo>
                <a:close/>
              </a:path>
              <a:path w="857884" h="131444">
                <a:moveTo>
                  <a:pt x="16491" y="76686"/>
                </a:moveTo>
                <a:lnTo>
                  <a:pt x="16295" y="76686"/>
                </a:lnTo>
                <a:lnTo>
                  <a:pt x="16100" y="76881"/>
                </a:lnTo>
                <a:lnTo>
                  <a:pt x="16491" y="76686"/>
                </a:lnTo>
                <a:close/>
              </a:path>
              <a:path w="857884" h="131444">
                <a:moveTo>
                  <a:pt x="22578" y="73645"/>
                </a:moveTo>
                <a:lnTo>
                  <a:pt x="21839" y="73823"/>
                </a:lnTo>
                <a:lnTo>
                  <a:pt x="22222" y="73823"/>
                </a:lnTo>
                <a:lnTo>
                  <a:pt x="22578" y="73645"/>
                </a:lnTo>
                <a:close/>
              </a:path>
              <a:path w="857884" h="131444">
                <a:moveTo>
                  <a:pt x="25960" y="73645"/>
                </a:moveTo>
                <a:lnTo>
                  <a:pt x="22578" y="73645"/>
                </a:lnTo>
                <a:lnTo>
                  <a:pt x="22222" y="73823"/>
                </a:lnTo>
                <a:lnTo>
                  <a:pt x="25602" y="73823"/>
                </a:lnTo>
                <a:lnTo>
                  <a:pt x="25960" y="73645"/>
                </a:lnTo>
                <a:close/>
              </a:path>
              <a:path w="857884" h="131444">
                <a:moveTo>
                  <a:pt x="38613" y="67109"/>
                </a:moveTo>
                <a:lnTo>
                  <a:pt x="31496" y="67119"/>
                </a:lnTo>
                <a:lnTo>
                  <a:pt x="24460" y="70644"/>
                </a:lnTo>
                <a:lnTo>
                  <a:pt x="25199" y="70466"/>
                </a:lnTo>
                <a:lnTo>
                  <a:pt x="31919" y="70466"/>
                </a:lnTo>
                <a:lnTo>
                  <a:pt x="32692" y="70288"/>
                </a:lnTo>
                <a:lnTo>
                  <a:pt x="40649" y="70288"/>
                </a:lnTo>
                <a:lnTo>
                  <a:pt x="74609" y="67119"/>
                </a:lnTo>
                <a:lnTo>
                  <a:pt x="38505" y="67119"/>
                </a:lnTo>
                <a:close/>
              </a:path>
              <a:path w="857884" h="131444">
                <a:moveTo>
                  <a:pt x="32692" y="70288"/>
                </a:moveTo>
                <a:lnTo>
                  <a:pt x="31919" y="70466"/>
                </a:lnTo>
                <a:lnTo>
                  <a:pt x="25199" y="70466"/>
                </a:lnTo>
                <a:lnTo>
                  <a:pt x="24460" y="70644"/>
                </a:lnTo>
                <a:lnTo>
                  <a:pt x="31978" y="70644"/>
                </a:lnTo>
                <a:lnTo>
                  <a:pt x="32692" y="70288"/>
                </a:lnTo>
                <a:close/>
              </a:path>
              <a:path w="857884" h="131444">
                <a:moveTo>
                  <a:pt x="40649" y="70288"/>
                </a:moveTo>
                <a:lnTo>
                  <a:pt x="32692" y="70288"/>
                </a:lnTo>
                <a:lnTo>
                  <a:pt x="32335" y="70466"/>
                </a:lnTo>
                <a:lnTo>
                  <a:pt x="38740" y="70466"/>
                </a:lnTo>
                <a:lnTo>
                  <a:pt x="40649" y="70288"/>
                </a:lnTo>
                <a:close/>
              </a:path>
              <a:path w="857884" h="131444">
                <a:moveTo>
                  <a:pt x="857530" y="0"/>
                </a:moveTo>
                <a:lnTo>
                  <a:pt x="757840" y="0"/>
                </a:lnTo>
                <a:lnTo>
                  <a:pt x="38505" y="67119"/>
                </a:lnTo>
                <a:lnTo>
                  <a:pt x="38639" y="67109"/>
                </a:lnTo>
                <a:lnTo>
                  <a:pt x="74718" y="67109"/>
                </a:lnTo>
                <a:lnTo>
                  <a:pt x="758003" y="3356"/>
                </a:lnTo>
                <a:lnTo>
                  <a:pt x="833122" y="3350"/>
                </a:lnTo>
                <a:lnTo>
                  <a:pt x="844863" y="63"/>
                </a:lnTo>
                <a:lnTo>
                  <a:pt x="857302" y="63"/>
                </a:lnTo>
                <a:lnTo>
                  <a:pt x="857530" y="0"/>
                </a:lnTo>
                <a:close/>
              </a:path>
              <a:path w="857884" h="131444">
                <a:moveTo>
                  <a:pt x="857302" y="63"/>
                </a:moveTo>
                <a:lnTo>
                  <a:pt x="844863" y="63"/>
                </a:lnTo>
                <a:lnTo>
                  <a:pt x="845300" y="3356"/>
                </a:lnTo>
                <a:lnTo>
                  <a:pt x="845561" y="3350"/>
                </a:lnTo>
                <a:lnTo>
                  <a:pt x="857302" y="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76423" y="2187032"/>
            <a:ext cx="349885" cy="50800"/>
          </a:xfrm>
          <a:custGeom>
            <a:avLst/>
            <a:gdLst/>
            <a:ahLst/>
            <a:cxnLst/>
            <a:rect l="l" t="t" r="r" b="b"/>
            <a:pathLst>
              <a:path w="349884" h="50800">
                <a:moveTo>
                  <a:pt x="181505" y="10067"/>
                </a:moveTo>
                <a:lnTo>
                  <a:pt x="97472" y="10067"/>
                </a:lnTo>
                <a:lnTo>
                  <a:pt x="84032" y="13423"/>
                </a:lnTo>
                <a:lnTo>
                  <a:pt x="73952" y="16777"/>
                </a:lnTo>
                <a:lnTo>
                  <a:pt x="63872" y="16777"/>
                </a:lnTo>
                <a:lnTo>
                  <a:pt x="50433" y="20134"/>
                </a:lnTo>
                <a:lnTo>
                  <a:pt x="40353" y="20134"/>
                </a:lnTo>
                <a:lnTo>
                  <a:pt x="30239" y="23487"/>
                </a:lnTo>
                <a:lnTo>
                  <a:pt x="23519" y="26844"/>
                </a:lnTo>
                <a:lnTo>
                  <a:pt x="13439" y="26844"/>
                </a:lnTo>
                <a:lnTo>
                  <a:pt x="6719" y="30201"/>
                </a:lnTo>
                <a:lnTo>
                  <a:pt x="3359" y="30201"/>
                </a:lnTo>
                <a:lnTo>
                  <a:pt x="0" y="33554"/>
                </a:lnTo>
                <a:lnTo>
                  <a:pt x="67232" y="50332"/>
                </a:lnTo>
                <a:lnTo>
                  <a:pt x="168065" y="50332"/>
                </a:lnTo>
                <a:lnTo>
                  <a:pt x="168065" y="43621"/>
                </a:lnTo>
                <a:lnTo>
                  <a:pt x="181505" y="43621"/>
                </a:lnTo>
                <a:lnTo>
                  <a:pt x="188225" y="40268"/>
                </a:lnTo>
                <a:lnTo>
                  <a:pt x="194945" y="40268"/>
                </a:lnTo>
                <a:lnTo>
                  <a:pt x="349571" y="13423"/>
                </a:lnTo>
                <a:lnTo>
                  <a:pt x="188225" y="13423"/>
                </a:lnTo>
                <a:lnTo>
                  <a:pt x="181505" y="10067"/>
                </a:lnTo>
                <a:close/>
              </a:path>
              <a:path w="349884" h="50800">
                <a:moveTo>
                  <a:pt x="137792" y="0"/>
                </a:moveTo>
                <a:lnTo>
                  <a:pt x="107552" y="10067"/>
                </a:lnTo>
                <a:lnTo>
                  <a:pt x="157985" y="10067"/>
                </a:lnTo>
                <a:lnTo>
                  <a:pt x="151265" y="6710"/>
                </a:lnTo>
                <a:lnTo>
                  <a:pt x="141185" y="6710"/>
                </a:lnTo>
                <a:lnTo>
                  <a:pt x="137792" y="3356"/>
                </a:lnTo>
                <a:lnTo>
                  <a:pt x="1377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58750" y="2184992"/>
            <a:ext cx="384175" cy="54610"/>
          </a:xfrm>
          <a:custGeom>
            <a:avLst/>
            <a:gdLst/>
            <a:ahLst/>
            <a:cxnLst/>
            <a:rect l="l" t="t" r="r" b="b"/>
            <a:pathLst>
              <a:path w="384175" h="54610">
                <a:moveTo>
                  <a:pt x="16987" y="33917"/>
                </a:moveTo>
                <a:lnTo>
                  <a:pt x="0" y="33917"/>
                </a:lnTo>
                <a:lnTo>
                  <a:pt x="84704" y="54051"/>
                </a:lnTo>
                <a:lnTo>
                  <a:pt x="189804" y="54051"/>
                </a:lnTo>
                <a:lnTo>
                  <a:pt x="189308" y="53557"/>
                </a:lnTo>
                <a:lnTo>
                  <a:pt x="184529" y="53557"/>
                </a:lnTo>
                <a:lnTo>
                  <a:pt x="181715" y="50742"/>
                </a:lnTo>
                <a:lnTo>
                  <a:pt x="85275" y="50742"/>
                </a:lnTo>
                <a:lnTo>
                  <a:pt x="84906" y="50695"/>
                </a:lnTo>
                <a:lnTo>
                  <a:pt x="85078" y="50695"/>
                </a:lnTo>
                <a:lnTo>
                  <a:pt x="28636" y="37274"/>
                </a:lnTo>
                <a:lnTo>
                  <a:pt x="14313" y="37274"/>
                </a:lnTo>
                <a:lnTo>
                  <a:pt x="14716" y="33964"/>
                </a:lnTo>
                <a:lnTo>
                  <a:pt x="16940" y="33964"/>
                </a:lnTo>
                <a:close/>
              </a:path>
              <a:path w="384175" h="54610">
                <a:moveTo>
                  <a:pt x="184059" y="47338"/>
                </a:moveTo>
                <a:lnTo>
                  <a:pt x="178313" y="47338"/>
                </a:lnTo>
                <a:lnTo>
                  <a:pt x="184529" y="53557"/>
                </a:lnTo>
                <a:lnTo>
                  <a:pt x="185739" y="50695"/>
                </a:lnTo>
                <a:lnTo>
                  <a:pt x="182379" y="50695"/>
                </a:lnTo>
                <a:lnTo>
                  <a:pt x="183555" y="47832"/>
                </a:lnTo>
                <a:lnTo>
                  <a:pt x="184059" y="47832"/>
                </a:lnTo>
                <a:lnTo>
                  <a:pt x="184059" y="47338"/>
                </a:lnTo>
                <a:close/>
              </a:path>
              <a:path w="384175" h="54610">
                <a:moveTo>
                  <a:pt x="183555" y="47832"/>
                </a:moveTo>
                <a:lnTo>
                  <a:pt x="182379" y="50695"/>
                </a:lnTo>
                <a:lnTo>
                  <a:pt x="185739" y="50695"/>
                </a:lnTo>
                <a:lnTo>
                  <a:pt x="184529" y="53557"/>
                </a:lnTo>
                <a:lnTo>
                  <a:pt x="189308" y="53557"/>
                </a:lnTo>
                <a:lnTo>
                  <a:pt x="184746" y="49018"/>
                </a:lnTo>
                <a:lnTo>
                  <a:pt x="184059" y="49018"/>
                </a:lnTo>
                <a:lnTo>
                  <a:pt x="184059" y="48333"/>
                </a:lnTo>
                <a:lnTo>
                  <a:pt x="183555" y="47832"/>
                </a:lnTo>
                <a:close/>
              </a:path>
              <a:path w="384175" h="54610">
                <a:moveTo>
                  <a:pt x="85078" y="50695"/>
                </a:moveTo>
                <a:lnTo>
                  <a:pt x="84906" y="50695"/>
                </a:lnTo>
                <a:lnTo>
                  <a:pt x="85275" y="50742"/>
                </a:lnTo>
                <a:lnTo>
                  <a:pt x="85078" y="50695"/>
                </a:lnTo>
                <a:close/>
              </a:path>
              <a:path w="384175" h="54610">
                <a:moveTo>
                  <a:pt x="181668" y="50695"/>
                </a:moveTo>
                <a:lnTo>
                  <a:pt x="85078" y="50695"/>
                </a:lnTo>
                <a:lnTo>
                  <a:pt x="85275" y="50742"/>
                </a:lnTo>
                <a:lnTo>
                  <a:pt x="181715" y="50742"/>
                </a:lnTo>
                <a:close/>
              </a:path>
              <a:path w="384175" h="54610">
                <a:moveTo>
                  <a:pt x="187419" y="45661"/>
                </a:moveTo>
                <a:lnTo>
                  <a:pt x="184402" y="48675"/>
                </a:lnTo>
                <a:lnTo>
                  <a:pt x="186431" y="50695"/>
                </a:lnTo>
                <a:lnTo>
                  <a:pt x="187419" y="50695"/>
                </a:lnTo>
                <a:lnTo>
                  <a:pt x="187419" y="45661"/>
                </a:lnTo>
                <a:close/>
              </a:path>
              <a:path w="384175" h="54610">
                <a:moveTo>
                  <a:pt x="184059" y="48333"/>
                </a:moveTo>
                <a:lnTo>
                  <a:pt x="184059" y="49018"/>
                </a:lnTo>
                <a:lnTo>
                  <a:pt x="184402" y="48675"/>
                </a:lnTo>
                <a:lnTo>
                  <a:pt x="184059" y="48333"/>
                </a:lnTo>
                <a:close/>
              </a:path>
              <a:path w="384175" h="54610">
                <a:moveTo>
                  <a:pt x="184402" y="48675"/>
                </a:moveTo>
                <a:lnTo>
                  <a:pt x="184059" y="49018"/>
                </a:lnTo>
                <a:lnTo>
                  <a:pt x="184746" y="49018"/>
                </a:lnTo>
                <a:lnTo>
                  <a:pt x="184402" y="48675"/>
                </a:lnTo>
                <a:close/>
              </a:path>
              <a:path w="384175" h="54610">
                <a:moveTo>
                  <a:pt x="195131" y="43984"/>
                </a:moveTo>
                <a:lnTo>
                  <a:pt x="184059" y="43984"/>
                </a:lnTo>
                <a:lnTo>
                  <a:pt x="184059" y="48333"/>
                </a:lnTo>
                <a:lnTo>
                  <a:pt x="184402" y="48675"/>
                </a:lnTo>
                <a:lnTo>
                  <a:pt x="187419" y="45661"/>
                </a:lnTo>
                <a:lnTo>
                  <a:pt x="198195" y="45661"/>
                </a:lnTo>
                <a:lnTo>
                  <a:pt x="199377" y="44475"/>
                </a:lnTo>
                <a:lnTo>
                  <a:pt x="194642" y="44475"/>
                </a:lnTo>
                <a:lnTo>
                  <a:pt x="195131" y="43984"/>
                </a:lnTo>
                <a:close/>
              </a:path>
              <a:path w="384175" h="54610">
                <a:moveTo>
                  <a:pt x="184059" y="47832"/>
                </a:moveTo>
                <a:lnTo>
                  <a:pt x="183555" y="47832"/>
                </a:lnTo>
                <a:lnTo>
                  <a:pt x="184059" y="48333"/>
                </a:lnTo>
                <a:lnTo>
                  <a:pt x="184059" y="47832"/>
                </a:lnTo>
                <a:close/>
              </a:path>
              <a:path w="384175" h="54610">
                <a:moveTo>
                  <a:pt x="198195" y="45661"/>
                </a:moveTo>
                <a:lnTo>
                  <a:pt x="187419" y="45661"/>
                </a:lnTo>
                <a:lnTo>
                  <a:pt x="187419" y="47338"/>
                </a:lnTo>
                <a:lnTo>
                  <a:pt x="196524" y="47338"/>
                </a:lnTo>
                <a:lnTo>
                  <a:pt x="198195" y="45661"/>
                </a:lnTo>
                <a:close/>
              </a:path>
              <a:path w="384175" h="54610">
                <a:moveTo>
                  <a:pt x="209128" y="40627"/>
                </a:moveTo>
                <a:lnTo>
                  <a:pt x="198473" y="40627"/>
                </a:lnTo>
                <a:lnTo>
                  <a:pt x="194642" y="44475"/>
                </a:lnTo>
                <a:lnTo>
                  <a:pt x="195818" y="43984"/>
                </a:lnTo>
                <a:lnTo>
                  <a:pt x="199178" y="43984"/>
                </a:lnTo>
                <a:lnTo>
                  <a:pt x="200354" y="43494"/>
                </a:lnTo>
                <a:lnTo>
                  <a:pt x="212280" y="43494"/>
                </a:lnTo>
                <a:lnTo>
                  <a:pt x="229010" y="40651"/>
                </a:lnTo>
                <a:lnTo>
                  <a:pt x="208989" y="40651"/>
                </a:lnTo>
                <a:lnTo>
                  <a:pt x="209128" y="40627"/>
                </a:lnTo>
                <a:close/>
              </a:path>
              <a:path w="384175" h="54610">
                <a:moveTo>
                  <a:pt x="200354" y="43494"/>
                </a:moveTo>
                <a:lnTo>
                  <a:pt x="199178" y="43984"/>
                </a:lnTo>
                <a:lnTo>
                  <a:pt x="195818" y="43984"/>
                </a:lnTo>
                <a:lnTo>
                  <a:pt x="194642" y="44475"/>
                </a:lnTo>
                <a:lnTo>
                  <a:pt x="199377" y="44475"/>
                </a:lnTo>
                <a:lnTo>
                  <a:pt x="200354" y="43494"/>
                </a:lnTo>
                <a:close/>
              </a:path>
              <a:path w="384175" h="54610">
                <a:moveTo>
                  <a:pt x="212280" y="43494"/>
                </a:moveTo>
                <a:lnTo>
                  <a:pt x="200354" y="43494"/>
                </a:lnTo>
                <a:lnTo>
                  <a:pt x="199866" y="43984"/>
                </a:lnTo>
                <a:lnTo>
                  <a:pt x="209393" y="43984"/>
                </a:lnTo>
                <a:lnTo>
                  <a:pt x="212280" y="43494"/>
                </a:lnTo>
                <a:close/>
              </a:path>
              <a:path w="384175" h="54610">
                <a:moveTo>
                  <a:pt x="366942" y="13806"/>
                </a:moveTo>
                <a:lnTo>
                  <a:pt x="208989" y="40651"/>
                </a:lnTo>
                <a:lnTo>
                  <a:pt x="209258" y="40627"/>
                </a:lnTo>
                <a:lnTo>
                  <a:pt x="229148" y="40627"/>
                </a:lnTo>
                <a:lnTo>
                  <a:pt x="367379" y="17140"/>
                </a:lnTo>
                <a:lnTo>
                  <a:pt x="367244" y="17140"/>
                </a:lnTo>
                <a:lnTo>
                  <a:pt x="366942" y="13806"/>
                </a:lnTo>
                <a:close/>
              </a:path>
              <a:path w="384175" h="54610">
                <a:moveTo>
                  <a:pt x="229148" y="40627"/>
                </a:moveTo>
                <a:lnTo>
                  <a:pt x="209258" y="40627"/>
                </a:lnTo>
                <a:lnTo>
                  <a:pt x="208989" y="40651"/>
                </a:lnTo>
                <a:lnTo>
                  <a:pt x="229010" y="40651"/>
                </a:lnTo>
                <a:lnTo>
                  <a:pt x="229148" y="40627"/>
                </a:lnTo>
                <a:close/>
              </a:path>
              <a:path w="384175" h="54610">
                <a:moveTo>
                  <a:pt x="14716" y="33964"/>
                </a:moveTo>
                <a:lnTo>
                  <a:pt x="14313" y="37274"/>
                </a:lnTo>
                <a:lnTo>
                  <a:pt x="18379" y="37274"/>
                </a:lnTo>
                <a:lnTo>
                  <a:pt x="20353" y="35305"/>
                </a:lnTo>
                <a:lnTo>
                  <a:pt x="16582" y="34408"/>
                </a:lnTo>
                <a:lnTo>
                  <a:pt x="14716" y="33964"/>
                </a:lnTo>
                <a:close/>
              </a:path>
              <a:path w="384175" h="54610">
                <a:moveTo>
                  <a:pt x="20353" y="35305"/>
                </a:moveTo>
                <a:lnTo>
                  <a:pt x="18379" y="37274"/>
                </a:lnTo>
                <a:lnTo>
                  <a:pt x="28636" y="37274"/>
                </a:lnTo>
                <a:lnTo>
                  <a:pt x="20353" y="35305"/>
                </a:lnTo>
                <a:close/>
              </a:path>
              <a:path w="384175" h="54610">
                <a:moveTo>
                  <a:pt x="21745" y="33917"/>
                </a:moveTo>
                <a:lnTo>
                  <a:pt x="17673" y="33917"/>
                </a:lnTo>
                <a:lnTo>
                  <a:pt x="16536" y="34392"/>
                </a:lnTo>
                <a:lnTo>
                  <a:pt x="20353" y="35305"/>
                </a:lnTo>
                <a:lnTo>
                  <a:pt x="21745" y="33917"/>
                </a:lnTo>
                <a:close/>
              </a:path>
              <a:path w="384175" h="54610">
                <a:moveTo>
                  <a:pt x="16528" y="34395"/>
                </a:moveTo>
                <a:close/>
              </a:path>
              <a:path w="384175" h="54610">
                <a:moveTo>
                  <a:pt x="30724" y="27207"/>
                </a:moveTo>
                <a:lnTo>
                  <a:pt x="23687" y="27207"/>
                </a:lnTo>
                <a:lnTo>
                  <a:pt x="16513" y="34392"/>
                </a:lnTo>
                <a:lnTo>
                  <a:pt x="17673" y="33917"/>
                </a:lnTo>
                <a:lnTo>
                  <a:pt x="21745" y="33917"/>
                </a:lnTo>
                <a:lnTo>
                  <a:pt x="25111" y="30560"/>
                </a:lnTo>
                <a:lnTo>
                  <a:pt x="24393" y="30560"/>
                </a:lnTo>
                <a:lnTo>
                  <a:pt x="25602" y="30070"/>
                </a:lnTo>
                <a:lnTo>
                  <a:pt x="32501" y="30070"/>
                </a:lnTo>
                <a:lnTo>
                  <a:pt x="37897" y="27382"/>
                </a:lnTo>
                <a:lnTo>
                  <a:pt x="30374" y="27382"/>
                </a:lnTo>
                <a:lnTo>
                  <a:pt x="30724" y="27207"/>
                </a:lnTo>
                <a:close/>
              </a:path>
              <a:path w="384175" h="54610">
                <a:moveTo>
                  <a:pt x="16940" y="33964"/>
                </a:moveTo>
                <a:lnTo>
                  <a:pt x="14716" y="33964"/>
                </a:lnTo>
                <a:lnTo>
                  <a:pt x="16513" y="34392"/>
                </a:lnTo>
                <a:lnTo>
                  <a:pt x="16940" y="33964"/>
                </a:lnTo>
                <a:close/>
              </a:path>
              <a:path w="384175" h="54610">
                <a:moveTo>
                  <a:pt x="25602" y="30070"/>
                </a:moveTo>
                <a:lnTo>
                  <a:pt x="24393" y="30560"/>
                </a:lnTo>
                <a:lnTo>
                  <a:pt x="25111" y="30560"/>
                </a:lnTo>
                <a:lnTo>
                  <a:pt x="25602" y="30070"/>
                </a:lnTo>
                <a:close/>
              </a:path>
              <a:path w="384175" h="54610">
                <a:moveTo>
                  <a:pt x="32501" y="30070"/>
                </a:moveTo>
                <a:lnTo>
                  <a:pt x="25602" y="30070"/>
                </a:lnTo>
                <a:lnTo>
                  <a:pt x="25111" y="30560"/>
                </a:lnTo>
                <a:lnTo>
                  <a:pt x="31516" y="30560"/>
                </a:lnTo>
                <a:lnTo>
                  <a:pt x="32501" y="30070"/>
                </a:lnTo>
                <a:close/>
              </a:path>
              <a:path w="384175" h="54610">
                <a:moveTo>
                  <a:pt x="47671" y="23850"/>
                </a:moveTo>
                <a:lnTo>
                  <a:pt x="37463" y="23850"/>
                </a:lnTo>
                <a:lnTo>
                  <a:pt x="30374" y="27382"/>
                </a:lnTo>
                <a:lnTo>
                  <a:pt x="31113" y="27207"/>
                </a:lnTo>
                <a:lnTo>
                  <a:pt x="37833" y="27207"/>
                </a:lnTo>
                <a:lnTo>
                  <a:pt x="38606" y="27029"/>
                </a:lnTo>
                <a:lnTo>
                  <a:pt x="48749" y="27029"/>
                </a:lnTo>
                <a:lnTo>
                  <a:pt x="58016" y="23937"/>
                </a:lnTo>
                <a:lnTo>
                  <a:pt x="47409" y="23937"/>
                </a:lnTo>
                <a:lnTo>
                  <a:pt x="47671" y="23850"/>
                </a:lnTo>
                <a:close/>
              </a:path>
              <a:path w="384175" h="54610">
                <a:moveTo>
                  <a:pt x="38606" y="27029"/>
                </a:moveTo>
                <a:lnTo>
                  <a:pt x="37833" y="27207"/>
                </a:lnTo>
                <a:lnTo>
                  <a:pt x="31113" y="27207"/>
                </a:lnTo>
                <a:lnTo>
                  <a:pt x="30374" y="27382"/>
                </a:lnTo>
                <a:lnTo>
                  <a:pt x="37897" y="27382"/>
                </a:lnTo>
                <a:lnTo>
                  <a:pt x="38606" y="27029"/>
                </a:lnTo>
                <a:close/>
              </a:path>
              <a:path w="384175" h="54610">
                <a:moveTo>
                  <a:pt x="48749" y="27029"/>
                </a:moveTo>
                <a:lnTo>
                  <a:pt x="38606" y="27029"/>
                </a:lnTo>
                <a:lnTo>
                  <a:pt x="38248" y="27207"/>
                </a:lnTo>
                <a:lnTo>
                  <a:pt x="48215" y="27207"/>
                </a:lnTo>
                <a:lnTo>
                  <a:pt x="48749" y="27029"/>
                </a:lnTo>
                <a:close/>
              </a:path>
              <a:path w="384175" h="54610">
                <a:moveTo>
                  <a:pt x="67821" y="20497"/>
                </a:moveTo>
                <a:lnTo>
                  <a:pt x="57724" y="20497"/>
                </a:lnTo>
                <a:lnTo>
                  <a:pt x="47409" y="23937"/>
                </a:lnTo>
                <a:lnTo>
                  <a:pt x="47913" y="23850"/>
                </a:lnTo>
                <a:lnTo>
                  <a:pt x="58026" y="23850"/>
                </a:lnTo>
                <a:lnTo>
                  <a:pt x="58530" y="23766"/>
                </a:lnTo>
                <a:lnTo>
                  <a:pt x="68627" y="23766"/>
                </a:lnTo>
                <a:lnTo>
                  <a:pt x="78208" y="20581"/>
                </a:lnTo>
                <a:lnTo>
                  <a:pt x="67568" y="20581"/>
                </a:lnTo>
                <a:lnTo>
                  <a:pt x="67821" y="20497"/>
                </a:lnTo>
                <a:close/>
              </a:path>
              <a:path w="384175" h="54610">
                <a:moveTo>
                  <a:pt x="58530" y="23766"/>
                </a:moveTo>
                <a:lnTo>
                  <a:pt x="58026" y="23850"/>
                </a:lnTo>
                <a:lnTo>
                  <a:pt x="47913" y="23850"/>
                </a:lnTo>
                <a:lnTo>
                  <a:pt x="47409" y="23937"/>
                </a:lnTo>
                <a:lnTo>
                  <a:pt x="58016" y="23937"/>
                </a:lnTo>
                <a:lnTo>
                  <a:pt x="58530" y="23766"/>
                </a:lnTo>
                <a:close/>
              </a:path>
              <a:path w="384175" h="54610">
                <a:moveTo>
                  <a:pt x="68627" y="23766"/>
                </a:moveTo>
                <a:lnTo>
                  <a:pt x="58530" y="23766"/>
                </a:lnTo>
                <a:lnTo>
                  <a:pt x="58278" y="23850"/>
                </a:lnTo>
                <a:lnTo>
                  <a:pt x="68375" y="23850"/>
                </a:lnTo>
                <a:lnTo>
                  <a:pt x="68627" y="23766"/>
                </a:lnTo>
                <a:close/>
              </a:path>
              <a:path w="384175" h="54610">
                <a:moveTo>
                  <a:pt x="91351" y="17140"/>
                </a:moveTo>
                <a:lnTo>
                  <a:pt x="77917" y="17140"/>
                </a:lnTo>
                <a:lnTo>
                  <a:pt x="67568" y="20581"/>
                </a:lnTo>
                <a:lnTo>
                  <a:pt x="68106" y="20497"/>
                </a:lnTo>
                <a:lnTo>
                  <a:pt x="78186" y="20497"/>
                </a:lnTo>
                <a:lnTo>
                  <a:pt x="78724" y="20409"/>
                </a:lnTo>
                <a:lnTo>
                  <a:pt x="92157" y="20409"/>
                </a:lnTo>
                <a:lnTo>
                  <a:pt x="101718" y="17227"/>
                </a:lnTo>
                <a:lnTo>
                  <a:pt x="91088" y="17227"/>
                </a:lnTo>
                <a:lnTo>
                  <a:pt x="91351" y="17140"/>
                </a:lnTo>
                <a:close/>
              </a:path>
              <a:path w="384175" h="54610">
                <a:moveTo>
                  <a:pt x="78724" y="20409"/>
                </a:moveTo>
                <a:lnTo>
                  <a:pt x="78186" y="20497"/>
                </a:lnTo>
                <a:lnTo>
                  <a:pt x="68106" y="20497"/>
                </a:lnTo>
                <a:lnTo>
                  <a:pt x="67568" y="20581"/>
                </a:lnTo>
                <a:lnTo>
                  <a:pt x="78208" y="20581"/>
                </a:lnTo>
                <a:lnTo>
                  <a:pt x="78724" y="20409"/>
                </a:lnTo>
                <a:close/>
              </a:path>
              <a:path w="384175" h="54610">
                <a:moveTo>
                  <a:pt x="92157" y="20409"/>
                </a:moveTo>
                <a:lnTo>
                  <a:pt x="78724" y="20409"/>
                </a:lnTo>
                <a:lnTo>
                  <a:pt x="78461" y="20497"/>
                </a:lnTo>
                <a:lnTo>
                  <a:pt x="91895" y="20497"/>
                </a:lnTo>
                <a:lnTo>
                  <a:pt x="92157" y="20409"/>
                </a:lnTo>
                <a:close/>
              </a:path>
              <a:path w="384175" h="54610">
                <a:moveTo>
                  <a:pt x="124941" y="10430"/>
                </a:moveTo>
                <a:lnTo>
                  <a:pt x="114944" y="10430"/>
                </a:lnTo>
                <a:lnTo>
                  <a:pt x="101235" y="13850"/>
                </a:lnTo>
                <a:lnTo>
                  <a:pt x="91088" y="17227"/>
                </a:lnTo>
                <a:lnTo>
                  <a:pt x="91626" y="17140"/>
                </a:lnTo>
                <a:lnTo>
                  <a:pt x="101981" y="17140"/>
                </a:lnTo>
                <a:lnTo>
                  <a:pt x="102132" y="17089"/>
                </a:lnTo>
                <a:lnTo>
                  <a:pt x="115347" y="13783"/>
                </a:lnTo>
                <a:lnTo>
                  <a:pt x="115146" y="13783"/>
                </a:lnTo>
                <a:lnTo>
                  <a:pt x="115549" y="13733"/>
                </a:lnTo>
                <a:lnTo>
                  <a:pt x="125646" y="13733"/>
                </a:lnTo>
                <a:lnTo>
                  <a:pt x="135331" y="10514"/>
                </a:lnTo>
                <a:lnTo>
                  <a:pt x="124688" y="10514"/>
                </a:lnTo>
                <a:lnTo>
                  <a:pt x="124941" y="10430"/>
                </a:lnTo>
                <a:close/>
              </a:path>
              <a:path w="384175" h="54610">
                <a:moveTo>
                  <a:pt x="101981" y="17140"/>
                </a:moveTo>
                <a:lnTo>
                  <a:pt x="91626" y="17140"/>
                </a:lnTo>
                <a:lnTo>
                  <a:pt x="91088" y="17227"/>
                </a:lnTo>
                <a:lnTo>
                  <a:pt x="101718" y="17227"/>
                </a:lnTo>
                <a:lnTo>
                  <a:pt x="101981" y="17140"/>
                </a:lnTo>
                <a:close/>
              </a:path>
              <a:path w="384175" h="54610">
                <a:moveTo>
                  <a:pt x="211879" y="13608"/>
                </a:moveTo>
                <a:lnTo>
                  <a:pt x="218935" y="17140"/>
                </a:lnTo>
                <a:lnTo>
                  <a:pt x="347329" y="17140"/>
                </a:lnTo>
                <a:lnTo>
                  <a:pt x="366032" y="13961"/>
                </a:lnTo>
                <a:lnTo>
                  <a:pt x="220077" y="13961"/>
                </a:lnTo>
                <a:lnTo>
                  <a:pt x="219338" y="13783"/>
                </a:lnTo>
                <a:lnTo>
                  <a:pt x="212618" y="13783"/>
                </a:lnTo>
                <a:lnTo>
                  <a:pt x="211879" y="13608"/>
                </a:lnTo>
                <a:close/>
              </a:path>
              <a:path w="384175" h="54610">
                <a:moveTo>
                  <a:pt x="383946" y="13806"/>
                </a:moveTo>
                <a:lnTo>
                  <a:pt x="366942" y="13806"/>
                </a:lnTo>
                <a:lnTo>
                  <a:pt x="367244" y="17140"/>
                </a:lnTo>
                <a:lnTo>
                  <a:pt x="367379" y="17140"/>
                </a:lnTo>
                <a:lnTo>
                  <a:pt x="384010" y="14314"/>
                </a:lnTo>
                <a:lnTo>
                  <a:pt x="383946" y="13806"/>
                </a:lnTo>
                <a:close/>
              </a:path>
              <a:path w="384175" h="54610">
                <a:moveTo>
                  <a:pt x="219372" y="13608"/>
                </a:moveTo>
                <a:lnTo>
                  <a:pt x="211879" y="13608"/>
                </a:lnTo>
                <a:lnTo>
                  <a:pt x="212618" y="13783"/>
                </a:lnTo>
                <a:lnTo>
                  <a:pt x="219338" y="13783"/>
                </a:lnTo>
                <a:lnTo>
                  <a:pt x="220077" y="13961"/>
                </a:lnTo>
                <a:lnTo>
                  <a:pt x="219372" y="13608"/>
                </a:lnTo>
                <a:close/>
              </a:path>
              <a:path w="384175" h="54610">
                <a:moveTo>
                  <a:pt x="383943" y="13783"/>
                </a:moveTo>
                <a:lnTo>
                  <a:pt x="219722" y="13783"/>
                </a:lnTo>
                <a:lnTo>
                  <a:pt x="220077" y="13961"/>
                </a:lnTo>
                <a:lnTo>
                  <a:pt x="366032" y="13961"/>
                </a:lnTo>
                <a:lnTo>
                  <a:pt x="366942" y="13806"/>
                </a:lnTo>
                <a:lnTo>
                  <a:pt x="383946" y="13806"/>
                </a:lnTo>
                <a:close/>
              </a:path>
              <a:path w="384175" h="54610">
                <a:moveTo>
                  <a:pt x="115549" y="13733"/>
                </a:moveTo>
                <a:lnTo>
                  <a:pt x="115146" y="13783"/>
                </a:lnTo>
                <a:lnTo>
                  <a:pt x="115347" y="13783"/>
                </a:lnTo>
                <a:lnTo>
                  <a:pt x="115549" y="13733"/>
                </a:lnTo>
                <a:close/>
              </a:path>
              <a:path w="384175" h="54610">
                <a:moveTo>
                  <a:pt x="125646" y="13733"/>
                </a:moveTo>
                <a:lnTo>
                  <a:pt x="115549" y="13733"/>
                </a:lnTo>
                <a:lnTo>
                  <a:pt x="115347" y="13783"/>
                </a:lnTo>
                <a:lnTo>
                  <a:pt x="125494" y="13783"/>
                </a:lnTo>
                <a:lnTo>
                  <a:pt x="125646" y="13733"/>
                </a:lnTo>
                <a:close/>
              </a:path>
              <a:path w="384175" h="54610">
                <a:moveTo>
                  <a:pt x="174449" y="9936"/>
                </a:moveTo>
                <a:lnTo>
                  <a:pt x="178313" y="13783"/>
                </a:lnTo>
                <a:lnTo>
                  <a:pt x="212228" y="13783"/>
                </a:lnTo>
                <a:lnTo>
                  <a:pt x="211879" y="13608"/>
                </a:lnTo>
                <a:lnTo>
                  <a:pt x="219372" y="13608"/>
                </a:lnTo>
                <a:lnTo>
                  <a:pt x="214002" y="10920"/>
                </a:lnTo>
                <a:lnTo>
                  <a:pt x="180195" y="10920"/>
                </a:lnTo>
                <a:lnTo>
                  <a:pt x="179019" y="10430"/>
                </a:lnTo>
                <a:lnTo>
                  <a:pt x="175659" y="10430"/>
                </a:lnTo>
                <a:lnTo>
                  <a:pt x="174449" y="9936"/>
                </a:lnTo>
                <a:close/>
              </a:path>
              <a:path w="384175" h="54610">
                <a:moveTo>
                  <a:pt x="179206" y="9936"/>
                </a:moveTo>
                <a:lnTo>
                  <a:pt x="174449" y="9936"/>
                </a:lnTo>
                <a:lnTo>
                  <a:pt x="175659" y="10430"/>
                </a:lnTo>
                <a:lnTo>
                  <a:pt x="179019" y="10430"/>
                </a:lnTo>
                <a:lnTo>
                  <a:pt x="180195" y="10920"/>
                </a:lnTo>
                <a:lnTo>
                  <a:pt x="179206" y="9936"/>
                </a:lnTo>
                <a:close/>
              </a:path>
              <a:path w="384175" h="54610">
                <a:moveTo>
                  <a:pt x="213021" y="10430"/>
                </a:moveTo>
                <a:lnTo>
                  <a:pt x="179702" y="10430"/>
                </a:lnTo>
                <a:lnTo>
                  <a:pt x="180195" y="10920"/>
                </a:lnTo>
                <a:lnTo>
                  <a:pt x="214002" y="10920"/>
                </a:lnTo>
                <a:lnTo>
                  <a:pt x="213021" y="10430"/>
                </a:lnTo>
                <a:close/>
              </a:path>
              <a:path w="384175" h="54610">
                <a:moveTo>
                  <a:pt x="151510" y="3803"/>
                </a:moveTo>
                <a:lnTo>
                  <a:pt x="144881" y="3803"/>
                </a:lnTo>
                <a:lnTo>
                  <a:pt x="124688" y="10514"/>
                </a:lnTo>
                <a:lnTo>
                  <a:pt x="125225" y="10430"/>
                </a:lnTo>
                <a:lnTo>
                  <a:pt x="135584" y="10430"/>
                </a:lnTo>
                <a:lnTo>
                  <a:pt x="146057" y="6948"/>
                </a:lnTo>
                <a:lnTo>
                  <a:pt x="151792" y="4084"/>
                </a:lnTo>
                <a:lnTo>
                  <a:pt x="151510" y="3803"/>
                </a:lnTo>
                <a:close/>
              </a:path>
              <a:path w="384175" h="54610">
                <a:moveTo>
                  <a:pt x="135584" y="10430"/>
                </a:moveTo>
                <a:lnTo>
                  <a:pt x="125225" y="10430"/>
                </a:lnTo>
                <a:lnTo>
                  <a:pt x="124688" y="10514"/>
                </a:lnTo>
                <a:lnTo>
                  <a:pt x="135331" y="10514"/>
                </a:lnTo>
                <a:lnTo>
                  <a:pt x="135584" y="10430"/>
                </a:lnTo>
                <a:close/>
              </a:path>
              <a:path w="384175" h="54610">
                <a:moveTo>
                  <a:pt x="157649" y="6582"/>
                </a:moveTo>
                <a:lnTo>
                  <a:pt x="161513" y="10430"/>
                </a:lnTo>
                <a:lnTo>
                  <a:pt x="174945" y="10430"/>
                </a:lnTo>
                <a:lnTo>
                  <a:pt x="174449" y="9936"/>
                </a:lnTo>
                <a:lnTo>
                  <a:pt x="179206" y="9936"/>
                </a:lnTo>
                <a:lnTo>
                  <a:pt x="176823" y="7563"/>
                </a:lnTo>
                <a:lnTo>
                  <a:pt x="163395" y="7563"/>
                </a:lnTo>
                <a:lnTo>
                  <a:pt x="162219" y="7073"/>
                </a:lnTo>
                <a:lnTo>
                  <a:pt x="158859" y="7073"/>
                </a:lnTo>
                <a:lnTo>
                  <a:pt x="157649" y="6582"/>
                </a:lnTo>
                <a:close/>
              </a:path>
              <a:path w="384175" h="54610">
                <a:moveTo>
                  <a:pt x="162409" y="6582"/>
                </a:moveTo>
                <a:lnTo>
                  <a:pt x="157649" y="6582"/>
                </a:lnTo>
                <a:lnTo>
                  <a:pt x="158859" y="7073"/>
                </a:lnTo>
                <a:lnTo>
                  <a:pt x="162219" y="7073"/>
                </a:lnTo>
                <a:lnTo>
                  <a:pt x="163395" y="7563"/>
                </a:lnTo>
                <a:lnTo>
                  <a:pt x="162409" y="6582"/>
                </a:lnTo>
                <a:close/>
              </a:path>
              <a:path w="384175" h="54610">
                <a:moveTo>
                  <a:pt x="176331" y="7073"/>
                </a:moveTo>
                <a:lnTo>
                  <a:pt x="162902" y="7073"/>
                </a:lnTo>
                <a:lnTo>
                  <a:pt x="163395" y="7563"/>
                </a:lnTo>
                <a:lnTo>
                  <a:pt x="176823" y="7563"/>
                </a:lnTo>
                <a:lnTo>
                  <a:pt x="176331" y="7073"/>
                </a:lnTo>
                <a:close/>
              </a:path>
              <a:path w="384175" h="54610">
                <a:moveTo>
                  <a:pt x="155685" y="3225"/>
                </a:moveTo>
                <a:lnTo>
                  <a:pt x="150929" y="3225"/>
                </a:lnTo>
                <a:lnTo>
                  <a:pt x="152878" y="3541"/>
                </a:lnTo>
                <a:lnTo>
                  <a:pt x="151792" y="4084"/>
                </a:lnTo>
                <a:lnTo>
                  <a:pt x="154793" y="7073"/>
                </a:lnTo>
                <a:lnTo>
                  <a:pt x="158142" y="7073"/>
                </a:lnTo>
                <a:lnTo>
                  <a:pt x="157649" y="6582"/>
                </a:lnTo>
                <a:lnTo>
                  <a:pt x="162409" y="6582"/>
                </a:lnTo>
                <a:lnTo>
                  <a:pt x="160027" y="4210"/>
                </a:lnTo>
                <a:lnTo>
                  <a:pt x="156675" y="4210"/>
                </a:lnTo>
                <a:lnTo>
                  <a:pt x="155465" y="3716"/>
                </a:lnTo>
                <a:lnTo>
                  <a:pt x="156178" y="3716"/>
                </a:lnTo>
                <a:lnTo>
                  <a:pt x="155685" y="3225"/>
                </a:lnTo>
                <a:close/>
              </a:path>
              <a:path w="384175" h="54610">
                <a:moveTo>
                  <a:pt x="156178" y="3716"/>
                </a:moveTo>
                <a:lnTo>
                  <a:pt x="155465" y="3716"/>
                </a:lnTo>
                <a:lnTo>
                  <a:pt x="156675" y="4210"/>
                </a:lnTo>
                <a:lnTo>
                  <a:pt x="156178" y="3716"/>
                </a:lnTo>
                <a:close/>
              </a:path>
              <a:path w="384175" h="54610">
                <a:moveTo>
                  <a:pt x="159531" y="3716"/>
                </a:moveTo>
                <a:lnTo>
                  <a:pt x="156178" y="3716"/>
                </a:lnTo>
                <a:lnTo>
                  <a:pt x="156675" y="4210"/>
                </a:lnTo>
                <a:lnTo>
                  <a:pt x="160027" y="4210"/>
                </a:lnTo>
                <a:lnTo>
                  <a:pt x="159531" y="3716"/>
                </a:lnTo>
                <a:close/>
              </a:path>
              <a:path w="384175" h="54610">
                <a:moveTo>
                  <a:pt x="150929" y="3225"/>
                </a:moveTo>
                <a:lnTo>
                  <a:pt x="151792" y="4084"/>
                </a:lnTo>
                <a:lnTo>
                  <a:pt x="152878" y="3541"/>
                </a:lnTo>
                <a:lnTo>
                  <a:pt x="150929" y="3225"/>
                </a:lnTo>
                <a:close/>
              </a:path>
              <a:path w="384175" h="54610">
                <a:moveTo>
                  <a:pt x="152441" y="0"/>
                </a:moveTo>
                <a:lnTo>
                  <a:pt x="144721" y="3856"/>
                </a:lnTo>
                <a:lnTo>
                  <a:pt x="144881" y="3803"/>
                </a:lnTo>
                <a:lnTo>
                  <a:pt x="151510" y="3803"/>
                </a:lnTo>
                <a:lnTo>
                  <a:pt x="150929" y="3225"/>
                </a:lnTo>
                <a:lnTo>
                  <a:pt x="155685" y="3225"/>
                </a:lnTo>
                <a:lnTo>
                  <a:pt x="152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545322" y="2150120"/>
            <a:ext cx="316230" cy="50800"/>
          </a:xfrm>
          <a:custGeom>
            <a:avLst/>
            <a:gdLst/>
            <a:ahLst/>
            <a:cxnLst/>
            <a:rect l="l" t="t" r="r" b="b"/>
            <a:pathLst>
              <a:path w="316229" h="50800">
                <a:moveTo>
                  <a:pt x="315937" y="13423"/>
                </a:moveTo>
                <a:lnTo>
                  <a:pt x="94112" y="13423"/>
                </a:lnTo>
                <a:lnTo>
                  <a:pt x="87392" y="16780"/>
                </a:lnTo>
                <a:lnTo>
                  <a:pt x="73952" y="16780"/>
                </a:lnTo>
                <a:lnTo>
                  <a:pt x="67199" y="20134"/>
                </a:lnTo>
                <a:lnTo>
                  <a:pt x="47039" y="20134"/>
                </a:lnTo>
                <a:lnTo>
                  <a:pt x="40319" y="23491"/>
                </a:lnTo>
                <a:lnTo>
                  <a:pt x="30239" y="23491"/>
                </a:lnTo>
                <a:lnTo>
                  <a:pt x="23519" y="26844"/>
                </a:lnTo>
                <a:lnTo>
                  <a:pt x="16799" y="26844"/>
                </a:lnTo>
                <a:lnTo>
                  <a:pt x="13439" y="30201"/>
                </a:lnTo>
                <a:lnTo>
                  <a:pt x="3359" y="30201"/>
                </a:lnTo>
                <a:lnTo>
                  <a:pt x="3359" y="33558"/>
                </a:lnTo>
                <a:lnTo>
                  <a:pt x="0" y="33558"/>
                </a:lnTo>
                <a:lnTo>
                  <a:pt x="70592" y="50335"/>
                </a:lnTo>
                <a:lnTo>
                  <a:pt x="171425" y="50335"/>
                </a:lnTo>
                <a:lnTo>
                  <a:pt x="168031" y="46978"/>
                </a:lnTo>
                <a:lnTo>
                  <a:pt x="171425" y="43621"/>
                </a:lnTo>
                <a:lnTo>
                  <a:pt x="178145" y="43621"/>
                </a:lnTo>
                <a:lnTo>
                  <a:pt x="184865" y="40268"/>
                </a:lnTo>
                <a:lnTo>
                  <a:pt x="194945" y="40268"/>
                </a:lnTo>
                <a:lnTo>
                  <a:pt x="315937" y="13423"/>
                </a:lnTo>
                <a:close/>
              </a:path>
              <a:path w="316229" h="50800">
                <a:moveTo>
                  <a:pt x="194945" y="10067"/>
                </a:moveTo>
                <a:lnTo>
                  <a:pt x="117632" y="10067"/>
                </a:lnTo>
                <a:lnTo>
                  <a:pt x="114272" y="13423"/>
                </a:lnTo>
                <a:lnTo>
                  <a:pt x="205025" y="13423"/>
                </a:lnTo>
                <a:lnTo>
                  <a:pt x="194945" y="10067"/>
                </a:lnTo>
                <a:close/>
              </a:path>
              <a:path w="316229" h="50800">
                <a:moveTo>
                  <a:pt x="174785" y="6713"/>
                </a:moveTo>
                <a:lnTo>
                  <a:pt x="137792" y="6713"/>
                </a:lnTo>
                <a:lnTo>
                  <a:pt x="131072" y="10067"/>
                </a:lnTo>
                <a:lnTo>
                  <a:pt x="178145" y="10067"/>
                </a:lnTo>
                <a:lnTo>
                  <a:pt x="174785" y="6713"/>
                </a:lnTo>
                <a:close/>
              </a:path>
              <a:path w="316229" h="50800">
                <a:moveTo>
                  <a:pt x="161312" y="0"/>
                </a:moveTo>
                <a:lnTo>
                  <a:pt x="157952" y="3356"/>
                </a:lnTo>
                <a:lnTo>
                  <a:pt x="154592" y="3356"/>
                </a:lnTo>
                <a:lnTo>
                  <a:pt x="147872" y="6713"/>
                </a:lnTo>
                <a:lnTo>
                  <a:pt x="168031" y="6713"/>
                </a:lnTo>
                <a:lnTo>
                  <a:pt x="1613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543641" y="2147747"/>
            <a:ext cx="331470" cy="54610"/>
          </a:xfrm>
          <a:custGeom>
            <a:avLst/>
            <a:gdLst/>
            <a:ahLst/>
            <a:cxnLst/>
            <a:rect l="l" t="t" r="r" b="b"/>
            <a:pathLst>
              <a:path w="331470" h="54610">
                <a:moveTo>
                  <a:pt x="7683" y="30896"/>
                </a:moveTo>
                <a:lnTo>
                  <a:pt x="0" y="30896"/>
                </a:lnTo>
                <a:lnTo>
                  <a:pt x="0" y="37237"/>
                </a:lnTo>
                <a:lnTo>
                  <a:pt x="68677" y="54384"/>
                </a:lnTo>
                <a:lnTo>
                  <a:pt x="171391" y="54384"/>
                </a:lnTo>
                <a:lnTo>
                  <a:pt x="171391" y="52707"/>
                </a:lnTo>
                <a:lnTo>
                  <a:pt x="168031" y="52707"/>
                </a:lnTo>
                <a:lnTo>
                  <a:pt x="168031" y="51078"/>
                </a:lnTo>
                <a:lnTo>
                  <a:pt x="69316" y="51078"/>
                </a:lnTo>
                <a:lnTo>
                  <a:pt x="68879" y="51027"/>
                </a:lnTo>
                <a:lnTo>
                  <a:pt x="69114" y="51027"/>
                </a:lnTo>
                <a:lnTo>
                  <a:pt x="8613" y="35930"/>
                </a:lnTo>
                <a:lnTo>
                  <a:pt x="3359" y="35930"/>
                </a:lnTo>
                <a:lnTo>
                  <a:pt x="2083" y="34300"/>
                </a:lnTo>
                <a:lnTo>
                  <a:pt x="3359" y="34300"/>
                </a:lnTo>
                <a:lnTo>
                  <a:pt x="1679" y="34250"/>
                </a:lnTo>
                <a:lnTo>
                  <a:pt x="3359" y="32573"/>
                </a:lnTo>
                <a:lnTo>
                  <a:pt x="10774" y="32573"/>
                </a:lnTo>
                <a:lnTo>
                  <a:pt x="11955" y="31387"/>
                </a:lnTo>
                <a:lnTo>
                  <a:pt x="7190" y="31387"/>
                </a:lnTo>
                <a:lnTo>
                  <a:pt x="7683" y="30896"/>
                </a:lnTo>
                <a:close/>
              </a:path>
              <a:path w="331470" h="54610">
                <a:moveTo>
                  <a:pt x="175748" y="44317"/>
                </a:moveTo>
                <a:lnTo>
                  <a:pt x="168031" y="44317"/>
                </a:lnTo>
                <a:lnTo>
                  <a:pt x="168031" y="52707"/>
                </a:lnTo>
                <a:lnTo>
                  <a:pt x="169711" y="51027"/>
                </a:lnTo>
                <a:lnTo>
                  <a:pt x="171391" y="51027"/>
                </a:lnTo>
                <a:lnTo>
                  <a:pt x="171391" y="47674"/>
                </a:lnTo>
                <a:lnTo>
                  <a:pt x="169711" y="47674"/>
                </a:lnTo>
                <a:lnTo>
                  <a:pt x="171391" y="45994"/>
                </a:lnTo>
                <a:lnTo>
                  <a:pt x="178824" y="45994"/>
                </a:lnTo>
                <a:lnTo>
                  <a:pt x="180016" y="44808"/>
                </a:lnTo>
                <a:lnTo>
                  <a:pt x="175255" y="44808"/>
                </a:lnTo>
                <a:lnTo>
                  <a:pt x="175748" y="44317"/>
                </a:lnTo>
                <a:close/>
              </a:path>
              <a:path w="331470" h="54610">
                <a:moveTo>
                  <a:pt x="171391" y="51027"/>
                </a:moveTo>
                <a:lnTo>
                  <a:pt x="169711" y="51027"/>
                </a:lnTo>
                <a:lnTo>
                  <a:pt x="168031" y="52707"/>
                </a:lnTo>
                <a:lnTo>
                  <a:pt x="171391" y="52707"/>
                </a:lnTo>
                <a:lnTo>
                  <a:pt x="171391" y="51027"/>
                </a:lnTo>
                <a:close/>
              </a:path>
              <a:path w="331470" h="54610">
                <a:moveTo>
                  <a:pt x="69114" y="51027"/>
                </a:moveTo>
                <a:lnTo>
                  <a:pt x="68879" y="51027"/>
                </a:lnTo>
                <a:lnTo>
                  <a:pt x="69316" y="51078"/>
                </a:lnTo>
                <a:lnTo>
                  <a:pt x="69114" y="51027"/>
                </a:lnTo>
                <a:close/>
              </a:path>
              <a:path w="331470" h="54610">
                <a:moveTo>
                  <a:pt x="168031" y="51027"/>
                </a:moveTo>
                <a:lnTo>
                  <a:pt x="69114" y="51027"/>
                </a:lnTo>
                <a:lnTo>
                  <a:pt x="69316" y="51078"/>
                </a:lnTo>
                <a:lnTo>
                  <a:pt x="168031" y="51078"/>
                </a:lnTo>
                <a:close/>
              </a:path>
              <a:path w="331470" h="54610">
                <a:moveTo>
                  <a:pt x="171391" y="45994"/>
                </a:moveTo>
                <a:lnTo>
                  <a:pt x="169711" y="47674"/>
                </a:lnTo>
                <a:lnTo>
                  <a:pt x="171391" y="47674"/>
                </a:lnTo>
                <a:lnTo>
                  <a:pt x="171391" y="45994"/>
                </a:lnTo>
                <a:close/>
              </a:path>
              <a:path w="331470" h="54610">
                <a:moveTo>
                  <a:pt x="178824" y="45994"/>
                </a:moveTo>
                <a:lnTo>
                  <a:pt x="171391" y="45994"/>
                </a:lnTo>
                <a:lnTo>
                  <a:pt x="171391" y="47674"/>
                </a:lnTo>
                <a:lnTo>
                  <a:pt x="177137" y="47674"/>
                </a:lnTo>
                <a:lnTo>
                  <a:pt x="178824" y="45994"/>
                </a:lnTo>
                <a:close/>
              </a:path>
              <a:path w="331470" h="54610">
                <a:moveTo>
                  <a:pt x="189489" y="40960"/>
                </a:moveTo>
                <a:lnTo>
                  <a:pt x="179119" y="40960"/>
                </a:lnTo>
                <a:lnTo>
                  <a:pt x="175255" y="44808"/>
                </a:lnTo>
                <a:lnTo>
                  <a:pt x="176465" y="44317"/>
                </a:lnTo>
                <a:lnTo>
                  <a:pt x="179825" y="44317"/>
                </a:lnTo>
                <a:lnTo>
                  <a:pt x="181001" y="43826"/>
                </a:lnTo>
                <a:lnTo>
                  <a:pt x="191259" y="43826"/>
                </a:lnTo>
                <a:lnTo>
                  <a:pt x="196656" y="41138"/>
                </a:lnTo>
                <a:lnTo>
                  <a:pt x="189132" y="41138"/>
                </a:lnTo>
                <a:lnTo>
                  <a:pt x="189489" y="40960"/>
                </a:lnTo>
                <a:close/>
              </a:path>
              <a:path w="331470" h="54610">
                <a:moveTo>
                  <a:pt x="181001" y="43826"/>
                </a:moveTo>
                <a:lnTo>
                  <a:pt x="179825" y="44317"/>
                </a:lnTo>
                <a:lnTo>
                  <a:pt x="176465" y="44317"/>
                </a:lnTo>
                <a:lnTo>
                  <a:pt x="175255" y="44808"/>
                </a:lnTo>
                <a:lnTo>
                  <a:pt x="180016" y="44808"/>
                </a:lnTo>
                <a:lnTo>
                  <a:pt x="181001" y="43826"/>
                </a:lnTo>
                <a:close/>
              </a:path>
              <a:path w="331470" h="54610">
                <a:moveTo>
                  <a:pt x="191259" y="43826"/>
                </a:moveTo>
                <a:lnTo>
                  <a:pt x="181001" y="43826"/>
                </a:lnTo>
                <a:lnTo>
                  <a:pt x="180508" y="44317"/>
                </a:lnTo>
                <a:lnTo>
                  <a:pt x="190274" y="44317"/>
                </a:lnTo>
                <a:lnTo>
                  <a:pt x="191259" y="43826"/>
                </a:lnTo>
                <a:close/>
              </a:path>
              <a:path w="331470" h="54610">
                <a:moveTo>
                  <a:pt x="313921" y="14149"/>
                </a:moveTo>
                <a:lnTo>
                  <a:pt x="196054" y="37684"/>
                </a:lnTo>
                <a:lnTo>
                  <a:pt x="189132" y="41138"/>
                </a:lnTo>
                <a:lnTo>
                  <a:pt x="189905" y="40960"/>
                </a:lnTo>
                <a:lnTo>
                  <a:pt x="197013" y="40960"/>
                </a:lnTo>
                <a:lnTo>
                  <a:pt x="197364" y="40785"/>
                </a:lnTo>
                <a:lnTo>
                  <a:pt x="197684" y="40785"/>
                </a:lnTo>
                <a:lnTo>
                  <a:pt x="314432" y="17472"/>
                </a:lnTo>
                <a:lnTo>
                  <a:pt x="314257" y="17472"/>
                </a:lnTo>
                <a:lnTo>
                  <a:pt x="313921" y="14149"/>
                </a:lnTo>
                <a:close/>
              </a:path>
              <a:path w="331470" h="54610">
                <a:moveTo>
                  <a:pt x="197013" y="40960"/>
                </a:moveTo>
                <a:lnTo>
                  <a:pt x="189905" y="40960"/>
                </a:lnTo>
                <a:lnTo>
                  <a:pt x="189132" y="41138"/>
                </a:lnTo>
                <a:lnTo>
                  <a:pt x="196656" y="41138"/>
                </a:lnTo>
                <a:lnTo>
                  <a:pt x="197013" y="40960"/>
                </a:lnTo>
                <a:close/>
              </a:path>
              <a:path w="331470" h="54610">
                <a:moveTo>
                  <a:pt x="197364" y="40785"/>
                </a:moveTo>
                <a:lnTo>
                  <a:pt x="196961" y="40930"/>
                </a:lnTo>
                <a:lnTo>
                  <a:pt x="197150" y="40892"/>
                </a:lnTo>
                <a:lnTo>
                  <a:pt x="197364" y="40785"/>
                </a:lnTo>
                <a:close/>
              </a:path>
              <a:path w="331470" h="54610">
                <a:moveTo>
                  <a:pt x="197150" y="40892"/>
                </a:moveTo>
                <a:lnTo>
                  <a:pt x="196961" y="40930"/>
                </a:lnTo>
                <a:lnTo>
                  <a:pt x="197150" y="40892"/>
                </a:lnTo>
                <a:close/>
              </a:path>
              <a:path w="331470" h="54610">
                <a:moveTo>
                  <a:pt x="197684" y="40785"/>
                </a:moveTo>
                <a:lnTo>
                  <a:pt x="197364" y="40785"/>
                </a:lnTo>
                <a:lnTo>
                  <a:pt x="197150" y="40892"/>
                </a:lnTo>
                <a:lnTo>
                  <a:pt x="197684" y="40785"/>
                </a:lnTo>
                <a:close/>
              </a:path>
              <a:path w="331470" h="54610">
                <a:moveTo>
                  <a:pt x="2083" y="34300"/>
                </a:moveTo>
                <a:lnTo>
                  <a:pt x="3359" y="35930"/>
                </a:lnTo>
                <a:lnTo>
                  <a:pt x="3359" y="34619"/>
                </a:lnTo>
                <a:lnTo>
                  <a:pt x="2083" y="34300"/>
                </a:lnTo>
                <a:close/>
              </a:path>
              <a:path w="331470" h="54610">
                <a:moveTo>
                  <a:pt x="3359" y="34619"/>
                </a:moveTo>
                <a:lnTo>
                  <a:pt x="3359" y="35930"/>
                </a:lnTo>
                <a:lnTo>
                  <a:pt x="8613" y="35930"/>
                </a:lnTo>
                <a:lnTo>
                  <a:pt x="3359" y="34619"/>
                </a:lnTo>
                <a:close/>
              </a:path>
              <a:path w="331470" h="54610">
                <a:moveTo>
                  <a:pt x="3359" y="34300"/>
                </a:moveTo>
                <a:lnTo>
                  <a:pt x="2083" y="34300"/>
                </a:lnTo>
                <a:lnTo>
                  <a:pt x="3359" y="34619"/>
                </a:lnTo>
                <a:lnTo>
                  <a:pt x="3359" y="34300"/>
                </a:lnTo>
                <a:close/>
              </a:path>
              <a:path w="331470" h="54610">
                <a:moveTo>
                  <a:pt x="3359" y="32573"/>
                </a:moveTo>
                <a:lnTo>
                  <a:pt x="1679" y="34250"/>
                </a:lnTo>
                <a:lnTo>
                  <a:pt x="3359" y="34250"/>
                </a:lnTo>
                <a:lnTo>
                  <a:pt x="3359" y="32573"/>
                </a:lnTo>
                <a:close/>
              </a:path>
              <a:path w="331470" h="54610">
                <a:moveTo>
                  <a:pt x="10774" y="32573"/>
                </a:moveTo>
                <a:lnTo>
                  <a:pt x="3359" y="32573"/>
                </a:lnTo>
                <a:lnTo>
                  <a:pt x="3359" y="34250"/>
                </a:lnTo>
                <a:lnTo>
                  <a:pt x="9105" y="34250"/>
                </a:lnTo>
                <a:lnTo>
                  <a:pt x="10774" y="32573"/>
                </a:lnTo>
                <a:close/>
              </a:path>
              <a:path w="331470" h="54610">
                <a:moveTo>
                  <a:pt x="21152" y="27540"/>
                </a:moveTo>
                <a:lnTo>
                  <a:pt x="11054" y="27540"/>
                </a:lnTo>
                <a:lnTo>
                  <a:pt x="7190" y="31387"/>
                </a:lnTo>
                <a:lnTo>
                  <a:pt x="8399" y="30896"/>
                </a:lnTo>
                <a:lnTo>
                  <a:pt x="11759" y="30896"/>
                </a:lnTo>
                <a:lnTo>
                  <a:pt x="12935" y="30402"/>
                </a:lnTo>
                <a:lnTo>
                  <a:pt x="23037" y="30402"/>
                </a:lnTo>
                <a:lnTo>
                  <a:pt x="25398" y="28030"/>
                </a:lnTo>
                <a:lnTo>
                  <a:pt x="20663" y="28030"/>
                </a:lnTo>
                <a:lnTo>
                  <a:pt x="21152" y="27540"/>
                </a:lnTo>
                <a:close/>
              </a:path>
              <a:path w="331470" h="54610">
                <a:moveTo>
                  <a:pt x="12935" y="30402"/>
                </a:moveTo>
                <a:lnTo>
                  <a:pt x="11759" y="30896"/>
                </a:lnTo>
                <a:lnTo>
                  <a:pt x="8399" y="30896"/>
                </a:lnTo>
                <a:lnTo>
                  <a:pt x="7190" y="31387"/>
                </a:lnTo>
                <a:lnTo>
                  <a:pt x="11955" y="31387"/>
                </a:lnTo>
                <a:lnTo>
                  <a:pt x="12935" y="30402"/>
                </a:lnTo>
                <a:close/>
              </a:path>
              <a:path w="331470" h="54610">
                <a:moveTo>
                  <a:pt x="23037" y="30402"/>
                </a:moveTo>
                <a:lnTo>
                  <a:pt x="12935" y="30402"/>
                </a:lnTo>
                <a:lnTo>
                  <a:pt x="12444" y="30896"/>
                </a:lnTo>
                <a:lnTo>
                  <a:pt x="22545" y="30896"/>
                </a:lnTo>
                <a:lnTo>
                  <a:pt x="23037" y="30402"/>
                </a:lnTo>
                <a:close/>
              </a:path>
              <a:path w="331470" h="54610">
                <a:moveTo>
                  <a:pt x="41616" y="24183"/>
                </a:moveTo>
                <a:lnTo>
                  <a:pt x="24494" y="24183"/>
                </a:lnTo>
                <a:lnTo>
                  <a:pt x="20663" y="28030"/>
                </a:lnTo>
                <a:lnTo>
                  <a:pt x="21839" y="27540"/>
                </a:lnTo>
                <a:lnTo>
                  <a:pt x="25199" y="27540"/>
                </a:lnTo>
                <a:lnTo>
                  <a:pt x="26375" y="27049"/>
                </a:lnTo>
                <a:lnTo>
                  <a:pt x="43387" y="27049"/>
                </a:lnTo>
                <a:lnTo>
                  <a:pt x="48784" y="24361"/>
                </a:lnTo>
                <a:lnTo>
                  <a:pt x="41260" y="24361"/>
                </a:lnTo>
                <a:lnTo>
                  <a:pt x="41616" y="24183"/>
                </a:lnTo>
                <a:close/>
              </a:path>
              <a:path w="331470" h="54610">
                <a:moveTo>
                  <a:pt x="26375" y="27049"/>
                </a:moveTo>
                <a:lnTo>
                  <a:pt x="25199" y="27540"/>
                </a:lnTo>
                <a:lnTo>
                  <a:pt x="21839" y="27540"/>
                </a:lnTo>
                <a:lnTo>
                  <a:pt x="20663" y="28030"/>
                </a:lnTo>
                <a:lnTo>
                  <a:pt x="25398" y="28030"/>
                </a:lnTo>
                <a:lnTo>
                  <a:pt x="26375" y="27049"/>
                </a:lnTo>
                <a:close/>
              </a:path>
              <a:path w="331470" h="54610">
                <a:moveTo>
                  <a:pt x="43387" y="27049"/>
                </a:moveTo>
                <a:lnTo>
                  <a:pt x="26375" y="27049"/>
                </a:lnTo>
                <a:lnTo>
                  <a:pt x="25887" y="27540"/>
                </a:lnTo>
                <a:lnTo>
                  <a:pt x="42402" y="27540"/>
                </a:lnTo>
                <a:lnTo>
                  <a:pt x="43387" y="27049"/>
                </a:lnTo>
                <a:close/>
              </a:path>
              <a:path w="331470" h="54610">
                <a:moveTo>
                  <a:pt x="58411" y="20829"/>
                </a:moveTo>
                <a:lnTo>
                  <a:pt x="48316" y="20829"/>
                </a:lnTo>
                <a:lnTo>
                  <a:pt x="41260" y="24361"/>
                </a:lnTo>
                <a:lnTo>
                  <a:pt x="41999" y="24183"/>
                </a:lnTo>
                <a:lnTo>
                  <a:pt x="48719" y="24183"/>
                </a:lnTo>
                <a:lnTo>
                  <a:pt x="49492" y="24008"/>
                </a:lnTo>
                <a:lnTo>
                  <a:pt x="59553" y="24008"/>
                </a:lnTo>
                <a:lnTo>
                  <a:pt x="65583" y="21004"/>
                </a:lnTo>
                <a:lnTo>
                  <a:pt x="58060" y="21004"/>
                </a:lnTo>
                <a:lnTo>
                  <a:pt x="58411" y="20829"/>
                </a:lnTo>
                <a:close/>
              </a:path>
              <a:path w="331470" h="54610">
                <a:moveTo>
                  <a:pt x="49492" y="24008"/>
                </a:moveTo>
                <a:lnTo>
                  <a:pt x="48719" y="24183"/>
                </a:lnTo>
                <a:lnTo>
                  <a:pt x="41999" y="24183"/>
                </a:lnTo>
                <a:lnTo>
                  <a:pt x="41260" y="24361"/>
                </a:lnTo>
                <a:lnTo>
                  <a:pt x="48784" y="24361"/>
                </a:lnTo>
                <a:lnTo>
                  <a:pt x="49492" y="24008"/>
                </a:lnTo>
                <a:close/>
              </a:path>
              <a:path w="331470" h="54610">
                <a:moveTo>
                  <a:pt x="59553" y="24008"/>
                </a:moveTo>
                <a:lnTo>
                  <a:pt x="49492" y="24008"/>
                </a:lnTo>
                <a:lnTo>
                  <a:pt x="49141" y="24183"/>
                </a:lnTo>
                <a:lnTo>
                  <a:pt x="59202" y="24183"/>
                </a:lnTo>
                <a:lnTo>
                  <a:pt x="59553" y="24008"/>
                </a:lnTo>
                <a:close/>
              </a:path>
              <a:path w="331470" h="54610">
                <a:moveTo>
                  <a:pt x="85297" y="17472"/>
                </a:moveTo>
                <a:lnTo>
                  <a:pt x="65149" y="17472"/>
                </a:lnTo>
                <a:lnTo>
                  <a:pt x="58060" y="21004"/>
                </a:lnTo>
                <a:lnTo>
                  <a:pt x="58799" y="20829"/>
                </a:lnTo>
                <a:lnTo>
                  <a:pt x="65519" y="20829"/>
                </a:lnTo>
                <a:lnTo>
                  <a:pt x="66292" y="20651"/>
                </a:lnTo>
                <a:lnTo>
                  <a:pt x="86439" y="20651"/>
                </a:lnTo>
                <a:lnTo>
                  <a:pt x="92457" y="17651"/>
                </a:lnTo>
                <a:lnTo>
                  <a:pt x="84939" y="17651"/>
                </a:lnTo>
                <a:lnTo>
                  <a:pt x="85297" y="17472"/>
                </a:lnTo>
                <a:close/>
              </a:path>
              <a:path w="331470" h="54610">
                <a:moveTo>
                  <a:pt x="66292" y="20651"/>
                </a:moveTo>
                <a:lnTo>
                  <a:pt x="65519" y="20829"/>
                </a:lnTo>
                <a:lnTo>
                  <a:pt x="58799" y="20829"/>
                </a:lnTo>
                <a:lnTo>
                  <a:pt x="58060" y="21004"/>
                </a:lnTo>
                <a:lnTo>
                  <a:pt x="65583" y="21004"/>
                </a:lnTo>
                <a:lnTo>
                  <a:pt x="66292" y="20651"/>
                </a:lnTo>
                <a:close/>
              </a:path>
              <a:path w="331470" h="54610">
                <a:moveTo>
                  <a:pt x="86439" y="20651"/>
                </a:moveTo>
                <a:lnTo>
                  <a:pt x="66292" y="20651"/>
                </a:lnTo>
                <a:lnTo>
                  <a:pt x="65934" y="20829"/>
                </a:lnTo>
                <a:lnTo>
                  <a:pt x="86082" y="20829"/>
                </a:lnTo>
                <a:lnTo>
                  <a:pt x="86439" y="20651"/>
                </a:lnTo>
                <a:close/>
              </a:path>
              <a:path w="331470" h="54610">
                <a:moveTo>
                  <a:pt x="105450" y="14119"/>
                </a:moveTo>
                <a:lnTo>
                  <a:pt x="92029" y="14119"/>
                </a:lnTo>
                <a:lnTo>
                  <a:pt x="84939" y="17651"/>
                </a:lnTo>
                <a:lnTo>
                  <a:pt x="85712" y="17472"/>
                </a:lnTo>
                <a:lnTo>
                  <a:pt x="92432" y="17472"/>
                </a:lnTo>
                <a:lnTo>
                  <a:pt x="93171" y="17294"/>
                </a:lnTo>
                <a:lnTo>
                  <a:pt x="106631" y="17294"/>
                </a:lnTo>
                <a:lnTo>
                  <a:pt x="112626" y="14294"/>
                </a:lnTo>
                <a:lnTo>
                  <a:pt x="105099" y="14294"/>
                </a:lnTo>
                <a:lnTo>
                  <a:pt x="105450" y="14119"/>
                </a:lnTo>
                <a:close/>
              </a:path>
              <a:path w="331470" h="54610">
                <a:moveTo>
                  <a:pt x="93171" y="17294"/>
                </a:moveTo>
                <a:lnTo>
                  <a:pt x="92432" y="17472"/>
                </a:lnTo>
                <a:lnTo>
                  <a:pt x="85712" y="17472"/>
                </a:lnTo>
                <a:lnTo>
                  <a:pt x="84939" y="17651"/>
                </a:lnTo>
                <a:lnTo>
                  <a:pt x="92457" y="17651"/>
                </a:lnTo>
                <a:lnTo>
                  <a:pt x="93171" y="17294"/>
                </a:lnTo>
                <a:close/>
              </a:path>
              <a:path w="331470" h="54610">
                <a:moveTo>
                  <a:pt x="106631" y="17294"/>
                </a:moveTo>
                <a:lnTo>
                  <a:pt x="93171" y="17294"/>
                </a:lnTo>
                <a:lnTo>
                  <a:pt x="92814" y="17472"/>
                </a:lnTo>
                <a:lnTo>
                  <a:pt x="106275" y="17472"/>
                </a:lnTo>
                <a:lnTo>
                  <a:pt x="106631" y="17294"/>
                </a:lnTo>
                <a:close/>
              </a:path>
              <a:path w="331470" h="54610">
                <a:moveTo>
                  <a:pt x="202807" y="14032"/>
                </a:moveTo>
                <a:lnTo>
                  <a:pt x="213156" y="17472"/>
                </a:lnTo>
                <a:lnTo>
                  <a:pt x="297278" y="17472"/>
                </a:lnTo>
                <a:lnTo>
                  <a:pt x="313652" y="14203"/>
                </a:lnTo>
                <a:lnTo>
                  <a:pt x="213962" y="14203"/>
                </a:lnTo>
                <a:lnTo>
                  <a:pt x="213425" y="14119"/>
                </a:lnTo>
                <a:lnTo>
                  <a:pt x="203345" y="14119"/>
                </a:lnTo>
                <a:lnTo>
                  <a:pt x="202807" y="14032"/>
                </a:lnTo>
                <a:close/>
              </a:path>
              <a:path w="331470" h="54610">
                <a:moveTo>
                  <a:pt x="330990" y="14149"/>
                </a:moveTo>
                <a:lnTo>
                  <a:pt x="313921" y="14149"/>
                </a:lnTo>
                <a:lnTo>
                  <a:pt x="314257" y="17472"/>
                </a:lnTo>
                <a:lnTo>
                  <a:pt x="314432" y="17472"/>
                </a:lnTo>
                <a:lnTo>
                  <a:pt x="330990" y="14166"/>
                </a:lnTo>
                <a:close/>
              </a:path>
              <a:path w="331470" h="54610">
                <a:moveTo>
                  <a:pt x="125648" y="10762"/>
                </a:moveTo>
                <a:lnTo>
                  <a:pt x="112189" y="10762"/>
                </a:lnTo>
                <a:lnTo>
                  <a:pt x="105099" y="14294"/>
                </a:lnTo>
                <a:lnTo>
                  <a:pt x="105872" y="14119"/>
                </a:lnTo>
                <a:lnTo>
                  <a:pt x="112592" y="14119"/>
                </a:lnTo>
                <a:lnTo>
                  <a:pt x="113331" y="13941"/>
                </a:lnTo>
                <a:lnTo>
                  <a:pt x="126791" y="13941"/>
                </a:lnTo>
                <a:lnTo>
                  <a:pt x="132780" y="10940"/>
                </a:lnTo>
                <a:lnTo>
                  <a:pt x="125293" y="10940"/>
                </a:lnTo>
                <a:lnTo>
                  <a:pt x="125648" y="10762"/>
                </a:lnTo>
                <a:close/>
              </a:path>
              <a:path w="331470" h="54610">
                <a:moveTo>
                  <a:pt x="113331" y="13941"/>
                </a:moveTo>
                <a:lnTo>
                  <a:pt x="112592" y="14119"/>
                </a:lnTo>
                <a:lnTo>
                  <a:pt x="105872" y="14119"/>
                </a:lnTo>
                <a:lnTo>
                  <a:pt x="105099" y="14294"/>
                </a:lnTo>
                <a:lnTo>
                  <a:pt x="112626" y="14294"/>
                </a:lnTo>
                <a:lnTo>
                  <a:pt x="113331" y="13941"/>
                </a:lnTo>
                <a:close/>
              </a:path>
              <a:path w="331470" h="54610">
                <a:moveTo>
                  <a:pt x="213447" y="14032"/>
                </a:moveTo>
                <a:lnTo>
                  <a:pt x="202807" y="14032"/>
                </a:lnTo>
                <a:lnTo>
                  <a:pt x="203345" y="14119"/>
                </a:lnTo>
                <a:lnTo>
                  <a:pt x="213425" y="14119"/>
                </a:lnTo>
                <a:lnTo>
                  <a:pt x="213962" y="14203"/>
                </a:lnTo>
                <a:lnTo>
                  <a:pt x="213447" y="14032"/>
                </a:lnTo>
                <a:close/>
              </a:path>
              <a:path w="331470" h="54610">
                <a:moveTo>
                  <a:pt x="330990" y="14119"/>
                </a:moveTo>
                <a:lnTo>
                  <a:pt x="213710" y="14119"/>
                </a:lnTo>
                <a:lnTo>
                  <a:pt x="213962" y="14203"/>
                </a:lnTo>
                <a:lnTo>
                  <a:pt x="313652" y="14203"/>
                </a:lnTo>
                <a:lnTo>
                  <a:pt x="313921" y="14149"/>
                </a:lnTo>
                <a:lnTo>
                  <a:pt x="330990" y="14149"/>
                </a:lnTo>
                <a:close/>
              </a:path>
              <a:path w="331470" h="54610">
                <a:moveTo>
                  <a:pt x="126791" y="13941"/>
                </a:moveTo>
                <a:lnTo>
                  <a:pt x="113331" y="13941"/>
                </a:lnTo>
                <a:lnTo>
                  <a:pt x="112975" y="14119"/>
                </a:lnTo>
                <a:lnTo>
                  <a:pt x="126435" y="14119"/>
                </a:lnTo>
                <a:lnTo>
                  <a:pt x="126791" y="13941"/>
                </a:lnTo>
                <a:close/>
              </a:path>
              <a:path w="331470" h="54610">
                <a:moveTo>
                  <a:pt x="172332" y="10584"/>
                </a:moveTo>
                <a:lnTo>
                  <a:pt x="179422" y="14119"/>
                </a:lnTo>
                <a:lnTo>
                  <a:pt x="203070" y="14119"/>
                </a:lnTo>
                <a:lnTo>
                  <a:pt x="202807" y="14032"/>
                </a:lnTo>
                <a:lnTo>
                  <a:pt x="213447" y="14032"/>
                </a:lnTo>
                <a:lnTo>
                  <a:pt x="204149" y="10940"/>
                </a:lnTo>
                <a:lnTo>
                  <a:pt x="180564" y="10940"/>
                </a:lnTo>
                <a:lnTo>
                  <a:pt x="179825" y="10762"/>
                </a:lnTo>
                <a:lnTo>
                  <a:pt x="173105" y="10762"/>
                </a:lnTo>
                <a:lnTo>
                  <a:pt x="172332" y="10584"/>
                </a:lnTo>
                <a:close/>
              </a:path>
              <a:path w="331470" h="54610">
                <a:moveTo>
                  <a:pt x="142448" y="7405"/>
                </a:moveTo>
                <a:lnTo>
                  <a:pt x="132349" y="7405"/>
                </a:lnTo>
                <a:lnTo>
                  <a:pt x="125293" y="10940"/>
                </a:lnTo>
                <a:lnTo>
                  <a:pt x="126032" y="10762"/>
                </a:lnTo>
                <a:lnTo>
                  <a:pt x="132752" y="10762"/>
                </a:lnTo>
                <a:lnTo>
                  <a:pt x="133491" y="10584"/>
                </a:lnTo>
                <a:lnTo>
                  <a:pt x="143592" y="10584"/>
                </a:lnTo>
                <a:lnTo>
                  <a:pt x="149616" y="7583"/>
                </a:lnTo>
                <a:lnTo>
                  <a:pt x="142093" y="7583"/>
                </a:lnTo>
                <a:lnTo>
                  <a:pt x="142448" y="7405"/>
                </a:lnTo>
                <a:close/>
              </a:path>
              <a:path w="331470" h="54610">
                <a:moveTo>
                  <a:pt x="133491" y="10584"/>
                </a:moveTo>
                <a:lnTo>
                  <a:pt x="132752" y="10762"/>
                </a:lnTo>
                <a:lnTo>
                  <a:pt x="126032" y="10762"/>
                </a:lnTo>
                <a:lnTo>
                  <a:pt x="125293" y="10940"/>
                </a:lnTo>
                <a:lnTo>
                  <a:pt x="132780" y="10940"/>
                </a:lnTo>
                <a:lnTo>
                  <a:pt x="133491" y="10584"/>
                </a:lnTo>
                <a:close/>
              </a:path>
              <a:path w="331470" h="54610">
                <a:moveTo>
                  <a:pt x="179850" y="10584"/>
                </a:moveTo>
                <a:lnTo>
                  <a:pt x="172332" y="10584"/>
                </a:lnTo>
                <a:lnTo>
                  <a:pt x="173105" y="10762"/>
                </a:lnTo>
                <a:lnTo>
                  <a:pt x="179825" y="10762"/>
                </a:lnTo>
                <a:lnTo>
                  <a:pt x="180564" y="10940"/>
                </a:lnTo>
                <a:lnTo>
                  <a:pt x="179850" y="10584"/>
                </a:lnTo>
                <a:close/>
              </a:path>
              <a:path w="331470" h="54610">
                <a:moveTo>
                  <a:pt x="203614" y="10762"/>
                </a:moveTo>
                <a:lnTo>
                  <a:pt x="180207" y="10762"/>
                </a:lnTo>
                <a:lnTo>
                  <a:pt x="180564" y="10940"/>
                </a:lnTo>
                <a:lnTo>
                  <a:pt x="204149" y="10940"/>
                </a:lnTo>
                <a:lnTo>
                  <a:pt x="203614" y="10762"/>
                </a:lnTo>
                <a:close/>
              </a:path>
              <a:path w="331470" h="54610">
                <a:moveTo>
                  <a:pt x="143592" y="10584"/>
                </a:moveTo>
                <a:lnTo>
                  <a:pt x="133491" y="10584"/>
                </a:lnTo>
                <a:lnTo>
                  <a:pt x="133136" y="10762"/>
                </a:lnTo>
                <a:lnTo>
                  <a:pt x="143235" y="10762"/>
                </a:lnTo>
                <a:lnTo>
                  <a:pt x="143592" y="10584"/>
                </a:lnTo>
                <a:close/>
              </a:path>
              <a:path w="331470" h="54610">
                <a:moveTo>
                  <a:pt x="166563" y="3558"/>
                </a:moveTo>
                <a:lnTo>
                  <a:pt x="164201" y="3558"/>
                </a:lnTo>
                <a:lnTo>
                  <a:pt x="163007" y="4747"/>
                </a:lnTo>
                <a:lnTo>
                  <a:pt x="169039" y="10762"/>
                </a:lnTo>
                <a:lnTo>
                  <a:pt x="172689" y="10762"/>
                </a:lnTo>
                <a:lnTo>
                  <a:pt x="172332" y="10584"/>
                </a:lnTo>
                <a:lnTo>
                  <a:pt x="179850" y="10584"/>
                </a:lnTo>
                <a:lnTo>
                  <a:pt x="174465" y="7899"/>
                </a:lnTo>
                <a:lnTo>
                  <a:pt x="170921" y="7899"/>
                </a:lnTo>
                <a:lnTo>
                  <a:pt x="169711" y="7405"/>
                </a:lnTo>
                <a:lnTo>
                  <a:pt x="170425" y="7405"/>
                </a:lnTo>
                <a:lnTo>
                  <a:pt x="166563" y="3558"/>
                </a:lnTo>
                <a:close/>
              </a:path>
              <a:path w="331470" h="54610">
                <a:moveTo>
                  <a:pt x="170425" y="7405"/>
                </a:moveTo>
                <a:lnTo>
                  <a:pt x="169711" y="7405"/>
                </a:lnTo>
                <a:lnTo>
                  <a:pt x="170921" y="7899"/>
                </a:lnTo>
                <a:lnTo>
                  <a:pt x="170425" y="7405"/>
                </a:lnTo>
                <a:close/>
              </a:path>
              <a:path w="331470" h="54610">
                <a:moveTo>
                  <a:pt x="173475" y="7405"/>
                </a:moveTo>
                <a:lnTo>
                  <a:pt x="170425" y="7405"/>
                </a:lnTo>
                <a:lnTo>
                  <a:pt x="170921" y="7899"/>
                </a:lnTo>
                <a:lnTo>
                  <a:pt x="174465" y="7899"/>
                </a:lnTo>
                <a:lnTo>
                  <a:pt x="173475" y="7405"/>
                </a:lnTo>
                <a:close/>
              </a:path>
              <a:path w="331470" h="54610">
                <a:moveTo>
                  <a:pt x="158945" y="4052"/>
                </a:moveTo>
                <a:lnTo>
                  <a:pt x="149148" y="4052"/>
                </a:lnTo>
                <a:lnTo>
                  <a:pt x="142093" y="7583"/>
                </a:lnTo>
                <a:lnTo>
                  <a:pt x="142832" y="7405"/>
                </a:lnTo>
                <a:lnTo>
                  <a:pt x="149552" y="7405"/>
                </a:lnTo>
                <a:lnTo>
                  <a:pt x="150324" y="7231"/>
                </a:lnTo>
                <a:lnTo>
                  <a:pt x="160513" y="7231"/>
                </a:lnTo>
                <a:lnTo>
                  <a:pt x="163007" y="4747"/>
                </a:lnTo>
                <a:lnTo>
                  <a:pt x="162803" y="4542"/>
                </a:lnTo>
                <a:lnTo>
                  <a:pt x="158456" y="4542"/>
                </a:lnTo>
                <a:lnTo>
                  <a:pt x="158945" y="4052"/>
                </a:lnTo>
                <a:close/>
              </a:path>
              <a:path w="331470" h="54610">
                <a:moveTo>
                  <a:pt x="150324" y="7231"/>
                </a:moveTo>
                <a:lnTo>
                  <a:pt x="149552" y="7405"/>
                </a:lnTo>
                <a:lnTo>
                  <a:pt x="142832" y="7405"/>
                </a:lnTo>
                <a:lnTo>
                  <a:pt x="142093" y="7583"/>
                </a:lnTo>
                <a:lnTo>
                  <a:pt x="149616" y="7583"/>
                </a:lnTo>
                <a:lnTo>
                  <a:pt x="150324" y="7231"/>
                </a:lnTo>
                <a:close/>
              </a:path>
              <a:path w="331470" h="54610">
                <a:moveTo>
                  <a:pt x="160513" y="7231"/>
                </a:moveTo>
                <a:lnTo>
                  <a:pt x="150324" y="7231"/>
                </a:lnTo>
                <a:lnTo>
                  <a:pt x="149974" y="7405"/>
                </a:lnTo>
                <a:lnTo>
                  <a:pt x="160337" y="7405"/>
                </a:lnTo>
                <a:lnTo>
                  <a:pt x="160513" y="7231"/>
                </a:lnTo>
                <a:close/>
              </a:path>
              <a:path w="331470" h="54610">
                <a:moveTo>
                  <a:pt x="164201" y="3558"/>
                </a:moveTo>
                <a:lnTo>
                  <a:pt x="161816" y="3558"/>
                </a:lnTo>
                <a:lnTo>
                  <a:pt x="163007" y="4747"/>
                </a:lnTo>
                <a:lnTo>
                  <a:pt x="164201" y="3558"/>
                </a:lnTo>
                <a:close/>
              </a:path>
              <a:path w="331470" h="54610">
                <a:moveTo>
                  <a:pt x="162992" y="0"/>
                </a:moveTo>
                <a:lnTo>
                  <a:pt x="158456" y="4542"/>
                </a:lnTo>
                <a:lnTo>
                  <a:pt x="159632" y="4052"/>
                </a:lnTo>
                <a:lnTo>
                  <a:pt x="162311" y="4052"/>
                </a:lnTo>
                <a:lnTo>
                  <a:pt x="161816" y="3558"/>
                </a:lnTo>
                <a:lnTo>
                  <a:pt x="166563" y="3558"/>
                </a:lnTo>
                <a:lnTo>
                  <a:pt x="162992" y="0"/>
                </a:lnTo>
                <a:close/>
              </a:path>
              <a:path w="331470" h="54610">
                <a:moveTo>
                  <a:pt x="162311" y="4052"/>
                </a:moveTo>
                <a:lnTo>
                  <a:pt x="159632" y="4052"/>
                </a:lnTo>
                <a:lnTo>
                  <a:pt x="158456" y="4542"/>
                </a:lnTo>
                <a:lnTo>
                  <a:pt x="162803" y="4542"/>
                </a:lnTo>
                <a:lnTo>
                  <a:pt x="162311" y="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599081" y="2187032"/>
            <a:ext cx="27305" cy="67310"/>
          </a:xfrm>
          <a:custGeom>
            <a:avLst/>
            <a:gdLst/>
            <a:ahLst/>
            <a:cxnLst/>
            <a:rect l="l" t="t" r="r" b="b"/>
            <a:pathLst>
              <a:path w="27304" h="67310">
                <a:moveTo>
                  <a:pt x="16833" y="0"/>
                </a:moveTo>
                <a:lnTo>
                  <a:pt x="0" y="0"/>
                </a:lnTo>
                <a:lnTo>
                  <a:pt x="0" y="67109"/>
                </a:lnTo>
                <a:lnTo>
                  <a:pt x="16833" y="67109"/>
                </a:lnTo>
                <a:lnTo>
                  <a:pt x="26913" y="60399"/>
                </a:lnTo>
                <a:lnTo>
                  <a:pt x="26913" y="6710"/>
                </a:lnTo>
                <a:lnTo>
                  <a:pt x="16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30216" y="2223943"/>
            <a:ext cx="24130" cy="70485"/>
          </a:xfrm>
          <a:custGeom>
            <a:avLst/>
            <a:gdLst/>
            <a:ahLst/>
            <a:cxnLst/>
            <a:rect l="l" t="t" r="r" b="b"/>
            <a:pathLst>
              <a:path w="24129" h="70485">
                <a:moveTo>
                  <a:pt x="13439" y="0"/>
                </a:moveTo>
                <a:lnTo>
                  <a:pt x="0" y="0"/>
                </a:lnTo>
                <a:lnTo>
                  <a:pt x="0" y="70465"/>
                </a:lnTo>
                <a:lnTo>
                  <a:pt x="13439" y="70465"/>
                </a:lnTo>
                <a:lnTo>
                  <a:pt x="23519" y="60399"/>
                </a:lnTo>
                <a:lnTo>
                  <a:pt x="23519" y="10067"/>
                </a:lnTo>
                <a:lnTo>
                  <a:pt x="13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597401" y="2185355"/>
            <a:ext cx="27305" cy="70485"/>
          </a:xfrm>
          <a:custGeom>
            <a:avLst/>
            <a:gdLst/>
            <a:ahLst/>
            <a:cxnLst/>
            <a:rect l="l" t="t" r="r" b="b"/>
            <a:pathLst>
              <a:path w="27304" h="70485">
                <a:moveTo>
                  <a:pt x="19185" y="0"/>
                </a:moveTo>
                <a:lnTo>
                  <a:pt x="0" y="0"/>
                </a:lnTo>
                <a:lnTo>
                  <a:pt x="0" y="70466"/>
                </a:lnTo>
                <a:lnTo>
                  <a:pt x="19185" y="70466"/>
                </a:lnTo>
                <a:lnTo>
                  <a:pt x="20872" y="68786"/>
                </a:lnTo>
                <a:lnTo>
                  <a:pt x="3359" y="68786"/>
                </a:lnTo>
                <a:lnTo>
                  <a:pt x="1679" y="67109"/>
                </a:lnTo>
                <a:lnTo>
                  <a:pt x="3359" y="67109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20869" y="1676"/>
                </a:lnTo>
                <a:lnTo>
                  <a:pt x="19185" y="0"/>
                </a:lnTo>
                <a:close/>
              </a:path>
              <a:path w="27304" h="70485">
                <a:moveTo>
                  <a:pt x="3359" y="67109"/>
                </a:moveTo>
                <a:lnTo>
                  <a:pt x="1679" y="67109"/>
                </a:lnTo>
                <a:lnTo>
                  <a:pt x="3359" y="68786"/>
                </a:lnTo>
                <a:lnTo>
                  <a:pt x="3359" y="67109"/>
                </a:lnTo>
                <a:close/>
              </a:path>
              <a:path w="27304" h="70485">
                <a:moveTo>
                  <a:pt x="17795" y="67109"/>
                </a:moveTo>
                <a:lnTo>
                  <a:pt x="3359" y="67109"/>
                </a:lnTo>
                <a:lnTo>
                  <a:pt x="3359" y="68786"/>
                </a:lnTo>
                <a:lnTo>
                  <a:pt x="20872" y="68786"/>
                </a:lnTo>
                <a:lnTo>
                  <a:pt x="22063" y="67600"/>
                </a:lnTo>
                <a:lnTo>
                  <a:pt x="17303" y="67600"/>
                </a:lnTo>
                <a:lnTo>
                  <a:pt x="17795" y="67109"/>
                </a:lnTo>
                <a:close/>
              </a:path>
              <a:path w="27304" h="70485">
                <a:moveTo>
                  <a:pt x="23553" y="61359"/>
                </a:moveTo>
                <a:lnTo>
                  <a:pt x="17303" y="67600"/>
                </a:lnTo>
                <a:lnTo>
                  <a:pt x="18513" y="67109"/>
                </a:lnTo>
                <a:lnTo>
                  <a:pt x="22556" y="67109"/>
                </a:lnTo>
                <a:lnTo>
                  <a:pt x="26913" y="62771"/>
                </a:lnTo>
                <a:lnTo>
                  <a:pt x="26913" y="62076"/>
                </a:lnTo>
                <a:lnTo>
                  <a:pt x="23553" y="62076"/>
                </a:lnTo>
                <a:lnTo>
                  <a:pt x="23553" y="61359"/>
                </a:lnTo>
                <a:close/>
              </a:path>
              <a:path w="27304" h="70485">
                <a:moveTo>
                  <a:pt x="22556" y="67109"/>
                </a:moveTo>
                <a:lnTo>
                  <a:pt x="18513" y="67109"/>
                </a:lnTo>
                <a:lnTo>
                  <a:pt x="17303" y="67600"/>
                </a:lnTo>
                <a:lnTo>
                  <a:pt x="22063" y="67600"/>
                </a:lnTo>
                <a:lnTo>
                  <a:pt x="22556" y="67109"/>
                </a:lnTo>
                <a:close/>
              </a:path>
              <a:path w="27304" h="70485">
                <a:moveTo>
                  <a:pt x="24023" y="60889"/>
                </a:moveTo>
                <a:lnTo>
                  <a:pt x="23553" y="61359"/>
                </a:lnTo>
                <a:lnTo>
                  <a:pt x="23553" y="62076"/>
                </a:lnTo>
                <a:lnTo>
                  <a:pt x="24023" y="60889"/>
                </a:lnTo>
                <a:close/>
              </a:path>
              <a:path w="27304" h="70485">
                <a:moveTo>
                  <a:pt x="26913" y="60889"/>
                </a:moveTo>
                <a:lnTo>
                  <a:pt x="24023" y="60889"/>
                </a:lnTo>
                <a:lnTo>
                  <a:pt x="23553" y="62076"/>
                </a:lnTo>
                <a:lnTo>
                  <a:pt x="26913" y="62076"/>
                </a:lnTo>
                <a:lnTo>
                  <a:pt x="26913" y="60889"/>
                </a:lnTo>
                <a:close/>
              </a:path>
              <a:path w="27304" h="70485">
                <a:moveTo>
                  <a:pt x="23553" y="9103"/>
                </a:moveTo>
                <a:lnTo>
                  <a:pt x="23553" y="61359"/>
                </a:lnTo>
                <a:lnTo>
                  <a:pt x="24023" y="60889"/>
                </a:lnTo>
                <a:lnTo>
                  <a:pt x="26913" y="60889"/>
                </a:lnTo>
                <a:lnTo>
                  <a:pt x="26913" y="9573"/>
                </a:lnTo>
                <a:lnTo>
                  <a:pt x="24023" y="9573"/>
                </a:lnTo>
                <a:lnTo>
                  <a:pt x="23553" y="9103"/>
                </a:lnTo>
                <a:close/>
              </a:path>
              <a:path w="27304" h="70485">
                <a:moveTo>
                  <a:pt x="23553" y="8387"/>
                </a:moveTo>
                <a:lnTo>
                  <a:pt x="23553" y="9103"/>
                </a:lnTo>
                <a:lnTo>
                  <a:pt x="24023" y="9573"/>
                </a:lnTo>
                <a:lnTo>
                  <a:pt x="23553" y="8387"/>
                </a:lnTo>
                <a:close/>
              </a:path>
              <a:path w="27304" h="70485">
                <a:moveTo>
                  <a:pt x="26913" y="8387"/>
                </a:moveTo>
                <a:lnTo>
                  <a:pt x="23553" y="8387"/>
                </a:lnTo>
                <a:lnTo>
                  <a:pt x="24023" y="9573"/>
                </a:lnTo>
                <a:lnTo>
                  <a:pt x="26913" y="9573"/>
                </a:lnTo>
                <a:lnTo>
                  <a:pt x="26913" y="8387"/>
                </a:lnTo>
                <a:close/>
              </a:path>
              <a:path w="27304" h="70485">
                <a:moveTo>
                  <a:pt x="17303" y="2862"/>
                </a:moveTo>
                <a:lnTo>
                  <a:pt x="23553" y="9103"/>
                </a:lnTo>
                <a:lnTo>
                  <a:pt x="23553" y="8387"/>
                </a:lnTo>
                <a:lnTo>
                  <a:pt x="26913" y="8387"/>
                </a:lnTo>
                <a:lnTo>
                  <a:pt x="26913" y="7694"/>
                </a:lnTo>
                <a:lnTo>
                  <a:pt x="22553" y="3353"/>
                </a:lnTo>
                <a:lnTo>
                  <a:pt x="18513" y="3353"/>
                </a:lnTo>
                <a:lnTo>
                  <a:pt x="17303" y="2862"/>
                </a:lnTo>
                <a:close/>
              </a:path>
              <a:path w="27304" h="70485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27304" h="70485">
                <a:moveTo>
                  <a:pt x="20869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17795" y="3353"/>
                </a:lnTo>
                <a:lnTo>
                  <a:pt x="17303" y="2862"/>
                </a:lnTo>
                <a:lnTo>
                  <a:pt x="22060" y="2862"/>
                </a:lnTo>
                <a:lnTo>
                  <a:pt x="20869" y="1676"/>
                </a:lnTo>
                <a:close/>
              </a:path>
              <a:path w="27304" h="70485">
                <a:moveTo>
                  <a:pt x="22060" y="2862"/>
                </a:moveTo>
                <a:lnTo>
                  <a:pt x="17303" y="2862"/>
                </a:lnTo>
                <a:lnTo>
                  <a:pt x="18513" y="3353"/>
                </a:lnTo>
                <a:lnTo>
                  <a:pt x="22553" y="3353"/>
                </a:lnTo>
                <a:lnTo>
                  <a:pt x="22060" y="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28536" y="2222266"/>
            <a:ext cx="27305" cy="74295"/>
          </a:xfrm>
          <a:custGeom>
            <a:avLst/>
            <a:gdLst/>
            <a:ahLst/>
            <a:cxnLst/>
            <a:rect l="l" t="t" r="r" b="b"/>
            <a:pathLst>
              <a:path w="27304" h="74294">
                <a:moveTo>
                  <a:pt x="15623" y="0"/>
                </a:moveTo>
                <a:lnTo>
                  <a:pt x="0" y="0"/>
                </a:lnTo>
                <a:lnTo>
                  <a:pt x="0" y="73820"/>
                </a:lnTo>
                <a:lnTo>
                  <a:pt x="15825" y="73820"/>
                </a:lnTo>
                <a:lnTo>
                  <a:pt x="17503" y="72142"/>
                </a:lnTo>
                <a:lnTo>
                  <a:pt x="3359" y="72142"/>
                </a:lnTo>
                <a:lnTo>
                  <a:pt x="1679" y="70464"/>
                </a:lnTo>
                <a:lnTo>
                  <a:pt x="3359" y="70464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18143" y="1676"/>
                </a:lnTo>
                <a:lnTo>
                  <a:pt x="15623" y="0"/>
                </a:lnTo>
                <a:close/>
              </a:path>
              <a:path w="27304" h="74294">
                <a:moveTo>
                  <a:pt x="3359" y="70464"/>
                </a:moveTo>
                <a:lnTo>
                  <a:pt x="1679" y="70464"/>
                </a:lnTo>
                <a:lnTo>
                  <a:pt x="3359" y="72142"/>
                </a:lnTo>
                <a:lnTo>
                  <a:pt x="3359" y="70464"/>
                </a:lnTo>
                <a:close/>
              </a:path>
              <a:path w="27304" h="74294">
                <a:moveTo>
                  <a:pt x="14403" y="70464"/>
                </a:moveTo>
                <a:lnTo>
                  <a:pt x="3359" y="70464"/>
                </a:lnTo>
                <a:lnTo>
                  <a:pt x="3359" y="72142"/>
                </a:lnTo>
                <a:lnTo>
                  <a:pt x="17503" y="72142"/>
                </a:lnTo>
                <a:lnTo>
                  <a:pt x="18690" y="70955"/>
                </a:lnTo>
                <a:lnTo>
                  <a:pt x="13910" y="70955"/>
                </a:lnTo>
                <a:lnTo>
                  <a:pt x="14403" y="70464"/>
                </a:lnTo>
                <a:close/>
              </a:path>
              <a:path w="27304" h="74294">
                <a:moveTo>
                  <a:pt x="23519" y="61391"/>
                </a:moveTo>
                <a:lnTo>
                  <a:pt x="13910" y="70955"/>
                </a:lnTo>
                <a:lnTo>
                  <a:pt x="15119" y="70464"/>
                </a:lnTo>
                <a:lnTo>
                  <a:pt x="19182" y="70464"/>
                </a:lnTo>
                <a:lnTo>
                  <a:pt x="26879" y="62770"/>
                </a:lnTo>
                <a:lnTo>
                  <a:pt x="26879" y="62075"/>
                </a:lnTo>
                <a:lnTo>
                  <a:pt x="23519" y="62075"/>
                </a:lnTo>
                <a:lnTo>
                  <a:pt x="23519" y="61391"/>
                </a:lnTo>
                <a:close/>
              </a:path>
              <a:path w="27304" h="74294">
                <a:moveTo>
                  <a:pt x="19182" y="70464"/>
                </a:moveTo>
                <a:lnTo>
                  <a:pt x="15119" y="70464"/>
                </a:lnTo>
                <a:lnTo>
                  <a:pt x="13910" y="70955"/>
                </a:lnTo>
                <a:lnTo>
                  <a:pt x="18690" y="70955"/>
                </a:lnTo>
                <a:lnTo>
                  <a:pt x="19182" y="70464"/>
                </a:lnTo>
                <a:close/>
              </a:path>
              <a:path w="27304" h="74294">
                <a:moveTo>
                  <a:pt x="24023" y="60889"/>
                </a:moveTo>
                <a:lnTo>
                  <a:pt x="23519" y="61391"/>
                </a:lnTo>
                <a:lnTo>
                  <a:pt x="23519" y="62075"/>
                </a:lnTo>
                <a:lnTo>
                  <a:pt x="24023" y="60889"/>
                </a:lnTo>
                <a:close/>
              </a:path>
              <a:path w="27304" h="74294">
                <a:moveTo>
                  <a:pt x="26879" y="60889"/>
                </a:moveTo>
                <a:lnTo>
                  <a:pt x="24023" y="60889"/>
                </a:lnTo>
                <a:lnTo>
                  <a:pt x="23519" y="62075"/>
                </a:lnTo>
                <a:lnTo>
                  <a:pt x="26879" y="62075"/>
                </a:lnTo>
                <a:lnTo>
                  <a:pt x="26879" y="60889"/>
                </a:lnTo>
                <a:close/>
              </a:path>
              <a:path w="27304" h="74294">
                <a:moveTo>
                  <a:pt x="23519" y="9292"/>
                </a:moveTo>
                <a:lnTo>
                  <a:pt x="23519" y="61391"/>
                </a:lnTo>
                <a:lnTo>
                  <a:pt x="24023" y="60889"/>
                </a:lnTo>
                <a:lnTo>
                  <a:pt x="26879" y="60889"/>
                </a:lnTo>
                <a:lnTo>
                  <a:pt x="26879" y="9784"/>
                </a:lnTo>
                <a:lnTo>
                  <a:pt x="24258" y="9784"/>
                </a:lnTo>
                <a:lnTo>
                  <a:pt x="23519" y="9292"/>
                </a:lnTo>
                <a:close/>
              </a:path>
              <a:path w="27304" h="74294">
                <a:moveTo>
                  <a:pt x="23519" y="8387"/>
                </a:moveTo>
                <a:lnTo>
                  <a:pt x="23519" y="9292"/>
                </a:lnTo>
                <a:lnTo>
                  <a:pt x="24258" y="9784"/>
                </a:lnTo>
                <a:lnTo>
                  <a:pt x="23519" y="8387"/>
                </a:lnTo>
                <a:close/>
              </a:path>
              <a:path w="27304" h="74294">
                <a:moveTo>
                  <a:pt x="26879" y="8387"/>
                </a:moveTo>
                <a:lnTo>
                  <a:pt x="23519" y="8387"/>
                </a:lnTo>
                <a:lnTo>
                  <a:pt x="24258" y="9784"/>
                </a:lnTo>
                <a:lnTo>
                  <a:pt x="26879" y="9784"/>
                </a:lnTo>
                <a:lnTo>
                  <a:pt x="26879" y="8387"/>
                </a:lnTo>
                <a:close/>
              </a:path>
              <a:path w="27304" h="74294">
                <a:moveTo>
                  <a:pt x="14179" y="3071"/>
                </a:moveTo>
                <a:lnTo>
                  <a:pt x="23519" y="9292"/>
                </a:lnTo>
                <a:lnTo>
                  <a:pt x="23519" y="8387"/>
                </a:lnTo>
                <a:lnTo>
                  <a:pt x="26879" y="8387"/>
                </a:lnTo>
                <a:lnTo>
                  <a:pt x="26879" y="7489"/>
                </a:lnTo>
                <a:lnTo>
                  <a:pt x="20663" y="3353"/>
                </a:lnTo>
                <a:lnTo>
                  <a:pt x="15119" y="3353"/>
                </a:lnTo>
                <a:lnTo>
                  <a:pt x="14179" y="3071"/>
                </a:lnTo>
                <a:close/>
              </a:path>
              <a:path w="27304" h="74294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27304" h="74294">
                <a:moveTo>
                  <a:pt x="18143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14602" y="3353"/>
                </a:lnTo>
                <a:lnTo>
                  <a:pt x="14179" y="3071"/>
                </a:lnTo>
                <a:lnTo>
                  <a:pt x="20239" y="3071"/>
                </a:lnTo>
                <a:lnTo>
                  <a:pt x="18143" y="1676"/>
                </a:lnTo>
                <a:close/>
              </a:path>
              <a:path w="27304" h="74294">
                <a:moveTo>
                  <a:pt x="20239" y="3071"/>
                </a:moveTo>
                <a:lnTo>
                  <a:pt x="14179" y="3071"/>
                </a:lnTo>
                <a:lnTo>
                  <a:pt x="15119" y="3353"/>
                </a:lnTo>
                <a:lnTo>
                  <a:pt x="20663" y="3353"/>
                </a:lnTo>
                <a:lnTo>
                  <a:pt x="20239" y="3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602441" y="218703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3473" y="0"/>
                </a:moveTo>
                <a:lnTo>
                  <a:pt x="0" y="0"/>
                </a:lnTo>
                <a:lnTo>
                  <a:pt x="0" y="20134"/>
                </a:lnTo>
                <a:lnTo>
                  <a:pt x="20193" y="20134"/>
                </a:lnTo>
                <a:lnTo>
                  <a:pt x="20193" y="10067"/>
                </a:lnTo>
                <a:lnTo>
                  <a:pt x="1347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33576" y="22239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0079" y="0"/>
                </a:moveTo>
                <a:lnTo>
                  <a:pt x="0" y="0"/>
                </a:lnTo>
                <a:lnTo>
                  <a:pt x="0" y="20134"/>
                </a:lnTo>
                <a:lnTo>
                  <a:pt x="20159" y="20134"/>
                </a:lnTo>
                <a:lnTo>
                  <a:pt x="20159" y="10067"/>
                </a:lnTo>
                <a:lnTo>
                  <a:pt x="100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600761" y="2185355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29" h="20319">
                <a:moveTo>
                  <a:pt x="12297" y="0"/>
                </a:moveTo>
                <a:lnTo>
                  <a:pt x="0" y="0"/>
                </a:lnTo>
                <a:lnTo>
                  <a:pt x="0" y="20134"/>
                </a:lnTo>
                <a:lnTo>
                  <a:pt x="23553" y="20134"/>
                </a:lnTo>
                <a:lnTo>
                  <a:pt x="23553" y="18454"/>
                </a:lnTo>
                <a:lnTo>
                  <a:pt x="3359" y="18454"/>
                </a:lnTo>
                <a:lnTo>
                  <a:pt x="1679" y="16777"/>
                </a:lnTo>
                <a:lnTo>
                  <a:pt x="3359" y="16777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14817" y="1676"/>
                </a:lnTo>
                <a:lnTo>
                  <a:pt x="12297" y="0"/>
                </a:lnTo>
                <a:close/>
              </a:path>
              <a:path w="24129" h="20319">
                <a:moveTo>
                  <a:pt x="3359" y="16777"/>
                </a:moveTo>
                <a:lnTo>
                  <a:pt x="1679" y="16777"/>
                </a:lnTo>
                <a:lnTo>
                  <a:pt x="3359" y="18454"/>
                </a:lnTo>
                <a:lnTo>
                  <a:pt x="3359" y="16777"/>
                </a:lnTo>
                <a:close/>
              </a:path>
              <a:path w="24129" h="20319">
                <a:moveTo>
                  <a:pt x="20193" y="16777"/>
                </a:moveTo>
                <a:lnTo>
                  <a:pt x="3359" y="16777"/>
                </a:lnTo>
                <a:lnTo>
                  <a:pt x="3359" y="18454"/>
                </a:lnTo>
                <a:lnTo>
                  <a:pt x="20193" y="18454"/>
                </a:lnTo>
                <a:lnTo>
                  <a:pt x="20193" y="16777"/>
                </a:lnTo>
                <a:close/>
              </a:path>
              <a:path w="24129" h="20319">
                <a:moveTo>
                  <a:pt x="20193" y="9292"/>
                </a:moveTo>
                <a:lnTo>
                  <a:pt x="20193" y="18454"/>
                </a:lnTo>
                <a:lnTo>
                  <a:pt x="21873" y="16777"/>
                </a:lnTo>
                <a:lnTo>
                  <a:pt x="23553" y="16777"/>
                </a:lnTo>
                <a:lnTo>
                  <a:pt x="23553" y="9784"/>
                </a:lnTo>
                <a:lnTo>
                  <a:pt x="20932" y="9784"/>
                </a:lnTo>
                <a:lnTo>
                  <a:pt x="20193" y="9292"/>
                </a:lnTo>
                <a:close/>
              </a:path>
              <a:path w="24129" h="20319">
                <a:moveTo>
                  <a:pt x="23553" y="16777"/>
                </a:moveTo>
                <a:lnTo>
                  <a:pt x="21873" y="16777"/>
                </a:lnTo>
                <a:lnTo>
                  <a:pt x="20193" y="18454"/>
                </a:lnTo>
                <a:lnTo>
                  <a:pt x="23553" y="18454"/>
                </a:lnTo>
                <a:lnTo>
                  <a:pt x="23553" y="16777"/>
                </a:lnTo>
                <a:close/>
              </a:path>
              <a:path w="24129" h="20319">
                <a:moveTo>
                  <a:pt x="20193" y="8387"/>
                </a:moveTo>
                <a:lnTo>
                  <a:pt x="20193" y="9292"/>
                </a:lnTo>
                <a:lnTo>
                  <a:pt x="20932" y="9784"/>
                </a:lnTo>
                <a:lnTo>
                  <a:pt x="20193" y="8387"/>
                </a:lnTo>
                <a:close/>
              </a:path>
              <a:path w="24129" h="20319">
                <a:moveTo>
                  <a:pt x="23553" y="8387"/>
                </a:moveTo>
                <a:lnTo>
                  <a:pt x="20193" y="8387"/>
                </a:lnTo>
                <a:lnTo>
                  <a:pt x="20932" y="9784"/>
                </a:lnTo>
                <a:lnTo>
                  <a:pt x="23553" y="9784"/>
                </a:lnTo>
                <a:lnTo>
                  <a:pt x="23553" y="8387"/>
                </a:lnTo>
                <a:close/>
              </a:path>
              <a:path w="24129" h="20319">
                <a:moveTo>
                  <a:pt x="10852" y="3074"/>
                </a:moveTo>
                <a:lnTo>
                  <a:pt x="20193" y="9292"/>
                </a:lnTo>
                <a:lnTo>
                  <a:pt x="20193" y="8387"/>
                </a:lnTo>
                <a:lnTo>
                  <a:pt x="23553" y="8387"/>
                </a:lnTo>
                <a:lnTo>
                  <a:pt x="23553" y="7489"/>
                </a:lnTo>
                <a:lnTo>
                  <a:pt x="17337" y="3353"/>
                </a:lnTo>
                <a:lnTo>
                  <a:pt x="11759" y="3353"/>
                </a:lnTo>
                <a:lnTo>
                  <a:pt x="10852" y="3074"/>
                </a:lnTo>
                <a:close/>
              </a:path>
              <a:path w="24129" h="20319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24129" h="20319">
                <a:moveTo>
                  <a:pt x="14817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11271" y="3353"/>
                </a:lnTo>
                <a:lnTo>
                  <a:pt x="10852" y="3074"/>
                </a:lnTo>
                <a:lnTo>
                  <a:pt x="16918" y="3074"/>
                </a:lnTo>
                <a:lnTo>
                  <a:pt x="14817" y="1676"/>
                </a:lnTo>
                <a:close/>
              </a:path>
              <a:path w="24129" h="20319">
                <a:moveTo>
                  <a:pt x="16918" y="3074"/>
                </a:moveTo>
                <a:lnTo>
                  <a:pt x="10852" y="3074"/>
                </a:lnTo>
                <a:lnTo>
                  <a:pt x="11759" y="3353"/>
                </a:lnTo>
                <a:lnTo>
                  <a:pt x="17337" y="3353"/>
                </a:lnTo>
                <a:lnTo>
                  <a:pt x="16918" y="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328536" y="2222266"/>
            <a:ext cx="27305" cy="23495"/>
          </a:xfrm>
          <a:custGeom>
            <a:avLst/>
            <a:gdLst/>
            <a:ahLst/>
            <a:cxnLst/>
            <a:rect l="l" t="t" r="r" b="b"/>
            <a:pathLst>
              <a:path w="27304" h="23494">
                <a:moveTo>
                  <a:pt x="15825" y="0"/>
                </a:moveTo>
                <a:lnTo>
                  <a:pt x="0" y="0"/>
                </a:lnTo>
                <a:lnTo>
                  <a:pt x="0" y="23487"/>
                </a:lnTo>
                <a:lnTo>
                  <a:pt x="26879" y="23487"/>
                </a:lnTo>
                <a:lnTo>
                  <a:pt x="26879" y="21810"/>
                </a:lnTo>
                <a:lnTo>
                  <a:pt x="3359" y="21810"/>
                </a:lnTo>
                <a:lnTo>
                  <a:pt x="1679" y="20130"/>
                </a:lnTo>
                <a:lnTo>
                  <a:pt x="3359" y="20130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17503" y="1676"/>
                </a:lnTo>
                <a:lnTo>
                  <a:pt x="15825" y="0"/>
                </a:lnTo>
                <a:close/>
              </a:path>
              <a:path w="27304" h="23494">
                <a:moveTo>
                  <a:pt x="3359" y="20130"/>
                </a:moveTo>
                <a:lnTo>
                  <a:pt x="1679" y="20130"/>
                </a:lnTo>
                <a:lnTo>
                  <a:pt x="3359" y="21810"/>
                </a:lnTo>
                <a:lnTo>
                  <a:pt x="3359" y="20130"/>
                </a:lnTo>
                <a:close/>
              </a:path>
              <a:path w="27304" h="23494">
                <a:moveTo>
                  <a:pt x="23519" y="20130"/>
                </a:moveTo>
                <a:lnTo>
                  <a:pt x="3359" y="20130"/>
                </a:lnTo>
                <a:lnTo>
                  <a:pt x="3359" y="21810"/>
                </a:lnTo>
                <a:lnTo>
                  <a:pt x="23519" y="21810"/>
                </a:lnTo>
                <a:lnTo>
                  <a:pt x="23519" y="20130"/>
                </a:lnTo>
                <a:close/>
              </a:path>
              <a:path w="27304" h="23494">
                <a:moveTo>
                  <a:pt x="23519" y="12428"/>
                </a:moveTo>
                <a:lnTo>
                  <a:pt x="23519" y="21810"/>
                </a:lnTo>
                <a:lnTo>
                  <a:pt x="25199" y="20130"/>
                </a:lnTo>
                <a:lnTo>
                  <a:pt x="26879" y="20130"/>
                </a:lnTo>
                <a:lnTo>
                  <a:pt x="26879" y="12929"/>
                </a:lnTo>
                <a:lnTo>
                  <a:pt x="24023" y="12929"/>
                </a:lnTo>
                <a:lnTo>
                  <a:pt x="23519" y="12428"/>
                </a:lnTo>
                <a:close/>
              </a:path>
              <a:path w="27304" h="23494">
                <a:moveTo>
                  <a:pt x="26879" y="20130"/>
                </a:moveTo>
                <a:lnTo>
                  <a:pt x="25199" y="20130"/>
                </a:lnTo>
                <a:lnTo>
                  <a:pt x="23519" y="21810"/>
                </a:lnTo>
                <a:lnTo>
                  <a:pt x="26879" y="21810"/>
                </a:lnTo>
                <a:lnTo>
                  <a:pt x="26879" y="20130"/>
                </a:lnTo>
                <a:close/>
              </a:path>
              <a:path w="27304" h="23494">
                <a:moveTo>
                  <a:pt x="23519" y="11743"/>
                </a:moveTo>
                <a:lnTo>
                  <a:pt x="23519" y="12428"/>
                </a:lnTo>
                <a:lnTo>
                  <a:pt x="24023" y="12929"/>
                </a:lnTo>
                <a:lnTo>
                  <a:pt x="23519" y="11743"/>
                </a:lnTo>
                <a:close/>
              </a:path>
              <a:path w="27304" h="23494">
                <a:moveTo>
                  <a:pt x="26879" y="11743"/>
                </a:moveTo>
                <a:lnTo>
                  <a:pt x="23519" y="11743"/>
                </a:lnTo>
                <a:lnTo>
                  <a:pt x="24023" y="12929"/>
                </a:lnTo>
                <a:lnTo>
                  <a:pt x="26879" y="12929"/>
                </a:lnTo>
                <a:lnTo>
                  <a:pt x="26879" y="11743"/>
                </a:lnTo>
                <a:close/>
              </a:path>
              <a:path w="27304" h="23494">
                <a:moveTo>
                  <a:pt x="13910" y="2862"/>
                </a:moveTo>
                <a:lnTo>
                  <a:pt x="23519" y="12428"/>
                </a:lnTo>
                <a:lnTo>
                  <a:pt x="23519" y="11743"/>
                </a:lnTo>
                <a:lnTo>
                  <a:pt x="26879" y="11743"/>
                </a:lnTo>
                <a:lnTo>
                  <a:pt x="26879" y="11048"/>
                </a:lnTo>
                <a:lnTo>
                  <a:pt x="19180" y="3353"/>
                </a:lnTo>
                <a:lnTo>
                  <a:pt x="15119" y="3353"/>
                </a:lnTo>
                <a:lnTo>
                  <a:pt x="13910" y="2862"/>
                </a:lnTo>
                <a:close/>
              </a:path>
              <a:path w="27304" h="23494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27304" h="23494">
                <a:moveTo>
                  <a:pt x="17503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14403" y="3353"/>
                </a:lnTo>
                <a:lnTo>
                  <a:pt x="13910" y="2862"/>
                </a:lnTo>
                <a:lnTo>
                  <a:pt x="18689" y="2862"/>
                </a:lnTo>
                <a:lnTo>
                  <a:pt x="17503" y="1676"/>
                </a:lnTo>
                <a:close/>
              </a:path>
              <a:path w="27304" h="23494">
                <a:moveTo>
                  <a:pt x="18689" y="2862"/>
                </a:moveTo>
                <a:lnTo>
                  <a:pt x="13910" y="2862"/>
                </a:lnTo>
                <a:lnTo>
                  <a:pt x="15119" y="3353"/>
                </a:lnTo>
                <a:lnTo>
                  <a:pt x="19180" y="3353"/>
                </a:lnTo>
                <a:lnTo>
                  <a:pt x="18689" y="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535242" y="2183678"/>
            <a:ext cx="71120" cy="74295"/>
          </a:xfrm>
          <a:custGeom>
            <a:avLst/>
            <a:gdLst/>
            <a:ahLst/>
            <a:cxnLst/>
            <a:rect l="l" t="t" r="r" b="b"/>
            <a:pathLst>
              <a:path w="71120" h="74294">
                <a:moveTo>
                  <a:pt x="67199" y="70463"/>
                </a:moveTo>
                <a:lnTo>
                  <a:pt x="3359" y="70463"/>
                </a:lnTo>
                <a:lnTo>
                  <a:pt x="3359" y="73819"/>
                </a:lnTo>
                <a:lnTo>
                  <a:pt x="67199" y="73819"/>
                </a:lnTo>
                <a:lnTo>
                  <a:pt x="67199" y="70463"/>
                </a:lnTo>
                <a:close/>
              </a:path>
              <a:path w="71120" h="74294">
                <a:moveTo>
                  <a:pt x="70559" y="3353"/>
                </a:moveTo>
                <a:lnTo>
                  <a:pt x="0" y="3353"/>
                </a:lnTo>
                <a:lnTo>
                  <a:pt x="0" y="70463"/>
                </a:lnTo>
                <a:lnTo>
                  <a:pt x="70559" y="70463"/>
                </a:lnTo>
                <a:lnTo>
                  <a:pt x="70559" y="3353"/>
                </a:lnTo>
                <a:close/>
              </a:path>
              <a:path w="71120" h="74294">
                <a:moveTo>
                  <a:pt x="67199" y="0"/>
                </a:moveTo>
                <a:lnTo>
                  <a:pt x="3359" y="0"/>
                </a:lnTo>
                <a:lnTo>
                  <a:pt x="3359" y="3353"/>
                </a:lnTo>
                <a:lnTo>
                  <a:pt x="67199" y="3353"/>
                </a:lnTo>
                <a:lnTo>
                  <a:pt x="6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62983" y="2220586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5" h="77469">
                <a:moveTo>
                  <a:pt x="67232" y="73822"/>
                </a:moveTo>
                <a:lnTo>
                  <a:pt x="6719" y="73822"/>
                </a:lnTo>
                <a:lnTo>
                  <a:pt x="10079" y="77178"/>
                </a:lnTo>
                <a:lnTo>
                  <a:pt x="63872" y="77178"/>
                </a:lnTo>
                <a:lnTo>
                  <a:pt x="67232" y="73822"/>
                </a:lnTo>
                <a:close/>
              </a:path>
              <a:path w="74295" h="77469">
                <a:moveTo>
                  <a:pt x="70592" y="3356"/>
                </a:moveTo>
                <a:lnTo>
                  <a:pt x="3359" y="3356"/>
                </a:lnTo>
                <a:lnTo>
                  <a:pt x="3359" y="10067"/>
                </a:lnTo>
                <a:lnTo>
                  <a:pt x="0" y="10067"/>
                </a:lnTo>
                <a:lnTo>
                  <a:pt x="0" y="63756"/>
                </a:lnTo>
                <a:lnTo>
                  <a:pt x="3359" y="67111"/>
                </a:lnTo>
                <a:lnTo>
                  <a:pt x="3359" y="73822"/>
                </a:lnTo>
                <a:lnTo>
                  <a:pt x="70592" y="73822"/>
                </a:lnTo>
                <a:lnTo>
                  <a:pt x="70592" y="70467"/>
                </a:lnTo>
                <a:lnTo>
                  <a:pt x="73952" y="67111"/>
                </a:lnTo>
                <a:lnTo>
                  <a:pt x="73952" y="10067"/>
                </a:lnTo>
                <a:lnTo>
                  <a:pt x="70592" y="6713"/>
                </a:lnTo>
                <a:lnTo>
                  <a:pt x="70592" y="3356"/>
                </a:lnTo>
                <a:close/>
              </a:path>
              <a:path w="74295" h="77469">
                <a:moveTo>
                  <a:pt x="63872" y="0"/>
                </a:moveTo>
                <a:lnTo>
                  <a:pt x="10079" y="0"/>
                </a:lnTo>
                <a:lnTo>
                  <a:pt x="6719" y="3356"/>
                </a:lnTo>
                <a:lnTo>
                  <a:pt x="67232" y="3356"/>
                </a:lnTo>
                <a:lnTo>
                  <a:pt x="63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533562" y="2181998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5" h="77469">
                <a:moveTo>
                  <a:pt x="3359" y="72143"/>
                </a:moveTo>
                <a:lnTo>
                  <a:pt x="3359" y="77176"/>
                </a:lnTo>
                <a:lnTo>
                  <a:pt x="66224" y="77176"/>
                </a:lnTo>
                <a:lnTo>
                  <a:pt x="67902" y="75499"/>
                </a:lnTo>
                <a:lnTo>
                  <a:pt x="6719" y="75499"/>
                </a:lnTo>
                <a:lnTo>
                  <a:pt x="3359" y="72143"/>
                </a:lnTo>
                <a:close/>
              </a:path>
              <a:path w="74295" h="77469">
                <a:moveTo>
                  <a:pt x="6719" y="70466"/>
                </a:moveTo>
                <a:lnTo>
                  <a:pt x="3359" y="70466"/>
                </a:lnTo>
                <a:lnTo>
                  <a:pt x="3359" y="72143"/>
                </a:lnTo>
                <a:lnTo>
                  <a:pt x="6719" y="75499"/>
                </a:lnTo>
                <a:lnTo>
                  <a:pt x="6719" y="70466"/>
                </a:lnTo>
                <a:close/>
              </a:path>
              <a:path w="74295" h="77469">
                <a:moveTo>
                  <a:pt x="64834" y="73823"/>
                </a:moveTo>
                <a:lnTo>
                  <a:pt x="6719" y="73823"/>
                </a:lnTo>
                <a:lnTo>
                  <a:pt x="6719" y="75499"/>
                </a:lnTo>
                <a:lnTo>
                  <a:pt x="67902" y="75499"/>
                </a:lnTo>
                <a:lnTo>
                  <a:pt x="69088" y="74313"/>
                </a:lnTo>
                <a:lnTo>
                  <a:pt x="64343" y="74313"/>
                </a:lnTo>
                <a:lnTo>
                  <a:pt x="64834" y="73823"/>
                </a:lnTo>
                <a:close/>
              </a:path>
              <a:path w="74295" h="77469">
                <a:moveTo>
                  <a:pt x="70559" y="68106"/>
                </a:moveTo>
                <a:lnTo>
                  <a:pt x="64343" y="74313"/>
                </a:lnTo>
                <a:lnTo>
                  <a:pt x="65519" y="73823"/>
                </a:lnTo>
                <a:lnTo>
                  <a:pt x="69579" y="73823"/>
                </a:lnTo>
                <a:lnTo>
                  <a:pt x="73919" y="69485"/>
                </a:lnTo>
                <a:lnTo>
                  <a:pt x="73919" y="68789"/>
                </a:lnTo>
                <a:lnTo>
                  <a:pt x="70559" y="68789"/>
                </a:lnTo>
                <a:lnTo>
                  <a:pt x="70559" y="68106"/>
                </a:lnTo>
                <a:close/>
              </a:path>
              <a:path w="74295" h="77469">
                <a:moveTo>
                  <a:pt x="69579" y="73823"/>
                </a:moveTo>
                <a:lnTo>
                  <a:pt x="65519" y="73823"/>
                </a:lnTo>
                <a:lnTo>
                  <a:pt x="64343" y="74313"/>
                </a:lnTo>
                <a:lnTo>
                  <a:pt x="69088" y="74313"/>
                </a:lnTo>
                <a:lnTo>
                  <a:pt x="69579" y="73823"/>
                </a:lnTo>
                <a:close/>
              </a:path>
              <a:path w="74295" h="77469">
                <a:moveTo>
                  <a:pt x="70559" y="0"/>
                </a:moveTo>
                <a:lnTo>
                  <a:pt x="4334" y="0"/>
                </a:lnTo>
                <a:lnTo>
                  <a:pt x="18" y="4319"/>
                </a:lnTo>
                <a:lnTo>
                  <a:pt x="0" y="73823"/>
                </a:lnTo>
                <a:lnTo>
                  <a:pt x="3359" y="73823"/>
                </a:lnTo>
                <a:lnTo>
                  <a:pt x="3359" y="72143"/>
                </a:lnTo>
                <a:lnTo>
                  <a:pt x="1679" y="70466"/>
                </a:lnTo>
                <a:lnTo>
                  <a:pt x="3359" y="70466"/>
                </a:lnTo>
                <a:lnTo>
                  <a:pt x="3359" y="6219"/>
                </a:lnTo>
                <a:lnTo>
                  <a:pt x="2855" y="6219"/>
                </a:lnTo>
                <a:lnTo>
                  <a:pt x="3359" y="5033"/>
                </a:lnTo>
                <a:lnTo>
                  <a:pt x="4044" y="5033"/>
                </a:lnTo>
                <a:lnTo>
                  <a:pt x="5724" y="3356"/>
                </a:lnTo>
                <a:lnTo>
                  <a:pt x="5039" y="3356"/>
                </a:lnTo>
                <a:lnTo>
                  <a:pt x="6215" y="2866"/>
                </a:lnTo>
                <a:lnTo>
                  <a:pt x="67199" y="2866"/>
                </a:lnTo>
                <a:lnTo>
                  <a:pt x="67199" y="1680"/>
                </a:lnTo>
                <a:lnTo>
                  <a:pt x="70559" y="1680"/>
                </a:lnTo>
                <a:lnTo>
                  <a:pt x="70559" y="0"/>
                </a:lnTo>
                <a:close/>
              </a:path>
              <a:path w="74295" h="77469">
                <a:moveTo>
                  <a:pt x="3359" y="70466"/>
                </a:moveTo>
                <a:lnTo>
                  <a:pt x="1679" y="70466"/>
                </a:lnTo>
                <a:lnTo>
                  <a:pt x="3359" y="72143"/>
                </a:lnTo>
                <a:lnTo>
                  <a:pt x="3359" y="70466"/>
                </a:lnTo>
                <a:close/>
              </a:path>
              <a:path w="74295" h="77469">
                <a:moveTo>
                  <a:pt x="71063" y="67603"/>
                </a:moveTo>
                <a:lnTo>
                  <a:pt x="70559" y="68106"/>
                </a:lnTo>
                <a:lnTo>
                  <a:pt x="70559" y="68789"/>
                </a:lnTo>
                <a:lnTo>
                  <a:pt x="71063" y="67603"/>
                </a:lnTo>
                <a:close/>
              </a:path>
              <a:path w="74295" h="77469">
                <a:moveTo>
                  <a:pt x="73919" y="67603"/>
                </a:moveTo>
                <a:lnTo>
                  <a:pt x="71063" y="67603"/>
                </a:lnTo>
                <a:lnTo>
                  <a:pt x="70559" y="68789"/>
                </a:lnTo>
                <a:lnTo>
                  <a:pt x="73919" y="68789"/>
                </a:lnTo>
                <a:lnTo>
                  <a:pt x="73919" y="67603"/>
                </a:lnTo>
                <a:close/>
              </a:path>
              <a:path w="74295" h="77469">
                <a:moveTo>
                  <a:pt x="70559" y="9074"/>
                </a:moveTo>
                <a:lnTo>
                  <a:pt x="70559" y="68106"/>
                </a:lnTo>
                <a:lnTo>
                  <a:pt x="71063" y="67603"/>
                </a:lnTo>
                <a:lnTo>
                  <a:pt x="73919" y="67603"/>
                </a:lnTo>
                <a:lnTo>
                  <a:pt x="73919" y="9576"/>
                </a:lnTo>
                <a:lnTo>
                  <a:pt x="71063" y="9576"/>
                </a:lnTo>
                <a:lnTo>
                  <a:pt x="70559" y="9074"/>
                </a:lnTo>
                <a:close/>
              </a:path>
              <a:path w="74295" h="77469">
                <a:moveTo>
                  <a:pt x="70559" y="8390"/>
                </a:moveTo>
                <a:lnTo>
                  <a:pt x="70559" y="9074"/>
                </a:lnTo>
                <a:lnTo>
                  <a:pt x="71063" y="9576"/>
                </a:lnTo>
                <a:lnTo>
                  <a:pt x="70559" y="8390"/>
                </a:lnTo>
                <a:close/>
              </a:path>
              <a:path w="74295" h="77469">
                <a:moveTo>
                  <a:pt x="73919" y="8390"/>
                </a:moveTo>
                <a:lnTo>
                  <a:pt x="70559" y="8390"/>
                </a:lnTo>
                <a:lnTo>
                  <a:pt x="71063" y="9576"/>
                </a:lnTo>
                <a:lnTo>
                  <a:pt x="73919" y="9576"/>
                </a:lnTo>
                <a:lnTo>
                  <a:pt x="73919" y="8390"/>
                </a:lnTo>
                <a:close/>
              </a:path>
              <a:path w="74295" h="77469">
                <a:moveTo>
                  <a:pt x="67199" y="1680"/>
                </a:moveTo>
                <a:lnTo>
                  <a:pt x="67199" y="5729"/>
                </a:lnTo>
                <a:lnTo>
                  <a:pt x="70559" y="9074"/>
                </a:lnTo>
                <a:lnTo>
                  <a:pt x="70559" y="8390"/>
                </a:lnTo>
                <a:lnTo>
                  <a:pt x="73919" y="8390"/>
                </a:lnTo>
                <a:lnTo>
                  <a:pt x="73919" y="7694"/>
                </a:lnTo>
                <a:lnTo>
                  <a:pt x="71269" y="5033"/>
                </a:lnTo>
                <a:lnTo>
                  <a:pt x="70559" y="5033"/>
                </a:lnTo>
                <a:lnTo>
                  <a:pt x="70088" y="3847"/>
                </a:lnTo>
                <a:lnTo>
                  <a:pt x="70559" y="3847"/>
                </a:lnTo>
                <a:lnTo>
                  <a:pt x="70559" y="3356"/>
                </a:lnTo>
                <a:lnTo>
                  <a:pt x="68879" y="3356"/>
                </a:lnTo>
                <a:lnTo>
                  <a:pt x="67199" y="1680"/>
                </a:lnTo>
                <a:close/>
              </a:path>
              <a:path w="74295" h="77469">
                <a:moveTo>
                  <a:pt x="3359" y="5033"/>
                </a:moveTo>
                <a:lnTo>
                  <a:pt x="2855" y="6219"/>
                </a:lnTo>
                <a:lnTo>
                  <a:pt x="3347" y="5729"/>
                </a:lnTo>
                <a:lnTo>
                  <a:pt x="3359" y="5033"/>
                </a:lnTo>
                <a:close/>
              </a:path>
              <a:path w="74295" h="77469">
                <a:moveTo>
                  <a:pt x="3359" y="5716"/>
                </a:moveTo>
                <a:lnTo>
                  <a:pt x="2855" y="6219"/>
                </a:lnTo>
                <a:lnTo>
                  <a:pt x="3359" y="6219"/>
                </a:lnTo>
                <a:lnTo>
                  <a:pt x="3359" y="5716"/>
                </a:lnTo>
                <a:close/>
              </a:path>
              <a:path w="74295" h="77469">
                <a:moveTo>
                  <a:pt x="4044" y="5033"/>
                </a:moveTo>
                <a:lnTo>
                  <a:pt x="3359" y="5033"/>
                </a:lnTo>
                <a:lnTo>
                  <a:pt x="3359" y="5716"/>
                </a:lnTo>
                <a:lnTo>
                  <a:pt x="4044" y="5033"/>
                </a:lnTo>
                <a:close/>
              </a:path>
              <a:path w="74295" h="77469">
                <a:moveTo>
                  <a:pt x="70088" y="3847"/>
                </a:moveTo>
                <a:lnTo>
                  <a:pt x="70559" y="5033"/>
                </a:lnTo>
                <a:lnTo>
                  <a:pt x="70559" y="4319"/>
                </a:lnTo>
                <a:lnTo>
                  <a:pt x="70088" y="3847"/>
                </a:lnTo>
                <a:close/>
              </a:path>
              <a:path w="74295" h="77469">
                <a:moveTo>
                  <a:pt x="70559" y="4319"/>
                </a:moveTo>
                <a:lnTo>
                  <a:pt x="70559" y="5033"/>
                </a:lnTo>
                <a:lnTo>
                  <a:pt x="71269" y="5033"/>
                </a:lnTo>
                <a:lnTo>
                  <a:pt x="70559" y="4319"/>
                </a:lnTo>
                <a:close/>
              </a:path>
              <a:path w="74295" h="77469">
                <a:moveTo>
                  <a:pt x="70559" y="3847"/>
                </a:moveTo>
                <a:lnTo>
                  <a:pt x="70088" y="3847"/>
                </a:lnTo>
                <a:lnTo>
                  <a:pt x="70559" y="4319"/>
                </a:lnTo>
                <a:lnTo>
                  <a:pt x="70559" y="3847"/>
                </a:lnTo>
                <a:close/>
              </a:path>
              <a:path w="74295" h="77469">
                <a:moveTo>
                  <a:pt x="6215" y="2866"/>
                </a:moveTo>
                <a:lnTo>
                  <a:pt x="5039" y="3356"/>
                </a:lnTo>
                <a:lnTo>
                  <a:pt x="5724" y="3356"/>
                </a:lnTo>
                <a:lnTo>
                  <a:pt x="6215" y="2866"/>
                </a:lnTo>
                <a:close/>
              </a:path>
              <a:path w="74295" h="77469">
                <a:moveTo>
                  <a:pt x="67199" y="2866"/>
                </a:moveTo>
                <a:lnTo>
                  <a:pt x="6215" y="2866"/>
                </a:lnTo>
                <a:lnTo>
                  <a:pt x="5724" y="3356"/>
                </a:lnTo>
                <a:lnTo>
                  <a:pt x="67199" y="3356"/>
                </a:lnTo>
                <a:lnTo>
                  <a:pt x="67199" y="2866"/>
                </a:lnTo>
                <a:close/>
              </a:path>
              <a:path w="74295" h="77469">
                <a:moveTo>
                  <a:pt x="70559" y="1680"/>
                </a:moveTo>
                <a:lnTo>
                  <a:pt x="67199" y="1680"/>
                </a:lnTo>
                <a:lnTo>
                  <a:pt x="68879" y="3356"/>
                </a:lnTo>
                <a:lnTo>
                  <a:pt x="70559" y="3356"/>
                </a:lnTo>
                <a:lnTo>
                  <a:pt x="70559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261303" y="2218910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5" h="77469">
                <a:moveTo>
                  <a:pt x="6719" y="3356"/>
                </a:moveTo>
                <a:lnTo>
                  <a:pt x="4334" y="3356"/>
                </a:lnTo>
                <a:lnTo>
                  <a:pt x="0" y="7694"/>
                </a:lnTo>
                <a:lnTo>
                  <a:pt x="0" y="69483"/>
                </a:lnTo>
                <a:lnTo>
                  <a:pt x="7694" y="77176"/>
                </a:lnTo>
                <a:lnTo>
                  <a:pt x="69584" y="77176"/>
                </a:lnTo>
                <a:lnTo>
                  <a:pt x="72468" y="74312"/>
                </a:lnTo>
                <a:lnTo>
                  <a:pt x="9575" y="74312"/>
                </a:lnTo>
                <a:lnTo>
                  <a:pt x="8399" y="73821"/>
                </a:lnTo>
                <a:lnTo>
                  <a:pt x="9083" y="73821"/>
                </a:lnTo>
                <a:lnTo>
                  <a:pt x="4044" y="68788"/>
                </a:lnTo>
                <a:lnTo>
                  <a:pt x="3359" y="68788"/>
                </a:lnTo>
                <a:lnTo>
                  <a:pt x="2855" y="67601"/>
                </a:lnTo>
                <a:lnTo>
                  <a:pt x="3359" y="67601"/>
                </a:lnTo>
                <a:lnTo>
                  <a:pt x="3359" y="9576"/>
                </a:lnTo>
                <a:lnTo>
                  <a:pt x="2855" y="9576"/>
                </a:lnTo>
                <a:lnTo>
                  <a:pt x="3359" y="8390"/>
                </a:lnTo>
                <a:lnTo>
                  <a:pt x="4043" y="8390"/>
                </a:lnTo>
                <a:lnTo>
                  <a:pt x="5724" y="6710"/>
                </a:lnTo>
                <a:lnTo>
                  <a:pt x="5039" y="6710"/>
                </a:lnTo>
                <a:lnTo>
                  <a:pt x="6215" y="6219"/>
                </a:lnTo>
                <a:lnTo>
                  <a:pt x="10079" y="6219"/>
                </a:lnTo>
                <a:lnTo>
                  <a:pt x="10079" y="5033"/>
                </a:lnTo>
                <a:lnTo>
                  <a:pt x="6719" y="5033"/>
                </a:lnTo>
                <a:lnTo>
                  <a:pt x="6719" y="3356"/>
                </a:lnTo>
                <a:close/>
              </a:path>
              <a:path w="74295" h="77469">
                <a:moveTo>
                  <a:pt x="9083" y="73821"/>
                </a:moveTo>
                <a:lnTo>
                  <a:pt x="8399" y="73821"/>
                </a:lnTo>
                <a:lnTo>
                  <a:pt x="9575" y="74312"/>
                </a:lnTo>
                <a:lnTo>
                  <a:pt x="9083" y="73821"/>
                </a:lnTo>
                <a:close/>
              </a:path>
              <a:path w="74295" h="77469">
                <a:moveTo>
                  <a:pt x="68195" y="73821"/>
                </a:moveTo>
                <a:lnTo>
                  <a:pt x="9083" y="73821"/>
                </a:lnTo>
                <a:lnTo>
                  <a:pt x="9575" y="74312"/>
                </a:lnTo>
                <a:lnTo>
                  <a:pt x="67703" y="74312"/>
                </a:lnTo>
                <a:lnTo>
                  <a:pt x="68195" y="73821"/>
                </a:lnTo>
                <a:close/>
              </a:path>
              <a:path w="74295" h="77469">
                <a:moveTo>
                  <a:pt x="70592" y="71427"/>
                </a:moveTo>
                <a:lnTo>
                  <a:pt x="67703" y="74312"/>
                </a:lnTo>
                <a:lnTo>
                  <a:pt x="68912" y="73821"/>
                </a:lnTo>
                <a:lnTo>
                  <a:pt x="72963" y="73821"/>
                </a:lnTo>
                <a:lnTo>
                  <a:pt x="73952" y="72838"/>
                </a:lnTo>
                <a:lnTo>
                  <a:pt x="73952" y="72143"/>
                </a:lnTo>
                <a:lnTo>
                  <a:pt x="70592" y="72143"/>
                </a:lnTo>
                <a:lnTo>
                  <a:pt x="70592" y="71427"/>
                </a:lnTo>
                <a:close/>
              </a:path>
              <a:path w="74295" h="77469">
                <a:moveTo>
                  <a:pt x="72963" y="73821"/>
                </a:moveTo>
                <a:lnTo>
                  <a:pt x="68912" y="73821"/>
                </a:lnTo>
                <a:lnTo>
                  <a:pt x="67703" y="74312"/>
                </a:lnTo>
                <a:lnTo>
                  <a:pt x="72468" y="74312"/>
                </a:lnTo>
                <a:lnTo>
                  <a:pt x="72963" y="73821"/>
                </a:lnTo>
                <a:close/>
              </a:path>
              <a:path w="74295" h="77469">
                <a:moveTo>
                  <a:pt x="71063" y="70957"/>
                </a:moveTo>
                <a:lnTo>
                  <a:pt x="70592" y="71427"/>
                </a:lnTo>
                <a:lnTo>
                  <a:pt x="70592" y="72143"/>
                </a:lnTo>
                <a:lnTo>
                  <a:pt x="71063" y="70957"/>
                </a:lnTo>
                <a:close/>
              </a:path>
              <a:path w="74295" h="77469">
                <a:moveTo>
                  <a:pt x="73952" y="70957"/>
                </a:moveTo>
                <a:lnTo>
                  <a:pt x="71063" y="70957"/>
                </a:lnTo>
                <a:lnTo>
                  <a:pt x="70592" y="72143"/>
                </a:lnTo>
                <a:lnTo>
                  <a:pt x="73952" y="72143"/>
                </a:lnTo>
                <a:lnTo>
                  <a:pt x="73952" y="70957"/>
                </a:lnTo>
                <a:close/>
              </a:path>
              <a:path w="74295" h="77469">
                <a:moveTo>
                  <a:pt x="70592" y="5033"/>
                </a:moveTo>
                <a:lnTo>
                  <a:pt x="70592" y="71427"/>
                </a:lnTo>
                <a:lnTo>
                  <a:pt x="71063" y="70957"/>
                </a:lnTo>
                <a:lnTo>
                  <a:pt x="73952" y="70957"/>
                </a:lnTo>
                <a:lnTo>
                  <a:pt x="73952" y="6710"/>
                </a:lnTo>
                <a:lnTo>
                  <a:pt x="72272" y="6710"/>
                </a:lnTo>
                <a:lnTo>
                  <a:pt x="70592" y="5033"/>
                </a:lnTo>
                <a:close/>
              </a:path>
              <a:path w="74295" h="77469">
                <a:moveTo>
                  <a:pt x="2855" y="67601"/>
                </a:moveTo>
                <a:lnTo>
                  <a:pt x="3359" y="68788"/>
                </a:lnTo>
                <a:lnTo>
                  <a:pt x="3359" y="68105"/>
                </a:lnTo>
                <a:lnTo>
                  <a:pt x="2855" y="67601"/>
                </a:lnTo>
                <a:close/>
              </a:path>
              <a:path w="74295" h="77469">
                <a:moveTo>
                  <a:pt x="3359" y="68105"/>
                </a:moveTo>
                <a:lnTo>
                  <a:pt x="3359" y="68788"/>
                </a:lnTo>
                <a:lnTo>
                  <a:pt x="4044" y="68788"/>
                </a:lnTo>
                <a:lnTo>
                  <a:pt x="3359" y="68105"/>
                </a:lnTo>
                <a:close/>
              </a:path>
              <a:path w="74295" h="77469">
                <a:moveTo>
                  <a:pt x="3359" y="67601"/>
                </a:moveTo>
                <a:lnTo>
                  <a:pt x="2855" y="67601"/>
                </a:lnTo>
                <a:lnTo>
                  <a:pt x="3359" y="68105"/>
                </a:lnTo>
                <a:lnTo>
                  <a:pt x="3359" y="67601"/>
                </a:lnTo>
                <a:close/>
              </a:path>
              <a:path w="74295" h="77469">
                <a:moveTo>
                  <a:pt x="3359" y="8390"/>
                </a:moveTo>
                <a:lnTo>
                  <a:pt x="2855" y="9576"/>
                </a:lnTo>
                <a:lnTo>
                  <a:pt x="3359" y="9072"/>
                </a:lnTo>
                <a:lnTo>
                  <a:pt x="3359" y="8390"/>
                </a:lnTo>
                <a:close/>
              </a:path>
              <a:path w="74295" h="77469">
                <a:moveTo>
                  <a:pt x="3359" y="9072"/>
                </a:moveTo>
                <a:lnTo>
                  <a:pt x="2855" y="9576"/>
                </a:lnTo>
                <a:lnTo>
                  <a:pt x="3359" y="9576"/>
                </a:lnTo>
                <a:lnTo>
                  <a:pt x="3359" y="9072"/>
                </a:lnTo>
                <a:close/>
              </a:path>
              <a:path w="74295" h="77469">
                <a:moveTo>
                  <a:pt x="4043" y="8390"/>
                </a:moveTo>
                <a:lnTo>
                  <a:pt x="3359" y="8390"/>
                </a:lnTo>
                <a:lnTo>
                  <a:pt x="3359" y="9072"/>
                </a:lnTo>
                <a:lnTo>
                  <a:pt x="4043" y="8390"/>
                </a:lnTo>
                <a:close/>
              </a:path>
              <a:path w="74295" h="77469">
                <a:moveTo>
                  <a:pt x="6215" y="6219"/>
                </a:moveTo>
                <a:lnTo>
                  <a:pt x="5039" y="6710"/>
                </a:lnTo>
                <a:lnTo>
                  <a:pt x="5724" y="6710"/>
                </a:lnTo>
                <a:lnTo>
                  <a:pt x="6215" y="6219"/>
                </a:lnTo>
                <a:close/>
              </a:path>
              <a:path w="74295" h="77469">
                <a:moveTo>
                  <a:pt x="10079" y="6219"/>
                </a:moveTo>
                <a:lnTo>
                  <a:pt x="6215" y="6219"/>
                </a:lnTo>
                <a:lnTo>
                  <a:pt x="5724" y="6710"/>
                </a:lnTo>
                <a:lnTo>
                  <a:pt x="10079" y="6710"/>
                </a:lnTo>
                <a:lnTo>
                  <a:pt x="10079" y="6219"/>
                </a:lnTo>
                <a:close/>
              </a:path>
              <a:path w="74295" h="77469">
                <a:moveTo>
                  <a:pt x="67232" y="1676"/>
                </a:moveTo>
                <a:lnTo>
                  <a:pt x="67232" y="6710"/>
                </a:lnTo>
                <a:lnTo>
                  <a:pt x="70592" y="6710"/>
                </a:lnTo>
                <a:lnTo>
                  <a:pt x="70592" y="5033"/>
                </a:lnTo>
                <a:lnTo>
                  <a:pt x="67232" y="1676"/>
                </a:lnTo>
                <a:close/>
              </a:path>
              <a:path w="74295" h="77469">
                <a:moveTo>
                  <a:pt x="73952" y="3356"/>
                </a:moveTo>
                <a:lnTo>
                  <a:pt x="70592" y="3356"/>
                </a:lnTo>
                <a:lnTo>
                  <a:pt x="70592" y="5033"/>
                </a:lnTo>
                <a:lnTo>
                  <a:pt x="72272" y="6710"/>
                </a:lnTo>
                <a:lnTo>
                  <a:pt x="73952" y="6710"/>
                </a:lnTo>
                <a:lnTo>
                  <a:pt x="73952" y="3356"/>
                </a:lnTo>
                <a:close/>
              </a:path>
              <a:path w="74295" h="77469">
                <a:moveTo>
                  <a:pt x="70592" y="0"/>
                </a:moveTo>
                <a:lnTo>
                  <a:pt x="6719" y="0"/>
                </a:lnTo>
                <a:lnTo>
                  <a:pt x="6719" y="5033"/>
                </a:lnTo>
                <a:lnTo>
                  <a:pt x="10079" y="1676"/>
                </a:lnTo>
                <a:lnTo>
                  <a:pt x="70592" y="1676"/>
                </a:lnTo>
                <a:lnTo>
                  <a:pt x="70592" y="0"/>
                </a:lnTo>
                <a:close/>
              </a:path>
              <a:path w="74295" h="77469">
                <a:moveTo>
                  <a:pt x="10079" y="1676"/>
                </a:moveTo>
                <a:lnTo>
                  <a:pt x="6719" y="5033"/>
                </a:lnTo>
                <a:lnTo>
                  <a:pt x="10079" y="5033"/>
                </a:lnTo>
                <a:lnTo>
                  <a:pt x="10079" y="1676"/>
                </a:lnTo>
                <a:close/>
              </a:path>
              <a:path w="74295" h="77469">
                <a:moveTo>
                  <a:pt x="70592" y="1676"/>
                </a:moveTo>
                <a:lnTo>
                  <a:pt x="67232" y="1676"/>
                </a:lnTo>
                <a:lnTo>
                  <a:pt x="70592" y="5033"/>
                </a:lnTo>
                <a:lnTo>
                  <a:pt x="70592" y="1676"/>
                </a:lnTo>
                <a:close/>
              </a:path>
              <a:path w="74295" h="77469">
                <a:moveTo>
                  <a:pt x="67232" y="1676"/>
                </a:moveTo>
                <a:lnTo>
                  <a:pt x="10079" y="1676"/>
                </a:lnTo>
                <a:lnTo>
                  <a:pt x="10079" y="3356"/>
                </a:lnTo>
                <a:lnTo>
                  <a:pt x="67232" y="3356"/>
                </a:lnTo>
                <a:lnTo>
                  <a:pt x="67232" y="1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535242" y="2213876"/>
            <a:ext cx="71120" cy="27305"/>
          </a:xfrm>
          <a:custGeom>
            <a:avLst/>
            <a:gdLst/>
            <a:ahLst/>
            <a:cxnLst/>
            <a:rect l="l" t="t" r="r" b="b"/>
            <a:pathLst>
              <a:path w="71120" h="27305">
                <a:moveTo>
                  <a:pt x="0" y="26844"/>
                </a:moveTo>
                <a:lnTo>
                  <a:pt x="70582" y="26844"/>
                </a:lnTo>
                <a:lnTo>
                  <a:pt x="70582" y="0"/>
                </a:lnTo>
                <a:lnTo>
                  <a:pt x="0" y="0"/>
                </a:lnTo>
                <a:lnTo>
                  <a:pt x="0" y="268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266343" y="2250787"/>
            <a:ext cx="67310" cy="27305"/>
          </a:xfrm>
          <a:custGeom>
            <a:avLst/>
            <a:gdLst/>
            <a:ahLst/>
            <a:cxnLst/>
            <a:rect l="l" t="t" r="r" b="b"/>
            <a:pathLst>
              <a:path w="67310" h="27305">
                <a:moveTo>
                  <a:pt x="0" y="26844"/>
                </a:moveTo>
                <a:lnTo>
                  <a:pt x="67222" y="26844"/>
                </a:lnTo>
                <a:lnTo>
                  <a:pt x="67222" y="0"/>
                </a:lnTo>
                <a:lnTo>
                  <a:pt x="0" y="0"/>
                </a:lnTo>
                <a:lnTo>
                  <a:pt x="0" y="268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535242" y="2203810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066"/>
                </a:moveTo>
                <a:lnTo>
                  <a:pt x="70582" y="10066"/>
                </a:lnTo>
                <a:lnTo>
                  <a:pt x="7058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266343" y="2240721"/>
            <a:ext cx="67310" cy="10160"/>
          </a:xfrm>
          <a:custGeom>
            <a:avLst/>
            <a:gdLst/>
            <a:ahLst/>
            <a:cxnLst/>
            <a:rect l="l" t="t" r="r" b="b"/>
            <a:pathLst>
              <a:path w="67310" h="10160">
                <a:moveTo>
                  <a:pt x="0" y="10066"/>
                </a:moveTo>
                <a:lnTo>
                  <a:pt x="67222" y="10066"/>
                </a:lnTo>
                <a:lnTo>
                  <a:pt x="672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535242" y="2193742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0" y="10066"/>
                </a:moveTo>
                <a:lnTo>
                  <a:pt x="70582" y="10066"/>
                </a:lnTo>
                <a:lnTo>
                  <a:pt x="7058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66343" y="2230654"/>
            <a:ext cx="67310" cy="10160"/>
          </a:xfrm>
          <a:custGeom>
            <a:avLst/>
            <a:gdLst/>
            <a:ahLst/>
            <a:cxnLst/>
            <a:rect l="l" t="t" r="r" b="b"/>
            <a:pathLst>
              <a:path w="67310" h="10160">
                <a:moveTo>
                  <a:pt x="0" y="10066"/>
                </a:moveTo>
                <a:lnTo>
                  <a:pt x="67222" y="10066"/>
                </a:lnTo>
                <a:lnTo>
                  <a:pt x="67222" y="0"/>
                </a:lnTo>
                <a:lnTo>
                  <a:pt x="0" y="0"/>
                </a:lnTo>
                <a:lnTo>
                  <a:pt x="0" y="10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625994" y="2197099"/>
            <a:ext cx="90805" cy="50800"/>
          </a:xfrm>
          <a:custGeom>
            <a:avLst/>
            <a:gdLst/>
            <a:ahLst/>
            <a:cxnLst/>
            <a:rect l="l" t="t" r="r" b="b"/>
            <a:pathLst>
              <a:path w="90804" h="50800">
                <a:moveTo>
                  <a:pt x="63839" y="0"/>
                </a:moveTo>
                <a:lnTo>
                  <a:pt x="0" y="0"/>
                </a:lnTo>
                <a:lnTo>
                  <a:pt x="0" y="50332"/>
                </a:lnTo>
                <a:lnTo>
                  <a:pt x="40319" y="50332"/>
                </a:lnTo>
                <a:lnTo>
                  <a:pt x="47039" y="46978"/>
                </a:lnTo>
                <a:lnTo>
                  <a:pt x="87359" y="46978"/>
                </a:lnTo>
                <a:lnTo>
                  <a:pt x="90752" y="43621"/>
                </a:lnTo>
                <a:lnTo>
                  <a:pt x="90752" y="3356"/>
                </a:lnTo>
                <a:lnTo>
                  <a:pt x="70559" y="3356"/>
                </a:lnTo>
                <a:lnTo>
                  <a:pt x="6383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353736" y="2234010"/>
            <a:ext cx="94615" cy="50800"/>
          </a:xfrm>
          <a:custGeom>
            <a:avLst/>
            <a:gdLst/>
            <a:ahLst/>
            <a:cxnLst/>
            <a:rect l="l" t="t" r="r" b="b"/>
            <a:pathLst>
              <a:path w="94614" h="50800">
                <a:moveTo>
                  <a:pt x="53759" y="0"/>
                </a:moveTo>
                <a:lnTo>
                  <a:pt x="0" y="0"/>
                </a:lnTo>
                <a:lnTo>
                  <a:pt x="0" y="50332"/>
                </a:lnTo>
                <a:lnTo>
                  <a:pt x="53759" y="50332"/>
                </a:lnTo>
                <a:lnTo>
                  <a:pt x="60479" y="46976"/>
                </a:lnTo>
                <a:lnTo>
                  <a:pt x="94112" y="46976"/>
                </a:lnTo>
                <a:lnTo>
                  <a:pt x="94112" y="3353"/>
                </a:lnTo>
                <a:lnTo>
                  <a:pt x="60479" y="3353"/>
                </a:lnTo>
                <a:lnTo>
                  <a:pt x="5375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620954" y="2195422"/>
            <a:ext cx="97790" cy="50800"/>
          </a:xfrm>
          <a:custGeom>
            <a:avLst/>
            <a:gdLst/>
            <a:ahLst/>
            <a:cxnLst/>
            <a:rect l="l" t="t" r="r" b="b"/>
            <a:pathLst>
              <a:path w="97790" h="50800">
                <a:moveTo>
                  <a:pt x="79362" y="0"/>
                </a:moveTo>
                <a:lnTo>
                  <a:pt x="0" y="0"/>
                </a:lnTo>
                <a:lnTo>
                  <a:pt x="0" y="50332"/>
                </a:lnTo>
                <a:lnTo>
                  <a:pt x="86384" y="50332"/>
                </a:lnTo>
                <a:lnTo>
                  <a:pt x="88068" y="48655"/>
                </a:lnTo>
                <a:lnTo>
                  <a:pt x="3359" y="48655"/>
                </a:lnTo>
                <a:lnTo>
                  <a:pt x="1679" y="46975"/>
                </a:lnTo>
                <a:lnTo>
                  <a:pt x="3359" y="46975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82728" y="1676"/>
                </a:lnTo>
                <a:lnTo>
                  <a:pt x="79362" y="0"/>
                </a:lnTo>
                <a:close/>
              </a:path>
              <a:path w="97790" h="50800">
                <a:moveTo>
                  <a:pt x="3359" y="46975"/>
                </a:moveTo>
                <a:lnTo>
                  <a:pt x="1679" y="46975"/>
                </a:lnTo>
                <a:lnTo>
                  <a:pt x="3359" y="48655"/>
                </a:lnTo>
                <a:lnTo>
                  <a:pt x="3359" y="46975"/>
                </a:lnTo>
                <a:close/>
              </a:path>
              <a:path w="97790" h="50800">
                <a:moveTo>
                  <a:pt x="84999" y="46975"/>
                </a:moveTo>
                <a:lnTo>
                  <a:pt x="3359" y="46975"/>
                </a:lnTo>
                <a:lnTo>
                  <a:pt x="3359" y="48655"/>
                </a:lnTo>
                <a:lnTo>
                  <a:pt x="88068" y="48655"/>
                </a:lnTo>
                <a:lnTo>
                  <a:pt x="89259" y="47469"/>
                </a:lnTo>
                <a:lnTo>
                  <a:pt x="84503" y="47469"/>
                </a:lnTo>
                <a:lnTo>
                  <a:pt x="84999" y="46975"/>
                </a:lnTo>
                <a:close/>
              </a:path>
              <a:path w="97790" h="50800">
                <a:moveTo>
                  <a:pt x="94079" y="43621"/>
                </a:moveTo>
                <a:lnTo>
                  <a:pt x="88367" y="43621"/>
                </a:lnTo>
                <a:lnTo>
                  <a:pt x="84503" y="47469"/>
                </a:lnTo>
                <a:lnTo>
                  <a:pt x="85679" y="46975"/>
                </a:lnTo>
                <a:lnTo>
                  <a:pt x="89039" y="46975"/>
                </a:lnTo>
                <a:lnTo>
                  <a:pt x="90248" y="46484"/>
                </a:lnTo>
                <a:lnTo>
                  <a:pt x="97472" y="46484"/>
                </a:lnTo>
                <a:lnTo>
                  <a:pt x="97472" y="45298"/>
                </a:lnTo>
                <a:lnTo>
                  <a:pt x="94079" y="45298"/>
                </a:lnTo>
                <a:lnTo>
                  <a:pt x="94079" y="43621"/>
                </a:lnTo>
                <a:close/>
              </a:path>
              <a:path w="97790" h="50800">
                <a:moveTo>
                  <a:pt x="90248" y="46484"/>
                </a:moveTo>
                <a:lnTo>
                  <a:pt x="89039" y="46975"/>
                </a:lnTo>
                <a:lnTo>
                  <a:pt x="85679" y="46975"/>
                </a:lnTo>
                <a:lnTo>
                  <a:pt x="84503" y="47469"/>
                </a:lnTo>
                <a:lnTo>
                  <a:pt x="89259" y="47469"/>
                </a:lnTo>
                <a:lnTo>
                  <a:pt x="90248" y="46484"/>
                </a:lnTo>
                <a:close/>
              </a:path>
              <a:path w="97790" h="50800">
                <a:moveTo>
                  <a:pt x="97472" y="46484"/>
                </a:moveTo>
                <a:lnTo>
                  <a:pt x="90248" y="46484"/>
                </a:lnTo>
                <a:lnTo>
                  <a:pt x="89756" y="46975"/>
                </a:lnTo>
                <a:lnTo>
                  <a:pt x="97472" y="46975"/>
                </a:lnTo>
                <a:lnTo>
                  <a:pt x="97472" y="46484"/>
                </a:lnTo>
                <a:close/>
              </a:path>
              <a:path w="97790" h="50800">
                <a:moveTo>
                  <a:pt x="94079" y="5033"/>
                </a:moveTo>
                <a:lnTo>
                  <a:pt x="94079" y="45298"/>
                </a:lnTo>
                <a:lnTo>
                  <a:pt x="95792" y="43621"/>
                </a:lnTo>
                <a:lnTo>
                  <a:pt x="97472" y="43621"/>
                </a:lnTo>
                <a:lnTo>
                  <a:pt x="97472" y="6710"/>
                </a:lnTo>
                <a:lnTo>
                  <a:pt x="95792" y="6710"/>
                </a:lnTo>
                <a:lnTo>
                  <a:pt x="94079" y="5033"/>
                </a:lnTo>
                <a:close/>
              </a:path>
              <a:path w="97790" h="50800">
                <a:moveTo>
                  <a:pt x="97472" y="43621"/>
                </a:moveTo>
                <a:lnTo>
                  <a:pt x="95792" y="43621"/>
                </a:lnTo>
                <a:lnTo>
                  <a:pt x="94079" y="45298"/>
                </a:lnTo>
                <a:lnTo>
                  <a:pt x="97472" y="45298"/>
                </a:lnTo>
                <a:lnTo>
                  <a:pt x="97472" y="43621"/>
                </a:lnTo>
                <a:close/>
              </a:path>
              <a:path w="97790" h="50800">
                <a:moveTo>
                  <a:pt x="78220" y="3178"/>
                </a:moveTo>
                <a:lnTo>
                  <a:pt x="85309" y="6710"/>
                </a:lnTo>
                <a:lnTo>
                  <a:pt x="94079" y="6710"/>
                </a:lnTo>
                <a:lnTo>
                  <a:pt x="94079" y="5033"/>
                </a:lnTo>
                <a:lnTo>
                  <a:pt x="97472" y="5033"/>
                </a:lnTo>
                <a:lnTo>
                  <a:pt x="97472" y="3531"/>
                </a:lnTo>
                <a:lnTo>
                  <a:pt x="86451" y="3531"/>
                </a:lnTo>
                <a:lnTo>
                  <a:pt x="85679" y="3353"/>
                </a:lnTo>
                <a:lnTo>
                  <a:pt x="78959" y="3353"/>
                </a:lnTo>
                <a:lnTo>
                  <a:pt x="78220" y="3178"/>
                </a:lnTo>
                <a:close/>
              </a:path>
              <a:path w="97790" h="50800">
                <a:moveTo>
                  <a:pt x="97472" y="5033"/>
                </a:moveTo>
                <a:lnTo>
                  <a:pt x="94079" y="5033"/>
                </a:lnTo>
                <a:lnTo>
                  <a:pt x="95792" y="6710"/>
                </a:lnTo>
                <a:lnTo>
                  <a:pt x="97472" y="6710"/>
                </a:lnTo>
                <a:lnTo>
                  <a:pt x="97472" y="5033"/>
                </a:lnTo>
                <a:close/>
              </a:path>
              <a:path w="97790" h="50800">
                <a:moveTo>
                  <a:pt x="85743" y="3178"/>
                </a:moveTo>
                <a:lnTo>
                  <a:pt x="78220" y="3178"/>
                </a:lnTo>
                <a:lnTo>
                  <a:pt x="78959" y="3353"/>
                </a:lnTo>
                <a:lnTo>
                  <a:pt x="85679" y="3353"/>
                </a:lnTo>
                <a:lnTo>
                  <a:pt x="86451" y="3531"/>
                </a:lnTo>
                <a:lnTo>
                  <a:pt x="85743" y="3178"/>
                </a:lnTo>
                <a:close/>
              </a:path>
              <a:path w="97790" h="50800">
                <a:moveTo>
                  <a:pt x="97472" y="3353"/>
                </a:moveTo>
                <a:lnTo>
                  <a:pt x="86094" y="3353"/>
                </a:lnTo>
                <a:lnTo>
                  <a:pt x="86451" y="3531"/>
                </a:lnTo>
                <a:lnTo>
                  <a:pt x="97472" y="3531"/>
                </a:lnTo>
                <a:lnTo>
                  <a:pt x="97472" y="3353"/>
                </a:lnTo>
                <a:close/>
              </a:path>
              <a:path w="97790" h="50800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97790" h="50800">
                <a:moveTo>
                  <a:pt x="82728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78570" y="3353"/>
                </a:lnTo>
                <a:lnTo>
                  <a:pt x="78220" y="3178"/>
                </a:lnTo>
                <a:lnTo>
                  <a:pt x="85743" y="3178"/>
                </a:lnTo>
                <a:lnTo>
                  <a:pt x="82728" y="1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352056" y="2232330"/>
            <a:ext cx="97790" cy="53975"/>
          </a:xfrm>
          <a:custGeom>
            <a:avLst/>
            <a:gdLst/>
            <a:ahLst/>
            <a:cxnLst/>
            <a:rect l="l" t="t" r="r" b="b"/>
            <a:pathLst>
              <a:path w="97789" h="53975">
                <a:moveTo>
                  <a:pt x="7223" y="49842"/>
                </a:moveTo>
                <a:lnTo>
                  <a:pt x="11054" y="53690"/>
                </a:lnTo>
                <a:lnTo>
                  <a:pt x="25602" y="53690"/>
                </a:lnTo>
                <a:lnTo>
                  <a:pt x="31350" y="50825"/>
                </a:lnTo>
                <a:lnTo>
                  <a:pt x="12935" y="50825"/>
                </a:lnTo>
                <a:lnTo>
                  <a:pt x="11759" y="50334"/>
                </a:lnTo>
                <a:lnTo>
                  <a:pt x="8399" y="50334"/>
                </a:lnTo>
                <a:lnTo>
                  <a:pt x="7223" y="49842"/>
                </a:lnTo>
                <a:close/>
              </a:path>
              <a:path w="97789" h="53975">
                <a:moveTo>
                  <a:pt x="11957" y="49842"/>
                </a:moveTo>
                <a:lnTo>
                  <a:pt x="7223" y="49842"/>
                </a:lnTo>
                <a:lnTo>
                  <a:pt x="8399" y="50334"/>
                </a:lnTo>
                <a:lnTo>
                  <a:pt x="11759" y="50334"/>
                </a:lnTo>
                <a:lnTo>
                  <a:pt x="12935" y="50825"/>
                </a:lnTo>
                <a:lnTo>
                  <a:pt x="11957" y="49842"/>
                </a:lnTo>
                <a:close/>
              </a:path>
              <a:path w="97789" h="53975">
                <a:moveTo>
                  <a:pt x="24814" y="50334"/>
                </a:moveTo>
                <a:lnTo>
                  <a:pt x="12446" y="50334"/>
                </a:lnTo>
                <a:lnTo>
                  <a:pt x="12935" y="50825"/>
                </a:lnTo>
                <a:lnTo>
                  <a:pt x="31350" y="50825"/>
                </a:lnTo>
                <a:lnTo>
                  <a:pt x="31981" y="50511"/>
                </a:lnTo>
                <a:lnTo>
                  <a:pt x="24460" y="50511"/>
                </a:lnTo>
                <a:lnTo>
                  <a:pt x="24814" y="50334"/>
                </a:lnTo>
                <a:close/>
              </a:path>
              <a:path w="97789" h="53975">
                <a:moveTo>
                  <a:pt x="88654" y="46978"/>
                </a:moveTo>
                <a:lnTo>
                  <a:pt x="31516" y="46978"/>
                </a:lnTo>
                <a:lnTo>
                  <a:pt x="24460" y="50511"/>
                </a:lnTo>
                <a:lnTo>
                  <a:pt x="25199" y="50334"/>
                </a:lnTo>
                <a:lnTo>
                  <a:pt x="31919" y="50334"/>
                </a:lnTo>
                <a:lnTo>
                  <a:pt x="32692" y="50157"/>
                </a:lnTo>
                <a:lnTo>
                  <a:pt x="89830" y="50157"/>
                </a:lnTo>
                <a:lnTo>
                  <a:pt x="95836" y="47155"/>
                </a:lnTo>
                <a:lnTo>
                  <a:pt x="88299" y="47155"/>
                </a:lnTo>
                <a:lnTo>
                  <a:pt x="88654" y="46978"/>
                </a:lnTo>
                <a:close/>
              </a:path>
              <a:path w="97789" h="53975">
                <a:moveTo>
                  <a:pt x="32692" y="50157"/>
                </a:moveTo>
                <a:lnTo>
                  <a:pt x="31919" y="50334"/>
                </a:lnTo>
                <a:lnTo>
                  <a:pt x="25199" y="50334"/>
                </a:lnTo>
                <a:lnTo>
                  <a:pt x="24460" y="50511"/>
                </a:lnTo>
                <a:lnTo>
                  <a:pt x="31981" y="50511"/>
                </a:lnTo>
                <a:lnTo>
                  <a:pt x="32692" y="50157"/>
                </a:lnTo>
                <a:close/>
              </a:path>
              <a:path w="97789" h="53975">
                <a:moveTo>
                  <a:pt x="65922" y="0"/>
                </a:moveTo>
                <a:lnTo>
                  <a:pt x="0" y="0"/>
                </a:lnTo>
                <a:lnTo>
                  <a:pt x="0" y="50334"/>
                </a:lnTo>
                <a:lnTo>
                  <a:pt x="7713" y="50334"/>
                </a:lnTo>
                <a:lnTo>
                  <a:pt x="7223" y="49842"/>
                </a:lnTo>
                <a:lnTo>
                  <a:pt x="11957" y="49842"/>
                </a:lnTo>
                <a:lnTo>
                  <a:pt x="10775" y="48656"/>
                </a:lnTo>
                <a:lnTo>
                  <a:pt x="3359" y="48656"/>
                </a:lnTo>
                <a:lnTo>
                  <a:pt x="1679" y="46978"/>
                </a:lnTo>
                <a:lnTo>
                  <a:pt x="3359" y="46978"/>
                </a:lnTo>
                <a:lnTo>
                  <a:pt x="3359" y="3356"/>
                </a:lnTo>
                <a:lnTo>
                  <a:pt x="1679" y="3356"/>
                </a:lnTo>
                <a:lnTo>
                  <a:pt x="3359" y="1680"/>
                </a:lnTo>
                <a:lnTo>
                  <a:pt x="69292" y="1680"/>
                </a:lnTo>
                <a:lnTo>
                  <a:pt x="65922" y="0"/>
                </a:lnTo>
                <a:close/>
              </a:path>
              <a:path w="97789" h="53975">
                <a:moveTo>
                  <a:pt x="89830" y="50157"/>
                </a:moveTo>
                <a:lnTo>
                  <a:pt x="32692" y="50157"/>
                </a:lnTo>
                <a:lnTo>
                  <a:pt x="32337" y="50334"/>
                </a:lnTo>
                <a:lnTo>
                  <a:pt x="89475" y="50334"/>
                </a:lnTo>
                <a:lnTo>
                  <a:pt x="89830" y="50157"/>
                </a:lnTo>
                <a:close/>
              </a:path>
              <a:path w="97789" h="53975">
                <a:moveTo>
                  <a:pt x="3359" y="46978"/>
                </a:moveTo>
                <a:lnTo>
                  <a:pt x="1679" y="46978"/>
                </a:lnTo>
                <a:lnTo>
                  <a:pt x="3359" y="48656"/>
                </a:lnTo>
                <a:lnTo>
                  <a:pt x="3359" y="46978"/>
                </a:lnTo>
                <a:close/>
              </a:path>
              <a:path w="97789" h="53975">
                <a:moveTo>
                  <a:pt x="9105" y="46978"/>
                </a:moveTo>
                <a:lnTo>
                  <a:pt x="3359" y="46978"/>
                </a:lnTo>
                <a:lnTo>
                  <a:pt x="3359" y="48656"/>
                </a:lnTo>
                <a:lnTo>
                  <a:pt x="10775" y="48656"/>
                </a:lnTo>
                <a:lnTo>
                  <a:pt x="9105" y="46978"/>
                </a:lnTo>
                <a:close/>
              </a:path>
              <a:path w="97789" h="53975">
                <a:moveTo>
                  <a:pt x="94112" y="44253"/>
                </a:moveTo>
                <a:lnTo>
                  <a:pt x="88299" y="47155"/>
                </a:lnTo>
                <a:lnTo>
                  <a:pt x="89072" y="46978"/>
                </a:lnTo>
                <a:lnTo>
                  <a:pt x="96190" y="46978"/>
                </a:lnTo>
                <a:lnTo>
                  <a:pt x="97472" y="46337"/>
                </a:lnTo>
                <a:lnTo>
                  <a:pt x="97472" y="45300"/>
                </a:lnTo>
                <a:lnTo>
                  <a:pt x="94112" y="45300"/>
                </a:lnTo>
                <a:lnTo>
                  <a:pt x="94112" y="44253"/>
                </a:lnTo>
                <a:close/>
              </a:path>
              <a:path w="97789" h="53975">
                <a:moveTo>
                  <a:pt x="96190" y="46978"/>
                </a:moveTo>
                <a:lnTo>
                  <a:pt x="89072" y="46978"/>
                </a:lnTo>
                <a:lnTo>
                  <a:pt x="88299" y="47155"/>
                </a:lnTo>
                <a:lnTo>
                  <a:pt x="95836" y="47155"/>
                </a:lnTo>
                <a:lnTo>
                  <a:pt x="96190" y="46978"/>
                </a:lnTo>
                <a:close/>
              </a:path>
              <a:path w="97789" h="53975">
                <a:moveTo>
                  <a:pt x="95019" y="43800"/>
                </a:moveTo>
                <a:lnTo>
                  <a:pt x="94112" y="44253"/>
                </a:lnTo>
                <a:lnTo>
                  <a:pt x="94112" y="45300"/>
                </a:lnTo>
                <a:lnTo>
                  <a:pt x="95019" y="43800"/>
                </a:lnTo>
                <a:close/>
              </a:path>
              <a:path w="97789" h="53975">
                <a:moveTo>
                  <a:pt x="97472" y="43800"/>
                </a:moveTo>
                <a:lnTo>
                  <a:pt x="95019" y="43800"/>
                </a:lnTo>
                <a:lnTo>
                  <a:pt x="94112" y="45300"/>
                </a:lnTo>
                <a:lnTo>
                  <a:pt x="97472" y="45300"/>
                </a:lnTo>
                <a:lnTo>
                  <a:pt x="97472" y="43800"/>
                </a:lnTo>
                <a:close/>
              </a:path>
              <a:path w="97789" h="53975">
                <a:moveTo>
                  <a:pt x="94112" y="5033"/>
                </a:moveTo>
                <a:lnTo>
                  <a:pt x="94112" y="44253"/>
                </a:lnTo>
                <a:lnTo>
                  <a:pt x="95019" y="43800"/>
                </a:lnTo>
                <a:lnTo>
                  <a:pt x="97472" y="43800"/>
                </a:lnTo>
                <a:lnTo>
                  <a:pt x="97472" y="6713"/>
                </a:lnTo>
                <a:lnTo>
                  <a:pt x="95792" y="6713"/>
                </a:lnTo>
                <a:lnTo>
                  <a:pt x="94112" y="5033"/>
                </a:lnTo>
                <a:close/>
              </a:path>
              <a:path w="97789" h="53975">
                <a:moveTo>
                  <a:pt x="64780" y="3178"/>
                </a:moveTo>
                <a:lnTo>
                  <a:pt x="71869" y="6713"/>
                </a:lnTo>
                <a:lnTo>
                  <a:pt x="94112" y="6713"/>
                </a:lnTo>
                <a:lnTo>
                  <a:pt x="94112" y="5033"/>
                </a:lnTo>
                <a:lnTo>
                  <a:pt x="97472" y="5033"/>
                </a:lnTo>
                <a:lnTo>
                  <a:pt x="97472" y="3534"/>
                </a:lnTo>
                <a:lnTo>
                  <a:pt x="73012" y="3534"/>
                </a:lnTo>
                <a:lnTo>
                  <a:pt x="72272" y="3356"/>
                </a:lnTo>
                <a:lnTo>
                  <a:pt x="65552" y="3356"/>
                </a:lnTo>
                <a:lnTo>
                  <a:pt x="64780" y="3178"/>
                </a:lnTo>
                <a:close/>
              </a:path>
              <a:path w="97789" h="53975">
                <a:moveTo>
                  <a:pt x="97472" y="5033"/>
                </a:moveTo>
                <a:lnTo>
                  <a:pt x="94112" y="5033"/>
                </a:lnTo>
                <a:lnTo>
                  <a:pt x="95792" y="6713"/>
                </a:lnTo>
                <a:lnTo>
                  <a:pt x="97472" y="6713"/>
                </a:lnTo>
                <a:lnTo>
                  <a:pt x="97472" y="5033"/>
                </a:lnTo>
                <a:close/>
              </a:path>
              <a:path w="97789" h="53975">
                <a:moveTo>
                  <a:pt x="72297" y="3178"/>
                </a:moveTo>
                <a:lnTo>
                  <a:pt x="64780" y="3178"/>
                </a:lnTo>
                <a:lnTo>
                  <a:pt x="65552" y="3356"/>
                </a:lnTo>
                <a:lnTo>
                  <a:pt x="72272" y="3356"/>
                </a:lnTo>
                <a:lnTo>
                  <a:pt x="73012" y="3534"/>
                </a:lnTo>
                <a:lnTo>
                  <a:pt x="72297" y="3178"/>
                </a:lnTo>
                <a:close/>
              </a:path>
              <a:path w="97789" h="53975">
                <a:moveTo>
                  <a:pt x="97472" y="3356"/>
                </a:moveTo>
                <a:lnTo>
                  <a:pt x="72654" y="3356"/>
                </a:lnTo>
                <a:lnTo>
                  <a:pt x="73012" y="3534"/>
                </a:lnTo>
                <a:lnTo>
                  <a:pt x="97472" y="3534"/>
                </a:lnTo>
                <a:lnTo>
                  <a:pt x="97472" y="3356"/>
                </a:lnTo>
                <a:close/>
              </a:path>
              <a:path w="97789" h="53975">
                <a:moveTo>
                  <a:pt x="3359" y="1680"/>
                </a:moveTo>
                <a:lnTo>
                  <a:pt x="1679" y="3356"/>
                </a:lnTo>
                <a:lnTo>
                  <a:pt x="3359" y="3356"/>
                </a:lnTo>
                <a:lnTo>
                  <a:pt x="3359" y="1680"/>
                </a:lnTo>
                <a:close/>
              </a:path>
              <a:path w="97789" h="53975">
                <a:moveTo>
                  <a:pt x="69292" y="1680"/>
                </a:moveTo>
                <a:lnTo>
                  <a:pt x="3359" y="1680"/>
                </a:lnTo>
                <a:lnTo>
                  <a:pt x="3359" y="3356"/>
                </a:lnTo>
                <a:lnTo>
                  <a:pt x="65137" y="3356"/>
                </a:lnTo>
                <a:lnTo>
                  <a:pt x="64780" y="3178"/>
                </a:lnTo>
                <a:lnTo>
                  <a:pt x="72297" y="3178"/>
                </a:lnTo>
                <a:lnTo>
                  <a:pt x="69292" y="1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625994" y="220903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752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625994" y="220204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09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625994" y="2197604"/>
            <a:ext cx="44450" cy="2540"/>
          </a:xfrm>
          <a:custGeom>
            <a:avLst/>
            <a:gdLst/>
            <a:ahLst/>
            <a:cxnLst/>
            <a:rect l="l" t="t" r="r" b="b"/>
            <a:pathLst>
              <a:path w="44450" h="2539">
                <a:moveTo>
                  <a:pt x="0" y="2540"/>
                </a:moveTo>
                <a:lnTo>
                  <a:pt x="43874" y="2540"/>
                </a:lnTo>
                <a:lnTo>
                  <a:pt x="43874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353736" y="2245866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752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353736" y="2236976"/>
            <a:ext cx="83820" cy="3810"/>
          </a:xfrm>
          <a:custGeom>
            <a:avLst/>
            <a:gdLst/>
            <a:ahLst/>
            <a:cxnLst/>
            <a:rect l="l" t="t" r="r" b="b"/>
            <a:pathLst>
              <a:path w="83820" h="3810">
                <a:moveTo>
                  <a:pt x="0" y="3810"/>
                </a:moveTo>
                <a:lnTo>
                  <a:pt x="83709" y="3810"/>
                </a:lnTo>
                <a:lnTo>
                  <a:pt x="837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716747" y="2203809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5" h="37464">
                <a:moveTo>
                  <a:pt x="13439" y="0"/>
                </a:moveTo>
                <a:lnTo>
                  <a:pt x="0" y="0"/>
                </a:lnTo>
                <a:lnTo>
                  <a:pt x="0" y="36911"/>
                </a:lnTo>
                <a:lnTo>
                  <a:pt x="3359" y="33554"/>
                </a:lnTo>
                <a:lnTo>
                  <a:pt x="16799" y="33554"/>
                </a:lnTo>
                <a:lnTo>
                  <a:pt x="20159" y="30201"/>
                </a:lnTo>
                <a:lnTo>
                  <a:pt x="26879" y="30201"/>
                </a:lnTo>
                <a:lnTo>
                  <a:pt x="26879" y="26844"/>
                </a:lnTo>
                <a:lnTo>
                  <a:pt x="33599" y="26844"/>
                </a:lnTo>
                <a:lnTo>
                  <a:pt x="36959" y="23491"/>
                </a:lnTo>
                <a:lnTo>
                  <a:pt x="40319" y="23491"/>
                </a:lnTo>
                <a:lnTo>
                  <a:pt x="40319" y="20134"/>
                </a:lnTo>
                <a:lnTo>
                  <a:pt x="43679" y="16777"/>
                </a:lnTo>
                <a:lnTo>
                  <a:pt x="36959" y="10067"/>
                </a:lnTo>
                <a:lnTo>
                  <a:pt x="33599" y="10067"/>
                </a:lnTo>
                <a:lnTo>
                  <a:pt x="30239" y="6710"/>
                </a:lnTo>
                <a:lnTo>
                  <a:pt x="26879" y="6710"/>
                </a:lnTo>
                <a:lnTo>
                  <a:pt x="26879" y="3356"/>
                </a:lnTo>
                <a:lnTo>
                  <a:pt x="13439" y="3356"/>
                </a:lnTo>
                <a:lnTo>
                  <a:pt x="1343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447849" y="2240720"/>
            <a:ext cx="40640" cy="37465"/>
          </a:xfrm>
          <a:custGeom>
            <a:avLst/>
            <a:gdLst/>
            <a:ahLst/>
            <a:cxnLst/>
            <a:rect l="l" t="t" r="r" b="b"/>
            <a:pathLst>
              <a:path w="40639" h="37464">
                <a:moveTo>
                  <a:pt x="6719" y="0"/>
                </a:moveTo>
                <a:lnTo>
                  <a:pt x="0" y="0"/>
                </a:lnTo>
                <a:lnTo>
                  <a:pt x="0" y="36910"/>
                </a:lnTo>
                <a:lnTo>
                  <a:pt x="3359" y="36910"/>
                </a:lnTo>
                <a:lnTo>
                  <a:pt x="6719" y="33555"/>
                </a:lnTo>
                <a:lnTo>
                  <a:pt x="20159" y="33555"/>
                </a:lnTo>
                <a:lnTo>
                  <a:pt x="23519" y="30199"/>
                </a:lnTo>
                <a:lnTo>
                  <a:pt x="26879" y="30199"/>
                </a:lnTo>
                <a:lnTo>
                  <a:pt x="33599" y="23488"/>
                </a:lnTo>
                <a:lnTo>
                  <a:pt x="36959" y="23488"/>
                </a:lnTo>
                <a:lnTo>
                  <a:pt x="40319" y="20134"/>
                </a:lnTo>
                <a:lnTo>
                  <a:pt x="40319" y="16777"/>
                </a:lnTo>
                <a:lnTo>
                  <a:pt x="36959" y="13420"/>
                </a:lnTo>
                <a:lnTo>
                  <a:pt x="33599" y="13420"/>
                </a:lnTo>
                <a:lnTo>
                  <a:pt x="26879" y="6710"/>
                </a:lnTo>
                <a:lnTo>
                  <a:pt x="23519" y="6710"/>
                </a:lnTo>
                <a:lnTo>
                  <a:pt x="20159" y="3356"/>
                </a:lnTo>
                <a:lnTo>
                  <a:pt x="10079" y="3356"/>
                </a:lnTo>
                <a:lnTo>
                  <a:pt x="671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715033" y="2202132"/>
            <a:ext cx="48260" cy="37465"/>
          </a:xfrm>
          <a:custGeom>
            <a:avLst/>
            <a:gdLst/>
            <a:ahLst/>
            <a:cxnLst/>
            <a:rect l="l" t="t" r="r" b="b"/>
            <a:pathLst>
              <a:path w="48259" h="37464">
                <a:moveTo>
                  <a:pt x="15825" y="0"/>
                </a:moveTo>
                <a:lnTo>
                  <a:pt x="0" y="0"/>
                </a:lnTo>
                <a:lnTo>
                  <a:pt x="0" y="36911"/>
                </a:lnTo>
                <a:lnTo>
                  <a:pt x="15825" y="36911"/>
                </a:lnTo>
                <a:lnTo>
                  <a:pt x="17512" y="35231"/>
                </a:lnTo>
                <a:lnTo>
                  <a:pt x="3393" y="35231"/>
                </a:lnTo>
                <a:lnTo>
                  <a:pt x="1713" y="33554"/>
                </a:lnTo>
                <a:lnTo>
                  <a:pt x="3393" y="33554"/>
                </a:lnTo>
                <a:lnTo>
                  <a:pt x="3393" y="3356"/>
                </a:lnTo>
                <a:lnTo>
                  <a:pt x="1713" y="3356"/>
                </a:lnTo>
                <a:lnTo>
                  <a:pt x="3393" y="1676"/>
                </a:lnTo>
                <a:lnTo>
                  <a:pt x="17509" y="1676"/>
                </a:lnTo>
                <a:lnTo>
                  <a:pt x="15825" y="0"/>
                </a:lnTo>
                <a:close/>
              </a:path>
              <a:path w="48259" h="37464">
                <a:moveTo>
                  <a:pt x="3393" y="33554"/>
                </a:moveTo>
                <a:lnTo>
                  <a:pt x="1713" y="33554"/>
                </a:lnTo>
                <a:lnTo>
                  <a:pt x="3393" y="35231"/>
                </a:lnTo>
                <a:lnTo>
                  <a:pt x="3393" y="33554"/>
                </a:lnTo>
                <a:close/>
              </a:path>
              <a:path w="48259" h="37464">
                <a:moveTo>
                  <a:pt x="14436" y="33554"/>
                </a:moveTo>
                <a:lnTo>
                  <a:pt x="3393" y="33554"/>
                </a:lnTo>
                <a:lnTo>
                  <a:pt x="3393" y="35231"/>
                </a:lnTo>
                <a:lnTo>
                  <a:pt x="17512" y="35231"/>
                </a:lnTo>
                <a:lnTo>
                  <a:pt x="18704" y="34045"/>
                </a:lnTo>
                <a:lnTo>
                  <a:pt x="13943" y="34045"/>
                </a:lnTo>
                <a:lnTo>
                  <a:pt x="14436" y="33554"/>
                </a:lnTo>
                <a:close/>
              </a:path>
              <a:path w="48259" h="37464">
                <a:moveTo>
                  <a:pt x="24519" y="30197"/>
                </a:moveTo>
                <a:lnTo>
                  <a:pt x="17807" y="30197"/>
                </a:lnTo>
                <a:lnTo>
                  <a:pt x="13943" y="34045"/>
                </a:lnTo>
                <a:lnTo>
                  <a:pt x="15153" y="33554"/>
                </a:lnTo>
                <a:lnTo>
                  <a:pt x="18513" y="33554"/>
                </a:lnTo>
                <a:lnTo>
                  <a:pt x="19689" y="33064"/>
                </a:lnTo>
                <a:lnTo>
                  <a:pt x="26398" y="33064"/>
                </a:lnTo>
                <a:lnTo>
                  <a:pt x="28780" y="30691"/>
                </a:lnTo>
                <a:lnTo>
                  <a:pt x="24023" y="30691"/>
                </a:lnTo>
                <a:lnTo>
                  <a:pt x="24519" y="30197"/>
                </a:lnTo>
                <a:close/>
              </a:path>
              <a:path w="48259" h="37464">
                <a:moveTo>
                  <a:pt x="19689" y="33064"/>
                </a:moveTo>
                <a:lnTo>
                  <a:pt x="18513" y="33554"/>
                </a:lnTo>
                <a:lnTo>
                  <a:pt x="15153" y="33554"/>
                </a:lnTo>
                <a:lnTo>
                  <a:pt x="13943" y="34045"/>
                </a:lnTo>
                <a:lnTo>
                  <a:pt x="18704" y="34045"/>
                </a:lnTo>
                <a:lnTo>
                  <a:pt x="19689" y="33064"/>
                </a:lnTo>
                <a:close/>
              </a:path>
              <a:path w="48259" h="37464">
                <a:moveTo>
                  <a:pt x="26398" y="33064"/>
                </a:moveTo>
                <a:lnTo>
                  <a:pt x="19689" y="33064"/>
                </a:lnTo>
                <a:lnTo>
                  <a:pt x="19196" y="33554"/>
                </a:lnTo>
                <a:lnTo>
                  <a:pt x="25905" y="33554"/>
                </a:lnTo>
                <a:lnTo>
                  <a:pt x="26398" y="33064"/>
                </a:lnTo>
                <a:close/>
              </a:path>
              <a:path w="48259" h="37464">
                <a:moveTo>
                  <a:pt x="34599" y="26844"/>
                </a:moveTo>
                <a:lnTo>
                  <a:pt x="27887" y="26844"/>
                </a:lnTo>
                <a:lnTo>
                  <a:pt x="24023" y="30691"/>
                </a:lnTo>
                <a:lnTo>
                  <a:pt x="25233" y="30197"/>
                </a:lnTo>
                <a:lnTo>
                  <a:pt x="28593" y="30197"/>
                </a:lnTo>
                <a:lnTo>
                  <a:pt x="29769" y="29707"/>
                </a:lnTo>
                <a:lnTo>
                  <a:pt x="36509" y="29707"/>
                </a:lnTo>
                <a:lnTo>
                  <a:pt x="38879" y="27335"/>
                </a:lnTo>
                <a:lnTo>
                  <a:pt x="34103" y="27335"/>
                </a:lnTo>
                <a:lnTo>
                  <a:pt x="34599" y="26844"/>
                </a:lnTo>
                <a:close/>
              </a:path>
              <a:path w="48259" h="37464">
                <a:moveTo>
                  <a:pt x="29769" y="29707"/>
                </a:moveTo>
                <a:lnTo>
                  <a:pt x="28593" y="30197"/>
                </a:lnTo>
                <a:lnTo>
                  <a:pt x="25233" y="30197"/>
                </a:lnTo>
                <a:lnTo>
                  <a:pt x="24023" y="30691"/>
                </a:lnTo>
                <a:lnTo>
                  <a:pt x="28780" y="30691"/>
                </a:lnTo>
                <a:lnTo>
                  <a:pt x="29769" y="29707"/>
                </a:lnTo>
                <a:close/>
              </a:path>
              <a:path w="48259" h="37464">
                <a:moveTo>
                  <a:pt x="36509" y="29707"/>
                </a:moveTo>
                <a:lnTo>
                  <a:pt x="29769" y="29707"/>
                </a:lnTo>
                <a:lnTo>
                  <a:pt x="29276" y="30197"/>
                </a:lnTo>
                <a:lnTo>
                  <a:pt x="36018" y="30197"/>
                </a:lnTo>
                <a:lnTo>
                  <a:pt x="36509" y="29707"/>
                </a:lnTo>
                <a:close/>
              </a:path>
              <a:path w="48259" h="37464">
                <a:moveTo>
                  <a:pt x="36993" y="24476"/>
                </a:moveTo>
                <a:lnTo>
                  <a:pt x="34103" y="27335"/>
                </a:lnTo>
                <a:lnTo>
                  <a:pt x="35313" y="26844"/>
                </a:lnTo>
                <a:lnTo>
                  <a:pt x="39369" y="26844"/>
                </a:lnTo>
                <a:lnTo>
                  <a:pt x="40353" y="25859"/>
                </a:lnTo>
                <a:lnTo>
                  <a:pt x="40353" y="25167"/>
                </a:lnTo>
                <a:lnTo>
                  <a:pt x="36993" y="25167"/>
                </a:lnTo>
                <a:lnTo>
                  <a:pt x="36993" y="24476"/>
                </a:lnTo>
                <a:close/>
              </a:path>
              <a:path w="48259" h="37464">
                <a:moveTo>
                  <a:pt x="39369" y="26844"/>
                </a:moveTo>
                <a:lnTo>
                  <a:pt x="35313" y="26844"/>
                </a:lnTo>
                <a:lnTo>
                  <a:pt x="34103" y="27335"/>
                </a:lnTo>
                <a:lnTo>
                  <a:pt x="38879" y="27335"/>
                </a:lnTo>
                <a:lnTo>
                  <a:pt x="39369" y="26844"/>
                </a:lnTo>
                <a:close/>
              </a:path>
              <a:path w="48259" h="37464">
                <a:moveTo>
                  <a:pt x="37497" y="23978"/>
                </a:moveTo>
                <a:lnTo>
                  <a:pt x="36993" y="24476"/>
                </a:lnTo>
                <a:lnTo>
                  <a:pt x="36993" y="25167"/>
                </a:lnTo>
                <a:lnTo>
                  <a:pt x="37497" y="23978"/>
                </a:lnTo>
                <a:close/>
              </a:path>
              <a:path w="48259" h="37464">
                <a:moveTo>
                  <a:pt x="40353" y="23978"/>
                </a:moveTo>
                <a:lnTo>
                  <a:pt x="37497" y="23978"/>
                </a:lnTo>
                <a:lnTo>
                  <a:pt x="36993" y="25167"/>
                </a:lnTo>
                <a:lnTo>
                  <a:pt x="40353" y="25167"/>
                </a:lnTo>
                <a:lnTo>
                  <a:pt x="40353" y="23978"/>
                </a:lnTo>
                <a:close/>
              </a:path>
              <a:path w="48259" h="37464">
                <a:moveTo>
                  <a:pt x="41348" y="20134"/>
                </a:moveTo>
                <a:lnTo>
                  <a:pt x="36993" y="20134"/>
                </a:lnTo>
                <a:lnTo>
                  <a:pt x="36993" y="24476"/>
                </a:lnTo>
                <a:lnTo>
                  <a:pt x="37497" y="23978"/>
                </a:lnTo>
                <a:lnTo>
                  <a:pt x="40353" y="23978"/>
                </a:lnTo>
                <a:lnTo>
                  <a:pt x="40353" y="23487"/>
                </a:lnTo>
                <a:lnTo>
                  <a:pt x="38673" y="23487"/>
                </a:lnTo>
                <a:lnTo>
                  <a:pt x="40353" y="21810"/>
                </a:lnTo>
                <a:lnTo>
                  <a:pt x="44417" y="21810"/>
                </a:lnTo>
                <a:lnTo>
                  <a:pt x="45605" y="20624"/>
                </a:lnTo>
                <a:lnTo>
                  <a:pt x="40857" y="20624"/>
                </a:lnTo>
                <a:lnTo>
                  <a:pt x="41348" y="20134"/>
                </a:lnTo>
                <a:close/>
              </a:path>
              <a:path w="48259" h="37464">
                <a:moveTo>
                  <a:pt x="40353" y="21810"/>
                </a:moveTo>
                <a:lnTo>
                  <a:pt x="38673" y="23487"/>
                </a:lnTo>
                <a:lnTo>
                  <a:pt x="40353" y="23487"/>
                </a:lnTo>
                <a:lnTo>
                  <a:pt x="40353" y="21810"/>
                </a:lnTo>
                <a:close/>
              </a:path>
              <a:path w="48259" h="37464">
                <a:moveTo>
                  <a:pt x="44417" y="21810"/>
                </a:moveTo>
                <a:lnTo>
                  <a:pt x="40353" y="21810"/>
                </a:lnTo>
                <a:lnTo>
                  <a:pt x="40353" y="23487"/>
                </a:lnTo>
                <a:lnTo>
                  <a:pt x="42738" y="23487"/>
                </a:lnTo>
                <a:lnTo>
                  <a:pt x="44417" y="21810"/>
                </a:lnTo>
                <a:close/>
              </a:path>
              <a:path w="48259" h="37464">
                <a:moveTo>
                  <a:pt x="43029" y="18454"/>
                </a:moveTo>
                <a:lnTo>
                  <a:pt x="40857" y="20624"/>
                </a:lnTo>
                <a:lnTo>
                  <a:pt x="42033" y="20134"/>
                </a:lnTo>
                <a:lnTo>
                  <a:pt x="46096" y="20134"/>
                </a:lnTo>
                <a:lnTo>
                  <a:pt x="46591" y="19640"/>
                </a:lnTo>
                <a:lnTo>
                  <a:pt x="44217" y="19640"/>
                </a:lnTo>
                <a:lnTo>
                  <a:pt x="43029" y="18454"/>
                </a:lnTo>
                <a:close/>
              </a:path>
              <a:path w="48259" h="37464">
                <a:moveTo>
                  <a:pt x="46096" y="20134"/>
                </a:moveTo>
                <a:lnTo>
                  <a:pt x="42033" y="20134"/>
                </a:lnTo>
                <a:lnTo>
                  <a:pt x="40857" y="20624"/>
                </a:lnTo>
                <a:lnTo>
                  <a:pt x="45605" y="20624"/>
                </a:lnTo>
                <a:lnTo>
                  <a:pt x="46096" y="20134"/>
                </a:lnTo>
                <a:close/>
              </a:path>
              <a:path w="48259" h="37464">
                <a:moveTo>
                  <a:pt x="44217" y="17267"/>
                </a:moveTo>
                <a:lnTo>
                  <a:pt x="43029" y="18454"/>
                </a:lnTo>
                <a:lnTo>
                  <a:pt x="44217" y="19640"/>
                </a:lnTo>
                <a:lnTo>
                  <a:pt x="44217" y="17267"/>
                </a:lnTo>
                <a:close/>
              </a:path>
              <a:path w="48259" h="37464">
                <a:moveTo>
                  <a:pt x="46591" y="17267"/>
                </a:moveTo>
                <a:lnTo>
                  <a:pt x="44217" y="17267"/>
                </a:lnTo>
                <a:lnTo>
                  <a:pt x="44217" y="19640"/>
                </a:lnTo>
                <a:lnTo>
                  <a:pt x="46591" y="19640"/>
                </a:lnTo>
                <a:lnTo>
                  <a:pt x="47778" y="18454"/>
                </a:lnTo>
                <a:lnTo>
                  <a:pt x="46591" y="17267"/>
                </a:lnTo>
                <a:close/>
              </a:path>
              <a:path w="48259" h="37464">
                <a:moveTo>
                  <a:pt x="40857" y="16286"/>
                </a:moveTo>
                <a:lnTo>
                  <a:pt x="43029" y="18454"/>
                </a:lnTo>
                <a:lnTo>
                  <a:pt x="44217" y="17267"/>
                </a:lnTo>
                <a:lnTo>
                  <a:pt x="46591" y="17267"/>
                </a:lnTo>
                <a:lnTo>
                  <a:pt x="46099" y="16777"/>
                </a:lnTo>
                <a:lnTo>
                  <a:pt x="42033" y="16777"/>
                </a:lnTo>
                <a:lnTo>
                  <a:pt x="40857" y="16286"/>
                </a:lnTo>
                <a:close/>
              </a:path>
              <a:path w="48259" h="37464">
                <a:moveTo>
                  <a:pt x="36993" y="12431"/>
                </a:moveTo>
                <a:lnTo>
                  <a:pt x="36993" y="16777"/>
                </a:lnTo>
                <a:lnTo>
                  <a:pt x="41348" y="16777"/>
                </a:lnTo>
                <a:lnTo>
                  <a:pt x="40857" y="16286"/>
                </a:lnTo>
                <a:lnTo>
                  <a:pt x="45608" y="16286"/>
                </a:lnTo>
                <a:lnTo>
                  <a:pt x="44421" y="15100"/>
                </a:lnTo>
                <a:lnTo>
                  <a:pt x="40353" y="15100"/>
                </a:lnTo>
                <a:lnTo>
                  <a:pt x="38673" y="13420"/>
                </a:lnTo>
                <a:lnTo>
                  <a:pt x="40353" y="13420"/>
                </a:lnTo>
                <a:lnTo>
                  <a:pt x="40353" y="12929"/>
                </a:lnTo>
                <a:lnTo>
                  <a:pt x="37497" y="12929"/>
                </a:lnTo>
                <a:lnTo>
                  <a:pt x="36993" y="12431"/>
                </a:lnTo>
                <a:close/>
              </a:path>
              <a:path w="48259" h="37464">
                <a:moveTo>
                  <a:pt x="45608" y="16286"/>
                </a:moveTo>
                <a:lnTo>
                  <a:pt x="40857" y="16286"/>
                </a:lnTo>
                <a:lnTo>
                  <a:pt x="42033" y="16777"/>
                </a:lnTo>
                <a:lnTo>
                  <a:pt x="46099" y="16777"/>
                </a:lnTo>
                <a:lnTo>
                  <a:pt x="45608" y="16286"/>
                </a:lnTo>
                <a:close/>
              </a:path>
              <a:path w="48259" h="37464">
                <a:moveTo>
                  <a:pt x="40353" y="13420"/>
                </a:moveTo>
                <a:lnTo>
                  <a:pt x="38673" y="13420"/>
                </a:lnTo>
                <a:lnTo>
                  <a:pt x="40353" y="15100"/>
                </a:lnTo>
                <a:lnTo>
                  <a:pt x="40353" y="13420"/>
                </a:lnTo>
                <a:close/>
              </a:path>
              <a:path w="48259" h="37464">
                <a:moveTo>
                  <a:pt x="42738" y="13420"/>
                </a:moveTo>
                <a:lnTo>
                  <a:pt x="40353" y="13420"/>
                </a:lnTo>
                <a:lnTo>
                  <a:pt x="40353" y="15100"/>
                </a:lnTo>
                <a:lnTo>
                  <a:pt x="44421" y="15100"/>
                </a:lnTo>
                <a:lnTo>
                  <a:pt x="42738" y="13420"/>
                </a:lnTo>
                <a:close/>
              </a:path>
              <a:path w="48259" h="37464">
                <a:moveTo>
                  <a:pt x="36993" y="11743"/>
                </a:moveTo>
                <a:lnTo>
                  <a:pt x="36993" y="12431"/>
                </a:lnTo>
                <a:lnTo>
                  <a:pt x="37497" y="12929"/>
                </a:lnTo>
                <a:lnTo>
                  <a:pt x="36993" y="11743"/>
                </a:lnTo>
                <a:close/>
              </a:path>
              <a:path w="48259" h="37464">
                <a:moveTo>
                  <a:pt x="40353" y="11743"/>
                </a:moveTo>
                <a:lnTo>
                  <a:pt x="36993" y="11743"/>
                </a:lnTo>
                <a:lnTo>
                  <a:pt x="37497" y="12929"/>
                </a:lnTo>
                <a:lnTo>
                  <a:pt x="40353" y="12929"/>
                </a:lnTo>
                <a:lnTo>
                  <a:pt x="40353" y="11743"/>
                </a:lnTo>
                <a:close/>
              </a:path>
              <a:path w="48259" h="37464">
                <a:moveTo>
                  <a:pt x="34103" y="9576"/>
                </a:moveTo>
                <a:lnTo>
                  <a:pt x="36993" y="12431"/>
                </a:lnTo>
                <a:lnTo>
                  <a:pt x="36993" y="11743"/>
                </a:lnTo>
                <a:lnTo>
                  <a:pt x="40353" y="11743"/>
                </a:lnTo>
                <a:lnTo>
                  <a:pt x="40353" y="11048"/>
                </a:lnTo>
                <a:lnTo>
                  <a:pt x="39372" y="10067"/>
                </a:lnTo>
                <a:lnTo>
                  <a:pt x="35313" y="10067"/>
                </a:lnTo>
                <a:lnTo>
                  <a:pt x="34103" y="9576"/>
                </a:lnTo>
                <a:close/>
              </a:path>
              <a:path w="48259" h="37464">
                <a:moveTo>
                  <a:pt x="24023" y="6219"/>
                </a:moveTo>
                <a:lnTo>
                  <a:pt x="27887" y="10067"/>
                </a:lnTo>
                <a:lnTo>
                  <a:pt x="34600" y="10067"/>
                </a:lnTo>
                <a:lnTo>
                  <a:pt x="34103" y="9576"/>
                </a:lnTo>
                <a:lnTo>
                  <a:pt x="38882" y="9576"/>
                </a:lnTo>
                <a:lnTo>
                  <a:pt x="36509" y="7200"/>
                </a:lnTo>
                <a:lnTo>
                  <a:pt x="29769" y="7200"/>
                </a:lnTo>
                <a:lnTo>
                  <a:pt x="28593" y="6710"/>
                </a:lnTo>
                <a:lnTo>
                  <a:pt x="25233" y="6710"/>
                </a:lnTo>
                <a:lnTo>
                  <a:pt x="24023" y="6219"/>
                </a:lnTo>
                <a:close/>
              </a:path>
              <a:path w="48259" h="37464">
                <a:moveTo>
                  <a:pt x="38882" y="9576"/>
                </a:moveTo>
                <a:lnTo>
                  <a:pt x="34103" y="9576"/>
                </a:lnTo>
                <a:lnTo>
                  <a:pt x="35313" y="10067"/>
                </a:lnTo>
                <a:lnTo>
                  <a:pt x="39372" y="10067"/>
                </a:lnTo>
                <a:lnTo>
                  <a:pt x="38882" y="9576"/>
                </a:lnTo>
                <a:close/>
              </a:path>
              <a:path w="48259" h="37464">
                <a:moveTo>
                  <a:pt x="28783" y="6219"/>
                </a:moveTo>
                <a:lnTo>
                  <a:pt x="24023" y="6219"/>
                </a:lnTo>
                <a:lnTo>
                  <a:pt x="25233" y="6710"/>
                </a:lnTo>
                <a:lnTo>
                  <a:pt x="28593" y="6710"/>
                </a:lnTo>
                <a:lnTo>
                  <a:pt x="29769" y="7200"/>
                </a:lnTo>
                <a:lnTo>
                  <a:pt x="28783" y="6219"/>
                </a:lnTo>
                <a:close/>
              </a:path>
              <a:path w="48259" h="37464">
                <a:moveTo>
                  <a:pt x="36018" y="6710"/>
                </a:moveTo>
                <a:lnTo>
                  <a:pt x="29276" y="6710"/>
                </a:lnTo>
                <a:lnTo>
                  <a:pt x="29769" y="7200"/>
                </a:lnTo>
                <a:lnTo>
                  <a:pt x="36509" y="7200"/>
                </a:lnTo>
                <a:lnTo>
                  <a:pt x="36018" y="6710"/>
                </a:lnTo>
                <a:close/>
              </a:path>
              <a:path w="48259" h="37464">
                <a:moveTo>
                  <a:pt x="13943" y="2862"/>
                </a:moveTo>
                <a:lnTo>
                  <a:pt x="17807" y="6710"/>
                </a:lnTo>
                <a:lnTo>
                  <a:pt x="24516" y="6710"/>
                </a:lnTo>
                <a:lnTo>
                  <a:pt x="24023" y="6219"/>
                </a:lnTo>
                <a:lnTo>
                  <a:pt x="28783" y="6219"/>
                </a:lnTo>
                <a:lnTo>
                  <a:pt x="26398" y="3847"/>
                </a:lnTo>
                <a:lnTo>
                  <a:pt x="19689" y="3847"/>
                </a:lnTo>
                <a:lnTo>
                  <a:pt x="18513" y="3356"/>
                </a:lnTo>
                <a:lnTo>
                  <a:pt x="15153" y="3356"/>
                </a:lnTo>
                <a:lnTo>
                  <a:pt x="13943" y="2862"/>
                </a:lnTo>
                <a:close/>
              </a:path>
              <a:path w="48259" h="37464">
                <a:moveTo>
                  <a:pt x="18700" y="2862"/>
                </a:moveTo>
                <a:lnTo>
                  <a:pt x="13943" y="2862"/>
                </a:lnTo>
                <a:lnTo>
                  <a:pt x="15153" y="3356"/>
                </a:lnTo>
                <a:lnTo>
                  <a:pt x="18513" y="3356"/>
                </a:lnTo>
                <a:lnTo>
                  <a:pt x="19689" y="3847"/>
                </a:lnTo>
                <a:lnTo>
                  <a:pt x="18700" y="2862"/>
                </a:lnTo>
                <a:close/>
              </a:path>
              <a:path w="48259" h="37464">
                <a:moveTo>
                  <a:pt x="25905" y="3356"/>
                </a:moveTo>
                <a:lnTo>
                  <a:pt x="19196" y="3356"/>
                </a:lnTo>
                <a:lnTo>
                  <a:pt x="19689" y="3847"/>
                </a:lnTo>
                <a:lnTo>
                  <a:pt x="26398" y="3847"/>
                </a:lnTo>
                <a:lnTo>
                  <a:pt x="25905" y="3356"/>
                </a:lnTo>
                <a:close/>
              </a:path>
              <a:path w="48259" h="37464">
                <a:moveTo>
                  <a:pt x="3393" y="1676"/>
                </a:moveTo>
                <a:lnTo>
                  <a:pt x="1713" y="3356"/>
                </a:lnTo>
                <a:lnTo>
                  <a:pt x="3393" y="3356"/>
                </a:lnTo>
                <a:lnTo>
                  <a:pt x="3393" y="1676"/>
                </a:lnTo>
                <a:close/>
              </a:path>
              <a:path w="48259" h="37464">
                <a:moveTo>
                  <a:pt x="17509" y="1676"/>
                </a:moveTo>
                <a:lnTo>
                  <a:pt x="3393" y="1676"/>
                </a:lnTo>
                <a:lnTo>
                  <a:pt x="3393" y="3356"/>
                </a:lnTo>
                <a:lnTo>
                  <a:pt x="14439" y="3356"/>
                </a:lnTo>
                <a:lnTo>
                  <a:pt x="13943" y="2862"/>
                </a:lnTo>
                <a:lnTo>
                  <a:pt x="18700" y="2862"/>
                </a:lnTo>
                <a:lnTo>
                  <a:pt x="17509" y="1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446169" y="2239044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4">
                <a:moveTo>
                  <a:pt x="12465" y="0"/>
                </a:moveTo>
                <a:lnTo>
                  <a:pt x="0" y="0"/>
                </a:lnTo>
                <a:lnTo>
                  <a:pt x="0" y="36909"/>
                </a:lnTo>
                <a:lnTo>
                  <a:pt x="19185" y="36909"/>
                </a:lnTo>
                <a:lnTo>
                  <a:pt x="20855" y="35231"/>
                </a:lnTo>
                <a:lnTo>
                  <a:pt x="3359" y="35231"/>
                </a:lnTo>
                <a:lnTo>
                  <a:pt x="1679" y="33554"/>
                </a:lnTo>
                <a:lnTo>
                  <a:pt x="3359" y="33554"/>
                </a:lnTo>
                <a:lnTo>
                  <a:pt x="3359" y="3353"/>
                </a:lnTo>
                <a:lnTo>
                  <a:pt x="1679" y="3353"/>
                </a:lnTo>
                <a:lnTo>
                  <a:pt x="3359" y="1676"/>
                </a:lnTo>
                <a:lnTo>
                  <a:pt x="14134" y="1676"/>
                </a:lnTo>
                <a:lnTo>
                  <a:pt x="12465" y="0"/>
                </a:lnTo>
                <a:close/>
              </a:path>
              <a:path w="44450" h="37464">
                <a:moveTo>
                  <a:pt x="3359" y="33554"/>
                </a:moveTo>
                <a:lnTo>
                  <a:pt x="1679" y="33554"/>
                </a:lnTo>
                <a:lnTo>
                  <a:pt x="3359" y="35231"/>
                </a:lnTo>
                <a:lnTo>
                  <a:pt x="3359" y="33554"/>
                </a:lnTo>
                <a:close/>
              </a:path>
              <a:path w="44450" h="37464">
                <a:moveTo>
                  <a:pt x="17793" y="33554"/>
                </a:moveTo>
                <a:lnTo>
                  <a:pt x="3359" y="33554"/>
                </a:lnTo>
                <a:lnTo>
                  <a:pt x="3359" y="35231"/>
                </a:lnTo>
                <a:lnTo>
                  <a:pt x="20855" y="35231"/>
                </a:lnTo>
                <a:lnTo>
                  <a:pt x="22037" y="34045"/>
                </a:lnTo>
                <a:lnTo>
                  <a:pt x="17303" y="34045"/>
                </a:lnTo>
                <a:lnTo>
                  <a:pt x="17793" y="33554"/>
                </a:lnTo>
                <a:close/>
              </a:path>
              <a:path w="44450" h="37464">
                <a:moveTo>
                  <a:pt x="26879" y="30198"/>
                </a:moveTo>
                <a:lnTo>
                  <a:pt x="21134" y="30198"/>
                </a:lnTo>
                <a:lnTo>
                  <a:pt x="17303" y="34045"/>
                </a:lnTo>
                <a:lnTo>
                  <a:pt x="18479" y="33554"/>
                </a:lnTo>
                <a:lnTo>
                  <a:pt x="21839" y="33554"/>
                </a:lnTo>
                <a:lnTo>
                  <a:pt x="23015" y="33062"/>
                </a:lnTo>
                <a:lnTo>
                  <a:pt x="30239" y="33062"/>
                </a:lnTo>
                <a:lnTo>
                  <a:pt x="30239" y="31876"/>
                </a:lnTo>
                <a:lnTo>
                  <a:pt x="26879" y="31876"/>
                </a:lnTo>
                <a:lnTo>
                  <a:pt x="26879" y="30198"/>
                </a:lnTo>
                <a:close/>
              </a:path>
              <a:path w="44450" h="37464">
                <a:moveTo>
                  <a:pt x="23015" y="33062"/>
                </a:moveTo>
                <a:lnTo>
                  <a:pt x="21839" y="33554"/>
                </a:lnTo>
                <a:lnTo>
                  <a:pt x="18479" y="33554"/>
                </a:lnTo>
                <a:lnTo>
                  <a:pt x="17303" y="34045"/>
                </a:lnTo>
                <a:lnTo>
                  <a:pt x="22037" y="34045"/>
                </a:lnTo>
                <a:lnTo>
                  <a:pt x="23015" y="33062"/>
                </a:lnTo>
                <a:close/>
              </a:path>
              <a:path w="44450" h="37464">
                <a:moveTo>
                  <a:pt x="30239" y="33062"/>
                </a:moveTo>
                <a:lnTo>
                  <a:pt x="23015" y="33062"/>
                </a:lnTo>
                <a:lnTo>
                  <a:pt x="22526" y="33554"/>
                </a:lnTo>
                <a:lnTo>
                  <a:pt x="30239" y="33554"/>
                </a:lnTo>
                <a:lnTo>
                  <a:pt x="30239" y="33062"/>
                </a:lnTo>
                <a:close/>
              </a:path>
              <a:path w="44450" h="37464">
                <a:moveTo>
                  <a:pt x="31232" y="26843"/>
                </a:moveTo>
                <a:lnTo>
                  <a:pt x="26879" y="26843"/>
                </a:lnTo>
                <a:lnTo>
                  <a:pt x="26879" y="31876"/>
                </a:lnTo>
                <a:lnTo>
                  <a:pt x="30239" y="28520"/>
                </a:lnTo>
                <a:lnTo>
                  <a:pt x="34310" y="28520"/>
                </a:lnTo>
                <a:lnTo>
                  <a:pt x="35502" y="27334"/>
                </a:lnTo>
                <a:lnTo>
                  <a:pt x="30743" y="27334"/>
                </a:lnTo>
                <a:lnTo>
                  <a:pt x="31232" y="26843"/>
                </a:lnTo>
                <a:close/>
              </a:path>
              <a:path w="44450" h="37464">
                <a:moveTo>
                  <a:pt x="30239" y="28520"/>
                </a:moveTo>
                <a:lnTo>
                  <a:pt x="26879" y="31876"/>
                </a:lnTo>
                <a:lnTo>
                  <a:pt x="30239" y="31876"/>
                </a:lnTo>
                <a:lnTo>
                  <a:pt x="30239" y="28520"/>
                </a:lnTo>
                <a:close/>
              </a:path>
              <a:path w="44450" h="37464">
                <a:moveTo>
                  <a:pt x="34310" y="28520"/>
                </a:moveTo>
                <a:lnTo>
                  <a:pt x="30239" y="28520"/>
                </a:lnTo>
                <a:lnTo>
                  <a:pt x="30239" y="30198"/>
                </a:lnTo>
                <a:lnTo>
                  <a:pt x="32625" y="30198"/>
                </a:lnTo>
                <a:lnTo>
                  <a:pt x="34310" y="28520"/>
                </a:lnTo>
                <a:close/>
              </a:path>
              <a:path w="44450" h="37464">
                <a:moveTo>
                  <a:pt x="36959" y="23487"/>
                </a:moveTo>
                <a:lnTo>
                  <a:pt x="34574" y="23487"/>
                </a:lnTo>
                <a:lnTo>
                  <a:pt x="30743" y="27334"/>
                </a:lnTo>
                <a:lnTo>
                  <a:pt x="31919" y="26843"/>
                </a:lnTo>
                <a:lnTo>
                  <a:pt x="35279" y="26843"/>
                </a:lnTo>
                <a:lnTo>
                  <a:pt x="36489" y="26351"/>
                </a:lnTo>
                <a:lnTo>
                  <a:pt x="40319" y="26351"/>
                </a:lnTo>
                <a:lnTo>
                  <a:pt x="40319" y="25165"/>
                </a:lnTo>
                <a:lnTo>
                  <a:pt x="36959" y="25165"/>
                </a:lnTo>
                <a:lnTo>
                  <a:pt x="36959" y="23487"/>
                </a:lnTo>
                <a:close/>
              </a:path>
              <a:path w="44450" h="37464">
                <a:moveTo>
                  <a:pt x="36489" y="26351"/>
                </a:moveTo>
                <a:lnTo>
                  <a:pt x="35279" y="26843"/>
                </a:lnTo>
                <a:lnTo>
                  <a:pt x="31919" y="26843"/>
                </a:lnTo>
                <a:lnTo>
                  <a:pt x="30743" y="27334"/>
                </a:lnTo>
                <a:lnTo>
                  <a:pt x="35502" y="27334"/>
                </a:lnTo>
                <a:lnTo>
                  <a:pt x="36489" y="26351"/>
                </a:lnTo>
                <a:close/>
              </a:path>
              <a:path w="44450" h="37464">
                <a:moveTo>
                  <a:pt x="40319" y="26351"/>
                </a:moveTo>
                <a:lnTo>
                  <a:pt x="36489" y="26351"/>
                </a:lnTo>
                <a:lnTo>
                  <a:pt x="35995" y="26843"/>
                </a:lnTo>
                <a:lnTo>
                  <a:pt x="40319" y="26843"/>
                </a:lnTo>
                <a:lnTo>
                  <a:pt x="40319" y="26351"/>
                </a:lnTo>
                <a:close/>
              </a:path>
              <a:path w="44450" h="37464">
                <a:moveTo>
                  <a:pt x="39634" y="18452"/>
                </a:moveTo>
                <a:lnTo>
                  <a:pt x="36959" y="21115"/>
                </a:lnTo>
                <a:lnTo>
                  <a:pt x="36959" y="25165"/>
                </a:lnTo>
                <a:lnTo>
                  <a:pt x="38639" y="23487"/>
                </a:lnTo>
                <a:lnTo>
                  <a:pt x="40319" y="23487"/>
                </a:lnTo>
                <a:lnTo>
                  <a:pt x="40319" y="22997"/>
                </a:lnTo>
                <a:lnTo>
                  <a:pt x="39849" y="22997"/>
                </a:lnTo>
                <a:lnTo>
                  <a:pt x="40319" y="21810"/>
                </a:lnTo>
                <a:lnTo>
                  <a:pt x="41033" y="21810"/>
                </a:lnTo>
                <a:lnTo>
                  <a:pt x="43200" y="19640"/>
                </a:lnTo>
                <a:lnTo>
                  <a:pt x="40823" y="19640"/>
                </a:lnTo>
                <a:lnTo>
                  <a:pt x="39634" y="18452"/>
                </a:lnTo>
                <a:close/>
              </a:path>
              <a:path w="44450" h="37464">
                <a:moveTo>
                  <a:pt x="40319" y="23487"/>
                </a:moveTo>
                <a:lnTo>
                  <a:pt x="38639" y="23487"/>
                </a:lnTo>
                <a:lnTo>
                  <a:pt x="36959" y="25165"/>
                </a:lnTo>
                <a:lnTo>
                  <a:pt x="40319" y="25165"/>
                </a:lnTo>
                <a:lnTo>
                  <a:pt x="40319" y="23487"/>
                </a:lnTo>
                <a:close/>
              </a:path>
              <a:path w="44450" h="37464">
                <a:moveTo>
                  <a:pt x="40319" y="21810"/>
                </a:moveTo>
                <a:lnTo>
                  <a:pt x="39849" y="22997"/>
                </a:lnTo>
                <a:lnTo>
                  <a:pt x="40319" y="22525"/>
                </a:lnTo>
                <a:lnTo>
                  <a:pt x="40319" y="21810"/>
                </a:lnTo>
                <a:close/>
              </a:path>
              <a:path w="44450" h="37464">
                <a:moveTo>
                  <a:pt x="40319" y="22525"/>
                </a:moveTo>
                <a:lnTo>
                  <a:pt x="39849" y="22997"/>
                </a:lnTo>
                <a:lnTo>
                  <a:pt x="40319" y="22997"/>
                </a:lnTo>
                <a:lnTo>
                  <a:pt x="40319" y="22525"/>
                </a:lnTo>
                <a:close/>
              </a:path>
              <a:path w="44450" h="37464">
                <a:moveTo>
                  <a:pt x="41033" y="21810"/>
                </a:moveTo>
                <a:lnTo>
                  <a:pt x="40319" y="21810"/>
                </a:lnTo>
                <a:lnTo>
                  <a:pt x="40319" y="22525"/>
                </a:lnTo>
                <a:lnTo>
                  <a:pt x="41033" y="21810"/>
                </a:lnTo>
                <a:close/>
              </a:path>
              <a:path w="44450" h="37464">
                <a:moveTo>
                  <a:pt x="40823" y="17267"/>
                </a:moveTo>
                <a:lnTo>
                  <a:pt x="39634" y="18452"/>
                </a:lnTo>
                <a:lnTo>
                  <a:pt x="40823" y="19640"/>
                </a:lnTo>
                <a:lnTo>
                  <a:pt x="40823" y="17267"/>
                </a:lnTo>
                <a:close/>
              </a:path>
              <a:path w="44450" h="37464">
                <a:moveTo>
                  <a:pt x="43197" y="17267"/>
                </a:moveTo>
                <a:lnTo>
                  <a:pt x="40823" y="17267"/>
                </a:lnTo>
                <a:lnTo>
                  <a:pt x="40823" y="19640"/>
                </a:lnTo>
                <a:lnTo>
                  <a:pt x="43200" y="19640"/>
                </a:lnTo>
                <a:lnTo>
                  <a:pt x="44383" y="18452"/>
                </a:lnTo>
                <a:lnTo>
                  <a:pt x="43197" y="17267"/>
                </a:lnTo>
                <a:close/>
              </a:path>
              <a:path w="44450" h="37464">
                <a:moveTo>
                  <a:pt x="34103" y="12929"/>
                </a:moveTo>
                <a:lnTo>
                  <a:pt x="39634" y="18452"/>
                </a:lnTo>
                <a:lnTo>
                  <a:pt x="40823" y="17267"/>
                </a:lnTo>
                <a:lnTo>
                  <a:pt x="43197" y="17267"/>
                </a:lnTo>
                <a:lnTo>
                  <a:pt x="39343" y="13420"/>
                </a:lnTo>
                <a:lnTo>
                  <a:pt x="35279" y="13420"/>
                </a:lnTo>
                <a:lnTo>
                  <a:pt x="34103" y="12929"/>
                </a:lnTo>
                <a:close/>
              </a:path>
              <a:path w="44450" h="37464">
                <a:moveTo>
                  <a:pt x="27383" y="9573"/>
                </a:moveTo>
                <a:lnTo>
                  <a:pt x="31214" y="13420"/>
                </a:lnTo>
                <a:lnTo>
                  <a:pt x="34594" y="13420"/>
                </a:lnTo>
                <a:lnTo>
                  <a:pt x="34103" y="12929"/>
                </a:lnTo>
                <a:lnTo>
                  <a:pt x="38852" y="12929"/>
                </a:lnTo>
                <a:lnTo>
                  <a:pt x="36476" y="10557"/>
                </a:lnTo>
                <a:lnTo>
                  <a:pt x="33095" y="10557"/>
                </a:lnTo>
                <a:lnTo>
                  <a:pt x="31919" y="10067"/>
                </a:lnTo>
                <a:lnTo>
                  <a:pt x="28559" y="10067"/>
                </a:lnTo>
                <a:lnTo>
                  <a:pt x="27383" y="9573"/>
                </a:lnTo>
                <a:close/>
              </a:path>
              <a:path w="44450" h="37464">
                <a:moveTo>
                  <a:pt x="38852" y="12929"/>
                </a:moveTo>
                <a:lnTo>
                  <a:pt x="34103" y="12929"/>
                </a:lnTo>
                <a:lnTo>
                  <a:pt x="35279" y="13420"/>
                </a:lnTo>
                <a:lnTo>
                  <a:pt x="39343" y="13420"/>
                </a:lnTo>
                <a:lnTo>
                  <a:pt x="38852" y="12929"/>
                </a:lnTo>
                <a:close/>
              </a:path>
              <a:path w="44450" h="37464">
                <a:moveTo>
                  <a:pt x="32115" y="9573"/>
                </a:moveTo>
                <a:lnTo>
                  <a:pt x="27383" y="9573"/>
                </a:lnTo>
                <a:lnTo>
                  <a:pt x="28559" y="10067"/>
                </a:lnTo>
                <a:lnTo>
                  <a:pt x="31919" y="10067"/>
                </a:lnTo>
                <a:lnTo>
                  <a:pt x="33095" y="10557"/>
                </a:lnTo>
                <a:lnTo>
                  <a:pt x="32115" y="9573"/>
                </a:lnTo>
                <a:close/>
              </a:path>
              <a:path w="44450" h="37464">
                <a:moveTo>
                  <a:pt x="35985" y="10067"/>
                </a:moveTo>
                <a:lnTo>
                  <a:pt x="32607" y="10067"/>
                </a:lnTo>
                <a:lnTo>
                  <a:pt x="33095" y="10557"/>
                </a:lnTo>
                <a:lnTo>
                  <a:pt x="36476" y="10557"/>
                </a:lnTo>
                <a:lnTo>
                  <a:pt x="35985" y="10067"/>
                </a:lnTo>
                <a:close/>
              </a:path>
              <a:path w="44450" h="37464">
                <a:moveTo>
                  <a:pt x="20663" y="6219"/>
                </a:moveTo>
                <a:lnTo>
                  <a:pt x="24494" y="10067"/>
                </a:lnTo>
                <a:lnTo>
                  <a:pt x="27875" y="10067"/>
                </a:lnTo>
                <a:lnTo>
                  <a:pt x="27383" y="9573"/>
                </a:lnTo>
                <a:lnTo>
                  <a:pt x="32115" y="9573"/>
                </a:lnTo>
                <a:lnTo>
                  <a:pt x="29753" y="7200"/>
                </a:lnTo>
                <a:lnTo>
                  <a:pt x="26375" y="7200"/>
                </a:lnTo>
                <a:lnTo>
                  <a:pt x="25199" y="6710"/>
                </a:lnTo>
                <a:lnTo>
                  <a:pt x="21839" y="6710"/>
                </a:lnTo>
                <a:lnTo>
                  <a:pt x="20663" y="6219"/>
                </a:lnTo>
                <a:close/>
              </a:path>
              <a:path w="44450" h="37464">
                <a:moveTo>
                  <a:pt x="25398" y="6219"/>
                </a:moveTo>
                <a:lnTo>
                  <a:pt x="20663" y="6219"/>
                </a:lnTo>
                <a:lnTo>
                  <a:pt x="21839" y="6710"/>
                </a:lnTo>
                <a:lnTo>
                  <a:pt x="25199" y="6710"/>
                </a:lnTo>
                <a:lnTo>
                  <a:pt x="26375" y="7200"/>
                </a:lnTo>
                <a:lnTo>
                  <a:pt x="25398" y="6219"/>
                </a:lnTo>
                <a:close/>
              </a:path>
              <a:path w="44450" h="37464">
                <a:moveTo>
                  <a:pt x="29265" y="6710"/>
                </a:moveTo>
                <a:lnTo>
                  <a:pt x="25887" y="6710"/>
                </a:lnTo>
                <a:lnTo>
                  <a:pt x="26375" y="7200"/>
                </a:lnTo>
                <a:lnTo>
                  <a:pt x="29753" y="7200"/>
                </a:lnTo>
                <a:lnTo>
                  <a:pt x="29265" y="6710"/>
                </a:lnTo>
                <a:close/>
              </a:path>
              <a:path w="44450" h="37464">
                <a:moveTo>
                  <a:pt x="10583" y="2862"/>
                </a:moveTo>
                <a:lnTo>
                  <a:pt x="14414" y="6710"/>
                </a:lnTo>
                <a:lnTo>
                  <a:pt x="21152" y="6710"/>
                </a:lnTo>
                <a:lnTo>
                  <a:pt x="20663" y="6219"/>
                </a:lnTo>
                <a:lnTo>
                  <a:pt x="25398" y="6219"/>
                </a:lnTo>
                <a:lnTo>
                  <a:pt x="23037" y="3847"/>
                </a:lnTo>
                <a:lnTo>
                  <a:pt x="16295" y="3847"/>
                </a:lnTo>
                <a:lnTo>
                  <a:pt x="15119" y="3353"/>
                </a:lnTo>
                <a:lnTo>
                  <a:pt x="11759" y="3353"/>
                </a:lnTo>
                <a:lnTo>
                  <a:pt x="10583" y="2862"/>
                </a:lnTo>
                <a:close/>
              </a:path>
              <a:path w="44450" h="37464">
                <a:moveTo>
                  <a:pt x="15315" y="2862"/>
                </a:moveTo>
                <a:lnTo>
                  <a:pt x="10583" y="2862"/>
                </a:lnTo>
                <a:lnTo>
                  <a:pt x="11759" y="3353"/>
                </a:lnTo>
                <a:lnTo>
                  <a:pt x="15119" y="3353"/>
                </a:lnTo>
                <a:lnTo>
                  <a:pt x="16295" y="3847"/>
                </a:lnTo>
                <a:lnTo>
                  <a:pt x="15315" y="2862"/>
                </a:lnTo>
                <a:close/>
              </a:path>
              <a:path w="44450" h="37464">
                <a:moveTo>
                  <a:pt x="22545" y="3353"/>
                </a:moveTo>
                <a:lnTo>
                  <a:pt x="15804" y="3353"/>
                </a:lnTo>
                <a:lnTo>
                  <a:pt x="16295" y="3847"/>
                </a:lnTo>
                <a:lnTo>
                  <a:pt x="23037" y="3847"/>
                </a:lnTo>
                <a:lnTo>
                  <a:pt x="22545" y="3353"/>
                </a:lnTo>
                <a:close/>
              </a:path>
              <a:path w="44450" h="37464">
                <a:moveTo>
                  <a:pt x="3359" y="1676"/>
                </a:moveTo>
                <a:lnTo>
                  <a:pt x="1679" y="3353"/>
                </a:lnTo>
                <a:lnTo>
                  <a:pt x="3359" y="3353"/>
                </a:lnTo>
                <a:lnTo>
                  <a:pt x="3359" y="1676"/>
                </a:lnTo>
                <a:close/>
              </a:path>
              <a:path w="44450" h="37464">
                <a:moveTo>
                  <a:pt x="14134" y="1676"/>
                </a:moveTo>
                <a:lnTo>
                  <a:pt x="3359" y="1676"/>
                </a:lnTo>
                <a:lnTo>
                  <a:pt x="3359" y="3353"/>
                </a:lnTo>
                <a:lnTo>
                  <a:pt x="11072" y="3353"/>
                </a:lnTo>
                <a:lnTo>
                  <a:pt x="10583" y="2862"/>
                </a:lnTo>
                <a:lnTo>
                  <a:pt x="15315" y="2862"/>
                </a:lnTo>
                <a:lnTo>
                  <a:pt x="14134" y="1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911659" y="2123279"/>
            <a:ext cx="60960" cy="6985"/>
          </a:xfrm>
          <a:custGeom>
            <a:avLst/>
            <a:gdLst/>
            <a:ahLst/>
            <a:cxnLst/>
            <a:rect l="l" t="t" r="r" b="b"/>
            <a:pathLst>
              <a:path w="60959" h="6985">
                <a:moveTo>
                  <a:pt x="30273" y="3353"/>
                </a:moveTo>
                <a:lnTo>
                  <a:pt x="13473" y="3353"/>
                </a:lnTo>
                <a:lnTo>
                  <a:pt x="16833" y="6710"/>
                </a:lnTo>
                <a:lnTo>
                  <a:pt x="23553" y="6710"/>
                </a:lnTo>
                <a:lnTo>
                  <a:pt x="30273" y="3353"/>
                </a:lnTo>
                <a:close/>
              </a:path>
              <a:path w="60959" h="6985">
                <a:moveTo>
                  <a:pt x="53793" y="0"/>
                </a:moveTo>
                <a:lnTo>
                  <a:pt x="3393" y="0"/>
                </a:lnTo>
                <a:lnTo>
                  <a:pt x="0" y="3353"/>
                </a:lnTo>
                <a:lnTo>
                  <a:pt x="60513" y="3353"/>
                </a:lnTo>
                <a:lnTo>
                  <a:pt x="53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900907" y="2121599"/>
            <a:ext cx="95250" cy="6985"/>
          </a:xfrm>
          <a:custGeom>
            <a:avLst/>
            <a:gdLst/>
            <a:ahLst/>
            <a:cxnLst/>
            <a:rect l="l" t="t" r="r" b="b"/>
            <a:pathLst>
              <a:path w="95250" h="6985">
                <a:moveTo>
                  <a:pt x="81748" y="0"/>
                </a:moveTo>
                <a:lnTo>
                  <a:pt x="6719" y="0"/>
                </a:lnTo>
                <a:lnTo>
                  <a:pt x="0" y="6710"/>
                </a:lnTo>
                <a:lnTo>
                  <a:pt x="87661" y="6710"/>
                </a:lnTo>
                <a:lnTo>
                  <a:pt x="86681" y="6219"/>
                </a:lnTo>
                <a:lnTo>
                  <a:pt x="5241" y="6219"/>
                </a:lnTo>
                <a:lnTo>
                  <a:pt x="4031" y="3356"/>
                </a:lnTo>
                <a:lnTo>
                  <a:pt x="7391" y="3356"/>
                </a:lnTo>
                <a:lnTo>
                  <a:pt x="8601" y="2866"/>
                </a:lnTo>
                <a:lnTo>
                  <a:pt x="87496" y="2866"/>
                </a:lnTo>
                <a:lnTo>
                  <a:pt x="81748" y="0"/>
                </a:lnTo>
                <a:close/>
              </a:path>
              <a:path w="95250" h="6985">
                <a:moveTo>
                  <a:pt x="80605" y="3178"/>
                </a:moveTo>
                <a:lnTo>
                  <a:pt x="87661" y="6710"/>
                </a:lnTo>
                <a:lnTo>
                  <a:pt x="94784" y="6710"/>
                </a:lnTo>
                <a:lnTo>
                  <a:pt x="94784" y="3534"/>
                </a:lnTo>
                <a:lnTo>
                  <a:pt x="88837" y="3534"/>
                </a:lnTo>
                <a:lnTo>
                  <a:pt x="88064" y="3356"/>
                </a:lnTo>
                <a:lnTo>
                  <a:pt x="81344" y="3356"/>
                </a:lnTo>
                <a:lnTo>
                  <a:pt x="80605" y="3178"/>
                </a:lnTo>
                <a:close/>
              </a:path>
              <a:path w="95250" h="6985">
                <a:moveTo>
                  <a:pt x="8601" y="2866"/>
                </a:moveTo>
                <a:lnTo>
                  <a:pt x="7391" y="3356"/>
                </a:lnTo>
                <a:lnTo>
                  <a:pt x="4031" y="3356"/>
                </a:lnTo>
                <a:lnTo>
                  <a:pt x="5241" y="6219"/>
                </a:lnTo>
                <a:lnTo>
                  <a:pt x="8601" y="2866"/>
                </a:lnTo>
                <a:close/>
              </a:path>
              <a:path w="95250" h="6985">
                <a:moveTo>
                  <a:pt x="87496" y="2866"/>
                </a:moveTo>
                <a:lnTo>
                  <a:pt x="8601" y="2866"/>
                </a:lnTo>
                <a:lnTo>
                  <a:pt x="5241" y="6219"/>
                </a:lnTo>
                <a:lnTo>
                  <a:pt x="86681" y="6219"/>
                </a:lnTo>
                <a:lnTo>
                  <a:pt x="80605" y="3178"/>
                </a:lnTo>
                <a:lnTo>
                  <a:pt x="88123" y="3178"/>
                </a:lnTo>
                <a:lnTo>
                  <a:pt x="87496" y="2866"/>
                </a:lnTo>
                <a:close/>
              </a:path>
              <a:path w="95250" h="6985">
                <a:moveTo>
                  <a:pt x="88123" y="3178"/>
                </a:moveTo>
                <a:lnTo>
                  <a:pt x="80605" y="3178"/>
                </a:lnTo>
                <a:lnTo>
                  <a:pt x="81344" y="3356"/>
                </a:lnTo>
                <a:lnTo>
                  <a:pt x="88064" y="3356"/>
                </a:lnTo>
                <a:lnTo>
                  <a:pt x="88837" y="3534"/>
                </a:lnTo>
                <a:lnTo>
                  <a:pt x="88123" y="3178"/>
                </a:lnTo>
                <a:close/>
              </a:path>
              <a:path w="95250" h="6985">
                <a:moveTo>
                  <a:pt x="94784" y="3356"/>
                </a:moveTo>
                <a:lnTo>
                  <a:pt x="88480" y="3356"/>
                </a:lnTo>
                <a:lnTo>
                  <a:pt x="88837" y="3534"/>
                </a:lnTo>
                <a:lnTo>
                  <a:pt x="94784" y="3534"/>
                </a:lnTo>
                <a:lnTo>
                  <a:pt x="94784" y="3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60069" y="5193791"/>
            <a:ext cx="7797165" cy="151130"/>
          </a:xfrm>
          <a:custGeom>
            <a:avLst/>
            <a:gdLst/>
            <a:ahLst/>
            <a:cxnLst/>
            <a:rect l="l" t="t" r="r" b="b"/>
            <a:pathLst>
              <a:path w="7797165" h="151129">
                <a:moveTo>
                  <a:pt x="7645908" y="0"/>
                </a:moveTo>
                <a:lnTo>
                  <a:pt x="7645908" y="150875"/>
                </a:lnTo>
                <a:lnTo>
                  <a:pt x="7746492" y="100583"/>
                </a:lnTo>
                <a:lnTo>
                  <a:pt x="7671054" y="100583"/>
                </a:lnTo>
                <a:lnTo>
                  <a:pt x="7671054" y="50291"/>
                </a:lnTo>
                <a:lnTo>
                  <a:pt x="7746491" y="50291"/>
                </a:lnTo>
                <a:lnTo>
                  <a:pt x="7645908" y="0"/>
                </a:lnTo>
                <a:close/>
              </a:path>
              <a:path w="7797165" h="151129">
                <a:moveTo>
                  <a:pt x="7645908" y="50291"/>
                </a:moveTo>
                <a:lnTo>
                  <a:pt x="0" y="50291"/>
                </a:lnTo>
                <a:lnTo>
                  <a:pt x="0" y="100583"/>
                </a:lnTo>
                <a:lnTo>
                  <a:pt x="7645908" y="100583"/>
                </a:lnTo>
                <a:lnTo>
                  <a:pt x="7645908" y="50291"/>
                </a:lnTo>
                <a:close/>
              </a:path>
              <a:path w="7797165" h="151129">
                <a:moveTo>
                  <a:pt x="7746491" y="50291"/>
                </a:moveTo>
                <a:lnTo>
                  <a:pt x="7671054" y="50291"/>
                </a:lnTo>
                <a:lnTo>
                  <a:pt x="7671054" y="100583"/>
                </a:lnTo>
                <a:lnTo>
                  <a:pt x="7746492" y="100583"/>
                </a:lnTo>
                <a:lnTo>
                  <a:pt x="7796783" y="75437"/>
                </a:lnTo>
                <a:lnTo>
                  <a:pt x="7746491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 txBox="1"/>
          <p:nvPr/>
        </p:nvSpPr>
        <p:spPr>
          <a:xfrm>
            <a:off x="685800" y="4049267"/>
            <a:ext cx="673735" cy="597535"/>
          </a:xfrm>
          <a:prstGeom prst="rect">
            <a:avLst/>
          </a:prstGeom>
          <a:solidFill>
            <a:srgbClr val="FCE2B9"/>
          </a:solidFill>
          <a:ln w="12192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5580" marR="121285" indent="-68580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latin typeface="Tw Cen MT"/>
                <a:cs typeface="Tw Cen MT"/>
              </a:rPr>
              <a:t>a</a:t>
            </a:r>
            <a:r>
              <a:rPr sz="1200" b="1" spc="20" dirty="0">
                <a:latin typeface="Tw Cen MT"/>
                <a:cs typeface="Tw Cen MT"/>
              </a:rPr>
              <a:t>r</a:t>
            </a:r>
            <a:r>
              <a:rPr sz="1200" b="1" dirty="0">
                <a:latin typeface="Tw Cen MT"/>
                <a:cs typeface="Tw Cen MT"/>
              </a:rPr>
              <a:t>ri</a:t>
            </a:r>
            <a:r>
              <a:rPr sz="1200" b="1" spc="-20" dirty="0">
                <a:latin typeface="Tw Cen MT"/>
                <a:cs typeface="Tw Cen MT"/>
              </a:rPr>
              <a:t>v</a:t>
            </a:r>
            <a:r>
              <a:rPr sz="1200" b="1" dirty="0">
                <a:latin typeface="Tw Cen MT"/>
                <a:cs typeface="Tw Cen MT"/>
              </a:rPr>
              <a:t>al  8:00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984440" y="4657344"/>
            <a:ext cx="177165" cy="605155"/>
          </a:xfrm>
          <a:custGeom>
            <a:avLst/>
            <a:gdLst/>
            <a:ahLst/>
            <a:cxnLst/>
            <a:rect l="l" t="t" r="r" b="b"/>
            <a:pathLst>
              <a:path w="177165" h="605154">
                <a:moveTo>
                  <a:pt x="133766" y="532727"/>
                </a:moveTo>
                <a:lnTo>
                  <a:pt x="102958" y="540511"/>
                </a:lnTo>
                <a:lnTo>
                  <a:pt x="158559" y="605027"/>
                </a:lnTo>
                <a:lnTo>
                  <a:pt x="171765" y="544956"/>
                </a:lnTo>
                <a:lnTo>
                  <a:pt x="136855" y="544956"/>
                </a:lnTo>
                <a:lnTo>
                  <a:pt x="133766" y="532727"/>
                </a:lnTo>
                <a:close/>
              </a:path>
              <a:path w="177165" h="605154">
                <a:moveTo>
                  <a:pt x="146070" y="529619"/>
                </a:moveTo>
                <a:lnTo>
                  <a:pt x="133766" y="532727"/>
                </a:lnTo>
                <a:lnTo>
                  <a:pt x="136855" y="544956"/>
                </a:lnTo>
                <a:lnTo>
                  <a:pt x="149174" y="541908"/>
                </a:lnTo>
                <a:lnTo>
                  <a:pt x="146070" y="529619"/>
                </a:lnTo>
                <a:close/>
              </a:path>
              <a:path w="177165" h="605154">
                <a:moveTo>
                  <a:pt x="176847" y="521842"/>
                </a:moveTo>
                <a:lnTo>
                  <a:pt x="146070" y="529619"/>
                </a:lnTo>
                <a:lnTo>
                  <a:pt x="149174" y="541908"/>
                </a:lnTo>
                <a:lnTo>
                  <a:pt x="136855" y="544956"/>
                </a:lnTo>
                <a:lnTo>
                  <a:pt x="171765" y="544956"/>
                </a:lnTo>
                <a:lnTo>
                  <a:pt x="176847" y="521842"/>
                </a:lnTo>
                <a:close/>
              </a:path>
              <a:path w="177165" h="605154">
                <a:moveTo>
                  <a:pt x="12318" y="0"/>
                </a:moveTo>
                <a:lnTo>
                  <a:pt x="0" y="3047"/>
                </a:lnTo>
                <a:lnTo>
                  <a:pt x="133766" y="532727"/>
                </a:lnTo>
                <a:lnTo>
                  <a:pt x="146070" y="529619"/>
                </a:lnTo>
                <a:lnTo>
                  <a:pt x="12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4730496" y="4283964"/>
            <a:ext cx="673735" cy="597535"/>
          </a:xfrm>
          <a:prstGeom prst="rect">
            <a:avLst/>
          </a:prstGeom>
          <a:solidFill>
            <a:srgbClr val="081D57"/>
          </a:solidFill>
          <a:ln w="12192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4945" marR="19050" indent="-1651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ture  </a:t>
            </a:r>
            <a:r>
              <a:rPr sz="1200" spc="-5" dirty="0">
                <a:solidFill>
                  <a:srgbClr val="FFFFFF"/>
                </a:solidFill>
                <a:latin typeface="Tw Cen MT"/>
                <a:cs typeface="Tw Cen MT"/>
              </a:rPr>
              <a:t>9:15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4724400" y="4889500"/>
            <a:ext cx="309880" cy="373380"/>
          </a:xfrm>
          <a:custGeom>
            <a:avLst/>
            <a:gdLst/>
            <a:ahLst/>
            <a:cxnLst/>
            <a:rect l="l" t="t" r="r" b="b"/>
            <a:pathLst>
              <a:path w="309879" h="373379">
                <a:moveTo>
                  <a:pt x="19176" y="289813"/>
                </a:moveTo>
                <a:lnTo>
                  <a:pt x="0" y="372872"/>
                </a:lnTo>
                <a:lnTo>
                  <a:pt x="77850" y="338455"/>
                </a:lnTo>
                <a:lnTo>
                  <a:pt x="65135" y="327913"/>
                </a:lnTo>
                <a:lnTo>
                  <a:pt x="45338" y="327913"/>
                </a:lnTo>
                <a:lnTo>
                  <a:pt x="35560" y="319913"/>
                </a:lnTo>
                <a:lnTo>
                  <a:pt x="43658" y="310109"/>
                </a:lnTo>
                <a:lnTo>
                  <a:pt x="19176" y="289813"/>
                </a:lnTo>
                <a:close/>
              </a:path>
              <a:path w="309879" h="373379">
                <a:moveTo>
                  <a:pt x="43658" y="310109"/>
                </a:moveTo>
                <a:lnTo>
                  <a:pt x="35560" y="319913"/>
                </a:lnTo>
                <a:lnTo>
                  <a:pt x="45338" y="327913"/>
                </a:lnTo>
                <a:lnTo>
                  <a:pt x="53390" y="318176"/>
                </a:lnTo>
                <a:lnTo>
                  <a:pt x="43658" y="310109"/>
                </a:lnTo>
                <a:close/>
              </a:path>
              <a:path w="309879" h="373379">
                <a:moveTo>
                  <a:pt x="53390" y="318176"/>
                </a:moveTo>
                <a:lnTo>
                  <a:pt x="45338" y="327913"/>
                </a:lnTo>
                <a:lnTo>
                  <a:pt x="65135" y="327913"/>
                </a:lnTo>
                <a:lnTo>
                  <a:pt x="53390" y="318176"/>
                </a:lnTo>
                <a:close/>
              </a:path>
              <a:path w="309879" h="373379">
                <a:moveTo>
                  <a:pt x="299847" y="0"/>
                </a:moveTo>
                <a:lnTo>
                  <a:pt x="43658" y="310109"/>
                </a:lnTo>
                <a:lnTo>
                  <a:pt x="53390" y="318176"/>
                </a:lnTo>
                <a:lnTo>
                  <a:pt x="309752" y="8127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1676400" y="4506467"/>
            <a:ext cx="673735" cy="597535"/>
          </a:xfrm>
          <a:prstGeom prst="rect">
            <a:avLst/>
          </a:prstGeom>
          <a:solidFill>
            <a:srgbClr val="F7B615"/>
          </a:solidFill>
          <a:ln w="12191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5580" marR="111760" indent="-78105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landed  8:05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1371600" y="4959096"/>
            <a:ext cx="309245" cy="297180"/>
          </a:xfrm>
          <a:custGeom>
            <a:avLst/>
            <a:gdLst/>
            <a:ahLst/>
            <a:cxnLst/>
            <a:rect l="l" t="t" r="r" b="b"/>
            <a:pathLst>
              <a:path w="309244" h="297179">
                <a:moveTo>
                  <a:pt x="28575" y="216915"/>
                </a:moveTo>
                <a:lnTo>
                  <a:pt x="0" y="297179"/>
                </a:lnTo>
                <a:lnTo>
                  <a:pt x="81406" y="271906"/>
                </a:lnTo>
                <a:lnTo>
                  <a:pt x="67863" y="257809"/>
                </a:lnTo>
                <a:lnTo>
                  <a:pt x="50165" y="257809"/>
                </a:lnTo>
                <a:lnTo>
                  <a:pt x="41402" y="248665"/>
                </a:lnTo>
                <a:lnTo>
                  <a:pt x="50596" y="239837"/>
                </a:lnTo>
                <a:lnTo>
                  <a:pt x="28575" y="216915"/>
                </a:lnTo>
                <a:close/>
              </a:path>
              <a:path w="309244" h="297179">
                <a:moveTo>
                  <a:pt x="50596" y="239837"/>
                </a:moveTo>
                <a:lnTo>
                  <a:pt x="41402" y="248665"/>
                </a:lnTo>
                <a:lnTo>
                  <a:pt x="50165" y="257809"/>
                </a:lnTo>
                <a:lnTo>
                  <a:pt x="59372" y="248972"/>
                </a:lnTo>
                <a:lnTo>
                  <a:pt x="50596" y="239837"/>
                </a:lnTo>
                <a:close/>
              </a:path>
              <a:path w="309244" h="297179">
                <a:moveTo>
                  <a:pt x="59372" y="248972"/>
                </a:moveTo>
                <a:lnTo>
                  <a:pt x="50165" y="257809"/>
                </a:lnTo>
                <a:lnTo>
                  <a:pt x="67863" y="257809"/>
                </a:lnTo>
                <a:lnTo>
                  <a:pt x="59372" y="248972"/>
                </a:lnTo>
                <a:close/>
              </a:path>
              <a:path w="309244" h="297179">
                <a:moveTo>
                  <a:pt x="300355" y="0"/>
                </a:moveTo>
                <a:lnTo>
                  <a:pt x="50596" y="239837"/>
                </a:lnTo>
                <a:lnTo>
                  <a:pt x="59372" y="248972"/>
                </a:lnTo>
                <a:lnTo>
                  <a:pt x="309244" y="9143"/>
                </a:lnTo>
                <a:lnTo>
                  <a:pt x="300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 txBox="1"/>
          <p:nvPr/>
        </p:nvSpPr>
        <p:spPr>
          <a:xfrm>
            <a:off x="5797296" y="4283964"/>
            <a:ext cx="673735" cy="597535"/>
          </a:xfrm>
          <a:prstGeom prst="rect">
            <a:avLst/>
          </a:prstGeom>
          <a:solidFill>
            <a:srgbClr val="081D57"/>
          </a:solidFill>
          <a:ln w="12192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4945" marR="128905" indent="-58419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ri</a:t>
            </a:r>
            <a:r>
              <a:rPr sz="1200" spc="-25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1200" dirty="0">
                <a:solidFill>
                  <a:srgbClr val="FFFFFF"/>
                </a:solidFill>
                <a:latin typeface="Tw Cen MT"/>
                <a:cs typeface="Tw Cen MT"/>
              </a:rPr>
              <a:t>al  </a:t>
            </a:r>
            <a:r>
              <a:rPr sz="1200" spc="-5" dirty="0">
                <a:solidFill>
                  <a:srgbClr val="FFFFFF"/>
                </a:solidFill>
                <a:latin typeface="Tw Cen MT"/>
                <a:cs typeface="Tw Cen MT"/>
              </a:rPr>
              <a:t>9:30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5791200" y="4889500"/>
            <a:ext cx="309880" cy="373380"/>
          </a:xfrm>
          <a:custGeom>
            <a:avLst/>
            <a:gdLst/>
            <a:ahLst/>
            <a:cxnLst/>
            <a:rect l="l" t="t" r="r" b="b"/>
            <a:pathLst>
              <a:path w="309879" h="373379">
                <a:moveTo>
                  <a:pt x="19176" y="289813"/>
                </a:moveTo>
                <a:lnTo>
                  <a:pt x="0" y="372872"/>
                </a:lnTo>
                <a:lnTo>
                  <a:pt x="77850" y="338455"/>
                </a:lnTo>
                <a:lnTo>
                  <a:pt x="65135" y="327913"/>
                </a:lnTo>
                <a:lnTo>
                  <a:pt x="45338" y="327913"/>
                </a:lnTo>
                <a:lnTo>
                  <a:pt x="35560" y="319913"/>
                </a:lnTo>
                <a:lnTo>
                  <a:pt x="43658" y="310109"/>
                </a:lnTo>
                <a:lnTo>
                  <a:pt x="19176" y="289813"/>
                </a:lnTo>
                <a:close/>
              </a:path>
              <a:path w="309879" h="373379">
                <a:moveTo>
                  <a:pt x="43658" y="310109"/>
                </a:moveTo>
                <a:lnTo>
                  <a:pt x="35560" y="319913"/>
                </a:lnTo>
                <a:lnTo>
                  <a:pt x="45338" y="327913"/>
                </a:lnTo>
                <a:lnTo>
                  <a:pt x="53390" y="318176"/>
                </a:lnTo>
                <a:lnTo>
                  <a:pt x="43658" y="310109"/>
                </a:lnTo>
                <a:close/>
              </a:path>
              <a:path w="309879" h="373379">
                <a:moveTo>
                  <a:pt x="53390" y="318176"/>
                </a:moveTo>
                <a:lnTo>
                  <a:pt x="45338" y="327913"/>
                </a:lnTo>
                <a:lnTo>
                  <a:pt x="65135" y="327913"/>
                </a:lnTo>
                <a:lnTo>
                  <a:pt x="53390" y="318176"/>
                </a:lnTo>
                <a:close/>
              </a:path>
              <a:path w="309879" h="373379">
                <a:moveTo>
                  <a:pt x="299847" y="0"/>
                </a:moveTo>
                <a:lnTo>
                  <a:pt x="43658" y="310109"/>
                </a:lnTo>
                <a:lnTo>
                  <a:pt x="53390" y="318176"/>
                </a:lnTo>
                <a:lnTo>
                  <a:pt x="309752" y="8127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61564" y="4552060"/>
            <a:ext cx="2362835" cy="266065"/>
          </a:xfrm>
          <a:custGeom>
            <a:avLst/>
            <a:gdLst/>
            <a:ahLst/>
            <a:cxnLst/>
            <a:rect l="l" t="t" r="r" b="b"/>
            <a:pathLst>
              <a:path w="2362835" h="266064">
                <a:moveTo>
                  <a:pt x="101092" y="243077"/>
                </a:moveTo>
                <a:lnTo>
                  <a:pt x="0" y="252856"/>
                </a:lnTo>
                <a:lnTo>
                  <a:pt x="1270" y="265556"/>
                </a:lnTo>
                <a:lnTo>
                  <a:pt x="102362" y="255777"/>
                </a:lnTo>
                <a:lnTo>
                  <a:pt x="101092" y="243077"/>
                </a:lnTo>
                <a:close/>
              </a:path>
              <a:path w="2362835" h="266064">
                <a:moveTo>
                  <a:pt x="240157" y="229615"/>
                </a:moveTo>
                <a:lnTo>
                  <a:pt x="139065" y="239394"/>
                </a:lnTo>
                <a:lnTo>
                  <a:pt x="140335" y="252094"/>
                </a:lnTo>
                <a:lnTo>
                  <a:pt x="241427" y="242315"/>
                </a:lnTo>
                <a:lnTo>
                  <a:pt x="240157" y="229615"/>
                </a:lnTo>
                <a:close/>
              </a:path>
              <a:path w="2362835" h="266064">
                <a:moveTo>
                  <a:pt x="379222" y="216153"/>
                </a:moveTo>
                <a:lnTo>
                  <a:pt x="278130" y="225932"/>
                </a:lnTo>
                <a:lnTo>
                  <a:pt x="279400" y="238632"/>
                </a:lnTo>
                <a:lnTo>
                  <a:pt x="380492" y="228853"/>
                </a:lnTo>
                <a:lnTo>
                  <a:pt x="379222" y="216153"/>
                </a:lnTo>
                <a:close/>
              </a:path>
              <a:path w="2362835" h="266064">
                <a:moveTo>
                  <a:pt x="518287" y="202691"/>
                </a:moveTo>
                <a:lnTo>
                  <a:pt x="417195" y="212470"/>
                </a:lnTo>
                <a:lnTo>
                  <a:pt x="418338" y="225170"/>
                </a:lnTo>
                <a:lnTo>
                  <a:pt x="519557" y="215391"/>
                </a:lnTo>
                <a:lnTo>
                  <a:pt x="518287" y="202691"/>
                </a:lnTo>
                <a:close/>
              </a:path>
              <a:path w="2362835" h="266064">
                <a:moveTo>
                  <a:pt x="657352" y="189230"/>
                </a:moveTo>
                <a:lnTo>
                  <a:pt x="556260" y="199008"/>
                </a:lnTo>
                <a:lnTo>
                  <a:pt x="557403" y="211708"/>
                </a:lnTo>
                <a:lnTo>
                  <a:pt x="658622" y="201930"/>
                </a:lnTo>
                <a:lnTo>
                  <a:pt x="657352" y="189230"/>
                </a:lnTo>
                <a:close/>
              </a:path>
              <a:path w="2362835" h="266064">
                <a:moveTo>
                  <a:pt x="796417" y="175768"/>
                </a:moveTo>
                <a:lnTo>
                  <a:pt x="695325" y="185546"/>
                </a:lnTo>
                <a:lnTo>
                  <a:pt x="696468" y="198246"/>
                </a:lnTo>
                <a:lnTo>
                  <a:pt x="797687" y="188468"/>
                </a:lnTo>
                <a:lnTo>
                  <a:pt x="796417" y="175768"/>
                </a:lnTo>
                <a:close/>
              </a:path>
              <a:path w="2362835" h="266064">
                <a:moveTo>
                  <a:pt x="935482" y="162306"/>
                </a:moveTo>
                <a:lnTo>
                  <a:pt x="834263" y="172084"/>
                </a:lnTo>
                <a:lnTo>
                  <a:pt x="835533" y="184784"/>
                </a:lnTo>
                <a:lnTo>
                  <a:pt x="936625" y="175006"/>
                </a:lnTo>
                <a:lnTo>
                  <a:pt x="935482" y="162306"/>
                </a:lnTo>
                <a:close/>
              </a:path>
              <a:path w="2362835" h="266064">
                <a:moveTo>
                  <a:pt x="1074547" y="148844"/>
                </a:moveTo>
                <a:lnTo>
                  <a:pt x="973327" y="158750"/>
                </a:lnTo>
                <a:lnTo>
                  <a:pt x="974598" y="171322"/>
                </a:lnTo>
                <a:lnTo>
                  <a:pt x="1075689" y="161544"/>
                </a:lnTo>
                <a:lnTo>
                  <a:pt x="1074547" y="148844"/>
                </a:lnTo>
                <a:close/>
              </a:path>
              <a:path w="2362835" h="266064">
                <a:moveTo>
                  <a:pt x="1213612" y="135508"/>
                </a:moveTo>
                <a:lnTo>
                  <a:pt x="1112393" y="145287"/>
                </a:lnTo>
                <a:lnTo>
                  <a:pt x="1113663" y="157861"/>
                </a:lnTo>
                <a:lnTo>
                  <a:pt x="1214755" y="148081"/>
                </a:lnTo>
                <a:lnTo>
                  <a:pt x="1213612" y="135508"/>
                </a:lnTo>
                <a:close/>
              </a:path>
              <a:path w="2362835" h="266064">
                <a:moveTo>
                  <a:pt x="1352550" y="122046"/>
                </a:moveTo>
                <a:lnTo>
                  <a:pt x="1251458" y="131825"/>
                </a:lnTo>
                <a:lnTo>
                  <a:pt x="1252727" y="144399"/>
                </a:lnTo>
                <a:lnTo>
                  <a:pt x="1353820" y="134619"/>
                </a:lnTo>
                <a:lnTo>
                  <a:pt x="1352550" y="122046"/>
                </a:lnTo>
                <a:close/>
              </a:path>
              <a:path w="2362835" h="266064">
                <a:moveTo>
                  <a:pt x="1491614" y="108584"/>
                </a:moveTo>
                <a:lnTo>
                  <a:pt x="1390523" y="118363"/>
                </a:lnTo>
                <a:lnTo>
                  <a:pt x="1391793" y="130937"/>
                </a:lnTo>
                <a:lnTo>
                  <a:pt x="1492885" y="121157"/>
                </a:lnTo>
                <a:lnTo>
                  <a:pt x="1491614" y="108584"/>
                </a:lnTo>
                <a:close/>
              </a:path>
              <a:path w="2362835" h="266064">
                <a:moveTo>
                  <a:pt x="1630680" y="95122"/>
                </a:moveTo>
                <a:lnTo>
                  <a:pt x="1529588" y="104901"/>
                </a:lnTo>
                <a:lnTo>
                  <a:pt x="1530858" y="117475"/>
                </a:lnTo>
                <a:lnTo>
                  <a:pt x="1631950" y="107695"/>
                </a:lnTo>
                <a:lnTo>
                  <a:pt x="1630680" y="95122"/>
                </a:lnTo>
                <a:close/>
              </a:path>
              <a:path w="2362835" h="266064">
                <a:moveTo>
                  <a:pt x="1769745" y="81661"/>
                </a:moveTo>
                <a:lnTo>
                  <a:pt x="1668652" y="91439"/>
                </a:lnTo>
                <a:lnTo>
                  <a:pt x="1669796" y="104012"/>
                </a:lnTo>
                <a:lnTo>
                  <a:pt x="1771014" y="94233"/>
                </a:lnTo>
                <a:lnTo>
                  <a:pt x="1769745" y="81661"/>
                </a:lnTo>
                <a:close/>
              </a:path>
              <a:path w="2362835" h="266064">
                <a:moveTo>
                  <a:pt x="1908810" y="68199"/>
                </a:moveTo>
                <a:lnTo>
                  <a:pt x="1807718" y="77977"/>
                </a:lnTo>
                <a:lnTo>
                  <a:pt x="1808861" y="90550"/>
                </a:lnTo>
                <a:lnTo>
                  <a:pt x="1910080" y="80771"/>
                </a:lnTo>
                <a:lnTo>
                  <a:pt x="1908810" y="68199"/>
                </a:lnTo>
                <a:close/>
              </a:path>
              <a:path w="2362835" h="266064">
                <a:moveTo>
                  <a:pt x="2047875" y="54737"/>
                </a:moveTo>
                <a:lnTo>
                  <a:pt x="1946783" y="64515"/>
                </a:lnTo>
                <a:lnTo>
                  <a:pt x="1947926" y="77088"/>
                </a:lnTo>
                <a:lnTo>
                  <a:pt x="2049018" y="67309"/>
                </a:lnTo>
                <a:lnTo>
                  <a:pt x="2047875" y="54737"/>
                </a:lnTo>
                <a:close/>
              </a:path>
              <a:path w="2362835" h="266064">
                <a:moveTo>
                  <a:pt x="2186940" y="41275"/>
                </a:moveTo>
                <a:lnTo>
                  <a:pt x="2085721" y="51053"/>
                </a:lnTo>
                <a:lnTo>
                  <a:pt x="2086990" y="63626"/>
                </a:lnTo>
                <a:lnTo>
                  <a:pt x="2188083" y="53847"/>
                </a:lnTo>
                <a:lnTo>
                  <a:pt x="2186940" y="41275"/>
                </a:lnTo>
                <a:close/>
              </a:path>
              <a:path w="2362835" h="266064">
                <a:moveTo>
                  <a:pt x="2362175" y="30352"/>
                </a:moveTo>
                <a:lnTo>
                  <a:pt x="2299081" y="30352"/>
                </a:lnTo>
                <a:lnTo>
                  <a:pt x="2300224" y="43052"/>
                </a:lnTo>
                <a:lnTo>
                  <a:pt x="2287633" y="44260"/>
                </a:lnTo>
                <a:lnTo>
                  <a:pt x="2290699" y="75818"/>
                </a:lnTo>
                <a:lnTo>
                  <a:pt x="2362835" y="30606"/>
                </a:lnTo>
                <a:lnTo>
                  <a:pt x="2362175" y="30352"/>
                </a:lnTo>
                <a:close/>
              </a:path>
              <a:path w="2362835" h="266064">
                <a:moveTo>
                  <a:pt x="2286401" y="31588"/>
                </a:moveTo>
                <a:lnTo>
                  <a:pt x="2224786" y="37591"/>
                </a:lnTo>
                <a:lnTo>
                  <a:pt x="2226056" y="50164"/>
                </a:lnTo>
                <a:lnTo>
                  <a:pt x="2287633" y="44260"/>
                </a:lnTo>
                <a:lnTo>
                  <a:pt x="2286401" y="31588"/>
                </a:lnTo>
                <a:close/>
              </a:path>
              <a:path w="2362835" h="266064">
                <a:moveTo>
                  <a:pt x="2299081" y="30352"/>
                </a:moveTo>
                <a:lnTo>
                  <a:pt x="2286401" y="31588"/>
                </a:lnTo>
                <a:lnTo>
                  <a:pt x="2287633" y="44260"/>
                </a:lnTo>
                <a:lnTo>
                  <a:pt x="2300224" y="43052"/>
                </a:lnTo>
                <a:lnTo>
                  <a:pt x="2299081" y="30352"/>
                </a:lnTo>
                <a:close/>
              </a:path>
              <a:path w="2362835" h="266064">
                <a:moveTo>
                  <a:pt x="2283333" y="0"/>
                </a:moveTo>
                <a:lnTo>
                  <a:pt x="2286401" y="31588"/>
                </a:lnTo>
                <a:lnTo>
                  <a:pt x="2299081" y="30352"/>
                </a:lnTo>
                <a:lnTo>
                  <a:pt x="2362175" y="30352"/>
                </a:lnTo>
                <a:lnTo>
                  <a:pt x="2283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 txBox="1"/>
          <p:nvPr/>
        </p:nvSpPr>
        <p:spPr>
          <a:xfrm>
            <a:off x="2440304" y="4530597"/>
            <a:ext cx="64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w Cen MT"/>
                <a:cs typeface="Tw Cen MT"/>
              </a:rPr>
              <a:t>schedules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151369" y="5314950"/>
            <a:ext cx="1170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w Cen MT"/>
                <a:cs typeface="Tw Cen MT"/>
              </a:rPr>
              <a:t>simulation</a:t>
            </a:r>
            <a:r>
              <a:rPr sz="1400" b="1" spc="-80" dirty="0">
                <a:latin typeface="Tw Cen MT"/>
                <a:cs typeface="Tw Cen MT"/>
              </a:rPr>
              <a:t> </a:t>
            </a:r>
            <a:r>
              <a:rPr sz="1400" b="1" spc="-5" dirty="0">
                <a:latin typeface="Tw Cen MT"/>
                <a:cs typeface="Tw Cen MT"/>
              </a:rPr>
              <a:t>time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7556372" y="4221607"/>
            <a:ext cx="1130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latin typeface="Tw Cen MT"/>
                <a:cs typeface="Tw Cen MT"/>
              </a:rPr>
              <a:t>processed </a:t>
            </a:r>
            <a:r>
              <a:rPr sz="1200" spc="-5" dirty="0">
                <a:latin typeface="Tw Cen MT"/>
                <a:cs typeface="Tw Cen MT"/>
              </a:rPr>
              <a:t>event  current event  unprocessed</a:t>
            </a:r>
            <a:r>
              <a:rPr sz="1200" spc="-80" dirty="0">
                <a:latin typeface="Tw Cen MT"/>
                <a:cs typeface="Tw Cen MT"/>
              </a:rPr>
              <a:t> </a:t>
            </a:r>
            <a:r>
              <a:rPr sz="1200" spc="-5" dirty="0">
                <a:latin typeface="Tw Cen MT"/>
                <a:cs typeface="Tw Cen MT"/>
              </a:rPr>
              <a:t>event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7245095" y="42839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245095" y="42839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245095" y="45125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F7B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245095" y="45125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245095" y="47411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081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245095" y="4741164"/>
            <a:ext cx="216535" cy="140335"/>
          </a:xfrm>
          <a:custGeom>
            <a:avLst/>
            <a:gdLst/>
            <a:ahLst/>
            <a:cxnLst/>
            <a:rect l="l" t="t" r="r" b="b"/>
            <a:pathLst>
              <a:path w="216534" h="140335">
                <a:moveTo>
                  <a:pt x="0" y="140207"/>
                </a:moveTo>
                <a:lnTo>
                  <a:pt x="216407" y="140207"/>
                </a:lnTo>
                <a:lnTo>
                  <a:pt x="21640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366647" y="4350130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80" h="385445">
                <a:moveTo>
                  <a:pt x="9906" y="0"/>
                </a:moveTo>
                <a:lnTo>
                  <a:pt x="0" y="7874"/>
                </a:lnTo>
                <a:lnTo>
                  <a:pt x="63500" y="87249"/>
                </a:lnTo>
                <a:lnTo>
                  <a:pt x="73406" y="79248"/>
                </a:lnTo>
                <a:lnTo>
                  <a:pt x="9906" y="0"/>
                </a:lnTo>
                <a:close/>
              </a:path>
              <a:path w="309880" h="385445">
                <a:moveTo>
                  <a:pt x="97155" y="109093"/>
                </a:moveTo>
                <a:lnTo>
                  <a:pt x="87249" y="116967"/>
                </a:lnTo>
                <a:lnTo>
                  <a:pt x="150749" y="196342"/>
                </a:lnTo>
                <a:lnTo>
                  <a:pt x="160655" y="188341"/>
                </a:lnTo>
                <a:lnTo>
                  <a:pt x="97155" y="109093"/>
                </a:lnTo>
                <a:close/>
              </a:path>
              <a:path w="309880" h="385445">
                <a:moveTo>
                  <a:pt x="291846" y="301625"/>
                </a:moveTo>
                <a:lnTo>
                  <a:pt x="232409" y="349250"/>
                </a:lnTo>
                <a:lnTo>
                  <a:pt x="309753" y="384937"/>
                </a:lnTo>
                <a:lnTo>
                  <a:pt x="299953" y="339344"/>
                </a:lnTo>
                <a:lnTo>
                  <a:pt x="265176" y="339344"/>
                </a:lnTo>
                <a:lnTo>
                  <a:pt x="261747" y="335153"/>
                </a:lnTo>
                <a:lnTo>
                  <a:pt x="271779" y="327279"/>
                </a:lnTo>
                <a:lnTo>
                  <a:pt x="297360" y="327279"/>
                </a:lnTo>
                <a:lnTo>
                  <a:pt x="291846" y="301625"/>
                </a:lnTo>
                <a:close/>
              </a:path>
              <a:path w="309880" h="385445">
                <a:moveTo>
                  <a:pt x="271779" y="327279"/>
                </a:moveTo>
                <a:lnTo>
                  <a:pt x="261747" y="335153"/>
                </a:lnTo>
                <a:lnTo>
                  <a:pt x="265176" y="339344"/>
                </a:lnTo>
                <a:lnTo>
                  <a:pt x="275082" y="331343"/>
                </a:lnTo>
                <a:lnTo>
                  <a:pt x="271779" y="327279"/>
                </a:lnTo>
                <a:close/>
              </a:path>
              <a:path w="309880" h="385445">
                <a:moveTo>
                  <a:pt x="297360" y="327279"/>
                </a:moveTo>
                <a:lnTo>
                  <a:pt x="271779" y="327279"/>
                </a:lnTo>
                <a:lnTo>
                  <a:pt x="275082" y="331343"/>
                </a:lnTo>
                <a:lnTo>
                  <a:pt x="265176" y="339344"/>
                </a:lnTo>
                <a:lnTo>
                  <a:pt x="299953" y="339344"/>
                </a:lnTo>
                <a:lnTo>
                  <a:pt x="297360" y="327279"/>
                </a:lnTo>
                <a:close/>
              </a:path>
              <a:path w="309880" h="385445">
                <a:moveTo>
                  <a:pt x="184403" y="218186"/>
                </a:moveTo>
                <a:lnTo>
                  <a:pt x="174497" y="226060"/>
                </a:lnTo>
                <a:lnTo>
                  <a:pt x="237997" y="305435"/>
                </a:lnTo>
                <a:lnTo>
                  <a:pt x="247903" y="297434"/>
                </a:lnTo>
                <a:lnTo>
                  <a:pt x="184403" y="218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1449705" y="4225544"/>
            <a:ext cx="64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w Cen MT"/>
                <a:cs typeface="Tw Cen MT"/>
              </a:rPr>
              <a:t>schedules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04800" y="5711952"/>
            <a:ext cx="8526780" cy="1103630"/>
          </a:xfrm>
          <a:prstGeom prst="rect">
            <a:avLst/>
          </a:prstGeom>
          <a:solidFill>
            <a:srgbClr val="FFC5CF"/>
          </a:solidFill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10209" marR="188595" indent="-320040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410209" algn="l"/>
                <a:tab pos="410845" algn="l"/>
              </a:tabLst>
            </a:pPr>
            <a:r>
              <a:rPr sz="2000" b="1" spc="-5" dirty="0">
                <a:latin typeface="Tw Cen MT"/>
                <a:cs typeface="Tw Cen MT"/>
              </a:rPr>
              <a:t>Events </a:t>
            </a:r>
            <a:r>
              <a:rPr sz="2000" spc="-5" dirty="0">
                <a:latin typeface="Tw Cen MT"/>
                <a:cs typeface="Tw Cen MT"/>
              </a:rPr>
              <a:t>that </a:t>
            </a:r>
            <a:r>
              <a:rPr sz="2000" spc="-10" dirty="0">
                <a:latin typeface="Tw Cen MT"/>
                <a:cs typeface="Tw Cen MT"/>
              </a:rPr>
              <a:t>have </a:t>
            </a:r>
            <a:r>
              <a:rPr sz="2000" dirty="0">
                <a:latin typeface="Tw Cen MT"/>
                <a:cs typeface="Tw Cen MT"/>
              </a:rPr>
              <a:t>been </a:t>
            </a:r>
            <a:r>
              <a:rPr sz="2000" spc="5" dirty="0">
                <a:latin typeface="Tw Cen MT"/>
                <a:cs typeface="Tw Cen MT"/>
              </a:rPr>
              <a:t>scheduled, </a:t>
            </a:r>
            <a:r>
              <a:rPr sz="2000" dirty="0">
                <a:latin typeface="Tw Cen MT"/>
                <a:cs typeface="Tw Cen MT"/>
              </a:rPr>
              <a:t>but </a:t>
            </a:r>
            <a:r>
              <a:rPr sz="2000" spc="-10" dirty="0">
                <a:latin typeface="Tw Cen MT"/>
                <a:cs typeface="Tw Cen MT"/>
              </a:rPr>
              <a:t>have </a:t>
            </a:r>
            <a:r>
              <a:rPr sz="2000" dirty="0">
                <a:latin typeface="Tw Cen MT"/>
                <a:cs typeface="Tw Cen MT"/>
              </a:rPr>
              <a:t>not been </a:t>
            </a:r>
            <a:r>
              <a:rPr sz="2000" spc="5" dirty="0">
                <a:latin typeface="Tw Cen MT"/>
                <a:cs typeface="Tw Cen MT"/>
              </a:rPr>
              <a:t>simulated </a:t>
            </a:r>
            <a:r>
              <a:rPr sz="2000" spc="-5" dirty="0">
                <a:latin typeface="Tw Cen MT"/>
                <a:cs typeface="Tw Cen MT"/>
              </a:rPr>
              <a:t>(processed)</a:t>
            </a:r>
            <a:r>
              <a:rPr sz="2000" spc="-17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yet  </a:t>
            </a:r>
            <a:r>
              <a:rPr sz="2000" dirty="0">
                <a:latin typeface="Tw Cen MT"/>
                <a:cs typeface="Tw Cen MT"/>
              </a:rPr>
              <a:t>are stored </a:t>
            </a:r>
            <a:r>
              <a:rPr sz="2000" spc="-5" dirty="0">
                <a:latin typeface="Tw Cen MT"/>
                <a:cs typeface="Tw Cen MT"/>
              </a:rPr>
              <a:t>in </a:t>
            </a:r>
            <a:r>
              <a:rPr sz="2000" dirty="0">
                <a:latin typeface="Tw Cen MT"/>
                <a:cs typeface="Tw Cen MT"/>
              </a:rPr>
              <a:t>a pending </a:t>
            </a:r>
            <a:r>
              <a:rPr sz="2000" spc="-10" dirty="0">
                <a:latin typeface="Tw Cen MT"/>
                <a:cs typeface="Tw Cen MT"/>
              </a:rPr>
              <a:t>event</a:t>
            </a:r>
            <a:r>
              <a:rPr sz="2000" spc="-1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list</a:t>
            </a:r>
            <a:endParaRPr sz="2000">
              <a:latin typeface="Tw Cen MT"/>
              <a:cs typeface="Tw Cen MT"/>
            </a:endParaRPr>
          </a:p>
          <a:p>
            <a:pPr marR="1835150" algn="r">
              <a:lnSpc>
                <a:spcPts val="1065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410209" indent="-320675">
              <a:lnSpc>
                <a:spcPts val="2039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410209" algn="l"/>
                <a:tab pos="410845" algn="l"/>
              </a:tabLst>
            </a:pPr>
            <a:r>
              <a:rPr sz="2000" b="1" spc="-5" dirty="0">
                <a:latin typeface="Tw Cen MT"/>
                <a:cs typeface="Tw Cen MT"/>
              </a:rPr>
              <a:t>Events </a:t>
            </a:r>
            <a:r>
              <a:rPr sz="2000" dirty="0">
                <a:latin typeface="Tw Cen MT"/>
                <a:cs typeface="Tw Cen MT"/>
              </a:rPr>
              <a:t>are </a:t>
            </a:r>
            <a:r>
              <a:rPr sz="2000" spc="-5" dirty="0">
                <a:latin typeface="Tw Cen MT"/>
                <a:cs typeface="Tw Cen MT"/>
              </a:rPr>
              <a:t>processed in </a:t>
            </a:r>
            <a:r>
              <a:rPr sz="2000" dirty="0">
                <a:latin typeface="Tw Cen MT"/>
                <a:cs typeface="Tw Cen MT"/>
              </a:rPr>
              <a:t>time stamp</a:t>
            </a:r>
            <a:r>
              <a:rPr sz="2000" spc="-105" dirty="0">
                <a:latin typeface="Tw Cen MT"/>
                <a:cs typeface="Tw Cen MT"/>
              </a:rPr>
              <a:t> </a:t>
            </a:r>
            <a:r>
              <a:rPr sz="2000" spc="-20" dirty="0">
                <a:latin typeface="Tw Cen MT"/>
                <a:cs typeface="Tw Cen MT"/>
              </a:rPr>
              <a:t>order.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4170"/>
            <a:ext cx="1533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775F54"/>
                </a:solidFill>
                <a:latin typeface="Tw Cen MT"/>
                <a:cs typeface="Tw Cen MT"/>
              </a:rPr>
              <a:t>E</a:t>
            </a:r>
            <a:r>
              <a:rPr sz="4400" spc="-4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dirty="0">
                <a:solidFill>
                  <a:srgbClr val="775F54"/>
                </a:solidFill>
                <a:latin typeface="Tw Cen MT"/>
                <a:cs typeface="Tw Cen MT"/>
              </a:rPr>
              <a:t>ents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621053"/>
            <a:ext cx="818959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50000"/>
              </a:lnSpc>
              <a:spcBef>
                <a:spcPts val="1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  <a:tab pos="862965" algn="l"/>
                <a:tab pos="1781810" algn="l"/>
                <a:tab pos="2557780" algn="l"/>
                <a:tab pos="3094355" algn="l"/>
                <a:tab pos="4752975" algn="l"/>
                <a:tab pos="5480050" algn="l"/>
                <a:tab pos="6162675" algn="l"/>
                <a:tab pos="7348220" algn="l"/>
                <a:tab pos="7746365" algn="l"/>
              </a:tabLst>
            </a:pPr>
            <a:r>
              <a:rPr sz="2800" spc="-5" dirty="0">
                <a:latin typeface="Tw Cen MT"/>
                <a:cs typeface="Tw Cen MT"/>
              </a:rPr>
              <a:t>An	e</a:t>
            </a:r>
            <a:r>
              <a:rPr sz="2800" spc="-65" dirty="0">
                <a:latin typeface="Tw Cen MT"/>
                <a:cs typeface="Tw Cen MT"/>
              </a:rPr>
              <a:t>v</a:t>
            </a:r>
            <a:r>
              <a:rPr sz="2800" spc="-5" dirty="0">
                <a:latin typeface="Tw Cen MT"/>
                <a:cs typeface="Tw Cen MT"/>
              </a:rPr>
              <a:t>ent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45" dirty="0">
                <a:latin typeface="Tw Cen MT"/>
                <a:cs typeface="Tw Cen MT"/>
              </a:rPr>
              <a:t>m</a:t>
            </a:r>
            <a:r>
              <a:rPr sz="2800" spc="-5" dirty="0">
                <a:latin typeface="Tw Cen MT"/>
                <a:cs typeface="Tw Cen MT"/>
              </a:rPr>
              <a:t>ust</a:t>
            </a:r>
            <a:r>
              <a:rPr sz="2800" dirty="0">
                <a:latin typeface="Tw Cen MT"/>
                <a:cs typeface="Tw Cen MT"/>
              </a:rPr>
              <a:t>	b</a:t>
            </a:r>
            <a:r>
              <a:rPr sz="2800" spc="-5" dirty="0">
                <a:latin typeface="Tw Cen MT"/>
                <a:cs typeface="Tw Cen MT"/>
              </a:rPr>
              <a:t>e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5" dirty="0">
                <a:latin typeface="Tw Cen MT"/>
                <a:cs typeface="Tw Cen MT"/>
              </a:rPr>
              <a:t>a</a:t>
            </a:r>
            <a:r>
              <a:rPr sz="2800" spc="-5" dirty="0">
                <a:latin typeface="Tw Cen MT"/>
                <a:cs typeface="Tw Cen MT"/>
              </a:rPr>
              <a:t>s</a:t>
            </a:r>
            <a:r>
              <a:rPr sz="2800" dirty="0">
                <a:latin typeface="Tw Cen MT"/>
                <a:cs typeface="Tw Cen MT"/>
              </a:rPr>
              <a:t>s</a:t>
            </a:r>
            <a:r>
              <a:rPr sz="2800" spc="-5" dirty="0">
                <a:latin typeface="Tw Cen MT"/>
                <a:cs typeface="Tw Cen MT"/>
              </a:rPr>
              <a:t>o</a:t>
            </a:r>
            <a:r>
              <a:rPr sz="2800" dirty="0">
                <a:latin typeface="Tw Cen MT"/>
                <a:cs typeface="Tw Cen MT"/>
              </a:rPr>
              <a:t>c</a:t>
            </a:r>
            <a:r>
              <a:rPr sz="2800" spc="-10" dirty="0">
                <a:latin typeface="Tw Cen MT"/>
                <a:cs typeface="Tw Cen MT"/>
              </a:rPr>
              <a:t>iat</a:t>
            </a:r>
            <a:r>
              <a:rPr sz="2800" spc="-5" dirty="0">
                <a:latin typeface="Tw Cen MT"/>
                <a:cs typeface="Tw Cen MT"/>
              </a:rPr>
              <a:t>ed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-5" dirty="0">
                <a:latin typeface="Tw Cen MT"/>
                <a:cs typeface="Tw Cen MT"/>
              </a:rPr>
              <a:t>with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-5" dirty="0">
                <a:latin typeface="Tw Cen MT"/>
                <a:cs typeface="Tw Cen MT"/>
              </a:rPr>
              <a:t>a</a:t>
            </a:r>
            <a:r>
              <a:rPr sz="2800" spc="-90" dirty="0">
                <a:latin typeface="Tw Cen MT"/>
                <a:cs typeface="Tw Cen MT"/>
              </a:rPr>
              <a:t>n</a:t>
            </a:r>
            <a:r>
              <a:rPr sz="2800" spc="-5" dirty="0">
                <a:latin typeface="Tw Cen MT"/>
                <a:cs typeface="Tw Cen MT"/>
              </a:rPr>
              <a:t>y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100" dirty="0">
                <a:latin typeface="Tw Cen MT"/>
                <a:cs typeface="Tw Cen MT"/>
              </a:rPr>
              <a:t>c</a:t>
            </a:r>
            <a:r>
              <a:rPr sz="2800" spc="-5" dirty="0">
                <a:latin typeface="Tw Cen MT"/>
                <a:cs typeface="Tw Cen MT"/>
              </a:rPr>
              <a:t>han</a:t>
            </a:r>
            <a:r>
              <a:rPr sz="2800" spc="-60" dirty="0">
                <a:latin typeface="Tw Cen MT"/>
                <a:cs typeface="Tw Cen MT"/>
              </a:rPr>
              <a:t>g</a:t>
            </a:r>
            <a:r>
              <a:rPr sz="2800" spc="-5" dirty="0">
                <a:latin typeface="Tw Cen MT"/>
                <a:cs typeface="Tw Cen MT"/>
              </a:rPr>
              <a:t>e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5" dirty="0">
                <a:latin typeface="Tw Cen MT"/>
                <a:cs typeface="Tw Cen MT"/>
              </a:rPr>
              <a:t>i</a:t>
            </a:r>
            <a:r>
              <a:rPr sz="2800" spc="-5" dirty="0">
                <a:latin typeface="Tw Cen MT"/>
                <a:cs typeface="Tw Cen MT"/>
              </a:rPr>
              <a:t>n</a:t>
            </a:r>
            <a:r>
              <a:rPr sz="2800" dirty="0">
                <a:latin typeface="Tw Cen MT"/>
                <a:cs typeface="Tw Cen MT"/>
              </a:rPr>
              <a:t>	</a:t>
            </a:r>
            <a:r>
              <a:rPr sz="2800" spc="-5" dirty="0">
                <a:latin typeface="Tw Cen MT"/>
                <a:cs typeface="Tw Cen MT"/>
              </a:rPr>
              <a:t>the  state </a:t>
            </a:r>
            <a:r>
              <a:rPr sz="2800" dirty="0">
                <a:latin typeface="Tw Cen MT"/>
                <a:cs typeface="Tw Cen MT"/>
              </a:rPr>
              <a:t>of </a:t>
            </a:r>
            <a:r>
              <a:rPr sz="2800" spc="-5" dirty="0">
                <a:latin typeface="Tw Cen MT"/>
                <a:cs typeface="Tw Cen MT"/>
              </a:rPr>
              <a:t>the</a:t>
            </a:r>
            <a:r>
              <a:rPr sz="2800" spc="120" dirty="0">
                <a:latin typeface="Tw Cen MT"/>
                <a:cs typeface="Tw Cen MT"/>
              </a:rPr>
              <a:t> </a:t>
            </a:r>
            <a:r>
              <a:rPr sz="2800" spc="-5" dirty="0">
                <a:latin typeface="Tw Cen MT"/>
                <a:cs typeface="Tw Cen MT"/>
              </a:rPr>
              <a:t>system</a:t>
            </a:r>
            <a:endParaRPr sz="2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23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5" dirty="0">
                <a:latin typeface="Tw Cen MT"/>
                <a:cs typeface="Tw Cen MT"/>
              </a:rPr>
              <a:t>Airport </a:t>
            </a:r>
            <a:r>
              <a:rPr sz="2800" spc="-10" dirty="0">
                <a:latin typeface="Tw Cen MT"/>
                <a:cs typeface="Tw Cen MT"/>
              </a:rPr>
              <a:t>example:</a:t>
            </a:r>
            <a:endParaRPr sz="2800">
              <a:latin typeface="Tw Cen MT"/>
              <a:cs typeface="Tw Cen MT"/>
            </a:endParaRPr>
          </a:p>
          <a:p>
            <a:pPr marL="652780" marR="659765" lvl="1" indent="-273685">
              <a:lnSpc>
                <a:spcPct val="150000"/>
              </a:lnSpc>
              <a:spcBef>
                <a:spcPts val="700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b="1" spc="-5" dirty="0">
                <a:latin typeface="Tw Cen MT"/>
                <a:cs typeface="Tw Cen MT"/>
              </a:rPr>
              <a:t>Event </a:t>
            </a:r>
            <a:r>
              <a:rPr sz="2400" b="1" dirty="0">
                <a:latin typeface="Tw Cen MT"/>
                <a:cs typeface="Tw Cen MT"/>
              </a:rPr>
              <a:t>1: </a:t>
            </a:r>
            <a:r>
              <a:rPr sz="2400" spc="-5" dirty="0">
                <a:latin typeface="Tw Cen MT"/>
                <a:cs typeface="Tw Cen MT"/>
              </a:rPr>
              <a:t>Aircraft </a:t>
            </a:r>
            <a:r>
              <a:rPr sz="2400" spc="-10" dirty="0">
                <a:latin typeface="Tw Cen MT"/>
                <a:cs typeface="Tw Cen MT"/>
              </a:rPr>
              <a:t>Arrival </a:t>
            </a:r>
            <a:r>
              <a:rPr sz="2400" spc="-5" dirty="0">
                <a:latin typeface="Tw Cen MT"/>
                <a:cs typeface="Tw Cen MT"/>
              </a:rPr>
              <a:t>(</a:t>
            </a:r>
            <a:r>
              <a:rPr sz="2400" b="1" spc="-5" dirty="0">
                <a:latin typeface="Tw Cen MT"/>
                <a:cs typeface="Tw Cen MT"/>
              </a:rPr>
              <a:t>denotes </a:t>
            </a:r>
            <a:r>
              <a:rPr sz="2400" b="1" dirty="0">
                <a:latin typeface="Tw Cen MT"/>
                <a:cs typeface="Tw Cen MT"/>
              </a:rPr>
              <a:t>aircraft </a:t>
            </a:r>
            <a:r>
              <a:rPr sz="2400" b="1" spc="5" dirty="0">
                <a:latin typeface="Tw Cen MT"/>
                <a:cs typeface="Tw Cen MT"/>
              </a:rPr>
              <a:t>arriving </a:t>
            </a:r>
            <a:r>
              <a:rPr sz="2400" b="1" dirty="0">
                <a:latin typeface="Tw Cen MT"/>
                <a:cs typeface="Tw Cen MT"/>
              </a:rPr>
              <a:t>in air  </a:t>
            </a:r>
            <a:r>
              <a:rPr sz="2400" b="1" spc="-5" dirty="0">
                <a:latin typeface="Tw Cen MT"/>
                <a:cs typeface="Tw Cen MT"/>
              </a:rPr>
              <a:t>space </a:t>
            </a:r>
            <a:r>
              <a:rPr sz="2400" b="1" dirty="0">
                <a:latin typeface="Tw Cen MT"/>
                <a:cs typeface="Tw Cen MT"/>
              </a:rPr>
              <a:t>of</a:t>
            </a:r>
            <a:r>
              <a:rPr sz="2400" b="1" spc="170" dirty="0">
                <a:latin typeface="Tw Cen MT"/>
                <a:cs typeface="Tw Cen MT"/>
              </a:rPr>
              <a:t> </a:t>
            </a:r>
            <a:r>
              <a:rPr sz="2400" b="1" spc="15" dirty="0">
                <a:latin typeface="Tw Cen MT"/>
                <a:cs typeface="Tw Cen MT"/>
              </a:rPr>
              <a:t>airport)</a:t>
            </a:r>
            <a:endParaRPr sz="24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045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b="1" spc="-5" dirty="0">
                <a:latin typeface="Tw Cen MT"/>
                <a:cs typeface="Tw Cen MT"/>
              </a:rPr>
              <a:t>Event </a:t>
            </a:r>
            <a:r>
              <a:rPr sz="2400" b="1" dirty="0">
                <a:latin typeface="Tw Cen MT"/>
                <a:cs typeface="Tw Cen MT"/>
              </a:rPr>
              <a:t>2: </a:t>
            </a:r>
            <a:r>
              <a:rPr sz="2400" spc="-5" dirty="0">
                <a:latin typeface="Tw Cen MT"/>
                <a:cs typeface="Tw Cen MT"/>
              </a:rPr>
              <a:t>Aircraft </a:t>
            </a:r>
            <a:r>
              <a:rPr sz="2400" dirty="0">
                <a:latin typeface="Tw Cen MT"/>
                <a:cs typeface="Tw Cen MT"/>
              </a:rPr>
              <a:t>Landing </a:t>
            </a:r>
            <a:r>
              <a:rPr sz="2400" spc="-5" dirty="0">
                <a:latin typeface="Tw Cen MT"/>
                <a:cs typeface="Tw Cen MT"/>
              </a:rPr>
              <a:t>(</a:t>
            </a:r>
            <a:r>
              <a:rPr sz="2400" b="1" spc="-5" dirty="0">
                <a:latin typeface="Tw Cen MT"/>
                <a:cs typeface="Tw Cen MT"/>
              </a:rPr>
              <a:t>denotes </a:t>
            </a:r>
            <a:r>
              <a:rPr sz="2400" b="1" dirty="0">
                <a:latin typeface="Tw Cen MT"/>
                <a:cs typeface="Tw Cen MT"/>
              </a:rPr>
              <a:t>aircraft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landing)</a:t>
            </a:r>
            <a:endParaRPr sz="24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 2"/>
              <a:buChar char=""/>
              <a:tabLst>
                <a:tab pos="653415" algn="l"/>
              </a:tabLst>
            </a:pPr>
            <a:r>
              <a:rPr sz="2400" b="1" spc="-5" dirty="0">
                <a:latin typeface="Tw Cen MT"/>
                <a:cs typeface="Tw Cen MT"/>
              </a:rPr>
              <a:t>Event </a:t>
            </a:r>
            <a:r>
              <a:rPr sz="2400" b="1" dirty="0">
                <a:latin typeface="Tw Cen MT"/>
                <a:cs typeface="Tw Cen MT"/>
              </a:rPr>
              <a:t>3: </a:t>
            </a:r>
            <a:r>
              <a:rPr sz="2400" spc="-5" dirty="0">
                <a:latin typeface="Tw Cen MT"/>
                <a:cs typeface="Tw Cen MT"/>
              </a:rPr>
              <a:t>Aircraft </a:t>
            </a:r>
            <a:r>
              <a:rPr sz="2400" dirty="0">
                <a:latin typeface="Tw Cen MT"/>
                <a:cs typeface="Tw Cen MT"/>
              </a:rPr>
              <a:t>Departure </a:t>
            </a:r>
            <a:r>
              <a:rPr sz="2400" spc="-5" dirty="0">
                <a:latin typeface="Tw Cen MT"/>
                <a:cs typeface="Tw Cen MT"/>
              </a:rPr>
              <a:t>(</a:t>
            </a:r>
            <a:r>
              <a:rPr sz="2400" b="1" spc="-5" dirty="0">
                <a:latin typeface="Tw Cen MT"/>
                <a:cs typeface="Tw Cen MT"/>
              </a:rPr>
              <a:t>denotes </a:t>
            </a:r>
            <a:r>
              <a:rPr sz="2400" b="1" dirty="0">
                <a:latin typeface="Tw Cen MT"/>
                <a:cs typeface="Tw Cen MT"/>
              </a:rPr>
              <a:t>aircraft</a:t>
            </a:r>
            <a:r>
              <a:rPr sz="2400" b="1" spc="-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leaving</a:t>
            </a:r>
            <a:r>
              <a:rPr sz="2400" dirty="0">
                <a:latin typeface="Tw Cen MT"/>
                <a:cs typeface="Tw Cen MT"/>
              </a:rPr>
              <a:t>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77012"/>
            <a:ext cx="8359140" cy="583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0607" y="2641680"/>
            <a:ext cx="51473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3425" marR="5080" indent="-721360">
              <a:lnSpc>
                <a:spcPct val="150000"/>
              </a:lnSpc>
              <a:spcBef>
                <a:spcPts val="95"/>
              </a:spcBef>
            </a:pPr>
            <a:r>
              <a:rPr sz="3200" dirty="0"/>
              <a:t>Randomness and</a:t>
            </a:r>
            <a:r>
              <a:rPr sz="3200" spc="-145" dirty="0"/>
              <a:t> </a:t>
            </a:r>
            <a:r>
              <a:rPr sz="3200" dirty="0"/>
              <a:t>random-  </a:t>
            </a:r>
            <a:r>
              <a:rPr sz="3200" spc="-5" dirty="0"/>
              <a:t>number</a:t>
            </a:r>
            <a:r>
              <a:rPr sz="3200" spc="-20" dirty="0"/>
              <a:t> </a:t>
            </a:r>
            <a:r>
              <a:rPr sz="3200" spc="-5" dirty="0"/>
              <a:t>generation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804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</a:t>
            </a:r>
            <a:r>
              <a:rPr sz="4400" b="0" spc="-85" dirty="0">
                <a:solidFill>
                  <a:srgbClr val="775F54"/>
                </a:solidFill>
                <a:latin typeface="Tw Cen MT"/>
                <a:cs typeface="Tw Cen MT"/>
              </a:rPr>
              <a:t>g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</a:t>
            </a:r>
            <a:r>
              <a:rPr sz="4400" b="0" spc="5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da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846617"/>
            <a:ext cx="7182484" cy="10902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60344"/>
              <a:buAutoNum type="arabicPeriod"/>
              <a:tabLst>
                <a:tab pos="469900" algn="l"/>
                <a:tab pos="470534" algn="l"/>
              </a:tabLst>
            </a:pPr>
            <a:r>
              <a:rPr sz="2900" dirty="0">
                <a:latin typeface="Times New Roman"/>
                <a:cs typeface="Times New Roman"/>
              </a:rPr>
              <a:t>Properties of Random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Numbers</a:t>
            </a:r>
            <a:endParaRPr sz="29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AutoNum type="arabicPeriod"/>
              <a:tabLst>
                <a:tab pos="469900" algn="l"/>
                <a:tab pos="470534" algn="l"/>
              </a:tabLst>
            </a:pPr>
            <a:r>
              <a:rPr sz="2900" spc="-25" dirty="0">
                <a:latin typeface="Times New Roman"/>
                <a:cs typeface="Times New Roman"/>
              </a:rPr>
              <a:t>Techniques </a:t>
            </a:r>
            <a:r>
              <a:rPr sz="2900" dirty="0">
                <a:latin typeface="Times New Roman"/>
                <a:cs typeface="Times New Roman"/>
              </a:rPr>
              <a:t>for Generating </a:t>
            </a:r>
            <a:r>
              <a:rPr sz="2900" spc="-5" dirty="0">
                <a:latin typeface="Times New Roman"/>
                <a:cs typeface="Times New Roman"/>
              </a:rPr>
              <a:t>Random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Numbers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8249"/>
            <a:ext cx="644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Tw Cen MT"/>
                <a:cs typeface="Tw Cen MT"/>
              </a:rPr>
              <a:t>Random </a:t>
            </a:r>
            <a:r>
              <a:rPr sz="4400" dirty="0">
                <a:latin typeface="Tw Cen MT"/>
                <a:cs typeface="Tw Cen MT"/>
              </a:rPr>
              <a:t>Number</a:t>
            </a:r>
            <a:r>
              <a:rPr sz="4400" spc="-60" dirty="0">
                <a:latin typeface="Tw Cen MT"/>
                <a:cs typeface="Tw Cen MT"/>
              </a:rPr>
              <a:t> </a:t>
            </a:r>
            <a:r>
              <a:rPr sz="4400" spc="15" dirty="0">
                <a:latin typeface="Tw Cen MT"/>
                <a:cs typeface="Tw Cen MT"/>
              </a:rPr>
              <a:t>Generator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733778"/>
            <a:ext cx="813689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b="1" dirty="0">
                <a:latin typeface="Arial"/>
                <a:cs typeface="Arial"/>
              </a:rPr>
              <a:t>random </a:t>
            </a:r>
            <a:r>
              <a:rPr sz="2300" b="1" spc="-5" dirty="0">
                <a:latin typeface="Arial"/>
                <a:cs typeface="Arial"/>
              </a:rPr>
              <a:t>number generator </a:t>
            </a:r>
            <a:r>
              <a:rPr sz="2300" dirty="0">
                <a:latin typeface="Arial"/>
                <a:cs typeface="Arial"/>
              </a:rPr>
              <a:t>(RNG) is a </a:t>
            </a:r>
            <a:r>
              <a:rPr sz="2300" spc="-5" dirty="0">
                <a:latin typeface="Arial"/>
                <a:cs typeface="Arial"/>
              </a:rPr>
              <a:t>computational </a:t>
            </a:r>
            <a:r>
              <a:rPr sz="2300" spc="-10" dirty="0">
                <a:latin typeface="Arial"/>
                <a:cs typeface="Arial"/>
              </a:rPr>
              <a:t>or  </a:t>
            </a:r>
            <a:r>
              <a:rPr sz="2300" spc="-5" dirty="0">
                <a:latin typeface="Arial"/>
                <a:cs typeface="Arial"/>
              </a:rPr>
              <a:t>physical device designed to generate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sequence </a:t>
            </a:r>
            <a:r>
              <a:rPr sz="2300" dirty="0">
                <a:latin typeface="Arial"/>
                <a:cs typeface="Arial"/>
              </a:rPr>
              <a:t>of  numbers that appear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random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300" spc="-5" dirty="0">
                <a:latin typeface="Arial"/>
                <a:cs typeface="Arial"/>
              </a:rPr>
              <a:t>By </a:t>
            </a:r>
            <a:r>
              <a:rPr sz="2300" b="1" spc="-5" dirty="0">
                <a:latin typeface="Arial"/>
                <a:cs typeface="Arial"/>
              </a:rPr>
              <a:t>random, it </a:t>
            </a:r>
            <a:r>
              <a:rPr sz="2300" b="1" dirty="0">
                <a:latin typeface="Arial"/>
                <a:cs typeface="Arial"/>
              </a:rPr>
              <a:t>means </a:t>
            </a:r>
            <a:r>
              <a:rPr sz="2300" b="1" spc="-5" dirty="0">
                <a:latin typeface="Arial"/>
                <a:cs typeface="Arial"/>
              </a:rPr>
              <a:t>that they </a:t>
            </a:r>
            <a:r>
              <a:rPr sz="2300" b="1" dirty="0">
                <a:latin typeface="Arial"/>
                <a:cs typeface="Arial"/>
              </a:rPr>
              <a:t>do </a:t>
            </a:r>
            <a:r>
              <a:rPr sz="2300" b="1" spc="-5" dirty="0">
                <a:latin typeface="Arial"/>
                <a:cs typeface="Arial"/>
              </a:rPr>
              <a:t>not exhibit </a:t>
            </a:r>
            <a:r>
              <a:rPr sz="2300" b="1" dirty="0">
                <a:latin typeface="Arial"/>
                <a:cs typeface="Arial"/>
              </a:rPr>
              <a:t>any  </a:t>
            </a:r>
            <a:r>
              <a:rPr sz="2300" b="1" spc="-5" dirty="0">
                <a:latin typeface="Arial"/>
                <a:cs typeface="Arial"/>
              </a:rPr>
              <a:t>discernible pattern, </a:t>
            </a:r>
            <a:r>
              <a:rPr sz="2300" b="1" spc="-10" dirty="0">
                <a:latin typeface="Arial"/>
                <a:cs typeface="Arial"/>
              </a:rPr>
              <a:t>no </a:t>
            </a:r>
            <a:r>
              <a:rPr sz="2300" b="1" spc="-5" dirty="0">
                <a:latin typeface="Arial"/>
                <a:cs typeface="Arial"/>
              </a:rPr>
              <a:t>matter </a:t>
            </a:r>
            <a:r>
              <a:rPr sz="2300" b="1" spc="-15" dirty="0">
                <a:latin typeface="Arial"/>
                <a:cs typeface="Arial"/>
              </a:rPr>
              <a:t>how </a:t>
            </a:r>
            <a:r>
              <a:rPr sz="2300" b="1" spc="-5" dirty="0">
                <a:latin typeface="Arial"/>
                <a:cs typeface="Arial"/>
              </a:rPr>
              <a:t>much </a:t>
            </a:r>
            <a:r>
              <a:rPr sz="2300" b="1" dirty="0">
                <a:latin typeface="Arial"/>
                <a:cs typeface="Arial"/>
              </a:rPr>
              <a:t>effort </a:t>
            </a:r>
            <a:r>
              <a:rPr sz="2300" b="1" spc="10" dirty="0">
                <a:latin typeface="Arial"/>
                <a:cs typeface="Arial"/>
              </a:rPr>
              <a:t>we </a:t>
            </a:r>
            <a:r>
              <a:rPr sz="2300" b="1" spc="-5" dirty="0">
                <a:latin typeface="Arial"/>
                <a:cs typeface="Arial"/>
              </a:rPr>
              <a:t>put  into finding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one</a:t>
            </a:r>
            <a:r>
              <a:rPr sz="2300" spc="-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38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spc="-5" dirty="0">
                <a:latin typeface="Arial"/>
                <a:cs typeface="Arial"/>
              </a:rPr>
              <a:t>In other words, successively generated numbers can not</a:t>
            </a:r>
            <a:r>
              <a:rPr sz="2300" spc="55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be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Arial"/>
                <a:cs typeface="Arial"/>
              </a:rPr>
              <a:t>predicted.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656446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30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857758"/>
            <a:ext cx="519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w Cen MT"/>
                <a:cs typeface="Tw Cen MT"/>
              </a:rPr>
              <a:t>Properties </a:t>
            </a:r>
            <a:r>
              <a:rPr sz="2800" spc="-5" dirty="0">
                <a:latin typeface="Tw Cen MT"/>
                <a:cs typeface="Tw Cen MT"/>
              </a:rPr>
              <a:t>of </a:t>
            </a:r>
            <a:r>
              <a:rPr sz="2800" spc="-20" dirty="0">
                <a:latin typeface="Tw Cen MT"/>
                <a:cs typeface="Tw Cen MT"/>
              </a:rPr>
              <a:t>Random </a:t>
            </a:r>
            <a:r>
              <a:rPr sz="2800" spc="-5" dirty="0">
                <a:latin typeface="Tw Cen MT"/>
                <a:cs typeface="Tw Cen MT"/>
              </a:rPr>
              <a:t>Numbers</a:t>
            </a:r>
            <a:r>
              <a:rPr sz="2800" spc="1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(1)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512" y="2018644"/>
            <a:ext cx="8429625" cy="3558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68580" indent="-320675">
              <a:lnSpc>
                <a:spcPct val="150000"/>
              </a:lnSpc>
              <a:spcBef>
                <a:spcPts val="9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96240" algn="l"/>
                <a:tab pos="396875" algn="l"/>
                <a:tab pos="766445" algn="l"/>
                <a:tab pos="2063750" algn="l"/>
                <a:tab pos="2513330" algn="l"/>
                <a:tab pos="3621404" algn="l"/>
                <a:tab pos="4802505" algn="l"/>
                <a:tab pos="5333365" algn="l"/>
                <a:tab pos="5866765" algn="l"/>
                <a:tab pos="6441440" algn="l"/>
                <a:tab pos="7154545" algn="l"/>
                <a:tab pos="7921625" algn="l"/>
              </a:tabLst>
            </a:pPr>
            <a:r>
              <a:rPr sz="2400" dirty="0">
                <a:latin typeface="Tw Cen MT"/>
                <a:cs typeface="Tw Cen MT"/>
              </a:rPr>
              <a:t>A	seque</a:t>
            </a:r>
            <a:r>
              <a:rPr sz="2400" spc="5" dirty="0">
                <a:latin typeface="Tw Cen MT"/>
                <a:cs typeface="Tw Cen MT"/>
              </a:rPr>
              <a:t>n</a:t>
            </a:r>
            <a:r>
              <a:rPr sz="2400" dirty="0">
                <a:latin typeface="Tw Cen MT"/>
                <a:cs typeface="Tw Cen MT"/>
              </a:rPr>
              <a:t>ce	of	</a:t>
            </a:r>
            <a:r>
              <a:rPr sz="2400" spc="-20" dirty="0">
                <a:latin typeface="Tw Cen MT"/>
                <a:cs typeface="Tw Cen MT"/>
              </a:rPr>
              <a:t>r</a:t>
            </a:r>
            <a:r>
              <a:rPr sz="2400" dirty="0">
                <a:latin typeface="Tw Cen MT"/>
                <a:cs typeface="Tw Cen MT"/>
              </a:rPr>
              <a:t>andom	n</a:t>
            </a:r>
            <a:r>
              <a:rPr sz="2400" spc="10" dirty="0">
                <a:latin typeface="Tw Cen MT"/>
                <a:cs typeface="Tw Cen MT"/>
              </a:rPr>
              <a:t>u</a:t>
            </a:r>
            <a:r>
              <a:rPr sz="2400" dirty="0">
                <a:latin typeface="Tw Cen MT"/>
                <a:cs typeface="Tw Cen MT"/>
              </a:rPr>
              <a:t>mbers	</a:t>
            </a:r>
            <a:r>
              <a:rPr sz="2400" i="1" spc="-15" dirty="0">
                <a:latin typeface="Tw Cen MT"/>
                <a:cs typeface="Tw Cen MT"/>
              </a:rPr>
              <a:t>R</a:t>
            </a:r>
            <a:r>
              <a:rPr sz="2400" i="1" spc="-15" baseline="-20833" dirty="0">
                <a:latin typeface="Tw Cen MT"/>
                <a:cs typeface="Tw Cen MT"/>
              </a:rPr>
              <a:t>1</a:t>
            </a:r>
            <a:r>
              <a:rPr sz="2400" i="1" dirty="0">
                <a:latin typeface="Tw Cen MT"/>
                <a:cs typeface="Tw Cen MT"/>
              </a:rPr>
              <a:t>,	</a:t>
            </a:r>
            <a:r>
              <a:rPr sz="2400" i="1" spc="10" dirty="0">
                <a:latin typeface="Tw Cen MT"/>
                <a:cs typeface="Tw Cen MT"/>
              </a:rPr>
              <a:t>R</a:t>
            </a:r>
            <a:r>
              <a:rPr sz="2400" i="1" spc="-15" baseline="-20833" dirty="0">
                <a:latin typeface="Tw Cen MT"/>
                <a:cs typeface="Tw Cen MT"/>
              </a:rPr>
              <a:t>2</a:t>
            </a:r>
            <a:r>
              <a:rPr sz="2400" i="1" dirty="0">
                <a:latin typeface="Tw Cen MT"/>
                <a:cs typeface="Tw Cen MT"/>
              </a:rPr>
              <a:t>,	…,	</a:t>
            </a:r>
            <a:r>
              <a:rPr sz="2400" spc="40" dirty="0">
                <a:latin typeface="Tw Cen MT"/>
                <a:cs typeface="Tw Cen MT"/>
              </a:rPr>
              <a:t>m</a:t>
            </a:r>
            <a:r>
              <a:rPr sz="2400" dirty="0">
                <a:latin typeface="Tw Cen MT"/>
                <a:cs typeface="Tw Cen MT"/>
              </a:rPr>
              <a:t>u</a:t>
            </a:r>
            <a:r>
              <a:rPr sz="2400" spc="5" dirty="0">
                <a:latin typeface="Tw Cen MT"/>
                <a:cs typeface="Tw Cen MT"/>
              </a:rPr>
              <a:t>s</a:t>
            </a:r>
            <a:r>
              <a:rPr sz="2400" dirty="0">
                <a:latin typeface="Tw Cen MT"/>
                <a:cs typeface="Tw Cen MT"/>
              </a:rPr>
              <a:t>t	ha</a:t>
            </a:r>
            <a:r>
              <a:rPr sz="2400" spc="-45" dirty="0">
                <a:latin typeface="Tw Cen MT"/>
                <a:cs typeface="Tw Cen MT"/>
              </a:rPr>
              <a:t>v</a:t>
            </a:r>
            <a:r>
              <a:rPr sz="2400" dirty="0">
                <a:latin typeface="Tw Cen MT"/>
                <a:cs typeface="Tw Cen MT"/>
              </a:rPr>
              <a:t>e	t</a:t>
            </a:r>
            <a:r>
              <a:rPr sz="2400" spc="-60" dirty="0">
                <a:latin typeface="Tw Cen MT"/>
                <a:cs typeface="Tw Cen MT"/>
              </a:rPr>
              <a:t>w</a:t>
            </a:r>
            <a:r>
              <a:rPr sz="2400" dirty="0">
                <a:latin typeface="Tw Cen MT"/>
                <a:cs typeface="Tw Cen MT"/>
              </a:rPr>
              <a:t>o  important </a:t>
            </a:r>
            <a:r>
              <a:rPr sz="2400" b="1" dirty="0">
                <a:latin typeface="Tw Cen MT"/>
                <a:cs typeface="Tw Cen MT"/>
              </a:rPr>
              <a:t>statistical</a:t>
            </a:r>
            <a:r>
              <a:rPr sz="2400" b="1" spc="10" dirty="0">
                <a:latin typeface="Tw Cen MT"/>
                <a:cs typeface="Tw Cen MT"/>
              </a:rPr>
              <a:t> properties</a:t>
            </a:r>
            <a:r>
              <a:rPr sz="2400" spc="10" dirty="0">
                <a:latin typeface="Tw Cen MT"/>
                <a:cs typeface="Tw Cen MT"/>
              </a:rPr>
              <a:t>:</a:t>
            </a:r>
            <a:endParaRPr sz="2400">
              <a:latin typeface="Tw Cen MT"/>
              <a:cs typeface="Tw Cen MT"/>
            </a:endParaRPr>
          </a:p>
          <a:p>
            <a:pPr marL="716280" lvl="1" indent="-273685">
              <a:lnSpc>
                <a:spcPct val="100000"/>
              </a:lnSpc>
              <a:spcBef>
                <a:spcPts val="2045"/>
              </a:spcBef>
              <a:buClr>
                <a:srgbClr val="93B6D2"/>
              </a:buClr>
              <a:buSzPct val="68750"/>
              <a:buFont typeface="Wingdings"/>
              <a:buChar char=""/>
              <a:tabLst>
                <a:tab pos="716915" algn="l"/>
              </a:tabLst>
            </a:pP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Uniformity</a:t>
            </a:r>
            <a:endParaRPr sz="2400">
              <a:latin typeface="Tw Cen MT"/>
              <a:cs typeface="Tw Cen MT"/>
            </a:endParaRPr>
          </a:p>
          <a:p>
            <a:pPr marL="716280" lvl="1" indent="-273685">
              <a:lnSpc>
                <a:spcPct val="100000"/>
              </a:lnSpc>
              <a:spcBef>
                <a:spcPts val="2040"/>
              </a:spcBef>
              <a:buClr>
                <a:srgbClr val="93B6D2"/>
              </a:buClr>
              <a:buSzPct val="68750"/>
              <a:buFont typeface="Wingdings"/>
              <a:buChar char=""/>
              <a:tabLst>
                <a:tab pos="716915" algn="l"/>
              </a:tabLst>
            </a:pPr>
            <a:r>
              <a:rPr sz="2400" b="1" dirty="0">
                <a:solidFill>
                  <a:srgbClr val="FF0000"/>
                </a:solidFill>
                <a:latin typeface="Tw Cen MT"/>
                <a:cs typeface="Tw Cen MT"/>
              </a:rPr>
              <a:t>Independence</a:t>
            </a:r>
            <a:r>
              <a:rPr sz="2400" dirty="0">
                <a:solidFill>
                  <a:srgbClr val="FF0000"/>
                </a:solidFill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  <a:p>
            <a:pPr marL="396240" indent="-320675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96240" algn="l"/>
                <a:tab pos="396875" algn="l"/>
                <a:tab pos="1635125" algn="l"/>
                <a:tab pos="2905125" algn="l"/>
                <a:tab pos="3362325" algn="l"/>
                <a:tab pos="4072890" algn="l"/>
                <a:tab pos="4575810" algn="l"/>
                <a:tab pos="6490335" algn="l"/>
                <a:tab pos="7446009" algn="l"/>
                <a:tab pos="8181975" algn="l"/>
              </a:tabLst>
            </a:pPr>
            <a:r>
              <a:rPr sz="2400" b="1" spc="-15" dirty="0">
                <a:latin typeface="Tw Cen MT"/>
                <a:cs typeface="Tw Cen MT"/>
              </a:rPr>
              <a:t>Random	</a:t>
            </a:r>
            <a:r>
              <a:rPr sz="2400" b="1" spc="-10" dirty="0">
                <a:latin typeface="Tw Cen MT"/>
                <a:cs typeface="Tw Cen MT"/>
              </a:rPr>
              <a:t>Number,	</a:t>
            </a:r>
            <a:r>
              <a:rPr sz="2400" b="1" i="1" spc="-5" dirty="0">
                <a:latin typeface="Tw Cen MT"/>
                <a:cs typeface="Tw Cen MT"/>
              </a:rPr>
              <a:t>R</a:t>
            </a:r>
            <a:r>
              <a:rPr sz="2400" b="1" i="1" spc="-7" baseline="-20833" dirty="0">
                <a:latin typeface="Tw Cen MT"/>
                <a:cs typeface="Tw Cen MT"/>
              </a:rPr>
              <a:t>i</a:t>
            </a:r>
            <a:r>
              <a:rPr sz="2400" spc="-5" dirty="0">
                <a:latin typeface="Tw Cen MT"/>
                <a:cs typeface="Tw Cen MT"/>
              </a:rPr>
              <a:t>,	</a:t>
            </a:r>
            <a:r>
              <a:rPr sz="2400" spc="10" dirty="0">
                <a:latin typeface="Tw Cen MT"/>
                <a:cs typeface="Tw Cen MT"/>
              </a:rPr>
              <a:t>must	</a:t>
            </a:r>
            <a:r>
              <a:rPr sz="2400" spc="-5" dirty="0">
                <a:latin typeface="Tw Cen MT"/>
                <a:cs typeface="Tw Cen MT"/>
              </a:rPr>
              <a:t>be	independently	</a:t>
            </a:r>
            <a:r>
              <a:rPr sz="2400" spc="-10" dirty="0">
                <a:latin typeface="Tw Cen MT"/>
                <a:cs typeface="Tw Cen MT"/>
              </a:rPr>
              <a:t>drawn	from	</a:t>
            </a:r>
            <a:r>
              <a:rPr sz="2400" dirty="0">
                <a:latin typeface="Tw Cen MT"/>
                <a:cs typeface="Tw Cen MT"/>
              </a:rPr>
              <a:t>a</a:t>
            </a:r>
            <a:endParaRPr sz="2400">
              <a:latin typeface="Tw Cen MT"/>
              <a:cs typeface="Tw Cen MT"/>
            </a:endParaRPr>
          </a:p>
          <a:p>
            <a:pPr marL="39624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w Cen MT"/>
                <a:cs typeface="Tw Cen MT"/>
              </a:rPr>
              <a:t>uniform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b="1" spc="-5" dirty="0">
                <a:latin typeface="Tw Cen MT"/>
                <a:cs typeface="Tw Cen MT"/>
              </a:rPr>
              <a:t>distribution</a:t>
            </a:r>
            <a:r>
              <a:rPr sz="2400" spc="-5" dirty="0">
                <a:latin typeface="Tw Cen MT"/>
                <a:cs typeface="Tw Cen MT"/>
              </a:rPr>
              <a:t>: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213" y="608838"/>
            <a:ext cx="298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Uniform</a:t>
            </a:r>
            <a:r>
              <a:rPr sz="2400" spc="-20" dirty="0"/>
              <a:t> </a:t>
            </a:r>
            <a:r>
              <a:rPr sz="2400" spc="-5" dirty="0"/>
              <a:t>Distribution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448816"/>
            <a:ext cx="1900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  <a:tab pos="957580" algn="l"/>
              </a:tabLst>
            </a:pPr>
            <a:r>
              <a:rPr sz="2200" spc="-10" dirty="0">
                <a:latin typeface="Calibri"/>
                <a:cs typeface="Calibri"/>
              </a:rPr>
              <a:t>The	</a:t>
            </a:r>
            <a:r>
              <a:rPr sz="2200" b="1" spc="-10" dirty="0">
                <a:latin typeface="Calibri"/>
                <a:cs typeface="Calibri"/>
              </a:rPr>
              <a:t>uniform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0601" y="1448816"/>
            <a:ext cx="5925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7495" algn="l"/>
                <a:tab pos="1900555" algn="l"/>
                <a:tab pos="2515235" algn="l"/>
                <a:tab pos="2931160" algn="l"/>
                <a:tab pos="3491865" algn="l"/>
                <a:tab pos="4643120" algn="l"/>
              </a:tabLst>
            </a:pPr>
            <a:r>
              <a:rPr sz="2200" b="1" spc="-5" dirty="0">
                <a:latin typeface="Calibri"/>
                <a:cs typeface="Calibri"/>
              </a:rPr>
              <a:t>di</a:t>
            </a: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spc="-5" dirty="0">
                <a:latin typeface="Calibri"/>
                <a:cs typeface="Calibri"/>
              </a:rPr>
              <a:t>tribution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simpl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30" dirty="0">
                <a:latin typeface="Calibri"/>
                <a:cs typeface="Calibri"/>
              </a:rPr>
              <a:t>s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	p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obability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1783740"/>
            <a:ext cx="7979409" cy="25406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420"/>
              </a:spcBef>
            </a:pPr>
            <a:r>
              <a:rPr sz="2200" b="1" spc="-10" dirty="0">
                <a:latin typeface="Calibri"/>
                <a:cs typeface="Calibri"/>
              </a:rPr>
              <a:t>distributions </a:t>
            </a: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statistics.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  <a:tab pos="649605" algn="l"/>
                <a:tab pos="954405" algn="l"/>
                <a:tab pos="1219835" algn="l"/>
                <a:tab pos="2611120" algn="l"/>
                <a:tab pos="4124960" algn="l"/>
                <a:tab pos="4682490" algn="l"/>
                <a:tab pos="5580380" algn="l"/>
                <a:tab pos="6191885" algn="l"/>
                <a:tab pos="6489065" algn="l"/>
                <a:tab pos="7229475" algn="l"/>
              </a:tabLst>
            </a:pP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tinuous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tr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ution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h</a:t>
            </a:r>
            <a:r>
              <a:rPr sz="2200" b="1" spc="-5" dirty="0">
                <a:latin typeface="Calibri"/>
                <a:cs typeface="Calibri"/>
              </a:rPr>
              <a:t>is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mean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th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it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70" dirty="0">
                <a:latin typeface="Calibri"/>
                <a:cs typeface="Calibri"/>
              </a:rPr>
              <a:t>k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40" dirty="0">
                <a:latin typeface="Calibri"/>
                <a:cs typeface="Calibri"/>
              </a:rPr>
              <a:t>v</a:t>
            </a:r>
            <a:r>
              <a:rPr sz="2200" b="1" spc="-5" dirty="0">
                <a:latin typeface="Calibri"/>
                <a:cs typeface="Calibri"/>
              </a:rPr>
              <a:t>alues  </a:t>
            </a:r>
            <a:r>
              <a:rPr sz="2200" b="1" spc="-10" dirty="0">
                <a:latin typeface="Calibri"/>
                <a:cs typeface="Calibri"/>
              </a:rPr>
              <a:t>within </a:t>
            </a:r>
            <a:r>
              <a:rPr sz="2200" b="1" spc="-5" dirty="0">
                <a:latin typeface="Calibri"/>
                <a:cs typeface="Calibri"/>
              </a:rPr>
              <a:t>a specified </a:t>
            </a:r>
            <a:r>
              <a:rPr sz="2200" b="1" spc="-20" dirty="0">
                <a:latin typeface="Calibri"/>
                <a:cs typeface="Calibri"/>
              </a:rPr>
              <a:t>range, </a:t>
            </a:r>
            <a:r>
              <a:rPr sz="2200" b="1" dirty="0">
                <a:latin typeface="Calibri"/>
                <a:cs typeface="Calibri"/>
              </a:rPr>
              <a:t>e.g. </a:t>
            </a:r>
            <a:r>
              <a:rPr sz="2200" b="1" spc="-10" dirty="0">
                <a:latin typeface="Calibri"/>
                <a:cs typeface="Calibri"/>
              </a:rPr>
              <a:t>between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00" b="1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probability density </a:t>
            </a:r>
            <a:r>
              <a:rPr sz="2200" b="1" spc="-10" dirty="0">
                <a:latin typeface="Calibri"/>
                <a:cs typeface="Calibri"/>
              </a:rPr>
              <a:t>function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uniform </a:t>
            </a:r>
            <a:r>
              <a:rPr sz="2200" spc="-10" dirty="0">
                <a:latin typeface="Calibri"/>
                <a:cs typeface="Calibri"/>
              </a:rPr>
              <a:t>distribution taking  values </a:t>
            </a:r>
            <a:r>
              <a:rPr sz="2200" spc="-5" dirty="0">
                <a:latin typeface="Calibri"/>
                <a:cs typeface="Calibri"/>
              </a:rPr>
              <a:t>in the </a:t>
            </a:r>
            <a:r>
              <a:rPr sz="2200" spc="-20" dirty="0">
                <a:latin typeface="Calibri"/>
                <a:cs typeface="Calibri"/>
              </a:rPr>
              <a:t>range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599" y="4971839"/>
            <a:ext cx="3204737" cy="8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860" y="646303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</a:t>
            </a:r>
            <a:r>
              <a:rPr sz="2400" spc="-15" dirty="0"/>
              <a:t>x</a:t>
            </a:r>
            <a:r>
              <a:rPr sz="2400" spc="-5" dirty="0"/>
              <a:t>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8540" y="1305438"/>
            <a:ext cx="8126095" cy="470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dirty="0">
                <a:latin typeface="Arial"/>
                <a:cs typeface="Arial"/>
              </a:rPr>
              <a:t>arrive into </a:t>
            </a:r>
            <a:r>
              <a:rPr sz="2200" spc="-5" dirty="0">
                <a:latin typeface="Arial"/>
                <a:cs typeface="Arial"/>
              </a:rPr>
              <a:t>a building and are </a:t>
            </a:r>
            <a:r>
              <a:rPr sz="2200" dirty="0">
                <a:latin typeface="Arial"/>
                <a:cs typeface="Arial"/>
              </a:rPr>
              <a:t>about </a:t>
            </a:r>
            <a:r>
              <a:rPr sz="2200" spc="-5" dirty="0">
                <a:latin typeface="Arial"/>
                <a:cs typeface="Arial"/>
              </a:rPr>
              <a:t>to take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elevator to the  your </a:t>
            </a:r>
            <a:r>
              <a:rPr sz="2200" spc="-20" dirty="0">
                <a:latin typeface="Arial"/>
                <a:cs typeface="Arial"/>
              </a:rPr>
              <a:t>floor. </a:t>
            </a:r>
            <a:r>
              <a:rPr sz="2200" spc="-5" dirty="0">
                <a:latin typeface="Arial"/>
                <a:cs typeface="Arial"/>
              </a:rPr>
              <a:t>Once you </a:t>
            </a:r>
            <a:r>
              <a:rPr sz="2200" dirty="0">
                <a:latin typeface="Arial"/>
                <a:cs typeface="Arial"/>
              </a:rPr>
              <a:t>call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elevator, </a:t>
            </a:r>
            <a:r>
              <a:rPr sz="2200" spc="-5" dirty="0">
                <a:latin typeface="Arial"/>
                <a:cs typeface="Arial"/>
              </a:rPr>
              <a:t>it will take between 0 and  40 seconds to arrive to you. </a:t>
            </a:r>
            <a:r>
              <a:rPr sz="2200" spc="-25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will assume that the elevator  arrives </a:t>
            </a:r>
            <a:r>
              <a:rPr sz="2200" dirty="0">
                <a:latin typeface="Arial"/>
                <a:cs typeface="Arial"/>
              </a:rPr>
              <a:t>uniformly between </a:t>
            </a:r>
            <a:r>
              <a:rPr sz="2200" spc="-5" dirty="0">
                <a:latin typeface="Arial"/>
                <a:cs typeface="Arial"/>
              </a:rPr>
              <a:t>0 and 40 seconds after you </a:t>
            </a:r>
            <a:r>
              <a:rPr sz="2200" dirty="0">
                <a:latin typeface="Arial"/>
                <a:cs typeface="Arial"/>
              </a:rPr>
              <a:t>press </a:t>
            </a:r>
            <a:r>
              <a:rPr sz="2200" spc="-5" dirty="0">
                <a:latin typeface="Arial"/>
                <a:cs typeface="Arial"/>
              </a:rPr>
              <a:t>the  button. In this </a:t>
            </a:r>
            <a:r>
              <a:rPr sz="2200" dirty="0">
                <a:latin typeface="Arial"/>
                <a:cs typeface="Arial"/>
              </a:rPr>
              <a:t>case </a:t>
            </a:r>
            <a:r>
              <a:rPr sz="2200" spc="-5" dirty="0">
                <a:latin typeface="Arial"/>
                <a:cs typeface="Arial"/>
              </a:rPr>
              <a:t>a = 0 and b =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40.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956435">
              <a:lnSpc>
                <a:spcPct val="100000"/>
              </a:lnSpc>
              <a:spcBef>
                <a:spcPts val="1739"/>
              </a:spcBef>
            </a:pPr>
            <a:r>
              <a:rPr sz="2400" b="1" dirty="0">
                <a:latin typeface="Arial"/>
                <a:cs typeface="Arial"/>
              </a:rPr>
              <a:t>Calculating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Probabilities</a:t>
            </a:r>
            <a:endParaRPr sz="2400">
              <a:latin typeface="Arial"/>
              <a:cs typeface="Arial"/>
            </a:endParaRPr>
          </a:p>
          <a:p>
            <a:pPr marL="378460" marR="7620" indent="-342900">
              <a:lnSpc>
                <a:spcPct val="150100"/>
              </a:lnSpc>
              <a:spcBef>
                <a:spcPts val="1740"/>
              </a:spcBef>
              <a:buFont typeface="Wingdings"/>
              <a:buChar char=""/>
              <a:tabLst>
                <a:tab pos="377825" algn="l"/>
                <a:tab pos="378460" algn="l"/>
                <a:tab pos="2094230" algn="l"/>
                <a:tab pos="2923540" algn="l"/>
                <a:tab pos="3646170" algn="l"/>
                <a:tab pos="5426710" algn="l"/>
                <a:tab pos="7127875" algn="l"/>
              </a:tabLst>
            </a:pP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mbe</a:t>
            </a:r>
            <a:r>
              <a:rPr sz="2200" spc="-12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co</a:t>
            </a:r>
            <a:r>
              <a:rPr sz="2200" b="1" spc="10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ti</a:t>
            </a:r>
            <a:r>
              <a:rPr sz="2200" b="1" spc="10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spc="10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us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pr</a:t>
            </a:r>
            <a:r>
              <a:rPr sz="2200" b="1" spc="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ba</a:t>
            </a:r>
            <a:r>
              <a:rPr sz="2200" b="1" spc="10" dirty="0">
                <a:latin typeface="Arial"/>
                <a:cs typeface="Arial"/>
              </a:rPr>
              <a:t>b</a:t>
            </a:r>
            <a:r>
              <a:rPr sz="2200" b="1" spc="-5" dirty="0">
                <a:latin typeface="Arial"/>
                <a:cs typeface="Arial"/>
              </a:rPr>
              <a:t>ili</a:t>
            </a:r>
            <a:r>
              <a:rPr sz="2200" b="1" spc="10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b="1" spc="10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ns</a:t>
            </a:r>
            <a:r>
              <a:rPr sz="2200" b="1" spc="10" dirty="0">
                <a:latin typeface="Arial"/>
                <a:cs typeface="Arial"/>
              </a:rPr>
              <a:t>i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y  function </a:t>
            </a:r>
            <a:r>
              <a:rPr sz="2200" spc="-10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can calculate probabilities by using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185" y="508010"/>
            <a:ext cx="6494560" cy="738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0035" y="3462121"/>
            <a:ext cx="1656588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559" y="1577675"/>
            <a:ext cx="8053705" cy="3850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our example,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calculate the </a:t>
            </a:r>
            <a:r>
              <a:rPr sz="2400" b="1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elevator takes less than </a:t>
            </a:r>
            <a:r>
              <a:rPr sz="2400" b="1" spc="-5" dirty="0">
                <a:latin typeface="Arial"/>
                <a:cs typeface="Arial"/>
              </a:rPr>
              <a:t>15 seconds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arrive we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=  </a:t>
            </a:r>
            <a:r>
              <a:rPr sz="2400" spc="-5" dirty="0">
                <a:latin typeface="Arial"/>
                <a:cs typeface="Arial"/>
              </a:rPr>
              <a:t>15 and </a:t>
            </a:r>
            <a:r>
              <a:rPr sz="2400" dirty="0">
                <a:latin typeface="Arial"/>
                <a:cs typeface="Arial"/>
              </a:rPr>
              <a:t>c = </a:t>
            </a:r>
            <a:r>
              <a:rPr sz="2400" spc="-5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correct </a:t>
            </a:r>
            <a:r>
              <a:rPr sz="2400" spc="-5" dirty="0">
                <a:latin typeface="Arial"/>
                <a:cs typeface="Arial"/>
              </a:rPr>
              <a:t>probability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R="139065" algn="ctr">
              <a:lnSpc>
                <a:spcPct val="100000"/>
              </a:lnSpc>
              <a:spcBef>
                <a:spcPts val="193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Expected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03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expected value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uniform distribution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826" y="5792613"/>
            <a:ext cx="4846763" cy="602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6926" y="512618"/>
            <a:ext cx="2315613" cy="432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406" y="501853"/>
            <a:ext cx="5775960" cy="183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our example,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expected value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400">
              <a:latin typeface="Times New Roman"/>
              <a:cs typeface="Times New Roman"/>
            </a:endParaRPr>
          </a:p>
          <a:p>
            <a:pPr marL="400050" algn="ctr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variance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uniform distribution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4503546"/>
            <a:ext cx="460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our example,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variance</a:t>
            </a:r>
            <a:r>
              <a:rPr sz="2400" dirty="0">
                <a:latin typeface="Arial"/>
                <a:cs typeface="Arial"/>
              </a:rPr>
              <a:t> 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6513" y="2854677"/>
            <a:ext cx="5471440" cy="1221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9595" y="4636644"/>
            <a:ext cx="1984893" cy="552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358266"/>
            <a:ext cx="7548245" cy="301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Standard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Uniform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standard uniform distribution is where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0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b="1" dirty="0">
                <a:latin typeface="Arial"/>
                <a:cs typeface="Arial"/>
              </a:rPr>
              <a:t>b = </a:t>
            </a:r>
            <a:r>
              <a:rPr sz="2400" b="1" spc="-5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and is common in </a:t>
            </a:r>
            <a:r>
              <a:rPr sz="2400" b="1" dirty="0">
                <a:latin typeface="Arial"/>
                <a:cs typeface="Arial"/>
              </a:rPr>
              <a:t>statistics</a:t>
            </a:r>
            <a:r>
              <a:rPr sz="2400" dirty="0">
                <a:latin typeface="Arial"/>
                <a:cs typeface="Arial"/>
              </a:rPr>
              <a:t>, especially for  </a:t>
            </a:r>
            <a:r>
              <a:rPr sz="2400" b="1" spc="-5" dirty="0">
                <a:latin typeface="Arial"/>
                <a:cs typeface="Arial"/>
              </a:rPr>
              <a:t>random number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generation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expected value is </a:t>
            </a:r>
            <a:r>
              <a:rPr sz="2400" b="1" spc="-5" dirty="0">
                <a:latin typeface="Arial"/>
                <a:cs typeface="Arial"/>
              </a:rPr>
              <a:t>1/2 </a:t>
            </a:r>
            <a:r>
              <a:rPr sz="2400" spc="-5" dirty="0">
                <a:latin typeface="Arial"/>
                <a:cs typeface="Arial"/>
              </a:rPr>
              <a:t>and variance is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1/12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9610" y="3552056"/>
            <a:ext cx="7123004" cy="276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78443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36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" y="592327"/>
            <a:ext cx="7359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" dirty="0">
                <a:latin typeface="Tw Cen MT"/>
                <a:cs typeface="Tw Cen MT"/>
              </a:rPr>
              <a:t>Properties </a:t>
            </a:r>
            <a:r>
              <a:rPr sz="4400" dirty="0">
                <a:latin typeface="Tw Cen MT"/>
                <a:cs typeface="Tw Cen MT"/>
              </a:rPr>
              <a:t>of </a:t>
            </a:r>
            <a:r>
              <a:rPr sz="4400" spc="-20" dirty="0">
                <a:latin typeface="Tw Cen MT"/>
                <a:cs typeface="Tw Cen MT"/>
              </a:rPr>
              <a:t>Random</a:t>
            </a:r>
            <a:r>
              <a:rPr sz="4400" spc="220" dirty="0">
                <a:latin typeface="Tw Cen MT"/>
                <a:cs typeface="Tw Cen MT"/>
              </a:rPr>
              <a:t> </a:t>
            </a:r>
            <a:r>
              <a:rPr sz="4400" dirty="0">
                <a:latin typeface="Tw Cen MT"/>
                <a:cs typeface="Tw Cen MT"/>
              </a:rPr>
              <a:t>Numbers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790" y="1676171"/>
            <a:ext cx="7997825" cy="4116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33375" algn="l"/>
              </a:tabLst>
            </a:pPr>
            <a:r>
              <a:rPr sz="2500" b="1" i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Uniformity:</a:t>
            </a:r>
            <a:r>
              <a:rPr sz="2500" b="1" i="1" dirty="0">
                <a:latin typeface="Tw Cen MT"/>
                <a:cs typeface="Tw Cen MT"/>
              </a:rPr>
              <a:t> </a:t>
            </a:r>
            <a:r>
              <a:rPr sz="2500" spc="5" dirty="0">
                <a:latin typeface="Tw Cen MT"/>
                <a:cs typeface="Tw Cen MT"/>
              </a:rPr>
              <a:t>If </a:t>
            </a:r>
            <a:r>
              <a:rPr sz="2500" dirty="0">
                <a:latin typeface="Tw Cen MT"/>
                <a:cs typeface="Tw Cen MT"/>
              </a:rPr>
              <a:t>the interval </a:t>
            </a:r>
            <a:r>
              <a:rPr sz="2500" spc="-5" dirty="0">
                <a:latin typeface="Tw Cen MT"/>
                <a:cs typeface="Tw Cen MT"/>
              </a:rPr>
              <a:t>[0,1] is divided </a:t>
            </a:r>
            <a:r>
              <a:rPr sz="2500" spc="-10" dirty="0">
                <a:latin typeface="Tw Cen MT"/>
                <a:cs typeface="Tw Cen MT"/>
              </a:rPr>
              <a:t>into </a:t>
            </a:r>
            <a:r>
              <a:rPr sz="2500" i="1" spc="-5" dirty="0">
                <a:latin typeface="Tw Cen MT"/>
                <a:cs typeface="Tw Cen MT"/>
              </a:rPr>
              <a:t>n </a:t>
            </a:r>
            <a:r>
              <a:rPr sz="2500" spc="-10" dirty="0">
                <a:latin typeface="Tw Cen MT"/>
                <a:cs typeface="Tw Cen MT"/>
              </a:rPr>
              <a:t>classes, </a:t>
            </a:r>
            <a:r>
              <a:rPr sz="2500" spc="-5" dirty="0">
                <a:latin typeface="Tw Cen MT"/>
                <a:cs typeface="Tw Cen MT"/>
              </a:rPr>
              <a:t>or  </a:t>
            </a:r>
            <a:r>
              <a:rPr sz="2500" dirty="0">
                <a:latin typeface="Tw Cen MT"/>
                <a:cs typeface="Tw Cen MT"/>
              </a:rPr>
              <a:t>subintervals </a:t>
            </a:r>
            <a:r>
              <a:rPr sz="2500" spc="-5" dirty="0">
                <a:latin typeface="Tw Cen MT"/>
                <a:cs typeface="Tw Cen MT"/>
              </a:rPr>
              <a:t>of equal </a:t>
            </a:r>
            <a:r>
              <a:rPr sz="2500" spc="-10" dirty="0">
                <a:latin typeface="Tw Cen MT"/>
                <a:cs typeface="Tw Cen MT"/>
              </a:rPr>
              <a:t>length, </a:t>
            </a:r>
            <a:r>
              <a:rPr sz="2500" dirty="0">
                <a:latin typeface="Tw Cen MT"/>
                <a:cs typeface="Tw Cen MT"/>
              </a:rPr>
              <a:t>the </a:t>
            </a:r>
            <a:r>
              <a:rPr sz="2500" b="1" spc="-10" dirty="0">
                <a:latin typeface="Tw Cen MT"/>
                <a:cs typeface="Tw Cen MT"/>
              </a:rPr>
              <a:t>expected </a:t>
            </a:r>
            <a:r>
              <a:rPr sz="2500" b="1" spc="-5" dirty="0">
                <a:latin typeface="Tw Cen MT"/>
                <a:cs typeface="Tw Cen MT"/>
              </a:rPr>
              <a:t>number </a:t>
            </a:r>
            <a:r>
              <a:rPr sz="2500" b="1" spc="-10" dirty="0">
                <a:latin typeface="Tw Cen MT"/>
                <a:cs typeface="Tw Cen MT"/>
              </a:rPr>
              <a:t>of  </a:t>
            </a:r>
            <a:r>
              <a:rPr sz="2500" b="1" dirty="0">
                <a:latin typeface="Tw Cen MT"/>
                <a:cs typeface="Tw Cen MT"/>
              </a:rPr>
              <a:t>observations </a:t>
            </a:r>
            <a:r>
              <a:rPr sz="2500" b="1" spc="-5" dirty="0">
                <a:latin typeface="Tw Cen MT"/>
                <a:cs typeface="Tw Cen MT"/>
              </a:rPr>
              <a:t>in </a:t>
            </a:r>
            <a:r>
              <a:rPr sz="2500" b="1" dirty="0">
                <a:latin typeface="Tw Cen MT"/>
                <a:cs typeface="Tw Cen MT"/>
              </a:rPr>
              <a:t>each interval </a:t>
            </a:r>
            <a:r>
              <a:rPr sz="2500" b="1" spc="-5" dirty="0">
                <a:latin typeface="Tw Cen MT"/>
                <a:cs typeface="Tw Cen MT"/>
              </a:rPr>
              <a:t>is </a:t>
            </a:r>
            <a:r>
              <a:rPr sz="2500" b="1" i="1" spc="-5" dirty="0">
                <a:latin typeface="Tw Cen MT"/>
                <a:cs typeface="Tw Cen MT"/>
              </a:rPr>
              <a:t>N/n</a:t>
            </a:r>
            <a:r>
              <a:rPr sz="2500" b="1" spc="-5" dirty="0">
                <a:latin typeface="Tw Cen MT"/>
                <a:cs typeface="Tw Cen MT"/>
              </a:rPr>
              <a:t>, </a:t>
            </a:r>
            <a:r>
              <a:rPr sz="2500" b="1" spc="10" dirty="0">
                <a:latin typeface="Tw Cen MT"/>
                <a:cs typeface="Tw Cen MT"/>
              </a:rPr>
              <a:t>where </a:t>
            </a:r>
            <a:r>
              <a:rPr sz="2500" b="1" i="1" spc="-5" dirty="0">
                <a:latin typeface="Tw Cen MT"/>
                <a:cs typeface="Tw Cen MT"/>
              </a:rPr>
              <a:t>N </a:t>
            </a:r>
            <a:r>
              <a:rPr sz="2500" b="1" spc="-5" dirty="0">
                <a:latin typeface="Tw Cen MT"/>
                <a:cs typeface="Tw Cen MT"/>
              </a:rPr>
              <a:t>is </a:t>
            </a:r>
            <a:r>
              <a:rPr sz="2500" b="1" dirty="0">
                <a:latin typeface="Tw Cen MT"/>
                <a:cs typeface="Tw Cen MT"/>
              </a:rPr>
              <a:t>the </a:t>
            </a:r>
            <a:r>
              <a:rPr sz="2500" b="1" spc="-5" dirty="0">
                <a:latin typeface="Tw Cen MT"/>
                <a:cs typeface="Tw Cen MT"/>
              </a:rPr>
              <a:t>total  number of</a:t>
            </a:r>
            <a:r>
              <a:rPr sz="2500" b="1" spc="185" dirty="0">
                <a:latin typeface="Tw Cen MT"/>
                <a:cs typeface="Tw Cen MT"/>
              </a:rPr>
              <a:t> </a:t>
            </a:r>
            <a:r>
              <a:rPr sz="2500" b="1" dirty="0">
                <a:latin typeface="Tw Cen MT"/>
                <a:cs typeface="Tw Cen MT"/>
              </a:rPr>
              <a:t>observations</a:t>
            </a:r>
            <a:endParaRPr sz="25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705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33375" algn="l"/>
              </a:tabLst>
            </a:pPr>
            <a:r>
              <a:rPr sz="2500" b="1" i="1" u="heavy" dirty="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Independence:</a:t>
            </a:r>
            <a:r>
              <a:rPr sz="2500" b="1" i="1" dirty="0">
                <a:latin typeface="Tw Cen MT"/>
                <a:cs typeface="Tw Cen MT"/>
              </a:rPr>
              <a:t> </a:t>
            </a:r>
            <a:r>
              <a:rPr sz="2500" spc="-5" dirty="0">
                <a:latin typeface="Tw Cen MT"/>
                <a:cs typeface="Tw Cen MT"/>
              </a:rPr>
              <a:t>The probability of </a:t>
            </a:r>
            <a:r>
              <a:rPr sz="2500" b="1" dirty="0">
                <a:latin typeface="Tw Cen MT"/>
                <a:cs typeface="Tw Cen MT"/>
              </a:rPr>
              <a:t>observing </a:t>
            </a:r>
            <a:r>
              <a:rPr sz="2500" b="1" spc="-5" dirty="0">
                <a:latin typeface="Tw Cen MT"/>
                <a:cs typeface="Tw Cen MT"/>
              </a:rPr>
              <a:t>a </a:t>
            </a:r>
            <a:r>
              <a:rPr sz="2500" b="1" spc="-10" dirty="0">
                <a:latin typeface="Tw Cen MT"/>
                <a:cs typeface="Tw Cen MT"/>
              </a:rPr>
              <a:t>value </a:t>
            </a:r>
            <a:r>
              <a:rPr sz="2500" b="1" dirty="0">
                <a:latin typeface="Tw Cen MT"/>
                <a:cs typeface="Tw Cen MT"/>
              </a:rPr>
              <a:t>in </a:t>
            </a:r>
            <a:r>
              <a:rPr sz="2500" b="1" spc="-5" dirty="0">
                <a:latin typeface="Tw Cen MT"/>
                <a:cs typeface="Tw Cen MT"/>
              </a:rPr>
              <a:t>a  </a:t>
            </a:r>
            <a:r>
              <a:rPr sz="2500" b="1" spc="10" dirty="0">
                <a:latin typeface="Tw Cen MT"/>
                <a:cs typeface="Tw Cen MT"/>
              </a:rPr>
              <a:t>particular </a:t>
            </a:r>
            <a:r>
              <a:rPr sz="2500" b="1" dirty="0">
                <a:latin typeface="Tw Cen MT"/>
                <a:cs typeface="Tw Cen MT"/>
              </a:rPr>
              <a:t>interval </a:t>
            </a:r>
            <a:r>
              <a:rPr sz="2500" spc="-5" dirty="0">
                <a:latin typeface="Tw Cen MT"/>
                <a:cs typeface="Tw Cen MT"/>
              </a:rPr>
              <a:t>is </a:t>
            </a:r>
            <a:r>
              <a:rPr sz="2500" b="1" spc="-5" dirty="0">
                <a:latin typeface="Tw Cen MT"/>
                <a:cs typeface="Tw Cen MT"/>
              </a:rPr>
              <a:t>independent of </a:t>
            </a:r>
            <a:r>
              <a:rPr sz="2500" b="1" dirty="0">
                <a:latin typeface="Tw Cen MT"/>
                <a:cs typeface="Tw Cen MT"/>
              </a:rPr>
              <a:t>the </a:t>
            </a:r>
            <a:r>
              <a:rPr sz="2500" b="1" spc="-5" dirty="0">
                <a:latin typeface="Tw Cen MT"/>
                <a:cs typeface="Tw Cen MT"/>
              </a:rPr>
              <a:t>previous </a:t>
            </a:r>
            <a:r>
              <a:rPr sz="2500" b="1" spc="-10" dirty="0">
                <a:latin typeface="Tw Cen MT"/>
                <a:cs typeface="Tw Cen MT"/>
              </a:rPr>
              <a:t>value  </a:t>
            </a:r>
            <a:r>
              <a:rPr sz="2500" b="1" dirty="0">
                <a:latin typeface="Tw Cen MT"/>
                <a:cs typeface="Tw Cen MT"/>
              </a:rPr>
              <a:t>drawn.</a:t>
            </a:r>
            <a:endParaRPr sz="25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45388"/>
            <a:ext cx="3340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Tw Cen MT"/>
                <a:cs typeface="Tw Cen MT"/>
              </a:rPr>
              <a:t>Steps </a:t>
            </a:r>
            <a:r>
              <a:rPr sz="3200" dirty="0">
                <a:solidFill>
                  <a:srgbClr val="FF0000"/>
                </a:solidFill>
                <a:latin typeface="Tw Cen MT"/>
                <a:cs typeface="Tw Cen MT"/>
              </a:rPr>
              <a:t>in </a:t>
            </a:r>
            <a:r>
              <a:rPr sz="3200" spc="-5" dirty="0">
                <a:solidFill>
                  <a:srgbClr val="FF0000"/>
                </a:solidFill>
                <a:latin typeface="Tw Cen MT"/>
                <a:cs typeface="Tw Cen MT"/>
              </a:rPr>
              <a:t>the</a:t>
            </a:r>
            <a:r>
              <a:rPr sz="3200" spc="-3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0000"/>
                </a:solidFill>
                <a:latin typeface="Tw Cen MT"/>
                <a:cs typeface="Tw Cen MT"/>
              </a:rPr>
              <a:t>Process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701749"/>
            <a:ext cx="7388225" cy="338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indent="-140970" algn="just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"/>
              <a:tabLst>
                <a:tab pos="534670" algn="l"/>
              </a:tabLst>
            </a:pPr>
            <a:r>
              <a:rPr sz="2400" b="1" dirty="0">
                <a:latin typeface="Arial"/>
                <a:cs typeface="Arial"/>
              </a:rPr>
              <a:t>Establish </a:t>
            </a:r>
            <a:r>
              <a:rPr sz="2400" b="1" spc="-5" dirty="0">
                <a:latin typeface="Arial"/>
                <a:cs typeface="Arial"/>
              </a:rPr>
              <a:t>Purpose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Scope:</a:t>
            </a:r>
            <a:endParaRPr sz="2400">
              <a:latin typeface="Arial"/>
              <a:cs typeface="Arial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198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Every simulation </a:t>
            </a:r>
            <a:r>
              <a:rPr sz="240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begins with a </a:t>
            </a:r>
            <a:r>
              <a:rPr sz="2400" b="1" spc="-5" dirty="0">
                <a:latin typeface="Arial"/>
                <a:cs typeface="Arial"/>
              </a:rPr>
              <a:t>statement </a:t>
            </a:r>
            <a:r>
              <a:rPr sz="2400" b="1" spc="-15" dirty="0">
                <a:latin typeface="Arial"/>
                <a:cs typeface="Arial"/>
              </a:rPr>
              <a:t>of </a:t>
            </a:r>
            <a:r>
              <a:rPr sz="2400" b="1" spc="6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50000"/>
              </a:lnSpc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Without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dirty="0">
                <a:latin typeface="Arial"/>
                <a:cs typeface="Arial"/>
              </a:rPr>
              <a:t>understanding </a:t>
            </a:r>
            <a:r>
              <a:rPr sz="2400" b="1" spc="-10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 objectives </a:t>
            </a:r>
            <a:r>
              <a:rPr sz="2400" b="1" dirty="0">
                <a:latin typeface="Arial"/>
                <a:cs typeface="Arial"/>
              </a:rPr>
              <a:t>to be  </a:t>
            </a:r>
            <a:r>
              <a:rPr sz="2400" b="1" spc="-5" dirty="0">
                <a:latin typeface="Arial"/>
                <a:cs typeface="Arial"/>
              </a:rPr>
              <a:t>addressed</a:t>
            </a:r>
            <a:r>
              <a:rPr sz="2400" spc="-5" dirty="0">
                <a:latin typeface="Arial"/>
                <a:cs typeface="Arial"/>
              </a:rPr>
              <a:t>, it is likely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study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be  successful.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78443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37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44753"/>
            <a:ext cx="7621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w Cen MT"/>
                <a:cs typeface="Tw Cen MT"/>
              </a:rPr>
              <a:t>Techniques for </a:t>
            </a:r>
            <a:r>
              <a:rPr sz="3200" spc="10" dirty="0">
                <a:latin typeface="Tw Cen MT"/>
                <a:cs typeface="Tw Cen MT"/>
              </a:rPr>
              <a:t>Generating </a:t>
            </a:r>
            <a:r>
              <a:rPr sz="3200" spc="-15" dirty="0">
                <a:latin typeface="Tw Cen MT"/>
                <a:cs typeface="Tw Cen MT"/>
              </a:rPr>
              <a:t>Random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Numbers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422018"/>
            <a:ext cx="7945120" cy="398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42857"/>
              <a:buFont typeface="Wingdings"/>
              <a:buChar char=""/>
              <a:tabLst>
                <a:tab pos="220345" algn="l"/>
              </a:tabLst>
            </a:pPr>
            <a:r>
              <a:rPr sz="2800" b="1" spc="-5" dirty="0">
                <a:latin typeface="Tw Cen MT"/>
                <a:cs typeface="Tw Cen MT"/>
              </a:rPr>
              <a:t>Linear Congruential Method</a:t>
            </a:r>
            <a:r>
              <a:rPr sz="2800" b="1" dirty="0">
                <a:latin typeface="Tw Cen MT"/>
                <a:cs typeface="Tw Cen MT"/>
              </a:rPr>
              <a:t> </a:t>
            </a:r>
            <a:r>
              <a:rPr sz="2800" b="1" spc="-15" dirty="0">
                <a:latin typeface="Tw Cen MT"/>
                <a:cs typeface="Tw Cen MT"/>
              </a:rPr>
              <a:t>(LCM).</a:t>
            </a:r>
            <a:endParaRPr sz="2800">
              <a:latin typeface="Tw Cen MT"/>
              <a:cs typeface="Tw Cen MT"/>
            </a:endParaRPr>
          </a:p>
          <a:p>
            <a:pPr marL="652780" marR="5080" lvl="1" indent="-273050">
              <a:lnSpc>
                <a:spcPct val="150000"/>
              </a:lnSpc>
              <a:spcBef>
                <a:spcPts val="60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Most widely used </a:t>
            </a:r>
            <a:r>
              <a:rPr sz="2800" spc="10" dirty="0">
                <a:latin typeface="Tw Cen MT"/>
                <a:cs typeface="Tw Cen MT"/>
              </a:rPr>
              <a:t>technique </a:t>
            </a:r>
            <a:r>
              <a:rPr sz="2800" spc="-25" dirty="0">
                <a:latin typeface="Tw Cen MT"/>
                <a:cs typeface="Tw Cen MT"/>
              </a:rPr>
              <a:t>for </a:t>
            </a:r>
            <a:r>
              <a:rPr sz="2800" spc="-10" dirty="0">
                <a:latin typeface="Tw Cen MT"/>
                <a:cs typeface="Tw Cen MT"/>
              </a:rPr>
              <a:t>generating </a:t>
            </a:r>
            <a:r>
              <a:rPr sz="2800" spc="-5" dirty="0">
                <a:latin typeface="Tw Cen MT"/>
                <a:cs typeface="Tw Cen MT"/>
              </a:rPr>
              <a:t>random  numbers</a:t>
            </a:r>
            <a:endParaRPr sz="2800">
              <a:latin typeface="Tw Cen MT"/>
              <a:cs typeface="Tw Cen MT"/>
            </a:endParaRPr>
          </a:p>
          <a:p>
            <a:pPr marL="302260" indent="-290195">
              <a:lnSpc>
                <a:spcPct val="100000"/>
              </a:lnSpc>
              <a:spcBef>
                <a:spcPts val="238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02895" algn="l"/>
              </a:tabLst>
            </a:pPr>
            <a:r>
              <a:rPr sz="2800" b="1" spc="-5" dirty="0">
                <a:latin typeface="Tw Cen MT"/>
                <a:cs typeface="Tw Cen MT"/>
              </a:rPr>
              <a:t>Combined </a:t>
            </a:r>
            <a:r>
              <a:rPr sz="2800" b="1" dirty="0">
                <a:latin typeface="Tw Cen MT"/>
                <a:cs typeface="Tw Cen MT"/>
              </a:rPr>
              <a:t>Linear </a:t>
            </a:r>
            <a:r>
              <a:rPr sz="2800" b="1" spc="-5" dirty="0">
                <a:latin typeface="Tw Cen MT"/>
                <a:cs typeface="Tw Cen MT"/>
              </a:rPr>
              <a:t>Congruential </a:t>
            </a:r>
            <a:r>
              <a:rPr sz="2800" b="1" spc="5" dirty="0">
                <a:latin typeface="Tw Cen MT"/>
                <a:cs typeface="Tw Cen MT"/>
              </a:rPr>
              <a:t>Generators</a:t>
            </a:r>
            <a:r>
              <a:rPr sz="2800" b="1" spc="20" dirty="0">
                <a:latin typeface="Tw Cen MT"/>
                <a:cs typeface="Tw Cen MT"/>
              </a:rPr>
              <a:t> </a:t>
            </a:r>
            <a:r>
              <a:rPr sz="2800" b="1" spc="-15" dirty="0">
                <a:latin typeface="Tw Cen MT"/>
                <a:cs typeface="Tw Cen MT"/>
              </a:rPr>
              <a:t>(CLCG).</a:t>
            </a:r>
            <a:endParaRPr sz="2800">
              <a:latin typeface="Tw Cen MT"/>
              <a:cs typeface="Tw Cen MT"/>
            </a:endParaRPr>
          </a:p>
          <a:p>
            <a:pPr marL="652780" lvl="1" indent="-273685">
              <a:lnSpc>
                <a:spcPct val="100000"/>
              </a:lnSpc>
              <a:spcBef>
                <a:spcPts val="2280"/>
              </a:spcBef>
              <a:buClr>
                <a:srgbClr val="93B6D2"/>
              </a:buClr>
              <a:buSzPct val="69642"/>
              <a:buFont typeface="Wingdings 2"/>
              <a:buChar char=""/>
              <a:tabLst>
                <a:tab pos="653415" algn="l"/>
              </a:tabLst>
            </a:pPr>
            <a:r>
              <a:rPr sz="2800" spc="-5" dirty="0">
                <a:latin typeface="Tw Cen MT"/>
                <a:cs typeface="Tw Cen MT"/>
              </a:rPr>
              <a:t>Extension to yield </a:t>
            </a:r>
            <a:r>
              <a:rPr sz="2800" spc="-15" dirty="0">
                <a:latin typeface="Tw Cen MT"/>
                <a:cs typeface="Tw Cen MT"/>
              </a:rPr>
              <a:t>longer </a:t>
            </a:r>
            <a:r>
              <a:rPr sz="2800" spc="-5" dirty="0">
                <a:latin typeface="Tw Cen MT"/>
                <a:cs typeface="Tw Cen MT"/>
              </a:rPr>
              <a:t>period (or</a:t>
            </a:r>
            <a:r>
              <a:rPr sz="2800" spc="10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cycle)</a:t>
            </a:r>
            <a:endParaRPr sz="2800">
              <a:latin typeface="Tw Cen MT"/>
              <a:cs typeface="Tw Cen MT"/>
            </a:endParaRPr>
          </a:p>
          <a:p>
            <a:pPr marL="302260" indent="-290195">
              <a:lnSpc>
                <a:spcPct val="100000"/>
              </a:lnSpc>
              <a:spcBef>
                <a:spcPts val="239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02895" algn="l"/>
              </a:tabLst>
            </a:pPr>
            <a:r>
              <a:rPr sz="2800" b="1" spc="-10" dirty="0">
                <a:latin typeface="Tw Cen MT"/>
                <a:cs typeface="Tw Cen MT"/>
              </a:rPr>
              <a:t>Random-Number </a:t>
            </a:r>
            <a:r>
              <a:rPr sz="2800" b="1" spc="-5" dirty="0">
                <a:latin typeface="Tw Cen MT"/>
                <a:cs typeface="Tw Cen MT"/>
              </a:rPr>
              <a:t>Streams.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45542"/>
            <a:ext cx="5297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w Cen MT"/>
                <a:cs typeface="Tw Cen MT"/>
              </a:rPr>
              <a:t>Linear Congruential Method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(1)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140" y="3461765"/>
            <a:ext cx="8246745" cy="274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95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300" i="1" spc="10" dirty="0">
                <a:latin typeface="Tw Cen MT"/>
                <a:cs typeface="Tw Cen MT"/>
              </a:rPr>
              <a:t>X</a:t>
            </a:r>
            <a:r>
              <a:rPr sz="2250" i="1" spc="15" baseline="-20370" dirty="0">
                <a:latin typeface="Tw Cen MT"/>
                <a:cs typeface="Tw Cen MT"/>
              </a:rPr>
              <a:t>0 </a:t>
            </a:r>
            <a:r>
              <a:rPr sz="2300" spc="-5" dirty="0">
                <a:latin typeface="Tw Cen MT"/>
                <a:cs typeface="Tw Cen MT"/>
              </a:rPr>
              <a:t>is </a:t>
            </a:r>
            <a:r>
              <a:rPr sz="2300" dirty="0">
                <a:latin typeface="Tw Cen MT"/>
                <a:cs typeface="Tw Cen MT"/>
              </a:rPr>
              <a:t>called </a:t>
            </a:r>
            <a:r>
              <a:rPr sz="2300" spc="-5" dirty="0">
                <a:latin typeface="Tw Cen MT"/>
                <a:cs typeface="Tw Cen MT"/>
              </a:rPr>
              <a:t>the</a:t>
            </a:r>
            <a:r>
              <a:rPr sz="2300" dirty="0">
                <a:latin typeface="Tw Cen MT"/>
                <a:cs typeface="Tw Cen MT"/>
              </a:rPr>
              <a:t> </a:t>
            </a:r>
            <a:r>
              <a:rPr sz="2300" i="1" dirty="0">
                <a:latin typeface="Tw Cen MT"/>
                <a:cs typeface="Tw Cen MT"/>
              </a:rPr>
              <a:t>seed</a:t>
            </a:r>
            <a:endParaRPr sz="2300">
              <a:latin typeface="Tw Cen MT"/>
              <a:cs typeface="Tw Cen MT"/>
            </a:endParaRPr>
          </a:p>
          <a:p>
            <a:pPr marL="358140" indent="-320040">
              <a:lnSpc>
                <a:spcPct val="100000"/>
              </a:lnSpc>
              <a:spcBef>
                <a:spcPts val="2075"/>
              </a:spcBef>
              <a:buClr>
                <a:srgbClr val="DD8046"/>
              </a:buClr>
              <a:buSzPct val="58695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300" spc="-5" dirty="0">
                <a:latin typeface="Tw Cen MT"/>
                <a:cs typeface="Tw Cen MT"/>
              </a:rPr>
              <a:t>The </a:t>
            </a:r>
            <a:r>
              <a:rPr sz="2300" dirty="0">
                <a:latin typeface="Tw Cen MT"/>
                <a:cs typeface="Tw Cen MT"/>
              </a:rPr>
              <a:t>selection of the </a:t>
            </a:r>
            <a:r>
              <a:rPr sz="2300" spc="-10" dirty="0">
                <a:latin typeface="Tw Cen MT"/>
                <a:cs typeface="Tw Cen MT"/>
              </a:rPr>
              <a:t>values </a:t>
            </a:r>
            <a:r>
              <a:rPr sz="2300" spc="-15" dirty="0">
                <a:latin typeface="Tw Cen MT"/>
                <a:cs typeface="Tw Cen MT"/>
              </a:rPr>
              <a:t>for </a:t>
            </a:r>
            <a:r>
              <a:rPr sz="2300" i="1" spc="-10" dirty="0">
                <a:latin typeface="Tw Cen MT"/>
                <a:cs typeface="Tw Cen MT"/>
              </a:rPr>
              <a:t>a</a:t>
            </a:r>
            <a:r>
              <a:rPr sz="2300" spc="-10" dirty="0">
                <a:latin typeface="Tw Cen MT"/>
                <a:cs typeface="Tw Cen MT"/>
              </a:rPr>
              <a:t>, </a:t>
            </a:r>
            <a:r>
              <a:rPr sz="2300" i="1" dirty="0">
                <a:latin typeface="Tw Cen MT"/>
                <a:cs typeface="Tw Cen MT"/>
              </a:rPr>
              <a:t>c</a:t>
            </a:r>
            <a:r>
              <a:rPr sz="2300" dirty="0">
                <a:latin typeface="Tw Cen MT"/>
                <a:cs typeface="Tw Cen MT"/>
              </a:rPr>
              <a:t>, </a:t>
            </a:r>
            <a:r>
              <a:rPr sz="2300" i="1" dirty="0">
                <a:latin typeface="Tw Cen MT"/>
                <a:cs typeface="Tw Cen MT"/>
              </a:rPr>
              <a:t>m</a:t>
            </a:r>
            <a:r>
              <a:rPr sz="2300" dirty="0">
                <a:latin typeface="Tw Cen MT"/>
                <a:cs typeface="Tw Cen MT"/>
              </a:rPr>
              <a:t>, </a:t>
            </a:r>
            <a:r>
              <a:rPr sz="2300" spc="-5" dirty="0">
                <a:latin typeface="Tw Cen MT"/>
                <a:cs typeface="Tw Cen MT"/>
              </a:rPr>
              <a:t>and </a:t>
            </a:r>
            <a:r>
              <a:rPr sz="2300" i="1" spc="5" dirty="0">
                <a:latin typeface="Tw Cen MT"/>
                <a:cs typeface="Tw Cen MT"/>
              </a:rPr>
              <a:t>X</a:t>
            </a:r>
            <a:r>
              <a:rPr sz="2250" i="1" spc="7" baseline="-20370" dirty="0">
                <a:latin typeface="Tw Cen MT"/>
                <a:cs typeface="Tw Cen MT"/>
              </a:rPr>
              <a:t>0 </a:t>
            </a:r>
            <a:r>
              <a:rPr sz="2300" dirty="0">
                <a:latin typeface="Tw Cen MT"/>
                <a:cs typeface="Tw Cen MT"/>
              </a:rPr>
              <a:t>drastically affects</a:t>
            </a:r>
            <a:r>
              <a:rPr sz="2300" spc="160" dirty="0">
                <a:latin typeface="Tw Cen MT"/>
                <a:cs typeface="Tw Cen MT"/>
              </a:rPr>
              <a:t> </a:t>
            </a:r>
            <a:r>
              <a:rPr sz="2300" spc="-5" dirty="0">
                <a:latin typeface="Tw Cen MT"/>
                <a:cs typeface="Tw Cen MT"/>
              </a:rPr>
              <a:t>the</a:t>
            </a:r>
            <a:endParaRPr sz="2300">
              <a:latin typeface="Tw Cen MT"/>
              <a:cs typeface="Tw Cen MT"/>
            </a:endParaRPr>
          </a:p>
          <a:p>
            <a:pPr marL="357505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Tw Cen MT"/>
                <a:cs typeface="Tw Cen MT"/>
              </a:rPr>
              <a:t>statistical properties and the </a:t>
            </a:r>
            <a:r>
              <a:rPr sz="2300" spc="-10" dirty="0">
                <a:latin typeface="Tw Cen MT"/>
                <a:cs typeface="Tw Cen MT"/>
              </a:rPr>
              <a:t>cycle</a:t>
            </a:r>
            <a:r>
              <a:rPr sz="2300" spc="-30" dirty="0">
                <a:latin typeface="Tw Cen MT"/>
                <a:cs typeface="Tw Cen MT"/>
              </a:rPr>
              <a:t> </a:t>
            </a:r>
            <a:r>
              <a:rPr sz="2300" spc="-5" dirty="0">
                <a:latin typeface="Tw Cen MT"/>
                <a:cs typeface="Tw Cen MT"/>
              </a:rPr>
              <a:t>length.</a:t>
            </a:r>
            <a:endParaRPr sz="2300">
              <a:latin typeface="Tw Cen MT"/>
              <a:cs typeface="Tw Cen MT"/>
            </a:endParaRPr>
          </a:p>
          <a:p>
            <a:pPr marL="358140" indent="-320040">
              <a:lnSpc>
                <a:spcPct val="100000"/>
              </a:lnSpc>
              <a:spcBef>
                <a:spcPts val="1975"/>
              </a:spcBef>
              <a:buClr>
                <a:srgbClr val="DD8046"/>
              </a:buClr>
              <a:buSzPct val="58695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300" spc="-5" dirty="0">
                <a:latin typeface="Tw Cen MT"/>
                <a:cs typeface="Tw Cen MT"/>
              </a:rPr>
              <a:t>If </a:t>
            </a:r>
            <a:r>
              <a:rPr sz="2300" i="1" spc="-30" dirty="0">
                <a:latin typeface="Tw Cen MT"/>
                <a:cs typeface="Tw Cen MT"/>
              </a:rPr>
              <a:t>c</a:t>
            </a:r>
            <a:r>
              <a:rPr sz="2400" i="1" spc="-30" dirty="0">
                <a:latin typeface="Symbol"/>
                <a:cs typeface="Symbol"/>
              </a:rPr>
              <a:t>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w Cen MT"/>
                <a:cs typeface="Tw Cen MT"/>
              </a:rPr>
              <a:t>0 </a:t>
            </a:r>
            <a:r>
              <a:rPr sz="2300" spc="-5" dirty="0">
                <a:latin typeface="Tw Cen MT"/>
                <a:cs typeface="Tw Cen MT"/>
              </a:rPr>
              <a:t>then it is </a:t>
            </a:r>
            <a:r>
              <a:rPr sz="2300" dirty="0">
                <a:latin typeface="Tw Cen MT"/>
                <a:cs typeface="Tw Cen MT"/>
              </a:rPr>
              <a:t>called </a:t>
            </a:r>
            <a:r>
              <a:rPr sz="2300" b="1" i="1" spc="-20" dirty="0">
                <a:solidFill>
                  <a:srgbClr val="FF0000"/>
                </a:solidFill>
                <a:latin typeface="Tw Cen MT"/>
                <a:cs typeface="Tw Cen MT"/>
              </a:rPr>
              <a:t>mixed </a:t>
            </a:r>
            <a:r>
              <a:rPr sz="2300" b="1" i="1" dirty="0">
                <a:solidFill>
                  <a:srgbClr val="FF0000"/>
                </a:solidFill>
                <a:latin typeface="Tw Cen MT"/>
                <a:cs typeface="Tw Cen MT"/>
              </a:rPr>
              <a:t>congruential</a:t>
            </a:r>
            <a:r>
              <a:rPr sz="2300" b="1" i="1" spc="130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w Cen MT"/>
                <a:cs typeface="Tw Cen MT"/>
              </a:rPr>
              <a:t>method</a:t>
            </a:r>
            <a:endParaRPr sz="2300">
              <a:latin typeface="Tw Cen MT"/>
              <a:cs typeface="Tw Cen MT"/>
            </a:endParaRPr>
          </a:p>
          <a:p>
            <a:pPr marL="358140" indent="-320040">
              <a:lnSpc>
                <a:spcPct val="100000"/>
              </a:lnSpc>
              <a:spcBef>
                <a:spcPts val="2070"/>
              </a:spcBef>
              <a:buClr>
                <a:srgbClr val="DD8046"/>
              </a:buClr>
              <a:buSzPct val="58695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300" dirty="0">
                <a:latin typeface="Tw Cen MT"/>
                <a:cs typeface="Tw Cen MT"/>
              </a:rPr>
              <a:t>When </a:t>
            </a:r>
            <a:r>
              <a:rPr sz="2300" i="1" dirty="0">
                <a:latin typeface="Tw Cen MT"/>
                <a:cs typeface="Tw Cen MT"/>
              </a:rPr>
              <a:t>c=0 </a:t>
            </a:r>
            <a:r>
              <a:rPr sz="2300" spc="-5" dirty="0">
                <a:latin typeface="Tw Cen MT"/>
                <a:cs typeface="Tw Cen MT"/>
              </a:rPr>
              <a:t>it is </a:t>
            </a:r>
            <a:r>
              <a:rPr sz="2300" dirty="0">
                <a:latin typeface="Tw Cen MT"/>
                <a:cs typeface="Tw Cen MT"/>
              </a:rPr>
              <a:t>called </a:t>
            </a:r>
            <a:r>
              <a:rPr sz="2300" b="1" i="1" spc="-5" dirty="0">
                <a:solidFill>
                  <a:srgbClr val="FF0000"/>
                </a:solidFill>
                <a:latin typeface="Tw Cen MT"/>
                <a:cs typeface="Tw Cen MT"/>
              </a:rPr>
              <a:t>multiplicative </a:t>
            </a:r>
            <a:r>
              <a:rPr sz="2300" b="1" i="1" dirty="0">
                <a:solidFill>
                  <a:srgbClr val="FF0000"/>
                </a:solidFill>
                <a:latin typeface="Tw Cen MT"/>
                <a:cs typeface="Tw Cen MT"/>
              </a:rPr>
              <a:t>congruential</a:t>
            </a:r>
            <a:r>
              <a:rPr sz="2300" b="1" i="1" spc="-65" dirty="0">
                <a:solidFill>
                  <a:srgbClr val="FF0000"/>
                </a:solidFill>
                <a:latin typeface="Tw Cen MT"/>
                <a:cs typeface="Tw Cen MT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w Cen MT"/>
                <a:cs typeface="Tw Cen MT"/>
              </a:rPr>
              <a:t>method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916406"/>
            <a:ext cx="8273415" cy="169481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80"/>
              </a:spcBef>
              <a:tabLst>
                <a:tab pos="370205" algn="l"/>
              </a:tabLst>
            </a:pPr>
            <a:r>
              <a:rPr sz="1350" spc="15" dirty="0">
                <a:solidFill>
                  <a:srgbClr val="DD8046"/>
                </a:solidFill>
                <a:latin typeface="Courier New"/>
                <a:cs typeface="Courier New"/>
              </a:rPr>
              <a:t>o	</a:t>
            </a:r>
            <a:r>
              <a:rPr sz="2300" spc="-95" dirty="0">
                <a:latin typeface="Tw Cen MT"/>
                <a:cs typeface="Tw Cen MT"/>
              </a:rPr>
              <a:t>To</a:t>
            </a:r>
            <a:r>
              <a:rPr sz="2300" spc="10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produce</a:t>
            </a:r>
            <a:r>
              <a:rPr sz="2300" spc="1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</a:t>
            </a:r>
            <a:r>
              <a:rPr sz="2300" spc="1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sequence</a:t>
            </a:r>
            <a:r>
              <a:rPr sz="2300" spc="1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of</a:t>
            </a:r>
            <a:r>
              <a:rPr sz="2300" spc="180" dirty="0">
                <a:latin typeface="Tw Cen MT"/>
                <a:cs typeface="Tw Cen MT"/>
              </a:rPr>
              <a:t> </a:t>
            </a:r>
            <a:r>
              <a:rPr sz="2300" spc="-15" dirty="0">
                <a:latin typeface="Tw Cen MT"/>
                <a:cs typeface="Tw Cen MT"/>
              </a:rPr>
              <a:t>integers,</a:t>
            </a:r>
            <a:r>
              <a:rPr sz="2300" spc="114" dirty="0">
                <a:latin typeface="Tw Cen MT"/>
                <a:cs typeface="Tw Cen MT"/>
              </a:rPr>
              <a:t> </a:t>
            </a:r>
            <a:r>
              <a:rPr sz="2300" i="1" spc="5" dirty="0">
                <a:latin typeface="Tw Cen MT"/>
                <a:cs typeface="Tw Cen MT"/>
              </a:rPr>
              <a:t>X</a:t>
            </a:r>
            <a:r>
              <a:rPr sz="2250" i="1" spc="7" baseline="-20370" dirty="0">
                <a:latin typeface="Tw Cen MT"/>
                <a:cs typeface="Tw Cen MT"/>
              </a:rPr>
              <a:t>1</a:t>
            </a:r>
            <a:r>
              <a:rPr sz="2300" i="1" spc="5" dirty="0">
                <a:latin typeface="Tw Cen MT"/>
                <a:cs typeface="Tw Cen MT"/>
              </a:rPr>
              <a:t>,</a:t>
            </a:r>
            <a:r>
              <a:rPr sz="2300" i="1" spc="105" dirty="0">
                <a:latin typeface="Tw Cen MT"/>
                <a:cs typeface="Tw Cen MT"/>
              </a:rPr>
              <a:t> </a:t>
            </a:r>
            <a:r>
              <a:rPr sz="2300" i="1" spc="5" dirty="0">
                <a:latin typeface="Tw Cen MT"/>
                <a:cs typeface="Tw Cen MT"/>
              </a:rPr>
              <a:t>X</a:t>
            </a:r>
            <a:r>
              <a:rPr sz="2250" i="1" spc="7" baseline="-20370" dirty="0">
                <a:latin typeface="Tw Cen MT"/>
                <a:cs typeface="Tw Cen MT"/>
              </a:rPr>
              <a:t>2</a:t>
            </a:r>
            <a:r>
              <a:rPr sz="2300" i="1" spc="5" dirty="0">
                <a:latin typeface="Tw Cen MT"/>
                <a:cs typeface="Tw Cen MT"/>
              </a:rPr>
              <a:t>,</a:t>
            </a:r>
            <a:r>
              <a:rPr sz="2300" i="1" spc="110" dirty="0">
                <a:latin typeface="Tw Cen MT"/>
                <a:cs typeface="Tw Cen MT"/>
              </a:rPr>
              <a:t> </a:t>
            </a:r>
            <a:r>
              <a:rPr sz="2300" i="1" dirty="0">
                <a:latin typeface="Tw Cen MT"/>
                <a:cs typeface="Tw Cen MT"/>
              </a:rPr>
              <a:t>…</a:t>
            </a:r>
            <a:r>
              <a:rPr sz="2300" i="1" spc="120" dirty="0">
                <a:latin typeface="Tw Cen MT"/>
                <a:cs typeface="Tw Cen MT"/>
              </a:rPr>
              <a:t> </a:t>
            </a:r>
            <a:r>
              <a:rPr sz="2300" spc="-5" dirty="0">
                <a:latin typeface="Tw Cen MT"/>
                <a:cs typeface="Tw Cen MT"/>
              </a:rPr>
              <a:t>between</a:t>
            </a:r>
            <a:r>
              <a:rPr sz="2300" spc="105" dirty="0">
                <a:latin typeface="Tw Cen MT"/>
                <a:cs typeface="Tw Cen MT"/>
              </a:rPr>
              <a:t> </a:t>
            </a:r>
            <a:r>
              <a:rPr sz="2300" i="1" dirty="0">
                <a:latin typeface="Tw Cen MT"/>
                <a:cs typeface="Tw Cen MT"/>
              </a:rPr>
              <a:t>0</a:t>
            </a:r>
            <a:r>
              <a:rPr sz="2300" i="1" spc="1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and</a:t>
            </a:r>
            <a:r>
              <a:rPr sz="2300" spc="120" dirty="0">
                <a:latin typeface="Tw Cen MT"/>
                <a:cs typeface="Tw Cen MT"/>
              </a:rPr>
              <a:t> </a:t>
            </a:r>
            <a:r>
              <a:rPr sz="2300" i="1" spc="5" dirty="0">
                <a:latin typeface="Tw Cen MT"/>
                <a:cs typeface="Tw Cen MT"/>
              </a:rPr>
              <a:t>m-1</a:t>
            </a:r>
            <a:endParaRPr sz="2300">
              <a:latin typeface="Tw Cen MT"/>
              <a:cs typeface="Tw Cen MT"/>
            </a:endParaRPr>
          </a:p>
          <a:p>
            <a:pPr marL="370205">
              <a:lnSpc>
                <a:spcPct val="100000"/>
              </a:lnSpc>
              <a:spcBef>
                <a:spcPts val="1380"/>
              </a:spcBef>
            </a:pPr>
            <a:r>
              <a:rPr sz="2300" spc="-60" dirty="0">
                <a:latin typeface="Tw Cen MT"/>
                <a:cs typeface="Tw Cen MT"/>
              </a:rPr>
              <a:t>by </a:t>
            </a:r>
            <a:r>
              <a:rPr sz="2300" spc="-15" dirty="0">
                <a:latin typeface="Tw Cen MT"/>
                <a:cs typeface="Tw Cen MT"/>
              </a:rPr>
              <a:t>following </a:t>
            </a:r>
            <a:r>
              <a:rPr sz="2300" dirty="0">
                <a:latin typeface="Tw Cen MT"/>
                <a:cs typeface="Tw Cen MT"/>
              </a:rPr>
              <a:t>a </a:t>
            </a:r>
            <a:r>
              <a:rPr sz="2300" spc="-5" dirty="0">
                <a:latin typeface="Tw Cen MT"/>
                <a:cs typeface="Tw Cen MT"/>
              </a:rPr>
              <a:t>recursive</a:t>
            </a:r>
            <a:r>
              <a:rPr sz="2300" spc="6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relationship:</a:t>
            </a:r>
            <a:endParaRPr sz="2300">
              <a:latin typeface="Tw Cen MT"/>
              <a:cs typeface="Tw Cen MT"/>
            </a:endParaRPr>
          </a:p>
          <a:p>
            <a:pPr marR="602615" algn="ctr">
              <a:lnSpc>
                <a:spcPct val="100000"/>
              </a:lnSpc>
              <a:spcBef>
                <a:spcPts val="2035"/>
              </a:spcBef>
              <a:tabLst>
                <a:tab pos="2746375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025" i="1" spc="7" baseline="-24691" dirty="0">
                <a:latin typeface="Times New Roman"/>
                <a:cs typeface="Times New Roman"/>
              </a:rPr>
              <a:t>i</a:t>
            </a:r>
            <a:r>
              <a:rPr sz="2025" spc="7" baseline="-24691" dirty="0">
                <a:latin typeface="Symbol"/>
                <a:cs typeface="Symbol"/>
              </a:rPr>
              <a:t></a:t>
            </a:r>
            <a:r>
              <a:rPr sz="2025" spc="7" baseline="-24691" dirty="0">
                <a:latin typeface="Times New Roman"/>
                <a:cs typeface="Times New Roman"/>
              </a:rPr>
              <a:t>1 </a:t>
            </a:r>
            <a:r>
              <a:rPr sz="2350" spc="-4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(</a:t>
            </a:r>
            <a:r>
              <a:rPr sz="2350" i="1" spc="-20" dirty="0">
                <a:latin typeface="Times New Roman"/>
                <a:cs typeface="Times New Roman"/>
              </a:rPr>
              <a:t>aX</a:t>
            </a:r>
            <a:r>
              <a:rPr sz="2025" i="1" spc="-30" baseline="-24691" dirty="0">
                <a:latin typeface="Times New Roman"/>
                <a:cs typeface="Times New Roman"/>
              </a:rPr>
              <a:t>i  </a:t>
            </a:r>
            <a:r>
              <a:rPr sz="2350" spc="-45" dirty="0">
                <a:latin typeface="Symbol"/>
                <a:cs typeface="Symbol"/>
              </a:rPr>
              <a:t>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c</a:t>
            </a:r>
            <a:r>
              <a:rPr sz="2350" spc="-40" dirty="0">
                <a:latin typeface="Times New Roman"/>
                <a:cs typeface="Times New Roman"/>
              </a:rPr>
              <a:t>)</a:t>
            </a:r>
            <a:r>
              <a:rPr sz="2350" spc="-445" dirty="0">
                <a:latin typeface="Times New Roman"/>
                <a:cs typeface="Times New Roman"/>
              </a:rPr>
              <a:t> </a:t>
            </a:r>
            <a:r>
              <a:rPr sz="2350" spc="-100" dirty="0">
                <a:latin typeface="Times New Roman"/>
                <a:cs typeface="Times New Roman"/>
              </a:rPr>
              <a:t>mod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i="1" spc="-100" dirty="0">
                <a:latin typeface="Times New Roman"/>
                <a:cs typeface="Times New Roman"/>
              </a:rPr>
              <a:t>m</a:t>
            </a:r>
            <a:r>
              <a:rPr sz="2350" spc="-100" dirty="0">
                <a:latin typeface="Times New Roman"/>
                <a:cs typeface="Times New Roman"/>
              </a:rPr>
              <a:t>,	</a:t>
            </a:r>
            <a:r>
              <a:rPr sz="2350" i="1" spc="-25" dirty="0">
                <a:latin typeface="Times New Roman"/>
                <a:cs typeface="Times New Roman"/>
              </a:rPr>
              <a:t>i </a:t>
            </a:r>
            <a:r>
              <a:rPr sz="2350" spc="-45" dirty="0">
                <a:latin typeface="Symbol"/>
                <a:cs typeface="Symbol"/>
              </a:rPr>
              <a:t></a:t>
            </a:r>
            <a:r>
              <a:rPr sz="2350" spc="-280" dirty="0">
                <a:latin typeface="Times New Roman"/>
                <a:cs typeface="Times New Roman"/>
              </a:rPr>
              <a:t> </a:t>
            </a:r>
            <a:r>
              <a:rPr sz="2350" spc="-135" dirty="0">
                <a:latin typeface="Times New Roman"/>
                <a:cs typeface="Times New Roman"/>
              </a:rPr>
              <a:t>0,1,2,...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605404"/>
            <a:ext cx="1470025" cy="718820"/>
          </a:xfrm>
          <a:custGeom>
            <a:avLst/>
            <a:gdLst/>
            <a:ahLst/>
            <a:cxnLst/>
            <a:rect l="l" t="t" r="r" b="b"/>
            <a:pathLst>
              <a:path w="1470025" h="718820">
                <a:moveTo>
                  <a:pt x="0" y="369189"/>
                </a:moveTo>
                <a:lnTo>
                  <a:pt x="5484" y="341987"/>
                </a:lnTo>
                <a:lnTo>
                  <a:pt x="20446" y="319786"/>
                </a:lnTo>
                <a:lnTo>
                  <a:pt x="42648" y="304823"/>
                </a:lnTo>
                <a:lnTo>
                  <a:pt x="69850" y="299339"/>
                </a:lnTo>
                <a:lnTo>
                  <a:pt x="577850" y="299339"/>
                </a:lnTo>
                <a:lnTo>
                  <a:pt x="1470025" y="0"/>
                </a:lnTo>
                <a:lnTo>
                  <a:pt x="825500" y="299339"/>
                </a:lnTo>
                <a:lnTo>
                  <a:pt x="920750" y="299339"/>
                </a:lnTo>
                <a:lnTo>
                  <a:pt x="947951" y="304823"/>
                </a:lnTo>
                <a:lnTo>
                  <a:pt x="970152" y="319786"/>
                </a:lnTo>
                <a:lnTo>
                  <a:pt x="985115" y="341987"/>
                </a:lnTo>
                <a:lnTo>
                  <a:pt x="990600" y="369189"/>
                </a:lnTo>
                <a:lnTo>
                  <a:pt x="990600" y="473964"/>
                </a:lnTo>
                <a:lnTo>
                  <a:pt x="990600" y="648589"/>
                </a:lnTo>
                <a:lnTo>
                  <a:pt x="985115" y="675790"/>
                </a:lnTo>
                <a:lnTo>
                  <a:pt x="970153" y="697992"/>
                </a:lnTo>
                <a:lnTo>
                  <a:pt x="947951" y="712954"/>
                </a:lnTo>
                <a:lnTo>
                  <a:pt x="920750" y="718439"/>
                </a:lnTo>
                <a:lnTo>
                  <a:pt x="825500" y="718439"/>
                </a:lnTo>
                <a:lnTo>
                  <a:pt x="577850" y="718439"/>
                </a:lnTo>
                <a:lnTo>
                  <a:pt x="69850" y="718439"/>
                </a:lnTo>
                <a:lnTo>
                  <a:pt x="42648" y="712954"/>
                </a:lnTo>
                <a:lnTo>
                  <a:pt x="20447" y="697992"/>
                </a:lnTo>
                <a:lnTo>
                  <a:pt x="5484" y="675790"/>
                </a:lnTo>
                <a:lnTo>
                  <a:pt x="0" y="648589"/>
                </a:lnTo>
                <a:lnTo>
                  <a:pt x="0" y="473964"/>
                </a:lnTo>
                <a:lnTo>
                  <a:pt x="0" y="36918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820" y="2954477"/>
            <a:ext cx="65659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mul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ip</a:t>
            </a:r>
            <a:r>
              <a:rPr sz="1100" b="1" spc="-10" dirty="0">
                <a:latin typeface="Arial"/>
                <a:cs typeface="Arial"/>
              </a:rPr>
              <a:t>li</a:t>
            </a:r>
            <a:r>
              <a:rPr sz="1100" b="1" dirty="0">
                <a:latin typeface="Arial"/>
                <a:cs typeface="Arial"/>
              </a:rPr>
              <a:t>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2489200"/>
            <a:ext cx="1143000" cy="977900"/>
          </a:xfrm>
          <a:custGeom>
            <a:avLst/>
            <a:gdLst/>
            <a:ahLst/>
            <a:cxnLst/>
            <a:rect l="l" t="t" r="r" b="b"/>
            <a:pathLst>
              <a:path w="1143000" h="977900">
                <a:moveTo>
                  <a:pt x="0" y="533400"/>
                </a:moveTo>
                <a:lnTo>
                  <a:pt x="6979" y="498774"/>
                </a:lnTo>
                <a:lnTo>
                  <a:pt x="26019" y="470519"/>
                </a:lnTo>
                <a:lnTo>
                  <a:pt x="54274" y="451479"/>
                </a:lnTo>
                <a:lnTo>
                  <a:pt x="88900" y="444500"/>
                </a:lnTo>
                <a:lnTo>
                  <a:pt x="190500" y="444500"/>
                </a:lnTo>
                <a:lnTo>
                  <a:pt x="423799" y="0"/>
                </a:lnTo>
                <a:lnTo>
                  <a:pt x="476250" y="444500"/>
                </a:lnTo>
                <a:lnTo>
                  <a:pt x="1054100" y="444500"/>
                </a:lnTo>
                <a:lnTo>
                  <a:pt x="1088725" y="451479"/>
                </a:lnTo>
                <a:lnTo>
                  <a:pt x="1116980" y="470519"/>
                </a:lnTo>
                <a:lnTo>
                  <a:pt x="1136020" y="498774"/>
                </a:lnTo>
                <a:lnTo>
                  <a:pt x="1143000" y="533400"/>
                </a:lnTo>
                <a:lnTo>
                  <a:pt x="1143000" y="666750"/>
                </a:lnTo>
                <a:lnTo>
                  <a:pt x="1143000" y="889000"/>
                </a:lnTo>
                <a:lnTo>
                  <a:pt x="1136020" y="923625"/>
                </a:lnTo>
                <a:lnTo>
                  <a:pt x="1116980" y="951880"/>
                </a:lnTo>
                <a:lnTo>
                  <a:pt x="1088725" y="970920"/>
                </a:lnTo>
                <a:lnTo>
                  <a:pt x="1054100" y="977900"/>
                </a:lnTo>
                <a:lnTo>
                  <a:pt x="476250" y="977900"/>
                </a:lnTo>
                <a:lnTo>
                  <a:pt x="190500" y="977900"/>
                </a:lnTo>
                <a:lnTo>
                  <a:pt x="88900" y="977900"/>
                </a:lnTo>
                <a:lnTo>
                  <a:pt x="54274" y="970920"/>
                </a:lnTo>
                <a:lnTo>
                  <a:pt x="26019" y="951880"/>
                </a:lnTo>
                <a:lnTo>
                  <a:pt x="6979" y="923625"/>
                </a:lnTo>
                <a:lnTo>
                  <a:pt x="0" y="889000"/>
                </a:lnTo>
                <a:lnTo>
                  <a:pt x="0" y="66675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8720" y="2988945"/>
            <a:ext cx="6959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The 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rement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546" y="2579623"/>
            <a:ext cx="1339850" cy="887730"/>
          </a:xfrm>
          <a:custGeom>
            <a:avLst/>
            <a:gdLst/>
            <a:ahLst/>
            <a:cxnLst/>
            <a:rect l="l" t="t" r="r" b="b"/>
            <a:pathLst>
              <a:path w="1339850" h="887729">
                <a:moveTo>
                  <a:pt x="273050" y="442975"/>
                </a:moveTo>
                <a:lnTo>
                  <a:pt x="280029" y="408350"/>
                </a:lnTo>
                <a:lnTo>
                  <a:pt x="299069" y="380095"/>
                </a:lnTo>
                <a:lnTo>
                  <a:pt x="327324" y="361055"/>
                </a:lnTo>
                <a:lnTo>
                  <a:pt x="361950" y="354075"/>
                </a:lnTo>
                <a:lnTo>
                  <a:pt x="450850" y="354075"/>
                </a:lnTo>
                <a:lnTo>
                  <a:pt x="0" y="0"/>
                </a:lnTo>
                <a:lnTo>
                  <a:pt x="717550" y="354075"/>
                </a:lnTo>
                <a:lnTo>
                  <a:pt x="1250950" y="354075"/>
                </a:lnTo>
                <a:lnTo>
                  <a:pt x="1285575" y="361055"/>
                </a:lnTo>
                <a:lnTo>
                  <a:pt x="1313830" y="380095"/>
                </a:lnTo>
                <a:lnTo>
                  <a:pt x="1332870" y="408350"/>
                </a:lnTo>
                <a:lnTo>
                  <a:pt x="1339850" y="442975"/>
                </a:lnTo>
                <a:lnTo>
                  <a:pt x="1339850" y="576326"/>
                </a:lnTo>
                <a:lnTo>
                  <a:pt x="1339850" y="798576"/>
                </a:lnTo>
                <a:lnTo>
                  <a:pt x="1332870" y="833201"/>
                </a:lnTo>
                <a:lnTo>
                  <a:pt x="1313830" y="861456"/>
                </a:lnTo>
                <a:lnTo>
                  <a:pt x="1285575" y="880496"/>
                </a:lnTo>
                <a:lnTo>
                  <a:pt x="1250950" y="887476"/>
                </a:lnTo>
                <a:lnTo>
                  <a:pt x="717550" y="887476"/>
                </a:lnTo>
                <a:lnTo>
                  <a:pt x="450850" y="887476"/>
                </a:lnTo>
                <a:lnTo>
                  <a:pt x="361950" y="887476"/>
                </a:lnTo>
                <a:lnTo>
                  <a:pt x="327324" y="880496"/>
                </a:lnTo>
                <a:lnTo>
                  <a:pt x="299069" y="861456"/>
                </a:lnTo>
                <a:lnTo>
                  <a:pt x="280029" y="833201"/>
                </a:lnTo>
                <a:lnTo>
                  <a:pt x="273050" y="798576"/>
                </a:lnTo>
                <a:lnTo>
                  <a:pt x="273050" y="576326"/>
                </a:lnTo>
                <a:lnTo>
                  <a:pt x="273050" y="442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9211" y="2988945"/>
            <a:ext cx="6096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The  </a:t>
            </a:r>
            <a:r>
              <a:rPr sz="1100" b="1" dirty="0">
                <a:latin typeface="Arial"/>
                <a:cs typeface="Arial"/>
              </a:rPr>
              <a:t>mod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lus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8443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38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791971"/>
            <a:ext cx="5278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w Cen MT"/>
                <a:cs typeface="Tw Cen MT"/>
              </a:rPr>
              <a:t>Linear Congruential Method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(2</a:t>
            </a:r>
            <a:r>
              <a:rPr sz="3200" b="0" dirty="0">
                <a:solidFill>
                  <a:srgbClr val="775F54"/>
                </a:solidFill>
                <a:latin typeface="Tw Cen MT"/>
                <a:cs typeface="Tw Cen MT"/>
              </a:rPr>
              <a:t>)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035022"/>
            <a:ext cx="7720965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50100"/>
              </a:lnSpc>
              <a:spcBef>
                <a:spcPts val="95"/>
              </a:spcBef>
              <a:tabLst>
                <a:tab pos="332740" algn="l"/>
              </a:tabLst>
            </a:pPr>
            <a:r>
              <a:rPr sz="1550" spc="5" dirty="0">
                <a:solidFill>
                  <a:srgbClr val="DD8046"/>
                </a:solidFill>
                <a:latin typeface="Courier New"/>
                <a:cs typeface="Courier New"/>
              </a:rPr>
              <a:t>o	</a:t>
            </a:r>
            <a:r>
              <a:rPr sz="2600" spc="-5" dirty="0">
                <a:latin typeface="Tw Cen MT"/>
                <a:cs typeface="Tw Cen MT"/>
              </a:rPr>
              <a:t>The </a:t>
            </a:r>
            <a:r>
              <a:rPr sz="2600" spc="-10" dirty="0">
                <a:latin typeface="Tw Cen MT"/>
                <a:cs typeface="Tw Cen MT"/>
              </a:rPr>
              <a:t>random integers </a:t>
            </a:r>
            <a:r>
              <a:rPr sz="2600" dirty="0">
                <a:latin typeface="Tw Cen MT"/>
                <a:cs typeface="Tw Cen MT"/>
              </a:rPr>
              <a:t>are being </a:t>
            </a:r>
            <a:r>
              <a:rPr sz="2600" spc="-10" dirty="0">
                <a:latin typeface="Tw Cen MT"/>
                <a:cs typeface="Tw Cen MT"/>
              </a:rPr>
              <a:t>generated </a:t>
            </a:r>
            <a:r>
              <a:rPr sz="2600" dirty="0">
                <a:latin typeface="Tw Cen MT"/>
                <a:cs typeface="Tw Cen MT"/>
              </a:rPr>
              <a:t>in </a:t>
            </a:r>
            <a:r>
              <a:rPr sz="2600" spc="-5" dirty="0">
                <a:latin typeface="Tw Cen MT"/>
                <a:cs typeface="Tw Cen MT"/>
              </a:rPr>
              <a:t>the </a:t>
            </a:r>
            <a:r>
              <a:rPr sz="2600" spc="-20" dirty="0">
                <a:latin typeface="Tw Cen MT"/>
                <a:cs typeface="Tw Cen MT"/>
              </a:rPr>
              <a:t>range  </a:t>
            </a:r>
            <a:r>
              <a:rPr sz="2600" dirty="0">
                <a:latin typeface="Tw Cen MT"/>
                <a:cs typeface="Tw Cen MT"/>
              </a:rPr>
              <a:t>[</a:t>
            </a:r>
            <a:r>
              <a:rPr sz="2600" i="1" dirty="0">
                <a:latin typeface="Tw Cen MT"/>
                <a:cs typeface="Tw Cen MT"/>
              </a:rPr>
              <a:t>0,m-1</a:t>
            </a:r>
            <a:r>
              <a:rPr sz="2600" dirty="0">
                <a:latin typeface="Tw Cen MT"/>
                <a:cs typeface="Tw Cen MT"/>
              </a:rPr>
              <a:t>], and to convert the </a:t>
            </a:r>
            <a:r>
              <a:rPr sz="2600" spc="-10" dirty="0">
                <a:latin typeface="Tw Cen MT"/>
                <a:cs typeface="Tw Cen MT"/>
              </a:rPr>
              <a:t>integers </a:t>
            </a:r>
            <a:r>
              <a:rPr sz="2600" dirty="0">
                <a:latin typeface="Tw Cen MT"/>
                <a:cs typeface="Tw Cen MT"/>
              </a:rPr>
              <a:t>to </a:t>
            </a:r>
            <a:r>
              <a:rPr sz="2600" spc="-5" dirty="0">
                <a:latin typeface="Tw Cen MT"/>
                <a:cs typeface="Tw Cen MT"/>
              </a:rPr>
              <a:t>random</a:t>
            </a:r>
            <a:r>
              <a:rPr sz="2600" spc="-1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numbers: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4039" y="4468458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925" y="0"/>
                </a:lnTo>
              </a:path>
            </a:pathLst>
          </a:custGeom>
          <a:ln w="1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1301" y="4125987"/>
            <a:ext cx="180467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1805" algn="l"/>
              </a:tabLst>
            </a:pPr>
            <a:r>
              <a:rPr sz="3450" spc="-70" dirty="0">
                <a:latin typeface="Times New Roman"/>
                <a:cs typeface="Times New Roman"/>
              </a:rPr>
              <a:t>,	</a:t>
            </a:r>
            <a:r>
              <a:rPr sz="3450" i="1" spc="-80" dirty="0">
                <a:latin typeface="Times New Roman"/>
                <a:cs typeface="Times New Roman"/>
              </a:rPr>
              <a:t>i </a:t>
            </a:r>
            <a:r>
              <a:rPr sz="3450" spc="-155" dirty="0">
                <a:latin typeface="Symbol"/>
                <a:cs typeface="Symbol"/>
              </a:rPr>
              <a:t></a:t>
            </a:r>
            <a:r>
              <a:rPr sz="3450" spc="-565" dirty="0">
                <a:latin typeface="Times New Roman"/>
                <a:cs typeface="Times New Roman"/>
              </a:rPr>
              <a:t> </a:t>
            </a:r>
            <a:r>
              <a:rPr sz="3450" spc="-170" dirty="0">
                <a:latin typeface="Times New Roman"/>
                <a:cs typeface="Times New Roman"/>
              </a:rPr>
              <a:t>1,2,...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8443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39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210" y="4466956"/>
            <a:ext cx="31623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204" dirty="0">
                <a:latin typeface="Times New Roman"/>
                <a:cs typeface="Times New Roman"/>
              </a:rPr>
              <a:t>m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8988" y="3849174"/>
            <a:ext cx="2717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-175" dirty="0">
                <a:latin typeface="Times New Roman"/>
                <a:cs typeface="Times New Roman"/>
              </a:rPr>
              <a:t>X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2034" y="4125987"/>
            <a:ext cx="67881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4500" algn="l"/>
              </a:tabLst>
            </a:pPr>
            <a:r>
              <a:rPr sz="3450" i="1" spc="-175" dirty="0">
                <a:latin typeface="Times New Roman"/>
                <a:cs typeface="Times New Roman"/>
              </a:rPr>
              <a:t>R	</a:t>
            </a:r>
            <a:r>
              <a:rPr sz="3450" spc="-155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3975" y="4141828"/>
            <a:ext cx="9080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0189" y="4417754"/>
            <a:ext cx="9080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78443" y="6441350"/>
            <a:ext cx="22987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Arial Black"/>
                <a:cs typeface="Arial Black"/>
              </a:rPr>
              <a:t>40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81482"/>
            <a:ext cx="5295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w Cen MT"/>
                <a:cs typeface="Tw Cen MT"/>
              </a:rPr>
              <a:t>Linear Congruential Method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(3)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8752" y="2181606"/>
            <a:ext cx="115316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10" dirty="0">
                <a:latin typeface="Tw Cen MT"/>
                <a:cs typeface="Tw Cen MT"/>
              </a:rPr>
              <a:t>R</a:t>
            </a:r>
            <a:r>
              <a:rPr sz="1950" i="1" spc="15" baseline="-21367" dirty="0">
                <a:latin typeface="Tw Cen MT"/>
                <a:cs typeface="Tw Cen MT"/>
              </a:rPr>
              <a:t>1  </a:t>
            </a:r>
            <a:r>
              <a:rPr sz="2000" i="1" dirty="0">
                <a:latin typeface="Tw Cen MT"/>
                <a:cs typeface="Tw Cen MT"/>
              </a:rPr>
              <a:t>=</a:t>
            </a:r>
            <a:r>
              <a:rPr sz="2000" i="1" spc="-270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0.02;</a:t>
            </a:r>
            <a:endParaRPr sz="2000">
              <a:latin typeface="Tw Cen MT"/>
              <a:cs typeface="Tw Cen MT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000" i="1" spc="10" dirty="0">
                <a:latin typeface="Tw Cen MT"/>
                <a:cs typeface="Tw Cen MT"/>
              </a:rPr>
              <a:t>R</a:t>
            </a:r>
            <a:r>
              <a:rPr sz="1950" i="1" spc="15" baseline="-21367" dirty="0">
                <a:latin typeface="Tw Cen MT"/>
                <a:cs typeface="Tw Cen MT"/>
              </a:rPr>
              <a:t>2  </a:t>
            </a:r>
            <a:r>
              <a:rPr sz="2000" i="1" dirty="0">
                <a:latin typeface="Tw Cen MT"/>
                <a:cs typeface="Tw Cen MT"/>
              </a:rPr>
              <a:t>=</a:t>
            </a:r>
            <a:r>
              <a:rPr sz="2000" i="1" spc="-270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0.77</a:t>
            </a:r>
            <a:r>
              <a:rPr sz="2000" spc="-5" dirty="0">
                <a:latin typeface="Tw Cen MT"/>
                <a:cs typeface="Tw Cen MT"/>
              </a:rPr>
              <a:t>;</a:t>
            </a:r>
            <a:endParaRPr sz="2000">
              <a:latin typeface="Tw Cen MT"/>
              <a:cs typeface="Tw Cen MT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000" i="1" spc="10" dirty="0">
                <a:latin typeface="Tw Cen MT"/>
                <a:cs typeface="Tw Cen MT"/>
              </a:rPr>
              <a:t>R</a:t>
            </a:r>
            <a:r>
              <a:rPr sz="1950" i="1" spc="15" baseline="-21367" dirty="0">
                <a:latin typeface="Tw Cen MT"/>
                <a:cs typeface="Tw Cen MT"/>
              </a:rPr>
              <a:t>3  </a:t>
            </a:r>
            <a:r>
              <a:rPr sz="2000" i="1" dirty="0">
                <a:latin typeface="Tw Cen MT"/>
                <a:cs typeface="Tw Cen MT"/>
              </a:rPr>
              <a:t>=</a:t>
            </a:r>
            <a:r>
              <a:rPr sz="2000" i="1" spc="-270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0.52;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37" y="1102613"/>
            <a:ext cx="607568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000" b="1" dirty="0">
                <a:latin typeface="Tw Cen MT"/>
                <a:cs typeface="Tw Cen MT"/>
              </a:rPr>
              <a:t>EXAMPLE: </a:t>
            </a:r>
            <a:r>
              <a:rPr sz="2000" dirty="0">
                <a:latin typeface="Tw Cen MT"/>
                <a:cs typeface="Tw Cen MT"/>
              </a:rPr>
              <a:t>Use </a:t>
            </a:r>
            <a:r>
              <a:rPr sz="2000" i="1" spc="5" dirty="0">
                <a:latin typeface="Tw Cen MT"/>
                <a:cs typeface="Tw Cen MT"/>
              </a:rPr>
              <a:t>X</a:t>
            </a:r>
            <a:r>
              <a:rPr sz="1950" i="1" spc="7" baseline="-21367" dirty="0">
                <a:latin typeface="Tw Cen MT"/>
                <a:cs typeface="Tw Cen MT"/>
              </a:rPr>
              <a:t>0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27</a:t>
            </a:r>
            <a:r>
              <a:rPr sz="2000" spc="-5" dirty="0">
                <a:latin typeface="Tw Cen MT"/>
                <a:cs typeface="Tw Cen MT"/>
              </a:rPr>
              <a:t>, </a:t>
            </a:r>
            <a:r>
              <a:rPr sz="2000" i="1" dirty="0">
                <a:latin typeface="Tw Cen MT"/>
                <a:cs typeface="Tw Cen MT"/>
              </a:rPr>
              <a:t>a = </a:t>
            </a:r>
            <a:r>
              <a:rPr sz="2000" i="1" spc="-5" dirty="0">
                <a:latin typeface="Tw Cen MT"/>
                <a:cs typeface="Tw Cen MT"/>
              </a:rPr>
              <a:t>17</a:t>
            </a:r>
            <a:r>
              <a:rPr sz="2000" spc="-5" dirty="0">
                <a:latin typeface="Tw Cen MT"/>
                <a:cs typeface="Tw Cen MT"/>
              </a:rPr>
              <a:t>, </a:t>
            </a:r>
            <a:r>
              <a:rPr sz="2000" i="1" dirty="0">
                <a:latin typeface="Tw Cen MT"/>
                <a:cs typeface="Tw Cen MT"/>
              </a:rPr>
              <a:t>c = </a:t>
            </a:r>
            <a:r>
              <a:rPr sz="2000" i="1" spc="-5" dirty="0">
                <a:latin typeface="Tw Cen MT"/>
                <a:cs typeface="Tw Cen MT"/>
              </a:rPr>
              <a:t>43</a:t>
            </a:r>
            <a:r>
              <a:rPr sz="2000" spc="-5" dirty="0">
                <a:latin typeface="Tw Cen MT"/>
                <a:cs typeface="Tw Cen MT"/>
              </a:rPr>
              <a:t>, and </a:t>
            </a:r>
            <a:r>
              <a:rPr sz="2000" i="1" dirty="0">
                <a:latin typeface="Tw Cen MT"/>
                <a:cs typeface="Tw Cen MT"/>
              </a:rPr>
              <a:t>m =</a:t>
            </a:r>
            <a:r>
              <a:rPr sz="2000" i="1" spc="-245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100</a:t>
            </a:r>
            <a:r>
              <a:rPr sz="2000" spc="-5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  <a:p>
            <a:pPr marL="358140" indent="-320040">
              <a:lnSpc>
                <a:spcPct val="100000"/>
              </a:lnSpc>
              <a:spcBef>
                <a:spcPts val="1895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57505" algn="l"/>
                <a:tab pos="358140" algn="l"/>
              </a:tabLst>
            </a:pPr>
            <a:r>
              <a:rPr sz="2000" spc="-5" dirty="0">
                <a:latin typeface="Tw Cen MT"/>
                <a:cs typeface="Tw Cen MT"/>
              </a:rPr>
              <a:t>The </a:t>
            </a:r>
            <a:r>
              <a:rPr sz="2000" i="1" dirty="0">
                <a:latin typeface="Tw Cen MT"/>
                <a:cs typeface="Tw Cen MT"/>
              </a:rPr>
              <a:t>X</a:t>
            </a:r>
            <a:r>
              <a:rPr sz="1950" i="1" baseline="-21367" dirty="0">
                <a:latin typeface="Tw Cen MT"/>
                <a:cs typeface="Tw Cen MT"/>
              </a:rPr>
              <a:t>i </a:t>
            </a:r>
            <a:r>
              <a:rPr sz="2000" spc="-5" dirty="0">
                <a:latin typeface="Tw Cen MT"/>
                <a:cs typeface="Tw Cen MT"/>
              </a:rPr>
              <a:t>and </a:t>
            </a:r>
            <a:r>
              <a:rPr sz="2000" i="1" spc="5" dirty="0">
                <a:latin typeface="Tw Cen MT"/>
                <a:cs typeface="Tw Cen MT"/>
              </a:rPr>
              <a:t>R</a:t>
            </a:r>
            <a:r>
              <a:rPr sz="1950" i="1" spc="7" baseline="-21367" dirty="0">
                <a:latin typeface="Tw Cen MT"/>
                <a:cs typeface="Tw Cen MT"/>
              </a:rPr>
              <a:t>i </a:t>
            </a:r>
            <a:r>
              <a:rPr sz="2000" spc="-5" dirty="0">
                <a:latin typeface="Tw Cen MT"/>
                <a:cs typeface="Tw Cen MT"/>
              </a:rPr>
              <a:t>values</a:t>
            </a:r>
            <a:r>
              <a:rPr sz="2000" spc="30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781685">
              <a:lnSpc>
                <a:spcPct val="100000"/>
              </a:lnSpc>
              <a:spcBef>
                <a:spcPts val="1800"/>
              </a:spcBef>
            </a:pPr>
            <a:r>
              <a:rPr sz="2000" i="1" spc="5" dirty="0">
                <a:latin typeface="Tw Cen MT"/>
                <a:cs typeface="Tw Cen MT"/>
              </a:rPr>
              <a:t>X</a:t>
            </a:r>
            <a:r>
              <a:rPr sz="1950" spc="7" baseline="-21367" dirty="0">
                <a:latin typeface="Tw Cen MT"/>
                <a:cs typeface="Tw Cen MT"/>
              </a:rPr>
              <a:t>1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(17*27+43) </a:t>
            </a:r>
            <a:r>
              <a:rPr sz="2000" i="1" dirty="0">
                <a:latin typeface="Tw Cen MT"/>
                <a:cs typeface="Tw Cen MT"/>
              </a:rPr>
              <a:t>mod </a:t>
            </a:r>
            <a:r>
              <a:rPr sz="2000" i="1" spc="-5" dirty="0">
                <a:latin typeface="Tw Cen MT"/>
                <a:cs typeface="Tw Cen MT"/>
              </a:rPr>
              <a:t>100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502 </a:t>
            </a:r>
            <a:r>
              <a:rPr sz="2000" i="1" dirty="0">
                <a:latin typeface="Tw Cen MT"/>
                <a:cs typeface="Tw Cen MT"/>
              </a:rPr>
              <a:t>mod </a:t>
            </a:r>
            <a:r>
              <a:rPr sz="2000" i="1" spc="-5" dirty="0">
                <a:latin typeface="Tw Cen MT"/>
                <a:cs typeface="Tw Cen MT"/>
              </a:rPr>
              <a:t>100 </a:t>
            </a:r>
            <a:r>
              <a:rPr sz="2000" i="1" dirty="0">
                <a:latin typeface="Tw Cen MT"/>
                <a:cs typeface="Tw Cen MT"/>
              </a:rPr>
              <a:t>=</a:t>
            </a:r>
            <a:r>
              <a:rPr sz="2000" i="1" spc="-260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2,</a:t>
            </a:r>
            <a:endParaRPr sz="2000">
              <a:latin typeface="Tw Cen MT"/>
              <a:cs typeface="Tw Cen MT"/>
            </a:endParaRPr>
          </a:p>
          <a:p>
            <a:pPr marL="781685">
              <a:lnSpc>
                <a:spcPct val="100000"/>
              </a:lnSpc>
              <a:spcBef>
                <a:spcPts val="1800"/>
              </a:spcBef>
            </a:pPr>
            <a:r>
              <a:rPr sz="2000" i="1" spc="5" dirty="0">
                <a:latin typeface="Tw Cen MT"/>
                <a:cs typeface="Tw Cen MT"/>
              </a:rPr>
              <a:t>X</a:t>
            </a:r>
            <a:r>
              <a:rPr sz="1950" spc="7" baseline="-21367" dirty="0">
                <a:latin typeface="Tw Cen MT"/>
                <a:cs typeface="Tw Cen MT"/>
              </a:rPr>
              <a:t>2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(17*2+43) </a:t>
            </a:r>
            <a:r>
              <a:rPr sz="2000" i="1" dirty="0">
                <a:latin typeface="Tw Cen MT"/>
                <a:cs typeface="Tw Cen MT"/>
              </a:rPr>
              <a:t>mod 100 = </a:t>
            </a:r>
            <a:r>
              <a:rPr sz="2000" i="1" spc="-5" dirty="0">
                <a:latin typeface="Tw Cen MT"/>
                <a:cs typeface="Tw Cen MT"/>
              </a:rPr>
              <a:t>77 </a:t>
            </a:r>
            <a:r>
              <a:rPr sz="2000" i="1" dirty="0">
                <a:latin typeface="Tw Cen MT"/>
                <a:cs typeface="Tw Cen MT"/>
              </a:rPr>
              <a:t>mod </a:t>
            </a:r>
            <a:r>
              <a:rPr sz="2000" i="1" spc="-5" dirty="0">
                <a:latin typeface="Tw Cen MT"/>
                <a:cs typeface="Tw Cen MT"/>
              </a:rPr>
              <a:t>100</a:t>
            </a:r>
            <a:r>
              <a:rPr sz="2000" i="1" spc="-280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=77,</a:t>
            </a:r>
            <a:endParaRPr sz="2000">
              <a:latin typeface="Tw Cen MT"/>
              <a:cs typeface="Tw Cen MT"/>
            </a:endParaRPr>
          </a:p>
          <a:p>
            <a:pPr marL="781685">
              <a:lnSpc>
                <a:spcPct val="100000"/>
              </a:lnSpc>
              <a:spcBef>
                <a:spcPts val="1800"/>
              </a:spcBef>
            </a:pPr>
            <a:r>
              <a:rPr sz="2000" i="1" spc="5" dirty="0">
                <a:latin typeface="Tw Cen MT"/>
                <a:cs typeface="Tw Cen MT"/>
              </a:rPr>
              <a:t>X</a:t>
            </a:r>
            <a:r>
              <a:rPr sz="1950" spc="7" baseline="-21367" dirty="0">
                <a:latin typeface="Tw Cen MT"/>
                <a:cs typeface="Tw Cen MT"/>
              </a:rPr>
              <a:t>3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(17*77+43) </a:t>
            </a:r>
            <a:r>
              <a:rPr sz="2000" i="1" dirty="0">
                <a:latin typeface="Tw Cen MT"/>
                <a:cs typeface="Tw Cen MT"/>
              </a:rPr>
              <a:t>mod </a:t>
            </a:r>
            <a:r>
              <a:rPr sz="2000" i="1" spc="-5" dirty="0">
                <a:latin typeface="Tw Cen MT"/>
                <a:cs typeface="Tw Cen MT"/>
              </a:rPr>
              <a:t>100 </a:t>
            </a:r>
            <a:r>
              <a:rPr sz="2000" i="1" dirty="0">
                <a:latin typeface="Tw Cen MT"/>
                <a:cs typeface="Tw Cen MT"/>
              </a:rPr>
              <a:t>= </a:t>
            </a:r>
            <a:r>
              <a:rPr sz="2000" i="1" spc="-5" dirty="0">
                <a:latin typeface="Tw Cen MT"/>
                <a:cs typeface="Tw Cen MT"/>
              </a:rPr>
              <a:t>1352 </a:t>
            </a:r>
            <a:r>
              <a:rPr sz="2000" i="1" dirty="0">
                <a:latin typeface="Tw Cen MT"/>
                <a:cs typeface="Tw Cen MT"/>
              </a:rPr>
              <a:t>mod </a:t>
            </a:r>
            <a:r>
              <a:rPr sz="2000" i="1" spc="-5" dirty="0">
                <a:latin typeface="Tw Cen MT"/>
                <a:cs typeface="Tw Cen MT"/>
              </a:rPr>
              <a:t>100 </a:t>
            </a:r>
            <a:r>
              <a:rPr sz="2000" i="1" dirty="0">
                <a:latin typeface="Tw Cen MT"/>
                <a:cs typeface="Tw Cen MT"/>
              </a:rPr>
              <a:t>=</a:t>
            </a:r>
            <a:r>
              <a:rPr sz="2000" i="1" spc="-265" dirty="0">
                <a:latin typeface="Tw Cen MT"/>
                <a:cs typeface="Tw Cen MT"/>
              </a:rPr>
              <a:t> </a:t>
            </a:r>
            <a:r>
              <a:rPr sz="2000" i="1" spc="-5" dirty="0">
                <a:latin typeface="Tw Cen MT"/>
                <a:cs typeface="Tw Cen MT"/>
              </a:rPr>
              <a:t>52</a:t>
            </a:r>
            <a:endParaRPr sz="2000">
              <a:latin typeface="Tw Cen MT"/>
              <a:cs typeface="Tw Cen MT"/>
            </a:endParaRPr>
          </a:p>
          <a:p>
            <a:pPr marL="781685">
              <a:lnSpc>
                <a:spcPct val="100000"/>
              </a:lnSpc>
              <a:spcBef>
                <a:spcPts val="1800"/>
              </a:spcBef>
            </a:pPr>
            <a:r>
              <a:rPr sz="2000" i="1" spc="5" dirty="0">
                <a:latin typeface="Tw Cen MT"/>
                <a:cs typeface="Tw Cen MT"/>
              </a:rPr>
              <a:t>…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37" y="4177639"/>
            <a:ext cx="8502650" cy="19431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0840" indent="-320040">
              <a:lnSpc>
                <a:spcPct val="100000"/>
              </a:lnSpc>
              <a:spcBef>
                <a:spcPts val="1300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70205" algn="l"/>
                <a:tab pos="370840" algn="l"/>
                <a:tab pos="1167765" algn="l"/>
                <a:tab pos="1705610" algn="l"/>
                <a:tab pos="2162810" algn="l"/>
                <a:tab pos="3138805" algn="l"/>
                <a:tab pos="4344035" algn="l"/>
                <a:tab pos="5210175" algn="l"/>
                <a:tab pos="5982970" algn="l"/>
                <a:tab pos="6552565" algn="l"/>
                <a:tab pos="7164070" algn="l"/>
                <a:tab pos="7620000" algn="l"/>
                <a:tab pos="8047990" algn="l"/>
                <a:tab pos="8265795" algn="l"/>
              </a:tabLst>
            </a:pPr>
            <a:r>
              <a:rPr sz="2000" dirty="0">
                <a:latin typeface="Tw Cen MT"/>
                <a:cs typeface="Tw Cen MT"/>
              </a:rPr>
              <a:t>Notice	</a:t>
            </a:r>
            <a:r>
              <a:rPr sz="2000" spc="-5" dirty="0">
                <a:latin typeface="Tw Cen MT"/>
                <a:cs typeface="Tw Cen MT"/>
              </a:rPr>
              <a:t>that	</a:t>
            </a:r>
            <a:r>
              <a:rPr sz="2000" spc="-10" dirty="0">
                <a:latin typeface="Tw Cen MT"/>
                <a:cs typeface="Tw Cen MT"/>
              </a:rPr>
              <a:t>the	</a:t>
            </a:r>
            <a:r>
              <a:rPr sz="2000" spc="-5" dirty="0">
                <a:latin typeface="Tw Cen MT"/>
                <a:cs typeface="Tw Cen MT"/>
              </a:rPr>
              <a:t>numbers	</a:t>
            </a:r>
            <a:r>
              <a:rPr sz="2000" spc="-10" dirty="0">
                <a:latin typeface="Tw Cen MT"/>
                <a:cs typeface="Tw Cen MT"/>
              </a:rPr>
              <a:t>generated	</a:t>
            </a:r>
            <a:r>
              <a:rPr sz="2000" spc="-5" dirty="0">
                <a:latin typeface="Tw Cen MT"/>
                <a:cs typeface="Tw Cen MT"/>
              </a:rPr>
              <a:t>assume	</a:t>
            </a:r>
            <a:r>
              <a:rPr sz="2000" spc="-10" dirty="0">
                <a:latin typeface="Tw Cen MT"/>
                <a:cs typeface="Tw Cen MT"/>
              </a:rPr>
              <a:t>values	</a:t>
            </a:r>
            <a:r>
              <a:rPr sz="2000" dirty="0">
                <a:latin typeface="Tw Cen MT"/>
                <a:cs typeface="Tw Cen MT"/>
              </a:rPr>
              <a:t>only	</a:t>
            </a:r>
            <a:r>
              <a:rPr sz="2000" spc="-10" dirty="0">
                <a:latin typeface="Tw Cen MT"/>
                <a:cs typeface="Tw Cen MT"/>
              </a:rPr>
              <a:t>from	</a:t>
            </a:r>
            <a:r>
              <a:rPr sz="2000" dirty="0">
                <a:latin typeface="Tw Cen MT"/>
                <a:cs typeface="Tw Cen MT"/>
              </a:rPr>
              <a:t>the	</a:t>
            </a:r>
            <a:r>
              <a:rPr sz="2000" spc="-5" dirty="0">
                <a:latin typeface="Tw Cen MT"/>
                <a:cs typeface="Tw Cen MT"/>
              </a:rPr>
              <a:t>set	</a:t>
            </a:r>
            <a:r>
              <a:rPr sz="2000" i="1" dirty="0">
                <a:latin typeface="Tw Cen MT"/>
                <a:cs typeface="Tw Cen MT"/>
              </a:rPr>
              <a:t>I	=</a:t>
            </a:r>
            <a:endParaRPr sz="2000">
              <a:latin typeface="Tw Cen MT"/>
              <a:cs typeface="Tw Cen MT"/>
            </a:endParaRPr>
          </a:p>
          <a:p>
            <a:pPr marL="370205">
              <a:lnSpc>
                <a:spcPct val="100000"/>
              </a:lnSpc>
              <a:spcBef>
                <a:spcPts val="1200"/>
              </a:spcBef>
              <a:tabLst>
                <a:tab pos="2310765" algn="l"/>
                <a:tab pos="3458845" algn="l"/>
                <a:tab pos="4490720" algn="l"/>
                <a:tab pos="5180965" algn="l"/>
                <a:tab pos="5561965" algn="l"/>
                <a:tab pos="5908040" algn="l"/>
                <a:tab pos="6363970" algn="l"/>
                <a:tab pos="7277100" algn="l"/>
                <a:tab pos="7648575" algn="l"/>
                <a:tab pos="8157845" algn="l"/>
              </a:tabLst>
            </a:pPr>
            <a:r>
              <a:rPr sz="2000" i="1" spc="-5" dirty="0">
                <a:latin typeface="Tw Cen MT"/>
                <a:cs typeface="Tw Cen MT"/>
              </a:rPr>
              <a:t>{0,1/m,2/m,…..,	(m-1)/m}	</a:t>
            </a:r>
            <a:r>
              <a:rPr sz="2000" spc="-5" dirty="0">
                <a:latin typeface="Tw Cen MT"/>
                <a:cs typeface="Tw Cen MT"/>
              </a:rPr>
              <a:t>because	</a:t>
            </a:r>
            <a:r>
              <a:rPr sz="2000" spc="20" dirty="0">
                <a:latin typeface="Tw Cen MT"/>
                <a:cs typeface="Tw Cen MT"/>
              </a:rPr>
              <a:t>each	</a:t>
            </a:r>
            <a:r>
              <a:rPr sz="2000" i="1" dirty="0">
                <a:latin typeface="Tw Cen MT"/>
                <a:cs typeface="Tw Cen MT"/>
              </a:rPr>
              <a:t>X</a:t>
            </a:r>
            <a:r>
              <a:rPr sz="1950" i="1" baseline="-21367" dirty="0">
                <a:latin typeface="Tw Cen MT"/>
                <a:cs typeface="Tw Cen MT"/>
              </a:rPr>
              <a:t>i	</a:t>
            </a:r>
            <a:r>
              <a:rPr sz="2000" dirty="0">
                <a:latin typeface="Tw Cen MT"/>
                <a:cs typeface="Tw Cen MT"/>
              </a:rPr>
              <a:t>is	</a:t>
            </a:r>
            <a:r>
              <a:rPr sz="2000" spc="-5" dirty="0">
                <a:latin typeface="Tw Cen MT"/>
                <a:cs typeface="Tw Cen MT"/>
              </a:rPr>
              <a:t>an	</a:t>
            </a:r>
            <a:r>
              <a:rPr sz="2000" spc="-10" dirty="0">
                <a:latin typeface="Tw Cen MT"/>
                <a:cs typeface="Tw Cen MT"/>
              </a:rPr>
              <a:t>integer	</a:t>
            </a:r>
            <a:r>
              <a:rPr sz="2000" dirty="0">
                <a:latin typeface="Tw Cen MT"/>
                <a:cs typeface="Tw Cen MT"/>
              </a:rPr>
              <a:t>in	</a:t>
            </a:r>
            <a:r>
              <a:rPr sz="2000" spc="-10" dirty="0">
                <a:latin typeface="Tw Cen MT"/>
                <a:cs typeface="Tw Cen MT"/>
              </a:rPr>
              <a:t>the	</a:t>
            </a:r>
            <a:r>
              <a:rPr sz="2000" dirty="0">
                <a:latin typeface="Tw Cen MT"/>
                <a:cs typeface="Tw Cen MT"/>
              </a:rPr>
              <a:t>set</a:t>
            </a:r>
            <a:endParaRPr sz="2000">
              <a:latin typeface="Tw Cen MT"/>
              <a:cs typeface="Tw Cen MT"/>
            </a:endParaRPr>
          </a:p>
          <a:p>
            <a:pPr marL="37020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Tw Cen MT"/>
                <a:cs typeface="Tw Cen MT"/>
              </a:rPr>
              <a:t>{0,1,2,….,m-1}</a:t>
            </a:r>
            <a:endParaRPr sz="2000">
              <a:latin typeface="Tw Cen MT"/>
              <a:cs typeface="Tw Cen MT"/>
            </a:endParaRPr>
          </a:p>
          <a:p>
            <a:pPr marL="370840" indent="-320040">
              <a:lnSpc>
                <a:spcPct val="100000"/>
              </a:lnSpc>
              <a:spcBef>
                <a:spcPts val="1895"/>
              </a:spcBef>
              <a:buClr>
                <a:srgbClr val="DD8046"/>
              </a:buClr>
              <a:buSzPct val="60000"/>
              <a:buFont typeface="Courier New"/>
              <a:buChar char="o"/>
              <a:tabLst>
                <a:tab pos="370205" algn="l"/>
                <a:tab pos="370840" algn="l"/>
              </a:tabLst>
            </a:pPr>
            <a:r>
              <a:rPr sz="2000" i="1" dirty="0">
                <a:latin typeface="Tw Cen MT"/>
                <a:cs typeface="Tw Cen MT"/>
              </a:rPr>
              <a:t>Thus </a:t>
            </a:r>
            <a:r>
              <a:rPr sz="2000" i="1" spc="5" dirty="0">
                <a:latin typeface="Tw Cen MT"/>
                <a:cs typeface="Tw Cen MT"/>
              </a:rPr>
              <a:t>each </a:t>
            </a:r>
            <a:r>
              <a:rPr sz="2000" i="1" dirty="0">
                <a:latin typeface="Tw Cen MT"/>
                <a:cs typeface="Tw Cen MT"/>
              </a:rPr>
              <a:t>Ri is </a:t>
            </a:r>
            <a:r>
              <a:rPr sz="2000" b="1" i="1" dirty="0">
                <a:solidFill>
                  <a:srgbClr val="FF0000"/>
                </a:solidFill>
                <a:latin typeface="Tw Cen MT"/>
                <a:cs typeface="Tw Cen MT"/>
              </a:rPr>
              <a:t>discrete </a:t>
            </a:r>
            <a:r>
              <a:rPr sz="2000" i="1" dirty="0">
                <a:latin typeface="Tw Cen MT"/>
                <a:cs typeface="Tw Cen MT"/>
              </a:rPr>
              <a:t>on </a:t>
            </a:r>
            <a:r>
              <a:rPr sz="2000" i="1" spc="-5" dirty="0">
                <a:latin typeface="Tw Cen MT"/>
                <a:cs typeface="Tw Cen MT"/>
              </a:rPr>
              <a:t>I, </a:t>
            </a:r>
            <a:r>
              <a:rPr sz="2000" i="1" dirty="0">
                <a:latin typeface="Tw Cen MT"/>
                <a:cs typeface="Tw Cen MT"/>
              </a:rPr>
              <a:t>instead of </a:t>
            </a:r>
            <a:r>
              <a:rPr sz="2000" b="1" i="1" dirty="0">
                <a:solidFill>
                  <a:srgbClr val="FF0000"/>
                </a:solidFill>
                <a:latin typeface="Tw Cen MT"/>
                <a:cs typeface="Tw Cen MT"/>
              </a:rPr>
              <a:t>continuous </a:t>
            </a:r>
            <a:r>
              <a:rPr sz="2000" i="1" dirty="0">
                <a:latin typeface="Tw Cen MT"/>
                <a:cs typeface="Tw Cen MT"/>
              </a:rPr>
              <a:t>on interval</a:t>
            </a:r>
            <a:r>
              <a:rPr sz="2000" i="1" spc="30" dirty="0">
                <a:latin typeface="Tw Cen MT"/>
                <a:cs typeface="Tw Cen MT"/>
              </a:rPr>
              <a:t> </a:t>
            </a:r>
            <a:r>
              <a:rPr sz="2000" b="1" i="1" dirty="0">
                <a:latin typeface="Tw Cen MT"/>
                <a:cs typeface="Tw Cen MT"/>
              </a:rPr>
              <a:t>[0,1]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606-F60C-4755-8A1E-9DA5F4274A3A}" type="slidenum">
              <a:rPr lang="en-US"/>
              <a:pPr/>
              <a:t>44</a:t>
            </a:fld>
            <a:endParaRPr lang="en-US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94687" cy="430887"/>
          </a:xfrm>
        </p:spPr>
        <p:txBody>
          <a:bodyPr/>
          <a:lstStyle/>
          <a:p>
            <a:r>
              <a:rPr lang="en-US" sz="2800" dirty="0"/>
              <a:t>Combined Linear </a:t>
            </a:r>
            <a:r>
              <a:rPr lang="en-US" sz="2800" dirty="0" err="1"/>
              <a:t>Congruential</a:t>
            </a:r>
            <a:r>
              <a:rPr lang="en-US" sz="2800" dirty="0"/>
              <a:t> Generators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229600" cy="429348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/>
              <a:t>Reason: </a:t>
            </a:r>
            <a:r>
              <a:rPr lang="en-US" sz="2200" dirty="0"/>
              <a:t>Longer period generator is needed because of the increasing complexity of stimulated systems.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/>
              <a:t>Approach: </a:t>
            </a:r>
            <a:r>
              <a:rPr lang="en-US" sz="2200" dirty="0"/>
              <a:t>Combine two or more multiplicative </a:t>
            </a:r>
            <a:r>
              <a:rPr lang="en-US" sz="2200" dirty="0" err="1"/>
              <a:t>congruential</a:t>
            </a:r>
            <a:r>
              <a:rPr lang="en-US" sz="2200" dirty="0"/>
              <a:t> generators.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Let </a:t>
            </a:r>
            <a:r>
              <a:rPr lang="en-US" sz="2200" i="1" dirty="0"/>
              <a:t>X</a:t>
            </a:r>
            <a:r>
              <a:rPr lang="en-US" sz="2200" i="1" baseline="-15000" dirty="0"/>
              <a:t>i,1</a:t>
            </a:r>
            <a:r>
              <a:rPr lang="en-US" sz="2200" i="1" dirty="0"/>
              <a:t>, X</a:t>
            </a:r>
            <a:r>
              <a:rPr lang="en-US" sz="2200" i="1" baseline="-15000" dirty="0"/>
              <a:t>i,2</a:t>
            </a:r>
            <a:r>
              <a:rPr lang="en-US" sz="2200" i="1" dirty="0"/>
              <a:t>, …,</a:t>
            </a:r>
            <a:r>
              <a:rPr lang="en-US" sz="2200" dirty="0"/>
              <a:t> </a:t>
            </a:r>
            <a:r>
              <a:rPr lang="en-US" sz="2200" i="1" dirty="0" err="1"/>
              <a:t>X</a:t>
            </a:r>
            <a:r>
              <a:rPr lang="en-US" sz="2200" i="1" baseline="-15000" dirty="0" err="1"/>
              <a:t>i,k</a:t>
            </a:r>
            <a:r>
              <a:rPr lang="en-US" sz="2200" i="1" dirty="0"/>
              <a:t>,</a:t>
            </a:r>
            <a:r>
              <a:rPr lang="en-US" sz="2200" dirty="0"/>
              <a:t> be the </a:t>
            </a:r>
            <a:r>
              <a:rPr lang="en-US" sz="2200" i="1" dirty="0" err="1"/>
              <a:t>i</a:t>
            </a:r>
            <a:r>
              <a:rPr lang="en-US" sz="2200" baseline="30000" dirty="0" err="1"/>
              <a:t>th</a:t>
            </a:r>
            <a:r>
              <a:rPr lang="en-US" sz="2200" dirty="0"/>
              <a:t> output from </a:t>
            </a:r>
            <a:r>
              <a:rPr lang="en-US" sz="2200" i="1" dirty="0"/>
              <a:t>k</a:t>
            </a:r>
            <a:r>
              <a:rPr lang="en-US" sz="2200" dirty="0"/>
              <a:t> different multiplicative </a:t>
            </a:r>
            <a:r>
              <a:rPr lang="en-US" sz="2200" dirty="0" err="1"/>
              <a:t>congruential</a:t>
            </a:r>
            <a:r>
              <a:rPr lang="en-US" sz="2200" dirty="0"/>
              <a:t> generators.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  </a:t>
            </a:r>
            <a:r>
              <a:rPr lang="en-US" sz="2000" dirty="0"/>
              <a:t>The </a:t>
            </a:r>
            <a:r>
              <a:rPr lang="en-US" sz="2000" dirty="0" err="1"/>
              <a:t>j</a:t>
            </a:r>
            <a:r>
              <a:rPr lang="en-US" sz="2000" baseline="30000" dirty="0" err="1"/>
              <a:t>th</a:t>
            </a:r>
            <a:r>
              <a:rPr lang="en-US" sz="2000" dirty="0"/>
              <a:t> generator: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Has prime modulus </a:t>
            </a:r>
            <a:r>
              <a:rPr lang="en-US" i="1" dirty="0" err="1"/>
              <a:t>m</a:t>
            </a:r>
            <a:r>
              <a:rPr lang="en-US" i="1" baseline="-15000" dirty="0" err="1"/>
              <a:t>j</a:t>
            </a:r>
            <a:r>
              <a:rPr lang="en-US" dirty="0"/>
              <a:t> and multiplier </a:t>
            </a:r>
            <a:r>
              <a:rPr lang="en-US" i="1" dirty="0" err="1"/>
              <a:t>a</a:t>
            </a:r>
            <a:r>
              <a:rPr lang="en-US" i="1" baseline="-15000" dirty="0" err="1"/>
              <a:t>j</a:t>
            </a:r>
            <a:r>
              <a:rPr lang="en-US" i="1" baseline="-15000" dirty="0"/>
              <a:t>  </a:t>
            </a:r>
            <a:r>
              <a:rPr lang="en-US" dirty="0"/>
              <a:t>and period is </a:t>
            </a:r>
            <a:r>
              <a:rPr lang="en-US" i="1" dirty="0"/>
              <a:t>m</a:t>
            </a:r>
            <a:r>
              <a:rPr lang="en-US" i="1" baseline="-15000" dirty="0"/>
              <a:t>j-1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Produces integers </a:t>
            </a:r>
            <a:r>
              <a:rPr lang="en-US" i="1" dirty="0" err="1"/>
              <a:t>X</a:t>
            </a:r>
            <a:r>
              <a:rPr lang="en-US" i="1" baseline="-15000" dirty="0" err="1"/>
              <a:t>i,j</a:t>
            </a:r>
            <a:r>
              <a:rPr lang="en-US" dirty="0"/>
              <a:t> is approx ~ Uniform on integers in [</a:t>
            </a:r>
            <a:r>
              <a:rPr lang="en-US" i="1" dirty="0"/>
              <a:t>1, m-1</a:t>
            </a:r>
            <a:r>
              <a:rPr lang="en-US" dirty="0"/>
              <a:t>]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err="1"/>
              <a:t>W</a:t>
            </a:r>
            <a:r>
              <a:rPr lang="en-US" i="1" baseline="-15000" dirty="0" err="1"/>
              <a:t>i,j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15000" dirty="0" err="1"/>
              <a:t>i,j</a:t>
            </a:r>
            <a:r>
              <a:rPr lang="en-US" i="1" dirty="0"/>
              <a:t> -1</a:t>
            </a:r>
            <a:r>
              <a:rPr lang="en-US" dirty="0"/>
              <a:t> is approx ~ Uniform on integers in [</a:t>
            </a:r>
            <a:r>
              <a:rPr lang="en-US" i="1" dirty="0"/>
              <a:t>1, m-2</a:t>
            </a:r>
            <a:r>
              <a:rPr lang="en-US" dirty="0"/>
              <a:t>]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531: RN Generation 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F251-743E-4E15-BA3F-82657DC2A9F1}" type="slidenum">
              <a:rPr lang="en-US"/>
              <a:pPr/>
              <a:t>45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94687" cy="430887"/>
          </a:xfrm>
        </p:spPr>
        <p:txBody>
          <a:bodyPr/>
          <a:lstStyle/>
          <a:p>
            <a:r>
              <a:rPr lang="en-US" sz="2800" dirty="0"/>
              <a:t>Combined Linear </a:t>
            </a:r>
            <a:r>
              <a:rPr lang="en-US" sz="2800" dirty="0" err="1"/>
              <a:t>Congruential</a:t>
            </a:r>
            <a:r>
              <a:rPr lang="en-US" sz="2800" dirty="0"/>
              <a:t> Generators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534400" cy="3385542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sz="2000" dirty="0"/>
              <a:t>Suggested form: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maximum possible period is:</a:t>
            </a:r>
          </a:p>
          <a:p>
            <a:pPr lvl="1">
              <a:buFont typeface="ZapfDingbats" pitchFamily="82" charset="2"/>
              <a:buNone/>
            </a:pPr>
            <a:endParaRPr lang="en-US" sz="2000" dirty="0"/>
          </a:p>
        </p:txBody>
      </p:sp>
      <p:graphicFrame>
        <p:nvGraphicFramePr>
          <p:cNvPr id="8949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6363" y="1843088"/>
          <a:ext cx="35702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006280" imgH="482400" progId="Equation.3">
                  <p:embed/>
                </p:oleObj>
              </mc:Choice>
              <mc:Fallback>
                <p:oleObj name="Equation" r:id="rId4" imgW="2006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43088"/>
                        <a:ext cx="357028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49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1788" y="1495425"/>
          <a:ext cx="333851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892160" imgH="863280" progId="Equation.3">
                  <p:embed/>
                </p:oleObj>
              </mc:Choice>
              <mc:Fallback>
                <p:oleObj name="Equation" r:id="rId6" imgW="18921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495425"/>
                        <a:ext cx="3338512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4982" name="Object 6"/>
          <p:cNvGraphicFramePr>
            <a:graphicFrameLocks noChangeAspect="1"/>
          </p:cNvGraphicFramePr>
          <p:nvPr/>
        </p:nvGraphicFramePr>
        <p:xfrm>
          <a:off x="3200400" y="5181600"/>
          <a:ext cx="3048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803240" imgH="393480" progId="Equation.3">
                  <p:embed/>
                </p:oleObj>
              </mc:Choice>
              <mc:Fallback>
                <p:oleObj name="Equation" r:id="rId8" imgW="18032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30480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83" name="AutoShape 7"/>
          <p:cNvSpPr>
            <a:spLocks noChangeArrowheads="1"/>
          </p:cNvSpPr>
          <p:nvPr/>
        </p:nvSpPr>
        <p:spPr bwMode="auto">
          <a:xfrm>
            <a:off x="1600200" y="3124200"/>
            <a:ext cx="1905000" cy="762000"/>
          </a:xfrm>
          <a:prstGeom prst="wedgeRoundRectCallout">
            <a:avLst>
              <a:gd name="adj1" fmla="val 14000"/>
              <a:gd name="adj2" fmla="val -11541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400" dirty="0">
                <a:latin typeface="Arial" pitchFamily="34" charset="0"/>
              </a:rPr>
              <a:t>The coefficient: Performs the subtraction </a:t>
            </a:r>
            <a:r>
              <a:rPr lang="en-US" sz="1400" i="1" dirty="0">
                <a:latin typeface="Arial" pitchFamily="34" charset="0"/>
              </a:rPr>
              <a:t>X</a:t>
            </a:r>
            <a:r>
              <a:rPr lang="en-US" sz="1400" i="1" baseline="-15000" dirty="0">
                <a:latin typeface="Arial" pitchFamily="34" charset="0"/>
              </a:rPr>
              <a:t>i,1-1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94687" cy="369332"/>
          </a:xfrm>
        </p:spPr>
        <p:txBody>
          <a:bodyPr/>
          <a:lstStyle/>
          <a:p>
            <a:r>
              <a:rPr lang="en-US" sz="2400" dirty="0"/>
              <a:t>Combined Linear </a:t>
            </a:r>
            <a:r>
              <a:rPr lang="en-US" sz="2400" dirty="0" err="1"/>
              <a:t>Congruential</a:t>
            </a:r>
            <a:r>
              <a:rPr lang="en-US" sz="2400" dirty="0"/>
              <a:t> Generators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458200" cy="4724370"/>
          </a:xfrm>
        </p:spPr>
        <p:txBody>
          <a:bodyPr/>
          <a:lstStyle/>
          <a:p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Example: For 32-bit computers, </a:t>
            </a:r>
            <a:r>
              <a:rPr lang="en-US" sz="1800" dirty="0" err="1"/>
              <a:t>L’Ecuyer</a:t>
            </a:r>
            <a:r>
              <a:rPr lang="en-US" sz="1800" dirty="0"/>
              <a:t> [1988] suggests combining </a:t>
            </a:r>
            <a:r>
              <a:rPr lang="en-US" sz="1800" i="1" dirty="0"/>
              <a:t>k = 2</a:t>
            </a:r>
            <a:r>
              <a:rPr lang="en-US" sz="1800" dirty="0"/>
              <a:t> generators with </a:t>
            </a:r>
            <a:r>
              <a:rPr lang="en-US" sz="1800" i="1" dirty="0"/>
              <a:t>m</a:t>
            </a:r>
            <a:r>
              <a:rPr lang="en-US" sz="1800" i="1" baseline="-25000" dirty="0"/>
              <a:t>1</a:t>
            </a:r>
            <a:r>
              <a:rPr lang="en-US" sz="1800" i="1" dirty="0"/>
              <a:t> = 2,147,483,563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i="1" baseline="-25000" dirty="0"/>
              <a:t>1</a:t>
            </a:r>
            <a:r>
              <a:rPr lang="en-US" sz="1800" i="1" dirty="0"/>
              <a:t> = 40,014</a:t>
            </a:r>
            <a:r>
              <a:rPr lang="en-US" sz="1800" dirty="0"/>
              <a:t>, </a:t>
            </a:r>
            <a:r>
              <a:rPr lang="en-US" sz="1800" i="1" dirty="0"/>
              <a:t>m</a:t>
            </a:r>
            <a:r>
              <a:rPr lang="en-US" sz="1800" i="1" baseline="-25000" dirty="0"/>
              <a:t>2</a:t>
            </a:r>
            <a:r>
              <a:rPr lang="en-US" sz="1800" i="1" dirty="0"/>
              <a:t> = 2,147,483,399</a:t>
            </a:r>
            <a:r>
              <a:rPr lang="en-US" sz="1800" dirty="0"/>
              <a:t> and </a:t>
            </a:r>
            <a:r>
              <a:rPr lang="en-US" sz="1800" i="1" dirty="0"/>
              <a:t>a</a:t>
            </a:r>
            <a:r>
              <a:rPr lang="en-US" sz="1800" i="1" baseline="-25000" dirty="0"/>
              <a:t>2</a:t>
            </a:r>
            <a:r>
              <a:rPr lang="en-US" sz="1800" i="1" dirty="0"/>
              <a:t> = 20,692</a:t>
            </a:r>
            <a:r>
              <a:rPr lang="en-US" sz="1800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algorithm becomes:</a:t>
            </a:r>
          </a:p>
          <a:p>
            <a:pPr lvl="1">
              <a:buFont typeface="ZapfDingbats" pitchFamily="82" charset="2"/>
              <a:buNone/>
            </a:pPr>
            <a:r>
              <a:rPr lang="en-US" sz="1600" dirty="0"/>
              <a:t>		</a:t>
            </a:r>
            <a:r>
              <a:rPr lang="en-US" sz="1600" b="1" dirty="0"/>
              <a:t>Step 1: Select seeds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i="1" dirty="0"/>
              <a:t>X</a:t>
            </a:r>
            <a:r>
              <a:rPr lang="en-US" sz="1600" i="1" baseline="-25000" dirty="0"/>
              <a:t>1,0</a:t>
            </a:r>
            <a:r>
              <a:rPr lang="en-US" sz="1600" dirty="0"/>
              <a:t> in the range [</a:t>
            </a:r>
            <a:r>
              <a:rPr lang="en-US" sz="1600" i="1" dirty="0"/>
              <a:t>1,</a:t>
            </a:r>
            <a:r>
              <a:rPr lang="en-US" sz="1600" dirty="0"/>
              <a:t> </a:t>
            </a:r>
            <a:r>
              <a:rPr lang="en-US" sz="1600" i="1" dirty="0"/>
              <a:t>2,147,483,562] </a:t>
            </a:r>
            <a:r>
              <a:rPr lang="en-US" sz="1600" dirty="0"/>
              <a:t>for the 1</a:t>
            </a:r>
            <a:r>
              <a:rPr lang="en-US" sz="1600" baseline="30000" dirty="0"/>
              <a:t>st</a:t>
            </a:r>
            <a:r>
              <a:rPr lang="en-US" sz="1600" dirty="0"/>
              <a:t> generator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i="1" dirty="0"/>
              <a:t>X</a:t>
            </a:r>
            <a:r>
              <a:rPr lang="en-US" sz="1600" i="1" baseline="-25000" dirty="0"/>
              <a:t>2,0</a:t>
            </a:r>
            <a:r>
              <a:rPr lang="en-US" sz="1600" dirty="0"/>
              <a:t> in the range [</a:t>
            </a:r>
            <a:r>
              <a:rPr lang="en-US" sz="1600" i="1" dirty="0"/>
              <a:t>1,</a:t>
            </a:r>
            <a:r>
              <a:rPr lang="en-US" sz="1600" dirty="0"/>
              <a:t> </a:t>
            </a:r>
            <a:r>
              <a:rPr lang="en-US" sz="1600" i="1" dirty="0"/>
              <a:t>2,147,483,398]</a:t>
            </a:r>
            <a:r>
              <a:rPr lang="en-US" sz="1600" dirty="0"/>
              <a:t> for the 2</a:t>
            </a:r>
            <a:r>
              <a:rPr lang="en-US" sz="1600" baseline="30000" dirty="0"/>
              <a:t>nd</a:t>
            </a:r>
            <a:r>
              <a:rPr lang="en-US" sz="1600" dirty="0"/>
              <a:t> generator. 		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sz="1600" dirty="0"/>
              <a:t>                     </a:t>
            </a:r>
            <a:r>
              <a:rPr lang="en-US" sz="1600" b="1" dirty="0"/>
              <a:t>Step 2: 	For each individual generator,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sz="1600" i="1" dirty="0"/>
              <a:t>		X</a:t>
            </a:r>
            <a:r>
              <a:rPr lang="en-US" sz="1600" i="1" baseline="-25000" dirty="0"/>
              <a:t>1,j+1</a:t>
            </a:r>
            <a:r>
              <a:rPr lang="en-US" sz="1600" dirty="0"/>
              <a:t> = </a:t>
            </a:r>
            <a:r>
              <a:rPr lang="en-US" sz="1600" i="1" dirty="0"/>
              <a:t>40,014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1,j</a:t>
            </a:r>
            <a:r>
              <a:rPr lang="en-US" sz="1600" dirty="0"/>
              <a:t> mod </a:t>
            </a:r>
            <a:r>
              <a:rPr lang="en-US" sz="1600" i="1" dirty="0"/>
              <a:t>2,147,483,563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sz="1600" i="1" dirty="0"/>
              <a:t>		X</a:t>
            </a:r>
            <a:r>
              <a:rPr lang="en-US" sz="1600" i="1" baseline="-25000" dirty="0"/>
              <a:t>2,j+1</a:t>
            </a:r>
            <a:r>
              <a:rPr lang="en-US" sz="1600" dirty="0"/>
              <a:t> = </a:t>
            </a:r>
            <a:r>
              <a:rPr lang="en-US" sz="1600" i="1" dirty="0"/>
              <a:t>40,692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1,j</a:t>
            </a:r>
            <a:r>
              <a:rPr lang="en-US" sz="1600" dirty="0"/>
              <a:t> mod </a:t>
            </a:r>
            <a:r>
              <a:rPr lang="en-US" sz="1600" i="1" dirty="0"/>
              <a:t>2,147,483,399</a:t>
            </a:r>
            <a:r>
              <a:rPr lang="en-US" sz="1600" dirty="0"/>
              <a:t>.</a:t>
            </a:r>
          </a:p>
          <a:p>
            <a:pPr lvl="1" algn="just">
              <a:lnSpc>
                <a:spcPct val="150000"/>
              </a:lnSpc>
              <a:buFont typeface="ZapfDingbats" pitchFamily="82" charset="2"/>
              <a:buNone/>
            </a:pPr>
            <a:r>
              <a:rPr lang="en-US" sz="1800" i="1" dirty="0"/>
              <a:t>		</a:t>
            </a:r>
            <a:r>
              <a:rPr lang="en-US" sz="1800" b="1" dirty="0"/>
              <a:t>Step 3: </a:t>
            </a:r>
            <a:r>
              <a:rPr lang="en-US" sz="1800" dirty="0"/>
              <a:t>	</a:t>
            </a:r>
            <a:r>
              <a:rPr lang="en-US" sz="1600" i="1" dirty="0"/>
              <a:t>X</a:t>
            </a:r>
            <a:r>
              <a:rPr lang="en-US" sz="1600" i="1" baseline="-25000" dirty="0"/>
              <a:t>j+1</a:t>
            </a:r>
            <a:r>
              <a:rPr lang="en-US" sz="1600" dirty="0"/>
              <a:t> = (</a:t>
            </a:r>
            <a:r>
              <a:rPr lang="en-US" sz="1600" i="1" dirty="0"/>
              <a:t>X</a:t>
            </a:r>
            <a:r>
              <a:rPr lang="en-US" sz="1600" i="1" baseline="-25000" dirty="0"/>
              <a:t>1,j+1</a:t>
            </a:r>
            <a:r>
              <a:rPr lang="en-US" sz="1600" dirty="0"/>
              <a:t>  - </a:t>
            </a:r>
            <a:r>
              <a:rPr lang="en-US" sz="1600" i="1" dirty="0"/>
              <a:t>X</a:t>
            </a:r>
            <a:r>
              <a:rPr lang="en-US" sz="1600" i="1" baseline="-25000" dirty="0"/>
              <a:t>2,j+1</a:t>
            </a:r>
            <a:r>
              <a:rPr lang="en-US" sz="1600" dirty="0"/>
              <a:t> ) mod </a:t>
            </a:r>
            <a:r>
              <a:rPr lang="en-US" sz="1600" i="1" dirty="0"/>
              <a:t>2,147,483,562</a:t>
            </a:r>
            <a:r>
              <a:rPr lang="en-US" sz="1600" dirty="0"/>
              <a:t>.</a:t>
            </a:r>
          </a:p>
          <a:p>
            <a:pPr lvl="1" algn="just">
              <a:lnSpc>
                <a:spcPct val="150000"/>
              </a:lnSpc>
              <a:buFont typeface="ZapfDingbats" pitchFamily="82" charset="2"/>
              <a:buNone/>
            </a:pPr>
            <a:r>
              <a:rPr lang="en-US" sz="1800" dirty="0"/>
              <a:t>		</a:t>
            </a:r>
            <a:r>
              <a:rPr lang="en-US" sz="1800" b="1" dirty="0"/>
              <a:t>Step 4:</a:t>
            </a:r>
            <a:r>
              <a:rPr lang="en-US" sz="1800" dirty="0"/>
              <a:t>	Return</a:t>
            </a:r>
          </a:p>
          <a:p>
            <a:pPr lvl="1" algn="just">
              <a:lnSpc>
                <a:spcPct val="150000"/>
              </a:lnSpc>
              <a:buFont typeface="ZapfDingbats" pitchFamily="82" charset="2"/>
              <a:buNone/>
            </a:pPr>
            <a:r>
              <a:rPr lang="en-US" sz="1800" i="1" dirty="0"/>
              <a:t>		</a:t>
            </a:r>
            <a:r>
              <a:rPr lang="en-US" sz="1800" b="1" dirty="0"/>
              <a:t>Step 5: </a:t>
            </a:r>
            <a:r>
              <a:rPr lang="en-US" sz="1800" dirty="0"/>
              <a:t>	Set </a:t>
            </a:r>
            <a:r>
              <a:rPr lang="en-US" sz="1800" i="1" dirty="0"/>
              <a:t>j = j+1</a:t>
            </a:r>
            <a:r>
              <a:rPr lang="en-US" sz="1800" dirty="0"/>
              <a:t>, go back to step 2.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600" dirty="0"/>
              <a:t>Combined generator has period: </a:t>
            </a:r>
            <a:r>
              <a:rPr lang="en-US" sz="1600" i="1" dirty="0"/>
              <a:t>(</a:t>
            </a:r>
            <a:r>
              <a:rPr lang="en-US" sz="1600" b="1" i="1" dirty="0"/>
              <a:t>m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 – 1)(m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– 1)/2 ~ 2 x 10</a:t>
            </a:r>
            <a:r>
              <a:rPr lang="en-US" sz="1600" b="1" i="1" baseline="30000" dirty="0"/>
              <a:t>18</a:t>
            </a:r>
          </a:p>
        </p:txBody>
      </p:sp>
      <p:graphicFrame>
        <p:nvGraphicFramePr>
          <p:cNvPr id="897028" name="Object 4"/>
          <p:cNvGraphicFramePr>
            <a:graphicFrameLocks noChangeAspect="1"/>
          </p:cNvGraphicFramePr>
          <p:nvPr/>
        </p:nvGraphicFramePr>
        <p:xfrm>
          <a:off x="2286000" y="6019800"/>
          <a:ext cx="2438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197080" imgH="863280" progId="Equation.3">
                  <p:embed/>
                </p:oleObj>
              </mc:Choice>
              <mc:Fallback>
                <p:oleObj name="Equation" r:id="rId4" imgW="219708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19800"/>
                        <a:ext cx="24384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5424487" cy="461665"/>
          </a:xfrm>
        </p:spPr>
        <p:txBody>
          <a:bodyPr/>
          <a:lstStyle/>
          <a:p>
            <a:r>
              <a:rPr lang="en-US" sz="3000" dirty="0"/>
              <a:t>Random-Numbers Streams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508151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/>
              <a:t>The seed for a linear </a:t>
            </a:r>
            <a:r>
              <a:rPr lang="en-US" sz="1700" dirty="0" err="1"/>
              <a:t>congruential</a:t>
            </a:r>
            <a:r>
              <a:rPr lang="en-US" sz="1700" dirty="0"/>
              <a:t> random-number generator: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/>
              <a:t>Is the integer value </a:t>
            </a:r>
            <a:r>
              <a:rPr lang="en-US" sz="1700" i="1" dirty="0"/>
              <a:t>X</a:t>
            </a:r>
            <a:r>
              <a:rPr lang="en-US" sz="1700" i="1" baseline="-25000" dirty="0"/>
              <a:t>0</a:t>
            </a:r>
            <a:r>
              <a:rPr lang="en-US" sz="1700" dirty="0"/>
              <a:t> that initializes the random-number sequence.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/>
              <a:t>Any value in the sequence can be used to “seed” the generator.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/>
              <a:t>A random-number stream: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/>
              <a:t>Refers to a starting seed taken from the sequence </a:t>
            </a:r>
            <a:r>
              <a:rPr lang="en-US" sz="1700" i="1" dirty="0"/>
              <a:t>X</a:t>
            </a:r>
            <a:r>
              <a:rPr lang="en-US" sz="1700" i="1" baseline="-25000" dirty="0"/>
              <a:t>0</a:t>
            </a:r>
            <a:r>
              <a:rPr lang="en-US" sz="1700" i="1" dirty="0"/>
              <a:t>, X</a:t>
            </a:r>
            <a:r>
              <a:rPr lang="en-US" sz="1700" i="1" baseline="-25000" dirty="0"/>
              <a:t>1</a:t>
            </a:r>
            <a:r>
              <a:rPr lang="en-US" sz="1700" i="1" dirty="0"/>
              <a:t>, …, X</a:t>
            </a:r>
            <a:r>
              <a:rPr lang="en-US" sz="1700" i="1" baseline="-25000" dirty="0"/>
              <a:t>P.</a:t>
            </a:r>
          </a:p>
          <a:p>
            <a:pPr lvl="1" algn="just">
              <a:lnSpc>
                <a:spcPct val="150000"/>
              </a:lnSpc>
            </a:pPr>
            <a:endParaRPr lang="en-US" sz="1700" dirty="0"/>
          </a:p>
          <a:p>
            <a:pPr lvl="1" algn="just">
              <a:lnSpc>
                <a:spcPct val="150000"/>
              </a:lnSpc>
            </a:pPr>
            <a:r>
              <a:rPr lang="en-US" sz="1700" dirty="0"/>
              <a:t>If the streams are </a:t>
            </a:r>
            <a:r>
              <a:rPr lang="en-US" sz="1700" i="1" dirty="0"/>
              <a:t>b</a:t>
            </a:r>
            <a:r>
              <a:rPr lang="en-US" sz="1700" dirty="0"/>
              <a:t> values apart, then stream </a:t>
            </a:r>
            <a:r>
              <a:rPr lang="en-US" sz="1700" i="1" dirty="0" err="1"/>
              <a:t>i</a:t>
            </a:r>
            <a:r>
              <a:rPr lang="en-US" sz="1700" dirty="0"/>
              <a:t> could defined by starting seed: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/>
              <a:t>Older generators: </a:t>
            </a:r>
            <a:r>
              <a:rPr lang="en-US" sz="1700" i="1" dirty="0"/>
              <a:t>b = 10</a:t>
            </a:r>
            <a:r>
              <a:rPr lang="en-US" sz="1700" i="1" baseline="30000" dirty="0"/>
              <a:t>5</a:t>
            </a:r>
            <a:r>
              <a:rPr lang="en-US" sz="1700" dirty="0"/>
              <a:t>; Newer generators: </a:t>
            </a:r>
            <a:r>
              <a:rPr lang="en-US" sz="1700" i="1" dirty="0"/>
              <a:t>b = 10</a:t>
            </a:r>
            <a:r>
              <a:rPr lang="en-US" sz="1700" i="1" baseline="30000" dirty="0"/>
              <a:t>37</a:t>
            </a:r>
            <a:r>
              <a:rPr lang="en-US" sz="1700" i="1" dirty="0"/>
              <a:t>.</a:t>
            </a:r>
            <a:endParaRPr lang="en-US" sz="17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/>
              <a:t>A single random-number generator with k streams can act like k distinct virtual random-number generators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/>
              <a:t>To compare two or more alternative systems.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/>
              <a:t>Advantageous to dedicate portions of the pseudo-random number sequence to the same purpose in each of the simulated systems</a:t>
            </a:r>
            <a:r>
              <a:rPr lang="en-US" dirty="0"/>
              <a:t>.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350520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685800" imgH="241200" progId="Equation.3">
                  <p:embed/>
                </p:oleObj>
              </mc:Choice>
              <mc:Fallback>
                <p:oleObj name="Equation" r:id="rId4" imgW="685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990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690242"/>
            <a:ext cx="8486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61085" algn="l"/>
                <a:tab pos="2852420" algn="l"/>
                <a:tab pos="3928110" algn="l"/>
                <a:tab pos="4364355" algn="l"/>
                <a:tab pos="4899025" algn="l"/>
                <a:tab pos="6724015" algn="l"/>
                <a:tab pos="7190105" algn="l"/>
                <a:tab pos="782891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b="1" dirty="0">
                <a:latin typeface="Arial"/>
                <a:cs typeface="Arial"/>
              </a:rPr>
              <a:t>co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ceptual	m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del	is	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	</a:t>
            </a:r>
            <a:r>
              <a:rPr sz="2400" b="1" spc="-5" dirty="0">
                <a:latin typeface="Arial"/>
                <a:cs typeface="Arial"/>
              </a:rPr>
              <a:t>ab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tr</a:t>
            </a:r>
            <a:r>
              <a:rPr sz="2400" b="1" dirty="0">
                <a:latin typeface="Arial"/>
                <a:cs typeface="Arial"/>
              </a:rPr>
              <a:t>action	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	the	</a:t>
            </a:r>
            <a:r>
              <a:rPr sz="2400" b="1" spc="-5" dirty="0">
                <a:latin typeface="Arial"/>
                <a:cs typeface="Arial"/>
              </a:rPr>
              <a:t>real</a:t>
            </a:r>
            <a:r>
              <a:rPr sz="2400" b="1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world </a:t>
            </a:r>
            <a:r>
              <a:rPr sz="2400" b="1" spc="-10" dirty="0">
                <a:latin typeface="Arial"/>
                <a:cs typeface="Arial"/>
              </a:rPr>
              <a:t>system </a:t>
            </a:r>
            <a:r>
              <a:rPr sz="2400" b="1" spc="-5" dirty="0">
                <a:latin typeface="Arial"/>
                <a:cs typeface="Arial"/>
              </a:rPr>
              <a:t>under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investigation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350" indent="-343535" algn="just">
              <a:lnSpc>
                <a:spcPct val="200100"/>
              </a:lnSpc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simulation conceptual </a:t>
            </a:r>
            <a:r>
              <a:rPr sz="2400" dirty="0">
                <a:latin typeface="Arial"/>
                <a:cs typeface="Arial"/>
              </a:rPr>
              <a:t>model is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living document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b="1" dirty="0">
                <a:latin typeface="Arial"/>
                <a:cs typeface="Arial"/>
              </a:rPr>
              <a:t>grows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informal description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 formal  description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serves to communicate </a:t>
            </a:r>
            <a:r>
              <a:rPr sz="2400" b="1" spc="-5" dirty="0">
                <a:latin typeface="Arial"/>
                <a:cs typeface="Arial"/>
              </a:rPr>
              <a:t>between</a:t>
            </a:r>
            <a:r>
              <a:rPr sz="2400" b="1" spc="3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5348427"/>
            <a:ext cx="8141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2560" algn="l"/>
                <a:tab pos="2816860" algn="l"/>
                <a:tab pos="4998085" algn="l"/>
                <a:tab pos="5586730" algn="l"/>
                <a:tab pos="6362065" algn="l"/>
              </a:tabLst>
            </a:pPr>
            <a:r>
              <a:rPr sz="2400" b="1" spc="-5" dirty="0">
                <a:latin typeface="Arial"/>
                <a:cs typeface="Arial"/>
              </a:rPr>
              <a:t>diverse	</a:t>
            </a:r>
            <a:r>
              <a:rPr sz="2400" b="1" dirty="0">
                <a:latin typeface="Arial"/>
                <a:cs typeface="Arial"/>
              </a:rPr>
              <a:t>groups	</a:t>
            </a:r>
            <a:r>
              <a:rPr sz="2400" b="1" spc="-5" dirty="0">
                <a:latin typeface="Arial"/>
                <a:cs typeface="Arial"/>
              </a:rPr>
              <a:t>participating	</a:t>
            </a:r>
            <a:r>
              <a:rPr sz="2400" spc="-5" dirty="0">
                <a:latin typeface="Arial"/>
                <a:cs typeface="Arial"/>
              </a:rPr>
              <a:t>in	the	</a:t>
            </a:r>
            <a:r>
              <a:rPr sz="2400" b="1" spc="-15" dirty="0">
                <a:latin typeface="Arial"/>
                <a:cs typeface="Arial"/>
              </a:rPr>
              <a:t>simulation’s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0633" y="501853"/>
            <a:ext cx="4850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Formulate the </a:t>
            </a:r>
            <a:r>
              <a:rPr sz="2400" spc="-5" dirty="0"/>
              <a:t>Conceptual</a:t>
            </a:r>
            <a:r>
              <a:rPr sz="2400" spc="-60" dirty="0"/>
              <a:t> </a:t>
            </a:r>
            <a:r>
              <a:rPr sz="2400" spc="-5" dirty="0"/>
              <a:t>Model: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176009" y="6306413"/>
            <a:ext cx="825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2554351"/>
            <a:ext cx="81248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describes </a:t>
            </a:r>
            <a:r>
              <a:rPr sz="2400" spc="-5" dirty="0">
                <a:latin typeface="Arial"/>
                <a:cs typeface="Arial"/>
              </a:rPr>
              <a:t>what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represented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assumptions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74445" algn="l"/>
                <a:tab pos="2266950" algn="l"/>
                <a:tab pos="4821555" algn="l"/>
                <a:tab pos="5510530" algn="l"/>
                <a:tab pos="6452235" algn="l"/>
              </a:tabLst>
            </a:pPr>
            <a:r>
              <a:rPr sz="2400" b="1" spc="-5" dirty="0">
                <a:latin typeface="Arial"/>
                <a:cs typeface="Arial"/>
              </a:rPr>
              <a:t>limiting	those	</a:t>
            </a:r>
            <a:r>
              <a:rPr sz="2400" b="1" dirty="0">
                <a:latin typeface="Arial"/>
                <a:cs typeface="Arial"/>
              </a:rPr>
              <a:t>representations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and	</a:t>
            </a:r>
            <a:r>
              <a:rPr sz="2400" b="1" spc="-5" dirty="0">
                <a:latin typeface="Arial"/>
                <a:cs typeface="Arial"/>
              </a:rPr>
              <a:t>other	capabilities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(e.g., data) needed </a:t>
            </a:r>
            <a:r>
              <a:rPr sz="2400" dirty="0">
                <a:latin typeface="Arial"/>
                <a:cs typeface="Arial"/>
              </a:rPr>
              <a:t>to satisfy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user’s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009" y="6306413"/>
            <a:ext cx="825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600202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w Cen MT"/>
                <a:cs typeface="Tw Cen MT"/>
              </a:rPr>
              <a:t>Develop </a:t>
            </a:r>
            <a:r>
              <a:rPr sz="2800" spc="5" dirty="0">
                <a:latin typeface="Tw Cen MT"/>
                <a:cs typeface="Tw Cen MT"/>
              </a:rPr>
              <a:t>Simulation </a:t>
            </a:r>
            <a:r>
              <a:rPr sz="2800" dirty="0">
                <a:latin typeface="Tw Cen MT"/>
                <a:cs typeface="Tw Cen MT"/>
              </a:rPr>
              <a:t>Model </a:t>
            </a:r>
            <a:r>
              <a:rPr sz="2800" spc="-5" dirty="0">
                <a:latin typeface="Tw Cen MT"/>
                <a:cs typeface="Tw Cen MT"/>
              </a:rPr>
              <a:t>and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Program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39" y="1762125"/>
            <a:ext cx="852805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  <a:tab pos="840105" algn="l"/>
                <a:tab pos="1534160" algn="l"/>
                <a:tab pos="2413635" algn="l"/>
                <a:tab pos="3056890" algn="l"/>
                <a:tab pos="4884420" algn="l"/>
                <a:tab pos="6001385" algn="l"/>
                <a:tab pos="6438900" algn="l"/>
                <a:tab pos="7554595" algn="l"/>
                <a:tab pos="8332470" algn="l"/>
              </a:tabLst>
            </a:pPr>
            <a:r>
              <a:rPr sz="2400" dirty="0">
                <a:latin typeface="Arial"/>
                <a:cs typeface="Arial"/>
              </a:rPr>
              <a:t>In	this	</a:t>
            </a:r>
            <a:r>
              <a:rPr sz="2400" spc="-5" dirty="0">
                <a:latin typeface="Arial"/>
                <a:cs typeface="Arial"/>
              </a:rPr>
              <a:t>step,	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b="1" spc="-5" dirty="0">
                <a:latin typeface="Arial"/>
                <a:cs typeface="Arial"/>
              </a:rPr>
              <a:t>conceptual	</a:t>
            </a:r>
            <a:r>
              <a:rPr sz="2400" b="1" dirty="0">
                <a:latin typeface="Arial"/>
                <a:cs typeface="Arial"/>
              </a:rPr>
              <a:t>model	</a:t>
            </a:r>
            <a:r>
              <a:rPr sz="2400" spc="-5" dirty="0">
                <a:latin typeface="Arial"/>
                <a:cs typeface="Arial"/>
              </a:rPr>
              <a:t>is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coded	into	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tabLst>
                <a:tab pos="471995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recognizable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form,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 operational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68300" marR="18415" indent="-342900" algn="just">
              <a:lnSpc>
                <a:spcPct val="200000"/>
              </a:lnSpc>
              <a:buFont typeface="Arial"/>
              <a:buChar char="•"/>
              <a:tabLst>
                <a:tab pos="368300" algn="l"/>
              </a:tabLst>
            </a:pPr>
            <a:r>
              <a:rPr sz="2400" b="1" spc="-15" dirty="0">
                <a:latin typeface="Arial"/>
                <a:cs typeface="Arial"/>
              </a:rPr>
              <a:t>Translating </a:t>
            </a:r>
            <a:r>
              <a:rPr sz="2400" b="1" spc="-5" dirty="0">
                <a:latin typeface="Arial"/>
                <a:cs typeface="Arial"/>
              </a:rPr>
              <a:t>the model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b="1" spc="-5" dirty="0">
                <a:latin typeface="Arial"/>
                <a:cs typeface="Arial"/>
              </a:rPr>
              <a:t>computer code </a:t>
            </a:r>
            <a:r>
              <a:rPr sz="2400" spc="-5" dirty="0">
                <a:latin typeface="Arial"/>
                <a:cs typeface="Arial"/>
              </a:rPr>
              <a:t>and then into  </a:t>
            </a:r>
            <a:r>
              <a:rPr sz="2400" b="1" spc="-5" dirty="0">
                <a:latin typeface="Arial"/>
                <a:cs typeface="Arial"/>
              </a:rPr>
              <a:t>an </a:t>
            </a:r>
            <a:r>
              <a:rPr sz="2400" b="1" dirty="0">
                <a:latin typeface="Arial"/>
                <a:cs typeface="Arial"/>
              </a:rPr>
              <a:t>executable </a:t>
            </a:r>
            <a:r>
              <a:rPr sz="2400" dirty="0">
                <a:latin typeface="Arial"/>
                <a:cs typeface="Arial"/>
              </a:rPr>
              <a:t>involves </a:t>
            </a:r>
            <a:r>
              <a:rPr sz="2400" b="1" dirty="0">
                <a:latin typeface="Arial"/>
                <a:cs typeface="Arial"/>
              </a:rPr>
              <a:t>selecting the </a:t>
            </a:r>
            <a:r>
              <a:rPr sz="2400" b="1" spc="-5" dirty="0">
                <a:latin typeface="Arial"/>
                <a:cs typeface="Arial"/>
              </a:rPr>
              <a:t>most appropriate  simulation methodology </a:t>
            </a:r>
            <a:r>
              <a:rPr sz="2400" spc="-5" dirty="0">
                <a:latin typeface="Arial"/>
                <a:cs typeface="Arial"/>
              </a:rPr>
              <a:t>(e.g., discrete </a:t>
            </a:r>
            <a:r>
              <a:rPr sz="2400" dirty="0">
                <a:latin typeface="Arial"/>
                <a:cs typeface="Arial"/>
              </a:rPr>
              <a:t>event, </a:t>
            </a:r>
            <a:r>
              <a:rPr sz="2400" spc="-5" dirty="0">
                <a:latin typeface="Arial"/>
                <a:cs typeface="Arial"/>
              </a:rPr>
              <a:t>continuous,  agents, or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dynamics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an appropriate computer  implementation (e.g., programming or </a:t>
            </a:r>
            <a:r>
              <a:rPr sz="2400" spc="-335" dirty="0">
                <a:latin typeface="Arial"/>
                <a:cs typeface="Arial"/>
              </a:rPr>
              <a:t>simu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18</a:t>
            </a:r>
            <a:r>
              <a:rPr sz="2400" spc="-335" dirty="0">
                <a:latin typeface="Arial"/>
                <a:cs typeface="Arial"/>
              </a:rPr>
              <a:t>l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2400" spc="-335" dirty="0">
                <a:latin typeface="Arial"/>
                <a:cs typeface="Arial"/>
              </a:rPr>
              <a:t>a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2400" spc="-335" dirty="0">
                <a:latin typeface="Arial"/>
                <a:cs typeface="Arial"/>
              </a:rPr>
              <a:t>t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n</a:t>
            </a:r>
            <a:r>
              <a:rPr sz="2400" spc="-335" dirty="0">
                <a:latin typeface="Arial"/>
                <a:cs typeface="Arial"/>
              </a:rPr>
              <a:t>i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2400" spc="-335" dirty="0">
                <a:latin typeface="Arial"/>
                <a:cs typeface="Arial"/>
              </a:rPr>
              <a:t>o</a:t>
            </a:r>
            <a:r>
              <a:rPr sz="2100" spc="-502" baseline="-7936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r>
              <a:rPr sz="2400" spc="-335" dirty="0">
                <a:latin typeface="Arial"/>
                <a:cs typeface="Arial"/>
              </a:rPr>
              <a:t>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600202"/>
            <a:ext cx="679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Tw Cen MT"/>
                <a:cs typeface="Tw Cen MT"/>
              </a:rPr>
              <a:t>Verify </a:t>
            </a:r>
            <a:r>
              <a:rPr sz="2800" spc="-5" dirty="0">
                <a:latin typeface="Tw Cen MT"/>
                <a:cs typeface="Tw Cen MT"/>
              </a:rPr>
              <a:t>and </a:t>
            </a:r>
            <a:r>
              <a:rPr sz="2800" spc="-10" dirty="0">
                <a:latin typeface="Tw Cen MT"/>
                <a:cs typeface="Tw Cen MT"/>
              </a:rPr>
              <a:t>Validate </a:t>
            </a:r>
            <a:r>
              <a:rPr sz="2800" dirty="0">
                <a:latin typeface="Tw Cen MT"/>
                <a:cs typeface="Tw Cen MT"/>
              </a:rPr>
              <a:t>the Model </a:t>
            </a:r>
            <a:r>
              <a:rPr sz="2800" spc="-5" dirty="0">
                <a:latin typeface="Tw Cen MT"/>
                <a:cs typeface="Tw Cen MT"/>
              </a:rPr>
              <a:t>and</a:t>
            </a:r>
            <a:r>
              <a:rPr sz="2800" dirty="0">
                <a:latin typeface="Tw Cen MT"/>
                <a:cs typeface="Tw Cen MT"/>
              </a:rPr>
              <a:t> </a:t>
            </a:r>
            <a:r>
              <a:rPr sz="2800" spc="5" dirty="0">
                <a:latin typeface="Tw Cen MT"/>
                <a:cs typeface="Tw Cen MT"/>
              </a:rPr>
              <a:t>Simulation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228" y="1537842"/>
            <a:ext cx="871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150745" algn="l"/>
                <a:tab pos="2520950" algn="l"/>
                <a:tab pos="3097530" algn="l"/>
                <a:tab pos="4315460" algn="l"/>
                <a:tab pos="4721860" algn="l"/>
                <a:tab pos="6465570" algn="l"/>
                <a:tab pos="7125970" algn="l"/>
                <a:tab pos="7447915" algn="l"/>
                <a:tab pos="8429625" algn="l"/>
              </a:tabLst>
            </a:pPr>
            <a:r>
              <a:rPr sz="2400" b="1" spc="-14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eri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icat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ocess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ete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mining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that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127" y="1903349"/>
            <a:ext cx="153543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latin typeface="Arial"/>
                <a:cs typeface="Arial"/>
              </a:rPr>
              <a:t>ac</a:t>
            </a:r>
            <a:r>
              <a:rPr sz="2400" b="1" spc="-15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ate</a:t>
            </a:r>
            <a:r>
              <a:rPr sz="2400" b="1" spc="10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314" y="1903349"/>
            <a:ext cx="209232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latin typeface="Arial"/>
                <a:cs typeface="Arial"/>
              </a:rPr>
              <a:t>represent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0478" y="1903349"/>
            <a:ext cx="454660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40"/>
              </a:spcBef>
              <a:tabLst>
                <a:tab pos="876300" algn="l"/>
                <a:tab pos="1598295" algn="l"/>
                <a:tab pos="3542029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dirty="0">
                <a:latin typeface="Arial"/>
                <a:cs typeface="Arial"/>
              </a:rPr>
              <a:t>its	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ciated	data</a:t>
            </a:r>
            <a:endParaRPr sz="24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1445"/>
              </a:spcBef>
              <a:tabLst>
                <a:tab pos="885190" algn="l"/>
                <a:tab pos="2912745" algn="l"/>
              </a:tabLst>
            </a:pPr>
            <a:r>
              <a:rPr sz="2400" spc="-5" dirty="0">
                <a:latin typeface="Arial"/>
                <a:cs typeface="Arial"/>
              </a:rPr>
              <a:t>the	develo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9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b="1" dirty="0">
                <a:latin typeface="Arial"/>
                <a:cs typeface="Arial"/>
              </a:rPr>
              <a:t>co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ce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tual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28" y="3001623"/>
            <a:ext cx="8789035" cy="3615054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35"/>
              </a:spcBef>
            </a:pPr>
            <a:r>
              <a:rPr sz="2400" b="1" spc="-5" dirty="0">
                <a:latin typeface="Arial"/>
                <a:cs typeface="Arial"/>
              </a:rPr>
              <a:t>description 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specifications.</a:t>
            </a:r>
            <a:endParaRPr sz="2400">
              <a:latin typeface="Arial"/>
              <a:cs typeface="Arial"/>
            </a:endParaRPr>
          </a:p>
          <a:p>
            <a:pPr marL="3683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683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often summarized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b="1" dirty="0">
                <a:latin typeface="Arial"/>
                <a:cs typeface="Arial"/>
              </a:rPr>
              <a:t>Did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build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right?”</a:t>
            </a:r>
            <a:endParaRPr sz="2400">
              <a:latin typeface="Arial"/>
              <a:cs typeface="Arial"/>
            </a:endParaRPr>
          </a:p>
          <a:p>
            <a:pPr marL="436245" marR="68580" lvl="1" indent="-342900" algn="just">
              <a:lnSpc>
                <a:spcPct val="150000"/>
              </a:lnSpc>
              <a:spcBef>
                <a:spcPts val="2345"/>
              </a:spcBef>
              <a:buFont typeface="Arial"/>
              <a:buChar char="•"/>
              <a:tabLst>
                <a:tab pos="436880" algn="l"/>
              </a:tabLst>
            </a:pPr>
            <a:r>
              <a:rPr sz="2400" b="1" spc="-15" dirty="0">
                <a:latin typeface="Arial"/>
                <a:cs typeface="Arial"/>
              </a:rPr>
              <a:t>Validation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process of determining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degree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which a  model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 simulation 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associated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are an accurate  representation 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real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  <a:p>
            <a:pPr marL="520065" lvl="1" indent="-427355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5207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often summarized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b="1" dirty="0">
                <a:latin typeface="Arial"/>
                <a:cs typeface="Arial"/>
              </a:rPr>
              <a:t>Did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build </a:t>
            </a:r>
            <a:r>
              <a:rPr sz="2400" b="1" spc="-415" dirty="0">
                <a:latin typeface="Arial"/>
                <a:cs typeface="Arial"/>
              </a:rPr>
              <a:t>t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r>
              <a:rPr sz="2400" b="1" spc="-415" dirty="0">
                <a:latin typeface="Arial"/>
                <a:cs typeface="Arial"/>
              </a:rPr>
              <a:t>h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8-</a:t>
            </a:r>
            <a:r>
              <a:rPr sz="2400" b="1" spc="-415" dirty="0">
                <a:latin typeface="Arial"/>
                <a:cs typeface="Arial"/>
              </a:rPr>
              <a:t>e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Jan</a:t>
            </a:r>
            <a:r>
              <a:rPr sz="2400" b="1" spc="-415" dirty="0">
                <a:latin typeface="Arial"/>
                <a:cs typeface="Arial"/>
              </a:rPr>
              <a:t>r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2400" b="1" spc="-415" dirty="0">
                <a:latin typeface="Arial"/>
                <a:cs typeface="Arial"/>
              </a:rPr>
              <a:t>i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r>
              <a:rPr sz="2400" b="1" spc="-415" dirty="0">
                <a:latin typeface="Arial"/>
                <a:cs typeface="Arial"/>
              </a:rPr>
              <a:t>g</a:t>
            </a:r>
            <a:r>
              <a:rPr sz="2100" spc="-622" baseline="13888" dirty="0">
                <a:solidFill>
                  <a:srgbClr val="775F54"/>
                </a:solidFill>
                <a:latin typeface="Arial"/>
                <a:cs typeface="Arial"/>
              </a:rPr>
              <a:t>9</a:t>
            </a:r>
            <a:r>
              <a:rPr sz="2100" spc="240" baseline="13888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model?</a:t>
            </a:r>
            <a:r>
              <a:rPr sz="2400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93521"/>
            <a:ext cx="28276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3475" algn="l"/>
              </a:tabLst>
            </a:pPr>
            <a:r>
              <a:rPr sz="2600" dirty="0">
                <a:latin typeface="Tw Cen MT"/>
                <a:cs typeface="Tw Cen MT"/>
              </a:rPr>
              <a:t>D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sign	Exp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riments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2338196"/>
            <a:ext cx="84137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scenario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simulated,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decisions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  <a:p>
            <a:pPr marL="355600" marR="5080" algn="just">
              <a:lnSpc>
                <a:spcPct val="200000"/>
              </a:lnSpc>
            </a:pP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 made concerning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length of the</a:t>
            </a:r>
            <a:r>
              <a:rPr sz="2400" b="1" spc="4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simulation  run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number of runs </a:t>
            </a:r>
            <a:r>
              <a:rPr sz="2400" spc="-5" dirty="0">
                <a:latin typeface="Arial"/>
                <a:cs typeface="Arial"/>
              </a:rPr>
              <a:t>(also called </a:t>
            </a:r>
            <a:r>
              <a:rPr sz="2400" b="1" dirty="0">
                <a:latin typeface="Arial"/>
                <a:cs typeface="Arial"/>
              </a:rPr>
              <a:t>replications</a:t>
            </a:r>
            <a:r>
              <a:rPr sz="2400" dirty="0">
                <a:latin typeface="Arial"/>
                <a:cs typeface="Arial"/>
              </a:rPr>
              <a:t>),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manner of initialization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6009" y="6306413"/>
            <a:ext cx="825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18-</a:t>
            </a:r>
            <a:r>
              <a:rPr sz="1400" dirty="0">
                <a:solidFill>
                  <a:srgbClr val="775F54"/>
                </a:solidFill>
                <a:latin typeface="Arial"/>
                <a:cs typeface="Arial"/>
              </a:rPr>
              <a:t>Ja</a:t>
            </a: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n-</a:t>
            </a:r>
            <a:r>
              <a:rPr sz="1400" spc="-15" dirty="0">
                <a:solidFill>
                  <a:srgbClr val="775F54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3002</Words>
  <Application>Microsoft Office PowerPoint</Application>
  <PresentationFormat>On-screen Show (4:3)</PresentationFormat>
  <Paragraphs>340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Calibri</vt:lpstr>
      <vt:lpstr>Courier New</vt:lpstr>
      <vt:lpstr>Symbol</vt:lpstr>
      <vt:lpstr>Tahoma</vt:lpstr>
      <vt:lpstr>Times New Roman</vt:lpstr>
      <vt:lpstr>Tw Cen MT</vt:lpstr>
      <vt:lpstr>Wingdings</vt:lpstr>
      <vt:lpstr>Wingdings 2</vt:lpstr>
      <vt:lpstr>ZapfDingbats</vt:lpstr>
      <vt:lpstr>Office Theme</vt:lpstr>
      <vt:lpstr>Equation</vt:lpstr>
      <vt:lpstr>Life cycle in Simulation</vt:lpstr>
      <vt:lpstr>PowerPoint Presentation</vt:lpstr>
      <vt:lpstr>PowerPoint Presentation</vt:lpstr>
      <vt:lpstr>Steps in the Process</vt:lpstr>
      <vt:lpstr>Formulate the Conceptual Model:</vt:lpstr>
      <vt:lpstr>PowerPoint Presentation</vt:lpstr>
      <vt:lpstr>Develop Simulation Model and Program</vt:lpstr>
      <vt:lpstr>Verify and Validate the Model and Simulation</vt:lpstr>
      <vt:lpstr>Design Experiments</vt:lpstr>
      <vt:lpstr>Execute Simulation and Analyze Output</vt:lpstr>
      <vt:lpstr>Configuration Control</vt:lpstr>
      <vt:lpstr>Develop Documentation</vt:lpstr>
      <vt:lpstr>Develop Documentation Cont’</vt:lpstr>
      <vt:lpstr>Discrete Events Simulation</vt:lpstr>
      <vt:lpstr>Objectives</vt:lpstr>
      <vt:lpstr>Discrete Event Simulation - Some terminology -1</vt:lpstr>
      <vt:lpstr>Discrete Event Simulation - Some terminology -2</vt:lpstr>
      <vt:lpstr>Discrete Event Simulation - Some terminology -3</vt:lpstr>
      <vt:lpstr>PowerPoint Presentation</vt:lpstr>
      <vt:lpstr>The Airport System …</vt:lpstr>
      <vt:lpstr>Conceptual Model: Single Server Queue</vt:lpstr>
      <vt:lpstr>Objectives</vt:lpstr>
      <vt:lpstr>Specification Model (Queueing Networks)</vt:lpstr>
      <vt:lpstr>PowerPoint Presentation</vt:lpstr>
      <vt:lpstr>Computational Model</vt:lpstr>
      <vt:lpstr>State Variables</vt:lpstr>
      <vt:lpstr>Discrete Event Simulation</vt:lpstr>
      <vt:lpstr>Discrete Event Simulation Computation</vt:lpstr>
      <vt:lpstr>Events</vt:lpstr>
      <vt:lpstr>Randomness and random-  number generation</vt:lpstr>
      <vt:lpstr>Agenda</vt:lpstr>
      <vt:lpstr>Random Number Generator</vt:lpstr>
      <vt:lpstr>Properties of Random Numbers (1)</vt:lpstr>
      <vt:lpstr>Uniform Distribution</vt:lpstr>
      <vt:lpstr>Example</vt:lpstr>
      <vt:lpstr>PowerPoint Presentation</vt:lpstr>
      <vt:lpstr>PowerPoint Presentation</vt:lpstr>
      <vt:lpstr>PowerPoint Presentation</vt:lpstr>
      <vt:lpstr>Properties of Random Numbers</vt:lpstr>
      <vt:lpstr>Techniques for Generating Random Numbers</vt:lpstr>
      <vt:lpstr>Linear Congruential Method (1)</vt:lpstr>
      <vt:lpstr>Linear Congruential Method (2)</vt:lpstr>
      <vt:lpstr>Linear Congruential Method (3)</vt:lpstr>
      <vt:lpstr>Combined Linear Congruential Generators</vt:lpstr>
      <vt:lpstr>Combined Linear Congruential Generators</vt:lpstr>
      <vt:lpstr>Combined Linear Congruential Generators</vt:lpstr>
      <vt:lpstr>Random-Numbers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CS433- Simulation and Modeling</dc:title>
  <dc:creator>Anis Koubaa</dc:creator>
  <cp:lastModifiedBy>alineu63@gmail.com</cp:lastModifiedBy>
  <cp:revision>8</cp:revision>
  <dcterms:created xsi:type="dcterms:W3CDTF">2019-12-20T17:04:29Z</dcterms:created>
  <dcterms:modified xsi:type="dcterms:W3CDTF">2020-11-16T11:31:45Z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2019-12-20T00:00:00Z</vt:filetime>
  </property>
</Properties>
</file>