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750443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34797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785177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1556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159765"/>
            <a:ext cx="85598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304" y="1255474"/>
            <a:ext cx="8489391" cy="444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017" y="2154173"/>
            <a:ext cx="7598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Parallel and Distributed</a:t>
            </a:r>
            <a:r>
              <a:rPr u="none" spc="-100" dirty="0"/>
              <a:t> </a:t>
            </a:r>
            <a:r>
              <a:rPr u="none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4085" y="3451936"/>
            <a:ext cx="488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Process Oriented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Simulation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6008217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34747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042964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1582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533400"/>
            <a:ext cx="79248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85177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1556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2667000" algn="l"/>
                <a:tab pos="8546465" algn="l"/>
              </a:tabLst>
            </a:pPr>
            <a:r>
              <a:rPr dirty="0"/>
              <a:t> 	</a:t>
            </a:r>
            <a:r>
              <a:rPr sz="2800" dirty="0"/>
              <a:t>Implementation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750" y="1015110"/>
            <a:ext cx="8365490" cy="537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Process-oriented simulations are built over </a:t>
            </a:r>
            <a:r>
              <a:rPr sz="2400" b="1" spc="-5" dirty="0">
                <a:latin typeface="Arial"/>
                <a:cs typeface="Arial"/>
              </a:rPr>
              <a:t>event oriented  simulation mechanisms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event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event processing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loop)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Lifetime of a simulation process consists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4965" algn="just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sequence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event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computations</a:t>
            </a:r>
            <a:endParaRPr sz="2400">
              <a:latin typeface="Arial"/>
              <a:cs typeface="Arial"/>
            </a:endParaRPr>
          </a:p>
          <a:p>
            <a:pPr marL="354965" marR="26035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Event </a:t>
            </a:r>
            <a:r>
              <a:rPr sz="2400" b="1" dirty="0">
                <a:latin typeface="Arial"/>
                <a:cs typeface="Arial"/>
              </a:rPr>
              <a:t>computation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computation occurring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10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instan</a:t>
            </a:r>
            <a:r>
              <a:rPr sz="2400" spc="-5" dirty="0">
                <a:latin typeface="Arial"/>
                <a:cs typeface="Arial"/>
              </a:rPr>
              <a:t>t 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b="1" dirty="0">
                <a:latin typeface="Arial"/>
                <a:cs typeface="Arial"/>
              </a:rPr>
              <a:t>simulation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756285" marR="20320" lvl="1" indent="-287020" algn="just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Execution of code section ending with calling a </a:t>
            </a:r>
            <a:r>
              <a:rPr sz="2000" spc="-5" dirty="0">
                <a:latin typeface="Arial"/>
                <a:cs typeface="Arial"/>
              </a:rPr>
              <a:t>primitive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advance  simulation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Computation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469265" algn="just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– Typically implemented with co-routine (</a:t>
            </a:r>
            <a:r>
              <a:rPr sz="2000" b="1" dirty="0">
                <a:latin typeface="Arial"/>
                <a:cs typeface="Arial"/>
              </a:rPr>
              <a:t>threading)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mechanism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Simulation primitives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advance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Schedule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5" dirty="0">
                <a:latin typeface="Arial"/>
                <a:cs typeface="Arial"/>
              </a:rPr>
              <a:t>Event </a:t>
            </a:r>
            <a:r>
              <a:rPr sz="2000" b="1" dirty="0">
                <a:latin typeface="Arial"/>
                <a:cs typeface="Arial"/>
              </a:rPr>
              <a:t>handlers </a:t>
            </a:r>
            <a:r>
              <a:rPr sz="2000" dirty="0">
                <a:latin typeface="Arial"/>
                <a:cs typeface="Arial"/>
              </a:rPr>
              <a:t>resume execution of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81000"/>
            <a:ext cx="83058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85177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1556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3313429" algn="l"/>
                <a:tab pos="8546465" algn="l"/>
              </a:tabLst>
            </a:pPr>
            <a:r>
              <a:rPr dirty="0"/>
              <a:t> 	</a:t>
            </a:r>
            <a:r>
              <a:rPr spc="-5" dirty="0"/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425" y="1314475"/>
            <a:ext cx="8457565" cy="339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501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3338195" algn="l"/>
                <a:tab pos="5229860" algn="l"/>
                <a:tab pos="6784340" algn="l"/>
              </a:tabLst>
            </a:pPr>
            <a:r>
              <a:rPr sz="2800" spc="-5" dirty="0">
                <a:latin typeface="Arial"/>
                <a:cs typeface="Arial"/>
              </a:rPr>
              <a:t>Pro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-o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mul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cally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sim</a:t>
            </a:r>
            <a:r>
              <a:rPr sz="2800" b="1" spc="-20" dirty="0">
                <a:latin typeface="Arial"/>
                <a:cs typeface="Arial"/>
              </a:rPr>
              <a:t>p</a:t>
            </a:r>
            <a:r>
              <a:rPr sz="2800" b="1" spc="-5" dirty="0">
                <a:latin typeface="Arial"/>
                <a:cs typeface="Arial"/>
              </a:rPr>
              <a:t>li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ied  </a:t>
            </a:r>
            <a:r>
              <a:rPr sz="2800" b="1" spc="-10" dirty="0">
                <a:latin typeface="Arial"/>
                <a:cs typeface="Arial"/>
              </a:rPr>
              <a:t>model </a:t>
            </a:r>
            <a:r>
              <a:rPr sz="2800" b="1" spc="-5" dirty="0">
                <a:latin typeface="Arial"/>
                <a:cs typeface="Arial"/>
              </a:rPr>
              <a:t>development and</a:t>
            </a:r>
            <a:r>
              <a:rPr sz="2800" b="1" spc="10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modification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Requires threading </a:t>
            </a:r>
            <a:r>
              <a:rPr sz="2800" dirty="0">
                <a:latin typeface="Arial"/>
                <a:cs typeface="Arial"/>
              </a:rPr>
              <a:t>(e.g., co-routine)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mechanism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Additional complexity and computation overhead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suspend and </a:t>
            </a:r>
            <a:r>
              <a:rPr sz="2800" spc="-5" dirty="0">
                <a:latin typeface="Arial"/>
                <a:cs typeface="Arial"/>
              </a:rPr>
              <a:t>resume simulation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processes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3146882"/>
            <a:ext cx="68776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dirty="0">
                <a:solidFill>
                  <a:srgbClr val="FF0000"/>
                </a:solidFill>
              </a:rPr>
              <a:t>QUEUING </a:t>
            </a:r>
            <a:r>
              <a:rPr sz="3200" u="none" spc="-20" dirty="0">
                <a:solidFill>
                  <a:srgbClr val="FF0000"/>
                </a:solidFill>
              </a:rPr>
              <a:t>(WAITING </a:t>
            </a:r>
            <a:r>
              <a:rPr sz="3200" u="none" dirty="0">
                <a:solidFill>
                  <a:srgbClr val="FF0000"/>
                </a:solidFill>
              </a:rPr>
              <a:t>LINE)</a:t>
            </a:r>
            <a:r>
              <a:rPr sz="3200" u="none" spc="-85" dirty="0">
                <a:solidFill>
                  <a:srgbClr val="FF0000"/>
                </a:solidFill>
              </a:rPr>
              <a:t> </a:t>
            </a:r>
            <a:r>
              <a:rPr sz="3200" u="none" spc="-20" dirty="0">
                <a:solidFill>
                  <a:srgbClr val="FF0000"/>
                </a:solidFill>
              </a:rPr>
              <a:t>THEORY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357" y="43383"/>
            <a:ext cx="3197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1.</a:t>
            </a:r>
            <a:r>
              <a:rPr u="none" spc="-65" dirty="0"/>
              <a:t> </a:t>
            </a:r>
            <a:r>
              <a:rPr u="none"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279" y="1086617"/>
            <a:ext cx="7870190" cy="516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On </a:t>
            </a:r>
            <a:r>
              <a:rPr sz="2800" spc="-5" dirty="0">
                <a:latin typeface="Arial"/>
                <a:cs typeface="Arial"/>
              </a:rPr>
              <a:t>a daily basis, </a:t>
            </a:r>
            <a:r>
              <a:rPr sz="2800" spc="-1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to wait on some  queue (</a:t>
            </a:r>
            <a:r>
              <a:rPr sz="2800" b="1" spc="-5" dirty="0">
                <a:latin typeface="Arial"/>
                <a:cs typeface="Arial"/>
              </a:rPr>
              <a:t>waiting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line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188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 fuel filling</a:t>
            </a:r>
            <a:r>
              <a:rPr sz="20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station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 the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bank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 the post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office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 the traffic</a:t>
            </a:r>
            <a:r>
              <a:rPr sz="20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lights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 the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garage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get a cup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tea at a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restaurant.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558" y="177799"/>
            <a:ext cx="1997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2.</a:t>
            </a:r>
            <a:r>
              <a:rPr sz="2800" u="none" spc="-90" dirty="0"/>
              <a:t> </a:t>
            </a:r>
            <a:r>
              <a:rPr sz="2800" u="none" spc="-5" dirty="0"/>
              <a:t>HISTORY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0278" y="1251817"/>
            <a:ext cx="8264525" cy="456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1909,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A.K.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Erlang </a:t>
            </a:r>
            <a:r>
              <a:rPr sz="2400" dirty="0">
                <a:latin typeface="Arial"/>
                <a:cs typeface="Arial"/>
              </a:rPr>
              <a:t>analysed </a:t>
            </a:r>
            <a:r>
              <a:rPr sz="2400" b="1" dirty="0">
                <a:latin typeface="Arial"/>
                <a:cs typeface="Arial"/>
              </a:rPr>
              <a:t>telephone </a:t>
            </a:r>
            <a:r>
              <a:rPr sz="2400" b="1" spc="-5" dirty="0">
                <a:latin typeface="Arial"/>
                <a:cs typeface="Arial"/>
              </a:rPr>
              <a:t>traffic  congestion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Copenhagen Telephone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4965" marR="5715" indent="-342900" algn="just">
              <a:lnSpc>
                <a:spcPct val="1501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His </a:t>
            </a:r>
            <a:r>
              <a:rPr sz="2400" dirty="0">
                <a:latin typeface="Arial"/>
                <a:cs typeface="Arial"/>
              </a:rPr>
              <a:t>objective </a:t>
            </a:r>
            <a:r>
              <a:rPr sz="2400" spc="-5" dirty="0">
                <a:latin typeface="Arial"/>
                <a:cs typeface="Arial"/>
              </a:rPr>
              <a:t>was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determine </a:t>
            </a:r>
            <a:r>
              <a:rPr sz="2400" b="1" spc="-10" dirty="0">
                <a:latin typeface="Arial"/>
                <a:cs typeface="Arial"/>
              </a:rPr>
              <a:t>how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meet uncertain  demand for services</a:t>
            </a:r>
            <a:r>
              <a:rPr sz="2400" spc="-5" dirty="0">
                <a:latin typeface="Arial"/>
                <a:cs typeface="Arial"/>
              </a:rPr>
              <a:t>. The study gave </a:t>
            </a:r>
            <a:r>
              <a:rPr sz="2400" dirty="0">
                <a:latin typeface="Arial"/>
                <a:cs typeface="Arial"/>
              </a:rPr>
              <a:t>birth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Queuing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or 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Waiting line</a:t>
            </a:r>
            <a:r>
              <a:rPr sz="2400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theory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 marR="6985" indent="-342900" algn="just">
              <a:lnSpc>
                <a:spcPct val="15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This theory is </a:t>
            </a:r>
            <a:r>
              <a:rPr sz="2400" b="1" spc="-10" dirty="0">
                <a:latin typeface="Arial"/>
                <a:cs typeface="Arial"/>
              </a:rPr>
              <a:t>now </a:t>
            </a:r>
            <a:r>
              <a:rPr sz="2400" b="1" spc="-5" dirty="0">
                <a:latin typeface="Arial"/>
                <a:cs typeface="Arial"/>
              </a:rPr>
              <a:t>a valuable tool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business </a:t>
            </a:r>
            <a:r>
              <a:rPr sz="2400" b="1" dirty="0">
                <a:latin typeface="Arial"/>
                <a:cs typeface="Arial"/>
              </a:rPr>
              <a:t>systems  study </a:t>
            </a:r>
            <a:r>
              <a:rPr sz="2400" dirty="0">
                <a:latin typeface="Arial"/>
                <a:cs typeface="Arial"/>
              </a:rPr>
              <a:t>because many </a:t>
            </a:r>
            <a:r>
              <a:rPr sz="2400" spc="-5" dirty="0">
                <a:latin typeface="Arial"/>
                <a:cs typeface="Arial"/>
              </a:rPr>
              <a:t>business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problems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  characterised as </a:t>
            </a:r>
            <a:r>
              <a:rPr sz="2400" b="1" spc="-5" dirty="0">
                <a:latin typeface="Arial"/>
                <a:cs typeface="Arial"/>
              </a:rPr>
              <a:t>arrival-departure </a:t>
            </a:r>
            <a:r>
              <a:rPr sz="2400" spc="-5" dirty="0">
                <a:latin typeface="Arial"/>
                <a:cs typeface="Arial"/>
              </a:rPr>
              <a:t>congestion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problems.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069" y="60706"/>
            <a:ext cx="5754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dirty="0">
                <a:solidFill>
                  <a:srgbClr val="FF0000"/>
                </a:solidFill>
              </a:rPr>
              <a:t>Overview of queuing</a:t>
            </a:r>
            <a:r>
              <a:rPr sz="3200" u="none" spc="-140" dirty="0">
                <a:solidFill>
                  <a:srgbClr val="FF0000"/>
                </a:solidFill>
              </a:rPr>
              <a:t> </a:t>
            </a:r>
            <a:r>
              <a:rPr sz="3200" u="none" spc="-5" dirty="0">
                <a:solidFill>
                  <a:srgbClr val="FF0000"/>
                </a:solidFill>
              </a:rPr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025" y="1245590"/>
            <a:ext cx="8077200" cy="494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latin typeface="Arial"/>
                <a:cs typeface="Arial"/>
              </a:rPr>
              <a:t>Queuing theory </a:t>
            </a:r>
            <a:r>
              <a:rPr sz="2600" dirty="0">
                <a:latin typeface="Arial"/>
                <a:cs typeface="Arial"/>
              </a:rPr>
              <a:t>deals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all aspects 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situations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which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customers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must </a:t>
            </a:r>
            <a:r>
              <a:rPr sz="2600" b="1" spc="5" dirty="0">
                <a:solidFill>
                  <a:srgbClr val="FF0000"/>
                </a:solidFill>
                <a:latin typeface="Arial"/>
                <a:cs typeface="Arial"/>
              </a:rPr>
              <a:t>wait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for a  given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service.</a:t>
            </a:r>
            <a:endParaRPr sz="26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1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latin typeface="Arial"/>
                <a:cs typeface="Arial"/>
              </a:rPr>
              <a:t>Waiting </a:t>
            </a:r>
            <a:r>
              <a:rPr sz="2600" b="1" spc="-5" dirty="0">
                <a:latin typeface="Arial"/>
                <a:cs typeface="Arial"/>
              </a:rPr>
              <a:t>lines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b="1" spc="-5" dirty="0">
                <a:latin typeface="Arial"/>
                <a:cs typeface="Arial"/>
              </a:rPr>
              <a:t>queues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are part of everyone’s daily  life.</a:t>
            </a:r>
            <a:endParaRPr sz="2600">
              <a:latin typeface="Arial"/>
              <a:cs typeface="Arial"/>
            </a:endParaRPr>
          </a:p>
          <a:p>
            <a:pPr marL="355600" marR="8890" indent="-342900" algn="just">
              <a:lnSpc>
                <a:spcPct val="15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Examples of waiting lines </a:t>
            </a:r>
            <a:r>
              <a:rPr sz="2600" spc="-5" dirty="0">
                <a:latin typeface="Arial"/>
                <a:cs typeface="Arial"/>
              </a:rPr>
              <a:t>are </a:t>
            </a:r>
            <a:r>
              <a:rPr sz="2600" b="1" spc="-5" dirty="0">
                <a:latin typeface="Arial"/>
                <a:cs typeface="Arial"/>
              </a:rPr>
              <a:t>customers </a:t>
            </a:r>
            <a:r>
              <a:rPr sz="2600" dirty="0">
                <a:latin typeface="Arial"/>
                <a:cs typeface="Arial"/>
              </a:rPr>
              <a:t>wait for a  </a:t>
            </a:r>
            <a:r>
              <a:rPr sz="2600" b="1" dirty="0">
                <a:latin typeface="Arial"/>
                <a:cs typeface="Arial"/>
              </a:rPr>
              <a:t>service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b="1" dirty="0">
                <a:latin typeface="Arial"/>
                <a:cs typeface="Arial"/>
              </a:rPr>
              <a:t>jobs </a:t>
            </a:r>
            <a:r>
              <a:rPr sz="2600" dirty="0">
                <a:latin typeface="Arial"/>
                <a:cs typeface="Arial"/>
              </a:rPr>
              <a:t>wait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b="1" dirty="0">
                <a:latin typeface="Arial"/>
                <a:cs typeface="Arial"/>
              </a:rPr>
              <a:t>be processed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b="1" dirty="0">
                <a:latin typeface="Arial"/>
                <a:cs typeface="Arial"/>
              </a:rPr>
              <a:t>vehicles  </a:t>
            </a:r>
            <a:r>
              <a:rPr sz="2600" b="1" spc="5" dirty="0">
                <a:latin typeface="Arial"/>
                <a:cs typeface="Arial"/>
              </a:rPr>
              <a:t>waiting </a:t>
            </a:r>
            <a:r>
              <a:rPr sz="2600" dirty="0">
                <a:latin typeface="Arial"/>
                <a:cs typeface="Arial"/>
              </a:rPr>
              <a:t>at the </a:t>
            </a:r>
            <a:r>
              <a:rPr sz="2600" b="1" spc="-5" dirty="0">
                <a:latin typeface="Arial"/>
                <a:cs typeface="Arial"/>
              </a:rPr>
              <a:t>traffic </a:t>
            </a:r>
            <a:r>
              <a:rPr sz="2600" b="1" dirty="0">
                <a:latin typeface="Arial"/>
                <a:cs typeface="Arial"/>
              </a:rPr>
              <a:t>lights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b="1" dirty="0">
                <a:latin typeface="Arial"/>
                <a:cs typeface="Arial"/>
              </a:rPr>
              <a:t>planes </a:t>
            </a:r>
            <a:r>
              <a:rPr sz="2600" b="1" spc="5" dirty="0">
                <a:latin typeface="Arial"/>
                <a:cs typeface="Arial"/>
              </a:rPr>
              <a:t>wait </a:t>
            </a:r>
            <a:r>
              <a:rPr sz="2600" b="1" spc="-5" dirty="0">
                <a:latin typeface="Arial"/>
                <a:cs typeface="Arial"/>
              </a:rPr>
              <a:t>to</a:t>
            </a:r>
            <a:r>
              <a:rPr sz="2600" b="1" spc="-6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land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3209" y="638627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ECECE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0017" y="1972861"/>
            <a:ext cx="3905250" cy="924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8811" y="2168651"/>
            <a:ext cx="1153160" cy="76200"/>
          </a:xfrm>
          <a:custGeom>
            <a:avLst/>
            <a:gdLst/>
            <a:ahLst/>
            <a:cxnLst/>
            <a:rect l="l" t="t" r="r" b="b"/>
            <a:pathLst>
              <a:path w="1153160" h="76200">
                <a:moveTo>
                  <a:pt x="1076337" y="44432"/>
                </a:moveTo>
                <a:lnTo>
                  <a:pt x="1076337" y="76200"/>
                </a:lnTo>
                <a:lnTo>
                  <a:pt x="1139837" y="44450"/>
                </a:lnTo>
                <a:lnTo>
                  <a:pt x="1089037" y="44450"/>
                </a:lnTo>
                <a:lnTo>
                  <a:pt x="1076337" y="44432"/>
                </a:lnTo>
                <a:close/>
              </a:path>
              <a:path w="1153160" h="76200">
                <a:moveTo>
                  <a:pt x="1076337" y="31732"/>
                </a:moveTo>
                <a:lnTo>
                  <a:pt x="1076337" y="44432"/>
                </a:lnTo>
                <a:lnTo>
                  <a:pt x="1089037" y="44450"/>
                </a:lnTo>
                <a:lnTo>
                  <a:pt x="1089037" y="31750"/>
                </a:lnTo>
                <a:lnTo>
                  <a:pt x="1076337" y="31732"/>
                </a:lnTo>
                <a:close/>
              </a:path>
              <a:path w="1153160" h="76200">
                <a:moveTo>
                  <a:pt x="1076337" y="0"/>
                </a:moveTo>
                <a:lnTo>
                  <a:pt x="1076337" y="31732"/>
                </a:lnTo>
                <a:lnTo>
                  <a:pt x="1089037" y="31750"/>
                </a:lnTo>
                <a:lnTo>
                  <a:pt x="1089037" y="44450"/>
                </a:lnTo>
                <a:lnTo>
                  <a:pt x="1139837" y="44450"/>
                </a:lnTo>
                <a:lnTo>
                  <a:pt x="1152537" y="38100"/>
                </a:lnTo>
                <a:lnTo>
                  <a:pt x="1076337" y="0"/>
                </a:lnTo>
                <a:close/>
              </a:path>
              <a:path w="1153160" h="76200">
                <a:moveTo>
                  <a:pt x="25" y="30225"/>
                </a:moveTo>
                <a:lnTo>
                  <a:pt x="0" y="42925"/>
                </a:lnTo>
                <a:lnTo>
                  <a:pt x="1076337" y="44432"/>
                </a:lnTo>
                <a:lnTo>
                  <a:pt x="1076337" y="31732"/>
                </a:lnTo>
                <a:lnTo>
                  <a:pt x="25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1844" y="2168651"/>
            <a:ext cx="1152525" cy="76200"/>
          </a:xfrm>
          <a:custGeom>
            <a:avLst/>
            <a:gdLst/>
            <a:ahLst/>
            <a:cxnLst/>
            <a:rect l="l" t="t" r="r" b="b"/>
            <a:pathLst>
              <a:path w="1152525" h="76200">
                <a:moveTo>
                  <a:pt x="1076325" y="44432"/>
                </a:moveTo>
                <a:lnTo>
                  <a:pt x="1076325" y="76200"/>
                </a:lnTo>
                <a:lnTo>
                  <a:pt x="1139825" y="44450"/>
                </a:lnTo>
                <a:lnTo>
                  <a:pt x="1089025" y="44450"/>
                </a:lnTo>
                <a:lnTo>
                  <a:pt x="1076325" y="44432"/>
                </a:lnTo>
                <a:close/>
              </a:path>
              <a:path w="1152525" h="76200">
                <a:moveTo>
                  <a:pt x="1076325" y="31732"/>
                </a:moveTo>
                <a:lnTo>
                  <a:pt x="1076325" y="44432"/>
                </a:lnTo>
                <a:lnTo>
                  <a:pt x="1089025" y="44450"/>
                </a:lnTo>
                <a:lnTo>
                  <a:pt x="1089025" y="31750"/>
                </a:lnTo>
                <a:lnTo>
                  <a:pt x="1076325" y="31732"/>
                </a:lnTo>
                <a:close/>
              </a:path>
              <a:path w="1152525" h="76200">
                <a:moveTo>
                  <a:pt x="1076325" y="0"/>
                </a:moveTo>
                <a:lnTo>
                  <a:pt x="1076325" y="31732"/>
                </a:lnTo>
                <a:lnTo>
                  <a:pt x="1089025" y="31750"/>
                </a:lnTo>
                <a:lnTo>
                  <a:pt x="1089025" y="44450"/>
                </a:lnTo>
                <a:lnTo>
                  <a:pt x="1139825" y="44450"/>
                </a:lnTo>
                <a:lnTo>
                  <a:pt x="1152525" y="38100"/>
                </a:lnTo>
                <a:lnTo>
                  <a:pt x="1076325" y="0"/>
                </a:lnTo>
                <a:close/>
              </a:path>
              <a:path w="1152525" h="76200">
                <a:moveTo>
                  <a:pt x="0" y="30225"/>
                </a:moveTo>
                <a:lnTo>
                  <a:pt x="0" y="42925"/>
                </a:lnTo>
                <a:lnTo>
                  <a:pt x="1076325" y="44432"/>
                </a:lnTo>
                <a:lnTo>
                  <a:pt x="1076325" y="31732"/>
                </a:lnTo>
                <a:lnTo>
                  <a:pt x="0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644" y="1654555"/>
            <a:ext cx="98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800" b="1" dirty="0">
                <a:latin typeface="Times New Roman"/>
                <a:cs typeface="Times New Roman"/>
              </a:rPr>
              <a:t>stomer  arrivals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670" y="2950209"/>
            <a:ext cx="2282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Departure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impatient  customers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67881" y="1510029"/>
            <a:ext cx="1708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latin typeface="Times New Roman"/>
                <a:cs typeface="Times New Roman"/>
              </a:rPr>
              <a:t>Departure </a:t>
            </a:r>
            <a:r>
              <a:rPr sz="1800" u="none" dirty="0">
                <a:latin typeface="Times New Roman"/>
                <a:cs typeface="Times New Roman"/>
              </a:rPr>
              <a:t>of  served</a:t>
            </a:r>
            <a:r>
              <a:rPr sz="1800" u="none" spc="-100" dirty="0">
                <a:latin typeface="Times New Roman"/>
                <a:cs typeface="Times New Roman"/>
              </a:rPr>
              <a:t> </a:t>
            </a:r>
            <a:r>
              <a:rPr sz="1800" u="none" dirty="0">
                <a:latin typeface="Times New Roman"/>
                <a:cs typeface="Times New Roman"/>
              </a:rPr>
              <a:t>customers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016" y="5181346"/>
            <a:ext cx="756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The term "</a:t>
            </a:r>
            <a:r>
              <a:rPr sz="2400" b="1" dirty="0">
                <a:latin typeface="Times New Roman"/>
                <a:cs typeface="Times New Roman"/>
              </a:rPr>
              <a:t>customer</a:t>
            </a:r>
            <a:r>
              <a:rPr sz="2400" dirty="0">
                <a:latin typeface="Times New Roman"/>
                <a:cs typeface="Times New Roman"/>
              </a:rPr>
              <a:t>" can be </a:t>
            </a:r>
            <a:r>
              <a:rPr sz="2400" b="1" spc="-5" dirty="0">
                <a:latin typeface="Times New Roman"/>
                <a:cs typeface="Times New Roman"/>
              </a:rPr>
              <a:t>men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b="1" spc="-10" dirty="0">
                <a:latin typeface="Times New Roman"/>
                <a:cs typeface="Times New Roman"/>
              </a:rPr>
              <a:t>products, </a:t>
            </a:r>
            <a:r>
              <a:rPr sz="2400" b="1" dirty="0">
                <a:latin typeface="Times New Roman"/>
                <a:cs typeface="Times New Roman"/>
              </a:rPr>
              <a:t>machines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00405"/>
            <a:ext cx="840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0480" algn="l"/>
                <a:tab pos="8394065" algn="l"/>
              </a:tabLst>
            </a:pPr>
            <a:r>
              <a:rPr sz="3200" u="dbl" dirty="0">
                <a:uFill>
                  <a:solidFill>
                    <a:srgbClr val="000066"/>
                  </a:solidFill>
                </a:uFill>
              </a:rPr>
              <a:t> 	Overv</a:t>
            </a:r>
            <a:r>
              <a:rPr sz="3200" u="sng" dirty="0">
                <a:uFill>
                  <a:solidFill>
                    <a:srgbClr val="000066"/>
                  </a:solidFill>
                </a:uFill>
              </a:rPr>
              <a:t>ie</a:t>
            </a:r>
            <a:r>
              <a:rPr sz="3200" u="none" dirty="0"/>
              <a:t>w</a:t>
            </a:r>
            <a:r>
              <a:rPr sz="3200" u="none" spc="-105" dirty="0"/>
              <a:t> </a:t>
            </a:r>
            <a:r>
              <a:rPr sz="3200" u="none" spc="-5" dirty="0"/>
              <a:t>cont</a:t>
            </a:r>
            <a:r>
              <a:rPr u="sng" spc="-5" dirty="0">
                <a:uFill>
                  <a:solidFill>
                    <a:srgbClr val="000066"/>
                  </a:solidFill>
                </a:uFill>
              </a:rPr>
              <a:t>.</a:t>
            </a:r>
            <a:r>
              <a:rPr u="none" spc="-5" dirty="0"/>
              <a:t>.	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6374" y="1381150"/>
            <a:ext cx="8177530" cy="467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b="1" spc="-5" dirty="0">
                <a:latin typeface="Arial"/>
                <a:cs typeface="Arial"/>
              </a:rPr>
              <a:t>Waiting </a:t>
            </a:r>
            <a:r>
              <a:rPr sz="2500" b="1" dirty="0">
                <a:latin typeface="Arial"/>
                <a:cs typeface="Arial"/>
              </a:rPr>
              <a:t>lines </a:t>
            </a:r>
            <a:r>
              <a:rPr sz="2500" spc="-5" dirty="0">
                <a:latin typeface="Arial"/>
                <a:cs typeface="Arial"/>
              </a:rPr>
              <a:t>(</a:t>
            </a:r>
            <a:r>
              <a:rPr sz="2500" b="1" spc="-5" dirty="0">
                <a:latin typeface="Arial"/>
                <a:cs typeface="Arial"/>
              </a:rPr>
              <a:t>queues</a:t>
            </a:r>
            <a:r>
              <a:rPr sz="2500" spc="-5" dirty="0">
                <a:latin typeface="Arial"/>
                <a:cs typeface="Arial"/>
              </a:rPr>
              <a:t>) are formed when the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current  demand for a given service exceeds </a:t>
            </a:r>
            <a:r>
              <a:rPr sz="2500" b="1" spc="-5" dirty="0">
                <a:latin typeface="Arial"/>
                <a:cs typeface="Arial"/>
              </a:rPr>
              <a:t>the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capacity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to 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provide the</a:t>
            </a:r>
            <a:r>
              <a:rPr sz="25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service.</a:t>
            </a:r>
            <a:endParaRPr sz="2500">
              <a:latin typeface="Arial"/>
              <a:cs typeface="Arial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sz="2500" spc="-5" dirty="0">
                <a:latin typeface="Arial"/>
                <a:cs typeface="Arial"/>
              </a:rPr>
              <a:t>In most cases </a:t>
            </a:r>
            <a:r>
              <a:rPr sz="2500" b="1" spc="-5" dirty="0">
                <a:latin typeface="Arial"/>
                <a:cs typeface="Arial"/>
              </a:rPr>
              <a:t>additional service </a:t>
            </a:r>
            <a:r>
              <a:rPr sz="2500" b="1" dirty="0">
                <a:latin typeface="Arial"/>
                <a:cs typeface="Arial"/>
              </a:rPr>
              <a:t>facilities </a:t>
            </a:r>
            <a:r>
              <a:rPr sz="2500" b="1" spc="-5" dirty="0">
                <a:latin typeface="Arial"/>
                <a:cs typeface="Arial"/>
              </a:rPr>
              <a:t>could </a:t>
            </a:r>
            <a:r>
              <a:rPr sz="2500" b="1" spc="-10" dirty="0">
                <a:latin typeface="Arial"/>
                <a:cs typeface="Arial"/>
              </a:rPr>
              <a:t>be  </a:t>
            </a:r>
            <a:r>
              <a:rPr sz="2500" b="1" spc="-5" dirty="0">
                <a:latin typeface="Arial"/>
                <a:cs typeface="Arial"/>
              </a:rPr>
              <a:t>provided to decrease queue or to prevent queues  from forming</a:t>
            </a:r>
            <a:r>
              <a:rPr sz="2500" spc="-5" dirty="0">
                <a:latin typeface="Arial"/>
                <a:cs typeface="Arial"/>
              </a:rPr>
              <a:t>; however the cost to provide the  additional service may cause the margin of profit to  drop below acceptable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levels.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85177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1556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3569335" algn="l"/>
                <a:tab pos="8546465" algn="l"/>
              </a:tabLst>
            </a:pPr>
            <a:r>
              <a:rPr dirty="0"/>
              <a:t> 	</a:t>
            </a:r>
            <a:r>
              <a:rPr spc="-5" dirty="0"/>
              <a:t>Outline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351" y="1185798"/>
            <a:ext cx="6955155" cy="4403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 Simple DES Example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(Review)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Parallel and </a:t>
            </a:r>
            <a:r>
              <a:rPr sz="2800" dirty="0">
                <a:latin typeface="Arial"/>
                <a:cs typeface="Arial"/>
              </a:rPr>
              <a:t>Distributed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Simulation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Process-oriented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simulation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1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Fundamental concepts: Processes,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2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Simulation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primitives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2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85177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1556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2667000" algn="l"/>
                <a:tab pos="8546465" algn="l"/>
              </a:tabLst>
            </a:pPr>
            <a:r>
              <a:rPr dirty="0"/>
              <a:t> 	Overview</a:t>
            </a:r>
            <a:r>
              <a:rPr spc="-95" dirty="0"/>
              <a:t> </a:t>
            </a:r>
            <a:r>
              <a:rPr dirty="0"/>
              <a:t>cont..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5927" y="1729257"/>
            <a:ext cx="7974965" cy="459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arrival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facility </a:t>
            </a:r>
            <a:r>
              <a:rPr sz="2800" b="1" dirty="0">
                <a:latin typeface="Arial"/>
                <a:cs typeface="Arial"/>
              </a:rPr>
              <a:t>customers can be  serviced </a:t>
            </a:r>
            <a:r>
              <a:rPr sz="2800" b="1" spc="-5" dirty="0">
                <a:latin typeface="Arial"/>
                <a:cs typeface="Arial"/>
              </a:rPr>
              <a:t>immediately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spc="-5" dirty="0">
                <a:latin typeface="Arial"/>
                <a:cs typeface="Arial"/>
              </a:rPr>
              <a:t>wait in queue when  the </a:t>
            </a:r>
            <a:r>
              <a:rPr sz="2800" b="1" dirty="0">
                <a:latin typeface="Arial"/>
                <a:cs typeface="Arial"/>
              </a:rPr>
              <a:t>service </a:t>
            </a:r>
            <a:r>
              <a:rPr sz="2800" b="1" spc="-5" dirty="0">
                <a:latin typeface="Arial"/>
                <a:cs typeface="Arial"/>
              </a:rPr>
              <a:t>is occupied</a:t>
            </a:r>
            <a:r>
              <a:rPr sz="2800" spc="-5" dirty="0">
                <a:latin typeface="Arial"/>
                <a:cs typeface="Arial"/>
              </a:rPr>
              <a:t>; when </a:t>
            </a:r>
            <a:r>
              <a:rPr sz="2800" dirty="0">
                <a:latin typeface="Arial"/>
                <a:cs typeface="Arial"/>
              </a:rPr>
              <a:t>the facility  </a:t>
            </a:r>
            <a:r>
              <a:rPr sz="2800" b="1" spc="-5" dirty="0">
                <a:latin typeface="Arial"/>
                <a:cs typeface="Arial"/>
              </a:rPr>
              <a:t>completes the </a:t>
            </a:r>
            <a:r>
              <a:rPr sz="2800" b="1" dirty="0">
                <a:latin typeface="Arial"/>
                <a:cs typeface="Arial"/>
              </a:rPr>
              <a:t>service </a:t>
            </a:r>
            <a:r>
              <a:rPr sz="2800" b="1" spc="-5" dirty="0">
                <a:latin typeface="Arial"/>
                <a:cs typeface="Arial"/>
              </a:rPr>
              <a:t>it </a:t>
            </a:r>
            <a:r>
              <a:rPr sz="2800" b="1" dirty="0">
                <a:latin typeface="Arial"/>
                <a:cs typeface="Arial"/>
              </a:rPr>
              <a:t>automatically pulls  </a:t>
            </a:r>
            <a:r>
              <a:rPr sz="2800" b="1" spc="-5" dirty="0">
                <a:latin typeface="Arial"/>
                <a:cs typeface="Arial"/>
              </a:rPr>
              <a:t>a waiting customer if any from the</a:t>
            </a:r>
            <a:r>
              <a:rPr sz="2800" b="1" spc="10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queue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4965" marR="7620" indent="-342900" algn="just">
              <a:lnSpc>
                <a:spcPct val="1501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If the </a:t>
            </a:r>
            <a:r>
              <a:rPr sz="2800" b="1" spc="-5" dirty="0">
                <a:latin typeface="Arial"/>
                <a:cs typeface="Arial"/>
              </a:rPr>
              <a:t>queue is empty</a:t>
            </a:r>
            <a:r>
              <a:rPr sz="2800" spc="-5" dirty="0">
                <a:latin typeface="Arial"/>
                <a:cs typeface="Arial"/>
              </a:rPr>
              <a:t>, the </a:t>
            </a:r>
            <a:r>
              <a:rPr sz="2800" b="1" dirty="0">
                <a:latin typeface="Arial"/>
                <a:cs typeface="Arial"/>
              </a:rPr>
              <a:t>facility becomes  </a:t>
            </a:r>
            <a:r>
              <a:rPr sz="2800" b="1" spc="-5" dirty="0">
                <a:latin typeface="Arial"/>
                <a:cs typeface="Arial"/>
              </a:rPr>
              <a:t>idle until the new customer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arrives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405" y="972134"/>
            <a:ext cx="68738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3210" marR="5080" indent="-2811145">
              <a:lnSpc>
                <a:spcPct val="100000"/>
              </a:lnSpc>
              <a:spcBef>
                <a:spcPts val="95"/>
              </a:spcBef>
            </a:pPr>
            <a:r>
              <a:rPr sz="2800" u="none" dirty="0"/>
              <a:t>Classification characteristics </a:t>
            </a:r>
            <a:r>
              <a:rPr sz="2800" u="none" spc="-5" dirty="0"/>
              <a:t>of queuing  </a:t>
            </a:r>
            <a:r>
              <a:rPr sz="2800" u="none" spc="-10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7425" y="1960223"/>
            <a:ext cx="7872730" cy="382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10235" algn="just">
              <a:lnSpc>
                <a:spcPct val="150000"/>
              </a:lnSpc>
              <a:spcBef>
                <a:spcPts val="105"/>
              </a:spcBef>
              <a:buChar char="•"/>
              <a:tabLst>
                <a:tab pos="622935" algn="l"/>
              </a:tabLst>
            </a:pP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so </a:t>
            </a:r>
            <a:r>
              <a:rPr sz="2800" dirty="0">
                <a:latin typeface="Arial"/>
                <a:cs typeface="Arial"/>
              </a:rPr>
              <a:t>many types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queuing systems  but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classified according </a:t>
            </a:r>
            <a:r>
              <a:rPr sz="2800" spc="-5" dirty="0">
                <a:latin typeface="Arial"/>
                <a:cs typeface="Arial"/>
              </a:rPr>
              <a:t>to the  following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characteristics:</a:t>
            </a:r>
            <a:endParaRPr sz="2800">
              <a:latin typeface="Arial"/>
              <a:cs typeface="Arial"/>
            </a:endParaRPr>
          </a:p>
          <a:p>
            <a:pPr marL="1022985" lvl="1" indent="-610235" algn="just">
              <a:lnSpc>
                <a:spcPct val="100000"/>
              </a:lnSpc>
              <a:spcBef>
                <a:spcPts val="2120"/>
              </a:spcBef>
              <a:buFont typeface="Arial"/>
              <a:buChar char="–"/>
              <a:tabLst>
                <a:tab pos="1023619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sz="2400" b="1" spc="-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022985" lvl="1" indent="-610235" algn="just">
              <a:lnSpc>
                <a:spcPct val="100000"/>
              </a:lnSpc>
              <a:spcBef>
                <a:spcPts val="2014"/>
              </a:spcBef>
              <a:buFont typeface="Arial"/>
              <a:buChar char="–"/>
              <a:tabLst>
                <a:tab pos="1023619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Service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sz="2400" b="1" spc="-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022985" lvl="1" indent="-610235">
              <a:lnSpc>
                <a:spcPct val="100000"/>
              </a:lnSpc>
              <a:spcBef>
                <a:spcPts val="2020"/>
              </a:spcBef>
              <a:buChar char="–"/>
              <a:tabLst>
                <a:tab pos="1022985" algn="l"/>
                <a:tab pos="1023619" algn="l"/>
              </a:tabLst>
            </a:pP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Queue discipline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268" y="1002537"/>
            <a:ext cx="70510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9245" marR="5080" indent="-2837180">
              <a:lnSpc>
                <a:spcPct val="100000"/>
              </a:lnSpc>
              <a:spcBef>
                <a:spcPts val="95"/>
              </a:spcBef>
            </a:pPr>
            <a:r>
              <a:rPr sz="4000" u="none" spc="-5" dirty="0"/>
              <a:t>Classification characteristics  cont..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9325" y="2316933"/>
            <a:ext cx="7976870" cy="359664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83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Input or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arrival</a:t>
            </a:r>
            <a:r>
              <a:rPr sz="28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900"/>
              </a:lnSpc>
              <a:spcBef>
                <a:spcPts val="20"/>
              </a:spcBef>
              <a:buFont typeface="Wingdings"/>
              <a:buChar char="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This includes the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distribution of the number </a:t>
            </a:r>
            <a:r>
              <a:rPr sz="2500" b="1" spc="15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arrivals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per unit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500" spc="-5" dirty="0">
                <a:latin typeface="Arial"/>
                <a:cs typeface="Arial"/>
              </a:rPr>
              <a:t>, the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number of queues  that are permitted to form</a:t>
            </a:r>
            <a:r>
              <a:rPr sz="2500" spc="-5" dirty="0">
                <a:latin typeface="Arial"/>
                <a:cs typeface="Arial"/>
              </a:rPr>
              <a:t>, the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maximum queue  length </a:t>
            </a:r>
            <a:r>
              <a:rPr sz="2500" dirty="0">
                <a:latin typeface="Arial"/>
                <a:cs typeface="Arial"/>
              </a:rPr>
              <a:t>and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number of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customers desiring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service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870" y="1116837"/>
            <a:ext cx="70510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8610" marR="5080" indent="-2836545">
              <a:lnSpc>
                <a:spcPct val="100000"/>
              </a:lnSpc>
              <a:spcBef>
                <a:spcPts val="95"/>
              </a:spcBef>
            </a:pPr>
            <a:r>
              <a:rPr sz="4000" u="none" spc="-5" dirty="0"/>
              <a:t>Classification characteristics  cont..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1225" y="2595752"/>
            <a:ext cx="8268970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Service</a:t>
            </a:r>
            <a:r>
              <a:rPr sz="28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includes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distribution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time to 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service customers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number of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servers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facilities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arrangement of servers </a:t>
            </a:r>
            <a:r>
              <a:rPr sz="2800" dirty="0">
                <a:latin typeface="Arial"/>
                <a:cs typeface="Arial"/>
              </a:rPr>
              <a:t>(the  arrangement </a:t>
            </a:r>
            <a:r>
              <a:rPr sz="2800" spc="-5" dirty="0">
                <a:latin typeface="Arial"/>
                <a:cs typeface="Arial"/>
              </a:rPr>
              <a:t>may be in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parallel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series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908" y="863041"/>
            <a:ext cx="63531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8575" marR="5080" indent="-255651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Classification</a:t>
            </a:r>
            <a:r>
              <a:rPr u="none" spc="-40" dirty="0"/>
              <a:t> </a:t>
            </a:r>
            <a:r>
              <a:rPr u="none" dirty="0"/>
              <a:t>characteristics  </a:t>
            </a:r>
            <a:r>
              <a:rPr u="none"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751" y="2029790"/>
            <a:ext cx="8077834" cy="412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100" b="1" spc="-5" dirty="0">
                <a:solidFill>
                  <a:srgbClr val="C00000"/>
                </a:solidFill>
                <a:latin typeface="Arial"/>
                <a:cs typeface="Arial"/>
              </a:rPr>
              <a:t>Queue</a:t>
            </a:r>
            <a:r>
              <a:rPr sz="21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C00000"/>
                </a:solidFill>
                <a:latin typeface="Arial"/>
                <a:cs typeface="Arial"/>
              </a:rPr>
              <a:t>discipline</a:t>
            </a:r>
            <a:endParaRPr sz="2100">
              <a:latin typeface="Arial"/>
              <a:cs typeface="Arial"/>
            </a:endParaRPr>
          </a:p>
          <a:p>
            <a:pPr marL="622300" marR="5080" indent="-609600">
              <a:lnSpc>
                <a:spcPct val="150000"/>
              </a:lnSpc>
              <a:spcBef>
                <a:spcPts val="505"/>
              </a:spcBef>
              <a:buFont typeface="Wingdings"/>
              <a:buChar char=""/>
              <a:tabLst>
                <a:tab pos="621665" algn="l"/>
                <a:tab pos="622300" algn="l"/>
              </a:tabLst>
            </a:pPr>
            <a:r>
              <a:rPr sz="2100" dirty="0">
                <a:latin typeface="Arial"/>
                <a:cs typeface="Arial"/>
              </a:rPr>
              <a:t>This </a:t>
            </a:r>
            <a:r>
              <a:rPr sz="2100" spc="-5" dirty="0">
                <a:latin typeface="Arial"/>
                <a:cs typeface="Arial"/>
              </a:rPr>
              <a:t>represents the </a:t>
            </a:r>
            <a:r>
              <a:rPr sz="2100" b="1" spc="-5" dirty="0">
                <a:latin typeface="Arial"/>
                <a:cs typeface="Arial"/>
              </a:rPr>
              <a:t>manner </a:t>
            </a:r>
            <a:r>
              <a:rPr sz="2100" spc="-5" dirty="0">
                <a:latin typeface="Arial"/>
                <a:cs typeface="Arial"/>
              </a:rPr>
              <a:t>or </a:t>
            </a:r>
            <a:r>
              <a:rPr sz="2100" b="1" spc="-5" dirty="0">
                <a:latin typeface="Arial"/>
                <a:cs typeface="Arial"/>
              </a:rPr>
              <a:t>order </a:t>
            </a:r>
            <a:r>
              <a:rPr sz="2100" spc="-5" dirty="0">
                <a:latin typeface="Arial"/>
                <a:cs typeface="Arial"/>
              </a:rPr>
              <a:t>in which </a:t>
            </a:r>
            <a:r>
              <a:rPr sz="2100" b="1" spc="-5" dirty="0">
                <a:latin typeface="Arial"/>
                <a:cs typeface="Arial"/>
              </a:rPr>
              <a:t>customers are  selected from the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queue</a:t>
            </a:r>
            <a:r>
              <a:rPr sz="2100" spc="-5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770"/>
              </a:spcBef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sz="2100" dirty="0">
                <a:latin typeface="Arial"/>
                <a:cs typeface="Arial"/>
              </a:rPr>
              <a:t>E.g </a:t>
            </a:r>
            <a:r>
              <a:rPr sz="2100" b="1" spc="-5" dirty="0">
                <a:latin typeface="Arial"/>
                <a:cs typeface="Arial"/>
              </a:rPr>
              <a:t>first come, first serve (FCFS) </a:t>
            </a:r>
            <a:r>
              <a:rPr sz="2100" spc="-5" dirty="0">
                <a:latin typeface="Arial"/>
                <a:cs typeface="Arial"/>
              </a:rPr>
              <a:t>or fi</a:t>
            </a:r>
            <a:r>
              <a:rPr sz="2100" b="1" spc="-5" dirty="0">
                <a:latin typeface="Arial"/>
                <a:cs typeface="Arial"/>
              </a:rPr>
              <a:t>rst </a:t>
            </a:r>
            <a:r>
              <a:rPr sz="2100" b="1" dirty="0">
                <a:latin typeface="Arial"/>
                <a:cs typeface="Arial"/>
              </a:rPr>
              <a:t>in </a:t>
            </a:r>
            <a:r>
              <a:rPr sz="2100" b="1" spc="-5" dirty="0">
                <a:latin typeface="Arial"/>
                <a:cs typeface="Arial"/>
              </a:rPr>
              <a:t>first </a:t>
            </a:r>
            <a:r>
              <a:rPr sz="2100" b="1" dirty="0">
                <a:latin typeface="Arial"/>
                <a:cs typeface="Arial"/>
              </a:rPr>
              <a:t>out</a:t>
            </a:r>
            <a:r>
              <a:rPr sz="2100" b="1" spc="9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(FIFO)</a:t>
            </a:r>
            <a:endParaRPr sz="21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765"/>
              </a:spcBef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sz="2100" b="1" spc="-5" dirty="0">
                <a:latin typeface="Arial"/>
                <a:cs typeface="Arial"/>
              </a:rPr>
              <a:t>Last come first served (LCFS) or last </a:t>
            </a:r>
            <a:r>
              <a:rPr sz="2100" b="1" dirty="0">
                <a:latin typeface="Arial"/>
                <a:cs typeface="Arial"/>
              </a:rPr>
              <a:t>in </a:t>
            </a:r>
            <a:r>
              <a:rPr sz="2100" b="1" spc="-5" dirty="0">
                <a:latin typeface="Arial"/>
                <a:cs typeface="Arial"/>
              </a:rPr>
              <a:t>first </a:t>
            </a:r>
            <a:r>
              <a:rPr sz="2100" b="1" dirty="0">
                <a:latin typeface="Arial"/>
                <a:cs typeface="Arial"/>
              </a:rPr>
              <a:t>out</a:t>
            </a:r>
            <a:r>
              <a:rPr sz="2100" b="1" spc="8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(LIFO)</a:t>
            </a:r>
            <a:endParaRPr sz="21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760"/>
              </a:spcBef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sz="2100" b="1" spc="-5" dirty="0">
                <a:latin typeface="Arial"/>
                <a:cs typeface="Arial"/>
              </a:rPr>
              <a:t>Service </a:t>
            </a:r>
            <a:r>
              <a:rPr sz="2100" b="1" dirty="0">
                <a:latin typeface="Arial"/>
                <a:cs typeface="Arial"/>
              </a:rPr>
              <a:t>in </a:t>
            </a:r>
            <a:r>
              <a:rPr sz="2100" b="1" spc="-5" dirty="0">
                <a:latin typeface="Arial"/>
                <a:cs typeface="Arial"/>
              </a:rPr>
              <a:t>random order </a:t>
            </a:r>
            <a:r>
              <a:rPr sz="2100" spc="-5" dirty="0">
                <a:latin typeface="Arial"/>
                <a:cs typeface="Arial"/>
              </a:rPr>
              <a:t>or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(SIRO)</a:t>
            </a:r>
            <a:endParaRPr sz="2100">
              <a:latin typeface="Arial"/>
              <a:cs typeface="Arial"/>
            </a:endParaRPr>
          </a:p>
          <a:p>
            <a:pPr marL="622300" marR="8890" indent="-609600">
              <a:lnSpc>
                <a:spcPct val="157300"/>
              </a:lnSpc>
              <a:spcBef>
                <a:spcPts val="325"/>
              </a:spcBef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sz="2100" b="1" dirty="0">
                <a:latin typeface="Arial"/>
                <a:cs typeface="Arial"/>
              </a:rPr>
              <a:t>Priority </a:t>
            </a:r>
            <a:r>
              <a:rPr sz="2100" b="1" spc="-5" dirty="0">
                <a:latin typeface="Arial"/>
                <a:cs typeface="Arial"/>
              </a:rPr>
              <a:t>selection </a:t>
            </a:r>
            <a:r>
              <a:rPr sz="2100" dirty="0">
                <a:latin typeface="Arial"/>
                <a:cs typeface="Arial"/>
              </a:rPr>
              <a:t>such </a:t>
            </a:r>
            <a:r>
              <a:rPr sz="2100" spc="-15" dirty="0">
                <a:latin typeface="Arial"/>
                <a:cs typeface="Arial"/>
              </a:rPr>
              <a:t>as </a:t>
            </a:r>
            <a:r>
              <a:rPr sz="2100" b="1" spc="-5" dirty="0">
                <a:latin typeface="Arial"/>
                <a:cs typeface="Arial"/>
              </a:rPr>
              <a:t>emergency services </a:t>
            </a:r>
            <a:r>
              <a:rPr sz="2100" spc="-10" dirty="0">
                <a:latin typeface="Arial"/>
                <a:cs typeface="Arial"/>
              </a:rPr>
              <a:t>in </a:t>
            </a:r>
            <a:r>
              <a:rPr sz="2100" b="1" spc="-5" dirty="0">
                <a:latin typeface="Arial"/>
                <a:cs typeface="Arial"/>
              </a:rPr>
              <a:t>hospitals</a:t>
            </a:r>
            <a:r>
              <a:rPr sz="2100" spc="-5" dirty="0">
                <a:latin typeface="Arial"/>
                <a:cs typeface="Arial"/>
              </a:rPr>
              <a:t>,  rush </a:t>
            </a:r>
            <a:r>
              <a:rPr sz="2100" spc="-10" dirty="0">
                <a:latin typeface="Arial"/>
                <a:cs typeface="Arial"/>
              </a:rPr>
              <a:t>jobs </a:t>
            </a:r>
            <a:r>
              <a:rPr sz="2100" spc="-5" dirty="0">
                <a:latin typeface="Arial"/>
                <a:cs typeface="Arial"/>
              </a:rPr>
              <a:t>are processed ahead of regular jobs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173" y="188163"/>
            <a:ext cx="318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dirty="0"/>
              <a:t>Queuing</a:t>
            </a:r>
            <a:r>
              <a:rPr sz="3200" u="none" spc="-114" dirty="0"/>
              <a:t> </a:t>
            </a:r>
            <a:r>
              <a:rPr sz="3200" u="none" spc="-5" dirty="0"/>
              <a:t>system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563245" indent="-342900">
              <a:lnSpc>
                <a:spcPct val="100000"/>
              </a:lnSpc>
              <a:spcBef>
                <a:spcPts val="1475"/>
              </a:spcBef>
              <a:buChar char="•"/>
              <a:tabLst>
                <a:tab pos="562610" algn="l"/>
                <a:tab pos="563245" algn="l"/>
                <a:tab pos="941069" algn="l"/>
                <a:tab pos="2256155" algn="l"/>
                <a:tab pos="3446779" algn="l"/>
                <a:tab pos="4683125" algn="l"/>
                <a:tab pos="6341745" algn="l"/>
                <a:tab pos="7593965" algn="l"/>
                <a:tab pos="8036559" algn="l"/>
              </a:tabLst>
            </a:pPr>
            <a:r>
              <a:rPr b="0" dirty="0">
                <a:latin typeface="Arial"/>
                <a:cs typeface="Arial"/>
              </a:rPr>
              <a:t>A	</a:t>
            </a:r>
            <a:r>
              <a:rPr dirty="0"/>
              <a:t>q</a:t>
            </a:r>
            <a:r>
              <a:rPr spc="-10" dirty="0"/>
              <a:t>u</a:t>
            </a:r>
            <a:r>
              <a:rPr dirty="0"/>
              <a:t>eu</a:t>
            </a:r>
            <a:r>
              <a:rPr spc="-20" dirty="0"/>
              <a:t>i</a:t>
            </a:r>
            <a:r>
              <a:rPr dirty="0"/>
              <a:t>ng	</a:t>
            </a:r>
            <a:r>
              <a:rPr spc="10" dirty="0"/>
              <a:t>s</a:t>
            </a:r>
            <a:r>
              <a:rPr spc="-35" dirty="0"/>
              <a:t>y</a:t>
            </a:r>
            <a:r>
              <a:rPr dirty="0"/>
              <a:t>stem	</a:t>
            </a:r>
            <a:r>
              <a:rPr b="0" spc="-10" dirty="0">
                <a:latin typeface="Arial"/>
                <a:cs typeface="Arial"/>
              </a:rPr>
              <a:t>i</a:t>
            </a:r>
            <a:r>
              <a:rPr b="0" dirty="0">
                <a:latin typeface="Arial"/>
                <a:cs typeface="Arial"/>
              </a:rPr>
              <a:t>n</a:t>
            </a:r>
            <a:r>
              <a:rPr b="0" spc="-10" dirty="0">
                <a:latin typeface="Arial"/>
                <a:cs typeface="Arial"/>
              </a:rPr>
              <a:t>v</a:t>
            </a:r>
            <a:r>
              <a:rPr b="0" dirty="0">
                <a:latin typeface="Arial"/>
                <a:cs typeface="Arial"/>
              </a:rPr>
              <a:t>ol</a:t>
            </a:r>
            <a:r>
              <a:rPr b="0" spc="-15" dirty="0">
                <a:latin typeface="Arial"/>
                <a:cs typeface="Arial"/>
              </a:rPr>
              <a:t>v</a:t>
            </a:r>
            <a:r>
              <a:rPr b="0" dirty="0">
                <a:latin typeface="Arial"/>
                <a:cs typeface="Arial"/>
              </a:rPr>
              <a:t>es	</a:t>
            </a:r>
            <a:r>
              <a:rPr dirty="0"/>
              <a:t>c</a:t>
            </a:r>
            <a:r>
              <a:rPr spc="-15" dirty="0"/>
              <a:t>u</a:t>
            </a:r>
            <a:r>
              <a:rPr dirty="0"/>
              <a:t>s</a:t>
            </a:r>
            <a:r>
              <a:rPr spc="-10" dirty="0"/>
              <a:t>t</a:t>
            </a:r>
            <a:r>
              <a:rPr dirty="0"/>
              <a:t>omers	</a:t>
            </a:r>
            <a:r>
              <a:rPr spc="-10" dirty="0"/>
              <a:t>a</a:t>
            </a:r>
            <a:r>
              <a:rPr dirty="0"/>
              <a:t>rrivi</a:t>
            </a:r>
            <a:r>
              <a:rPr spc="-10" dirty="0"/>
              <a:t>n</a:t>
            </a:r>
            <a:r>
              <a:rPr dirty="0"/>
              <a:t>g	</a:t>
            </a:r>
            <a:r>
              <a:rPr spc="5" dirty="0"/>
              <a:t>a</a:t>
            </a:r>
            <a:r>
              <a:rPr dirty="0"/>
              <a:t>t	t</a:t>
            </a:r>
            <a:r>
              <a:rPr spc="-15" dirty="0"/>
              <a:t>h</a:t>
            </a:r>
            <a:r>
              <a:rPr dirty="0"/>
              <a:t>e</a:t>
            </a:r>
          </a:p>
          <a:p>
            <a:pPr marL="563245">
              <a:lnSpc>
                <a:spcPct val="100000"/>
              </a:lnSpc>
              <a:spcBef>
                <a:spcPts val="1380"/>
              </a:spcBef>
            </a:pPr>
            <a:r>
              <a:rPr dirty="0"/>
              <a:t>service facility</a:t>
            </a:r>
            <a:r>
              <a:rPr spc="-85" dirty="0"/>
              <a:t> </a:t>
            </a:r>
            <a:r>
              <a:rPr b="0" dirty="0">
                <a:latin typeface="Arial"/>
                <a:cs typeface="Arial"/>
              </a:rPr>
              <a:t>(</a:t>
            </a:r>
            <a:r>
              <a:rPr dirty="0"/>
              <a:t>server</a:t>
            </a:r>
            <a:r>
              <a:rPr b="0" dirty="0">
                <a:latin typeface="Arial"/>
                <a:cs typeface="Arial"/>
              </a:rPr>
              <a:t>).</a:t>
            </a:r>
          </a:p>
          <a:p>
            <a:pPr marL="563245" marR="6985" indent="-342900">
              <a:lnSpc>
                <a:spcPct val="150000"/>
              </a:lnSpc>
              <a:spcBef>
                <a:spcPts val="555"/>
              </a:spcBef>
              <a:buFont typeface="Arial"/>
              <a:buChar char="•"/>
              <a:tabLst>
                <a:tab pos="562610" algn="l"/>
                <a:tab pos="563245" algn="l"/>
              </a:tabLst>
            </a:pPr>
            <a:r>
              <a:rPr spc="-5" dirty="0"/>
              <a:t>Customers </a:t>
            </a:r>
            <a:r>
              <a:rPr dirty="0"/>
              <a:t>are </a:t>
            </a:r>
            <a:r>
              <a:rPr spc="-5" dirty="0"/>
              <a:t>generated </a:t>
            </a:r>
            <a:r>
              <a:rPr b="0" spc="-10" dirty="0">
                <a:latin typeface="Arial"/>
                <a:cs typeface="Arial"/>
              </a:rPr>
              <a:t>from </a:t>
            </a:r>
            <a:r>
              <a:rPr dirty="0"/>
              <a:t>a </a:t>
            </a:r>
            <a:r>
              <a:rPr spc="-5" dirty="0"/>
              <a:t>source</a:t>
            </a:r>
            <a:r>
              <a:rPr b="0" spc="-5" dirty="0">
                <a:latin typeface="Arial"/>
                <a:cs typeface="Arial"/>
              </a:rPr>
              <a:t>; this source can  </a:t>
            </a:r>
            <a:r>
              <a:rPr b="0" dirty="0">
                <a:latin typeface="Arial"/>
                <a:cs typeface="Arial"/>
              </a:rPr>
              <a:t>be </a:t>
            </a:r>
            <a:r>
              <a:rPr spc="-5" dirty="0"/>
              <a:t>finite </a:t>
            </a:r>
            <a:r>
              <a:rPr b="0" dirty="0">
                <a:latin typeface="Arial"/>
                <a:cs typeface="Arial"/>
              </a:rPr>
              <a:t>or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spc="-5" dirty="0"/>
              <a:t>infinite</a:t>
            </a:r>
            <a:r>
              <a:rPr b="0" spc="-5" dirty="0">
                <a:latin typeface="Arial"/>
                <a:cs typeface="Arial"/>
              </a:rPr>
              <a:t>.</a:t>
            </a:r>
          </a:p>
          <a:p>
            <a:pPr marL="563245" marR="5080" indent="-342900">
              <a:lnSpc>
                <a:spcPct val="150000"/>
              </a:lnSpc>
              <a:spcBef>
                <a:spcPts val="555"/>
              </a:spcBef>
              <a:buChar char="•"/>
              <a:tabLst>
                <a:tab pos="562610" algn="l"/>
                <a:tab pos="563245" algn="l"/>
                <a:tab pos="2359660" algn="l"/>
                <a:tab pos="2791460" algn="l"/>
                <a:tab pos="7101840" algn="l"/>
                <a:tab pos="7987665" algn="l"/>
              </a:tabLst>
            </a:pPr>
            <a:r>
              <a:rPr b="0" dirty="0">
                <a:latin typeface="Arial"/>
                <a:cs typeface="Arial"/>
              </a:rPr>
              <a:t>A </a:t>
            </a:r>
            <a:r>
              <a:rPr b="0" spc="-285" dirty="0">
                <a:latin typeface="Arial"/>
                <a:cs typeface="Arial"/>
              </a:rPr>
              <a:t> </a:t>
            </a:r>
            <a:r>
              <a:rPr dirty="0"/>
              <a:t>fi</a:t>
            </a:r>
            <a:r>
              <a:rPr spc="-10" dirty="0"/>
              <a:t>n</a:t>
            </a:r>
            <a:r>
              <a:rPr dirty="0"/>
              <a:t>ite </a:t>
            </a:r>
            <a:r>
              <a:rPr spc="-295" dirty="0"/>
              <a:t> </a:t>
            </a:r>
            <a:r>
              <a:rPr dirty="0"/>
              <a:t>s</a:t>
            </a:r>
            <a:r>
              <a:rPr spc="-15" dirty="0"/>
              <a:t>o</a:t>
            </a:r>
            <a:r>
              <a:rPr dirty="0"/>
              <a:t>ur</a:t>
            </a:r>
            <a:r>
              <a:rPr spc="-10" dirty="0"/>
              <a:t>c</a:t>
            </a:r>
            <a:r>
              <a:rPr dirty="0"/>
              <a:t>e	</a:t>
            </a:r>
            <a:r>
              <a:rPr b="0" dirty="0">
                <a:latin typeface="Arial"/>
                <a:cs typeface="Arial"/>
              </a:rPr>
              <a:t>e</a:t>
            </a:r>
            <a:r>
              <a:rPr b="0" spc="-20" dirty="0">
                <a:latin typeface="Arial"/>
                <a:cs typeface="Arial"/>
              </a:rPr>
              <a:t>.</a:t>
            </a:r>
            <a:r>
              <a:rPr b="0" dirty="0">
                <a:latin typeface="Arial"/>
                <a:cs typeface="Arial"/>
              </a:rPr>
              <a:t>g. </a:t>
            </a:r>
            <a:r>
              <a:rPr b="0" spc="-29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ATM </a:t>
            </a:r>
            <a:r>
              <a:rPr b="0" spc="-29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m</a:t>
            </a:r>
            <a:r>
              <a:rPr b="0" dirty="0">
                <a:latin typeface="Arial"/>
                <a:cs typeface="Arial"/>
              </a:rPr>
              <a:t>achi</a:t>
            </a:r>
            <a:r>
              <a:rPr b="0" spc="-15" dirty="0">
                <a:latin typeface="Arial"/>
                <a:cs typeface="Arial"/>
              </a:rPr>
              <a:t>n</a:t>
            </a:r>
            <a:r>
              <a:rPr b="0" dirty="0">
                <a:latin typeface="Arial"/>
                <a:cs typeface="Arial"/>
              </a:rPr>
              <a:t>es </a:t>
            </a:r>
            <a:r>
              <a:rPr b="0" spc="-29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f</a:t>
            </a:r>
            <a:r>
              <a:rPr b="0" spc="-15" dirty="0">
                <a:latin typeface="Arial"/>
                <a:cs typeface="Arial"/>
              </a:rPr>
              <a:t>o</a:t>
            </a:r>
            <a:r>
              <a:rPr b="0" dirty="0">
                <a:latin typeface="Arial"/>
                <a:cs typeface="Arial"/>
              </a:rPr>
              <a:t>r </a:t>
            </a:r>
            <a:r>
              <a:rPr b="0" spc="-28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 </a:t>
            </a:r>
            <a:r>
              <a:rPr b="0" spc="-2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gi</a:t>
            </a:r>
            <a:r>
              <a:rPr b="0" spc="-20" dirty="0">
                <a:latin typeface="Arial"/>
                <a:cs typeface="Arial"/>
              </a:rPr>
              <a:t>v</a:t>
            </a:r>
            <a:r>
              <a:rPr b="0" dirty="0">
                <a:latin typeface="Arial"/>
                <a:cs typeface="Arial"/>
              </a:rPr>
              <a:t>en	</a:t>
            </a:r>
            <a:r>
              <a:rPr b="0" spc="-10" dirty="0">
                <a:latin typeface="Arial"/>
                <a:cs typeface="Arial"/>
              </a:rPr>
              <a:t>ba</a:t>
            </a:r>
            <a:r>
              <a:rPr b="0" dirty="0">
                <a:latin typeface="Arial"/>
                <a:cs typeface="Arial"/>
              </a:rPr>
              <a:t>nk	that  require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to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be	serviced.</a:t>
            </a:r>
          </a:p>
          <a:p>
            <a:pPr marL="563245" indent="-342900">
              <a:lnSpc>
                <a:spcPct val="100000"/>
              </a:lnSpc>
              <a:spcBef>
                <a:spcPts val="1930"/>
              </a:spcBef>
              <a:buFont typeface="Arial"/>
              <a:buChar char="•"/>
              <a:tabLst>
                <a:tab pos="562610" algn="l"/>
                <a:tab pos="563245" algn="l"/>
              </a:tabLst>
            </a:pPr>
            <a:r>
              <a:rPr dirty="0"/>
              <a:t>An </a:t>
            </a:r>
            <a:r>
              <a:rPr spc="-5" dirty="0"/>
              <a:t>infinite source </a:t>
            </a:r>
            <a:r>
              <a:rPr b="0" dirty="0">
                <a:latin typeface="Arial"/>
                <a:cs typeface="Arial"/>
              </a:rPr>
              <a:t>is </a:t>
            </a:r>
            <a:r>
              <a:rPr spc="-5" dirty="0"/>
              <a:t>forever abundant </a:t>
            </a:r>
            <a:r>
              <a:rPr b="0" spc="-5" dirty="0">
                <a:latin typeface="Arial"/>
                <a:cs typeface="Arial"/>
              </a:rPr>
              <a:t>e.g. </a:t>
            </a:r>
            <a:r>
              <a:rPr b="0" dirty="0">
                <a:latin typeface="Arial"/>
                <a:cs typeface="Arial"/>
              </a:rPr>
              <a:t>calls </a:t>
            </a:r>
            <a:r>
              <a:rPr b="0" spc="-5" dirty="0">
                <a:latin typeface="Arial"/>
                <a:cs typeface="Arial"/>
              </a:rPr>
              <a:t>arriving</a:t>
            </a:r>
            <a:r>
              <a:rPr b="0" spc="114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at</a:t>
            </a:r>
          </a:p>
          <a:p>
            <a:pPr marL="563245">
              <a:lnSpc>
                <a:spcPct val="100000"/>
              </a:lnSpc>
              <a:spcBef>
                <a:spcPts val="1380"/>
              </a:spcBef>
            </a:pPr>
            <a:r>
              <a:rPr b="0" dirty="0">
                <a:latin typeface="Arial"/>
                <a:cs typeface="Arial"/>
              </a:rPr>
              <a:t>a telephone</a:t>
            </a:r>
            <a:r>
              <a:rPr b="0" spc="-6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exchange.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4210" y="157098"/>
            <a:ext cx="2431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3.</a:t>
            </a:r>
            <a:r>
              <a:rPr sz="2800" u="none" spc="-75" dirty="0"/>
              <a:t> </a:t>
            </a:r>
            <a:r>
              <a:rPr sz="2800" u="none" spc="-5" dirty="0"/>
              <a:t>DEFINITION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6425" y="1342613"/>
            <a:ext cx="8475980" cy="3989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QUEUING PROCESS </a:t>
            </a:r>
            <a:r>
              <a:rPr sz="2200" spc="-5" dirty="0">
                <a:latin typeface="Arial"/>
                <a:cs typeface="Arial"/>
              </a:rPr>
              <a:t>consists of </a:t>
            </a:r>
            <a:r>
              <a:rPr sz="2200" b="1" spc="-5" dirty="0">
                <a:latin typeface="Arial"/>
                <a:cs typeface="Arial"/>
              </a:rPr>
              <a:t>customers arriving </a:t>
            </a:r>
            <a:r>
              <a:rPr sz="2200" spc="-5" dirty="0">
                <a:latin typeface="Arial"/>
                <a:cs typeface="Arial"/>
              </a:rPr>
              <a:t>at a  </a:t>
            </a:r>
            <a:r>
              <a:rPr sz="2200" b="1" spc="-5" dirty="0">
                <a:latin typeface="Arial"/>
                <a:cs typeface="Arial"/>
              </a:rPr>
              <a:t>service </a:t>
            </a:r>
            <a:r>
              <a:rPr sz="2200" b="1" dirty="0">
                <a:latin typeface="Arial"/>
                <a:cs typeface="Arial"/>
              </a:rPr>
              <a:t>facility</a:t>
            </a:r>
            <a:r>
              <a:rPr sz="2200" dirty="0">
                <a:latin typeface="Arial"/>
                <a:cs typeface="Arial"/>
              </a:rPr>
              <a:t>; </a:t>
            </a:r>
            <a:r>
              <a:rPr sz="2200" spc="-5" dirty="0">
                <a:latin typeface="Arial"/>
                <a:cs typeface="Arial"/>
              </a:rPr>
              <a:t>then </a:t>
            </a:r>
            <a:r>
              <a:rPr sz="2200" b="1" dirty="0">
                <a:latin typeface="Arial"/>
                <a:cs typeface="Arial"/>
              </a:rPr>
              <a:t>waiting </a:t>
            </a:r>
            <a:r>
              <a:rPr sz="2200" b="1" spc="-5" dirty="0">
                <a:latin typeface="Arial"/>
                <a:cs typeface="Arial"/>
              </a:rPr>
              <a:t>in a line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b="1" dirty="0">
                <a:latin typeface="Arial"/>
                <a:cs typeface="Arial"/>
              </a:rPr>
              <a:t>queue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sz="2200" spc="-5" dirty="0">
                <a:latin typeface="Arial"/>
                <a:cs typeface="Arial"/>
              </a:rPr>
              <a:t>if all </a:t>
            </a:r>
            <a:r>
              <a:rPr sz="2200" b="1" spc="-5" dirty="0">
                <a:latin typeface="Arial"/>
                <a:cs typeface="Arial"/>
              </a:rPr>
              <a:t>services  are busy</a:t>
            </a:r>
            <a:r>
              <a:rPr sz="2200" spc="-5" dirty="0">
                <a:latin typeface="Arial"/>
                <a:cs typeface="Arial"/>
              </a:rPr>
              <a:t>; eventually </a:t>
            </a:r>
            <a:r>
              <a:rPr sz="2200" b="1" spc="-5" dirty="0">
                <a:latin typeface="Arial"/>
                <a:cs typeface="Arial"/>
              </a:rPr>
              <a:t>receiving </a:t>
            </a:r>
            <a:r>
              <a:rPr sz="2200" b="1" dirty="0">
                <a:latin typeface="Arial"/>
                <a:cs typeface="Arial"/>
              </a:rPr>
              <a:t>service</a:t>
            </a:r>
            <a:r>
              <a:rPr sz="2200" dirty="0">
                <a:latin typeface="Arial"/>
                <a:cs typeface="Arial"/>
              </a:rPr>
              <a:t>; </a:t>
            </a:r>
            <a:r>
              <a:rPr sz="2200" spc="-5" dirty="0">
                <a:latin typeface="Arial"/>
                <a:cs typeface="Arial"/>
              </a:rPr>
              <a:t>and finally </a:t>
            </a:r>
            <a:r>
              <a:rPr sz="2200" b="1" dirty="0">
                <a:latin typeface="Arial"/>
                <a:cs typeface="Arial"/>
              </a:rPr>
              <a:t>departing  </a:t>
            </a:r>
            <a:r>
              <a:rPr sz="2200" b="1" spc="-5" dirty="0">
                <a:latin typeface="Arial"/>
                <a:cs typeface="Arial"/>
              </a:rPr>
              <a:t>from the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facility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QUEUING SYSTEM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comprises:</a:t>
            </a:r>
            <a:endParaRPr sz="22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A set </a:t>
            </a:r>
            <a:r>
              <a:rPr sz="19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9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customers</a:t>
            </a:r>
            <a:endParaRPr sz="19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A set </a:t>
            </a:r>
            <a:r>
              <a:rPr sz="19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servers</a:t>
            </a:r>
            <a:r>
              <a:rPr sz="1900" b="1" spc="-5" dirty="0">
                <a:solidFill>
                  <a:srgbClr val="0135AC"/>
                </a:solidFill>
                <a:latin typeface="Arial"/>
                <a:cs typeface="Arial"/>
              </a:rPr>
              <a:t>,</a:t>
            </a:r>
            <a:r>
              <a:rPr sz="1900" b="1" spc="60" dirty="0">
                <a:solidFill>
                  <a:srgbClr val="0135AC"/>
                </a:solidFill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and</a:t>
            </a:r>
            <a:endParaRPr sz="19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17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An order </a:t>
            </a:r>
            <a:r>
              <a:rPr sz="1900" b="1" spc="5" dirty="0">
                <a:solidFill>
                  <a:srgbClr val="FF0000"/>
                </a:solidFill>
                <a:latin typeface="Arial"/>
                <a:cs typeface="Arial"/>
              </a:rPr>
              <a:t>whereby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customers </a:t>
            </a:r>
            <a:r>
              <a:rPr sz="1900" b="1" spc="-15" dirty="0">
                <a:solidFill>
                  <a:srgbClr val="FF0000"/>
                </a:solidFill>
                <a:latin typeface="Arial"/>
                <a:cs typeface="Arial"/>
              </a:rPr>
              <a:t>arrive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and are</a:t>
            </a:r>
            <a:r>
              <a:rPr sz="1900" b="1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processed</a:t>
            </a:r>
            <a:r>
              <a:rPr sz="2600" spc="-5" dirty="0">
                <a:solidFill>
                  <a:srgbClr val="0135AC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057" y="118618"/>
            <a:ext cx="4338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dirty="0"/>
              <a:t>3. DEFINITION</a:t>
            </a:r>
            <a:r>
              <a:rPr sz="3200" u="none" spc="-105" dirty="0"/>
              <a:t> </a:t>
            </a:r>
            <a:r>
              <a:rPr sz="3200" u="none" dirty="0"/>
              <a:t>Cont….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70051" y="836802"/>
            <a:ext cx="4975225" cy="85788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Examples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QUEUING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SYSTEMS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queue,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server 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1397" y="1864405"/>
            <a:ext cx="4295350" cy="1745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613" y="3939921"/>
            <a:ext cx="8486775" cy="2494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48590" indent="-136525">
              <a:lnSpc>
                <a:spcPct val="100000"/>
              </a:lnSpc>
              <a:spcBef>
                <a:spcPts val="1180"/>
              </a:spcBef>
              <a:buChar char="•"/>
              <a:tabLst>
                <a:tab pos="149225" algn="l"/>
              </a:tabLst>
            </a:pPr>
            <a:r>
              <a:rPr sz="1800" dirty="0">
                <a:latin typeface="Times New Roman"/>
                <a:cs typeface="Times New Roman"/>
              </a:rPr>
              <a:t>It can laso be called </a:t>
            </a:r>
            <a:r>
              <a:rPr sz="1800" b="1" dirty="0">
                <a:latin typeface="Times New Roman"/>
                <a:cs typeface="Times New Roman"/>
              </a:rPr>
              <a:t>“G/G/1</a:t>
            </a:r>
            <a:r>
              <a:rPr sz="1800" dirty="0">
                <a:latin typeface="Times New Roman"/>
                <a:cs typeface="Times New Roman"/>
              </a:rPr>
              <a:t>”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queue.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3240"/>
              </a:lnSpc>
              <a:spcBef>
                <a:spcPts val="285"/>
              </a:spcBef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b="1" spc="-5" dirty="0">
                <a:latin typeface="Times New Roman"/>
                <a:cs typeface="Times New Roman"/>
              </a:rPr>
              <a:t>"G" </a:t>
            </a:r>
            <a:r>
              <a:rPr sz="1800" spc="-5" dirty="0">
                <a:latin typeface="Times New Roman"/>
                <a:cs typeface="Times New Roman"/>
              </a:rPr>
              <a:t>indicates </a:t>
            </a:r>
            <a:r>
              <a:rPr sz="1800" dirty="0">
                <a:latin typeface="Times New Roman"/>
                <a:cs typeface="Times New Roman"/>
              </a:rPr>
              <a:t>that the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distribution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interarrival times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of customers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arriving 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system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can be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any generic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distribution.</a:t>
            </a:r>
            <a:endParaRPr sz="1800">
              <a:latin typeface="Times New Roman"/>
              <a:cs typeface="Times New Roman"/>
            </a:endParaRPr>
          </a:p>
          <a:p>
            <a:pPr marL="12700" marR="7620">
              <a:lnSpc>
                <a:spcPts val="3240"/>
              </a:lnSpc>
              <a:spcBef>
                <a:spcPts val="5"/>
              </a:spcBef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The second </a:t>
            </a:r>
            <a:r>
              <a:rPr sz="1800" b="1" spc="-10" dirty="0">
                <a:latin typeface="Times New Roman"/>
                <a:cs typeface="Times New Roman"/>
              </a:rPr>
              <a:t>"G" </a:t>
            </a:r>
            <a:r>
              <a:rPr sz="1800" spc="-5" dirty="0">
                <a:latin typeface="Times New Roman"/>
                <a:cs typeface="Times New Roman"/>
              </a:rPr>
              <a:t>indicates </a:t>
            </a:r>
            <a:r>
              <a:rPr sz="1800" dirty="0">
                <a:latin typeface="Times New Roman"/>
                <a:cs typeface="Times New Roman"/>
              </a:rPr>
              <a:t>that the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 time distribution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single server is also 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generic.</a:t>
            </a:r>
            <a:endParaRPr sz="18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790"/>
              </a:spcBef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"1" </a:t>
            </a:r>
            <a:r>
              <a:rPr sz="1800" dirty="0">
                <a:latin typeface="Times New Roman"/>
                <a:cs typeface="Times New Roman"/>
              </a:rPr>
              <a:t>indicates that there is a single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86271"/>
            <a:ext cx="966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ECECE"/>
                </a:solidFill>
                <a:latin typeface="Times New Roman"/>
                <a:cs typeface="Times New Roman"/>
              </a:rPr>
              <a:t>Fall </a:t>
            </a:r>
            <a:r>
              <a:rPr sz="1200" dirty="0">
                <a:solidFill>
                  <a:srgbClr val="CECECE"/>
                </a:solidFill>
                <a:latin typeface="Times New Roman"/>
                <a:cs typeface="Times New Roman"/>
              </a:rPr>
              <a:t>2007</a:t>
            </a:r>
            <a:r>
              <a:rPr sz="1200" spc="-55" dirty="0">
                <a:solidFill>
                  <a:srgbClr val="CECEC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ECECE"/>
                </a:solidFill>
                <a:latin typeface="Times New Roman"/>
                <a:cs typeface="Times New Roman"/>
              </a:rPr>
              <a:t>SCM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3209" y="638627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ECECE"/>
                </a:solidFill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24360"/>
            <a:ext cx="8273415" cy="4415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0"/>
              </a:spcBef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sz="2400" b="1" dirty="0">
                <a:latin typeface="Times New Roman"/>
                <a:cs typeface="Times New Roman"/>
              </a:rPr>
              <a:t>Customers arrive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latin typeface="Times New Roman"/>
                <a:cs typeface="Times New Roman"/>
              </a:rPr>
              <a:t>join a </a:t>
            </a:r>
            <a:r>
              <a:rPr sz="2400" b="1" spc="-5" dirty="0">
                <a:latin typeface="Times New Roman"/>
                <a:cs typeface="Times New Roman"/>
              </a:rPr>
              <a:t>waiting </a:t>
            </a:r>
            <a:r>
              <a:rPr sz="2400" b="1" dirty="0">
                <a:latin typeface="Times New Roman"/>
                <a:cs typeface="Times New Roman"/>
              </a:rPr>
              <a:t>line if </a:t>
            </a:r>
            <a:r>
              <a:rPr sz="2400" b="1" spc="-5" dirty="0">
                <a:latin typeface="Times New Roman"/>
                <a:cs typeface="Times New Roman"/>
              </a:rPr>
              <a:t>the server </a:t>
            </a:r>
            <a:r>
              <a:rPr sz="2400" b="1" dirty="0">
                <a:latin typeface="Times New Roman"/>
                <a:cs typeface="Times New Roman"/>
              </a:rPr>
              <a:t>is </a:t>
            </a:r>
            <a:r>
              <a:rPr sz="2400" b="1" spc="-5" dirty="0">
                <a:latin typeface="Times New Roman"/>
                <a:cs typeface="Times New Roman"/>
              </a:rPr>
              <a:t>not idle</a:t>
            </a:r>
            <a:r>
              <a:rPr sz="2400" spc="-5" dirty="0">
                <a:latin typeface="Times New Roman"/>
                <a:cs typeface="Times New Roman"/>
              </a:rPr>
              <a:t>,  </a:t>
            </a:r>
            <a:r>
              <a:rPr sz="2400" dirty="0">
                <a:latin typeface="Times New Roman"/>
                <a:cs typeface="Times New Roman"/>
              </a:rPr>
              <a:t>wait </a:t>
            </a:r>
            <a:r>
              <a:rPr sz="2400" spc="-5" dirty="0">
                <a:latin typeface="Times New Roman"/>
                <a:cs typeface="Times New Roman"/>
              </a:rPr>
              <a:t>their turn </a:t>
            </a:r>
            <a:r>
              <a:rPr sz="2400" dirty="0">
                <a:latin typeface="Times New Roman"/>
                <a:cs typeface="Times New Roman"/>
              </a:rPr>
              <a:t>to use the server </a:t>
            </a:r>
            <a:r>
              <a:rPr sz="2400" spc="-5" dirty="0">
                <a:latin typeface="Times New Roman"/>
                <a:cs typeface="Times New Roman"/>
              </a:rPr>
              <a:t>according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b="1" spc="-5" dirty="0">
                <a:latin typeface="Times New Roman"/>
                <a:cs typeface="Times New Roman"/>
              </a:rPr>
              <a:t>FCFS </a:t>
            </a:r>
            <a:r>
              <a:rPr sz="2400" dirty="0">
                <a:latin typeface="Times New Roman"/>
                <a:cs typeface="Times New Roman"/>
              </a:rPr>
              <a:t>queuing  discipline, and depart </a:t>
            </a:r>
            <a:r>
              <a:rPr sz="2400" b="1" dirty="0">
                <a:latin typeface="Times New Roman"/>
                <a:cs typeface="Times New Roman"/>
              </a:rPr>
              <a:t>after </a:t>
            </a:r>
            <a:r>
              <a:rPr sz="2400" b="1" spc="-5" dirty="0">
                <a:latin typeface="Times New Roman"/>
                <a:cs typeface="Times New Roman"/>
              </a:rPr>
              <a:t>having </a:t>
            </a:r>
            <a:r>
              <a:rPr sz="2400" b="1" spc="-10" dirty="0">
                <a:latin typeface="Times New Roman"/>
                <a:cs typeface="Times New Roman"/>
              </a:rPr>
              <a:t>received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average arrival rate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customers </a:t>
            </a:r>
            <a:r>
              <a:rPr sz="2400" dirty="0">
                <a:latin typeface="Times New Roman"/>
                <a:cs typeface="Times New Roman"/>
              </a:rPr>
              <a:t>is denoted by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b="1" dirty="0">
                <a:latin typeface="Times New Roman"/>
                <a:cs typeface="Times New Roman"/>
              </a:rPr>
              <a:t>average </a:t>
            </a:r>
            <a:r>
              <a:rPr sz="2400" b="1" spc="-5" dirty="0">
                <a:latin typeface="Times New Roman"/>
                <a:cs typeface="Times New Roman"/>
              </a:rPr>
              <a:t>time spent waiting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queue </a:t>
            </a:r>
            <a:r>
              <a:rPr sz="2400" dirty="0">
                <a:latin typeface="Times New Roman"/>
                <a:cs typeface="Times New Roman"/>
              </a:rPr>
              <a:t>is denoted by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b="1" dirty="0">
                <a:latin typeface="Times New Roman"/>
                <a:cs typeface="Times New Roman"/>
              </a:rPr>
              <a:t>average </a:t>
            </a:r>
            <a:r>
              <a:rPr sz="2400" b="1" spc="-5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denoted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],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response </a:t>
            </a:r>
            <a:r>
              <a:rPr sz="2400" spc="-10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(i.e.,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sum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average </a:t>
            </a:r>
            <a:r>
              <a:rPr sz="2400" spc="-5" dirty="0">
                <a:latin typeface="Times New Roman"/>
                <a:cs typeface="Times New Roman"/>
              </a:rPr>
              <a:t>waiting time </a:t>
            </a:r>
            <a:r>
              <a:rPr sz="2400" dirty="0">
                <a:latin typeface="Times New Roman"/>
                <a:cs typeface="Times New Roman"/>
              </a:rPr>
              <a:t>plus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average service time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is  denoted by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8446" y="5204389"/>
            <a:ext cx="1535680" cy="254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0876" y="1065022"/>
            <a:ext cx="7155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Single queue, multiple servers in</a:t>
            </a:r>
            <a:r>
              <a:rPr sz="2800" b="1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parallel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386271"/>
            <a:ext cx="966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ECECE"/>
                </a:solidFill>
                <a:latin typeface="Times New Roman"/>
                <a:cs typeface="Times New Roman"/>
              </a:rPr>
              <a:t>Fall </a:t>
            </a:r>
            <a:r>
              <a:rPr sz="1200" dirty="0">
                <a:solidFill>
                  <a:srgbClr val="CECECE"/>
                </a:solidFill>
                <a:latin typeface="Times New Roman"/>
                <a:cs typeface="Times New Roman"/>
              </a:rPr>
              <a:t>2007</a:t>
            </a:r>
            <a:r>
              <a:rPr sz="1200" spc="-55" dirty="0">
                <a:solidFill>
                  <a:srgbClr val="CECEC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ECECE"/>
                </a:solidFill>
                <a:latin typeface="Times New Roman"/>
                <a:cs typeface="Times New Roman"/>
              </a:rPr>
              <a:t>SCM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209" y="638627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ECECE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0352" y="2286391"/>
            <a:ext cx="7276364" cy="34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85177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1556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0" y="121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840864" algn="l"/>
                <a:tab pos="8546465" algn="l"/>
              </a:tabLst>
            </a:pPr>
            <a:r>
              <a:rPr dirty="0"/>
              <a:t> 	</a:t>
            </a:r>
            <a:r>
              <a:rPr spc="-5" dirty="0"/>
              <a:t>A Simple DES</a:t>
            </a:r>
            <a:r>
              <a:rPr spc="-10" dirty="0"/>
              <a:t> </a:t>
            </a:r>
            <a:r>
              <a:rPr spc="-5" dirty="0"/>
              <a:t>Example	</a:t>
            </a:r>
          </a:p>
        </p:txBody>
      </p:sp>
      <p:sp>
        <p:nvSpPr>
          <p:cNvPr id="5" name="object 5"/>
          <p:cNvSpPr/>
          <p:nvPr/>
        </p:nvSpPr>
        <p:spPr>
          <a:xfrm>
            <a:off x="3200400" y="121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46830" y="1273809"/>
            <a:ext cx="337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H0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600" y="121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121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0284" y="1241805"/>
            <a:ext cx="39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H1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57600" y="1447800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1000" y="2819400"/>
          <a:ext cx="1371600" cy="1444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40640" algn="r">
                        <a:lnSpc>
                          <a:spcPts val="1370"/>
                        </a:lnSpc>
                        <a:spcBef>
                          <a:spcPts val="330"/>
                        </a:spcBef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37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89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H0 Send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Pkt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657600" y="11049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381000" y="0"/>
                </a:moveTo>
                <a:lnTo>
                  <a:pt x="381000" y="381000"/>
                </a:lnTo>
                <a:lnTo>
                  <a:pt x="502920" y="228600"/>
                </a:lnTo>
                <a:lnTo>
                  <a:pt x="419100" y="228600"/>
                </a:lnTo>
                <a:lnTo>
                  <a:pt x="419100" y="152400"/>
                </a:lnTo>
                <a:lnTo>
                  <a:pt x="502920" y="152400"/>
                </a:lnTo>
                <a:lnTo>
                  <a:pt x="381000" y="0"/>
                </a:lnTo>
                <a:close/>
              </a:path>
              <a:path w="533400" h="381000">
                <a:moveTo>
                  <a:pt x="381000" y="152400"/>
                </a:moveTo>
                <a:lnTo>
                  <a:pt x="0" y="1524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152400"/>
                </a:lnTo>
                <a:close/>
              </a:path>
              <a:path w="533400" h="381000">
                <a:moveTo>
                  <a:pt x="502920" y="152400"/>
                </a:moveTo>
                <a:lnTo>
                  <a:pt x="419100" y="152400"/>
                </a:lnTo>
                <a:lnTo>
                  <a:pt x="419100" y="228600"/>
                </a:lnTo>
                <a:lnTo>
                  <a:pt x="502920" y="228600"/>
                </a:lnTo>
                <a:lnTo>
                  <a:pt x="533400" y="190500"/>
                </a:lnTo>
                <a:lnTo>
                  <a:pt x="50292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33600" y="2819400"/>
          <a:ext cx="1371600" cy="144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40005" algn="r">
                        <a:lnSpc>
                          <a:spcPts val="1370"/>
                        </a:lnSpc>
                        <a:spcBef>
                          <a:spcPts val="330"/>
                        </a:spcBef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37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527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H1 Recv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Pkt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2705" algn="r">
                        <a:lnSpc>
                          <a:spcPts val="1295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ts val="1295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H0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Retrans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35">
                <a:tc>
                  <a:txBody>
                    <a:bodyPr/>
                    <a:lstStyle/>
                    <a:p>
                      <a:pPr marR="52705" algn="r">
                        <a:lnSpc>
                          <a:spcPts val="1245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245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410200" y="11049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381000" y="0"/>
                </a:moveTo>
                <a:lnTo>
                  <a:pt x="381000" y="381000"/>
                </a:lnTo>
                <a:lnTo>
                  <a:pt x="502920" y="228600"/>
                </a:lnTo>
                <a:lnTo>
                  <a:pt x="419100" y="228600"/>
                </a:lnTo>
                <a:lnTo>
                  <a:pt x="419100" y="152400"/>
                </a:lnTo>
                <a:lnTo>
                  <a:pt x="502920" y="152400"/>
                </a:lnTo>
                <a:lnTo>
                  <a:pt x="381000" y="0"/>
                </a:lnTo>
                <a:close/>
              </a:path>
              <a:path w="533400" h="381000">
                <a:moveTo>
                  <a:pt x="381000" y="152400"/>
                </a:moveTo>
                <a:lnTo>
                  <a:pt x="0" y="1524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152400"/>
                </a:lnTo>
                <a:close/>
              </a:path>
              <a:path w="533400" h="381000">
                <a:moveTo>
                  <a:pt x="502920" y="152400"/>
                </a:moveTo>
                <a:lnTo>
                  <a:pt x="419100" y="152400"/>
                </a:lnTo>
                <a:lnTo>
                  <a:pt x="419100" y="228600"/>
                </a:lnTo>
                <a:lnTo>
                  <a:pt x="502920" y="228600"/>
                </a:lnTo>
                <a:lnTo>
                  <a:pt x="533400" y="190500"/>
                </a:lnTo>
                <a:lnTo>
                  <a:pt x="50292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715000" y="2819400"/>
          <a:ext cx="1371600" cy="1444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39370" algn="r">
                        <a:lnSpc>
                          <a:spcPts val="1370"/>
                        </a:lnSpc>
                        <a:spcBef>
                          <a:spcPts val="330"/>
                        </a:spcBef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37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52705" algn="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H0 Recv</a:t>
                      </a:r>
                      <a:r>
                        <a:rPr sz="1200" spc="-1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52705" algn="r">
                        <a:lnSpc>
                          <a:spcPts val="1295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295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H0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Retrans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35">
                <a:tc>
                  <a:txBody>
                    <a:bodyPr/>
                    <a:lstStyle/>
                    <a:p>
                      <a:pPr marR="52069" algn="r">
                        <a:lnSpc>
                          <a:spcPts val="1245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45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657600" y="14859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152400" y="0"/>
                </a:moveTo>
                <a:lnTo>
                  <a:pt x="0" y="190500"/>
                </a:lnTo>
                <a:lnTo>
                  <a:pt x="152400" y="381000"/>
                </a:lnTo>
                <a:lnTo>
                  <a:pt x="152400" y="228600"/>
                </a:lnTo>
                <a:lnTo>
                  <a:pt x="114300" y="228600"/>
                </a:lnTo>
                <a:lnTo>
                  <a:pt x="114300" y="1524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  <a:path w="533400" h="381000">
                <a:moveTo>
                  <a:pt x="152400" y="152400"/>
                </a:moveTo>
                <a:lnTo>
                  <a:pt x="114300" y="152400"/>
                </a:lnTo>
                <a:lnTo>
                  <a:pt x="114300" y="228600"/>
                </a:lnTo>
                <a:lnTo>
                  <a:pt x="152400" y="228600"/>
                </a:lnTo>
                <a:lnTo>
                  <a:pt x="152400" y="152400"/>
                </a:lnTo>
                <a:close/>
              </a:path>
              <a:path w="533400" h="381000">
                <a:moveTo>
                  <a:pt x="533400" y="152400"/>
                </a:moveTo>
                <a:lnTo>
                  <a:pt x="152400" y="152400"/>
                </a:lnTo>
                <a:lnTo>
                  <a:pt x="152400" y="228600"/>
                </a:lnTo>
                <a:lnTo>
                  <a:pt x="533400" y="228600"/>
                </a:lnTo>
                <a:lnTo>
                  <a:pt x="53340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962400" y="2819400"/>
          <a:ext cx="1371600" cy="1444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40005" algn="r">
                        <a:lnSpc>
                          <a:spcPts val="1370"/>
                        </a:lnSpc>
                        <a:spcBef>
                          <a:spcPts val="330"/>
                        </a:spcBef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37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52069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H1 Send</a:t>
                      </a:r>
                      <a:r>
                        <a:rPr sz="1200" spc="-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94">
                <a:tc>
                  <a:txBody>
                    <a:bodyPr/>
                    <a:lstStyle/>
                    <a:p>
                      <a:pPr marR="52069" algn="r">
                        <a:lnSpc>
                          <a:spcPts val="1295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95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H0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Retrans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35">
                <a:tc>
                  <a:txBody>
                    <a:bodyPr/>
                    <a:lstStyle/>
                    <a:p>
                      <a:pPr marR="52705" algn="r">
                        <a:lnSpc>
                          <a:spcPts val="1245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45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5410200" y="14859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152400" y="0"/>
                </a:moveTo>
                <a:lnTo>
                  <a:pt x="0" y="190500"/>
                </a:lnTo>
                <a:lnTo>
                  <a:pt x="152400" y="381000"/>
                </a:lnTo>
                <a:lnTo>
                  <a:pt x="152400" y="228600"/>
                </a:lnTo>
                <a:lnTo>
                  <a:pt x="114300" y="228600"/>
                </a:lnTo>
                <a:lnTo>
                  <a:pt x="114300" y="1524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  <a:path w="533400" h="381000">
                <a:moveTo>
                  <a:pt x="152400" y="152400"/>
                </a:moveTo>
                <a:lnTo>
                  <a:pt x="114300" y="152400"/>
                </a:lnTo>
                <a:lnTo>
                  <a:pt x="114300" y="228600"/>
                </a:lnTo>
                <a:lnTo>
                  <a:pt x="152400" y="228600"/>
                </a:lnTo>
                <a:lnTo>
                  <a:pt x="152400" y="152400"/>
                </a:lnTo>
                <a:close/>
              </a:path>
              <a:path w="533400" h="381000">
                <a:moveTo>
                  <a:pt x="533400" y="152400"/>
                </a:moveTo>
                <a:lnTo>
                  <a:pt x="152400" y="152400"/>
                </a:lnTo>
                <a:lnTo>
                  <a:pt x="152400" y="228600"/>
                </a:lnTo>
                <a:lnTo>
                  <a:pt x="533400" y="228600"/>
                </a:lnTo>
                <a:lnTo>
                  <a:pt x="53340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391400" y="2819400"/>
          <a:ext cx="1371600" cy="1444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39370" algn="r">
                        <a:lnSpc>
                          <a:spcPts val="1370"/>
                        </a:lnSpc>
                        <a:spcBef>
                          <a:spcPts val="330"/>
                        </a:spcBef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37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Event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52705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H0 Send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Pkt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35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4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657600" y="11049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381000" y="0"/>
                </a:moveTo>
                <a:lnTo>
                  <a:pt x="381000" y="381000"/>
                </a:lnTo>
                <a:lnTo>
                  <a:pt x="502920" y="228600"/>
                </a:lnTo>
                <a:lnTo>
                  <a:pt x="419100" y="228600"/>
                </a:lnTo>
                <a:lnTo>
                  <a:pt x="419100" y="152400"/>
                </a:lnTo>
                <a:lnTo>
                  <a:pt x="502920" y="152400"/>
                </a:lnTo>
                <a:lnTo>
                  <a:pt x="381000" y="0"/>
                </a:lnTo>
                <a:close/>
              </a:path>
              <a:path w="533400" h="381000">
                <a:moveTo>
                  <a:pt x="381000" y="152400"/>
                </a:moveTo>
                <a:lnTo>
                  <a:pt x="0" y="1524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152400"/>
                </a:lnTo>
                <a:close/>
              </a:path>
              <a:path w="533400" h="381000">
                <a:moveTo>
                  <a:pt x="502920" y="152400"/>
                </a:moveTo>
                <a:lnTo>
                  <a:pt x="419100" y="152400"/>
                </a:lnTo>
                <a:lnTo>
                  <a:pt x="419100" y="228600"/>
                </a:lnTo>
                <a:lnTo>
                  <a:pt x="502920" y="228600"/>
                </a:lnTo>
                <a:lnTo>
                  <a:pt x="533400" y="190500"/>
                </a:lnTo>
                <a:lnTo>
                  <a:pt x="50292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3359" y="4876800"/>
            <a:ext cx="8686800" cy="1813560"/>
          </a:xfrm>
          <a:prstGeom prst="rect">
            <a:avLst/>
          </a:prstGeom>
          <a:solidFill>
            <a:srgbClr val="FCE2B9"/>
          </a:solidFill>
          <a:ln w="1219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432434" indent="-343535">
              <a:lnSpc>
                <a:spcPct val="100000"/>
              </a:lnSpc>
              <a:spcBef>
                <a:spcPts val="300"/>
              </a:spcBef>
              <a:buChar char="•"/>
              <a:tabLst>
                <a:tab pos="432434" algn="l"/>
                <a:tab pos="433070" algn="l"/>
              </a:tabLst>
            </a:pPr>
            <a:r>
              <a:rPr sz="2000" dirty="0">
                <a:latin typeface="Arial"/>
                <a:cs typeface="Arial"/>
              </a:rPr>
              <a:t>Simulator maintains </a:t>
            </a:r>
            <a:r>
              <a:rPr sz="2000" b="1" i="1" dirty="0">
                <a:latin typeface="Arial"/>
                <a:cs typeface="Arial"/>
              </a:rPr>
              <a:t>event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marL="432434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432434" algn="l"/>
                <a:tab pos="433070" algn="l"/>
              </a:tabLst>
            </a:pPr>
            <a:r>
              <a:rPr sz="2000" dirty="0">
                <a:latin typeface="Arial"/>
                <a:cs typeface="Arial"/>
              </a:rPr>
              <a:t>Events processed in </a:t>
            </a:r>
            <a:r>
              <a:rPr sz="2000" b="1" dirty="0">
                <a:latin typeface="Arial"/>
                <a:cs typeface="Arial"/>
              </a:rPr>
              <a:t>simulation time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432434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32434" algn="l"/>
                <a:tab pos="433070" algn="l"/>
              </a:tabLst>
            </a:pPr>
            <a:r>
              <a:rPr sz="2000" b="1" dirty="0">
                <a:latin typeface="Arial"/>
                <a:cs typeface="Arial"/>
              </a:rPr>
              <a:t>Processing </a:t>
            </a:r>
            <a:r>
              <a:rPr sz="2000" b="1" spc="-5" dirty="0">
                <a:latin typeface="Arial"/>
                <a:cs typeface="Arial"/>
              </a:rPr>
              <a:t>events </a:t>
            </a:r>
            <a:r>
              <a:rPr sz="2000" dirty="0">
                <a:latin typeface="Arial"/>
                <a:cs typeface="Arial"/>
              </a:rPr>
              <a:t>may </a:t>
            </a:r>
            <a:r>
              <a:rPr sz="2000" b="1" dirty="0">
                <a:latin typeface="Arial"/>
                <a:cs typeface="Arial"/>
              </a:rPr>
              <a:t>generate </a:t>
            </a:r>
            <a:r>
              <a:rPr sz="2000" b="1" spc="-5" dirty="0">
                <a:latin typeface="Arial"/>
                <a:cs typeface="Arial"/>
              </a:rPr>
              <a:t>new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  <a:p>
            <a:pPr marL="432434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432434" algn="l"/>
                <a:tab pos="433070" algn="l"/>
              </a:tabLst>
            </a:pPr>
            <a:r>
              <a:rPr sz="2000" dirty="0">
                <a:latin typeface="Arial"/>
                <a:cs typeface="Arial"/>
              </a:rPr>
              <a:t>Complete when </a:t>
            </a:r>
            <a:r>
              <a:rPr sz="2000" b="1" spc="-5" dirty="0">
                <a:latin typeface="Arial"/>
                <a:cs typeface="Arial"/>
              </a:rPr>
              <a:t>event list </a:t>
            </a:r>
            <a:r>
              <a:rPr sz="2000" b="1" dirty="0">
                <a:latin typeface="Arial"/>
                <a:cs typeface="Arial"/>
              </a:rPr>
              <a:t>is empty </a:t>
            </a:r>
            <a:r>
              <a:rPr sz="2000" dirty="0">
                <a:latin typeface="Arial"/>
                <a:cs typeface="Arial"/>
              </a:rPr>
              <a:t>(or some other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termination</a:t>
            </a:r>
            <a:endParaRPr sz="200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condition)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705" y="833755"/>
            <a:ext cx="71100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Multiple </a:t>
            </a:r>
            <a:r>
              <a:rPr sz="2600" b="1" spc="5" dirty="0">
                <a:solidFill>
                  <a:srgbClr val="FF0000"/>
                </a:solidFill>
                <a:latin typeface="Arial"/>
                <a:cs typeface="Arial"/>
              </a:rPr>
              <a:t>queues,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multiple servers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6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parallel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3209" y="638627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ECECE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116" y="2142744"/>
            <a:ext cx="7144511" cy="3715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77" y="69291"/>
            <a:ext cx="5913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Parallel and Distributed</a:t>
            </a:r>
            <a:r>
              <a:rPr sz="2800" u="none" spc="50" dirty="0"/>
              <a:t> </a:t>
            </a:r>
            <a:r>
              <a:rPr sz="2800" u="none" spc="-5" dirty="0"/>
              <a:t>Simulation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800600" y="4876800"/>
            <a:ext cx="4191000" cy="1626235"/>
          </a:xfrm>
          <a:custGeom>
            <a:avLst/>
            <a:gdLst/>
            <a:ahLst/>
            <a:cxnLst/>
            <a:rect l="l" t="t" r="r" b="b"/>
            <a:pathLst>
              <a:path w="4191000" h="1626234">
                <a:moveTo>
                  <a:pt x="0" y="1626108"/>
                </a:moveTo>
                <a:lnTo>
                  <a:pt x="4191000" y="1626108"/>
                </a:lnTo>
                <a:lnTo>
                  <a:pt x="4191000" y="0"/>
                </a:lnTo>
                <a:lnTo>
                  <a:pt x="0" y="0"/>
                </a:lnTo>
                <a:lnTo>
                  <a:pt x="0" y="1626108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4876800"/>
            <a:ext cx="4191000" cy="1626235"/>
          </a:xfrm>
          <a:custGeom>
            <a:avLst/>
            <a:gdLst/>
            <a:ahLst/>
            <a:cxnLst/>
            <a:rect l="l" t="t" r="r" b="b"/>
            <a:pathLst>
              <a:path w="4191000" h="1626234">
                <a:moveTo>
                  <a:pt x="0" y="1626108"/>
                </a:moveTo>
                <a:lnTo>
                  <a:pt x="4191000" y="1626108"/>
                </a:lnTo>
                <a:lnTo>
                  <a:pt x="4191000" y="0"/>
                </a:lnTo>
                <a:lnTo>
                  <a:pt x="0" y="0"/>
                </a:lnTo>
                <a:lnTo>
                  <a:pt x="0" y="16261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9340" y="4901641"/>
            <a:ext cx="4035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93215" algn="l"/>
                <a:tab pos="3103880" algn="l"/>
              </a:tabLst>
            </a:pPr>
            <a:r>
              <a:rPr sz="2000" b="1" dirty="0">
                <a:latin typeface="Arial"/>
                <a:cs typeface="Arial"/>
              </a:rPr>
              <a:t>Dis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b</a:t>
            </a:r>
            <a:r>
              <a:rPr sz="2000" b="1" spc="-2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ted	si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u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	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ol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340" y="5207000"/>
            <a:ext cx="40373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the execution of a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sz="2000" dirty="0">
                <a:latin typeface="Arial"/>
                <a:cs typeface="Arial"/>
              </a:rPr>
              <a:t>simulation  program</a:t>
            </a:r>
            <a:r>
              <a:rPr sz="2000" spc="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collection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loosely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340" y="5816600"/>
            <a:ext cx="4036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  <a:tab pos="2693035" algn="l"/>
                <a:tab pos="354393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pled	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roc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ssors	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	P</a:t>
            </a:r>
            <a:r>
              <a:rPr sz="2000" spc="-1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40" y="6121400"/>
            <a:ext cx="39135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interconnected by a LAN 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WAN).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9171" y="2967227"/>
            <a:ext cx="276225" cy="44450"/>
          </a:xfrm>
          <a:custGeom>
            <a:avLst/>
            <a:gdLst/>
            <a:ahLst/>
            <a:cxnLst/>
            <a:rect l="l" t="t" r="r" b="b"/>
            <a:pathLst>
              <a:path w="276225" h="44450">
                <a:moveTo>
                  <a:pt x="0" y="0"/>
                </a:moveTo>
                <a:lnTo>
                  <a:pt x="275844" y="441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6332" y="3011423"/>
            <a:ext cx="139065" cy="177165"/>
          </a:xfrm>
          <a:custGeom>
            <a:avLst/>
            <a:gdLst/>
            <a:ahLst/>
            <a:cxnLst/>
            <a:rect l="l" t="t" r="r" b="b"/>
            <a:pathLst>
              <a:path w="139065" h="177164">
                <a:moveTo>
                  <a:pt x="0" y="176784"/>
                </a:moveTo>
                <a:lnTo>
                  <a:pt x="1386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9171" y="2967227"/>
            <a:ext cx="137160" cy="220979"/>
          </a:xfrm>
          <a:custGeom>
            <a:avLst/>
            <a:gdLst/>
            <a:ahLst/>
            <a:cxnLst/>
            <a:rect l="l" t="t" r="r" b="b"/>
            <a:pathLst>
              <a:path w="137160" h="220980">
                <a:moveTo>
                  <a:pt x="137160" y="22098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3616" y="3320796"/>
            <a:ext cx="276225" cy="44450"/>
          </a:xfrm>
          <a:custGeom>
            <a:avLst/>
            <a:gdLst/>
            <a:ahLst/>
            <a:cxnLst/>
            <a:rect l="l" t="t" r="r" b="b"/>
            <a:pathLst>
              <a:path w="276225" h="44450">
                <a:moveTo>
                  <a:pt x="0" y="0"/>
                </a:moveTo>
                <a:lnTo>
                  <a:pt x="275843" y="4419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2300" y="3364991"/>
            <a:ext cx="137160" cy="177165"/>
          </a:xfrm>
          <a:custGeom>
            <a:avLst/>
            <a:gdLst/>
            <a:ahLst/>
            <a:cxnLst/>
            <a:rect l="l" t="t" r="r" b="b"/>
            <a:pathLst>
              <a:path w="137159" h="177164">
                <a:moveTo>
                  <a:pt x="0" y="176784"/>
                </a:moveTo>
                <a:lnTo>
                  <a:pt x="13715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3616" y="3320796"/>
            <a:ext cx="139065" cy="220979"/>
          </a:xfrm>
          <a:custGeom>
            <a:avLst/>
            <a:gdLst/>
            <a:ahLst/>
            <a:cxnLst/>
            <a:rect l="l" t="t" r="r" b="b"/>
            <a:pathLst>
              <a:path w="139065" h="220979">
                <a:moveTo>
                  <a:pt x="138683" y="220979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09459" y="2615183"/>
            <a:ext cx="184785" cy="132715"/>
          </a:xfrm>
          <a:custGeom>
            <a:avLst/>
            <a:gdLst/>
            <a:ahLst/>
            <a:cxnLst/>
            <a:rect l="l" t="t" r="r" b="b"/>
            <a:pathLst>
              <a:path w="184784" h="132714">
                <a:moveTo>
                  <a:pt x="0" y="132587"/>
                </a:moveTo>
                <a:lnTo>
                  <a:pt x="18440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05016" y="2747772"/>
            <a:ext cx="504825" cy="264160"/>
          </a:xfrm>
          <a:custGeom>
            <a:avLst/>
            <a:gdLst/>
            <a:ahLst/>
            <a:cxnLst/>
            <a:rect l="l" t="t" r="r" b="b"/>
            <a:pathLst>
              <a:path w="504825" h="264160">
                <a:moveTo>
                  <a:pt x="0" y="263651"/>
                </a:moveTo>
                <a:lnTo>
                  <a:pt x="50444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5016" y="3011423"/>
            <a:ext cx="228600" cy="309880"/>
          </a:xfrm>
          <a:custGeom>
            <a:avLst/>
            <a:gdLst/>
            <a:ahLst/>
            <a:cxnLst/>
            <a:rect l="l" t="t" r="r" b="b"/>
            <a:pathLst>
              <a:path w="228600" h="309879">
                <a:moveTo>
                  <a:pt x="0" y="0"/>
                </a:moveTo>
                <a:lnTo>
                  <a:pt x="228600" y="30937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66332" y="3188207"/>
            <a:ext cx="506095" cy="353695"/>
          </a:xfrm>
          <a:custGeom>
            <a:avLst/>
            <a:gdLst/>
            <a:ahLst/>
            <a:cxnLst/>
            <a:rect l="l" t="t" r="r" b="b"/>
            <a:pathLst>
              <a:path w="506095" h="353695">
                <a:moveTo>
                  <a:pt x="0" y="0"/>
                </a:moveTo>
                <a:lnTo>
                  <a:pt x="505967" y="35356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44028" y="2878835"/>
            <a:ext cx="93345" cy="265430"/>
          </a:xfrm>
          <a:custGeom>
            <a:avLst/>
            <a:gdLst/>
            <a:ahLst/>
            <a:cxnLst/>
            <a:rect l="l" t="t" r="r" b="b"/>
            <a:pathLst>
              <a:path w="93345" h="265430">
                <a:moveTo>
                  <a:pt x="0" y="0"/>
                </a:moveTo>
                <a:lnTo>
                  <a:pt x="92964" y="26517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9459" y="2747772"/>
            <a:ext cx="828040" cy="396240"/>
          </a:xfrm>
          <a:custGeom>
            <a:avLst/>
            <a:gdLst/>
            <a:ahLst/>
            <a:cxnLst/>
            <a:rect l="l" t="t" r="r" b="b"/>
            <a:pathLst>
              <a:path w="828040" h="396239">
                <a:moveTo>
                  <a:pt x="0" y="0"/>
                </a:moveTo>
                <a:lnTo>
                  <a:pt x="827532" y="39623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3864" y="2615183"/>
            <a:ext cx="550545" cy="264160"/>
          </a:xfrm>
          <a:custGeom>
            <a:avLst/>
            <a:gdLst/>
            <a:ahLst/>
            <a:cxnLst/>
            <a:rect l="l" t="t" r="r" b="b"/>
            <a:pathLst>
              <a:path w="550545" h="264160">
                <a:moveTo>
                  <a:pt x="0" y="0"/>
                </a:moveTo>
                <a:lnTo>
                  <a:pt x="550163" y="26365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09459" y="3144011"/>
            <a:ext cx="828040" cy="220979"/>
          </a:xfrm>
          <a:custGeom>
            <a:avLst/>
            <a:gdLst/>
            <a:ahLst/>
            <a:cxnLst/>
            <a:rect l="l" t="t" r="r" b="b"/>
            <a:pathLst>
              <a:path w="828040" h="220979">
                <a:moveTo>
                  <a:pt x="0" y="220979"/>
                </a:moveTo>
                <a:lnTo>
                  <a:pt x="82753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7355" y="2916935"/>
            <a:ext cx="103632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4515" y="3137916"/>
            <a:ext cx="103632" cy="10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1676" y="2961132"/>
            <a:ext cx="105155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57643" y="2697479"/>
            <a:ext cx="103631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40523" y="2564892"/>
            <a:ext cx="105155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92211" y="2830067"/>
            <a:ext cx="103632" cy="99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83652" y="3093720"/>
            <a:ext cx="105155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81800" y="3270503"/>
            <a:ext cx="103631" cy="10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20483" y="3491484"/>
            <a:ext cx="103632" cy="10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57643" y="3314700"/>
            <a:ext cx="103631" cy="10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0488" y="2791967"/>
            <a:ext cx="551815" cy="528955"/>
          </a:xfrm>
          <a:custGeom>
            <a:avLst/>
            <a:gdLst/>
            <a:ahLst/>
            <a:cxnLst/>
            <a:rect l="l" t="t" r="r" b="b"/>
            <a:pathLst>
              <a:path w="551815" h="528954">
                <a:moveTo>
                  <a:pt x="0" y="264414"/>
                </a:moveTo>
                <a:lnTo>
                  <a:pt x="4442" y="216880"/>
                </a:lnTo>
                <a:lnTo>
                  <a:pt x="17251" y="172144"/>
                </a:lnTo>
                <a:lnTo>
                  <a:pt x="37648" y="130951"/>
                </a:lnTo>
                <a:lnTo>
                  <a:pt x="64856" y="94047"/>
                </a:lnTo>
                <a:lnTo>
                  <a:pt x="98098" y="62180"/>
                </a:lnTo>
                <a:lnTo>
                  <a:pt x="136595" y="36096"/>
                </a:lnTo>
                <a:lnTo>
                  <a:pt x="179570" y="16540"/>
                </a:lnTo>
                <a:lnTo>
                  <a:pt x="226246" y="4259"/>
                </a:lnTo>
                <a:lnTo>
                  <a:pt x="275844" y="0"/>
                </a:lnTo>
                <a:lnTo>
                  <a:pt x="325441" y="4259"/>
                </a:lnTo>
                <a:lnTo>
                  <a:pt x="372117" y="16540"/>
                </a:lnTo>
                <a:lnTo>
                  <a:pt x="415092" y="36096"/>
                </a:lnTo>
                <a:lnTo>
                  <a:pt x="453589" y="62180"/>
                </a:lnTo>
                <a:lnTo>
                  <a:pt x="486831" y="94047"/>
                </a:lnTo>
                <a:lnTo>
                  <a:pt x="514039" y="130951"/>
                </a:lnTo>
                <a:lnTo>
                  <a:pt x="534436" y="172144"/>
                </a:lnTo>
                <a:lnTo>
                  <a:pt x="547245" y="216880"/>
                </a:lnTo>
                <a:lnTo>
                  <a:pt x="551688" y="264414"/>
                </a:lnTo>
                <a:lnTo>
                  <a:pt x="547245" y="311947"/>
                </a:lnTo>
                <a:lnTo>
                  <a:pt x="534436" y="356683"/>
                </a:lnTo>
                <a:lnTo>
                  <a:pt x="514039" y="397876"/>
                </a:lnTo>
                <a:lnTo>
                  <a:pt x="486831" y="434780"/>
                </a:lnTo>
                <a:lnTo>
                  <a:pt x="453589" y="466647"/>
                </a:lnTo>
                <a:lnTo>
                  <a:pt x="415092" y="492731"/>
                </a:lnTo>
                <a:lnTo>
                  <a:pt x="372117" y="512287"/>
                </a:lnTo>
                <a:lnTo>
                  <a:pt x="325441" y="524568"/>
                </a:lnTo>
                <a:lnTo>
                  <a:pt x="275844" y="528828"/>
                </a:lnTo>
                <a:lnTo>
                  <a:pt x="226246" y="524568"/>
                </a:lnTo>
                <a:lnTo>
                  <a:pt x="179570" y="512287"/>
                </a:lnTo>
                <a:lnTo>
                  <a:pt x="136595" y="492731"/>
                </a:lnTo>
                <a:lnTo>
                  <a:pt x="98098" y="466647"/>
                </a:lnTo>
                <a:lnTo>
                  <a:pt x="64856" y="434780"/>
                </a:lnTo>
                <a:lnTo>
                  <a:pt x="37648" y="397876"/>
                </a:lnTo>
                <a:lnTo>
                  <a:pt x="17251" y="356683"/>
                </a:lnTo>
                <a:lnTo>
                  <a:pt x="4442" y="311947"/>
                </a:lnTo>
                <a:lnTo>
                  <a:pt x="0" y="264414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6456" y="3144011"/>
            <a:ext cx="550545" cy="530860"/>
          </a:xfrm>
          <a:custGeom>
            <a:avLst/>
            <a:gdLst/>
            <a:ahLst/>
            <a:cxnLst/>
            <a:rect l="l" t="t" r="r" b="b"/>
            <a:pathLst>
              <a:path w="550545" h="530860">
                <a:moveTo>
                  <a:pt x="0" y="265175"/>
                </a:moveTo>
                <a:lnTo>
                  <a:pt x="4432" y="217515"/>
                </a:lnTo>
                <a:lnTo>
                  <a:pt x="17213" y="172656"/>
                </a:lnTo>
                <a:lnTo>
                  <a:pt x="37563" y="131346"/>
                </a:lnTo>
                <a:lnTo>
                  <a:pt x="64706" y="94335"/>
                </a:lnTo>
                <a:lnTo>
                  <a:pt x="97863" y="62373"/>
                </a:lnTo>
                <a:lnTo>
                  <a:pt x="136256" y="36209"/>
                </a:lnTo>
                <a:lnTo>
                  <a:pt x="179109" y="16592"/>
                </a:lnTo>
                <a:lnTo>
                  <a:pt x="225643" y="4273"/>
                </a:lnTo>
                <a:lnTo>
                  <a:pt x="275082" y="0"/>
                </a:lnTo>
                <a:lnTo>
                  <a:pt x="324520" y="4273"/>
                </a:lnTo>
                <a:lnTo>
                  <a:pt x="371054" y="16592"/>
                </a:lnTo>
                <a:lnTo>
                  <a:pt x="413907" y="36209"/>
                </a:lnTo>
                <a:lnTo>
                  <a:pt x="452300" y="62373"/>
                </a:lnTo>
                <a:lnTo>
                  <a:pt x="485457" y="94335"/>
                </a:lnTo>
                <a:lnTo>
                  <a:pt x="512600" y="131346"/>
                </a:lnTo>
                <a:lnTo>
                  <a:pt x="532950" y="172656"/>
                </a:lnTo>
                <a:lnTo>
                  <a:pt x="545731" y="217515"/>
                </a:lnTo>
                <a:lnTo>
                  <a:pt x="550164" y="265175"/>
                </a:lnTo>
                <a:lnTo>
                  <a:pt x="545731" y="312836"/>
                </a:lnTo>
                <a:lnTo>
                  <a:pt x="532950" y="357695"/>
                </a:lnTo>
                <a:lnTo>
                  <a:pt x="512600" y="399005"/>
                </a:lnTo>
                <a:lnTo>
                  <a:pt x="485457" y="436016"/>
                </a:lnTo>
                <a:lnTo>
                  <a:pt x="452300" y="467978"/>
                </a:lnTo>
                <a:lnTo>
                  <a:pt x="413907" y="494142"/>
                </a:lnTo>
                <a:lnTo>
                  <a:pt x="371054" y="513759"/>
                </a:lnTo>
                <a:lnTo>
                  <a:pt x="324520" y="526078"/>
                </a:lnTo>
                <a:lnTo>
                  <a:pt x="275082" y="530351"/>
                </a:lnTo>
                <a:lnTo>
                  <a:pt x="225643" y="526078"/>
                </a:lnTo>
                <a:lnTo>
                  <a:pt x="179109" y="513759"/>
                </a:lnTo>
                <a:lnTo>
                  <a:pt x="136256" y="494142"/>
                </a:lnTo>
                <a:lnTo>
                  <a:pt x="97863" y="467978"/>
                </a:lnTo>
                <a:lnTo>
                  <a:pt x="64706" y="436016"/>
                </a:lnTo>
                <a:lnTo>
                  <a:pt x="37563" y="399005"/>
                </a:lnTo>
                <a:lnTo>
                  <a:pt x="17213" y="357695"/>
                </a:lnTo>
                <a:lnTo>
                  <a:pt x="4432" y="312836"/>
                </a:lnTo>
                <a:lnTo>
                  <a:pt x="0" y="265175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15428" y="2791967"/>
            <a:ext cx="504825" cy="485140"/>
          </a:xfrm>
          <a:custGeom>
            <a:avLst/>
            <a:gdLst/>
            <a:ahLst/>
            <a:cxnLst/>
            <a:rect l="l" t="t" r="r" b="b"/>
            <a:pathLst>
              <a:path w="504825" h="485139">
                <a:moveTo>
                  <a:pt x="0" y="242316"/>
                </a:moveTo>
                <a:lnTo>
                  <a:pt x="5123" y="193472"/>
                </a:lnTo>
                <a:lnTo>
                  <a:pt x="19817" y="147982"/>
                </a:lnTo>
                <a:lnTo>
                  <a:pt x="43070" y="106821"/>
                </a:lnTo>
                <a:lnTo>
                  <a:pt x="73866" y="70961"/>
                </a:lnTo>
                <a:lnTo>
                  <a:pt x="111193" y="41375"/>
                </a:lnTo>
                <a:lnTo>
                  <a:pt x="154037" y="19038"/>
                </a:lnTo>
                <a:lnTo>
                  <a:pt x="201384" y="4921"/>
                </a:lnTo>
                <a:lnTo>
                  <a:pt x="252222" y="0"/>
                </a:lnTo>
                <a:lnTo>
                  <a:pt x="303059" y="4921"/>
                </a:lnTo>
                <a:lnTo>
                  <a:pt x="350406" y="19038"/>
                </a:lnTo>
                <a:lnTo>
                  <a:pt x="393250" y="41375"/>
                </a:lnTo>
                <a:lnTo>
                  <a:pt x="430577" y="70961"/>
                </a:lnTo>
                <a:lnTo>
                  <a:pt x="461373" y="106821"/>
                </a:lnTo>
                <a:lnTo>
                  <a:pt x="484626" y="147982"/>
                </a:lnTo>
                <a:lnTo>
                  <a:pt x="499320" y="193472"/>
                </a:lnTo>
                <a:lnTo>
                  <a:pt x="504444" y="242316"/>
                </a:lnTo>
                <a:lnTo>
                  <a:pt x="499320" y="291159"/>
                </a:lnTo>
                <a:lnTo>
                  <a:pt x="484626" y="336649"/>
                </a:lnTo>
                <a:lnTo>
                  <a:pt x="461373" y="377810"/>
                </a:lnTo>
                <a:lnTo>
                  <a:pt x="430577" y="413670"/>
                </a:lnTo>
                <a:lnTo>
                  <a:pt x="393250" y="443256"/>
                </a:lnTo>
                <a:lnTo>
                  <a:pt x="350406" y="465593"/>
                </a:lnTo>
                <a:lnTo>
                  <a:pt x="303059" y="479710"/>
                </a:lnTo>
                <a:lnTo>
                  <a:pt x="252222" y="484632"/>
                </a:lnTo>
                <a:lnTo>
                  <a:pt x="201384" y="479710"/>
                </a:lnTo>
                <a:lnTo>
                  <a:pt x="154037" y="465593"/>
                </a:lnTo>
                <a:lnTo>
                  <a:pt x="111193" y="443256"/>
                </a:lnTo>
                <a:lnTo>
                  <a:pt x="73866" y="413670"/>
                </a:lnTo>
                <a:lnTo>
                  <a:pt x="43070" y="377810"/>
                </a:lnTo>
                <a:lnTo>
                  <a:pt x="19817" y="336649"/>
                </a:lnTo>
                <a:lnTo>
                  <a:pt x="5123" y="291159"/>
                </a:lnTo>
                <a:lnTo>
                  <a:pt x="0" y="242316"/>
                </a:lnTo>
                <a:close/>
              </a:path>
            </a:pathLst>
          </a:custGeom>
          <a:ln w="1219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26580" y="2438400"/>
            <a:ext cx="504825" cy="485140"/>
          </a:xfrm>
          <a:custGeom>
            <a:avLst/>
            <a:gdLst/>
            <a:ahLst/>
            <a:cxnLst/>
            <a:rect l="l" t="t" r="r" b="b"/>
            <a:pathLst>
              <a:path w="504825" h="485139">
                <a:moveTo>
                  <a:pt x="0" y="242315"/>
                </a:moveTo>
                <a:lnTo>
                  <a:pt x="5123" y="193472"/>
                </a:lnTo>
                <a:lnTo>
                  <a:pt x="19817" y="147982"/>
                </a:lnTo>
                <a:lnTo>
                  <a:pt x="43070" y="106821"/>
                </a:lnTo>
                <a:lnTo>
                  <a:pt x="73866" y="70961"/>
                </a:lnTo>
                <a:lnTo>
                  <a:pt x="111193" y="41375"/>
                </a:lnTo>
                <a:lnTo>
                  <a:pt x="154037" y="19038"/>
                </a:lnTo>
                <a:lnTo>
                  <a:pt x="201384" y="4921"/>
                </a:lnTo>
                <a:lnTo>
                  <a:pt x="252222" y="0"/>
                </a:lnTo>
                <a:lnTo>
                  <a:pt x="303059" y="4921"/>
                </a:lnTo>
                <a:lnTo>
                  <a:pt x="350406" y="19038"/>
                </a:lnTo>
                <a:lnTo>
                  <a:pt x="393250" y="41375"/>
                </a:lnTo>
                <a:lnTo>
                  <a:pt x="430577" y="70961"/>
                </a:lnTo>
                <a:lnTo>
                  <a:pt x="461373" y="106821"/>
                </a:lnTo>
                <a:lnTo>
                  <a:pt x="484626" y="147982"/>
                </a:lnTo>
                <a:lnTo>
                  <a:pt x="499320" y="193472"/>
                </a:lnTo>
                <a:lnTo>
                  <a:pt x="504444" y="242315"/>
                </a:lnTo>
                <a:lnTo>
                  <a:pt x="499320" y="291159"/>
                </a:lnTo>
                <a:lnTo>
                  <a:pt x="484626" y="336649"/>
                </a:lnTo>
                <a:lnTo>
                  <a:pt x="461373" y="377810"/>
                </a:lnTo>
                <a:lnTo>
                  <a:pt x="430577" y="413670"/>
                </a:lnTo>
                <a:lnTo>
                  <a:pt x="393250" y="443256"/>
                </a:lnTo>
                <a:lnTo>
                  <a:pt x="350406" y="465593"/>
                </a:lnTo>
                <a:lnTo>
                  <a:pt x="303059" y="479710"/>
                </a:lnTo>
                <a:lnTo>
                  <a:pt x="252222" y="484632"/>
                </a:lnTo>
                <a:lnTo>
                  <a:pt x="201384" y="479710"/>
                </a:lnTo>
                <a:lnTo>
                  <a:pt x="154037" y="465593"/>
                </a:lnTo>
                <a:lnTo>
                  <a:pt x="111193" y="443256"/>
                </a:lnTo>
                <a:lnTo>
                  <a:pt x="73866" y="413670"/>
                </a:lnTo>
                <a:lnTo>
                  <a:pt x="43070" y="377810"/>
                </a:lnTo>
                <a:lnTo>
                  <a:pt x="19817" y="336649"/>
                </a:lnTo>
                <a:lnTo>
                  <a:pt x="5123" y="291159"/>
                </a:lnTo>
                <a:lnTo>
                  <a:pt x="0" y="242315"/>
                </a:lnTo>
                <a:close/>
              </a:path>
            </a:pathLst>
          </a:custGeom>
          <a:ln w="1219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31764" y="3276600"/>
            <a:ext cx="643255" cy="309880"/>
          </a:xfrm>
          <a:custGeom>
            <a:avLst/>
            <a:gdLst/>
            <a:ahLst/>
            <a:cxnLst/>
            <a:rect l="l" t="t" r="r" b="b"/>
            <a:pathLst>
              <a:path w="643254" h="309879">
                <a:moveTo>
                  <a:pt x="643127" y="0"/>
                </a:moveTo>
                <a:lnTo>
                  <a:pt x="0" y="309372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16167" y="3674364"/>
            <a:ext cx="963294" cy="794385"/>
          </a:xfrm>
          <a:custGeom>
            <a:avLst/>
            <a:gdLst/>
            <a:ahLst/>
            <a:cxnLst/>
            <a:rect l="l" t="t" r="r" b="b"/>
            <a:pathLst>
              <a:path w="963295" h="794385">
                <a:moveTo>
                  <a:pt x="963167" y="0"/>
                </a:moveTo>
                <a:lnTo>
                  <a:pt x="0" y="794004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46619" y="2923032"/>
            <a:ext cx="919480" cy="1501140"/>
          </a:xfrm>
          <a:custGeom>
            <a:avLst/>
            <a:gdLst/>
            <a:ahLst/>
            <a:cxnLst/>
            <a:rect l="l" t="t" r="r" b="b"/>
            <a:pathLst>
              <a:path w="919479" h="1501139">
                <a:moveTo>
                  <a:pt x="0" y="0"/>
                </a:moveTo>
                <a:lnTo>
                  <a:pt x="918972" y="1501139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6992" y="3276600"/>
            <a:ext cx="550545" cy="353695"/>
          </a:xfrm>
          <a:custGeom>
            <a:avLst/>
            <a:gdLst/>
            <a:ahLst/>
            <a:cxnLst/>
            <a:rect l="l" t="t" r="r" b="b"/>
            <a:pathLst>
              <a:path w="550545" h="353695">
                <a:moveTo>
                  <a:pt x="0" y="0"/>
                </a:moveTo>
                <a:lnTo>
                  <a:pt x="550163" y="353568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9047" y="3849623"/>
            <a:ext cx="1929764" cy="177165"/>
          </a:xfrm>
          <a:custGeom>
            <a:avLst/>
            <a:gdLst/>
            <a:ahLst/>
            <a:cxnLst/>
            <a:rect l="l" t="t" r="r" b="b"/>
            <a:pathLst>
              <a:path w="1929765" h="177164">
                <a:moveTo>
                  <a:pt x="0" y="176783"/>
                </a:moveTo>
                <a:lnTo>
                  <a:pt x="1929383" y="0"/>
                </a:lnTo>
              </a:path>
            </a:pathLst>
          </a:custGeom>
          <a:ln w="57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99047" y="4026408"/>
            <a:ext cx="321945" cy="573405"/>
          </a:xfrm>
          <a:custGeom>
            <a:avLst/>
            <a:gdLst/>
            <a:ahLst/>
            <a:cxnLst/>
            <a:rect l="l" t="t" r="r" b="b"/>
            <a:pathLst>
              <a:path w="321945" h="573404">
                <a:moveTo>
                  <a:pt x="0" y="0"/>
                </a:moveTo>
                <a:lnTo>
                  <a:pt x="321563" y="573024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20611" y="4643628"/>
            <a:ext cx="1332230" cy="44450"/>
          </a:xfrm>
          <a:custGeom>
            <a:avLst/>
            <a:gdLst/>
            <a:ahLst/>
            <a:cxnLst/>
            <a:rect l="l" t="t" r="r" b="b"/>
            <a:pathLst>
              <a:path w="1332229" h="44450">
                <a:moveTo>
                  <a:pt x="0" y="44196"/>
                </a:moveTo>
                <a:lnTo>
                  <a:pt x="1331976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52588" y="3849623"/>
            <a:ext cx="276225" cy="794385"/>
          </a:xfrm>
          <a:custGeom>
            <a:avLst/>
            <a:gdLst/>
            <a:ahLst/>
            <a:cxnLst/>
            <a:rect l="l" t="t" r="r" b="b"/>
            <a:pathLst>
              <a:path w="276225" h="794385">
                <a:moveTo>
                  <a:pt x="0" y="794003"/>
                </a:moveTo>
                <a:lnTo>
                  <a:pt x="275843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7608" y="3938015"/>
            <a:ext cx="182880" cy="177165"/>
          </a:xfrm>
          <a:custGeom>
            <a:avLst/>
            <a:gdLst/>
            <a:ahLst/>
            <a:cxnLst/>
            <a:rect l="l" t="t" r="r" b="b"/>
            <a:pathLst>
              <a:path w="182879" h="177164">
                <a:moveTo>
                  <a:pt x="0" y="176783"/>
                </a:moveTo>
                <a:lnTo>
                  <a:pt x="182879" y="176783"/>
                </a:lnTo>
                <a:lnTo>
                  <a:pt x="182879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07608" y="3938015"/>
            <a:ext cx="182880" cy="177165"/>
          </a:xfrm>
          <a:custGeom>
            <a:avLst/>
            <a:gdLst/>
            <a:ahLst/>
            <a:cxnLst/>
            <a:rect l="l" t="t" r="r" b="b"/>
            <a:pathLst>
              <a:path w="182879" h="177164">
                <a:moveTo>
                  <a:pt x="0" y="176783"/>
                </a:moveTo>
                <a:lnTo>
                  <a:pt x="182879" y="176783"/>
                </a:lnTo>
                <a:lnTo>
                  <a:pt x="182879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29171" y="4599432"/>
            <a:ext cx="182880" cy="177165"/>
          </a:xfrm>
          <a:custGeom>
            <a:avLst/>
            <a:gdLst/>
            <a:ahLst/>
            <a:cxnLst/>
            <a:rect l="l" t="t" r="r" b="b"/>
            <a:pathLst>
              <a:path w="182879" h="177164">
                <a:moveTo>
                  <a:pt x="0" y="176783"/>
                </a:moveTo>
                <a:lnTo>
                  <a:pt x="182879" y="176783"/>
                </a:lnTo>
                <a:lnTo>
                  <a:pt x="182879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29171" y="4599432"/>
            <a:ext cx="182880" cy="177165"/>
          </a:xfrm>
          <a:custGeom>
            <a:avLst/>
            <a:gdLst/>
            <a:ahLst/>
            <a:cxnLst/>
            <a:rect l="l" t="t" r="r" b="b"/>
            <a:pathLst>
              <a:path w="182879" h="177164">
                <a:moveTo>
                  <a:pt x="0" y="176783"/>
                </a:moveTo>
                <a:lnTo>
                  <a:pt x="182879" y="176783"/>
                </a:lnTo>
                <a:lnTo>
                  <a:pt x="182879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61147" y="4555235"/>
            <a:ext cx="182880" cy="177165"/>
          </a:xfrm>
          <a:custGeom>
            <a:avLst/>
            <a:gdLst/>
            <a:ahLst/>
            <a:cxnLst/>
            <a:rect l="l" t="t" r="r" b="b"/>
            <a:pathLst>
              <a:path w="182879" h="177164">
                <a:moveTo>
                  <a:pt x="0" y="176783"/>
                </a:moveTo>
                <a:lnTo>
                  <a:pt x="182879" y="176783"/>
                </a:lnTo>
                <a:lnTo>
                  <a:pt x="182879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61147" y="4555235"/>
            <a:ext cx="182880" cy="177165"/>
          </a:xfrm>
          <a:custGeom>
            <a:avLst/>
            <a:gdLst/>
            <a:ahLst/>
            <a:cxnLst/>
            <a:rect l="l" t="t" r="r" b="b"/>
            <a:pathLst>
              <a:path w="182879" h="177164">
                <a:moveTo>
                  <a:pt x="0" y="176783"/>
                </a:moveTo>
                <a:lnTo>
                  <a:pt x="182879" y="176783"/>
                </a:lnTo>
                <a:lnTo>
                  <a:pt x="182879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36992" y="3761232"/>
            <a:ext cx="182880" cy="177165"/>
          </a:xfrm>
          <a:custGeom>
            <a:avLst/>
            <a:gdLst/>
            <a:ahLst/>
            <a:cxnLst/>
            <a:rect l="l" t="t" r="r" b="b"/>
            <a:pathLst>
              <a:path w="182879" h="177164">
                <a:moveTo>
                  <a:pt x="0" y="176783"/>
                </a:moveTo>
                <a:lnTo>
                  <a:pt x="182879" y="176783"/>
                </a:lnTo>
                <a:lnTo>
                  <a:pt x="182879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36992" y="3761232"/>
            <a:ext cx="182880" cy="177165"/>
          </a:xfrm>
          <a:custGeom>
            <a:avLst/>
            <a:gdLst/>
            <a:ahLst/>
            <a:cxnLst/>
            <a:rect l="l" t="t" r="r" b="b"/>
            <a:pathLst>
              <a:path w="182879" h="177164">
                <a:moveTo>
                  <a:pt x="0" y="176783"/>
                </a:moveTo>
                <a:lnTo>
                  <a:pt x="182879" y="176783"/>
                </a:lnTo>
                <a:lnTo>
                  <a:pt x="182879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32526" y="4027170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32156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53350" y="4644390"/>
            <a:ext cx="459105" cy="132715"/>
          </a:xfrm>
          <a:custGeom>
            <a:avLst/>
            <a:gdLst/>
            <a:ahLst/>
            <a:cxnLst/>
            <a:rect l="l" t="t" r="r" b="b"/>
            <a:pathLst>
              <a:path w="459104" h="132714">
                <a:moveTo>
                  <a:pt x="458724" y="132587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29193" y="3850385"/>
            <a:ext cx="504825" cy="88900"/>
          </a:xfrm>
          <a:custGeom>
            <a:avLst/>
            <a:gdLst/>
            <a:ahLst/>
            <a:cxnLst/>
            <a:rect l="l" t="t" r="r" b="b"/>
            <a:pathLst>
              <a:path w="504825" h="88900">
                <a:moveTo>
                  <a:pt x="504444" y="88391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16929" y="4688585"/>
            <a:ext cx="504825" cy="88900"/>
          </a:xfrm>
          <a:custGeom>
            <a:avLst/>
            <a:gdLst/>
            <a:ahLst/>
            <a:cxnLst/>
            <a:rect l="l" t="t" r="r" b="b"/>
            <a:pathLst>
              <a:path w="504825" h="88900">
                <a:moveTo>
                  <a:pt x="504444" y="0"/>
                </a:moveTo>
                <a:lnTo>
                  <a:pt x="0" y="883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36992" y="4757931"/>
            <a:ext cx="475615" cy="106045"/>
          </a:xfrm>
          <a:custGeom>
            <a:avLst/>
            <a:gdLst/>
            <a:ahLst/>
            <a:cxnLst/>
            <a:rect l="l" t="t" r="r" b="b"/>
            <a:pathLst>
              <a:path w="475615" h="106045">
                <a:moveTo>
                  <a:pt x="471093" y="104983"/>
                </a:moveTo>
                <a:lnTo>
                  <a:pt x="4168" y="104983"/>
                </a:lnTo>
                <a:lnTo>
                  <a:pt x="5211" y="106003"/>
                </a:lnTo>
                <a:lnTo>
                  <a:pt x="470051" y="106003"/>
                </a:lnTo>
                <a:lnTo>
                  <a:pt x="471093" y="104983"/>
                </a:lnTo>
                <a:close/>
              </a:path>
              <a:path w="475615" h="106045">
                <a:moveTo>
                  <a:pt x="472136" y="1012"/>
                </a:moveTo>
                <a:lnTo>
                  <a:pt x="3126" y="1012"/>
                </a:lnTo>
                <a:lnTo>
                  <a:pt x="1042" y="3058"/>
                </a:lnTo>
                <a:lnTo>
                  <a:pt x="1042" y="4070"/>
                </a:lnTo>
                <a:lnTo>
                  <a:pt x="0" y="5093"/>
                </a:lnTo>
                <a:lnTo>
                  <a:pt x="0" y="100906"/>
                </a:lnTo>
                <a:lnTo>
                  <a:pt x="1042" y="101925"/>
                </a:lnTo>
                <a:lnTo>
                  <a:pt x="1042" y="102945"/>
                </a:lnTo>
                <a:lnTo>
                  <a:pt x="3126" y="104983"/>
                </a:lnTo>
                <a:lnTo>
                  <a:pt x="472136" y="104983"/>
                </a:lnTo>
                <a:lnTo>
                  <a:pt x="474220" y="102945"/>
                </a:lnTo>
                <a:lnTo>
                  <a:pt x="474220" y="101925"/>
                </a:lnTo>
                <a:lnTo>
                  <a:pt x="475262" y="100906"/>
                </a:lnTo>
                <a:lnTo>
                  <a:pt x="475262" y="5093"/>
                </a:lnTo>
                <a:lnTo>
                  <a:pt x="474220" y="4070"/>
                </a:lnTo>
                <a:lnTo>
                  <a:pt x="474220" y="3058"/>
                </a:lnTo>
                <a:lnTo>
                  <a:pt x="472136" y="1012"/>
                </a:lnTo>
                <a:close/>
              </a:path>
              <a:path w="475615" h="106045">
                <a:moveTo>
                  <a:pt x="470051" y="0"/>
                </a:moveTo>
                <a:lnTo>
                  <a:pt x="5211" y="0"/>
                </a:lnTo>
                <a:lnTo>
                  <a:pt x="4168" y="1012"/>
                </a:lnTo>
                <a:lnTo>
                  <a:pt x="471093" y="1012"/>
                </a:lnTo>
                <a:lnTo>
                  <a:pt x="470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06001" y="475793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168" y="2035"/>
                </a:moveTo>
                <a:lnTo>
                  <a:pt x="4168" y="3058"/>
                </a:lnTo>
                <a:lnTo>
                  <a:pt x="5211" y="4070"/>
                </a:lnTo>
                <a:lnTo>
                  <a:pt x="5211" y="6106"/>
                </a:lnTo>
                <a:lnTo>
                  <a:pt x="6253" y="6106"/>
                </a:lnTo>
                <a:lnTo>
                  <a:pt x="6253" y="4070"/>
                </a:lnTo>
                <a:lnTo>
                  <a:pt x="4168" y="2035"/>
                </a:lnTo>
                <a:close/>
              </a:path>
              <a:path w="6350" h="6350">
                <a:moveTo>
                  <a:pt x="2084" y="0"/>
                </a:moveTo>
                <a:lnTo>
                  <a:pt x="0" y="0"/>
                </a:lnTo>
                <a:lnTo>
                  <a:pt x="1042" y="1012"/>
                </a:lnTo>
                <a:lnTo>
                  <a:pt x="2084" y="1012"/>
                </a:lnTo>
                <a:lnTo>
                  <a:pt x="3126" y="2035"/>
                </a:lnTo>
                <a:lnTo>
                  <a:pt x="4168" y="2035"/>
                </a:lnTo>
                <a:lnTo>
                  <a:pt x="2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11733" y="4764042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0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7043" y="485781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2084" y="5096"/>
                </a:moveTo>
                <a:lnTo>
                  <a:pt x="1042" y="5096"/>
                </a:lnTo>
                <a:lnTo>
                  <a:pt x="0" y="6116"/>
                </a:lnTo>
                <a:lnTo>
                  <a:pt x="1042" y="6116"/>
                </a:lnTo>
                <a:lnTo>
                  <a:pt x="2084" y="5096"/>
                </a:lnTo>
                <a:close/>
              </a:path>
              <a:path w="5715" h="6350">
                <a:moveTo>
                  <a:pt x="3126" y="4077"/>
                </a:moveTo>
                <a:lnTo>
                  <a:pt x="2605" y="4587"/>
                </a:lnTo>
                <a:lnTo>
                  <a:pt x="3126" y="4077"/>
                </a:lnTo>
                <a:close/>
              </a:path>
              <a:path w="5715" h="6350">
                <a:moveTo>
                  <a:pt x="5211" y="0"/>
                </a:moveTo>
                <a:lnTo>
                  <a:pt x="4168" y="0"/>
                </a:lnTo>
                <a:lnTo>
                  <a:pt x="4168" y="2038"/>
                </a:lnTo>
                <a:lnTo>
                  <a:pt x="3126" y="3058"/>
                </a:lnTo>
                <a:lnTo>
                  <a:pt x="3126" y="4077"/>
                </a:lnTo>
                <a:lnTo>
                  <a:pt x="4168" y="3058"/>
                </a:lnTo>
                <a:lnTo>
                  <a:pt x="5211" y="3058"/>
                </a:lnTo>
                <a:lnTo>
                  <a:pt x="5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36992" y="485781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4168" y="5096"/>
                </a:moveTo>
                <a:lnTo>
                  <a:pt x="3126" y="5096"/>
                </a:lnTo>
                <a:lnTo>
                  <a:pt x="4168" y="6116"/>
                </a:lnTo>
                <a:lnTo>
                  <a:pt x="5211" y="6116"/>
                </a:lnTo>
                <a:lnTo>
                  <a:pt x="4168" y="5096"/>
                </a:lnTo>
                <a:close/>
              </a:path>
              <a:path w="5715" h="6350">
                <a:moveTo>
                  <a:pt x="1042" y="3058"/>
                </a:moveTo>
                <a:lnTo>
                  <a:pt x="3126" y="5096"/>
                </a:lnTo>
                <a:lnTo>
                  <a:pt x="1042" y="3058"/>
                </a:lnTo>
                <a:close/>
              </a:path>
              <a:path w="5715" h="6350">
                <a:moveTo>
                  <a:pt x="0" y="0"/>
                </a:moveTo>
                <a:lnTo>
                  <a:pt x="0" y="3058"/>
                </a:lnTo>
                <a:lnTo>
                  <a:pt x="1042" y="3058"/>
                </a:lnTo>
                <a:lnTo>
                  <a:pt x="1042" y="10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36992" y="475793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084" y="2035"/>
                </a:moveTo>
                <a:lnTo>
                  <a:pt x="0" y="4070"/>
                </a:lnTo>
                <a:lnTo>
                  <a:pt x="0" y="6106"/>
                </a:lnTo>
                <a:lnTo>
                  <a:pt x="1042" y="5093"/>
                </a:lnTo>
                <a:lnTo>
                  <a:pt x="1042" y="3058"/>
                </a:lnTo>
                <a:lnTo>
                  <a:pt x="2084" y="2035"/>
                </a:lnTo>
                <a:close/>
              </a:path>
              <a:path w="6350" h="6350">
                <a:moveTo>
                  <a:pt x="6253" y="0"/>
                </a:moveTo>
                <a:lnTo>
                  <a:pt x="4168" y="0"/>
                </a:lnTo>
                <a:lnTo>
                  <a:pt x="2084" y="2035"/>
                </a:lnTo>
                <a:lnTo>
                  <a:pt x="3126" y="2035"/>
                </a:lnTo>
                <a:lnTo>
                  <a:pt x="4168" y="1012"/>
                </a:lnTo>
                <a:lnTo>
                  <a:pt x="5211" y="1012"/>
                </a:lnTo>
                <a:lnTo>
                  <a:pt x="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36992" y="4802781"/>
            <a:ext cx="475615" cy="106045"/>
          </a:xfrm>
          <a:custGeom>
            <a:avLst/>
            <a:gdLst/>
            <a:ahLst/>
            <a:cxnLst/>
            <a:rect l="l" t="t" r="r" b="b"/>
            <a:pathLst>
              <a:path w="475615" h="106045">
                <a:moveTo>
                  <a:pt x="471093" y="104983"/>
                </a:moveTo>
                <a:lnTo>
                  <a:pt x="4168" y="104983"/>
                </a:lnTo>
                <a:lnTo>
                  <a:pt x="5211" y="106002"/>
                </a:lnTo>
                <a:lnTo>
                  <a:pt x="470051" y="106002"/>
                </a:lnTo>
                <a:lnTo>
                  <a:pt x="471093" y="104983"/>
                </a:lnTo>
                <a:close/>
              </a:path>
              <a:path w="475615" h="106045">
                <a:moveTo>
                  <a:pt x="472136" y="1012"/>
                </a:moveTo>
                <a:lnTo>
                  <a:pt x="3126" y="1012"/>
                </a:lnTo>
                <a:lnTo>
                  <a:pt x="1042" y="3058"/>
                </a:lnTo>
                <a:lnTo>
                  <a:pt x="1042" y="4072"/>
                </a:lnTo>
                <a:lnTo>
                  <a:pt x="0" y="5091"/>
                </a:lnTo>
                <a:lnTo>
                  <a:pt x="0" y="100906"/>
                </a:lnTo>
                <a:lnTo>
                  <a:pt x="1042" y="101925"/>
                </a:lnTo>
                <a:lnTo>
                  <a:pt x="1042" y="102944"/>
                </a:lnTo>
                <a:lnTo>
                  <a:pt x="3126" y="104983"/>
                </a:lnTo>
                <a:lnTo>
                  <a:pt x="472136" y="104983"/>
                </a:lnTo>
                <a:lnTo>
                  <a:pt x="474220" y="102944"/>
                </a:lnTo>
                <a:lnTo>
                  <a:pt x="474220" y="101925"/>
                </a:lnTo>
                <a:lnTo>
                  <a:pt x="475262" y="100906"/>
                </a:lnTo>
                <a:lnTo>
                  <a:pt x="475262" y="5091"/>
                </a:lnTo>
                <a:lnTo>
                  <a:pt x="474220" y="4072"/>
                </a:lnTo>
                <a:lnTo>
                  <a:pt x="474220" y="3058"/>
                </a:lnTo>
                <a:lnTo>
                  <a:pt x="472136" y="1012"/>
                </a:lnTo>
                <a:close/>
              </a:path>
              <a:path w="475615" h="106045">
                <a:moveTo>
                  <a:pt x="470051" y="0"/>
                </a:moveTo>
                <a:lnTo>
                  <a:pt x="5211" y="0"/>
                </a:lnTo>
                <a:lnTo>
                  <a:pt x="4168" y="1012"/>
                </a:lnTo>
                <a:lnTo>
                  <a:pt x="471093" y="1012"/>
                </a:lnTo>
                <a:lnTo>
                  <a:pt x="470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07043" y="480278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3126" y="2038"/>
                </a:moveTo>
                <a:lnTo>
                  <a:pt x="3126" y="3058"/>
                </a:lnTo>
                <a:lnTo>
                  <a:pt x="4168" y="4072"/>
                </a:lnTo>
                <a:lnTo>
                  <a:pt x="4168" y="6111"/>
                </a:lnTo>
                <a:lnTo>
                  <a:pt x="5211" y="6111"/>
                </a:lnTo>
                <a:lnTo>
                  <a:pt x="5211" y="3058"/>
                </a:lnTo>
                <a:lnTo>
                  <a:pt x="4168" y="3058"/>
                </a:lnTo>
                <a:lnTo>
                  <a:pt x="3126" y="2038"/>
                </a:lnTo>
                <a:close/>
              </a:path>
              <a:path w="5715" h="6350">
                <a:moveTo>
                  <a:pt x="2084" y="1012"/>
                </a:moveTo>
                <a:lnTo>
                  <a:pt x="3126" y="2038"/>
                </a:lnTo>
                <a:lnTo>
                  <a:pt x="2084" y="1012"/>
                </a:lnTo>
                <a:close/>
              </a:path>
              <a:path w="5715" h="6350">
                <a:moveTo>
                  <a:pt x="1042" y="0"/>
                </a:moveTo>
                <a:lnTo>
                  <a:pt x="0" y="0"/>
                </a:lnTo>
                <a:lnTo>
                  <a:pt x="1042" y="1012"/>
                </a:lnTo>
                <a:lnTo>
                  <a:pt x="2077" y="1012"/>
                </a:lnTo>
                <a:lnTo>
                  <a:pt x="1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11733" y="488993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06001" y="4901648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4168" y="5096"/>
                </a:moveTo>
                <a:lnTo>
                  <a:pt x="3126" y="5096"/>
                </a:lnTo>
                <a:lnTo>
                  <a:pt x="2084" y="6115"/>
                </a:lnTo>
                <a:lnTo>
                  <a:pt x="0" y="6115"/>
                </a:lnTo>
                <a:lnTo>
                  <a:pt x="0" y="7135"/>
                </a:lnTo>
                <a:lnTo>
                  <a:pt x="2084" y="7135"/>
                </a:lnTo>
                <a:lnTo>
                  <a:pt x="4168" y="5096"/>
                </a:lnTo>
                <a:close/>
              </a:path>
              <a:path w="6350" h="7620">
                <a:moveTo>
                  <a:pt x="4168" y="5096"/>
                </a:moveTo>
                <a:close/>
              </a:path>
              <a:path w="6350" h="7620">
                <a:moveTo>
                  <a:pt x="6253" y="0"/>
                </a:moveTo>
                <a:lnTo>
                  <a:pt x="5211" y="0"/>
                </a:lnTo>
                <a:lnTo>
                  <a:pt x="5211" y="3057"/>
                </a:lnTo>
                <a:lnTo>
                  <a:pt x="4168" y="4077"/>
                </a:lnTo>
                <a:lnTo>
                  <a:pt x="4168" y="5096"/>
                </a:lnTo>
                <a:lnTo>
                  <a:pt x="6253" y="3057"/>
                </a:lnTo>
                <a:lnTo>
                  <a:pt x="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43245" y="4908274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36992" y="4901648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126" y="5096"/>
                </a:moveTo>
                <a:lnTo>
                  <a:pt x="2084" y="5096"/>
                </a:lnTo>
                <a:lnTo>
                  <a:pt x="4168" y="7135"/>
                </a:lnTo>
                <a:lnTo>
                  <a:pt x="6253" y="7135"/>
                </a:lnTo>
                <a:lnTo>
                  <a:pt x="6253" y="6115"/>
                </a:lnTo>
                <a:lnTo>
                  <a:pt x="4168" y="6115"/>
                </a:lnTo>
                <a:lnTo>
                  <a:pt x="3126" y="5096"/>
                </a:lnTo>
                <a:close/>
              </a:path>
              <a:path w="6350" h="7620">
                <a:moveTo>
                  <a:pt x="1042" y="4077"/>
                </a:moveTo>
                <a:lnTo>
                  <a:pt x="2084" y="5096"/>
                </a:lnTo>
                <a:lnTo>
                  <a:pt x="1042" y="4077"/>
                </a:lnTo>
                <a:close/>
              </a:path>
              <a:path w="6350" h="7620">
                <a:moveTo>
                  <a:pt x="0" y="0"/>
                </a:moveTo>
                <a:lnTo>
                  <a:pt x="0" y="3057"/>
                </a:lnTo>
                <a:lnTo>
                  <a:pt x="1042" y="4077"/>
                </a:lnTo>
                <a:lnTo>
                  <a:pt x="1042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36992" y="480278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1042" y="3058"/>
                </a:moveTo>
                <a:lnTo>
                  <a:pt x="0" y="3058"/>
                </a:lnTo>
                <a:lnTo>
                  <a:pt x="0" y="6111"/>
                </a:lnTo>
                <a:lnTo>
                  <a:pt x="1042" y="5091"/>
                </a:lnTo>
                <a:lnTo>
                  <a:pt x="1042" y="3058"/>
                </a:lnTo>
                <a:close/>
              </a:path>
              <a:path w="5715" h="6350">
                <a:moveTo>
                  <a:pt x="5211" y="0"/>
                </a:moveTo>
                <a:lnTo>
                  <a:pt x="4168" y="0"/>
                </a:lnTo>
                <a:lnTo>
                  <a:pt x="3133" y="1012"/>
                </a:lnTo>
                <a:lnTo>
                  <a:pt x="4168" y="1012"/>
                </a:lnTo>
                <a:lnTo>
                  <a:pt x="5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39294" y="4893707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65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38034" y="4891820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1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37120" y="4890562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5">
                <a:moveTo>
                  <a:pt x="0" y="0"/>
                </a:moveTo>
                <a:lnTo>
                  <a:pt x="47500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36992" y="4798096"/>
            <a:ext cx="475615" cy="92075"/>
          </a:xfrm>
          <a:custGeom>
            <a:avLst/>
            <a:gdLst/>
            <a:ahLst/>
            <a:cxnLst/>
            <a:rect l="l" t="t" r="r" b="b"/>
            <a:pathLst>
              <a:path w="475615" h="92075">
                <a:moveTo>
                  <a:pt x="0" y="91836"/>
                </a:moveTo>
                <a:lnTo>
                  <a:pt x="475262" y="91836"/>
                </a:lnTo>
                <a:lnTo>
                  <a:pt x="475262" y="0"/>
                </a:lnTo>
                <a:lnTo>
                  <a:pt x="0" y="0"/>
                </a:lnTo>
                <a:lnTo>
                  <a:pt x="0" y="91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37623" y="4797467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40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38034" y="4796209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1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38737" y="4794951"/>
            <a:ext cx="471805" cy="0"/>
          </a:xfrm>
          <a:custGeom>
            <a:avLst/>
            <a:gdLst/>
            <a:ahLst/>
            <a:cxnLst/>
            <a:rect l="l" t="t" r="r" b="b"/>
            <a:pathLst>
              <a:path w="471804">
                <a:moveTo>
                  <a:pt x="0" y="0"/>
                </a:moveTo>
                <a:lnTo>
                  <a:pt x="47177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40118" y="4794113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00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43245" y="4793097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>
                <a:moveTo>
                  <a:pt x="0" y="0"/>
                </a:moveTo>
                <a:lnTo>
                  <a:pt x="4627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06001" y="479258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126" y="1022"/>
                </a:moveTo>
                <a:lnTo>
                  <a:pt x="2084" y="1022"/>
                </a:lnTo>
                <a:lnTo>
                  <a:pt x="5211" y="4080"/>
                </a:lnTo>
                <a:lnTo>
                  <a:pt x="5211" y="6116"/>
                </a:lnTo>
                <a:lnTo>
                  <a:pt x="6253" y="6116"/>
                </a:lnTo>
                <a:lnTo>
                  <a:pt x="6253" y="4080"/>
                </a:lnTo>
                <a:lnTo>
                  <a:pt x="3126" y="1022"/>
                </a:lnTo>
                <a:close/>
              </a:path>
              <a:path w="6350" h="6350">
                <a:moveTo>
                  <a:pt x="1042" y="0"/>
                </a:moveTo>
                <a:lnTo>
                  <a:pt x="0" y="0"/>
                </a:lnTo>
                <a:lnTo>
                  <a:pt x="0" y="1022"/>
                </a:lnTo>
                <a:lnTo>
                  <a:pt x="2084" y="1022"/>
                </a:lnTo>
                <a:lnTo>
                  <a:pt x="1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11733" y="4798699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7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07043" y="488941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2084" y="5096"/>
                </a:moveTo>
                <a:lnTo>
                  <a:pt x="1042" y="5096"/>
                </a:lnTo>
                <a:lnTo>
                  <a:pt x="0" y="6116"/>
                </a:lnTo>
                <a:lnTo>
                  <a:pt x="1042" y="6116"/>
                </a:lnTo>
                <a:lnTo>
                  <a:pt x="2084" y="5096"/>
                </a:lnTo>
                <a:close/>
              </a:path>
              <a:path w="5715" h="6350">
                <a:moveTo>
                  <a:pt x="5211" y="0"/>
                </a:moveTo>
                <a:lnTo>
                  <a:pt x="4168" y="0"/>
                </a:lnTo>
                <a:lnTo>
                  <a:pt x="4168" y="2039"/>
                </a:lnTo>
                <a:lnTo>
                  <a:pt x="3126" y="3058"/>
                </a:lnTo>
                <a:lnTo>
                  <a:pt x="3126" y="4077"/>
                </a:lnTo>
                <a:lnTo>
                  <a:pt x="2084" y="5096"/>
                </a:lnTo>
                <a:lnTo>
                  <a:pt x="3126" y="5096"/>
                </a:lnTo>
                <a:lnTo>
                  <a:pt x="5211" y="3058"/>
                </a:lnTo>
                <a:lnTo>
                  <a:pt x="5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36992" y="488941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4168" y="5096"/>
                </a:moveTo>
                <a:lnTo>
                  <a:pt x="3126" y="5096"/>
                </a:lnTo>
                <a:lnTo>
                  <a:pt x="4168" y="6116"/>
                </a:lnTo>
                <a:lnTo>
                  <a:pt x="5211" y="6116"/>
                </a:lnTo>
                <a:lnTo>
                  <a:pt x="4168" y="5096"/>
                </a:lnTo>
                <a:close/>
              </a:path>
              <a:path w="5715" h="6350">
                <a:moveTo>
                  <a:pt x="0" y="0"/>
                </a:moveTo>
                <a:lnTo>
                  <a:pt x="0" y="3058"/>
                </a:lnTo>
                <a:lnTo>
                  <a:pt x="2084" y="5096"/>
                </a:lnTo>
                <a:lnTo>
                  <a:pt x="3126" y="5096"/>
                </a:lnTo>
                <a:lnTo>
                  <a:pt x="1042" y="3058"/>
                </a:lnTo>
                <a:lnTo>
                  <a:pt x="1042" y="10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36992" y="479258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042" y="3061"/>
                </a:moveTo>
                <a:lnTo>
                  <a:pt x="0" y="4080"/>
                </a:lnTo>
                <a:lnTo>
                  <a:pt x="0" y="6116"/>
                </a:lnTo>
                <a:lnTo>
                  <a:pt x="1042" y="6116"/>
                </a:lnTo>
                <a:lnTo>
                  <a:pt x="1042" y="3061"/>
                </a:lnTo>
                <a:close/>
              </a:path>
              <a:path w="6350" h="6350">
                <a:moveTo>
                  <a:pt x="4168" y="1022"/>
                </a:moveTo>
                <a:lnTo>
                  <a:pt x="3126" y="1022"/>
                </a:lnTo>
                <a:lnTo>
                  <a:pt x="1045" y="3058"/>
                </a:lnTo>
                <a:lnTo>
                  <a:pt x="2084" y="3058"/>
                </a:lnTo>
                <a:lnTo>
                  <a:pt x="4168" y="1022"/>
                </a:lnTo>
                <a:close/>
              </a:path>
              <a:path w="6350" h="6350">
                <a:moveTo>
                  <a:pt x="6253" y="0"/>
                </a:moveTo>
                <a:lnTo>
                  <a:pt x="5211" y="0"/>
                </a:lnTo>
                <a:lnTo>
                  <a:pt x="4168" y="1022"/>
                </a:lnTo>
                <a:lnTo>
                  <a:pt x="6253" y="1022"/>
                </a:lnTo>
                <a:lnTo>
                  <a:pt x="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54709" y="4797677"/>
            <a:ext cx="335915" cy="76835"/>
          </a:xfrm>
          <a:custGeom>
            <a:avLst/>
            <a:gdLst/>
            <a:ahLst/>
            <a:cxnLst/>
            <a:rect l="l" t="t" r="r" b="b"/>
            <a:pathLst>
              <a:path w="335915" h="76835">
                <a:moveTo>
                  <a:pt x="334560" y="5103"/>
                </a:moveTo>
                <a:lnTo>
                  <a:pt x="1042" y="5103"/>
                </a:lnTo>
                <a:lnTo>
                  <a:pt x="1042" y="6116"/>
                </a:lnTo>
                <a:lnTo>
                  <a:pt x="0" y="7139"/>
                </a:lnTo>
                <a:lnTo>
                  <a:pt x="0" y="74411"/>
                </a:lnTo>
                <a:lnTo>
                  <a:pt x="1042" y="74411"/>
                </a:lnTo>
                <a:lnTo>
                  <a:pt x="1042" y="76450"/>
                </a:lnTo>
                <a:lnTo>
                  <a:pt x="334560" y="76450"/>
                </a:lnTo>
                <a:lnTo>
                  <a:pt x="334560" y="75430"/>
                </a:lnTo>
                <a:lnTo>
                  <a:pt x="335602" y="75430"/>
                </a:lnTo>
                <a:lnTo>
                  <a:pt x="335602" y="6116"/>
                </a:lnTo>
                <a:lnTo>
                  <a:pt x="334560" y="6116"/>
                </a:lnTo>
                <a:lnTo>
                  <a:pt x="334560" y="5103"/>
                </a:lnTo>
                <a:close/>
              </a:path>
              <a:path w="335915" h="76835">
                <a:moveTo>
                  <a:pt x="21887" y="0"/>
                </a:moveTo>
                <a:lnTo>
                  <a:pt x="4168" y="0"/>
                </a:lnTo>
                <a:lnTo>
                  <a:pt x="3126" y="1022"/>
                </a:lnTo>
                <a:lnTo>
                  <a:pt x="2084" y="5103"/>
                </a:lnTo>
                <a:lnTo>
                  <a:pt x="22929" y="5103"/>
                </a:lnTo>
                <a:lnTo>
                  <a:pt x="21887" y="1022"/>
                </a:lnTo>
                <a:lnTo>
                  <a:pt x="21887" y="0"/>
                </a:lnTo>
                <a:close/>
              </a:path>
              <a:path w="335915" h="76835">
                <a:moveTo>
                  <a:pt x="43774" y="0"/>
                </a:moveTo>
                <a:lnTo>
                  <a:pt x="26056" y="0"/>
                </a:lnTo>
                <a:lnTo>
                  <a:pt x="26056" y="1022"/>
                </a:lnTo>
                <a:lnTo>
                  <a:pt x="25013" y="1022"/>
                </a:lnTo>
                <a:lnTo>
                  <a:pt x="23971" y="5103"/>
                </a:lnTo>
                <a:lnTo>
                  <a:pt x="44816" y="5103"/>
                </a:lnTo>
                <a:lnTo>
                  <a:pt x="43774" y="1022"/>
                </a:lnTo>
                <a:lnTo>
                  <a:pt x="43774" y="0"/>
                </a:lnTo>
                <a:close/>
              </a:path>
              <a:path w="335915" h="76835">
                <a:moveTo>
                  <a:pt x="65661" y="0"/>
                </a:moveTo>
                <a:lnTo>
                  <a:pt x="47943" y="0"/>
                </a:lnTo>
                <a:lnTo>
                  <a:pt x="47943" y="1022"/>
                </a:lnTo>
                <a:lnTo>
                  <a:pt x="46900" y="1022"/>
                </a:lnTo>
                <a:lnTo>
                  <a:pt x="46900" y="5103"/>
                </a:lnTo>
                <a:lnTo>
                  <a:pt x="66703" y="5103"/>
                </a:lnTo>
                <a:lnTo>
                  <a:pt x="65661" y="1022"/>
                </a:lnTo>
                <a:lnTo>
                  <a:pt x="65661" y="0"/>
                </a:lnTo>
                <a:close/>
              </a:path>
              <a:path w="335915" h="76835">
                <a:moveTo>
                  <a:pt x="87548" y="0"/>
                </a:moveTo>
                <a:lnTo>
                  <a:pt x="69830" y="0"/>
                </a:lnTo>
                <a:lnTo>
                  <a:pt x="69830" y="1022"/>
                </a:lnTo>
                <a:lnTo>
                  <a:pt x="68788" y="5103"/>
                </a:lnTo>
                <a:lnTo>
                  <a:pt x="89632" y="5103"/>
                </a:lnTo>
                <a:lnTo>
                  <a:pt x="88590" y="1022"/>
                </a:lnTo>
                <a:lnTo>
                  <a:pt x="87548" y="1022"/>
                </a:lnTo>
                <a:lnTo>
                  <a:pt x="87548" y="0"/>
                </a:lnTo>
                <a:close/>
              </a:path>
              <a:path w="335915" h="76835">
                <a:moveTo>
                  <a:pt x="109435" y="0"/>
                </a:moveTo>
                <a:lnTo>
                  <a:pt x="91717" y="0"/>
                </a:lnTo>
                <a:lnTo>
                  <a:pt x="91717" y="1022"/>
                </a:lnTo>
                <a:lnTo>
                  <a:pt x="90675" y="5103"/>
                </a:lnTo>
                <a:lnTo>
                  <a:pt x="111520" y="5103"/>
                </a:lnTo>
                <a:lnTo>
                  <a:pt x="110477" y="1022"/>
                </a:lnTo>
                <a:lnTo>
                  <a:pt x="109435" y="0"/>
                </a:lnTo>
                <a:close/>
              </a:path>
              <a:path w="335915" h="76835">
                <a:moveTo>
                  <a:pt x="131322" y="0"/>
                </a:moveTo>
                <a:lnTo>
                  <a:pt x="113604" y="0"/>
                </a:lnTo>
                <a:lnTo>
                  <a:pt x="113604" y="1022"/>
                </a:lnTo>
                <a:lnTo>
                  <a:pt x="112562" y="5103"/>
                </a:lnTo>
                <a:lnTo>
                  <a:pt x="133407" y="5103"/>
                </a:lnTo>
                <a:lnTo>
                  <a:pt x="132364" y="1022"/>
                </a:lnTo>
                <a:lnTo>
                  <a:pt x="131322" y="0"/>
                </a:lnTo>
                <a:close/>
              </a:path>
              <a:path w="335915" h="76835">
                <a:moveTo>
                  <a:pt x="154252" y="0"/>
                </a:moveTo>
                <a:lnTo>
                  <a:pt x="135491" y="0"/>
                </a:lnTo>
                <a:lnTo>
                  <a:pt x="135491" y="1022"/>
                </a:lnTo>
                <a:lnTo>
                  <a:pt x="134449" y="5103"/>
                </a:lnTo>
                <a:lnTo>
                  <a:pt x="155294" y="5103"/>
                </a:lnTo>
                <a:lnTo>
                  <a:pt x="154252" y="1022"/>
                </a:lnTo>
                <a:lnTo>
                  <a:pt x="154252" y="0"/>
                </a:lnTo>
                <a:close/>
              </a:path>
              <a:path w="335915" h="76835">
                <a:moveTo>
                  <a:pt x="176139" y="0"/>
                </a:moveTo>
                <a:lnTo>
                  <a:pt x="157378" y="0"/>
                </a:lnTo>
                <a:lnTo>
                  <a:pt x="157378" y="1022"/>
                </a:lnTo>
                <a:lnTo>
                  <a:pt x="156336" y="5103"/>
                </a:lnTo>
                <a:lnTo>
                  <a:pt x="177181" y="5103"/>
                </a:lnTo>
                <a:lnTo>
                  <a:pt x="176139" y="1022"/>
                </a:lnTo>
                <a:lnTo>
                  <a:pt x="176139" y="0"/>
                </a:lnTo>
                <a:close/>
              </a:path>
              <a:path w="335915" h="76835">
                <a:moveTo>
                  <a:pt x="198026" y="0"/>
                </a:moveTo>
                <a:lnTo>
                  <a:pt x="180308" y="0"/>
                </a:lnTo>
                <a:lnTo>
                  <a:pt x="179265" y="1022"/>
                </a:lnTo>
                <a:lnTo>
                  <a:pt x="178223" y="5103"/>
                </a:lnTo>
                <a:lnTo>
                  <a:pt x="199068" y="5103"/>
                </a:lnTo>
                <a:lnTo>
                  <a:pt x="198026" y="1022"/>
                </a:lnTo>
                <a:lnTo>
                  <a:pt x="198026" y="0"/>
                </a:lnTo>
                <a:close/>
              </a:path>
              <a:path w="335915" h="76835">
                <a:moveTo>
                  <a:pt x="219913" y="0"/>
                </a:moveTo>
                <a:lnTo>
                  <a:pt x="201152" y="0"/>
                </a:lnTo>
                <a:lnTo>
                  <a:pt x="201152" y="1022"/>
                </a:lnTo>
                <a:lnTo>
                  <a:pt x="200110" y="5103"/>
                </a:lnTo>
                <a:lnTo>
                  <a:pt x="220955" y="5103"/>
                </a:lnTo>
                <a:lnTo>
                  <a:pt x="219913" y="1022"/>
                </a:lnTo>
                <a:lnTo>
                  <a:pt x="219913" y="0"/>
                </a:lnTo>
                <a:close/>
              </a:path>
              <a:path w="335915" h="76835">
                <a:moveTo>
                  <a:pt x="241800" y="0"/>
                </a:moveTo>
                <a:lnTo>
                  <a:pt x="224082" y="0"/>
                </a:lnTo>
                <a:lnTo>
                  <a:pt x="223040" y="1022"/>
                </a:lnTo>
                <a:lnTo>
                  <a:pt x="221997" y="5103"/>
                </a:lnTo>
                <a:lnTo>
                  <a:pt x="242842" y="5103"/>
                </a:lnTo>
                <a:lnTo>
                  <a:pt x="241800" y="1022"/>
                </a:lnTo>
                <a:lnTo>
                  <a:pt x="241800" y="0"/>
                </a:lnTo>
                <a:close/>
              </a:path>
              <a:path w="335915" h="76835">
                <a:moveTo>
                  <a:pt x="264729" y="1022"/>
                </a:moveTo>
                <a:lnTo>
                  <a:pt x="244927" y="1022"/>
                </a:lnTo>
                <a:lnTo>
                  <a:pt x="244927" y="5103"/>
                </a:lnTo>
                <a:lnTo>
                  <a:pt x="264729" y="5103"/>
                </a:lnTo>
                <a:lnTo>
                  <a:pt x="264729" y="1022"/>
                </a:lnTo>
                <a:close/>
              </a:path>
              <a:path w="335915" h="76835">
                <a:moveTo>
                  <a:pt x="286616" y="1022"/>
                </a:moveTo>
                <a:lnTo>
                  <a:pt x="266814" y="1022"/>
                </a:lnTo>
                <a:lnTo>
                  <a:pt x="266814" y="5103"/>
                </a:lnTo>
                <a:lnTo>
                  <a:pt x="287659" y="5103"/>
                </a:lnTo>
                <a:lnTo>
                  <a:pt x="286616" y="1022"/>
                </a:lnTo>
                <a:close/>
              </a:path>
              <a:path w="335915" h="76835">
                <a:moveTo>
                  <a:pt x="307461" y="0"/>
                </a:moveTo>
                <a:lnTo>
                  <a:pt x="289743" y="0"/>
                </a:lnTo>
                <a:lnTo>
                  <a:pt x="289743" y="1022"/>
                </a:lnTo>
                <a:lnTo>
                  <a:pt x="288701" y="5103"/>
                </a:lnTo>
                <a:lnTo>
                  <a:pt x="309546" y="5103"/>
                </a:lnTo>
                <a:lnTo>
                  <a:pt x="308504" y="1022"/>
                </a:lnTo>
                <a:lnTo>
                  <a:pt x="307461" y="1022"/>
                </a:lnTo>
                <a:lnTo>
                  <a:pt x="307461" y="0"/>
                </a:lnTo>
                <a:close/>
              </a:path>
              <a:path w="335915" h="76835">
                <a:moveTo>
                  <a:pt x="329348" y="0"/>
                </a:moveTo>
                <a:lnTo>
                  <a:pt x="311630" y="0"/>
                </a:lnTo>
                <a:lnTo>
                  <a:pt x="311630" y="1022"/>
                </a:lnTo>
                <a:lnTo>
                  <a:pt x="310588" y="5103"/>
                </a:lnTo>
                <a:lnTo>
                  <a:pt x="331433" y="5103"/>
                </a:lnTo>
                <a:lnTo>
                  <a:pt x="330391" y="2045"/>
                </a:lnTo>
                <a:lnTo>
                  <a:pt x="329348" y="1022"/>
                </a:lnTo>
                <a:lnTo>
                  <a:pt x="329348" y="0"/>
                </a:lnTo>
                <a:close/>
              </a:path>
              <a:path w="335915" h="76835">
                <a:moveTo>
                  <a:pt x="263687" y="0"/>
                </a:moveTo>
                <a:lnTo>
                  <a:pt x="245969" y="0"/>
                </a:lnTo>
                <a:lnTo>
                  <a:pt x="245969" y="1022"/>
                </a:lnTo>
                <a:lnTo>
                  <a:pt x="263687" y="1022"/>
                </a:lnTo>
                <a:lnTo>
                  <a:pt x="263687" y="0"/>
                </a:lnTo>
                <a:close/>
              </a:path>
              <a:path w="335915" h="76835">
                <a:moveTo>
                  <a:pt x="285574" y="0"/>
                </a:moveTo>
                <a:lnTo>
                  <a:pt x="267856" y="0"/>
                </a:lnTo>
                <a:lnTo>
                  <a:pt x="267856" y="1022"/>
                </a:lnTo>
                <a:lnTo>
                  <a:pt x="285574" y="1022"/>
                </a:lnTo>
                <a:lnTo>
                  <a:pt x="285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02819" y="4838982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59" y="0"/>
                </a:lnTo>
              </a:path>
            </a:pathLst>
          </a:custGeom>
          <a:ln w="69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02819" y="4803757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04148" y="4802499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05946" y="479935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4" h="2539">
                <a:moveTo>
                  <a:pt x="0" y="2516"/>
                </a:moveTo>
                <a:lnTo>
                  <a:pt x="19215" y="2516"/>
                </a:lnTo>
                <a:lnTo>
                  <a:pt x="19215" y="0"/>
                </a:lnTo>
                <a:lnTo>
                  <a:pt x="0" y="0"/>
                </a:lnTo>
                <a:lnTo>
                  <a:pt x="0" y="2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06962" y="4798096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1258"/>
                </a:moveTo>
                <a:lnTo>
                  <a:pt x="17743" y="1258"/>
                </a:lnTo>
                <a:lnTo>
                  <a:pt x="17743" y="0"/>
                </a:lnTo>
                <a:lnTo>
                  <a:pt x="0" y="0"/>
                </a:lnTo>
                <a:lnTo>
                  <a:pt x="0" y="1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28420" y="479935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4" h="2539">
                <a:moveTo>
                  <a:pt x="0" y="2516"/>
                </a:moveTo>
                <a:lnTo>
                  <a:pt x="19215" y="2516"/>
                </a:lnTo>
                <a:lnTo>
                  <a:pt x="19215" y="0"/>
                </a:lnTo>
                <a:lnTo>
                  <a:pt x="0" y="0"/>
                </a:lnTo>
                <a:lnTo>
                  <a:pt x="0" y="2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28875" y="4798096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1258"/>
                </a:moveTo>
                <a:lnTo>
                  <a:pt x="17743" y="1258"/>
                </a:lnTo>
                <a:lnTo>
                  <a:pt x="17743" y="0"/>
                </a:lnTo>
                <a:lnTo>
                  <a:pt x="0" y="0"/>
                </a:lnTo>
                <a:lnTo>
                  <a:pt x="0" y="1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49720" y="479935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4" h="2539">
                <a:moveTo>
                  <a:pt x="0" y="2516"/>
                </a:moveTo>
                <a:lnTo>
                  <a:pt x="19215" y="2516"/>
                </a:lnTo>
                <a:lnTo>
                  <a:pt x="19215" y="0"/>
                </a:lnTo>
                <a:lnTo>
                  <a:pt x="0" y="0"/>
                </a:lnTo>
                <a:lnTo>
                  <a:pt x="0" y="2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50736" y="4798096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1258"/>
                </a:moveTo>
                <a:lnTo>
                  <a:pt x="17743" y="1258"/>
                </a:lnTo>
                <a:lnTo>
                  <a:pt x="17743" y="0"/>
                </a:lnTo>
                <a:lnTo>
                  <a:pt x="0" y="0"/>
                </a:lnTo>
                <a:lnTo>
                  <a:pt x="0" y="1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72194" y="479935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4" h="2539">
                <a:moveTo>
                  <a:pt x="0" y="2516"/>
                </a:moveTo>
                <a:lnTo>
                  <a:pt x="19215" y="2516"/>
                </a:lnTo>
                <a:lnTo>
                  <a:pt x="19215" y="0"/>
                </a:lnTo>
                <a:lnTo>
                  <a:pt x="0" y="0"/>
                </a:lnTo>
                <a:lnTo>
                  <a:pt x="0" y="2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72649" y="4798096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58"/>
                </a:moveTo>
                <a:lnTo>
                  <a:pt x="18760" y="1258"/>
                </a:lnTo>
                <a:lnTo>
                  <a:pt x="18760" y="0"/>
                </a:lnTo>
                <a:lnTo>
                  <a:pt x="0" y="0"/>
                </a:lnTo>
                <a:lnTo>
                  <a:pt x="0" y="1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08030" y="4797677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70">
                <a:moveTo>
                  <a:pt x="14591" y="0"/>
                </a:moveTo>
                <a:lnTo>
                  <a:pt x="0" y="0"/>
                </a:lnTo>
                <a:lnTo>
                  <a:pt x="0" y="1022"/>
                </a:lnTo>
                <a:lnTo>
                  <a:pt x="15633" y="1022"/>
                </a:lnTo>
                <a:lnTo>
                  <a:pt x="14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51804" y="4797677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70">
                <a:moveTo>
                  <a:pt x="15633" y="0"/>
                </a:moveTo>
                <a:lnTo>
                  <a:pt x="0" y="0"/>
                </a:lnTo>
                <a:lnTo>
                  <a:pt x="0" y="1022"/>
                </a:lnTo>
                <a:lnTo>
                  <a:pt x="15633" y="1022"/>
                </a:lnTo>
                <a:lnTo>
                  <a:pt x="15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73691" y="4797677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15633" y="0"/>
                </a:moveTo>
                <a:lnTo>
                  <a:pt x="0" y="0"/>
                </a:lnTo>
                <a:lnTo>
                  <a:pt x="0" y="1022"/>
                </a:lnTo>
                <a:lnTo>
                  <a:pt x="16675" y="1022"/>
                </a:lnTo>
                <a:lnTo>
                  <a:pt x="15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54709" y="4796664"/>
            <a:ext cx="335915" cy="77470"/>
          </a:xfrm>
          <a:custGeom>
            <a:avLst/>
            <a:gdLst/>
            <a:ahLst/>
            <a:cxnLst/>
            <a:rect l="l" t="t" r="r" b="b"/>
            <a:pathLst>
              <a:path w="335915" h="77470">
                <a:moveTo>
                  <a:pt x="0" y="75423"/>
                </a:moveTo>
                <a:lnTo>
                  <a:pt x="0" y="8151"/>
                </a:lnTo>
                <a:lnTo>
                  <a:pt x="0" y="7128"/>
                </a:lnTo>
                <a:lnTo>
                  <a:pt x="1042" y="6116"/>
                </a:lnTo>
                <a:lnTo>
                  <a:pt x="2084" y="6116"/>
                </a:lnTo>
                <a:lnTo>
                  <a:pt x="3126" y="2035"/>
                </a:lnTo>
                <a:lnTo>
                  <a:pt x="3126" y="1012"/>
                </a:lnTo>
                <a:lnTo>
                  <a:pt x="4168" y="1012"/>
                </a:lnTo>
                <a:lnTo>
                  <a:pt x="5211" y="0"/>
                </a:lnTo>
                <a:lnTo>
                  <a:pt x="20844" y="0"/>
                </a:lnTo>
                <a:lnTo>
                  <a:pt x="20844" y="1012"/>
                </a:lnTo>
                <a:lnTo>
                  <a:pt x="21887" y="1012"/>
                </a:lnTo>
                <a:lnTo>
                  <a:pt x="21887" y="2035"/>
                </a:lnTo>
                <a:lnTo>
                  <a:pt x="22929" y="6116"/>
                </a:lnTo>
                <a:lnTo>
                  <a:pt x="23971" y="6116"/>
                </a:lnTo>
                <a:lnTo>
                  <a:pt x="25013" y="2035"/>
                </a:lnTo>
                <a:lnTo>
                  <a:pt x="25013" y="1012"/>
                </a:lnTo>
                <a:lnTo>
                  <a:pt x="26056" y="1012"/>
                </a:lnTo>
                <a:lnTo>
                  <a:pt x="27098" y="0"/>
                </a:lnTo>
                <a:lnTo>
                  <a:pt x="41689" y="0"/>
                </a:lnTo>
                <a:lnTo>
                  <a:pt x="42731" y="1012"/>
                </a:lnTo>
                <a:lnTo>
                  <a:pt x="43774" y="1012"/>
                </a:lnTo>
                <a:lnTo>
                  <a:pt x="43774" y="2035"/>
                </a:lnTo>
                <a:lnTo>
                  <a:pt x="44816" y="6116"/>
                </a:lnTo>
                <a:lnTo>
                  <a:pt x="45858" y="6116"/>
                </a:lnTo>
                <a:lnTo>
                  <a:pt x="46900" y="2035"/>
                </a:lnTo>
                <a:lnTo>
                  <a:pt x="46900" y="1012"/>
                </a:lnTo>
                <a:lnTo>
                  <a:pt x="47943" y="1012"/>
                </a:lnTo>
                <a:lnTo>
                  <a:pt x="48985" y="0"/>
                </a:lnTo>
                <a:lnTo>
                  <a:pt x="64619" y="0"/>
                </a:lnTo>
                <a:lnTo>
                  <a:pt x="64619" y="1012"/>
                </a:lnTo>
                <a:lnTo>
                  <a:pt x="65661" y="1012"/>
                </a:lnTo>
                <a:lnTo>
                  <a:pt x="65661" y="2035"/>
                </a:lnTo>
                <a:lnTo>
                  <a:pt x="66703" y="6116"/>
                </a:lnTo>
                <a:lnTo>
                  <a:pt x="67745" y="6116"/>
                </a:lnTo>
                <a:lnTo>
                  <a:pt x="68788" y="2035"/>
                </a:lnTo>
                <a:lnTo>
                  <a:pt x="69830" y="1012"/>
                </a:lnTo>
                <a:lnTo>
                  <a:pt x="70872" y="0"/>
                </a:lnTo>
                <a:lnTo>
                  <a:pt x="86506" y="0"/>
                </a:lnTo>
                <a:lnTo>
                  <a:pt x="86506" y="1012"/>
                </a:lnTo>
                <a:lnTo>
                  <a:pt x="87548" y="1012"/>
                </a:lnTo>
                <a:lnTo>
                  <a:pt x="87548" y="2035"/>
                </a:lnTo>
                <a:lnTo>
                  <a:pt x="88590" y="6116"/>
                </a:lnTo>
                <a:lnTo>
                  <a:pt x="90675" y="6116"/>
                </a:lnTo>
                <a:lnTo>
                  <a:pt x="91717" y="2035"/>
                </a:lnTo>
                <a:lnTo>
                  <a:pt x="91717" y="1012"/>
                </a:lnTo>
                <a:lnTo>
                  <a:pt x="92759" y="0"/>
                </a:lnTo>
                <a:lnTo>
                  <a:pt x="108393" y="0"/>
                </a:lnTo>
                <a:lnTo>
                  <a:pt x="109435" y="1012"/>
                </a:lnTo>
                <a:lnTo>
                  <a:pt x="110477" y="2035"/>
                </a:lnTo>
                <a:lnTo>
                  <a:pt x="111520" y="6116"/>
                </a:lnTo>
                <a:lnTo>
                  <a:pt x="112562" y="6116"/>
                </a:lnTo>
                <a:lnTo>
                  <a:pt x="113604" y="2035"/>
                </a:lnTo>
                <a:lnTo>
                  <a:pt x="113604" y="1012"/>
                </a:lnTo>
                <a:lnTo>
                  <a:pt x="114646" y="1012"/>
                </a:lnTo>
                <a:lnTo>
                  <a:pt x="114646" y="0"/>
                </a:lnTo>
                <a:lnTo>
                  <a:pt x="130280" y="0"/>
                </a:lnTo>
                <a:lnTo>
                  <a:pt x="130280" y="1012"/>
                </a:lnTo>
                <a:lnTo>
                  <a:pt x="131322" y="1012"/>
                </a:lnTo>
                <a:lnTo>
                  <a:pt x="132364" y="2035"/>
                </a:lnTo>
                <a:lnTo>
                  <a:pt x="133407" y="6116"/>
                </a:lnTo>
                <a:lnTo>
                  <a:pt x="134449" y="6116"/>
                </a:lnTo>
                <a:lnTo>
                  <a:pt x="135491" y="2035"/>
                </a:lnTo>
                <a:lnTo>
                  <a:pt x="135491" y="1012"/>
                </a:lnTo>
                <a:lnTo>
                  <a:pt x="136533" y="1012"/>
                </a:lnTo>
                <a:lnTo>
                  <a:pt x="137576" y="0"/>
                </a:lnTo>
                <a:lnTo>
                  <a:pt x="152167" y="0"/>
                </a:lnTo>
                <a:lnTo>
                  <a:pt x="153209" y="1012"/>
                </a:lnTo>
                <a:lnTo>
                  <a:pt x="154252" y="2035"/>
                </a:lnTo>
                <a:lnTo>
                  <a:pt x="155294" y="6116"/>
                </a:lnTo>
                <a:lnTo>
                  <a:pt x="156336" y="6116"/>
                </a:lnTo>
                <a:lnTo>
                  <a:pt x="157378" y="2035"/>
                </a:lnTo>
                <a:lnTo>
                  <a:pt x="157378" y="1012"/>
                </a:lnTo>
                <a:lnTo>
                  <a:pt x="158420" y="1012"/>
                </a:lnTo>
                <a:lnTo>
                  <a:pt x="158420" y="0"/>
                </a:lnTo>
                <a:lnTo>
                  <a:pt x="174054" y="0"/>
                </a:lnTo>
                <a:lnTo>
                  <a:pt x="175096" y="1012"/>
                </a:lnTo>
                <a:lnTo>
                  <a:pt x="176139" y="2035"/>
                </a:lnTo>
                <a:lnTo>
                  <a:pt x="177181" y="6116"/>
                </a:lnTo>
                <a:lnTo>
                  <a:pt x="178223" y="6116"/>
                </a:lnTo>
                <a:lnTo>
                  <a:pt x="179265" y="2035"/>
                </a:lnTo>
                <a:lnTo>
                  <a:pt x="179265" y="1012"/>
                </a:lnTo>
                <a:lnTo>
                  <a:pt x="180308" y="1012"/>
                </a:lnTo>
                <a:lnTo>
                  <a:pt x="181350" y="0"/>
                </a:lnTo>
                <a:lnTo>
                  <a:pt x="195941" y="0"/>
                </a:lnTo>
                <a:lnTo>
                  <a:pt x="196983" y="1012"/>
                </a:lnTo>
                <a:lnTo>
                  <a:pt x="198026" y="1012"/>
                </a:lnTo>
                <a:lnTo>
                  <a:pt x="198026" y="2035"/>
                </a:lnTo>
                <a:lnTo>
                  <a:pt x="199068" y="6116"/>
                </a:lnTo>
                <a:lnTo>
                  <a:pt x="200110" y="6116"/>
                </a:lnTo>
                <a:lnTo>
                  <a:pt x="201152" y="2035"/>
                </a:lnTo>
                <a:lnTo>
                  <a:pt x="201152" y="1012"/>
                </a:lnTo>
                <a:lnTo>
                  <a:pt x="202195" y="1012"/>
                </a:lnTo>
                <a:lnTo>
                  <a:pt x="203237" y="0"/>
                </a:lnTo>
                <a:lnTo>
                  <a:pt x="217828" y="0"/>
                </a:lnTo>
                <a:lnTo>
                  <a:pt x="218871" y="1012"/>
                </a:lnTo>
                <a:lnTo>
                  <a:pt x="219913" y="1012"/>
                </a:lnTo>
                <a:lnTo>
                  <a:pt x="219913" y="2035"/>
                </a:lnTo>
                <a:lnTo>
                  <a:pt x="220955" y="6116"/>
                </a:lnTo>
                <a:lnTo>
                  <a:pt x="221997" y="6116"/>
                </a:lnTo>
                <a:lnTo>
                  <a:pt x="223040" y="2035"/>
                </a:lnTo>
                <a:lnTo>
                  <a:pt x="223040" y="1012"/>
                </a:lnTo>
                <a:lnTo>
                  <a:pt x="224082" y="1012"/>
                </a:lnTo>
                <a:lnTo>
                  <a:pt x="225124" y="0"/>
                </a:lnTo>
                <a:lnTo>
                  <a:pt x="239715" y="0"/>
                </a:lnTo>
                <a:lnTo>
                  <a:pt x="240758" y="1012"/>
                </a:lnTo>
                <a:lnTo>
                  <a:pt x="241800" y="1012"/>
                </a:lnTo>
                <a:lnTo>
                  <a:pt x="241800" y="2035"/>
                </a:lnTo>
                <a:lnTo>
                  <a:pt x="242842" y="6116"/>
                </a:lnTo>
                <a:lnTo>
                  <a:pt x="243884" y="6116"/>
                </a:lnTo>
                <a:lnTo>
                  <a:pt x="244927" y="2035"/>
                </a:lnTo>
                <a:lnTo>
                  <a:pt x="245969" y="1012"/>
                </a:lnTo>
                <a:lnTo>
                  <a:pt x="247011" y="0"/>
                </a:lnTo>
                <a:lnTo>
                  <a:pt x="261603" y="0"/>
                </a:lnTo>
                <a:lnTo>
                  <a:pt x="262645" y="1012"/>
                </a:lnTo>
                <a:lnTo>
                  <a:pt x="263687" y="1012"/>
                </a:lnTo>
                <a:lnTo>
                  <a:pt x="263687" y="2035"/>
                </a:lnTo>
                <a:lnTo>
                  <a:pt x="264729" y="6116"/>
                </a:lnTo>
                <a:lnTo>
                  <a:pt x="265772" y="6116"/>
                </a:lnTo>
                <a:lnTo>
                  <a:pt x="266814" y="2035"/>
                </a:lnTo>
                <a:lnTo>
                  <a:pt x="267856" y="1012"/>
                </a:lnTo>
                <a:lnTo>
                  <a:pt x="268898" y="0"/>
                </a:lnTo>
                <a:lnTo>
                  <a:pt x="284532" y="0"/>
                </a:lnTo>
                <a:lnTo>
                  <a:pt x="284532" y="1012"/>
                </a:lnTo>
                <a:lnTo>
                  <a:pt x="285574" y="1012"/>
                </a:lnTo>
                <a:lnTo>
                  <a:pt x="285574" y="2035"/>
                </a:lnTo>
                <a:lnTo>
                  <a:pt x="286616" y="6116"/>
                </a:lnTo>
                <a:lnTo>
                  <a:pt x="287659" y="6116"/>
                </a:lnTo>
                <a:lnTo>
                  <a:pt x="288701" y="2035"/>
                </a:lnTo>
                <a:lnTo>
                  <a:pt x="289743" y="1012"/>
                </a:lnTo>
                <a:lnTo>
                  <a:pt x="290785" y="1012"/>
                </a:lnTo>
                <a:lnTo>
                  <a:pt x="290785" y="0"/>
                </a:lnTo>
                <a:lnTo>
                  <a:pt x="306419" y="0"/>
                </a:lnTo>
                <a:lnTo>
                  <a:pt x="306419" y="1012"/>
                </a:lnTo>
                <a:lnTo>
                  <a:pt x="307461" y="1012"/>
                </a:lnTo>
                <a:lnTo>
                  <a:pt x="307461" y="2035"/>
                </a:lnTo>
                <a:lnTo>
                  <a:pt x="308504" y="6116"/>
                </a:lnTo>
                <a:lnTo>
                  <a:pt x="309546" y="6116"/>
                </a:lnTo>
                <a:lnTo>
                  <a:pt x="310588" y="2035"/>
                </a:lnTo>
                <a:lnTo>
                  <a:pt x="311630" y="1012"/>
                </a:lnTo>
                <a:lnTo>
                  <a:pt x="312672" y="1012"/>
                </a:lnTo>
                <a:lnTo>
                  <a:pt x="312672" y="0"/>
                </a:lnTo>
                <a:lnTo>
                  <a:pt x="328306" y="0"/>
                </a:lnTo>
                <a:lnTo>
                  <a:pt x="328306" y="1012"/>
                </a:lnTo>
                <a:lnTo>
                  <a:pt x="329348" y="1012"/>
                </a:lnTo>
                <a:lnTo>
                  <a:pt x="329348" y="2035"/>
                </a:lnTo>
                <a:lnTo>
                  <a:pt x="330391" y="2035"/>
                </a:lnTo>
                <a:lnTo>
                  <a:pt x="330391" y="6116"/>
                </a:lnTo>
                <a:lnTo>
                  <a:pt x="332475" y="6116"/>
                </a:lnTo>
                <a:lnTo>
                  <a:pt x="333517" y="6116"/>
                </a:lnTo>
                <a:lnTo>
                  <a:pt x="334560" y="6116"/>
                </a:lnTo>
                <a:lnTo>
                  <a:pt x="334560" y="7128"/>
                </a:lnTo>
                <a:lnTo>
                  <a:pt x="335602" y="7128"/>
                </a:lnTo>
                <a:lnTo>
                  <a:pt x="335602" y="8151"/>
                </a:lnTo>
                <a:lnTo>
                  <a:pt x="335602" y="74405"/>
                </a:lnTo>
                <a:lnTo>
                  <a:pt x="335602" y="75423"/>
                </a:lnTo>
                <a:lnTo>
                  <a:pt x="334560" y="75423"/>
                </a:lnTo>
                <a:lnTo>
                  <a:pt x="334560" y="76443"/>
                </a:lnTo>
                <a:lnTo>
                  <a:pt x="334560" y="77463"/>
                </a:lnTo>
                <a:lnTo>
                  <a:pt x="333517" y="77463"/>
                </a:lnTo>
                <a:lnTo>
                  <a:pt x="332475" y="77463"/>
                </a:lnTo>
                <a:lnTo>
                  <a:pt x="3126" y="77463"/>
                </a:lnTo>
                <a:lnTo>
                  <a:pt x="2084" y="77463"/>
                </a:lnTo>
                <a:lnTo>
                  <a:pt x="1042" y="77463"/>
                </a:lnTo>
                <a:lnTo>
                  <a:pt x="1042" y="76443"/>
                </a:lnTo>
                <a:lnTo>
                  <a:pt x="0" y="76443"/>
                </a:lnTo>
                <a:lnTo>
                  <a:pt x="0" y="754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56794" y="4796658"/>
            <a:ext cx="438257" cy="77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43088" y="4291585"/>
            <a:ext cx="498475" cy="360680"/>
          </a:xfrm>
          <a:custGeom>
            <a:avLst/>
            <a:gdLst/>
            <a:ahLst/>
            <a:cxnLst/>
            <a:rect l="l" t="t" r="r" b="b"/>
            <a:pathLst>
              <a:path w="498475" h="360679">
                <a:moveTo>
                  <a:pt x="475955" y="1686"/>
                </a:moveTo>
                <a:lnTo>
                  <a:pt x="24056" y="1686"/>
                </a:lnTo>
                <a:lnTo>
                  <a:pt x="13746" y="6798"/>
                </a:lnTo>
                <a:lnTo>
                  <a:pt x="5154" y="15301"/>
                </a:lnTo>
                <a:lnTo>
                  <a:pt x="3436" y="18691"/>
                </a:lnTo>
                <a:lnTo>
                  <a:pt x="3436" y="20395"/>
                </a:lnTo>
                <a:lnTo>
                  <a:pt x="1718" y="23803"/>
                </a:lnTo>
                <a:lnTo>
                  <a:pt x="1718" y="27194"/>
                </a:lnTo>
                <a:lnTo>
                  <a:pt x="0" y="30602"/>
                </a:lnTo>
                <a:lnTo>
                  <a:pt x="0" y="360479"/>
                </a:lnTo>
                <a:lnTo>
                  <a:pt x="498301" y="360479"/>
                </a:lnTo>
                <a:lnTo>
                  <a:pt x="498301" y="30602"/>
                </a:lnTo>
                <a:lnTo>
                  <a:pt x="496583" y="27194"/>
                </a:lnTo>
                <a:lnTo>
                  <a:pt x="496583" y="23803"/>
                </a:lnTo>
                <a:lnTo>
                  <a:pt x="494866" y="22099"/>
                </a:lnTo>
                <a:lnTo>
                  <a:pt x="494866" y="18691"/>
                </a:lnTo>
                <a:lnTo>
                  <a:pt x="493148" y="15301"/>
                </a:lnTo>
                <a:lnTo>
                  <a:pt x="484543" y="6798"/>
                </a:lnTo>
                <a:lnTo>
                  <a:pt x="477673" y="3390"/>
                </a:lnTo>
                <a:lnTo>
                  <a:pt x="475955" y="1686"/>
                </a:lnTo>
                <a:close/>
              </a:path>
              <a:path w="498475" h="360679">
                <a:moveTo>
                  <a:pt x="469085" y="0"/>
                </a:moveTo>
                <a:lnTo>
                  <a:pt x="30928" y="0"/>
                </a:lnTo>
                <a:lnTo>
                  <a:pt x="27491" y="1686"/>
                </a:lnTo>
                <a:lnTo>
                  <a:pt x="472520" y="1686"/>
                </a:lnTo>
                <a:lnTo>
                  <a:pt x="469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43088" y="4664817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301" y="0"/>
                </a:lnTo>
              </a:path>
            </a:pathLst>
          </a:custGeom>
          <a:ln w="25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73676" y="4677570"/>
            <a:ext cx="237126" cy="119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42229" y="4290733"/>
            <a:ext cx="500380" cy="387985"/>
          </a:xfrm>
          <a:custGeom>
            <a:avLst/>
            <a:gdLst/>
            <a:ahLst/>
            <a:cxnLst/>
            <a:rect l="l" t="t" r="r" b="b"/>
            <a:pathLst>
              <a:path w="500379" h="387985">
                <a:moveTo>
                  <a:pt x="1718" y="24292"/>
                </a:moveTo>
                <a:lnTo>
                  <a:pt x="0" y="26001"/>
                </a:lnTo>
                <a:lnTo>
                  <a:pt x="0" y="387687"/>
                </a:lnTo>
                <a:lnTo>
                  <a:pt x="500019" y="387687"/>
                </a:lnTo>
                <a:lnTo>
                  <a:pt x="500019" y="386837"/>
                </a:lnTo>
                <a:lnTo>
                  <a:pt x="1718" y="386837"/>
                </a:lnTo>
                <a:lnTo>
                  <a:pt x="859" y="385986"/>
                </a:lnTo>
                <a:lnTo>
                  <a:pt x="1718" y="385986"/>
                </a:lnTo>
                <a:lnTo>
                  <a:pt x="1718" y="26955"/>
                </a:lnTo>
                <a:lnTo>
                  <a:pt x="1466" y="26955"/>
                </a:lnTo>
                <a:lnTo>
                  <a:pt x="1718" y="26359"/>
                </a:lnTo>
                <a:lnTo>
                  <a:pt x="2066" y="26359"/>
                </a:lnTo>
                <a:lnTo>
                  <a:pt x="3402" y="25030"/>
                </a:lnTo>
                <a:lnTo>
                  <a:pt x="3436" y="24655"/>
                </a:lnTo>
                <a:lnTo>
                  <a:pt x="1718" y="24655"/>
                </a:lnTo>
                <a:lnTo>
                  <a:pt x="1718" y="24292"/>
                </a:lnTo>
                <a:close/>
              </a:path>
              <a:path w="500379" h="387985">
                <a:moveTo>
                  <a:pt x="1718" y="385986"/>
                </a:moveTo>
                <a:lnTo>
                  <a:pt x="859" y="385986"/>
                </a:lnTo>
                <a:lnTo>
                  <a:pt x="1718" y="386837"/>
                </a:lnTo>
                <a:lnTo>
                  <a:pt x="1718" y="385986"/>
                </a:lnTo>
                <a:close/>
              </a:path>
              <a:path w="500379" h="387985">
                <a:moveTo>
                  <a:pt x="498301" y="385986"/>
                </a:moveTo>
                <a:lnTo>
                  <a:pt x="1718" y="385986"/>
                </a:lnTo>
                <a:lnTo>
                  <a:pt x="1718" y="386837"/>
                </a:lnTo>
                <a:lnTo>
                  <a:pt x="498301" y="386837"/>
                </a:lnTo>
                <a:lnTo>
                  <a:pt x="498301" y="385986"/>
                </a:lnTo>
                <a:close/>
              </a:path>
              <a:path w="500379" h="387985">
                <a:moveTo>
                  <a:pt x="498301" y="33515"/>
                </a:moveTo>
                <a:lnTo>
                  <a:pt x="498301" y="386837"/>
                </a:lnTo>
                <a:lnTo>
                  <a:pt x="499160" y="385986"/>
                </a:lnTo>
                <a:lnTo>
                  <a:pt x="500019" y="385986"/>
                </a:lnTo>
                <a:lnTo>
                  <a:pt x="500019" y="33754"/>
                </a:lnTo>
                <a:lnTo>
                  <a:pt x="498542" y="33754"/>
                </a:lnTo>
                <a:lnTo>
                  <a:pt x="498301" y="33515"/>
                </a:lnTo>
                <a:close/>
              </a:path>
              <a:path w="500379" h="387985">
                <a:moveTo>
                  <a:pt x="500019" y="385986"/>
                </a:moveTo>
                <a:lnTo>
                  <a:pt x="499160" y="385986"/>
                </a:lnTo>
                <a:lnTo>
                  <a:pt x="498301" y="386837"/>
                </a:lnTo>
                <a:lnTo>
                  <a:pt x="500019" y="386837"/>
                </a:lnTo>
                <a:lnTo>
                  <a:pt x="500019" y="385986"/>
                </a:lnTo>
                <a:close/>
              </a:path>
              <a:path w="500379" h="387985">
                <a:moveTo>
                  <a:pt x="498301" y="33158"/>
                </a:moveTo>
                <a:lnTo>
                  <a:pt x="498301" y="33515"/>
                </a:lnTo>
                <a:lnTo>
                  <a:pt x="498542" y="33754"/>
                </a:lnTo>
                <a:lnTo>
                  <a:pt x="498301" y="33158"/>
                </a:lnTo>
                <a:close/>
              </a:path>
              <a:path w="500379" h="387985">
                <a:moveTo>
                  <a:pt x="500019" y="33158"/>
                </a:moveTo>
                <a:lnTo>
                  <a:pt x="498301" y="33158"/>
                </a:lnTo>
                <a:lnTo>
                  <a:pt x="498542" y="33754"/>
                </a:lnTo>
                <a:lnTo>
                  <a:pt x="500019" y="33754"/>
                </a:lnTo>
                <a:lnTo>
                  <a:pt x="500019" y="33158"/>
                </a:lnTo>
                <a:close/>
              </a:path>
              <a:path w="500379" h="387985">
                <a:moveTo>
                  <a:pt x="498301" y="24655"/>
                </a:moveTo>
                <a:lnTo>
                  <a:pt x="496584" y="24655"/>
                </a:lnTo>
                <a:lnTo>
                  <a:pt x="496670" y="25030"/>
                </a:lnTo>
                <a:lnTo>
                  <a:pt x="496584" y="31812"/>
                </a:lnTo>
                <a:lnTo>
                  <a:pt x="498301" y="33515"/>
                </a:lnTo>
                <a:lnTo>
                  <a:pt x="498301" y="33158"/>
                </a:lnTo>
                <a:lnTo>
                  <a:pt x="500019" y="33158"/>
                </a:lnTo>
                <a:lnTo>
                  <a:pt x="500019" y="32800"/>
                </a:lnTo>
                <a:lnTo>
                  <a:pt x="498650" y="31454"/>
                </a:lnTo>
                <a:lnTo>
                  <a:pt x="498301" y="31454"/>
                </a:lnTo>
                <a:lnTo>
                  <a:pt x="498044" y="30857"/>
                </a:lnTo>
                <a:lnTo>
                  <a:pt x="498301" y="30857"/>
                </a:lnTo>
                <a:lnTo>
                  <a:pt x="498301" y="24655"/>
                </a:lnTo>
                <a:close/>
              </a:path>
              <a:path w="500379" h="387985">
                <a:moveTo>
                  <a:pt x="498044" y="30857"/>
                </a:moveTo>
                <a:lnTo>
                  <a:pt x="498301" y="31454"/>
                </a:lnTo>
                <a:lnTo>
                  <a:pt x="498301" y="31111"/>
                </a:lnTo>
                <a:lnTo>
                  <a:pt x="498044" y="30857"/>
                </a:lnTo>
                <a:close/>
              </a:path>
              <a:path w="500379" h="387985">
                <a:moveTo>
                  <a:pt x="498301" y="31111"/>
                </a:moveTo>
                <a:lnTo>
                  <a:pt x="498301" y="31454"/>
                </a:lnTo>
                <a:lnTo>
                  <a:pt x="498650" y="31454"/>
                </a:lnTo>
                <a:lnTo>
                  <a:pt x="498301" y="31111"/>
                </a:lnTo>
                <a:close/>
              </a:path>
              <a:path w="500379" h="387985">
                <a:moveTo>
                  <a:pt x="498301" y="30857"/>
                </a:moveTo>
                <a:lnTo>
                  <a:pt x="498044" y="30857"/>
                </a:lnTo>
                <a:lnTo>
                  <a:pt x="498301" y="31111"/>
                </a:lnTo>
                <a:lnTo>
                  <a:pt x="498301" y="30857"/>
                </a:lnTo>
                <a:close/>
              </a:path>
              <a:path w="500379" h="387985">
                <a:moveTo>
                  <a:pt x="1718" y="26359"/>
                </a:moveTo>
                <a:lnTo>
                  <a:pt x="1466" y="26955"/>
                </a:lnTo>
                <a:lnTo>
                  <a:pt x="1718" y="26705"/>
                </a:lnTo>
                <a:lnTo>
                  <a:pt x="1718" y="26359"/>
                </a:lnTo>
                <a:close/>
              </a:path>
              <a:path w="500379" h="387985">
                <a:moveTo>
                  <a:pt x="1718" y="26705"/>
                </a:moveTo>
                <a:lnTo>
                  <a:pt x="1466" y="26955"/>
                </a:lnTo>
                <a:lnTo>
                  <a:pt x="1718" y="26955"/>
                </a:lnTo>
                <a:lnTo>
                  <a:pt x="1718" y="26705"/>
                </a:lnTo>
                <a:close/>
              </a:path>
              <a:path w="500379" h="387985">
                <a:moveTo>
                  <a:pt x="2066" y="26359"/>
                </a:moveTo>
                <a:lnTo>
                  <a:pt x="1718" y="26359"/>
                </a:lnTo>
                <a:lnTo>
                  <a:pt x="1718" y="26705"/>
                </a:lnTo>
                <a:lnTo>
                  <a:pt x="2066" y="26359"/>
                </a:lnTo>
                <a:close/>
              </a:path>
              <a:path w="500379" h="387985">
                <a:moveTo>
                  <a:pt x="496584" y="24860"/>
                </a:moveTo>
                <a:lnTo>
                  <a:pt x="496584" y="25030"/>
                </a:lnTo>
                <a:lnTo>
                  <a:pt x="496584" y="24860"/>
                </a:lnTo>
                <a:close/>
              </a:path>
              <a:path w="500379" h="387985">
                <a:moveTo>
                  <a:pt x="496869" y="21622"/>
                </a:moveTo>
                <a:lnTo>
                  <a:pt x="494952" y="21622"/>
                </a:lnTo>
                <a:lnTo>
                  <a:pt x="495107" y="21844"/>
                </a:lnTo>
                <a:lnTo>
                  <a:pt x="496584" y="24860"/>
                </a:lnTo>
                <a:lnTo>
                  <a:pt x="496584" y="24655"/>
                </a:lnTo>
                <a:lnTo>
                  <a:pt x="498301" y="24655"/>
                </a:lnTo>
                <a:lnTo>
                  <a:pt x="498221" y="24292"/>
                </a:lnTo>
                <a:lnTo>
                  <a:pt x="496869" y="21622"/>
                </a:lnTo>
                <a:close/>
              </a:path>
              <a:path w="500379" h="387985">
                <a:moveTo>
                  <a:pt x="1969" y="24042"/>
                </a:moveTo>
                <a:lnTo>
                  <a:pt x="1718" y="24292"/>
                </a:lnTo>
                <a:lnTo>
                  <a:pt x="1718" y="24655"/>
                </a:lnTo>
                <a:lnTo>
                  <a:pt x="1969" y="24042"/>
                </a:lnTo>
                <a:close/>
              </a:path>
              <a:path w="500379" h="387985">
                <a:moveTo>
                  <a:pt x="3436" y="24042"/>
                </a:moveTo>
                <a:lnTo>
                  <a:pt x="1969" y="24042"/>
                </a:lnTo>
                <a:lnTo>
                  <a:pt x="1718" y="24655"/>
                </a:lnTo>
                <a:lnTo>
                  <a:pt x="3436" y="24655"/>
                </a:lnTo>
                <a:lnTo>
                  <a:pt x="3436" y="24042"/>
                </a:lnTo>
                <a:close/>
              </a:path>
              <a:path w="500379" h="387985">
                <a:moveTo>
                  <a:pt x="7281" y="15539"/>
                </a:moveTo>
                <a:lnTo>
                  <a:pt x="5406" y="15539"/>
                </a:lnTo>
                <a:lnTo>
                  <a:pt x="5245" y="15761"/>
                </a:lnTo>
                <a:lnTo>
                  <a:pt x="3589" y="17345"/>
                </a:lnTo>
                <a:lnTo>
                  <a:pt x="1718" y="21043"/>
                </a:lnTo>
                <a:lnTo>
                  <a:pt x="1718" y="24292"/>
                </a:lnTo>
                <a:lnTo>
                  <a:pt x="1969" y="24042"/>
                </a:lnTo>
                <a:lnTo>
                  <a:pt x="3436" y="24042"/>
                </a:lnTo>
                <a:lnTo>
                  <a:pt x="3345" y="21622"/>
                </a:lnTo>
                <a:lnTo>
                  <a:pt x="3436" y="21247"/>
                </a:lnTo>
                <a:lnTo>
                  <a:pt x="4951" y="18453"/>
                </a:lnTo>
                <a:lnTo>
                  <a:pt x="5064" y="18231"/>
                </a:lnTo>
                <a:lnTo>
                  <a:pt x="6719" y="16647"/>
                </a:lnTo>
                <a:lnTo>
                  <a:pt x="7281" y="15539"/>
                </a:lnTo>
                <a:close/>
              </a:path>
              <a:path w="500379" h="387985">
                <a:moveTo>
                  <a:pt x="495021" y="21758"/>
                </a:moveTo>
                <a:close/>
              </a:path>
              <a:path w="500379" h="387985">
                <a:moveTo>
                  <a:pt x="494952" y="21622"/>
                </a:moveTo>
                <a:lnTo>
                  <a:pt x="495021" y="21758"/>
                </a:lnTo>
                <a:lnTo>
                  <a:pt x="494952" y="21622"/>
                </a:lnTo>
                <a:close/>
              </a:path>
              <a:path w="500379" h="387985">
                <a:moveTo>
                  <a:pt x="493438" y="16527"/>
                </a:moveTo>
                <a:lnTo>
                  <a:pt x="491517" y="16527"/>
                </a:lnTo>
                <a:lnTo>
                  <a:pt x="491671" y="16749"/>
                </a:lnTo>
                <a:lnTo>
                  <a:pt x="493303" y="20055"/>
                </a:lnTo>
                <a:lnTo>
                  <a:pt x="495021" y="21758"/>
                </a:lnTo>
                <a:lnTo>
                  <a:pt x="494952" y="21622"/>
                </a:lnTo>
                <a:lnTo>
                  <a:pt x="496869" y="21622"/>
                </a:lnTo>
                <a:lnTo>
                  <a:pt x="496429" y="20753"/>
                </a:lnTo>
                <a:lnTo>
                  <a:pt x="494832" y="19168"/>
                </a:lnTo>
                <a:lnTo>
                  <a:pt x="494668" y="19033"/>
                </a:lnTo>
                <a:lnTo>
                  <a:pt x="493438" y="16527"/>
                </a:lnTo>
                <a:close/>
              </a:path>
              <a:path w="500379" h="387985">
                <a:moveTo>
                  <a:pt x="3436" y="21443"/>
                </a:moveTo>
                <a:lnTo>
                  <a:pt x="3345" y="21622"/>
                </a:lnTo>
                <a:lnTo>
                  <a:pt x="3436" y="21443"/>
                </a:lnTo>
                <a:close/>
              </a:path>
              <a:path w="500379" h="387985">
                <a:moveTo>
                  <a:pt x="3535" y="21247"/>
                </a:moveTo>
                <a:lnTo>
                  <a:pt x="3436" y="21443"/>
                </a:lnTo>
                <a:lnTo>
                  <a:pt x="3535" y="21247"/>
                </a:lnTo>
                <a:close/>
              </a:path>
              <a:path w="500379" h="387985">
                <a:moveTo>
                  <a:pt x="494609" y="18947"/>
                </a:moveTo>
                <a:lnTo>
                  <a:pt x="494763" y="19168"/>
                </a:lnTo>
                <a:lnTo>
                  <a:pt x="494695" y="19033"/>
                </a:lnTo>
                <a:close/>
              </a:path>
              <a:path w="500379" h="387985">
                <a:moveTo>
                  <a:pt x="494695" y="19033"/>
                </a:moveTo>
                <a:lnTo>
                  <a:pt x="494763" y="19168"/>
                </a:lnTo>
                <a:lnTo>
                  <a:pt x="494695" y="19033"/>
                </a:lnTo>
                <a:close/>
              </a:path>
              <a:path w="500379" h="387985">
                <a:moveTo>
                  <a:pt x="494652" y="18947"/>
                </a:moveTo>
                <a:close/>
              </a:path>
              <a:path w="500379" h="387985">
                <a:moveTo>
                  <a:pt x="5064" y="18231"/>
                </a:moveTo>
                <a:lnTo>
                  <a:pt x="4903" y="18453"/>
                </a:lnTo>
                <a:lnTo>
                  <a:pt x="5064" y="18231"/>
                </a:lnTo>
                <a:close/>
              </a:path>
              <a:path w="500379" h="387985">
                <a:moveTo>
                  <a:pt x="5001" y="18355"/>
                </a:moveTo>
                <a:close/>
              </a:path>
              <a:path w="500379" h="387985">
                <a:moveTo>
                  <a:pt x="5125" y="18231"/>
                </a:moveTo>
                <a:close/>
              </a:path>
              <a:path w="500379" h="387985">
                <a:moveTo>
                  <a:pt x="491587" y="16666"/>
                </a:moveTo>
                <a:close/>
              </a:path>
              <a:path w="500379" h="387985">
                <a:moveTo>
                  <a:pt x="491517" y="16527"/>
                </a:moveTo>
                <a:lnTo>
                  <a:pt x="491671" y="16749"/>
                </a:lnTo>
                <a:lnTo>
                  <a:pt x="491517" y="16527"/>
                </a:lnTo>
                <a:close/>
              </a:path>
              <a:path w="500379" h="387985">
                <a:moveTo>
                  <a:pt x="490003" y="11433"/>
                </a:moveTo>
                <a:lnTo>
                  <a:pt x="488082" y="11433"/>
                </a:lnTo>
                <a:lnTo>
                  <a:pt x="488236" y="11654"/>
                </a:lnTo>
                <a:lnTo>
                  <a:pt x="488270" y="11808"/>
                </a:lnTo>
                <a:lnTo>
                  <a:pt x="489851" y="14960"/>
                </a:lnTo>
                <a:lnTo>
                  <a:pt x="491587" y="16666"/>
                </a:lnTo>
                <a:lnTo>
                  <a:pt x="491517" y="16527"/>
                </a:lnTo>
                <a:lnTo>
                  <a:pt x="493438" y="16527"/>
                </a:lnTo>
                <a:lnTo>
                  <a:pt x="492989" y="15637"/>
                </a:lnTo>
                <a:lnTo>
                  <a:pt x="491399" y="14074"/>
                </a:lnTo>
                <a:lnTo>
                  <a:pt x="491232" y="13937"/>
                </a:lnTo>
                <a:lnTo>
                  <a:pt x="490003" y="11433"/>
                </a:lnTo>
                <a:close/>
              </a:path>
              <a:path w="500379" h="387985">
                <a:moveTo>
                  <a:pt x="5308" y="15637"/>
                </a:moveTo>
                <a:close/>
              </a:path>
              <a:path w="500379" h="387985">
                <a:moveTo>
                  <a:pt x="5406" y="15539"/>
                </a:moveTo>
                <a:lnTo>
                  <a:pt x="5245" y="15761"/>
                </a:lnTo>
                <a:lnTo>
                  <a:pt x="5406" y="15539"/>
                </a:lnTo>
                <a:close/>
              </a:path>
              <a:path w="500379" h="387985">
                <a:moveTo>
                  <a:pt x="14877" y="8587"/>
                </a:moveTo>
                <a:lnTo>
                  <a:pt x="12502" y="8587"/>
                </a:lnTo>
                <a:lnTo>
                  <a:pt x="12279" y="8741"/>
                </a:lnTo>
                <a:lnTo>
                  <a:pt x="8941" y="10342"/>
                </a:lnTo>
                <a:lnTo>
                  <a:pt x="7026" y="12251"/>
                </a:lnTo>
                <a:lnTo>
                  <a:pt x="5308" y="15637"/>
                </a:lnTo>
                <a:lnTo>
                  <a:pt x="7281" y="15539"/>
                </a:lnTo>
                <a:lnTo>
                  <a:pt x="8396" y="13341"/>
                </a:lnTo>
                <a:lnTo>
                  <a:pt x="8547" y="13137"/>
                </a:lnTo>
                <a:lnTo>
                  <a:pt x="9901" y="11808"/>
                </a:lnTo>
                <a:lnTo>
                  <a:pt x="10057" y="11654"/>
                </a:lnTo>
                <a:lnTo>
                  <a:pt x="13412" y="10036"/>
                </a:lnTo>
                <a:lnTo>
                  <a:pt x="14877" y="8587"/>
                </a:lnTo>
                <a:close/>
              </a:path>
              <a:path w="500379" h="387985">
                <a:moveTo>
                  <a:pt x="491173" y="13852"/>
                </a:moveTo>
                <a:lnTo>
                  <a:pt x="491328" y="14074"/>
                </a:lnTo>
                <a:lnTo>
                  <a:pt x="491259" y="13937"/>
                </a:lnTo>
                <a:close/>
              </a:path>
              <a:path w="500379" h="387985">
                <a:moveTo>
                  <a:pt x="491259" y="13937"/>
                </a:moveTo>
                <a:lnTo>
                  <a:pt x="491328" y="14074"/>
                </a:lnTo>
                <a:lnTo>
                  <a:pt x="491259" y="13937"/>
                </a:lnTo>
                <a:close/>
              </a:path>
              <a:path w="500379" h="387985">
                <a:moveTo>
                  <a:pt x="491217" y="13852"/>
                </a:moveTo>
                <a:close/>
              </a:path>
              <a:path w="500379" h="387985">
                <a:moveTo>
                  <a:pt x="8500" y="13137"/>
                </a:moveTo>
                <a:lnTo>
                  <a:pt x="8339" y="13341"/>
                </a:lnTo>
                <a:lnTo>
                  <a:pt x="8500" y="13137"/>
                </a:lnTo>
                <a:close/>
              </a:path>
              <a:path w="500379" h="387985">
                <a:moveTo>
                  <a:pt x="8453" y="13229"/>
                </a:moveTo>
                <a:close/>
              </a:path>
              <a:path w="500379" h="387985">
                <a:moveTo>
                  <a:pt x="8547" y="13137"/>
                </a:moveTo>
                <a:close/>
              </a:path>
              <a:path w="500379" h="387985">
                <a:moveTo>
                  <a:pt x="10057" y="11654"/>
                </a:moveTo>
                <a:lnTo>
                  <a:pt x="9834" y="11808"/>
                </a:lnTo>
                <a:lnTo>
                  <a:pt x="9969" y="11741"/>
                </a:lnTo>
                <a:close/>
              </a:path>
              <a:path w="500379" h="387985">
                <a:moveTo>
                  <a:pt x="9969" y="11741"/>
                </a:moveTo>
                <a:lnTo>
                  <a:pt x="9834" y="11808"/>
                </a:lnTo>
                <a:lnTo>
                  <a:pt x="9969" y="11741"/>
                </a:lnTo>
                <a:close/>
              </a:path>
              <a:path w="500379" h="387985">
                <a:moveTo>
                  <a:pt x="10145" y="11654"/>
                </a:moveTo>
                <a:lnTo>
                  <a:pt x="9969" y="11741"/>
                </a:lnTo>
                <a:lnTo>
                  <a:pt x="10145" y="11654"/>
                </a:lnTo>
                <a:close/>
              </a:path>
              <a:path w="500379" h="387985">
                <a:moveTo>
                  <a:pt x="488150" y="11568"/>
                </a:moveTo>
                <a:close/>
              </a:path>
              <a:path w="500379" h="387985">
                <a:moveTo>
                  <a:pt x="488082" y="11433"/>
                </a:moveTo>
                <a:lnTo>
                  <a:pt x="488150" y="11568"/>
                </a:lnTo>
                <a:lnTo>
                  <a:pt x="488082" y="11433"/>
                </a:lnTo>
                <a:close/>
              </a:path>
              <a:path w="500379" h="387985">
                <a:moveTo>
                  <a:pt x="488952" y="9950"/>
                </a:moveTo>
                <a:lnTo>
                  <a:pt x="486519" y="9950"/>
                </a:lnTo>
                <a:lnTo>
                  <a:pt x="486742" y="10104"/>
                </a:lnTo>
                <a:lnTo>
                  <a:pt x="488150" y="11568"/>
                </a:lnTo>
                <a:lnTo>
                  <a:pt x="488082" y="11433"/>
                </a:lnTo>
                <a:lnTo>
                  <a:pt x="490003" y="11433"/>
                </a:lnTo>
                <a:lnTo>
                  <a:pt x="489559" y="10547"/>
                </a:lnTo>
                <a:lnTo>
                  <a:pt x="488952" y="9950"/>
                </a:lnTo>
                <a:close/>
              </a:path>
              <a:path w="500379" h="387985">
                <a:moveTo>
                  <a:pt x="486605" y="10036"/>
                </a:moveTo>
                <a:lnTo>
                  <a:pt x="486742" y="10104"/>
                </a:lnTo>
                <a:lnTo>
                  <a:pt x="486605" y="10036"/>
                </a:lnTo>
                <a:close/>
              </a:path>
              <a:path w="500379" h="387985">
                <a:moveTo>
                  <a:pt x="486519" y="9950"/>
                </a:moveTo>
                <a:lnTo>
                  <a:pt x="486742" y="10104"/>
                </a:lnTo>
                <a:lnTo>
                  <a:pt x="486519" y="9950"/>
                </a:lnTo>
                <a:close/>
              </a:path>
              <a:path w="500379" h="387985">
                <a:moveTo>
                  <a:pt x="483788" y="6543"/>
                </a:moveTo>
                <a:lnTo>
                  <a:pt x="481366" y="6543"/>
                </a:lnTo>
                <a:lnTo>
                  <a:pt x="481589" y="6713"/>
                </a:lnTo>
                <a:lnTo>
                  <a:pt x="483187" y="8349"/>
                </a:lnTo>
                <a:lnTo>
                  <a:pt x="486605" y="10036"/>
                </a:lnTo>
                <a:lnTo>
                  <a:pt x="488952" y="9950"/>
                </a:lnTo>
                <a:lnTo>
                  <a:pt x="487633" y="8654"/>
                </a:lnTo>
                <a:lnTo>
                  <a:pt x="484422" y="7054"/>
                </a:lnTo>
                <a:lnTo>
                  <a:pt x="484147" y="6935"/>
                </a:lnTo>
                <a:lnTo>
                  <a:pt x="483788" y="6543"/>
                </a:lnTo>
                <a:close/>
              </a:path>
              <a:path w="500379" h="387985">
                <a:moveTo>
                  <a:pt x="12366" y="8654"/>
                </a:moveTo>
                <a:lnTo>
                  <a:pt x="12191" y="8741"/>
                </a:lnTo>
                <a:lnTo>
                  <a:pt x="12366" y="8654"/>
                </a:lnTo>
                <a:close/>
              </a:path>
              <a:path w="500379" h="387985">
                <a:moveTo>
                  <a:pt x="12502" y="8587"/>
                </a:moveTo>
                <a:lnTo>
                  <a:pt x="12366" y="8654"/>
                </a:lnTo>
                <a:lnTo>
                  <a:pt x="12502" y="8587"/>
                </a:lnTo>
                <a:close/>
              </a:path>
              <a:path w="500379" h="387985">
                <a:moveTo>
                  <a:pt x="21300" y="3390"/>
                </a:moveTo>
                <a:lnTo>
                  <a:pt x="17685" y="3390"/>
                </a:lnTo>
                <a:lnTo>
                  <a:pt x="12366" y="8654"/>
                </a:lnTo>
                <a:lnTo>
                  <a:pt x="12502" y="8587"/>
                </a:lnTo>
                <a:lnTo>
                  <a:pt x="14877" y="8587"/>
                </a:lnTo>
                <a:lnTo>
                  <a:pt x="18408" y="5094"/>
                </a:lnTo>
                <a:lnTo>
                  <a:pt x="18041" y="5094"/>
                </a:lnTo>
                <a:lnTo>
                  <a:pt x="18649" y="4856"/>
                </a:lnTo>
                <a:lnTo>
                  <a:pt x="22162" y="4856"/>
                </a:lnTo>
                <a:lnTo>
                  <a:pt x="24915" y="3493"/>
                </a:lnTo>
                <a:lnTo>
                  <a:pt x="21093" y="3493"/>
                </a:lnTo>
                <a:lnTo>
                  <a:pt x="21300" y="3390"/>
                </a:lnTo>
                <a:close/>
              </a:path>
              <a:path w="500379" h="387985">
                <a:moveTo>
                  <a:pt x="484080" y="6883"/>
                </a:moveTo>
                <a:lnTo>
                  <a:pt x="484303" y="7054"/>
                </a:lnTo>
                <a:lnTo>
                  <a:pt x="484080" y="6883"/>
                </a:lnTo>
                <a:close/>
              </a:path>
              <a:path w="500379" h="387985">
                <a:moveTo>
                  <a:pt x="484183" y="6935"/>
                </a:moveTo>
                <a:lnTo>
                  <a:pt x="484422" y="7054"/>
                </a:lnTo>
                <a:lnTo>
                  <a:pt x="484183" y="6935"/>
                </a:lnTo>
                <a:close/>
              </a:path>
              <a:path w="500379" h="387985">
                <a:moveTo>
                  <a:pt x="484131" y="6883"/>
                </a:moveTo>
                <a:close/>
              </a:path>
              <a:path w="500379" h="387985">
                <a:moveTo>
                  <a:pt x="481486" y="6662"/>
                </a:moveTo>
                <a:close/>
              </a:path>
              <a:path w="500379" h="387985">
                <a:moveTo>
                  <a:pt x="481366" y="6543"/>
                </a:moveTo>
                <a:lnTo>
                  <a:pt x="481589" y="6713"/>
                </a:lnTo>
                <a:lnTo>
                  <a:pt x="481366" y="6543"/>
                </a:lnTo>
                <a:close/>
              </a:path>
              <a:path w="500379" h="387985">
                <a:moveTo>
                  <a:pt x="471284" y="1601"/>
                </a:moveTo>
                <a:lnTo>
                  <a:pt x="481486" y="6662"/>
                </a:lnTo>
                <a:lnTo>
                  <a:pt x="483788" y="6543"/>
                </a:lnTo>
                <a:lnTo>
                  <a:pt x="482482" y="5248"/>
                </a:lnTo>
                <a:lnTo>
                  <a:pt x="475314" y="1703"/>
                </a:lnTo>
                <a:lnTo>
                  <a:pt x="471662" y="1703"/>
                </a:lnTo>
                <a:lnTo>
                  <a:pt x="471284" y="1601"/>
                </a:lnTo>
                <a:close/>
              </a:path>
              <a:path w="500379" h="387985">
                <a:moveTo>
                  <a:pt x="18649" y="4856"/>
                </a:moveTo>
                <a:lnTo>
                  <a:pt x="18041" y="5094"/>
                </a:lnTo>
                <a:lnTo>
                  <a:pt x="18408" y="5094"/>
                </a:lnTo>
                <a:lnTo>
                  <a:pt x="18649" y="4856"/>
                </a:lnTo>
                <a:close/>
              </a:path>
              <a:path w="500379" h="387985">
                <a:moveTo>
                  <a:pt x="22162" y="4856"/>
                </a:moveTo>
                <a:lnTo>
                  <a:pt x="18649" y="4856"/>
                </a:lnTo>
                <a:lnTo>
                  <a:pt x="18408" y="5094"/>
                </a:lnTo>
                <a:lnTo>
                  <a:pt x="21681" y="5094"/>
                </a:lnTo>
                <a:lnTo>
                  <a:pt x="22162" y="4856"/>
                </a:lnTo>
                <a:close/>
              </a:path>
              <a:path w="500379" h="387985">
                <a:moveTo>
                  <a:pt x="471868" y="0"/>
                </a:moveTo>
                <a:lnTo>
                  <a:pt x="28147" y="0"/>
                </a:lnTo>
                <a:lnTo>
                  <a:pt x="21093" y="3493"/>
                </a:lnTo>
                <a:lnTo>
                  <a:pt x="21478" y="3390"/>
                </a:lnTo>
                <a:lnTo>
                  <a:pt x="25122" y="3390"/>
                </a:lnTo>
                <a:lnTo>
                  <a:pt x="28528" y="1703"/>
                </a:lnTo>
                <a:lnTo>
                  <a:pt x="28350" y="1703"/>
                </a:lnTo>
                <a:lnTo>
                  <a:pt x="28735" y="1601"/>
                </a:lnTo>
                <a:lnTo>
                  <a:pt x="475107" y="1601"/>
                </a:lnTo>
                <a:lnTo>
                  <a:pt x="471868" y="0"/>
                </a:lnTo>
                <a:close/>
              </a:path>
              <a:path w="500379" h="387985">
                <a:moveTo>
                  <a:pt x="25122" y="3390"/>
                </a:moveTo>
                <a:lnTo>
                  <a:pt x="21478" y="3390"/>
                </a:lnTo>
                <a:lnTo>
                  <a:pt x="21093" y="3493"/>
                </a:lnTo>
                <a:lnTo>
                  <a:pt x="24915" y="3493"/>
                </a:lnTo>
                <a:lnTo>
                  <a:pt x="25122" y="3390"/>
                </a:lnTo>
                <a:close/>
              </a:path>
              <a:path w="500379" h="387985">
                <a:moveTo>
                  <a:pt x="28735" y="1601"/>
                </a:moveTo>
                <a:lnTo>
                  <a:pt x="28350" y="1703"/>
                </a:lnTo>
                <a:lnTo>
                  <a:pt x="28528" y="1703"/>
                </a:lnTo>
                <a:lnTo>
                  <a:pt x="28735" y="1601"/>
                </a:lnTo>
                <a:close/>
              </a:path>
              <a:path w="500379" h="387985">
                <a:moveTo>
                  <a:pt x="471284" y="1601"/>
                </a:moveTo>
                <a:lnTo>
                  <a:pt x="28735" y="1601"/>
                </a:lnTo>
                <a:lnTo>
                  <a:pt x="28528" y="1703"/>
                </a:lnTo>
                <a:lnTo>
                  <a:pt x="471490" y="1703"/>
                </a:lnTo>
                <a:lnTo>
                  <a:pt x="471284" y="1601"/>
                </a:lnTo>
                <a:close/>
              </a:path>
              <a:path w="500379" h="387985">
                <a:moveTo>
                  <a:pt x="475107" y="1601"/>
                </a:moveTo>
                <a:lnTo>
                  <a:pt x="471284" y="1601"/>
                </a:lnTo>
                <a:lnTo>
                  <a:pt x="471662" y="1703"/>
                </a:lnTo>
                <a:lnTo>
                  <a:pt x="475314" y="1703"/>
                </a:lnTo>
                <a:lnTo>
                  <a:pt x="475107" y="1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71098" y="4676720"/>
            <a:ext cx="240562" cy="1207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96355" y="4337495"/>
            <a:ext cx="391795" cy="294640"/>
          </a:xfrm>
          <a:custGeom>
            <a:avLst/>
            <a:gdLst/>
            <a:ahLst/>
            <a:cxnLst/>
            <a:rect l="l" t="t" r="r" b="b"/>
            <a:pathLst>
              <a:path w="391795" h="294639">
                <a:moveTo>
                  <a:pt x="0" y="294163"/>
                </a:moveTo>
                <a:lnTo>
                  <a:pt x="391760" y="294163"/>
                </a:lnTo>
                <a:lnTo>
                  <a:pt x="391760" y="0"/>
                </a:lnTo>
                <a:lnTo>
                  <a:pt x="0" y="0"/>
                </a:lnTo>
                <a:lnTo>
                  <a:pt x="0" y="294163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93777" y="463221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2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94636" y="4336858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95494" y="4631233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7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88119" y="4336858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95494" y="4337914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7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75735" y="4323891"/>
            <a:ext cx="433070" cy="323215"/>
          </a:xfrm>
          <a:custGeom>
            <a:avLst/>
            <a:gdLst/>
            <a:ahLst/>
            <a:cxnLst/>
            <a:rect l="l" t="t" r="r" b="b"/>
            <a:pathLst>
              <a:path w="433070" h="323214">
                <a:moveTo>
                  <a:pt x="433002" y="0"/>
                </a:moveTo>
                <a:lnTo>
                  <a:pt x="412392" y="13597"/>
                </a:lnTo>
                <a:lnTo>
                  <a:pt x="412392" y="307767"/>
                </a:lnTo>
                <a:lnTo>
                  <a:pt x="20619" y="307767"/>
                </a:lnTo>
                <a:lnTo>
                  <a:pt x="0" y="323071"/>
                </a:lnTo>
                <a:lnTo>
                  <a:pt x="433002" y="323071"/>
                </a:lnTo>
                <a:lnTo>
                  <a:pt x="4330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73327" y="4320483"/>
            <a:ext cx="436880" cy="327660"/>
          </a:xfrm>
          <a:custGeom>
            <a:avLst/>
            <a:gdLst/>
            <a:ahLst/>
            <a:cxnLst/>
            <a:rect l="l" t="t" r="r" b="b"/>
            <a:pathLst>
              <a:path w="436879" h="327660">
                <a:moveTo>
                  <a:pt x="413924" y="310324"/>
                </a:moveTo>
                <a:lnTo>
                  <a:pt x="21002" y="310324"/>
                </a:lnTo>
                <a:lnTo>
                  <a:pt x="0" y="327329"/>
                </a:lnTo>
                <a:lnTo>
                  <a:pt x="436269" y="327329"/>
                </a:lnTo>
                <a:lnTo>
                  <a:pt x="436269" y="327137"/>
                </a:lnTo>
                <a:lnTo>
                  <a:pt x="2950" y="327137"/>
                </a:lnTo>
                <a:lnTo>
                  <a:pt x="2408" y="325629"/>
                </a:lnTo>
                <a:lnTo>
                  <a:pt x="4813" y="325629"/>
                </a:lnTo>
                <a:lnTo>
                  <a:pt x="21616" y="312025"/>
                </a:lnTo>
                <a:lnTo>
                  <a:pt x="21308" y="312025"/>
                </a:lnTo>
                <a:lnTo>
                  <a:pt x="21852" y="311834"/>
                </a:lnTo>
                <a:lnTo>
                  <a:pt x="415658" y="311834"/>
                </a:lnTo>
                <a:lnTo>
                  <a:pt x="415658" y="311174"/>
                </a:lnTo>
                <a:lnTo>
                  <a:pt x="413924" y="311174"/>
                </a:lnTo>
                <a:lnTo>
                  <a:pt x="413924" y="310324"/>
                </a:lnTo>
                <a:close/>
              </a:path>
              <a:path w="436879" h="327660">
                <a:moveTo>
                  <a:pt x="4813" y="325629"/>
                </a:moveTo>
                <a:lnTo>
                  <a:pt x="2408" y="325629"/>
                </a:lnTo>
                <a:lnTo>
                  <a:pt x="2950" y="327137"/>
                </a:lnTo>
                <a:lnTo>
                  <a:pt x="4813" y="325629"/>
                </a:lnTo>
                <a:close/>
              </a:path>
              <a:path w="436879" h="327660">
                <a:moveTo>
                  <a:pt x="434552" y="325629"/>
                </a:moveTo>
                <a:lnTo>
                  <a:pt x="4813" y="325629"/>
                </a:lnTo>
                <a:lnTo>
                  <a:pt x="2950" y="327137"/>
                </a:lnTo>
                <a:lnTo>
                  <a:pt x="436269" y="327137"/>
                </a:lnTo>
                <a:lnTo>
                  <a:pt x="436269" y="326479"/>
                </a:lnTo>
                <a:lnTo>
                  <a:pt x="434552" y="326479"/>
                </a:lnTo>
                <a:lnTo>
                  <a:pt x="434552" y="325629"/>
                </a:lnTo>
                <a:close/>
              </a:path>
              <a:path w="436879" h="327660">
                <a:moveTo>
                  <a:pt x="436269" y="1703"/>
                </a:moveTo>
                <a:lnTo>
                  <a:pt x="434552" y="1703"/>
                </a:lnTo>
                <a:lnTo>
                  <a:pt x="435926" y="2385"/>
                </a:lnTo>
                <a:lnTo>
                  <a:pt x="434552" y="3405"/>
                </a:lnTo>
                <a:lnTo>
                  <a:pt x="434552" y="326479"/>
                </a:lnTo>
                <a:lnTo>
                  <a:pt x="435410" y="325629"/>
                </a:lnTo>
                <a:lnTo>
                  <a:pt x="436269" y="325629"/>
                </a:lnTo>
                <a:lnTo>
                  <a:pt x="436269" y="1703"/>
                </a:lnTo>
                <a:close/>
              </a:path>
              <a:path w="436879" h="327660">
                <a:moveTo>
                  <a:pt x="436269" y="325629"/>
                </a:moveTo>
                <a:lnTo>
                  <a:pt x="435410" y="325629"/>
                </a:lnTo>
                <a:lnTo>
                  <a:pt x="434552" y="326479"/>
                </a:lnTo>
                <a:lnTo>
                  <a:pt x="436269" y="326479"/>
                </a:lnTo>
                <a:lnTo>
                  <a:pt x="436269" y="325629"/>
                </a:lnTo>
                <a:close/>
              </a:path>
              <a:path w="436879" h="327660">
                <a:moveTo>
                  <a:pt x="21852" y="311834"/>
                </a:moveTo>
                <a:lnTo>
                  <a:pt x="21308" y="312025"/>
                </a:lnTo>
                <a:lnTo>
                  <a:pt x="21616" y="312025"/>
                </a:lnTo>
                <a:lnTo>
                  <a:pt x="21852" y="311834"/>
                </a:lnTo>
                <a:close/>
              </a:path>
              <a:path w="436879" h="327660">
                <a:moveTo>
                  <a:pt x="415658" y="311834"/>
                </a:moveTo>
                <a:lnTo>
                  <a:pt x="21852" y="311834"/>
                </a:lnTo>
                <a:lnTo>
                  <a:pt x="21616" y="312025"/>
                </a:lnTo>
                <a:lnTo>
                  <a:pt x="415658" y="312025"/>
                </a:lnTo>
                <a:lnTo>
                  <a:pt x="415658" y="311834"/>
                </a:lnTo>
                <a:close/>
              </a:path>
              <a:path w="436879" h="327660">
                <a:moveTo>
                  <a:pt x="436269" y="0"/>
                </a:moveTo>
                <a:lnTo>
                  <a:pt x="413924" y="16579"/>
                </a:lnTo>
                <a:lnTo>
                  <a:pt x="413924" y="311174"/>
                </a:lnTo>
                <a:lnTo>
                  <a:pt x="414800" y="310324"/>
                </a:lnTo>
                <a:lnTo>
                  <a:pt x="415658" y="310324"/>
                </a:lnTo>
                <a:lnTo>
                  <a:pt x="415658" y="17686"/>
                </a:lnTo>
                <a:lnTo>
                  <a:pt x="415315" y="17686"/>
                </a:lnTo>
                <a:lnTo>
                  <a:pt x="415658" y="17005"/>
                </a:lnTo>
                <a:lnTo>
                  <a:pt x="416233" y="17005"/>
                </a:lnTo>
                <a:lnTo>
                  <a:pt x="434552" y="3405"/>
                </a:lnTo>
                <a:lnTo>
                  <a:pt x="434552" y="1703"/>
                </a:lnTo>
                <a:lnTo>
                  <a:pt x="436269" y="1703"/>
                </a:lnTo>
                <a:lnTo>
                  <a:pt x="436269" y="0"/>
                </a:lnTo>
                <a:close/>
              </a:path>
              <a:path w="436879" h="327660">
                <a:moveTo>
                  <a:pt x="415658" y="310324"/>
                </a:moveTo>
                <a:lnTo>
                  <a:pt x="414800" y="310324"/>
                </a:lnTo>
                <a:lnTo>
                  <a:pt x="413924" y="311174"/>
                </a:lnTo>
                <a:lnTo>
                  <a:pt x="415658" y="311174"/>
                </a:lnTo>
                <a:lnTo>
                  <a:pt x="415658" y="310324"/>
                </a:lnTo>
                <a:close/>
              </a:path>
              <a:path w="436879" h="327660">
                <a:moveTo>
                  <a:pt x="415658" y="17005"/>
                </a:moveTo>
                <a:lnTo>
                  <a:pt x="415315" y="17686"/>
                </a:lnTo>
                <a:lnTo>
                  <a:pt x="415658" y="17431"/>
                </a:lnTo>
                <a:lnTo>
                  <a:pt x="415658" y="17005"/>
                </a:lnTo>
                <a:close/>
              </a:path>
              <a:path w="436879" h="327660">
                <a:moveTo>
                  <a:pt x="415658" y="17431"/>
                </a:moveTo>
                <a:lnTo>
                  <a:pt x="415315" y="17686"/>
                </a:lnTo>
                <a:lnTo>
                  <a:pt x="415658" y="17686"/>
                </a:lnTo>
                <a:lnTo>
                  <a:pt x="415658" y="17431"/>
                </a:lnTo>
                <a:close/>
              </a:path>
              <a:path w="436879" h="327660">
                <a:moveTo>
                  <a:pt x="416233" y="17005"/>
                </a:moveTo>
                <a:lnTo>
                  <a:pt x="415658" y="17005"/>
                </a:lnTo>
                <a:lnTo>
                  <a:pt x="415658" y="17431"/>
                </a:lnTo>
                <a:lnTo>
                  <a:pt x="416233" y="17005"/>
                </a:lnTo>
                <a:close/>
              </a:path>
              <a:path w="436879" h="327660">
                <a:moveTo>
                  <a:pt x="434552" y="1703"/>
                </a:moveTo>
                <a:lnTo>
                  <a:pt x="434552" y="3405"/>
                </a:lnTo>
                <a:lnTo>
                  <a:pt x="435926" y="2385"/>
                </a:lnTo>
                <a:lnTo>
                  <a:pt x="434552" y="1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73676" y="4737084"/>
            <a:ext cx="237490" cy="36195"/>
          </a:xfrm>
          <a:custGeom>
            <a:avLst/>
            <a:gdLst/>
            <a:ahLst/>
            <a:cxnLst/>
            <a:rect l="l" t="t" r="r" b="b"/>
            <a:pathLst>
              <a:path w="237490" h="36195">
                <a:moveTo>
                  <a:pt x="221650" y="0"/>
                </a:moveTo>
                <a:lnTo>
                  <a:pt x="15463" y="0"/>
                </a:lnTo>
                <a:lnTo>
                  <a:pt x="0" y="35707"/>
                </a:lnTo>
                <a:lnTo>
                  <a:pt x="237126" y="35707"/>
                </a:lnTo>
                <a:lnTo>
                  <a:pt x="2216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070597" y="4736234"/>
            <a:ext cx="241935" cy="37465"/>
          </a:xfrm>
          <a:custGeom>
            <a:avLst/>
            <a:gdLst/>
            <a:ahLst/>
            <a:cxnLst/>
            <a:rect l="l" t="t" r="r" b="b"/>
            <a:pathLst>
              <a:path w="241934" h="37464">
                <a:moveTo>
                  <a:pt x="225297" y="0"/>
                </a:moveTo>
                <a:lnTo>
                  <a:pt x="18001" y="0"/>
                </a:lnTo>
                <a:lnTo>
                  <a:pt x="0" y="37407"/>
                </a:lnTo>
                <a:lnTo>
                  <a:pt x="241510" y="37407"/>
                </a:lnTo>
                <a:lnTo>
                  <a:pt x="241301" y="36923"/>
                </a:lnTo>
                <a:lnTo>
                  <a:pt x="2136" y="36923"/>
                </a:lnTo>
                <a:lnTo>
                  <a:pt x="1360" y="35707"/>
                </a:lnTo>
                <a:lnTo>
                  <a:pt x="2722" y="35707"/>
                </a:lnTo>
                <a:lnTo>
                  <a:pt x="19085" y="1700"/>
                </a:lnTo>
                <a:lnTo>
                  <a:pt x="18542" y="1700"/>
                </a:lnTo>
                <a:lnTo>
                  <a:pt x="19319" y="1214"/>
                </a:lnTo>
                <a:lnTo>
                  <a:pt x="223953" y="1214"/>
                </a:lnTo>
                <a:lnTo>
                  <a:pt x="225810" y="1184"/>
                </a:lnTo>
                <a:lnTo>
                  <a:pt x="225297" y="0"/>
                </a:lnTo>
                <a:close/>
              </a:path>
              <a:path w="241934" h="37464">
                <a:moveTo>
                  <a:pt x="2722" y="35707"/>
                </a:moveTo>
                <a:lnTo>
                  <a:pt x="1360" y="35707"/>
                </a:lnTo>
                <a:lnTo>
                  <a:pt x="2136" y="36923"/>
                </a:lnTo>
                <a:lnTo>
                  <a:pt x="2722" y="35707"/>
                </a:lnTo>
                <a:close/>
              </a:path>
              <a:path w="241934" h="37464">
                <a:moveTo>
                  <a:pt x="238901" y="35707"/>
                </a:moveTo>
                <a:lnTo>
                  <a:pt x="2722" y="35707"/>
                </a:lnTo>
                <a:lnTo>
                  <a:pt x="2136" y="36923"/>
                </a:lnTo>
                <a:lnTo>
                  <a:pt x="241301" y="36923"/>
                </a:lnTo>
                <a:lnTo>
                  <a:pt x="239415" y="36893"/>
                </a:lnTo>
                <a:lnTo>
                  <a:pt x="238901" y="35707"/>
                </a:lnTo>
                <a:close/>
              </a:path>
              <a:path w="241934" h="37464">
                <a:moveTo>
                  <a:pt x="223940" y="1184"/>
                </a:moveTo>
                <a:lnTo>
                  <a:pt x="239415" y="36893"/>
                </a:lnTo>
                <a:lnTo>
                  <a:pt x="240205" y="35707"/>
                </a:lnTo>
                <a:lnTo>
                  <a:pt x="240773" y="35707"/>
                </a:lnTo>
                <a:lnTo>
                  <a:pt x="226034" y="1700"/>
                </a:lnTo>
                <a:lnTo>
                  <a:pt x="224730" y="1700"/>
                </a:lnTo>
                <a:lnTo>
                  <a:pt x="223940" y="1184"/>
                </a:lnTo>
                <a:close/>
              </a:path>
              <a:path w="241934" h="37464">
                <a:moveTo>
                  <a:pt x="240773" y="35707"/>
                </a:moveTo>
                <a:lnTo>
                  <a:pt x="240205" y="35707"/>
                </a:lnTo>
                <a:lnTo>
                  <a:pt x="239415" y="36893"/>
                </a:lnTo>
                <a:lnTo>
                  <a:pt x="241287" y="36893"/>
                </a:lnTo>
                <a:lnTo>
                  <a:pt x="240773" y="35707"/>
                </a:lnTo>
                <a:close/>
              </a:path>
              <a:path w="241934" h="37464">
                <a:moveTo>
                  <a:pt x="19319" y="1214"/>
                </a:moveTo>
                <a:lnTo>
                  <a:pt x="18542" y="1700"/>
                </a:lnTo>
                <a:lnTo>
                  <a:pt x="19085" y="1700"/>
                </a:lnTo>
                <a:lnTo>
                  <a:pt x="19319" y="1214"/>
                </a:lnTo>
                <a:close/>
              </a:path>
              <a:path w="241934" h="37464">
                <a:moveTo>
                  <a:pt x="223953" y="1214"/>
                </a:moveTo>
                <a:lnTo>
                  <a:pt x="19319" y="1214"/>
                </a:lnTo>
                <a:lnTo>
                  <a:pt x="19085" y="1700"/>
                </a:lnTo>
                <a:lnTo>
                  <a:pt x="224163" y="1700"/>
                </a:lnTo>
                <a:lnTo>
                  <a:pt x="223953" y="1214"/>
                </a:lnTo>
                <a:close/>
              </a:path>
              <a:path w="241934" h="37464">
                <a:moveTo>
                  <a:pt x="225810" y="1184"/>
                </a:moveTo>
                <a:lnTo>
                  <a:pt x="223940" y="1184"/>
                </a:lnTo>
                <a:lnTo>
                  <a:pt x="224730" y="1700"/>
                </a:lnTo>
                <a:lnTo>
                  <a:pt x="226034" y="1700"/>
                </a:lnTo>
                <a:lnTo>
                  <a:pt x="225810" y="1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75735" y="4323039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30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976594" y="4323884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7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90858" y="473538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717" y="0"/>
                </a:moveTo>
                <a:lnTo>
                  <a:pt x="0" y="0"/>
                </a:lnTo>
                <a:lnTo>
                  <a:pt x="0" y="1700"/>
                </a:lnTo>
                <a:lnTo>
                  <a:pt x="1717" y="1700"/>
                </a:lnTo>
                <a:lnTo>
                  <a:pt x="17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92576" y="4736234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2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91892" y="473538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700"/>
                </a:moveTo>
                <a:lnTo>
                  <a:pt x="1717" y="1700"/>
                </a:lnTo>
                <a:lnTo>
                  <a:pt x="1717" y="0"/>
                </a:lnTo>
                <a:lnTo>
                  <a:pt x="0" y="0"/>
                </a:lnTo>
                <a:lnTo>
                  <a:pt x="0" y="1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75393" y="4771941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5">
                <a:moveTo>
                  <a:pt x="0" y="0"/>
                </a:moveTo>
                <a:lnTo>
                  <a:pt x="23369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27547" y="396240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182" y="2055"/>
                </a:moveTo>
                <a:lnTo>
                  <a:pt x="4182" y="3089"/>
                </a:lnTo>
                <a:lnTo>
                  <a:pt x="5227" y="4111"/>
                </a:lnTo>
                <a:lnTo>
                  <a:pt x="5227" y="6167"/>
                </a:lnTo>
                <a:lnTo>
                  <a:pt x="6273" y="6167"/>
                </a:lnTo>
                <a:lnTo>
                  <a:pt x="6273" y="4111"/>
                </a:lnTo>
                <a:lnTo>
                  <a:pt x="4182" y="2055"/>
                </a:lnTo>
                <a:close/>
              </a:path>
              <a:path w="6350" h="6350">
                <a:moveTo>
                  <a:pt x="2091" y="0"/>
                </a:moveTo>
                <a:lnTo>
                  <a:pt x="0" y="0"/>
                </a:lnTo>
                <a:lnTo>
                  <a:pt x="1045" y="1022"/>
                </a:lnTo>
                <a:lnTo>
                  <a:pt x="2091" y="1022"/>
                </a:lnTo>
                <a:lnTo>
                  <a:pt x="3136" y="2055"/>
                </a:lnTo>
                <a:lnTo>
                  <a:pt x="4182" y="2055"/>
                </a:lnTo>
                <a:lnTo>
                  <a:pt x="2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33298" y="396857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1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28593" y="406329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2091" y="5148"/>
                </a:moveTo>
                <a:lnTo>
                  <a:pt x="1045" y="5148"/>
                </a:lnTo>
                <a:lnTo>
                  <a:pt x="0" y="6178"/>
                </a:lnTo>
                <a:lnTo>
                  <a:pt x="1045" y="6178"/>
                </a:lnTo>
                <a:lnTo>
                  <a:pt x="2091" y="5148"/>
                </a:lnTo>
                <a:close/>
              </a:path>
              <a:path w="5715" h="6350">
                <a:moveTo>
                  <a:pt x="3136" y="4118"/>
                </a:moveTo>
                <a:lnTo>
                  <a:pt x="2613" y="4633"/>
                </a:lnTo>
                <a:lnTo>
                  <a:pt x="3136" y="4119"/>
                </a:lnTo>
                <a:close/>
              </a:path>
              <a:path w="5715" h="6350">
                <a:moveTo>
                  <a:pt x="5227" y="0"/>
                </a:moveTo>
                <a:lnTo>
                  <a:pt x="4182" y="0"/>
                </a:lnTo>
                <a:lnTo>
                  <a:pt x="4182" y="2059"/>
                </a:lnTo>
                <a:lnTo>
                  <a:pt x="3136" y="3089"/>
                </a:lnTo>
                <a:lnTo>
                  <a:pt x="3136" y="4118"/>
                </a:lnTo>
                <a:lnTo>
                  <a:pt x="4182" y="3089"/>
                </a:lnTo>
                <a:lnTo>
                  <a:pt x="5227" y="3089"/>
                </a:lnTo>
                <a:lnTo>
                  <a:pt x="5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57031" y="406329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4182" y="5148"/>
                </a:moveTo>
                <a:lnTo>
                  <a:pt x="3136" y="5148"/>
                </a:lnTo>
                <a:lnTo>
                  <a:pt x="4182" y="6178"/>
                </a:lnTo>
                <a:lnTo>
                  <a:pt x="5227" y="6178"/>
                </a:lnTo>
                <a:lnTo>
                  <a:pt x="4182" y="5148"/>
                </a:lnTo>
                <a:close/>
              </a:path>
              <a:path w="5715" h="6350">
                <a:moveTo>
                  <a:pt x="1045" y="3089"/>
                </a:moveTo>
                <a:lnTo>
                  <a:pt x="3136" y="5148"/>
                </a:lnTo>
                <a:lnTo>
                  <a:pt x="1045" y="3089"/>
                </a:lnTo>
                <a:close/>
              </a:path>
              <a:path w="5715" h="6350">
                <a:moveTo>
                  <a:pt x="0" y="0"/>
                </a:moveTo>
                <a:lnTo>
                  <a:pt x="0" y="3089"/>
                </a:lnTo>
                <a:lnTo>
                  <a:pt x="1045" y="3089"/>
                </a:lnTo>
                <a:lnTo>
                  <a:pt x="1045" y="10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57031" y="396240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091" y="2055"/>
                </a:moveTo>
                <a:lnTo>
                  <a:pt x="0" y="4111"/>
                </a:lnTo>
                <a:lnTo>
                  <a:pt x="0" y="6167"/>
                </a:lnTo>
                <a:lnTo>
                  <a:pt x="1045" y="5145"/>
                </a:lnTo>
                <a:lnTo>
                  <a:pt x="1045" y="3089"/>
                </a:lnTo>
                <a:lnTo>
                  <a:pt x="2091" y="2055"/>
                </a:lnTo>
                <a:close/>
              </a:path>
              <a:path w="6350" h="6350">
                <a:moveTo>
                  <a:pt x="6273" y="0"/>
                </a:moveTo>
                <a:lnTo>
                  <a:pt x="4182" y="0"/>
                </a:lnTo>
                <a:lnTo>
                  <a:pt x="2091" y="2055"/>
                </a:lnTo>
                <a:lnTo>
                  <a:pt x="3136" y="2055"/>
                </a:lnTo>
                <a:lnTo>
                  <a:pt x="4182" y="1022"/>
                </a:lnTo>
                <a:lnTo>
                  <a:pt x="5227" y="1022"/>
                </a:lnTo>
                <a:lnTo>
                  <a:pt x="6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57031" y="4007704"/>
            <a:ext cx="476884" cy="107314"/>
          </a:xfrm>
          <a:custGeom>
            <a:avLst/>
            <a:gdLst/>
            <a:ahLst/>
            <a:cxnLst/>
            <a:rect l="l" t="t" r="r" b="b"/>
            <a:pathLst>
              <a:path w="476884" h="107314">
                <a:moveTo>
                  <a:pt x="472606" y="106046"/>
                </a:moveTo>
                <a:lnTo>
                  <a:pt x="4182" y="106046"/>
                </a:lnTo>
                <a:lnTo>
                  <a:pt x="5227" y="107075"/>
                </a:lnTo>
                <a:lnTo>
                  <a:pt x="471561" y="107075"/>
                </a:lnTo>
                <a:lnTo>
                  <a:pt x="472606" y="106046"/>
                </a:lnTo>
                <a:close/>
              </a:path>
              <a:path w="476884" h="107314">
                <a:moveTo>
                  <a:pt x="473652" y="1022"/>
                </a:moveTo>
                <a:lnTo>
                  <a:pt x="3136" y="1022"/>
                </a:lnTo>
                <a:lnTo>
                  <a:pt x="1045" y="3089"/>
                </a:lnTo>
                <a:lnTo>
                  <a:pt x="1045" y="4113"/>
                </a:lnTo>
                <a:lnTo>
                  <a:pt x="0" y="5142"/>
                </a:lnTo>
                <a:lnTo>
                  <a:pt x="0" y="101927"/>
                </a:lnTo>
                <a:lnTo>
                  <a:pt x="1045" y="102957"/>
                </a:lnTo>
                <a:lnTo>
                  <a:pt x="1045" y="103986"/>
                </a:lnTo>
                <a:lnTo>
                  <a:pt x="3136" y="106046"/>
                </a:lnTo>
                <a:lnTo>
                  <a:pt x="473652" y="106046"/>
                </a:lnTo>
                <a:lnTo>
                  <a:pt x="475743" y="103986"/>
                </a:lnTo>
                <a:lnTo>
                  <a:pt x="475743" y="102957"/>
                </a:lnTo>
                <a:lnTo>
                  <a:pt x="476789" y="101927"/>
                </a:lnTo>
                <a:lnTo>
                  <a:pt x="476789" y="5142"/>
                </a:lnTo>
                <a:lnTo>
                  <a:pt x="475743" y="4113"/>
                </a:lnTo>
                <a:lnTo>
                  <a:pt x="475743" y="3089"/>
                </a:lnTo>
                <a:lnTo>
                  <a:pt x="473652" y="1022"/>
                </a:lnTo>
                <a:close/>
              </a:path>
              <a:path w="476884" h="107314">
                <a:moveTo>
                  <a:pt x="471561" y="0"/>
                </a:moveTo>
                <a:lnTo>
                  <a:pt x="5227" y="0"/>
                </a:lnTo>
                <a:lnTo>
                  <a:pt x="4182" y="1022"/>
                </a:lnTo>
                <a:lnTo>
                  <a:pt x="472606" y="1022"/>
                </a:lnTo>
                <a:lnTo>
                  <a:pt x="471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728593" y="4007704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3136" y="2059"/>
                </a:moveTo>
                <a:lnTo>
                  <a:pt x="3136" y="3089"/>
                </a:lnTo>
                <a:lnTo>
                  <a:pt x="4182" y="4113"/>
                </a:lnTo>
                <a:lnTo>
                  <a:pt x="4182" y="6173"/>
                </a:lnTo>
                <a:lnTo>
                  <a:pt x="5227" y="6173"/>
                </a:lnTo>
                <a:lnTo>
                  <a:pt x="5227" y="3089"/>
                </a:lnTo>
                <a:lnTo>
                  <a:pt x="4182" y="3089"/>
                </a:lnTo>
                <a:lnTo>
                  <a:pt x="3136" y="2059"/>
                </a:lnTo>
                <a:close/>
              </a:path>
              <a:path w="5715" h="6350">
                <a:moveTo>
                  <a:pt x="2091" y="1022"/>
                </a:moveTo>
                <a:lnTo>
                  <a:pt x="3136" y="2059"/>
                </a:lnTo>
                <a:lnTo>
                  <a:pt x="2091" y="1022"/>
                </a:lnTo>
                <a:close/>
              </a:path>
              <a:path w="5715" h="6350">
                <a:moveTo>
                  <a:pt x="1045" y="0"/>
                </a:moveTo>
                <a:lnTo>
                  <a:pt x="0" y="0"/>
                </a:lnTo>
                <a:lnTo>
                  <a:pt x="1045" y="1022"/>
                </a:lnTo>
                <a:lnTo>
                  <a:pt x="2084" y="1022"/>
                </a:lnTo>
                <a:lnTo>
                  <a:pt x="1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33298" y="409586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7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727547" y="4107572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4182" y="5148"/>
                </a:moveTo>
                <a:lnTo>
                  <a:pt x="3136" y="5148"/>
                </a:lnTo>
                <a:lnTo>
                  <a:pt x="2091" y="6177"/>
                </a:lnTo>
                <a:lnTo>
                  <a:pt x="0" y="6177"/>
                </a:lnTo>
                <a:lnTo>
                  <a:pt x="0" y="7207"/>
                </a:lnTo>
                <a:lnTo>
                  <a:pt x="2091" y="7207"/>
                </a:lnTo>
                <a:lnTo>
                  <a:pt x="4182" y="5148"/>
                </a:lnTo>
                <a:close/>
              </a:path>
              <a:path w="6350" h="7620">
                <a:moveTo>
                  <a:pt x="4182" y="5148"/>
                </a:moveTo>
                <a:close/>
              </a:path>
              <a:path w="6350" h="7620">
                <a:moveTo>
                  <a:pt x="6273" y="0"/>
                </a:moveTo>
                <a:lnTo>
                  <a:pt x="5227" y="0"/>
                </a:lnTo>
                <a:lnTo>
                  <a:pt x="5227" y="3088"/>
                </a:lnTo>
                <a:lnTo>
                  <a:pt x="4182" y="4118"/>
                </a:lnTo>
                <a:lnTo>
                  <a:pt x="4182" y="5148"/>
                </a:lnTo>
                <a:lnTo>
                  <a:pt x="6273" y="3088"/>
                </a:lnTo>
                <a:lnTo>
                  <a:pt x="6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63305" y="411426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2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57031" y="4107572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136" y="5148"/>
                </a:moveTo>
                <a:lnTo>
                  <a:pt x="2091" y="5148"/>
                </a:lnTo>
                <a:lnTo>
                  <a:pt x="4182" y="7207"/>
                </a:lnTo>
                <a:lnTo>
                  <a:pt x="6273" y="7207"/>
                </a:lnTo>
                <a:lnTo>
                  <a:pt x="6273" y="6177"/>
                </a:lnTo>
                <a:lnTo>
                  <a:pt x="4182" y="6177"/>
                </a:lnTo>
                <a:lnTo>
                  <a:pt x="3136" y="5148"/>
                </a:lnTo>
                <a:close/>
              </a:path>
              <a:path w="6350" h="7620">
                <a:moveTo>
                  <a:pt x="1045" y="4118"/>
                </a:moveTo>
                <a:lnTo>
                  <a:pt x="2091" y="5148"/>
                </a:lnTo>
                <a:lnTo>
                  <a:pt x="1045" y="4118"/>
                </a:lnTo>
                <a:close/>
              </a:path>
              <a:path w="6350" h="7620">
                <a:moveTo>
                  <a:pt x="0" y="0"/>
                </a:moveTo>
                <a:lnTo>
                  <a:pt x="0" y="3088"/>
                </a:lnTo>
                <a:lnTo>
                  <a:pt x="1045" y="4118"/>
                </a:lnTo>
                <a:lnTo>
                  <a:pt x="1045" y="20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57031" y="4007704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1045" y="3089"/>
                </a:moveTo>
                <a:lnTo>
                  <a:pt x="0" y="3089"/>
                </a:lnTo>
                <a:lnTo>
                  <a:pt x="0" y="6173"/>
                </a:lnTo>
                <a:lnTo>
                  <a:pt x="1045" y="5142"/>
                </a:lnTo>
                <a:lnTo>
                  <a:pt x="1045" y="3089"/>
                </a:lnTo>
                <a:close/>
              </a:path>
              <a:path w="5715" h="6350">
                <a:moveTo>
                  <a:pt x="5227" y="0"/>
                </a:moveTo>
                <a:lnTo>
                  <a:pt x="4182" y="0"/>
                </a:lnTo>
                <a:lnTo>
                  <a:pt x="3143" y="1022"/>
                </a:lnTo>
                <a:lnTo>
                  <a:pt x="4182" y="1022"/>
                </a:lnTo>
                <a:lnTo>
                  <a:pt x="5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59443" y="4099651"/>
            <a:ext cx="472440" cy="0"/>
          </a:xfrm>
          <a:custGeom>
            <a:avLst/>
            <a:gdLst/>
            <a:ahLst/>
            <a:cxnLst/>
            <a:rect l="l" t="t" r="r" b="b"/>
            <a:pathLst>
              <a:path w="472440">
                <a:moveTo>
                  <a:pt x="0" y="0"/>
                </a:moveTo>
                <a:lnTo>
                  <a:pt x="47196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58077" y="4097757"/>
            <a:ext cx="474980" cy="0"/>
          </a:xfrm>
          <a:custGeom>
            <a:avLst/>
            <a:gdLst/>
            <a:ahLst/>
            <a:cxnLst/>
            <a:rect l="l" t="t" r="r" b="b"/>
            <a:pathLst>
              <a:path w="474979">
                <a:moveTo>
                  <a:pt x="0" y="0"/>
                </a:moveTo>
                <a:lnTo>
                  <a:pt x="47469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57284" y="4096495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4">
                <a:moveTo>
                  <a:pt x="0" y="0"/>
                </a:moveTo>
                <a:lnTo>
                  <a:pt x="47628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57031" y="4003709"/>
            <a:ext cx="476884" cy="92710"/>
          </a:xfrm>
          <a:custGeom>
            <a:avLst/>
            <a:gdLst/>
            <a:ahLst/>
            <a:cxnLst/>
            <a:rect l="l" t="t" r="r" b="b"/>
            <a:pathLst>
              <a:path w="476884" h="92710">
                <a:moveTo>
                  <a:pt x="0" y="92154"/>
                </a:moveTo>
                <a:lnTo>
                  <a:pt x="476789" y="92154"/>
                </a:lnTo>
                <a:lnTo>
                  <a:pt x="476789" y="0"/>
                </a:lnTo>
                <a:lnTo>
                  <a:pt x="0" y="0"/>
                </a:lnTo>
                <a:lnTo>
                  <a:pt x="0" y="92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63305" y="3997922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2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727547" y="399740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136" y="1033"/>
                </a:moveTo>
                <a:lnTo>
                  <a:pt x="2091" y="1033"/>
                </a:lnTo>
                <a:lnTo>
                  <a:pt x="5227" y="4122"/>
                </a:lnTo>
                <a:lnTo>
                  <a:pt x="5227" y="6178"/>
                </a:lnTo>
                <a:lnTo>
                  <a:pt x="6273" y="6178"/>
                </a:lnTo>
                <a:lnTo>
                  <a:pt x="6273" y="4122"/>
                </a:lnTo>
                <a:lnTo>
                  <a:pt x="3136" y="1033"/>
                </a:lnTo>
                <a:close/>
              </a:path>
              <a:path w="6350" h="6350">
                <a:moveTo>
                  <a:pt x="1045" y="0"/>
                </a:moveTo>
                <a:lnTo>
                  <a:pt x="0" y="0"/>
                </a:lnTo>
                <a:lnTo>
                  <a:pt x="0" y="1033"/>
                </a:lnTo>
                <a:lnTo>
                  <a:pt x="2091" y="1033"/>
                </a:lnTo>
                <a:lnTo>
                  <a:pt x="1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33298" y="400358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728593" y="409521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2091" y="5148"/>
                </a:moveTo>
                <a:lnTo>
                  <a:pt x="1045" y="5148"/>
                </a:lnTo>
                <a:lnTo>
                  <a:pt x="0" y="6178"/>
                </a:lnTo>
                <a:lnTo>
                  <a:pt x="1045" y="6178"/>
                </a:lnTo>
                <a:lnTo>
                  <a:pt x="2091" y="5148"/>
                </a:lnTo>
                <a:close/>
              </a:path>
              <a:path w="5715" h="6350">
                <a:moveTo>
                  <a:pt x="5227" y="0"/>
                </a:moveTo>
                <a:lnTo>
                  <a:pt x="4182" y="0"/>
                </a:lnTo>
                <a:lnTo>
                  <a:pt x="4182" y="2060"/>
                </a:lnTo>
                <a:lnTo>
                  <a:pt x="3136" y="3089"/>
                </a:lnTo>
                <a:lnTo>
                  <a:pt x="3136" y="4119"/>
                </a:lnTo>
                <a:lnTo>
                  <a:pt x="2091" y="5148"/>
                </a:lnTo>
                <a:lnTo>
                  <a:pt x="3136" y="5148"/>
                </a:lnTo>
                <a:lnTo>
                  <a:pt x="5227" y="3089"/>
                </a:lnTo>
                <a:lnTo>
                  <a:pt x="5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57031" y="409521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4182" y="5148"/>
                </a:moveTo>
                <a:lnTo>
                  <a:pt x="3136" y="5148"/>
                </a:lnTo>
                <a:lnTo>
                  <a:pt x="4182" y="6178"/>
                </a:lnTo>
                <a:lnTo>
                  <a:pt x="5227" y="6178"/>
                </a:lnTo>
                <a:lnTo>
                  <a:pt x="4182" y="5148"/>
                </a:lnTo>
                <a:close/>
              </a:path>
              <a:path w="5715" h="6350">
                <a:moveTo>
                  <a:pt x="0" y="0"/>
                </a:moveTo>
                <a:lnTo>
                  <a:pt x="0" y="3089"/>
                </a:lnTo>
                <a:lnTo>
                  <a:pt x="2091" y="5148"/>
                </a:lnTo>
                <a:lnTo>
                  <a:pt x="3136" y="5148"/>
                </a:lnTo>
                <a:lnTo>
                  <a:pt x="1045" y="3089"/>
                </a:lnTo>
                <a:lnTo>
                  <a:pt x="1045" y="10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57031" y="399740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045" y="3092"/>
                </a:moveTo>
                <a:lnTo>
                  <a:pt x="0" y="4122"/>
                </a:lnTo>
                <a:lnTo>
                  <a:pt x="0" y="6178"/>
                </a:lnTo>
                <a:lnTo>
                  <a:pt x="1045" y="6178"/>
                </a:lnTo>
                <a:lnTo>
                  <a:pt x="1045" y="3092"/>
                </a:lnTo>
                <a:close/>
              </a:path>
              <a:path w="6350" h="6350">
                <a:moveTo>
                  <a:pt x="4182" y="1033"/>
                </a:moveTo>
                <a:lnTo>
                  <a:pt x="3136" y="1033"/>
                </a:lnTo>
                <a:lnTo>
                  <a:pt x="1049" y="3089"/>
                </a:lnTo>
                <a:lnTo>
                  <a:pt x="2091" y="3089"/>
                </a:lnTo>
                <a:lnTo>
                  <a:pt x="4182" y="1033"/>
                </a:lnTo>
                <a:close/>
              </a:path>
              <a:path w="6350" h="6350">
                <a:moveTo>
                  <a:pt x="6273" y="0"/>
                </a:moveTo>
                <a:lnTo>
                  <a:pt x="5227" y="0"/>
                </a:lnTo>
                <a:lnTo>
                  <a:pt x="4182" y="1033"/>
                </a:lnTo>
                <a:lnTo>
                  <a:pt x="6273" y="1033"/>
                </a:lnTo>
                <a:lnTo>
                  <a:pt x="6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74807" y="4002548"/>
            <a:ext cx="337185" cy="77470"/>
          </a:xfrm>
          <a:custGeom>
            <a:avLst/>
            <a:gdLst/>
            <a:ahLst/>
            <a:cxnLst/>
            <a:rect l="l" t="t" r="r" b="b"/>
            <a:pathLst>
              <a:path w="337184" h="77470">
                <a:moveTo>
                  <a:pt x="335634" y="5155"/>
                </a:moveTo>
                <a:lnTo>
                  <a:pt x="1045" y="5155"/>
                </a:lnTo>
                <a:lnTo>
                  <a:pt x="1045" y="6178"/>
                </a:lnTo>
                <a:lnTo>
                  <a:pt x="0" y="7211"/>
                </a:lnTo>
                <a:lnTo>
                  <a:pt x="0" y="75164"/>
                </a:lnTo>
                <a:lnTo>
                  <a:pt x="1045" y="75164"/>
                </a:lnTo>
                <a:lnTo>
                  <a:pt x="1045" y="77224"/>
                </a:lnTo>
                <a:lnTo>
                  <a:pt x="335634" y="77224"/>
                </a:lnTo>
                <a:lnTo>
                  <a:pt x="335634" y="76194"/>
                </a:lnTo>
                <a:lnTo>
                  <a:pt x="336680" y="76194"/>
                </a:lnTo>
                <a:lnTo>
                  <a:pt x="336680" y="6178"/>
                </a:lnTo>
                <a:lnTo>
                  <a:pt x="335634" y="6178"/>
                </a:lnTo>
                <a:lnTo>
                  <a:pt x="335634" y="5155"/>
                </a:lnTo>
                <a:close/>
              </a:path>
              <a:path w="337184" h="77470">
                <a:moveTo>
                  <a:pt x="21957" y="0"/>
                </a:moveTo>
                <a:lnTo>
                  <a:pt x="4182" y="0"/>
                </a:lnTo>
                <a:lnTo>
                  <a:pt x="3136" y="1033"/>
                </a:lnTo>
                <a:lnTo>
                  <a:pt x="2091" y="5155"/>
                </a:lnTo>
                <a:lnTo>
                  <a:pt x="23002" y="5155"/>
                </a:lnTo>
                <a:lnTo>
                  <a:pt x="21957" y="1033"/>
                </a:lnTo>
                <a:lnTo>
                  <a:pt x="21957" y="0"/>
                </a:lnTo>
                <a:close/>
              </a:path>
              <a:path w="337184" h="77470">
                <a:moveTo>
                  <a:pt x="43914" y="0"/>
                </a:moveTo>
                <a:lnTo>
                  <a:pt x="26139" y="0"/>
                </a:lnTo>
                <a:lnTo>
                  <a:pt x="26139" y="1033"/>
                </a:lnTo>
                <a:lnTo>
                  <a:pt x="25094" y="1033"/>
                </a:lnTo>
                <a:lnTo>
                  <a:pt x="24048" y="5155"/>
                </a:lnTo>
                <a:lnTo>
                  <a:pt x="44960" y="5155"/>
                </a:lnTo>
                <a:lnTo>
                  <a:pt x="43914" y="1033"/>
                </a:lnTo>
                <a:lnTo>
                  <a:pt x="43914" y="0"/>
                </a:lnTo>
                <a:close/>
              </a:path>
              <a:path w="337184" h="77470">
                <a:moveTo>
                  <a:pt x="65872" y="0"/>
                </a:moveTo>
                <a:lnTo>
                  <a:pt x="48097" y="0"/>
                </a:lnTo>
                <a:lnTo>
                  <a:pt x="48097" y="1033"/>
                </a:lnTo>
                <a:lnTo>
                  <a:pt x="47051" y="1033"/>
                </a:lnTo>
                <a:lnTo>
                  <a:pt x="47051" y="5155"/>
                </a:lnTo>
                <a:lnTo>
                  <a:pt x="66917" y="5155"/>
                </a:lnTo>
                <a:lnTo>
                  <a:pt x="65872" y="1033"/>
                </a:lnTo>
                <a:lnTo>
                  <a:pt x="65872" y="0"/>
                </a:lnTo>
                <a:close/>
              </a:path>
              <a:path w="337184" h="77470">
                <a:moveTo>
                  <a:pt x="87829" y="0"/>
                </a:moveTo>
                <a:lnTo>
                  <a:pt x="70054" y="0"/>
                </a:lnTo>
                <a:lnTo>
                  <a:pt x="70054" y="1033"/>
                </a:lnTo>
                <a:lnTo>
                  <a:pt x="69008" y="5155"/>
                </a:lnTo>
                <a:lnTo>
                  <a:pt x="89920" y="5155"/>
                </a:lnTo>
                <a:lnTo>
                  <a:pt x="88875" y="1033"/>
                </a:lnTo>
                <a:lnTo>
                  <a:pt x="87829" y="1033"/>
                </a:lnTo>
                <a:lnTo>
                  <a:pt x="87829" y="0"/>
                </a:lnTo>
                <a:close/>
              </a:path>
              <a:path w="337184" h="77470">
                <a:moveTo>
                  <a:pt x="109787" y="0"/>
                </a:moveTo>
                <a:lnTo>
                  <a:pt x="92011" y="0"/>
                </a:lnTo>
                <a:lnTo>
                  <a:pt x="92011" y="1033"/>
                </a:lnTo>
                <a:lnTo>
                  <a:pt x="90966" y="5155"/>
                </a:lnTo>
                <a:lnTo>
                  <a:pt x="111878" y="5155"/>
                </a:lnTo>
                <a:lnTo>
                  <a:pt x="110832" y="1033"/>
                </a:lnTo>
                <a:lnTo>
                  <a:pt x="109787" y="0"/>
                </a:lnTo>
                <a:close/>
              </a:path>
              <a:path w="337184" h="77470">
                <a:moveTo>
                  <a:pt x="131744" y="0"/>
                </a:moveTo>
                <a:lnTo>
                  <a:pt x="113969" y="0"/>
                </a:lnTo>
                <a:lnTo>
                  <a:pt x="113969" y="1033"/>
                </a:lnTo>
                <a:lnTo>
                  <a:pt x="112923" y="5155"/>
                </a:lnTo>
                <a:lnTo>
                  <a:pt x="133835" y="5155"/>
                </a:lnTo>
                <a:lnTo>
                  <a:pt x="132789" y="1033"/>
                </a:lnTo>
                <a:lnTo>
                  <a:pt x="131744" y="0"/>
                </a:lnTo>
                <a:close/>
              </a:path>
              <a:path w="337184" h="77470">
                <a:moveTo>
                  <a:pt x="154747" y="0"/>
                </a:moveTo>
                <a:lnTo>
                  <a:pt x="135926" y="0"/>
                </a:lnTo>
                <a:lnTo>
                  <a:pt x="135926" y="1033"/>
                </a:lnTo>
                <a:lnTo>
                  <a:pt x="134881" y="5155"/>
                </a:lnTo>
                <a:lnTo>
                  <a:pt x="155792" y="5155"/>
                </a:lnTo>
                <a:lnTo>
                  <a:pt x="154747" y="1033"/>
                </a:lnTo>
                <a:lnTo>
                  <a:pt x="154747" y="0"/>
                </a:lnTo>
                <a:close/>
              </a:path>
              <a:path w="337184" h="77470">
                <a:moveTo>
                  <a:pt x="176704" y="0"/>
                </a:moveTo>
                <a:lnTo>
                  <a:pt x="157884" y="0"/>
                </a:lnTo>
                <a:lnTo>
                  <a:pt x="157884" y="1033"/>
                </a:lnTo>
                <a:lnTo>
                  <a:pt x="156838" y="5155"/>
                </a:lnTo>
                <a:lnTo>
                  <a:pt x="177750" y="5155"/>
                </a:lnTo>
                <a:lnTo>
                  <a:pt x="176704" y="1033"/>
                </a:lnTo>
                <a:lnTo>
                  <a:pt x="176704" y="0"/>
                </a:lnTo>
                <a:close/>
              </a:path>
              <a:path w="337184" h="77470">
                <a:moveTo>
                  <a:pt x="198662" y="0"/>
                </a:moveTo>
                <a:lnTo>
                  <a:pt x="180887" y="0"/>
                </a:lnTo>
                <a:lnTo>
                  <a:pt x="179841" y="1033"/>
                </a:lnTo>
                <a:lnTo>
                  <a:pt x="178795" y="5155"/>
                </a:lnTo>
                <a:lnTo>
                  <a:pt x="199707" y="5155"/>
                </a:lnTo>
                <a:lnTo>
                  <a:pt x="198662" y="1033"/>
                </a:lnTo>
                <a:lnTo>
                  <a:pt x="198662" y="0"/>
                </a:lnTo>
                <a:close/>
              </a:path>
              <a:path w="337184" h="77470">
                <a:moveTo>
                  <a:pt x="220619" y="0"/>
                </a:moveTo>
                <a:lnTo>
                  <a:pt x="201798" y="0"/>
                </a:lnTo>
                <a:lnTo>
                  <a:pt x="201798" y="1033"/>
                </a:lnTo>
                <a:lnTo>
                  <a:pt x="200753" y="5155"/>
                </a:lnTo>
                <a:lnTo>
                  <a:pt x="221665" y="5155"/>
                </a:lnTo>
                <a:lnTo>
                  <a:pt x="220619" y="1033"/>
                </a:lnTo>
                <a:lnTo>
                  <a:pt x="220619" y="0"/>
                </a:lnTo>
                <a:close/>
              </a:path>
              <a:path w="337184" h="77470">
                <a:moveTo>
                  <a:pt x="242576" y="0"/>
                </a:moveTo>
                <a:lnTo>
                  <a:pt x="224801" y="0"/>
                </a:lnTo>
                <a:lnTo>
                  <a:pt x="223756" y="1033"/>
                </a:lnTo>
                <a:lnTo>
                  <a:pt x="222710" y="5155"/>
                </a:lnTo>
                <a:lnTo>
                  <a:pt x="243622" y="5155"/>
                </a:lnTo>
                <a:lnTo>
                  <a:pt x="242576" y="1033"/>
                </a:lnTo>
                <a:lnTo>
                  <a:pt x="242576" y="0"/>
                </a:lnTo>
                <a:close/>
              </a:path>
              <a:path w="337184" h="77470">
                <a:moveTo>
                  <a:pt x="265579" y="1033"/>
                </a:moveTo>
                <a:lnTo>
                  <a:pt x="245713" y="1033"/>
                </a:lnTo>
                <a:lnTo>
                  <a:pt x="245713" y="5155"/>
                </a:lnTo>
                <a:lnTo>
                  <a:pt x="265579" y="5155"/>
                </a:lnTo>
                <a:lnTo>
                  <a:pt x="265579" y="1033"/>
                </a:lnTo>
                <a:close/>
              </a:path>
              <a:path w="337184" h="77470">
                <a:moveTo>
                  <a:pt x="287537" y="1033"/>
                </a:moveTo>
                <a:lnTo>
                  <a:pt x="267671" y="1033"/>
                </a:lnTo>
                <a:lnTo>
                  <a:pt x="267671" y="5155"/>
                </a:lnTo>
                <a:lnTo>
                  <a:pt x="288582" y="5155"/>
                </a:lnTo>
                <a:lnTo>
                  <a:pt x="287537" y="1033"/>
                </a:lnTo>
                <a:close/>
              </a:path>
              <a:path w="337184" h="77470">
                <a:moveTo>
                  <a:pt x="308449" y="0"/>
                </a:moveTo>
                <a:lnTo>
                  <a:pt x="290674" y="0"/>
                </a:lnTo>
                <a:lnTo>
                  <a:pt x="290674" y="1033"/>
                </a:lnTo>
                <a:lnTo>
                  <a:pt x="289628" y="5155"/>
                </a:lnTo>
                <a:lnTo>
                  <a:pt x="310540" y="5155"/>
                </a:lnTo>
                <a:lnTo>
                  <a:pt x="309494" y="1033"/>
                </a:lnTo>
                <a:lnTo>
                  <a:pt x="308449" y="1033"/>
                </a:lnTo>
                <a:lnTo>
                  <a:pt x="308449" y="0"/>
                </a:lnTo>
                <a:close/>
              </a:path>
              <a:path w="337184" h="77470">
                <a:moveTo>
                  <a:pt x="330406" y="0"/>
                </a:moveTo>
                <a:lnTo>
                  <a:pt x="312631" y="0"/>
                </a:lnTo>
                <a:lnTo>
                  <a:pt x="312631" y="1033"/>
                </a:lnTo>
                <a:lnTo>
                  <a:pt x="311585" y="5155"/>
                </a:lnTo>
                <a:lnTo>
                  <a:pt x="332497" y="5155"/>
                </a:lnTo>
                <a:lnTo>
                  <a:pt x="331452" y="2066"/>
                </a:lnTo>
                <a:lnTo>
                  <a:pt x="330406" y="1033"/>
                </a:lnTo>
                <a:lnTo>
                  <a:pt x="330406" y="0"/>
                </a:lnTo>
                <a:close/>
              </a:path>
              <a:path w="337184" h="77470">
                <a:moveTo>
                  <a:pt x="264534" y="0"/>
                </a:moveTo>
                <a:lnTo>
                  <a:pt x="246759" y="0"/>
                </a:lnTo>
                <a:lnTo>
                  <a:pt x="246759" y="1033"/>
                </a:lnTo>
                <a:lnTo>
                  <a:pt x="264534" y="1033"/>
                </a:lnTo>
                <a:lnTo>
                  <a:pt x="264534" y="0"/>
                </a:lnTo>
                <a:close/>
              </a:path>
              <a:path w="337184" h="77470">
                <a:moveTo>
                  <a:pt x="286491" y="0"/>
                </a:moveTo>
                <a:lnTo>
                  <a:pt x="268716" y="0"/>
                </a:lnTo>
                <a:lnTo>
                  <a:pt x="268716" y="1033"/>
                </a:lnTo>
                <a:lnTo>
                  <a:pt x="286491" y="1033"/>
                </a:lnTo>
                <a:lnTo>
                  <a:pt x="28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624034" y="4044105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057" y="0"/>
                </a:lnTo>
              </a:path>
            </a:pathLst>
          </a:custGeom>
          <a:ln w="70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624034" y="4008127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4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625929" y="4006865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2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627171" y="4004971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4" h="1270">
                <a:moveTo>
                  <a:pt x="0" y="1262"/>
                </a:moveTo>
                <a:lnTo>
                  <a:pt x="19322" y="1262"/>
                </a:lnTo>
                <a:lnTo>
                  <a:pt x="1932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27449" y="4003709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62"/>
                </a:moveTo>
                <a:lnTo>
                  <a:pt x="18542" y="1262"/>
                </a:lnTo>
                <a:lnTo>
                  <a:pt x="1854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649672" y="4004971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4" h="1270">
                <a:moveTo>
                  <a:pt x="0" y="1262"/>
                </a:moveTo>
                <a:lnTo>
                  <a:pt x="19322" y="1262"/>
                </a:lnTo>
                <a:lnTo>
                  <a:pt x="1932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650174" y="4003709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62"/>
                </a:moveTo>
                <a:lnTo>
                  <a:pt x="18542" y="1262"/>
                </a:lnTo>
                <a:lnTo>
                  <a:pt x="1854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650684" y="4002446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0" y="1262"/>
                </a:moveTo>
                <a:lnTo>
                  <a:pt x="16754" y="1262"/>
                </a:lnTo>
                <a:lnTo>
                  <a:pt x="16754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671085" y="4004971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4" h="1270">
                <a:moveTo>
                  <a:pt x="0" y="1262"/>
                </a:moveTo>
                <a:lnTo>
                  <a:pt x="19322" y="1262"/>
                </a:lnTo>
                <a:lnTo>
                  <a:pt x="1932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671363" y="4003709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62"/>
                </a:moveTo>
                <a:lnTo>
                  <a:pt x="18542" y="1262"/>
                </a:lnTo>
                <a:lnTo>
                  <a:pt x="1854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693586" y="4004971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4" h="1270">
                <a:moveTo>
                  <a:pt x="0" y="1262"/>
                </a:moveTo>
                <a:lnTo>
                  <a:pt x="19322" y="1262"/>
                </a:lnTo>
                <a:lnTo>
                  <a:pt x="1932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694088" y="4003709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62"/>
                </a:moveTo>
                <a:lnTo>
                  <a:pt x="18820" y="1262"/>
                </a:lnTo>
                <a:lnTo>
                  <a:pt x="18820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629262" y="4002548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70">
                <a:moveTo>
                  <a:pt x="14638" y="0"/>
                </a:moveTo>
                <a:lnTo>
                  <a:pt x="0" y="0"/>
                </a:lnTo>
                <a:lnTo>
                  <a:pt x="0" y="1033"/>
                </a:lnTo>
                <a:lnTo>
                  <a:pt x="15683" y="1033"/>
                </a:lnTo>
                <a:lnTo>
                  <a:pt x="14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673176" y="4002548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70">
                <a:moveTo>
                  <a:pt x="15683" y="0"/>
                </a:moveTo>
                <a:lnTo>
                  <a:pt x="0" y="0"/>
                </a:lnTo>
                <a:lnTo>
                  <a:pt x="0" y="1033"/>
                </a:lnTo>
                <a:lnTo>
                  <a:pt x="15683" y="1033"/>
                </a:lnTo>
                <a:lnTo>
                  <a:pt x="15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695134" y="4002548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15683" y="0"/>
                </a:moveTo>
                <a:lnTo>
                  <a:pt x="0" y="0"/>
                </a:lnTo>
                <a:lnTo>
                  <a:pt x="0" y="1033"/>
                </a:lnTo>
                <a:lnTo>
                  <a:pt x="16729" y="1033"/>
                </a:lnTo>
                <a:lnTo>
                  <a:pt x="15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4807" y="4001525"/>
            <a:ext cx="337185" cy="78740"/>
          </a:xfrm>
          <a:custGeom>
            <a:avLst/>
            <a:gdLst/>
            <a:ahLst/>
            <a:cxnLst/>
            <a:rect l="l" t="t" r="r" b="b"/>
            <a:pathLst>
              <a:path w="337184" h="78739">
                <a:moveTo>
                  <a:pt x="0" y="76187"/>
                </a:moveTo>
                <a:lnTo>
                  <a:pt x="0" y="8234"/>
                </a:lnTo>
                <a:lnTo>
                  <a:pt x="0" y="7201"/>
                </a:lnTo>
                <a:lnTo>
                  <a:pt x="1045" y="6178"/>
                </a:lnTo>
                <a:lnTo>
                  <a:pt x="2091" y="6178"/>
                </a:lnTo>
                <a:lnTo>
                  <a:pt x="3136" y="2055"/>
                </a:lnTo>
                <a:lnTo>
                  <a:pt x="3136" y="1022"/>
                </a:lnTo>
                <a:lnTo>
                  <a:pt x="4182" y="1022"/>
                </a:lnTo>
                <a:lnTo>
                  <a:pt x="5227" y="0"/>
                </a:lnTo>
                <a:lnTo>
                  <a:pt x="20911" y="0"/>
                </a:lnTo>
                <a:lnTo>
                  <a:pt x="20911" y="1022"/>
                </a:lnTo>
                <a:lnTo>
                  <a:pt x="21957" y="1022"/>
                </a:lnTo>
                <a:lnTo>
                  <a:pt x="21957" y="2055"/>
                </a:lnTo>
                <a:lnTo>
                  <a:pt x="23002" y="6178"/>
                </a:lnTo>
                <a:lnTo>
                  <a:pt x="24048" y="6178"/>
                </a:lnTo>
                <a:lnTo>
                  <a:pt x="25094" y="2055"/>
                </a:lnTo>
                <a:lnTo>
                  <a:pt x="25094" y="1022"/>
                </a:lnTo>
                <a:lnTo>
                  <a:pt x="26139" y="1022"/>
                </a:lnTo>
                <a:lnTo>
                  <a:pt x="27185" y="0"/>
                </a:lnTo>
                <a:lnTo>
                  <a:pt x="41823" y="0"/>
                </a:lnTo>
                <a:lnTo>
                  <a:pt x="42869" y="1022"/>
                </a:lnTo>
                <a:lnTo>
                  <a:pt x="43914" y="1022"/>
                </a:lnTo>
                <a:lnTo>
                  <a:pt x="43914" y="2055"/>
                </a:lnTo>
                <a:lnTo>
                  <a:pt x="44960" y="6178"/>
                </a:lnTo>
                <a:lnTo>
                  <a:pt x="46005" y="6178"/>
                </a:lnTo>
                <a:lnTo>
                  <a:pt x="47051" y="2055"/>
                </a:lnTo>
                <a:lnTo>
                  <a:pt x="47051" y="1022"/>
                </a:lnTo>
                <a:lnTo>
                  <a:pt x="48097" y="1022"/>
                </a:lnTo>
                <a:lnTo>
                  <a:pt x="49142" y="0"/>
                </a:lnTo>
                <a:lnTo>
                  <a:pt x="64826" y="0"/>
                </a:lnTo>
                <a:lnTo>
                  <a:pt x="64826" y="1022"/>
                </a:lnTo>
                <a:lnTo>
                  <a:pt x="65872" y="1022"/>
                </a:lnTo>
                <a:lnTo>
                  <a:pt x="65872" y="2055"/>
                </a:lnTo>
                <a:lnTo>
                  <a:pt x="66917" y="6178"/>
                </a:lnTo>
                <a:lnTo>
                  <a:pt x="67963" y="6178"/>
                </a:lnTo>
                <a:lnTo>
                  <a:pt x="69008" y="2055"/>
                </a:lnTo>
                <a:lnTo>
                  <a:pt x="70054" y="1022"/>
                </a:lnTo>
                <a:lnTo>
                  <a:pt x="71100" y="0"/>
                </a:lnTo>
                <a:lnTo>
                  <a:pt x="86784" y="0"/>
                </a:lnTo>
                <a:lnTo>
                  <a:pt x="86784" y="1022"/>
                </a:lnTo>
                <a:lnTo>
                  <a:pt x="87829" y="1022"/>
                </a:lnTo>
                <a:lnTo>
                  <a:pt x="87829" y="2055"/>
                </a:lnTo>
                <a:lnTo>
                  <a:pt x="88875" y="6178"/>
                </a:lnTo>
                <a:lnTo>
                  <a:pt x="90966" y="6178"/>
                </a:lnTo>
                <a:lnTo>
                  <a:pt x="92011" y="2055"/>
                </a:lnTo>
                <a:lnTo>
                  <a:pt x="92011" y="1022"/>
                </a:lnTo>
                <a:lnTo>
                  <a:pt x="93057" y="0"/>
                </a:lnTo>
                <a:lnTo>
                  <a:pt x="108741" y="0"/>
                </a:lnTo>
                <a:lnTo>
                  <a:pt x="109786" y="1022"/>
                </a:lnTo>
                <a:lnTo>
                  <a:pt x="110832" y="2055"/>
                </a:lnTo>
                <a:lnTo>
                  <a:pt x="111878" y="6178"/>
                </a:lnTo>
                <a:lnTo>
                  <a:pt x="112923" y="6178"/>
                </a:lnTo>
                <a:lnTo>
                  <a:pt x="113969" y="2055"/>
                </a:lnTo>
                <a:lnTo>
                  <a:pt x="113969" y="1022"/>
                </a:lnTo>
                <a:lnTo>
                  <a:pt x="115014" y="1022"/>
                </a:lnTo>
                <a:lnTo>
                  <a:pt x="115014" y="0"/>
                </a:lnTo>
                <a:lnTo>
                  <a:pt x="130698" y="0"/>
                </a:lnTo>
                <a:lnTo>
                  <a:pt x="130698" y="1022"/>
                </a:lnTo>
                <a:lnTo>
                  <a:pt x="131744" y="1022"/>
                </a:lnTo>
                <a:lnTo>
                  <a:pt x="132789" y="2055"/>
                </a:lnTo>
                <a:lnTo>
                  <a:pt x="133835" y="6178"/>
                </a:lnTo>
                <a:lnTo>
                  <a:pt x="134881" y="6178"/>
                </a:lnTo>
                <a:lnTo>
                  <a:pt x="135926" y="2055"/>
                </a:lnTo>
                <a:lnTo>
                  <a:pt x="135926" y="1022"/>
                </a:lnTo>
                <a:lnTo>
                  <a:pt x="136972" y="1022"/>
                </a:lnTo>
                <a:lnTo>
                  <a:pt x="138017" y="0"/>
                </a:lnTo>
                <a:lnTo>
                  <a:pt x="152656" y="0"/>
                </a:lnTo>
                <a:lnTo>
                  <a:pt x="153701" y="1022"/>
                </a:lnTo>
                <a:lnTo>
                  <a:pt x="154747" y="2055"/>
                </a:lnTo>
                <a:lnTo>
                  <a:pt x="155792" y="6178"/>
                </a:lnTo>
                <a:lnTo>
                  <a:pt x="156838" y="6178"/>
                </a:lnTo>
                <a:lnTo>
                  <a:pt x="157884" y="2055"/>
                </a:lnTo>
                <a:lnTo>
                  <a:pt x="157884" y="1022"/>
                </a:lnTo>
                <a:lnTo>
                  <a:pt x="158929" y="1022"/>
                </a:lnTo>
                <a:lnTo>
                  <a:pt x="158929" y="0"/>
                </a:lnTo>
                <a:lnTo>
                  <a:pt x="174613" y="0"/>
                </a:lnTo>
                <a:lnTo>
                  <a:pt x="175659" y="1022"/>
                </a:lnTo>
                <a:lnTo>
                  <a:pt x="176704" y="2055"/>
                </a:lnTo>
                <a:lnTo>
                  <a:pt x="177750" y="6178"/>
                </a:lnTo>
                <a:lnTo>
                  <a:pt x="178795" y="6178"/>
                </a:lnTo>
                <a:lnTo>
                  <a:pt x="179841" y="2055"/>
                </a:lnTo>
                <a:lnTo>
                  <a:pt x="179841" y="1022"/>
                </a:lnTo>
                <a:lnTo>
                  <a:pt x="180887" y="1022"/>
                </a:lnTo>
                <a:lnTo>
                  <a:pt x="181932" y="0"/>
                </a:lnTo>
                <a:lnTo>
                  <a:pt x="196571" y="0"/>
                </a:lnTo>
                <a:lnTo>
                  <a:pt x="197616" y="1022"/>
                </a:lnTo>
                <a:lnTo>
                  <a:pt x="198662" y="1022"/>
                </a:lnTo>
                <a:lnTo>
                  <a:pt x="198662" y="2055"/>
                </a:lnTo>
                <a:lnTo>
                  <a:pt x="199707" y="6178"/>
                </a:lnTo>
                <a:lnTo>
                  <a:pt x="200753" y="6178"/>
                </a:lnTo>
                <a:lnTo>
                  <a:pt x="201798" y="2055"/>
                </a:lnTo>
                <a:lnTo>
                  <a:pt x="201798" y="1022"/>
                </a:lnTo>
                <a:lnTo>
                  <a:pt x="202844" y="1022"/>
                </a:lnTo>
                <a:lnTo>
                  <a:pt x="203890" y="0"/>
                </a:lnTo>
                <a:lnTo>
                  <a:pt x="218528" y="0"/>
                </a:lnTo>
                <a:lnTo>
                  <a:pt x="219573" y="1022"/>
                </a:lnTo>
                <a:lnTo>
                  <a:pt x="220619" y="1022"/>
                </a:lnTo>
                <a:lnTo>
                  <a:pt x="220619" y="2055"/>
                </a:lnTo>
                <a:lnTo>
                  <a:pt x="221665" y="6178"/>
                </a:lnTo>
                <a:lnTo>
                  <a:pt x="222710" y="6178"/>
                </a:lnTo>
                <a:lnTo>
                  <a:pt x="223756" y="2055"/>
                </a:lnTo>
                <a:lnTo>
                  <a:pt x="223756" y="1022"/>
                </a:lnTo>
                <a:lnTo>
                  <a:pt x="224801" y="1022"/>
                </a:lnTo>
                <a:lnTo>
                  <a:pt x="225847" y="0"/>
                </a:lnTo>
                <a:lnTo>
                  <a:pt x="240485" y="0"/>
                </a:lnTo>
                <a:lnTo>
                  <a:pt x="241531" y="1022"/>
                </a:lnTo>
                <a:lnTo>
                  <a:pt x="242576" y="1022"/>
                </a:lnTo>
                <a:lnTo>
                  <a:pt x="242576" y="2055"/>
                </a:lnTo>
                <a:lnTo>
                  <a:pt x="243622" y="6178"/>
                </a:lnTo>
                <a:lnTo>
                  <a:pt x="244668" y="6178"/>
                </a:lnTo>
                <a:lnTo>
                  <a:pt x="245713" y="2055"/>
                </a:lnTo>
                <a:lnTo>
                  <a:pt x="246759" y="1022"/>
                </a:lnTo>
                <a:lnTo>
                  <a:pt x="247804" y="0"/>
                </a:lnTo>
                <a:lnTo>
                  <a:pt x="262443" y="0"/>
                </a:lnTo>
                <a:lnTo>
                  <a:pt x="263488" y="1022"/>
                </a:lnTo>
                <a:lnTo>
                  <a:pt x="264534" y="1022"/>
                </a:lnTo>
                <a:lnTo>
                  <a:pt x="264534" y="2055"/>
                </a:lnTo>
                <a:lnTo>
                  <a:pt x="265579" y="6178"/>
                </a:lnTo>
                <a:lnTo>
                  <a:pt x="266625" y="6178"/>
                </a:lnTo>
                <a:lnTo>
                  <a:pt x="267671" y="2055"/>
                </a:lnTo>
                <a:lnTo>
                  <a:pt x="268716" y="1022"/>
                </a:lnTo>
                <a:lnTo>
                  <a:pt x="269762" y="0"/>
                </a:lnTo>
                <a:lnTo>
                  <a:pt x="285446" y="0"/>
                </a:lnTo>
                <a:lnTo>
                  <a:pt x="285446" y="1022"/>
                </a:lnTo>
                <a:lnTo>
                  <a:pt x="286491" y="1022"/>
                </a:lnTo>
                <a:lnTo>
                  <a:pt x="286491" y="2055"/>
                </a:lnTo>
                <a:lnTo>
                  <a:pt x="287537" y="6178"/>
                </a:lnTo>
                <a:lnTo>
                  <a:pt x="288582" y="6178"/>
                </a:lnTo>
                <a:lnTo>
                  <a:pt x="289628" y="2055"/>
                </a:lnTo>
                <a:lnTo>
                  <a:pt x="290674" y="1022"/>
                </a:lnTo>
                <a:lnTo>
                  <a:pt x="291719" y="1022"/>
                </a:lnTo>
                <a:lnTo>
                  <a:pt x="291719" y="0"/>
                </a:lnTo>
                <a:lnTo>
                  <a:pt x="307403" y="0"/>
                </a:lnTo>
                <a:lnTo>
                  <a:pt x="307403" y="1022"/>
                </a:lnTo>
                <a:lnTo>
                  <a:pt x="308449" y="1022"/>
                </a:lnTo>
                <a:lnTo>
                  <a:pt x="308449" y="2055"/>
                </a:lnTo>
                <a:lnTo>
                  <a:pt x="309494" y="6178"/>
                </a:lnTo>
                <a:lnTo>
                  <a:pt x="310540" y="6178"/>
                </a:lnTo>
                <a:lnTo>
                  <a:pt x="311585" y="2055"/>
                </a:lnTo>
                <a:lnTo>
                  <a:pt x="312631" y="1022"/>
                </a:lnTo>
                <a:lnTo>
                  <a:pt x="313677" y="1022"/>
                </a:lnTo>
                <a:lnTo>
                  <a:pt x="313677" y="0"/>
                </a:lnTo>
                <a:lnTo>
                  <a:pt x="329360" y="0"/>
                </a:lnTo>
                <a:lnTo>
                  <a:pt x="329360" y="1022"/>
                </a:lnTo>
                <a:lnTo>
                  <a:pt x="330406" y="1022"/>
                </a:lnTo>
                <a:lnTo>
                  <a:pt x="330406" y="2055"/>
                </a:lnTo>
                <a:lnTo>
                  <a:pt x="331452" y="2055"/>
                </a:lnTo>
                <a:lnTo>
                  <a:pt x="331452" y="6178"/>
                </a:lnTo>
                <a:lnTo>
                  <a:pt x="333543" y="6178"/>
                </a:lnTo>
                <a:lnTo>
                  <a:pt x="334588" y="6178"/>
                </a:lnTo>
                <a:lnTo>
                  <a:pt x="335634" y="6178"/>
                </a:lnTo>
                <a:lnTo>
                  <a:pt x="335634" y="7201"/>
                </a:lnTo>
                <a:lnTo>
                  <a:pt x="336680" y="7201"/>
                </a:lnTo>
                <a:lnTo>
                  <a:pt x="336680" y="8234"/>
                </a:lnTo>
                <a:lnTo>
                  <a:pt x="336680" y="75158"/>
                </a:lnTo>
                <a:lnTo>
                  <a:pt x="336680" y="76187"/>
                </a:lnTo>
                <a:lnTo>
                  <a:pt x="335634" y="76187"/>
                </a:lnTo>
                <a:lnTo>
                  <a:pt x="335634" y="77217"/>
                </a:lnTo>
                <a:lnTo>
                  <a:pt x="335634" y="78247"/>
                </a:lnTo>
                <a:lnTo>
                  <a:pt x="334588" y="78247"/>
                </a:lnTo>
                <a:lnTo>
                  <a:pt x="333543" y="78247"/>
                </a:lnTo>
                <a:lnTo>
                  <a:pt x="3136" y="78247"/>
                </a:lnTo>
                <a:lnTo>
                  <a:pt x="2091" y="78247"/>
                </a:lnTo>
                <a:lnTo>
                  <a:pt x="1045" y="78247"/>
                </a:lnTo>
                <a:lnTo>
                  <a:pt x="1045" y="77217"/>
                </a:lnTo>
                <a:lnTo>
                  <a:pt x="0" y="77217"/>
                </a:lnTo>
                <a:lnTo>
                  <a:pt x="0" y="761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76897" y="4001519"/>
            <a:ext cx="439667" cy="78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264652" y="3497581"/>
            <a:ext cx="498475" cy="360680"/>
          </a:xfrm>
          <a:custGeom>
            <a:avLst/>
            <a:gdLst/>
            <a:ahLst/>
            <a:cxnLst/>
            <a:rect l="l" t="t" r="r" b="b"/>
            <a:pathLst>
              <a:path w="498475" h="360679">
                <a:moveTo>
                  <a:pt x="475955" y="1686"/>
                </a:moveTo>
                <a:lnTo>
                  <a:pt x="24056" y="1686"/>
                </a:lnTo>
                <a:lnTo>
                  <a:pt x="13746" y="6798"/>
                </a:lnTo>
                <a:lnTo>
                  <a:pt x="5154" y="15301"/>
                </a:lnTo>
                <a:lnTo>
                  <a:pt x="3436" y="18691"/>
                </a:lnTo>
                <a:lnTo>
                  <a:pt x="3436" y="20395"/>
                </a:lnTo>
                <a:lnTo>
                  <a:pt x="1718" y="23803"/>
                </a:lnTo>
                <a:lnTo>
                  <a:pt x="1718" y="27194"/>
                </a:lnTo>
                <a:lnTo>
                  <a:pt x="0" y="30602"/>
                </a:lnTo>
                <a:lnTo>
                  <a:pt x="0" y="360479"/>
                </a:lnTo>
                <a:lnTo>
                  <a:pt x="498301" y="360479"/>
                </a:lnTo>
                <a:lnTo>
                  <a:pt x="498301" y="30602"/>
                </a:lnTo>
                <a:lnTo>
                  <a:pt x="496583" y="27194"/>
                </a:lnTo>
                <a:lnTo>
                  <a:pt x="496583" y="23803"/>
                </a:lnTo>
                <a:lnTo>
                  <a:pt x="494866" y="22099"/>
                </a:lnTo>
                <a:lnTo>
                  <a:pt x="494866" y="18691"/>
                </a:lnTo>
                <a:lnTo>
                  <a:pt x="493148" y="15301"/>
                </a:lnTo>
                <a:lnTo>
                  <a:pt x="484543" y="6798"/>
                </a:lnTo>
                <a:lnTo>
                  <a:pt x="477673" y="3390"/>
                </a:lnTo>
                <a:lnTo>
                  <a:pt x="475955" y="1686"/>
                </a:lnTo>
                <a:close/>
              </a:path>
              <a:path w="498475" h="360679">
                <a:moveTo>
                  <a:pt x="469085" y="0"/>
                </a:moveTo>
                <a:lnTo>
                  <a:pt x="30928" y="0"/>
                </a:lnTo>
                <a:lnTo>
                  <a:pt x="27491" y="1686"/>
                </a:lnTo>
                <a:lnTo>
                  <a:pt x="472520" y="1686"/>
                </a:lnTo>
                <a:lnTo>
                  <a:pt x="469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264652" y="3870813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301" y="0"/>
                </a:lnTo>
              </a:path>
            </a:pathLst>
          </a:custGeom>
          <a:ln w="25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95240" y="3883566"/>
            <a:ext cx="237126" cy="119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263792" y="3496729"/>
            <a:ext cx="500380" cy="387985"/>
          </a:xfrm>
          <a:custGeom>
            <a:avLst/>
            <a:gdLst/>
            <a:ahLst/>
            <a:cxnLst/>
            <a:rect l="l" t="t" r="r" b="b"/>
            <a:pathLst>
              <a:path w="500379" h="387985">
                <a:moveTo>
                  <a:pt x="1718" y="24292"/>
                </a:moveTo>
                <a:lnTo>
                  <a:pt x="0" y="26001"/>
                </a:lnTo>
                <a:lnTo>
                  <a:pt x="0" y="387687"/>
                </a:lnTo>
                <a:lnTo>
                  <a:pt x="500019" y="387687"/>
                </a:lnTo>
                <a:lnTo>
                  <a:pt x="500019" y="386837"/>
                </a:lnTo>
                <a:lnTo>
                  <a:pt x="1718" y="386837"/>
                </a:lnTo>
                <a:lnTo>
                  <a:pt x="859" y="385986"/>
                </a:lnTo>
                <a:lnTo>
                  <a:pt x="1718" y="385986"/>
                </a:lnTo>
                <a:lnTo>
                  <a:pt x="1718" y="26955"/>
                </a:lnTo>
                <a:lnTo>
                  <a:pt x="1466" y="26955"/>
                </a:lnTo>
                <a:lnTo>
                  <a:pt x="1718" y="26359"/>
                </a:lnTo>
                <a:lnTo>
                  <a:pt x="2066" y="26359"/>
                </a:lnTo>
                <a:lnTo>
                  <a:pt x="3402" y="25030"/>
                </a:lnTo>
                <a:lnTo>
                  <a:pt x="3436" y="24655"/>
                </a:lnTo>
                <a:lnTo>
                  <a:pt x="1718" y="24655"/>
                </a:lnTo>
                <a:lnTo>
                  <a:pt x="1718" y="24292"/>
                </a:lnTo>
                <a:close/>
              </a:path>
              <a:path w="500379" h="387985">
                <a:moveTo>
                  <a:pt x="1718" y="385986"/>
                </a:moveTo>
                <a:lnTo>
                  <a:pt x="859" y="385986"/>
                </a:lnTo>
                <a:lnTo>
                  <a:pt x="1718" y="386837"/>
                </a:lnTo>
                <a:lnTo>
                  <a:pt x="1718" y="385986"/>
                </a:lnTo>
                <a:close/>
              </a:path>
              <a:path w="500379" h="387985">
                <a:moveTo>
                  <a:pt x="498301" y="385986"/>
                </a:moveTo>
                <a:lnTo>
                  <a:pt x="1718" y="385986"/>
                </a:lnTo>
                <a:lnTo>
                  <a:pt x="1718" y="386837"/>
                </a:lnTo>
                <a:lnTo>
                  <a:pt x="498301" y="386837"/>
                </a:lnTo>
                <a:lnTo>
                  <a:pt x="498301" y="385986"/>
                </a:lnTo>
                <a:close/>
              </a:path>
              <a:path w="500379" h="387985">
                <a:moveTo>
                  <a:pt x="498301" y="33515"/>
                </a:moveTo>
                <a:lnTo>
                  <a:pt x="498301" y="386837"/>
                </a:lnTo>
                <a:lnTo>
                  <a:pt x="499160" y="385986"/>
                </a:lnTo>
                <a:lnTo>
                  <a:pt x="500019" y="385986"/>
                </a:lnTo>
                <a:lnTo>
                  <a:pt x="500019" y="33754"/>
                </a:lnTo>
                <a:lnTo>
                  <a:pt x="498542" y="33754"/>
                </a:lnTo>
                <a:lnTo>
                  <a:pt x="498301" y="33515"/>
                </a:lnTo>
                <a:close/>
              </a:path>
              <a:path w="500379" h="387985">
                <a:moveTo>
                  <a:pt x="500019" y="385986"/>
                </a:moveTo>
                <a:lnTo>
                  <a:pt x="499160" y="385986"/>
                </a:lnTo>
                <a:lnTo>
                  <a:pt x="498301" y="386837"/>
                </a:lnTo>
                <a:lnTo>
                  <a:pt x="500019" y="386837"/>
                </a:lnTo>
                <a:lnTo>
                  <a:pt x="500019" y="385986"/>
                </a:lnTo>
                <a:close/>
              </a:path>
              <a:path w="500379" h="387985">
                <a:moveTo>
                  <a:pt x="498301" y="33158"/>
                </a:moveTo>
                <a:lnTo>
                  <a:pt x="498301" y="33515"/>
                </a:lnTo>
                <a:lnTo>
                  <a:pt x="498542" y="33754"/>
                </a:lnTo>
                <a:lnTo>
                  <a:pt x="498301" y="33158"/>
                </a:lnTo>
                <a:close/>
              </a:path>
              <a:path w="500379" h="387985">
                <a:moveTo>
                  <a:pt x="500019" y="33158"/>
                </a:moveTo>
                <a:lnTo>
                  <a:pt x="498301" y="33158"/>
                </a:lnTo>
                <a:lnTo>
                  <a:pt x="498542" y="33754"/>
                </a:lnTo>
                <a:lnTo>
                  <a:pt x="500019" y="33754"/>
                </a:lnTo>
                <a:lnTo>
                  <a:pt x="500019" y="33158"/>
                </a:lnTo>
                <a:close/>
              </a:path>
              <a:path w="500379" h="387985">
                <a:moveTo>
                  <a:pt x="498301" y="24655"/>
                </a:moveTo>
                <a:lnTo>
                  <a:pt x="496584" y="24655"/>
                </a:lnTo>
                <a:lnTo>
                  <a:pt x="496670" y="25030"/>
                </a:lnTo>
                <a:lnTo>
                  <a:pt x="496584" y="31812"/>
                </a:lnTo>
                <a:lnTo>
                  <a:pt x="498301" y="33515"/>
                </a:lnTo>
                <a:lnTo>
                  <a:pt x="498301" y="33158"/>
                </a:lnTo>
                <a:lnTo>
                  <a:pt x="500019" y="33158"/>
                </a:lnTo>
                <a:lnTo>
                  <a:pt x="500019" y="32800"/>
                </a:lnTo>
                <a:lnTo>
                  <a:pt x="498650" y="31454"/>
                </a:lnTo>
                <a:lnTo>
                  <a:pt x="498301" y="31454"/>
                </a:lnTo>
                <a:lnTo>
                  <a:pt x="498044" y="30857"/>
                </a:lnTo>
                <a:lnTo>
                  <a:pt x="498301" y="30857"/>
                </a:lnTo>
                <a:lnTo>
                  <a:pt x="498301" y="24655"/>
                </a:lnTo>
                <a:close/>
              </a:path>
              <a:path w="500379" h="387985">
                <a:moveTo>
                  <a:pt x="498044" y="30857"/>
                </a:moveTo>
                <a:lnTo>
                  <a:pt x="498301" y="31454"/>
                </a:lnTo>
                <a:lnTo>
                  <a:pt x="498301" y="31111"/>
                </a:lnTo>
                <a:lnTo>
                  <a:pt x="498044" y="30857"/>
                </a:lnTo>
                <a:close/>
              </a:path>
              <a:path w="500379" h="387985">
                <a:moveTo>
                  <a:pt x="498301" y="31111"/>
                </a:moveTo>
                <a:lnTo>
                  <a:pt x="498301" y="31454"/>
                </a:lnTo>
                <a:lnTo>
                  <a:pt x="498650" y="31454"/>
                </a:lnTo>
                <a:lnTo>
                  <a:pt x="498301" y="31111"/>
                </a:lnTo>
                <a:close/>
              </a:path>
              <a:path w="500379" h="387985">
                <a:moveTo>
                  <a:pt x="498301" y="30857"/>
                </a:moveTo>
                <a:lnTo>
                  <a:pt x="498044" y="30857"/>
                </a:lnTo>
                <a:lnTo>
                  <a:pt x="498301" y="31111"/>
                </a:lnTo>
                <a:lnTo>
                  <a:pt x="498301" y="30857"/>
                </a:lnTo>
                <a:close/>
              </a:path>
              <a:path w="500379" h="387985">
                <a:moveTo>
                  <a:pt x="1718" y="26359"/>
                </a:moveTo>
                <a:lnTo>
                  <a:pt x="1466" y="26955"/>
                </a:lnTo>
                <a:lnTo>
                  <a:pt x="1718" y="26705"/>
                </a:lnTo>
                <a:lnTo>
                  <a:pt x="1718" y="26359"/>
                </a:lnTo>
                <a:close/>
              </a:path>
              <a:path w="500379" h="387985">
                <a:moveTo>
                  <a:pt x="1718" y="26705"/>
                </a:moveTo>
                <a:lnTo>
                  <a:pt x="1466" y="26955"/>
                </a:lnTo>
                <a:lnTo>
                  <a:pt x="1718" y="26955"/>
                </a:lnTo>
                <a:lnTo>
                  <a:pt x="1718" y="26705"/>
                </a:lnTo>
                <a:close/>
              </a:path>
              <a:path w="500379" h="387985">
                <a:moveTo>
                  <a:pt x="2066" y="26359"/>
                </a:moveTo>
                <a:lnTo>
                  <a:pt x="1718" y="26359"/>
                </a:lnTo>
                <a:lnTo>
                  <a:pt x="1718" y="26705"/>
                </a:lnTo>
                <a:lnTo>
                  <a:pt x="2066" y="26359"/>
                </a:lnTo>
                <a:close/>
              </a:path>
              <a:path w="500379" h="387985">
                <a:moveTo>
                  <a:pt x="496584" y="24860"/>
                </a:moveTo>
                <a:lnTo>
                  <a:pt x="496584" y="25030"/>
                </a:lnTo>
                <a:lnTo>
                  <a:pt x="496584" y="24860"/>
                </a:lnTo>
                <a:close/>
              </a:path>
              <a:path w="500379" h="387985">
                <a:moveTo>
                  <a:pt x="496869" y="21622"/>
                </a:moveTo>
                <a:lnTo>
                  <a:pt x="494952" y="21622"/>
                </a:lnTo>
                <a:lnTo>
                  <a:pt x="495107" y="21844"/>
                </a:lnTo>
                <a:lnTo>
                  <a:pt x="496584" y="24860"/>
                </a:lnTo>
                <a:lnTo>
                  <a:pt x="496584" y="24655"/>
                </a:lnTo>
                <a:lnTo>
                  <a:pt x="498301" y="24655"/>
                </a:lnTo>
                <a:lnTo>
                  <a:pt x="498221" y="24292"/>
                </a:lnTo>
                <a:lnTo>
                  <a:pt x="496869" y="21622"/>
                </a:lnTo>
                <a:close/>
              </a:path>
              <a:path w="500379" h="387985">
                <a:moveTo>
                  <a:pt x="1969" y="24042"/>
                </a:moveTo>
                <a:lnTo>
                  <a:pt x="1718" y="24292"/>
                </a:lnTo>
                <a:lnTo>
                  <a:pt x="1718" y="24655"/>
                </a:lnTo>
                <a:lnTo>
                  <a:pt x="1969" y="24042"/>
                </a:lnTo>
                <a:close/>
              </a:path>
              <a:path w="500379" h="387985">
                <a:moveTo>
                  <a:pt x="3436" y="24042"/>
                </a:moveTo>
                <a:lnTo>
                  <a:pt x="1969" y="24042"/>
                </a:lnTo>
                <a:lnTo>
                  <a:pt x="1718" y="24655"/>
                </a:lnTo>
                <a:lnTo>
                  <a:pt x="3436" y="24655"/>
                </a:lnTo>
                <a:lnTo>
                  <a:pt x="3436" y="24042"/>
                </a:lnTo>
                <a:close/>
              </a:path>
              <a:path w="500379" h="387985">
                <a:moveTo>
                  <a:pt x="7281" y="15539"/>
                </a:moveTo>
                <a:lnTo>
                  <a:pt x="5406" y="15539"/>
                </a:lnTo>
                <a:lnTo>
                  <a:pt x="5245" y="15761"/>
                </a:lnTo>
                <a:lnTo>
                  <a:pt x="3589" y="17345"/>
                </a:lnTo>
                <a:lnTo>
                  <a:pt x="1718" y="21043"/>
                </a:lnTo>
                <a:lnTo>
                  <a:pt x="1718" y="24292"/>
                </a:lnTo>
                <a:lnTo>
                  <a:pt x="1969" y="24042"/>
                </a:lnTo>
                <a:lnTo>
                  <a:pt x="3436" y="24042"/>
                </a:lnTo>
                <a:lnTo>
                  <a:pt x="3345" y="21622"/>
                </a:lnTo>
                <a:lnTo>
                  <a:pt x="3436" y="21247"/>
                </a:lnTo>
                <a:lnTo>
                  <a:pt x="4951" y="18453"/>
                </a:lnTo>
                <a:lnTo>
                  <a:pt x="5064" y="18231"/>
                </a:lnTo>
                <a:lnTo>
                  <a:pt x="6719" y="16647"/>
                </a:lnTo>
                <a:lnTo>
                  <a:pt x="7281" y="15539"/>
                </a:lnTo>
                <a:close/>
              </a:path>
              <a:path w="500379" h="387985">
                <a:moveTo>
                  <a:pt x="495021" y="21758"/>
                </a:moveTo>
                <a:close/>
              </a:path>
              <a:path w="500379" h="387985">
                <a:moveTo>
                  <a:pt x="494952" y="21622"/>
                </a:moveTo>
                <a:lnTo>
                  <a:pt x="495021" y="21758"/>
                </a:lnTo>
                <a:lnTo>
                  <a:pt x="494952" y="21622"/>
                </a:lnTo>
                <a:close/>
              </a:path>
              <a:path w="500379" h="387985">
                <a:moveTo>
                  <a:pt x="493438" y="16527"/>
                </a:moveTo>
                <a:lnTo>
                  <a:pt x="491517" y="16527"/>
                </a:lnTo>
                <a:lnTo>
                  <a:pt x="491671" y="16749"/>
                </a:lnTo>
                <a:lnTo>
                  <a:pt x="493303" y="20055"/>
                </a:lnTo>
                <a:lnTo>
                  <a:pt x="495021" y="21758"/>
                </a:lnTo>
                <a:lnTo>
                  <a:pt x="494952" y="21622"/>
                </a:lnTo>
                <a:lnTo>
                  <a:pt x="496869" y="21622"/>
                </a:lnTo>
                <a:lnTo>
                  <a:pt x="496429" y="20753"/>
                </a:lnTo>
                <a:lnTo>
                  <a:pt x="494832" y="19168"/>
                </a:lnTo>
                <a:lnTo>
                  <a:pt x="494668" y="19033"/>
                </a:lnTo>
                <a:lnTo>
                  <a:pt x="493438" y="16527"/>
                </a:lnTo>
                <a:close/>
              </a:path>
              <a:path w="500379" h="387985">
                <a:moveTo>
                  <a:pt x="3436" y="21443"/>
                </a:moveTo>
                <a:lnTo>
                  <a:pt x="3345" y="21622"/>
                </a:lnTo>
                <a:lnTo>
                  <a:pt x="3436" y="21443"/>
                </a:lnTo>
                <a:close/>
              </a:path>
              <a:path w="500379" h="387985">
                <a:moveTo>
                  <a:pt x="3535" y="21247"/>
                </a:moveTo>
                <a:lnTo>
                  <a:pt x="3436" y="21443"/>
                </a:lnTo>
                <a:lnTo>
                  <a:pt x="3535" y="21247"/>
                </a:lnTo>
                <a:close/>
              </a:path>
              <a:path w="500379" h="387985">
                <a:moveTo>
                  <a:pt x="494609" y="18947"/>
                </a:moveTo>
                <a:lnTo>
                  <a:pt x="494763" y="19168"/>
                </a:lnTo>
                <a:lnTo>
                  <a:pt x="494695" y="19033"/>
                </a:lnTo>
                <a:close/>
              </a:path>
              <a:path w="500379" h="387985">
                <a:moveTo>
                  <a:pt x="494695" y="19033"/>
                </a:moveTo>
                <a:lnTo>
                  <a:pt x="494763" y="19168"/>
                </a:lnTo>
                <a:lnTo>
                  <a:pt x="494695" y="19033"/>
                </a:lnTo>
                <a:close/>
              </a:path>
              <a:path w="500379" h="387985">
                <a:moveTo>
                  <a:pt x="494652" y="18947"/>
                </a:moveTo>
                <a:close/>
              </a:path>
              <a:path w="500379" h="387985">
                <a:moveTo>
                  <a:pt x="5064" y="18231"/>
                </a:moveTo>
                <a:lnTo>
                  <a:pt x="4903" y="18453"/>
                </a:lnTo>
                <a:lnTo>
                  <a:pt x="5064" y="18231"/>
                </a:lnTo>
                <a:close/>
              </a:path>
              <a:path w="500379" h="387985">
                <a:moveTo>
                  <a:pt x="5001" y="18355"/>
                </a:moveTo>
                <a:close/>
              </a:path>
              <a:path w="500379" h="387985">
                <a:moveTo>
                  <a:pt x="5125" y="18231"/>
                </a:moveTo>
                <a:close/>
              </a:path>
              <a:path w="500379" h="387985">
                <a:moveTo>
                  <a:pt x="491587" y="16666"/>
                </a:moveTo>
                <a:close/>
              </a:path>
              <a:path w="500379" h="387985">
                <a:moveTo>
                  <a:pt x="491517" y="16527"/>
                </a:moveTo>
                <a:lnTo>
                  <a:pt x="491671" y="16749"/>
                </a:lnTo>
                <a:lnTo>
                  <a:pt x="491517" y="16527"/>
                </a:lnTo>
                <a:close/>
              </a:path>
              <a:path w="500379" h="387985">
                <a:moveTo>
                  <a:pt x="490003" y="11433"/>
                </a:moveTo>
                <a:lnTo>
                  <a:pt x="488082" y="11433"/>
                </a:lnTo>
                <a:lnTo>
                  <a:pt x="488236" y="11654"/>
                </a:lnTo>
                <a:lnTo>
                  <a:pt x="488270" y="11808"/>
                </a:lnTo>
                <a:lnTo>
                  <a:pt x="489851" y="14960"/>
                </a:lnTo>
                <a:lnTo>
                  <a:pt x="491587" y="16666"/>
                </a:lnTo>
                <a:lnTo>
                  <a:pt x="491517" y="16527"/>
                </a:lnTo>
                <a:lnTo>
                  <a:pt x="493438" y="16527"/>
                </a:lnTo>
                <a:lnTo>
                  <a:pt x="492989" y="15637"/>
                </a:lnTo>
                <a:lnTo>
                  <a:pt x="491399" y="14074"/>
                </a:lnTo>
                <a:lnTo>
                  <a:pt x="491232" y="13937"/>
                </a:lnTo>
                <a:lnTo>
                  <a:pt x="490003" y="11433"/>
                </a:lnTo>
                <a:close/>
              </a:path>
              <a:path w="500379" h="387985">
                <a:moveTo>
                  <a:pt x="5308" y="15637"/>
                </a:moveTo>
                <a:close/>
              </a:path>
              <a:path w="500379" h="387985">
                <a:moveTo>
                  <a:pt x="5406" y="15539"/>
                </a:moveTo>
                <a:lnTo>
                  <a:pt x="5245" y="15761"/>
                </a:lnTo>
                <a:lnTo>
                  <a:pt x="5406" y="15539"/>
                </a:lnTo>
                <a:close/>
              </a:path>
              <a:path w="500379" h="387985">
                <a:moveTo>
                  <a:pt x="14877" y="8587"/>
                </a:moveTo>
                <a:lnTo>
                  <a:pt x="12502" y="8587"/>
                </a:lnTo>
                <a:lnTo>
                  <a:pt x="12279" y="8741"/>
                </a:lnTo>
                <a:lnTo>
                  <a:pt x="8941" y="10342"/>
                </a:lnTo>
                <a:lnTo>
                  <a:pt x="7026" y="12251"/>
                </a:lnTo>
                <a:lnTo>
                  <a:pt x="5308" y="15637"/>
                </a:lnTo>
                <a:lnTo>
                  <a:pt x="7281" y="15539"/>
                </a:lnTo>
                <a:lnTo>
                  <a:pt x="8396" y="13341"/>
                </a:lnTo>
                <a:lnTo>
                  <a:pt x="8547" y="13137"/>
                </a:lnTo>
                <a:lnTo>
                  <a:pt x="9901" y="11808"/>
                </a:lnTo>
                <a:lnTo>
                  <a:pt x="10057" y="11654"/>
                </a:lnTo>
                <a:lnTo>
                  <a:pt x="13412" y="10036"/>
                </a:lnTo>
                <a:lnTo>
                  <a:pt x="14877" y="8587"/>
                </a:lnTo>
                <a:close/>
              </a:path>
              <a:path w="500379" h="387985">
                <a:moveTo>
                  <a:pt x="491173" y="13852"/>
                </a:moveTo>
                <a:lnTo>
                  <a:pt x="491328" y="14074"/>
                </a:lnTo>
                <a:lnTo>
                  <a:pt x="491259" y="13937"/>
                </a:lnTo>
                <a:close/>
              </a:path>
              <a:path w="500379" h="387985">
                <a:moveTo>
                  <a:pt x="491259" y="13937"/>
                </a:moveTo>
                <a:lnTo>
                  <a:pt x="491328" y="14074"/>
                </a:lnTo>
                <a:lnTo>
                  <a:pt x="491259" y="13937"/>
                </a:lnTo>
                <a:close/>
              </a:path>
              <a:path w="500379" h="387985">
                <a:moveTo>
                  <a:pt x="491217" y="13852"/>
                </a:moveTo>
                <a:close/>
              </a:path>
              <a:path w="500379" h="387985">
                <a:moveTo>
                  <a:pt x="8500" y="13137"/>
                </a:moveTo>
                <a:lnTo>
                  <a:pt x="8339" y="13341"/>
                </a:lnTo>
                <a:lnTo>
                  <a:pt x="8500" y="13137"/>
                </a:lnTo>
                <a:close/>
              </a:path>
              <a:path w="500379" h="387985">
                <a:moveTo>
                  <a:pt x="8453" y="13229"/>
                </a:moveTo>
                <a:close/>
              </a:path>
              <a:path w="500379" h="387985">
                <a:moveTo>
                  <a:pt x="8547" y="13137"/>
                </a:moveTo>
                <a:close/>
              </a:path>
              <a:path w="500379" h="387985">
                <a:moveTo>
                  <a:pt x="10057" y="11654"/>
                </a:moveTo>
                <a:lnTo>
                  <a:pt x="9834" y="11808"/>
                </a:lnTo>
                <a:lnTo>
                  <a:pt x="9969" y="11741"/>
                </a:lnTo>
                <a:close/>
              </a:path>
              <a:path w="500379" h="387985">
                <a:moveTo>
                  <a:pt x="9969" y="11741"/>
                </a:moveTo>
                <a:lnTo>
                  <a:pt x="9834" y="11808"/>
                </a:lnTo>
                <a:lnTo>
                  <a:pt x="9969" y="11741"/>
                </a:lnTo>
                <a:close/>
              </a:path>
              <a:path w="500379" h="387985">
                <a:moveTo>
                  <a:pt x="10145" y="11654"/>
                </a:moveTo>
                <a:lnTo>
                  <a:pt x="9969" y="11741"/>
                </a:lnTo>
                <a:lnTo>
                  <a:pt x="10145" y="11654"/>
                </a:lnTo>
                <a:close/>
              </a:path>
              <a:path w="500379" h="387985">
                <a:moveTo>
                  <a:pt x="488150" y="11568"/>
                </a:moveTo>
                <a:close/>
              </a:path>
              <a:path w="500379" h="387985">
                <a:moveTo>
                  <a:pt x="488082" y="11433"/>
                </a:moveTo>
                <a:lnTo>
                  <a:pt x="488150" y="11568"/>
                </a:lnTo>
                <a:lnTo>
                  <a:pt x="488082" y="11433"/>
                </a:lnTo>
                <a:close/>
              </a:path>
              <a:path w="500379" h="387985">
                <a:moveTo>
                  <a:pt x="488952" y="9950"/>
                </a:moveTo>
                <a:lnTo>
                  <a:pt x="486519" y="9950"/>
                </a:lnTo>
                <a:lnTo>
                  <a:pt x="486742" y="10104"/>
                </a:lnTo>
                <a:lnTo>
                  <a:pt x="488150" y="11568"/>
                </a:lnTo>
                <a:lnTo>
                  <a:pt x="488082" y="11433"/>
                </a:lnTo>
                <a:lnTo>
                  <a:pt x="490003" y="11433"/>
                </a:lnTo>
                <a:lnTo>
                  <a:pt x="489559" y="10547"/>
                </a:lnTo>
                <a:lnTo>
                  <a:pt x="488952" y="9950"/>
                </a:lnTo>
                <a:close/>
              </a:path>
              <a:path w="500379" h="387985">
                <a:moveTo>
                  <a:pt x="486605" y="10036"/>
                </a:moveTo>
                <a:lnTo>
                  <a:pt x="486742" y="10104"/>
                </a:lnTo>
                <a:lnTo>
                  <a:pt x="486605" y="10036"/>
                </a:lnTo>
                <a:close/>
              </a:path>
              <a:path w="500379" h="387985">
                <a:moveTo>
                  <a:pt x="486519" y="9950"/>
                </a:moveTo>
                <a:lnTo>
                  <a:pt x="486742" y="10104"/>
                </a:lnTo>
                <a:lnTo>
                  <a:pt x="486519" y="9950"/>
                </a:lnTo>
                <a:close/>
              </a:path>
              <a:path w="500379" h="387985">
                <a:moveTo>
                  <a:pt x="483788" y="6543"/>
                </a:moveTo>
                <a:lnTo>
                  <a:pt x="481366" y="6543"/>
                </a:lnTo>
                <a:lnTo>
                  <a:pt x="481589" y="6713"/>
                </a:lnTo>
                <a:lnTo>
                  <a:pt x="483187" y="8349"/>
                </a:lnTo>
                <a:lnTo>
                  <a:pt x="486605" y="10036"/>
                </a:lnTo>
                <a:lnTo>
                  <a:pt x="488952" y="9950"/>
                </a:lnTo>
                <a:lnTo>
                  <a:pt x="487633" y="8654"/>
                </a:lnTo>
                <a:lnTo>
                  <a:pt x="484422" y="7054"/>
                </a:lnTo>
                <a:lnTo>
                  <a:pt x="484147" y="6935"/>
                </a:lnTo>
                <a:lnTo>
                  <a:pt x="483788" y="6543"/>
                </a:lnTo>
                <a:close/>
              </a:path>
              <a:path w="500379" h="387985">
                <a:moveTo>
                  <a:pt x="12366" y="8654"/>
                </a:moveTo>
                <a:lnTo>
                  <a:pt x="12191" y="8741"/>
                </a:lnTo>
                <a:lnTo>
                  <a:pt x="12366" y="8654"/>
                </a:lnTo>
                <a:close/>
              </a:path>
              <a:path w="500379" h="387985">
                <a:moveTo>
                  <a:pt x="12502" y="8587"/>
                </a:moveTo>
                <a:lnTo>
                  <a:pt x="12366" y="8654"/>
                </a:lnTo>
                <a:lnTo>
                  <a:pt x="12502" y="8587"/>
                </a:lnTo>
                <a:close/>
              </a:path>
              <a:path w="500379" h="387985">
                <a:moveTo>
                  <a:pt x="21300" y="3390"/>
                </a:moveTo>
                <a:lnTo>
                  <a:pt x="17685" y="3390"/>
                </a:lnTo>
                <a:lnTo>
                  <a:pt x="12366" y="8654"/>
                </a:lnTo>
                <a:lnTo>
                  <a:pt x="12502" y="8587"/>
                </a:lnTo>
                <a:lnTo>
                  <a:pt x="14877" y="8587"/>
                </a:lnTo>
                <a:lnTo>
                  <a:pt x="18408" y="5094"/>
                </a:lnTo>
                <a:lnTo>
                  <a:pt x="18041" y="5094"/>
                </a:lnTo>
                <a:lnTo>
                  <a:pt x="18649" y="4856"/>
                </a:lnTo>
                <a:lnTo>
                  <a:pt x="22162" y="4856"/>
                </a:lnTo>
                <a:lnTo>
                  <a:pt x="24915" y="3493"/>
                </a:lnTo>
                <a:lnTo>
                  <a:pt x="21093" y="3493"/>
                </a:lnTo>
                <a:lnTo>
                  <a:pt x="21300" y="3390"/>
                </a:lnTo>
                <a:close/>
              </a:path>
              <a:path w="500379" h="387985">
                <a:moveTo>
                  <a:pt x="484080" y="6883"/>
                </a:moveTo>
                <a:lnTo>
                  <a:pt x="484303" y="7054"/>
                </a:lnTo>
                <a:lnTo>
                  <a:pt x="484080" y="6883"/>
                </a:lnTo>
                <a:close/>
              </a:path>
              <a:path w="500379" h="387985">
                <a:moveTo>
                  <a:pt x="484183" y="6935"/>
                </a:moveTo>
                <a:lnTo>
                  <a:pt x="484422" y="7054"/>
                </a:lnTo>
                <a:lnTo>
                  <a:pt x="484183" y="6935"/>
                </a:lnTo>
                <a:close/>
              </a:path>
              <a:path w="500379" h="387985">
                <a:moveTo>
                  <a:pt x="484131" y="6883"/>
                </a:moveTo>
                <a:close/>
              </a:path>
              <a:path w="500379" h="387985">
                <a:moveTo>
                  <a:pt x="481486" y="6662"/>
                </a:moveTo>
                <a:close/>
              </a:path>
              <a:path w="500379" h="387985">
                <a:moveTo>
                  <a:pt x="481366" y="6543"/>
                </a:moveTo>
                <a:lnTo>
                  <a:pt x="481589" y="6713"/>
                </a:lnTo>
                <a:lnTo>
                  <a:pt x="481366" y="6543"/>
                </a:lnTo>
                <a:close/>
              </a:path>
              <a:path w="500379" h="387985">
                <a:moveTo>
                  <a:pt x="471284" y="1601"/>
                </a:moveTo>
                <a:lnTo>
                  <a:pt x="481486" y="6662"/>
                </a:lnTo>
                <a:lnTo>
                  <a:pt x="483788" y="6543"/>
                </a:lnTo>
                <a:lnTo>
                  <a:pt x="482482" y="5248"/>
                </a:lnTo>
                <a:lnTo>
                  <a:pt x="475314" y="1703"/>
                </a:lnTo>
                <a:lnTo>
                  <a:pt x="471662" y="1703"/>
                </a:lnTo>
                <a:lnTo>
                  <a:pt x="471284" y="1601"/>
                </a:lnTo>
                <a:close/>
              </a:path>
              <a:path w="500379" h="387985">
                <a:moveTo>
                  <a:pt x="18649" y="4856"/>
                </a:moveTo>
                <a:lnTo>
                  <a:pt x="18041" y="5094"/>
                </a:lnTo>
                <a:lnTo>
                  <a:pt x="18408" y="5094"/>
                </a:lnTo>
                <a:lnTo>
                  <a:pt x="18649" y="4856"/>
                </a:lnTo>
                <a:close/>
              </a:path>
              <a:path w="500379" h="387985">
                <a:moveTo>
                  <a:pt x="22162" y="4856"/>
                </a:moveTo>
                <a:lnTo>
                  <a:pt x="18649" y="4856"/>
                </a:lnTo>
                <a:lnTo>
                  <a:pt x="18408" y="5094"/>
                </a:lnTo>
                <a:lnTo>
                  <a:pt x="21681" y="5094"/>
                </a:lnTo>
                <a:lnTo>
                  <a:pt x="22162" y="4856"/>
                </a:lnTo>
                <a:close/>
              </a:path>
              <a:path w="500379" h="387985">
                <a:moveTo>
                  <a:pt x="471868" y="0"/>
                </a:moveTo>
                <a:lnTo>
                  <a:pt x="28147" y="0"/>
                </a:lnTo>
                <a:lnTo>
                  <a:pt x="21093" y="3493"/>
                </a:lnTo>
                <a:lnTo>
                  <a:pt x="21478" y="3390"/>
                </a:lnTo>
                <a:lnTo>
                  <a:pt x="25122" y="3390"/>
                </a:lnTo>
                <a:lnTo>
                  <a:pt x="28528" y="1703"/>
                </a:lnTo>
                <a:lnTo>
                  <a:pt x="28350" y="1703"/>
                </a:lnTo>
                <a:lnTo>
                  <a:pt x="28735" y="1601"/>
                </a:lnTo>
                <a:lnTo>
                  <a:pt x="475107" y="1601"/>
                </a:lnTo>
                <a:lnTo>
                  <a:pt x="471868" y="0"/>
                </a:lnTo>
                <a:close/>
              </a:path>
              <a:path w="500379" h="387985">
                <a:moveTo>
                  <a:pt x="25122" y="3390"/>
                </a:moveTo>
                <a:lnTo>
                  <a:pt x="21478" y="3390"/>
                </a:lnTo>
                <a:lnTo>
                  <a:pt x="21093" y="3493"/>
                </a:lnTo>
                <a:lnTo>
                  <a:pt x="24915" y="3493"/>
                </a:lnTo>
                <a:lnTo>
                  <a:pt x="25122" y="3390"/>
                </a:lnTo>
                <a:close/>
              </a:path>
              <a:path w="500379" h="387985">
                <a:moveTo>
                  <a:pt x="28735" y="1601"/>
                </a:moveTo>
                <a:lnTo>
                  <a:pt x="28350" y="1703"/>
                </a:lnTo>
                <a:lnTo>
                  <a:pt x="28528" y="1703"/>
                </a:lnTo>
                <a:lnTo>
                  <a:pt x="28735" y="1601"/>
                </a:lnTo>
                <a:close/>
              </a:path>
              <a:path w="500379" h="387985">
                <a:moveTo>
                  <a:pt x="471284" y="1601"/>
                </a:moveTo>
                <a:lnTo>
                  <a:pt x="28735" y="1601"/>
                </a:lnTo>
                <a:lnTo>
                  <a:pt x="28528" y="1703"/>
                </a:lnTo>
                <a:lnTo>
                  <a:pt x="471490" y="1703"/>
                </a:lnTo>
                <a:lnTo>
                  <a:pt x="471284" y="1601"/>
                </a:lnTo>
                <a:close/>
              </a:path>
              <a:path w="500379" h="387985">
                <a:moveTo>
                  <a:pt x="475107" y="1601"/>
                </a:moveTo>
                <a:lnTo>
                  <a:pt x="471284" y="1601"/>
                </a:lnTo>
                <a:lnTo>
                  <a:pt x="471662" y="1703"/>
                </a:lnTo>
                <a:lnTo>
                  <a:pt x="475314" y="1703"/>
                </a:lnTo>
                <a:lnTo>
                  <a:pt x="475107" y="1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392662" y="3882716"/>
            <a:ext cx="240562" cy="1207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317918" y="3543491"/>
            <a:ext cx="391795" cy="294640"/>
          </a:xfrm>
          <a:custGeom>
            <a:avLst/>
            <a:gdLst/>
            <a:ahLst/>
            <a:cxnLst/>
            <a:rect l="l" t="t" r="r" b="b"/>
            <a:pathLst>
              <a:path w="391795" h="294639">
                <a:moveTo>
                  <a:pt x="0" y="294163"/>
                </a:moveTo>
                <a:lnTo>
                  <a:pt x="391760" y="294163"/>
                </a:lnTo>
                <a:lnTo>
                  <a:pt x="391760" y="0"/>
                </a:lnTo>
                <a:lnTo>
                  <a:pt x="0" y="0"/>
                </a:lnTo>
                <a:lnTo>
                  <a:pt x="0" y="294163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315341" y="383821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2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16199" y="3542854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17058" y="3837229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7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09683" y="3542854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17058" y="3543910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7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297299" y="3529887"/>
            <a:ext cx="433070" cy="323215"/>
          </a:xfrm>
          <a:custGeom>
            <a:avLst/>
            <a:gdLst/>
            <a:ahLst/>
            <a:cxnLst/>
            <a:rect l="l" t="t" r="r" b="b"/>
            <a:pathLst>
              <a:path w="433070" h="323214">
                <a:moveTo>
                  <a:pt x="433002" y="0"/>
                </a:moveTo>
                <a:lnTo>
                  <a:pt x="412392" y="13597"/>
                </a:lnTo>
                <a:lnTo>
                  <a:pt x="412392" y="307767"/>
                </a:lnTo>
                <a:lnTo>
                  <a:pt x="20619" y="307767"/>
                </a:lnTo>
                <a:lnTo>
                  <a:pt x="0" y="323071"/>
                </a:lnTo>
                <a:lnTo>
                  <a:pt x="433002" y="323071"/>
                </a:lnTo>
                <a:lnTo>
                  <a:pt x="4330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294891" y="3526479"/>
            <a:ext cx="436880" cy="327660"/>
          </a:xfrm>
          <a:custGeom>
            <a:avLst/>
            <a:gdLst/>
            <a:ahLst/>
            <a:cxnLst/>
            <a:rect l="l" t="t" r="r" b="b"/>
            <a:pathLst>
              <a:path w="436879" h="327660">
                <a:moveTo>
                  <a:pt x="413924" y="310324"/>
                </a:moveTo>
                <a:lnTo>
                  <a:pt x="21002" y="310324"/>
                </a:lnTo>
                <a:lnTo>
                  <a:pt x="0" y="327329"/>
                </a:lnTo>
                <a:lnTo>
                  <a:pt x="436269" y="327329"/>
                </a:lnTo>
                <a:lnTo>
                  <a:pt x="436269" y="327137"/>
                </a:lnTo>
                <a:lnTo>
                  <a:pt x="2950" y="327137"/>
                </a:lnTo>
                <a:lnTo>
                  <a:pt x="2408" y="325629"/>
                </a:lnTo>
                <a:lnTo>
                  <a:pt x="4813" y="325629"/>
                </a:lnTo>
                <a:lnTo>
                  <a:pt x="21616" y="312025"/>
                </a:lnTo>
                <a:lnTo>
                  <a:pt x="21308" y="312025"/>
                </a:lnTo>
                <a:lnTo>
                  <a:pt x="21852" y="311834"/>
                </a:lnTo>
                <a:lnTo>
                  <a:pt x="415658" y="311834"/>
                </a:lnTo>
                <a:lnTo>
                  <a:pt x="415658" y="311174"/>
                </a:lnTo>
                <a:lnTo>
                  <a:pt x="413924" y="311174"/>
                </a:lnTo>
                <a:lnTo>
                  <a:pt x="413924" y="310324"/>
                </a:lnTo>
                <a:close/>
              </a:path>
              <a:path w="436879" h="327660">
                <a:moveTo>
                  <a:pt x="4813" y="325629"/>
                </a:moveTo>
                <a:lnTo>
                  <a:pt x="2408" y="325629"/>
                </a:lnTo>
                <a:lnTo>
                  <a:pt x="2950" y="327137"/>
                </a:lnTo>
                <a:lnTo>
                  <a:pt x="4813" y="325629"/>
                </a:lnTo>
                <a:close/>
              </a:path>
              <a:path w="436879" h="327660">
                <a:moveTo>
                  <a:pt x="434552" y="325629"/>
                </a:moveTo>
                <a:lnTo>
                  <a:pt x="4813" y="325629"/>
                </a:lnTo>
                <a:lnTo>
                  <a:pt x="2950" y="327137"/>
                </a:lnTo>
                <a:lnTo>
                  <a:pt x="436269" y="327137"/>
                </a:lnTo>
                <a:lnTo>
                  <a:pt x="436269" y="326479"/>
                </a:lnTo>
                <a:lnTo>
                  <a:pt x="434552" y="326479"/>
                </a:lnTo>
                <a:lnTo>
                  <a:pt x="434552" y="325629"/>
                </a:lnTo>
                <a:close/>
              </a:path>
              <a:path w="436879" h="327660">
                <a:moveTo>
                  <a:pt x="436269" y="1703"/>
                </a:moveTo>
                <a:lnTo>
                  <a:pt x="434552" y="1703"/>
                </a:lnTo>
                <a:lnTo>
                  <a:pt x="435926" y="2385"/>
                </a:lnTo>
                <a:lnTo>
                  <a:pt x="434552" y="3405"/>
                </a:lnTo>
                <a:lnTo>
                  <a:pt x="434552" y="326479"/>
                </a:lnTo>
                <a:lnTo>
                  <a:pt x="435410" y="325629"/>
                </a:lnTo>
                <a:lnTo>
                  <a:pt x="436269" y="325629"/>
                </a:lnTo>
                <a:lnTo>
                  <a:pt x="436269" y="1703"/>
                </a:lnTo>
                <a:close/>
              </a:path>
              <a:path w="436879" h="327660">
                <a:moveTo>
                  <a:pt x="436269" y="325629"/>
                </a:moveTo>
                <a:lnTo>
                  <a:pt x="435410" y="325629"/>
                </a:lnTo>
                <a:lnTo>
                  <a:pt x="434552" y="326479"/>
                </a:lnTo>
                <a:lnTo>
                  <a:pt x="436269" y="326479"/>
                </a:lnTo>
                <a:lnTo>
                  <a:pt x="436269" y="325629"/>
                </a:lnTo>
                <a:close/>
              </a:path>
              <a:path w="436879" h="327660">
                <a:moveTo>
                  <a:pt x="21852" y="311834"/>
                </a:moveTo>
                <a:lnTo>
                  <a:pt x="21308" y="312025"/>
                </a:lnTo>
                <a:lnTo>
                  <a:pt x="21616" y="312025"/>
                </a:lnTo>
                <a:lnTo>
                  <a:pt x="21852" y="311834"/>
                </a:lnTo>
                <a:close/>
              </a:path>
              <a:path w="436879" h="327660">
                <a:moveTo>
                  <a:pt x="415658" y="311834"/>
                </a:moveTo>
                <a:lnTo>
                  <a:pt x="21852" y="311834"/>
                </a:lnTo>
                <a:lnTo>
                  <a:pt x="21616" y="312025"/>
                </a:lnTo>
                <a:lnTo>
                  <a:pt x="415658" y="312025"/>
                </a:lnTo>
                <a:lnTo>
                  <a:pt x="415658" y="311834"/>
                </a:lnTo>
                <a:close/>
              </a:path>
              <a:path w="436879" h="327660">
                <a:moveTo>
                  <a:pt x="436269" y="0"/>
                </a:moveTo>
                <a:lnTo>
                  <a:pt x="413924" y="16579"/>
                </a:lnTo>
                <a:lnTo>
                  <a:pt x="413924" y="311174"/>
                </a:lnTo>
                <a:lnTo>
                  <a:pt x="414800" y="310324"/>
                </a:lnTo>
                <a:lnTo>
                  <a:pt x="415658" y="310324"/>
                </a:lnTo>
                <a:lnTo>
                  <a:pt x="415658" y="17686"/>
                </a:lnTo>
                <a:lnTo>
                  <a:pt x="415315" y="17686"/>
                </a:lnTo>
                <a:lnTo>
                  <a:pt x="415658" y="17005"/>
                </a:lnTo>
                <a:lnTo>
                  <a:pt x="416233" y="17005"/>
                </a:lnTo>
                <a:lnTo>
                  <a:pt x="434552" y="3405"/>
                </a:lnTo>
                <a:lnTo>
                  <a:pt x="434552" y="1703"/>
                </a:lnTo>
                <a:lnTo>
                  <a:pt x="436269" y="1703"/>
                </a:lnTo>
                <a:lnTo>
                  <a:pt x="436269" y="0"/>
                </a:lnTo>
                <a:close/>
              </a:path>
              <a:path w="436879" h="327660">
                <a:moveTo>
                  <a:pt x="415658" y="310324"/>
                </a:moveTo>
                <a:lnTo>
                  <a:pt x="414800" y="310324"/>
                </a:lnTo>
                <a:lnTo>
                  <a:pt x="413924" y="311174"/>
                </a:lnTo>
                <a:lnTo>
                  <a:pt x="415658" y="311174"/>
                </a:lnTo>
                <a:lnTo>
                  <a:pt x="415658" y="310324"/>
                </a:lnTo>
                <a:close/>
              </a:path>
              <a:path w="436879" h="327660">
                <a:moveTo>
                  <a:pt x="415658" y="17005"/>
                </a:moveTo>
                <a:lnTo>
                  <a:pt x="415315" y="17686"/>
                </a:lnTo>
                <a:lnTo>
                  <a:pt x="415658" y="17431"/>
                </a:lnTo>
                <a:lnTo>
                  <a:pt x="415658" y="17005"/>
                </a:lnTo>
                <a:close/>
              </a:path>
              <a:path w="436879" h="327660">
                <a:moveTo>
                  <a:pt x="415658" y="17431"/>
                </a:moveTo>
                <a:lnTo>
                  <a:pt x="415315" y="17686"/>
                </a:lnTo>
                <a:lnTo>
                  <a:pt x="415658" y="17686"/>
                </a:lnTo>
                <a:lnTo>
                  <a:pt x="415658" y="17431"/>
                </a:lnTo>
                <a:close/>
              </a:path>
              <a:path w="436879" h="327660">
                <a:moveTo>
                  <a:pt x="416233" y="17005"/>
                </a:moveTo>
                <a:lnTo>
                  <a:pt x="415658" y="17005"/>
                </a:lnTo>
                <a:lnTo>
                  <a:pt x="415658" y="17431"/>
                </a:lnTo>
                <a:lnTo>
                  <a:pt x="416233" y="17005"/>
                </a:lnTo>
                <a:close/>
              </a:path>
              <a:path w="436879" h="327660">
                <a:moveTo>
                  <a:pt x="434552" y="1703"/>
                </a:moveTo>
                <a:lnTo>
                  <a:pt x="434552" y="3405"/>
                </a:lnTo>
                <a:lnTo>
                  <a:pt x="435926" y="2385"/>
                </a:lnTo>
                <a:lnTo>
                  <a:pt x="434552" y="1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95240" y="3943080"/>
            <a:ext cx="237490" cy="36195"/>
          </a:xfrm>
          <a:custGeom>
            <a:avLst/>
            <a:gdLst/>
            <a:ahLst/>
            <a:cxnLst/>
            <a:rect l="l" t="t" r="r" b="b"/>
            <a:pathLst>
              <a:path w="237490" h="36195">
                <a:moveTo>
                  <a:pt x="221650" y="0"/>
                </a:moveTo>
                <a:lnTo>
                  <a:pt x="15463" y="0"/>
                </a:lnTo>
                <a:lnTo>
                  <a:pt x="0" y="35707"/>
                </a:lnTo>
                <a:lnTo>
                  <a:pt x="237126" y="35707"/>
                </a:lnTo>
                <a:lnTo>
                  <a:pt x="2216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92160" y="3942230"/>
            <a:ext cx="241935" cy="37465"/>
          </a:xfrm>
          <a:custGeom>
            <a:avLst/>
            <a:gdLst/>
            <a:ahLst/>
            <a:cxnLst/>
            <a:rect l="l" t="t" r="r" b="b"/>
            <a:pathLst>
              <a:path w="241934" h="37464">
                <a:moveTo>
                  <a:pt x="225297" y="0"/>
                </a:moveTo>
                <a:lnTo>
                  <a:pt x="18001" y="0"/>
                </a:lnTo>
                <a:lnTo>
                  <a:pt x="0" y="37407"/>
                </a:lnTo>
                <a:lnTo>
                  <a:pt x="241510" y="37407"/>
                </a:lnTo>
                <a:lnTo>
                  <a:pt x="241301" y="36923"/>
                </a:lnTo>
                <a:lnTo>
                  <a:pt x="2136" y="36923"/>
                </a:lnTo>
                <a:lnTo>
                  <a:pt x="1360" y="35707"/>
                </a:lnTo>
                <a:lnTo>
                  <a:pt x="2722" y="35707"/>
                </a:lnTo>
                <a:lnTo>
                  <a:pt x="19085" y="1700"/>
                </a:lnTo>
                <a:lnTo>
                  <a:pt x="18542" y="1700"/>
                </a:lnTo>
                <a:lnTo>
                  <a:pt x="19319" y="1214"/>
                </a:lnTo>
                <a:lnTo>
                  <a:pt x="223953" y="1214"/>
                </a:lnTo>
                <a:lnTo>
                  <a:pt x="225810" y="1184"/>
                </a:lnTo>
                <a:lnTo>
                  <a:pt x="225297" y="0"/>
                </a:lnTo>
                <a:close/>
              </a:path>
              <a:path w="241934" h="37464">
                <a:moveTo>
                  <a:pt x="2722" y="35707"/>
                </a:moveTo>
                <a:lnTo>
                  <a:pt x="1360" y="35707"/>
                </a:lnTo>
                <a:lnTo>
                  <a:pt x="2136" y="36923"/>
                </a:lnTo>
                <a:lnTo>
                  <a:pt x="2722" y="35707"/>
                </a:lnTo>
                <a:close/>
              </a:path>
              <a:path w="241934" h="37464">
                <a:moveTo>
                  <a:pt x="238901" y="35707"/>
                </a:moveTo>
                <a:lnTo>
                  <a:pt x="2722" y="35707"/>
                </a:lnTo>
                <a:lnTo>
                  <a:pt x="2136" y="36923"/>
                </a:lnTo>
                <a:lnTo>
                  <a:pt x="241301" y="36923"/>
                </a:lnTo>
                <a:lnTo>
                  <a:pt x="239415" y="36893"/>
                </a:lnTo>
                <a:lnTo>
                  <a:pt x="238901" y="35707"/>
                </a:lnTo>
                <a:close/>
              </a:path>
              <a:path w="241934" h="37464">
                <a:moveTo>
                  <a:pt x="223940" y="1184"/>
                </a:moveTo>
                <a:lnTo>
                  <a:pt x="239415" y="36893"/>
                </a:lnTo>
                <a:lnTo>
                  <a:pt x="240205" y="35707"/>
                </a:lnTo>
                <a:lnTo>
                  <a:pt x="240773" y="35707"/>
                </a:lnTo>
                <a:lnTo>
                  <a:pt x="226034" y="1700"/>
                </a:lnTo>
                <a:lnTo>
                  <a:pt x="224730" y="1700"/>
                </a:lnTo>
                <a:lnTo>
                  <a:pt x="223940" y="1184"/>
                </a:lnTo>
                <a:close/>
              </a:path>
              <a:path w="241934" h="37464">
                <a:moveTo>
                  <a:pt x="240773" y="35707"/>
                </a:moveTo>
                <a:lnTo>
                  <a:pt x="240205" y="35707"/>
                </a:lnTo>
                <a:lnTo>
                  <a:pt x="239415" y="36893"/>
                </a:lnTo>
                <a:lnTo>
                  <a:pt x="241287" y="36893"/>
                </a:lnTo>
                <a:lnTo>
                  <a:pt x="240773" y="35707"/>
                </a:lnTo>
                <a:close/>
              </a:path>
              <a:path w="241934" h="37464">
                <a:moveTo>
                  <a:pt x="19319" y="1214"/>
                </a:moveTo>
                <a:lnTo>
                  <a:pt x="18542" y="1700"/>
                </a:lnTo>
                <a:lnTo>
                  <a:pt x="19085" y="1700"/>
                </a:lnTo>
                <a:lnTo>
                  <a:pt x="19319" y="1214"/>
                </a:lnTo>
                <a:close/>
              </a:path>
              <a:path w="241934" h="37464">
                <a:moveTo>
                  <a:pt x="223953" y="1214"/>
                </a:moveTo>
                <a:lnTo>
                  <a:pt x="19319" y="1214"/>
                </a:lnTo>
                <a:lnTo>
                  <a:pt x="19085" y="1700"/>
                </a:lnTo>
                <a:lnTo>
                  <a:pt x="224163" y="1700"/>
                </a:lnTo>
                <a:lnTo>
                  <a:pt x="223953" y="1214"/>
                </a:lnTo>
                <a:close/>
              </a:path>
              <a:path w="241934" h="37464">
                <a:moveTo>
                  <a:pt x="225810" y="1184"/>
                </a:moveTo>
                <a:lnTo>
                  <a:pt x="223940" y="1184"/>
                </a:lnTo>
                <a:lnTo>
                  <a:pt x="224730" y="1700"/>
                </a:lnTo>
                <a:lnTo>
                  <a:pt x="226034" y="1700"/>
                </a:lnTo>
                <a:lnTo>
                  <a:pt x="225810" y="1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97299" y="3529035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30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98158" y="3529880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7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412422" y="394137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717" y="0"/>
                </a:moveTo>
                <a:lnTo>
                  <a:pt x="0" y="0"/>
                </a:lnTo>
                <a:lnTo>
                  <a:pt x="0" y="1700"/>
                </a:lnTo>
                <a:lnTo>
                  <a:pt x="1717" y="1700"/>
                </a:lnTo>
                <a:lnTo>
                  <a:pt x="17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14140" y="394223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2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13456" y="394137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700"/>
                </a:moveTo>
                <a:lnTo>
                  <a:pt x="1717" y="1700"/>
                </a:lnTo>
                <a:lnTo>
                  <a:pt x="1717" y="0"/>
                </a:lnTo>
                <a:lnTo>
                  <a:pt x="0" y="0"/>
                </a:lnTo>
                <a:lnTo>
                  <a:pt x="0" y="1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96958" y="3977937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5">
                <a:moveTo>
                  <a:pt x="0" y="0"/>
                </a:moveTo>
                <a:lnTo>
                  <a:pt x="23369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80715" y="405079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182" y="2055"/>
                </a:moveTo>
                <a:lnTo>
                  <a:pt x="4182" y="3089"/>
                </a:lnTo>
                <a:lnTo>
                  <a:pt x="5227" y="4111"/>
                </a:lnTo>
                <a:lnTo>
                  <a:pt x="5227" y="6167"/>
                </a:lnTo>
                <a:lnTo>
                  <a:pt x="6273" y="6167"/>
                </a:lnTo>
                <a:lnTo>
                  <a:pt x="6273" y="4111"/>
                </a:lnTo>
                <a:lnTo>
                  <a:pt x="4182" y="2055"/>
                </a:lnTo>
                <a:close/>
              </a:path>
              <a:path w="6350" h="6350">
                <a:moveTo>
                  <a:pt x="2091" y="0"/>
                </a:moveTo>
                <a:lnTo>
                  <a:pt x="0" y="0"/>
                </a:lnTo>
                <a:lnTo>
                  <a:pt x="1045" y="1022"/>
                </a:lnTo>
                <a:lnTo>
                  <a:pt x="2091" y="1022"/>
                </a:lnTo>
                <a:lnTo>
                  <a:pt x="3136" y="2055"/>
                </a:lnTo>
                <a:lnTo>
                  <a:pt x="4182" y="2055"/>
                </a:lnTo>
                <a:lnTo>
                  <a:pt x="2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86466" y="405696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1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81761" y="415169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091" y="5148"/>
                </a:moveTo>
                <a:lnTo>
                  <a:pt x="1045" y="5148"/>
                </a:lnTo>
                <a:lnTo>
                  <a:pt x="0" y="6178"/>
                </a:lnTo>
                <a:lnTo>
                  <a:pt x="1045" y="6178"/>
                </a:lnTo>
                <a:lnTo>
                  <a:pt x="2091" y="5148"/>
                </a:lnTo>
                <a:close/>
              </a:path>
              <a:path w="5714" h="6350">
                <a:moveTo>
                  <a:pt x="3136" y="4118"/>
                </a:moveTo>
                <a:lnTo>
                  <a:pt x="2613" y="4633"/>
                </a:lnTo>
                <a:lnTo>
                  <a:pt x="3136" y="4119"/>
                </a:lnTo>
                <a:close/>
              </a:path>
              <a:path w="5714" h="6350">
                <a:moveTo>
                  <a:pt x="5227" y="0"/>
                </a:moveTo>
                <a:lnTo>
                  <a:pt x="4182" y="0"/>
                </a:lnTo>
                <a:lnTo>
                  <a:pt x="4182" y="2059"/>
                </a:lnTo>
                <a:lnTo>
                  <a:pt x="3136" y="3089"/>
                </a:lnTo>
                <a:lnTo>
                  <a:pt x="3136" y="4118"/>
                </a:lnTo>
                <a:lnTo>
                  <a:pt x="4182" y="3089"/>
                </a:lnTo>
                <a:lnTo>
                  <a:pt x="5227" y="3089"/>
                </a:lnTo>
                <a:lnTo>
                  <a:pt x="5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10200" y="415169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82" y="5148"/>
                </a:moveTo>
                <a:lnTo>
                  <a:pt x="3136" y="5148"/>
                </a:lnTo>
                <a:lnTo>
                  <a:pt x="4182" y="6178"/>
                </a:lnTo>
                <a:lnTo>
                  <a:pt x="5227" y="6178"/>
                </a:lnTo>
                <a:lnTo>
                  <a:pt x="4182" y="5148"/>
                </a:lnTo>
                <a:close/>
              </a:path>
              <a:path w="5714" h="6350">
                <a:moveTo>
                  <a:pt x="1045" y="3089"/>
                </a:moveTo>
                <a:lnTo>
                  <a:pt x="3136" y="5148"/>
                </a:lnTo>
                <a:lnTo>
                  <a:pt x="1045" y="3089"/>
                </a:lnTo>
                <a:close/>
              </a:path>
              <a:path w="5714" h="6350">
                <a:moveTo>
                  <a:pt x="0" y="0"/>
                </a:moveTo>
                <a:lnTo>
                  <a:pt x="0" y="3089"/>
                </a:lnTo>
                <a:lnTo>
                  <a:pt x="1045" y="3089"/>
                </a:lnTo>
                <a:lnTo>
                  <a:pt x="1045" y="10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10200" y="405079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091" y="2055"/>
                </a:moveTo>
                <a:lnTo>
                  <a:pt x="0" y="4111"/>
                </a:lnTo>
                <a:lnTo>
                  <a:pt x="0" y="6167"/>
                </a:lnTo>
                <a:lnTo>
                  <a:pt x="1045" y="5145"/>
                </a:lnTo>
                <a:lnTo>
                  <a:pt x="1045" y="3089"/>
                </a:lnTo>
                <a:lnTo>
                  <a:pt x="2091" y="2055"/>
                </a:lnTo>
                <a:close/>
              </a:path>
              <a:path w="6350" h="6350">
                <a:moveTo>
                  <a:pt x="6273" y="0"/>
                </a:moveTo>
                <a:lnTo>
                  <a:pt x="4182" y="0"/>
                </a:lnTo>
                <a:lnTo>
                  <a:pt x="2091" y="2055"/>
                </a:lnTo>
                <a:lnTo>
                  <a:pt x="3136" y="2055"/>
                </a:lnTo>
                <a:lnTo>
                  <a:pt x="4182" y="1022"/>
                </a:lnTo>
                <a:lnTo>
                  <a:pt x="5227" y="1022"/>
                </a:lnTo>
                <a:lnTo>
                  <a:pt x="6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10200" y="4096096"/>
            <a:ext cx="476884" cy="107314"/>
          </a:xfrm>
          <a:custGeom>
            <a:avLst/>
            <a:gdLst/>
            <a:ahLst/>
            <a:cxnLst/>
            <a:rect l="l" t="t" r="r" b="b"/>
            <a:pathLst>
              <a:path w="476885" h="107314">
                <a:moveTo>
                  <a:pt x="472606" y="106046"/>
                </a:moveTo>
                <a:lnTo>
                  <a:pt x="4182" y="106046"/>
                </a:lnTo>
                <a:lnTo>
                  <a:pt x="5227" y="107075"/>
                </a:lnTo>
                <a:lnTo>
                  <a:pt x="471561" y="107075"/>
                </a:lnTo>
                <a:lnTo>
                  <a:pt x="472606" y="106046"/>
                </a:lnTo>
                <a:close/>
              </a:path>
              <a:path w="476885" h="107314">
                <a:moveTo>
                  <a:pt x="473652" y="1022"/>
                </a:moveTo>
                <a:lnTo>
                  <a:pt x="3136" y="1022"/>
                </a:lnTo>
                <a:lnTo>
                  <a:pt x="1045" y="3089"/>
                </a:lnTo>
                <a:lnTo>
                  <a:pt x="1045" y="4113"/>
                </a:lnTo>
                <a:lnTo>
                  <a:pt x="0" y="5142"/>
                </a:lnTo>
                <a:lnTo>
                  <a:pt x="0" y="101927"/>
                </a:lnTo>
                <a:lnTo>
                  <a:pt x="1045" y="102957"/>
                </a:lnTo>
                <a:lnTo>
                  <a:pt x="1045" y="103986"/>
                </a:lnTo>
                <a:lnTo>
                  <a:pt x="3136" y="106046"/>
                </a:lnTo>
                <a:lnTo>
                  <a:pt x="473652" y="106046"/>
                </a:lnTo>
                <a:lnTo>
                  <a:pt x="475743" y="103986"/>
                </a:lnTo>
                <a:lnTo>
                  <a:pt x="475743" y="102957"/>
                </a:lnTo>
                <a:lnTo>
                  <a:pt x="476789" y="101927"/>
                </a:lnTo>
                <a:lnTo>
                  <a:pt x="476789" y="5142"/>
                </a:lnTo>
                <a:lnTo>
                  <a:pt x="475743" y="4113"/>
                </a:lnTo>
                <a:lnTo>
                  <a:pt x="475743" y="3089"/>
                </a:lnTo>
                <a:lnTo>
                  <a:pt x="473652" y="1022"/>
                </a:lnTo>
                <a:close/>
              </a:path>
              <a:path w="476885" h="107314">
                <a:moveTo>
                  <a:pt x="471561" y="0"/>
                </a:moveTo>
                <a:lnTo>
                  <a:pt x="5227" y="0"/>
                </a:lnTo>
                <a:lnTo>
                  <a:pt x="4182" y="1022"/>
                </a:lnTo>
                <a:lnTo>
                  <a:pt x="472606" y="1022"/>
                </a:lnTo>
                <a:lnTo>
                  <a:pt x="471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881761" y="409609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136" y="2059"/>
                </a:moveTo>
                <a:lnTo>
                  <a:pt x="3136" y="3089"/>
                </a:lnTo>
                <a:lnTo>
                  <a:pt x="4182" y="4113"/>
                </a:lnTo>
                <a:lnTo>
                  <a:pt x="4182" y="6173"/>
                </a:lnTo>
                <a:lnTo>
                  <a:pt x="5227" y="6173"/>
                </a:lnTo>
                <a:lnTo>
                  <a:pt x="5227" y="3089"/>
                </a:lnTo>
                <a:lnTo>
                  <a:pt x="4182" y="3089"/>
                </a:lnTo>
                <a:lnTo>
                  <a:pt x="3136" y="2059"/>
                </a:lnTo>
                <a:close/>
              </a:path>
              <a:path w="5714" h="6350">
                <a:moveTo>
                  <a:pt x="2091" y="1022"/>
                </a:moveTo>
                <a:lnTo>
                  <a:pt x="3136" y="2059"/>
                </a:lnTo>
                <a:lnTo>
                  <a:pt x="2091" y="1022"/>
                </a:lnTo>
                <a:close/>
              </a:path>
              <a:path w="5714" h="6350">
                <a:moveTo>
                  <a:pt x="1045" y="0"/>
                </a:moveTo>
                <a:lnTo>
                  <a:pt x="0" y="0"/>
                </a:lnTo>
                <a:lnTo>
                  <a:pt x="1045" y="1022"/>
                </a:lnTo>
                <a:lnTo>
                  <a:pt x="2084" y="1022"/>
                </a:lnTo>
                <a:lnTo>
                  <a:pt x="1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886466" y="4184256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7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80715" y="4195964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4182" y="5148"/>
                </a:moveTo>
                <a:lnTo>
                  <a:pt x="3136" y="5148"/>
                </a:lnTo>
                <a:lnTo>
                  <a:pt x="2091" y="6177"/>
                </a:lnTo>
                <a:lnTo>
                  <a:pt x="0" y="6177"/>
                </a:lnTo>
                <a:lnTo>
                  <a:pt x="0" y="7207"/>
                </a:lnTo>
                <a:lnTo>
                  <a:pt x="2091" y="7207"/>
                </a:lnTo>
                <a:lnTo>
                  <a:pt x="4182" y="5148"/>
                </a:lnTo>
                <a:close/>
              </a:path>
              <a:path w="6350" h="7620">
                <a:moveTo>
                  <a:pt x="4182" y="5148"/>
                </a:moveTo>
                <a:close/>
              </a:path>
              <a:path w="6350" h="7620">
                <a:moveTo>
                  <a:pt x="6273" y="0"/>
                </a:moveTo>
                <a:lnTo>
                  <a:pt x="5227" y="0"/>
                </a:lnTo>
                <a:lnTo>
                  <a:pt x="5227" y="3088"/>
                </a:lnTo>
                <a:lnTo>
                  <a:pt x="4182" y="4118"/>
                </a:lnTo>
                <a:lnTo>
                  <a:pt x="4182" y="5148"/>
                </a:lnTo>
                <a:lnTo>
                  <a:pt x="6273" y="3088"/>
                </a:lnTo>
                <a:lnTo>
                  <a:pt x="6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416473" y="4202657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2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10200" y="4195964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136" y="5148"/>
                </a:moveTo>
                <a:lnTo>
                  <a:pt x="2091" y="5148"/>
                </a:lnTo>
                <a:lnTo>
                  <a:pt x="4182" y="7207"/>
                </a:lnTo>
                <a:lnTo>
                  <a:pt x="6273" y="7207"/>
                </a:lnTo>
                <a:lnTo>
                  <a:pt x="6273" y="6177"/>
                </a:lnTo>
                <a:lnTo>
                  <a:pt x="4182" y="6177"/>
                </a:lnTo>
                <a:lnTo>
                  <a:pt x="3136" y="5148"/>
                </a:lnTo>
                <a:close/>
              </a:path>
              <a:path w="6350" h="7620">
                <a:moveTo>
                  <a:pt x="1045" y="4118"/>
                </a:moveTo>
                <a:lnTo>
                  <a:pt x="2091" y="5148"/>
                </a:lnTo>
                <a:lnTo>
                  <a:pt x="1045" y="4118"/>
                </a:lnTo>
                <a:close/>
              </a:path>
              <a:path w="6350" h="7620">
                <a:moveTo>
                  <a:pt x="0" y="0"/>
                </a:moveTo>
                <a:lnTo>
                  <a:pt x="0" y="3088"/>
                </a:lnTo>
                <a:lnTo>
                  <a:pt x="1045" y="4118"/>
                </a:lnTo>
                <a:lnTo>
                  <a:pt x="1045" y="20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410200" y="409609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045" y="3089"/>
                </a:moveTo>
                <a:lnTo>
                  <a:pt x="0" y="3089"/>
                </a:lnTo>
                <a:lnTo>
                  <a:pt x="0" y="6173"/>
                </a:lnTo>
                <a:lnTo>
                  <a:pt x="1045" y="5142"/>
                </a:lnTo>
                <a:lnTo>
                  <a:pt x="1045" y="3089"/>
                </a:lnTo>
                <a:close/>
              </a:path>
              <a:path w="5714" h="6350">
                <a:moveTo>
                  <a:pt x="5227" y="0"/>
                </a:moveTo>
                <a:lnTo>
                  <a:pt x="4182" y="0"/>
                </a:lnTo>
                <a:lnTo>
                  <a:pt x="3143" y="1022"/>
                </a:lnTo>
                <a:lnTo>
                  <a:pt x="4182" y="1022"/>
                </a:lnTo>
                <a:lnTo>
                  <a:pt x="5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412611" y="4188043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196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411245" y="4186149"/>
            <a:ext cx="474980" cy="0"/>
          </a:xfrm>
          <a:custGeom>
            <a:avLst/>
            <a:gdLst/>
            <a:ahLst/>
            <a:cxnLst/>
            <a:rect l="l" t="t" r="r" b="b"/>
            <a:pathLst>
              <a:path w="474979">
                <a:moveTo>
                  <a:pt x="0" y="0"/>
                </a:moveTo>
                <a:lnTo>
                  <a:pt x="47469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410452" y="4184887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5">
                <a:moveTo>
                  <a:pt x="0" y="0"/>
                </a:moveTo>
                <a:lnTo>
                  <a:pt x="47628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410200" y="4092100"/>
            <a:ext cx="476884" cy="92710"/>
          </a:xfrm>
          <a:custGeom>
            <a:avLst/>
            <a:gdLst/>
            <a:ahLst/>
            <a:cxnLst/>
            <a:rect l="l" t="t" r="r" b="b"/>
            <a:pathLst>
              <a:path w="476885" h="92710">
                <a:moveTo>
                  <a:pt x="0" y="92154"/>
                </a:moveTo>
                <a:lnTo>
                  <a:pt x="476789" y="92154"/>
                </a:lnTo>
                <a:lnTo>
                  <a:pt x="476789" y="0"/>
                </a:lnTo>
                <a:lnTo>
                  <a:pt x="0" y="0"/>
                </a:lnTo>
                <a:lnTo>
                  <a:pt x="0" y="92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16473" y="4086314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2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880715" y="408579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136" y="1033"/>
                </a:moveTo>
                <a:lnTo>
                  <a:pt x="2091" y="1033"/>
                </a:lnTo>
                <a:lnTo>
                  <a:pt x="5227" y="4122"/>
                </a:lnTo>
                <a:lnTo>
                  <a:pt x="5227" y="6178"/>
                </a:lnTo>
                <a:lnTo>
                  <a:pt x="6273" y="6178"/>
                </a:lnTo>
                <a:lnTo>
                  <a:pt x="6273" y="4122"/>
                </a:lnTo>
                <a:lnTo>
                  <a:pt x="3136" y="1033"/>
                </a:lnTo>
                <a:close/>
              </a:path>
              <a:path w="6350" h="6350">
                <a:moveTo>
                  <a:pt x="1045" y="0"/>
                </a:moveTo>
                <a:lnTo>
                  <a:pt x="0" y="0"/>
                </a:lnTo>
                <a:lnTo>
                  <a:pt x="0" y="1033"/>
                </a:lnTo>
                <a:lnTo>
                  <a:pt x="2091" y="1033"/>
                </a:lnTo>
                <a:lnTo>
                  <a:pt x="1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886466" y="4091973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81761" y="418360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091" y="5148"/>
                </a:moveTo>
                <a:lnTo>
                  <a:pt x="1045" y="5148"/>
                </a:lnTo>
                <a:lnTo>
                  <a:pt x="0" y="6178"/>
                </a:lnTo>
                <a:lnTo>
                  <a:pt x="1045" y="6178"/>
                </a:lnTo>
                <a:lnTo>
                  <a:pt x="2091" y="5148"/>
                </a:lnTo>
                <a:close/>
              </a:path>
              <a:path w="5714" h="6350">
                <a:moveTo>
                  <a:pt x="5227" y="0"/>
                </a:moveTo>
                <a:lnTo>
                  <a:pt x="4182" y="0"/>
                </a:lnTo>
                <a:lnTo>
                  <a:pt x="4182" y="2060"/>
                </a:lnTo>
                <a:lnTo>
                  <a:pt x="3136" y="3089"/>
                </a:lnTo>
                <a:lnTo>
                  <a:pt x="3136" y="4119"/>
                </a:lnTo>
                <a:lnTo>
                  <a:pt x="2091" y="5148"/>
                </a:lnTo>
                <a:lnTo>
                  <a:pt x="3136" y="5148"/>
                </a:lnTo>
                <a:lnTo>
                  <a:pt x="5227" y="3089"/>
                </a:lnTo>
                <a:lnTo>
                  <a:pt x="5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410200" y="418360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82" y="5148"/>
                </a:moveTo>
                <a:lnTo>
                  <a:pt x="3136" y="5148"/>
                </a:lnTo>
                <a:lnTo>
                  <a:pt x="4182" y="6178"/>
                </a:lnTo>
                <a:lnTo>
                  <a:pt x="5227" y="6178"/>
                </a:lnTo>
                <a:lnTo>
                  <a:pt x="4182" y="5148"/>
                </a:lnTo>
                <a:close/>
              </a:path>
              <a:path w="5714" h="6350">
                <a:moveTo>
                  <a:pt x="0" y="0"/>
                </a:moveTo>
                <a:lnTo>
                  <a:pt x="0" y="3089"/>
                </a:lnTo>
                <a:lnTo>
                  <a:pt x="2091" y="5148"/>
                </a:lnTo>
                <a:lnTo>
                  <a:pt x="3136" y="5148"/>
                </a:lnTo>
                <a:lnTo>
                  <a:pt x="1045" y="3089"/>
                </a:lnTo>
                <a:lnTo>
                  <a:pt x="1045" y="10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10200" y="408579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045" y="3092"/>
                </a:moveTo>
                <a:lnTo>
                  <a:pt x="0" y="4122"/>
                </a:lnTo>
                <a:lnTo>
                  <a:pt x="0" y="6178"/>
                </a:lnTo>
                <a:lnTo>
                  <a:pt x="1045" y="6178"/>
                </a:lnTo>
                <a:lnTo>
                  <a:pt x="1045" y="3092"/>
                </a:lnTo>
                <a:close/>
              </a:path>
              <a:path w="6350" h="6350">
                <a:moveTo>
                  <a:pt x="4182" y="1033"/>
                </a:moveTo>
                <a:lnTo>
                  <a:pt x="3136" y="1033"/>
                </a:lnTo>
                <a:lnTo>
                  <a:pt x="1049" y="3089"/>
                </a:lnTo>
                <a:lnTo>
                  <a:pt x="2091" y="3089"/>
                </a:lnTo>
                <a:lnTo>
                  <a:pt x="4182" y="1033"/>
                </a:lnTo>
                <a:close/>
              </a:path>
              <a:path w="6350" h="6350">
                <a:moveTo>
                  <a:pt x="6273" y="0"/>
                </a:moveTo>
                <a:lnTo>
                  <a:pt x="5227" y="0"/>
                </a:lnTo>
                <a:lnTo>
                  <a:pt x="4182" y="1033"/>
                </a:lnTo>
                <a:lnTo>
                  <a:pt x="6273" y="1033"/>
                </a:lnTo>
                <a:lnTo>
                  <a:pt x="6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427974" y="4090940"/>
            <a:ext cx="337185" cy="77470"/>
          </a:xfrm>
          <a:custGeom>
            <a:avLst/>
            <a:gdLst/>
            <a:ahLst/>
            <a:cxnLst/>
            <a:rect l="l" t="t" r="r" b="b"/>
            <a:pathLst>
              <a:path w="337185" h="77470">
                <a:moveTo>
                  <a:pt x="335634" y="5155"/>
                </a:moveTo>
                <a:lnTo>
                  <a:pt x="1045" y="5155"/>
                </a:lnTo>
                <a:lnTo>
                  <a:pt x="1045" y="6178"/>
                </a:lnTo>
                <a:lnTo>
                  <a:pt x="0" y="7211"/>
                </a:lnTo>
                <a:lnTo>
                  <a:pt x="0" y="75164"/>
                </a:lnTo>
                <a:lnTo>
                  <a:pt x="1045" y="75164"/>
                </a:lnTo>
                <a:lnTo>
                  <a:pt x="1045" y="77224"/>
                </a:lnTo>
                <a:lnTo>
                  <a:pt x="335634" y="77224"/>
                </a:lnTo>
                <a:lnTo>
                  <a:pt x="335634" y="76194"/>
                </a:lnTo>
                <a:lnTo>
                  <a:pt x="336680" y="76194"/>
                </a:lnTo>
                <a:lnTo>
                  <a:pt x="336680" y="6178"/>
                </a:lnTo>
                <a:lnTo>
                  <a:pt x="335634" y="6178"/>
                </a:lnTo>
                <a:lnTo>
                  <a:pt x="335634" y="5155"/>
                </a:lnTo>
                <a:close/>
              </a:path>
              <a:path w="337185" h="77470">
                <a:moveTo>
                  <a:pt x="21957" y="0"/>
                </a:moveTo>
                <a:lnTo>
                  <a:pt x="4182" y="0"/>
                </a:lnTo>
                <a:lnTo>
                  <a:pt x="3136" y="1033"/>
                </a:lnTo>
                <a:lnTo>
                  <a:pt x="2091" y="5155"/>
                </a:lnTo>
                <a:lnTo>
                  <a:pt x="23002" y="5155"/>
                </a:lnTo>
                <a:lnTo>
                  <a:pt x="21957" y="1033"/>
                </a:lnTo>
                <a:lnTo>
                  <a:pt x="21957" y="0"/>
                </a:lnTo>
                <a:close/>
              </a:path>
              <a:path w="337185" h="77470">
                <a:moveTo>
                  <a:pt x="43914" y="0"/>
                </a:moveTo>
                <a:lnTo>
                  <a:pt x="26139" y="0"/>
                </a:lnTo>
                <a:lnTo>
                  <a:pt x="26139" y="1033"/>
                </a:lnTo>
                <a:lnTo>
                  <a:pt x="25094" y="1033"/>
                </a:lnTo>
                <a:lnTo>
                  <a:pt x="24048" y="5155"/>
                </a:lnTo>
                <a:lnTo>
                  <a:pt x="44960" y="5155"/>
                </a:lnTo>
                <a:lnTo>
                  <a:pt x="43914" y="1033"/>
                </a:lnTo>
                <a:lnTo>
                  <a:pt x="43914" y="0"/>
                </a:lnTo>
                <a:close/>
              </a:path>
              <a:path w="337185" h="77470">
                <a:moveTo>
                  <a:pt x="65872" y="0"/>
                </a:moveTo>
                <a:lnTo>
                  <a:pt x="48097" y="0"/>
                </a:lnTo>
                <a:lnTo>
                  <a:pt x="48097" y="1033"/>
                </a:lnTo>
                <a:lnTo>
                  <a:pt x="47051" y="1033"/>
                </a:lnTo>
                <a:lnTo>
                  <a:pt x="47051" y="5155"/>
                </a:lnTo>
                <a:lnTo>
                  <a:pt x="66917" y="5155"/>
                </a:lnTo>
                <a:lnTo>
                  <a:pt x="65872" y="1033"/>
                </a:lnTo>
                <a:lnTo>
                  <a:pt x="65872" y="0"/>
                </a:lnTo>
                <a:close/>
              </a:path>
              <a:path w="337185" h="77470">
                <a:moveTo>
                  <a:pt x="87829" y="0"/>
                </a:moveTo>
                <a:lnTo>
                  <a:pt x="70054" y="0"/>
                </a:lnTo>
                <a:lnTo>
                  <a:pt x="70054" y="1033"/>
                </a:lnTo>
                <a:lnTo>
                  <a:pt x="69008" y="5155"/>
                </a:lnTo>
                <a:lnTo>
                  <a:pt x="89920" y="5155"/>
                </a:lnTo>
                <a:lnTo>
                  <a:pt x="88875" y="1033"/>
                </a:lnTo>
                <a:lnTo>
                  <a:pt x="87829" y="1033"/>
                </a:lnTo>
                <a:lnTo>
                  <a:pt x="87829" y="0"/>
                </a:lnTo>
                <a:close/>
              </a:path>
              <a:path w="337185" h="77470">
                <a:moveTo>
                  <a:pt x="109787" y="0"/>
                </a:moveTo>
                <a:lnTo>
                  <a:pt x="92011" y="0"/>
                </a:lnTo>
                <a:lnTo>
                  <a:pt x="92011" y="1033"/>
                </a:lnTo>
                <a:lnTo>
                  <a:pt x="90966" y="5155"/>
                </a:lnTo>
                <a:lnTo>
                  <a:pt x="111878" y="5155"/>
                </a:lnTo>
                <a:lnTo>
                  <a:pt x="110832" y="1033"/>
                </a:lnTo>
                <a:lnTo>
                  <a:pt x="109787" y="0"/>
                </a:lnTo>
                <a:close/>
              </a:path>
              <a:path w="337185" h="77470">
                <a:moveTo>
                  <a:pt x="131744" y="0"/>
                </a:moveTo>
                <a:lnTo>
                  <a:pt x="113969" y="0"/>
                </a:lnTo>
                <a:lnTo>
                  <a:pt x="113969" y="1033"/>
                </a:lnTo>
                <a:lnTo>
                  <a:pt x="112923" y="5155"/>
                </a:lnTo>
                <a:lnTo>
                  <a:pt x="133835" y="5155"/>
                </a:lnTo>
                <a:lnTo>
                  <a:pt x="132789" y="1033"/>
                </a:lnTo>
                <a:lnTo>
                  <a:pt x="131744" y="0"/>
                </a:lnTo>
                <a:close/>
              </a:path>
              <a:path w="337185" h="77470">
                <a:moveTo>
                  <a:pt x="154747" y="0"/>
                </a:moveTo>
                <a:lnTo>
                  <a:pt x="135926" y="0"/>
                </a:lnTo>
                <a:lnTo>
                  <a:pt x="135926" y="1033"/>
                </a:lnTo>
                <a:lnTo>
                  <a:pt x="134881" y="5155"/>
                </a:lnTo>
                <a:lnTo>
                  <a:pt x="155792" y="5155"/>
                </a:lnTo>
                <a:lnTo>
                  <a:pt x="154747" y="1033"/>
                </a:lnTo>
                <a:lnTo>
                  <a:pt x="154747" y="0"/>
                </a:lnTo>
                <a:close/>
              </a:path>
              <a:path w="337185" h="77470">
                <a:moveTo>
                  <a:pt x="176704" y="0"/>
                </a:moveTo>
                <a:lnTo>
                  <a:pt x="157884" y="0"/>
                </a:lnTo>
                <a:lnTo>
                  <a:pt x="157884" y="1033"/>
                </a:lnTo>
                <a:lnTo>
                  <a:pt x="156838" y="5155"/>
                </a:lnTo>
                <a:lnTo>
                  <a:pt x="177750" y="5155"/>
                </a:lnTo>
                <a:lnTo>
                  <a:pt x="176704" y="1033"/>
                </a:lnTo>
                <a:lnTo>
                  <a:pt x="176704" y="0"/>
                </a:lnTo>
                <a:close/>
              </a:path>
              <a:path w="337185" h="77470">
                <a:moveTo>
                  <a:pt x="198662" y="0"/>
                </a:moveTo>
                <a:lnTo>
                  <a:pt x="180887" y="0"/>
                </a:lnTo>
                <a:lnTo>
                  <a:pt x="179841" y="1033"/>
                </a:lnTo>
                <a:lnTo>
                  <a:pt x="178795" y="5155"/>
                </a:lnTo>
                <a:lnTo>
                  <a:pt x="199707" y="5155"/>
                </a:lnTo>
                <a:lnTo>
                  <a:pt x="198662" y="1033"/>
                </a:lnTo>
                <a:lnTo>
                  <a:pt x="198662" y="0"/>
                </a:lnTo>
                <a:close/>
              </a:path>
              <a:path w="337185" h="77470">
                <a:moveTo>
                  <a:pt x="220619" y="0"/>
                </a:moveTo>
                <a:lnTo>
                  <a:pt x="201798" y="0"/>
                </a:lnTo>
                <a:lnTo>
                  <a:pt x="201798" y="1033"/>
                </a:lnTo>
                <a:lnTo>
                  <a:pt x="200753" y="5155"/>
                </a:lnTo>
                <a:lnTo>
                  <a:pt x="221665" y="5155"/>
                </a:lnTo>
                <a:lnTo>
                  <a:pt x="220619" y="1033"/>
                </a:lnTo>
                <a:lnTo>
                  <a:pt x="220619" y="0"/>
                </a:lnTo>
                <a:close/>
              </a:path>
              <a:path w="337185" h="77470">
                <a:moveTo>
                  <a:pt x="242576" y="0"/>
                </a:moveTo>
                <a:lnTo>
                  <a:pt x="224801" y="0"/>
                </a:lnTo>
                <a:lnTo>
                  <a:pt x="223756" y="1033"/>
                </a:lnTo>
                <a:lnTo>
                  <a:pt x="222710" y="5155"/>
                </a:lnTo>
                <a:lnTo>
                  <a:pt x="243622" y="5155"/>
                </a:lnTo>
                <a:lnTo>
                  <a:pt x="242576" y="1033"/>
                </a:lnTo>
                <a:lnTo>
                  <a:pt x="242576" y="0"/>
                </a:lnTo>
                <a:close/>
              </a:path>
              <a:path w="337185" h="77470">
                <a:moveTo>
                  <a:pt x="265579" y="1033"/>
                </a:moveTo>
                <a:lnTo>
                  <a:pt x="245713" y="1033"/>
                </a:lnTo>
                <a:lnTo>
                  <a:pt x="245713" y="5155"/>
                </a:lnTo>
                <a:lnTo>
                  <a:pt x="265579" y="5155"/>
                </a:lnTo>
                <a:lnTo>
                  <a:pt x="265579" y="1033"/>
                </a:lnTo>
                <a:close/>
              </a:path>
              <a:path w="337185" h="77470">
                <a:moveTo>
                  <a:pt x="287537" y="1033"/>
                </a:moveTo>
                <a:lnTo>
                  <a:pt x="267671" y="1033"/>
                </a:lnTo>
                <a:lnTo>
                  <a:pt x="267671" y="5155"/>
                </a:lnTo>
                <a:lnTo>
                  <a:pt x="288582" y="5155"/>
                </a:lnTo>
                <a:lnTo>
                  <a:pt x="287537" y="1033"/>
                </a:lnTo>
                <a:close/>
              </a:path>
              <a:path w="337185" h="77470">
                <a:moveTo>
                  <a:pt x="308449" y="0"/>
                </a:moveTo>
                <a:lnTo>
                  <a:pt x="290674" y="0"/>
                </a:lnTo>
                <a:lnTo>
                  <a:pt x="290674" y="1033"/>
                </a:lnTo>
                <a:lnTo>
                  <a:pt x="289628" y="5155"/>
                </a:lnTo>
                <a:lnTo>
                  <a:pt x="310540" y="5155"/>
                </a:lnTo>
                <a:lnTo>
                  <a:pt x="309494" y="1033"/>
                </a:lnTo>
                <a:lnTo>
                  <a:pt x="308449" y="1033"/>
                </a:lnTo>
                <a:lnTo>
                  <a:pt x="308449" y="0"/>
                </a:lnTo>
                <a:close/>
              </a:path>
              <a:path w="337185" h="77470">
                <a:moveTo>
                  <a:pt x="330406" y="0"/>
                </a:moveTo>
                <a:lnTo>
                  <a:pt x="312631" y="0"/>
                </a:lnTo>
                <a:lnTo>
                  <a:pt x="312631" y="1033"/>
                </a:lnTo>
                <a:lnTo>
                  <a:pt x="311585" y="5155"/>
                </a:lnTo>
                <a:lnTo>
                  <a:pt x="332497" y="5155"/>
                </a:lnTo>
                <a:lnTo>
                  <a:pt x="331452" y="2066"/>
                </a:lnTo>
                <a:lnTo>
                  <a:pt x="330406" y="1033"/>
                </a:lnTo>
                <a:lnTo>
                  <a:pt x="330406" y="0"/>
                </a:lnTo>
                <a:close/>
              </a:path>
              <a:path w="337185" h="77470">
                <a:moveTo>
                  <a:pt x="264534" y="0"/>
                </a:moveTo>
                <a:lnTo>
                  <a:pt x="246759" y="0"/>
                </a:lnTo>
                <a:lnTo>
                  <a:pt x="246759" y="1033"/>
                </a:lnTo>
                <a:lnTo>
                  <a:pt x="264534" y="1033"/>
                </a:lnTo>
                <a:lnTo>
                  <a:pt x="264534" y="0"/>
                </a:lnTo>
                <a:close/>
              </a:path>
              <a:path w="337185" h="77470">
                <a:moveTo>
                  <a:pt x="286491" y="0"/>
                </a:moveTo>
                <a:lnTo>
                  <a:pt x="268716" y="0"/>
                </a:lnTo>
                <a:lnTo>
                  <a:pt x="268716" y="1033"/>
                </a:lnTo>
                <a:lnTo>
                  <a:pt x="286491" y="1033"/>
                </a:lnTo>
                <a:lnTo>
                  <a:pt x="28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77202" y="4132497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057" y="0"/>
                </a:lnTo>
              </a:path>
            </a:pathLst>
          </a:custGeom>
          <a:ln w="70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777202" y="4096519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4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79097" y="409525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2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780339" y="4093363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70">
                <a:moveTo>
                  <a:pt x="0" y="1262"/>
                </a:moveTo>
                <a:lnTo>
                  <a:pt x="19322" y="1262"/>
                </a:lnTo>
                <a:lnTo>
                  <a:pt x="1932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780617" y="409210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62"/>
                </a:moveTo>
                <a:lnTo>
                  <a:pt x="18542" y="1262"/>
                </a:lnTo>
                <a:lnTo>
                  <a:pt x="1854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02839" y="4093363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70">
                <a:moveTo>
                  <a:pt x="0" y="1262"/>
                </a:moveTo>
                <a:lnTo>
                  <a:pt x="19322" y="1262"/>
                </a:lnTo>
                <a:lnTo>
                  <a:pt x="1932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03341" y="409210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62"/>
                </a:moveTo>
                <a:lnTo>
                  <a:pt x="18542" y="1262"/>
                </a:lnTo>
                <a:lnTo>
                  <a:pt x="1854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03852" y="4090838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0" y="1262"/>
                </a:moveTo>
                <a:lnTo>
                  <a:pt x="16754" y="1262"/>
                </a:lnTo>
                <a:lnTo>
                  <a:pt x="16754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24253" y="4093363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70">
                <a:moveTo>
                  <a:pt x="0" y="1262"/>
                </a:moveTo>
                <a:lnTo>
                  <a:pt x="19322" y="1262"/>
                </a:lnTo>
                <a:lnTo>
                  <a:pt x="1932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24532" y="409210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62"/>
                </a:moveTo>
                <a:lnTo>
                  <a:pt x="18542" y="1262"/>
                </a:lnTo>
                <a:lnTo>
                  <a:pt x="1854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46754" y="4093363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70">
                <a:moveTo>
                  <a:pt x="0" y="1262"/>
                </a:moveTo>
                <a:lnTo>
                  <a:pt x="19322" y="1262"/>
                </a:lnTo>
                <a:lnTo>
                  <a:pt x="19322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47256" y="409210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62"/>
                </a:moveTo>
                <a:lnTo>
                  <a:pt x="18820" y="1262"/>
                </a:lnTo>
                <a:lnTo>
                  <a:pt x="18820" y="0"/>
                </a:lnTo>
                <a:lnTo>
                  <a:pt x="0" y="0"/>
                </a:lnTo>
                <a:lnTo>
                  <a:pt x="0" y="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782430" y="4090940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70">
                <a:moveTo>
                  <a:pt x="14638" y="0"/>
                </a:moveTo>
                <a:lnTo>
                  <a:pt x="0" y="0"/>
                </a:lnTo>
                <a:lnTo>
                  <a:pt x="0" y="1033"/>
                </a:lnTo>
                <a:lnTo>
                  <a:pt x="15683" y="1033"/>
                </a:lnTo>
                <a:lnTo>
                  <a:pt x="14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26345" y="4090940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70">
                <a:moveTo>
                  <a:pt x="15683" y="0"/>
                </a:moveTo>
                <a:lnTo>
                  <a:pt x="0" y="0"/>
                </a:lnTo>
                <a:lnTo>
                  <a:pt x="0" y="1033"/>
                </a:lnTo>
                <a:lnTo>
                  <a:pt x="15683" y="1033"/>
                </a:lnTo>
                <a:lnTo>
                  <a:pt x="15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48302" y="4090940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15683" y="0"/>
                </a:moveTo>
                <a:lnTo>
                  <a:pt x="0" y="0"/>
                </a:lnTo>
                <a:lnTo>
                  <a:pt x="0" y="1033"/>
                </a:lnTo>
                <a:lnTo>
                  <a:pt x="16729" y="1033"/>
                </a:lnTo>
                <a:lnTo>
                  <a:pt x="15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427974" y="4089918"/>
            <a:ext cx="337185" cy="78740"/>
          </a:xfrm>
          <a:custGeom>
            <a:avLst/>
            <a:gdLst/>
            <a:ahLst/>
            <a:cxnLst/>
            <a:rect l="l" t="t" r="r" b="b"/>
            <a:pathLst>
              <a:path w="337185" h="78739">
                <a:moveTo>
                  <a:pt x="0" y="76187"/>
                </a:moveTo>
                <a:lnTo>
                  <a:pt x="0" y="8234"/>
                </a:lnTo>
                <a:lnTo>
                  <a:pt x="0" y="7201"/>
                </a:lnTo>
                <a:lnTo>
                  <a:pt x="1045" y="6178"/>
                </a:lnTo>
                <a:lnTo>
                  <a:pt x="2091" y="6178"/>
                </a:lnTo>
                <a:lnTo>
                  <a:pt x="3136" y="2055"/>
                </a:lnTo>
                <a:lnTo>
                  <a:pt x="3136" y="1022"/>
                </a:lnTo>
                <a:lnTo>
                  <a:pt x="4182" y="1022"/>
                </a:lnTo>
                <a:lnTo>
                  <a:pt x="5227" y="0"/>
                </a:lnTo>
                <a:lnTo>
                  <a:pt x="20911" y="0"/>
                </a:lnTo>
                <a:lnTo>
                  <a:pt x="20911" y="1022"/>
                </a:lnTo>
                <a:lnTo>
                  <a:pt x="21957" y="1022"/>
                </a:lnTo>
                <a:lnTo>
                  <a:pt x="21957" y="2055"/>
                </a:lnTo>
                <a:lnTo>
                  <a:pt x="23002" y="6178"/>
                </a:lnTo>
                <a:lnTo>
                  <a:pt x="24048" y="6178"/>
                </a:lnTo>
                <a:lnTo>
                  <a:pt x="25094" y="2055"/>
                </a:lnTo>
                <a:lnTo>
                  <a:pt x="25094" y="1022"/>
                </a:lnTo>
                <a:lnTo>
                  <a:pt x="26139" y="1022"/>
                </a:lnTo>
                <a:lnTo>
                  <a:pt x="27185" y="0"/>
                </a:lnTo>
                <a:lnTo>
                  <a:pt x="41823" y="0"/>
                </a:lnTo>
                <a:lnTo>
                  <a:pt x="42869" y="1022"/>
                </a:lnTo>
                <a:lnTo>
                  <a:pt x="43914" y="1022"/>
                </a:lnTo>
                <a:lnTo>
                  <a:pt x="43914" y="2055"/>
                </a:lnTo>
                <a:lnTo>
                  <a:pt x="44960" y="6178"/>
                </a:lnTo>
                <a:lnTo>
                  <a:pt x="46005" y="6178"/>
                </a:lnTo>
                <a:lnTo>
                  <a:pt x="47051" y="2055"/>
                </a:lnTo>
                <a:lnTo>
                  <a:pt x="47051" y="1022"/>
                </a:lnTo>
                <a:lnTo>
                  <a:pt x="48097" y="1022"/>
                </a:lnTo>
                <a:lnTo>
                  <a:pt x="49142" y="0"/>
                </a:lnTo>
                <a:lnTo>
                  <a:pt x="64826" y="0"/>
                </a:lnTo>
                <a:lnTo>
                  <a:pt x="64826" y="1022"/>
                </a:lnTo>
                <a:lnTo>
                  <a:pt x="65872" y="1022"/>
                </a:lnTo>
                <a:lnTo>
                  <a:pt x="65872" y="2055"/>
                </a:lnTo>
                <a:lnTo>
                  <a:pt x="66917" y="6178"/>
                </a:lnTo>
                <a:lnTo>
                  <a:pt x="67963" y="6178"/>
                </a:lnTo>
                <a:lnTo>
                  <a:pt x="69008" y="2055"/>
                </a:lnTo>
                <a:lnTo>
                  <a:pt x="70054" y="1022"/>
                </a:lnTo>
                <a:lnTo>
                  <a:pt x="71100" y="0"/>
                </a:lnTo>
                <a:lnTo>
                  <a:pt x="86784" y="0"/>
                </a:lnTo>
                <a:lnTo>
                  <a:pt x="86784" y="1022"/>
                </a:lnTo>
                <a:lnTo>
                  <a:pt x="87829" y="1022"/>
                </a:lnTo>
                <a:lnTo>
                  <a:pt x="87829" y="2055"/>
                </a:lnTo>
                <a:lnTo>
                  <a:pt x="88875" y="6178"/>
                </a:lnTo>
                <a:lnTo>
                  <a:pt x="90966" y="6178"/>
                </a:lnTo>
                <a:lnTo>
                  <a:pt x="92011" y="2055"/>
                </a:lnTo>
                <a:lnTo>
                  <a:pt x="92011" y="1022"/>
                </a:lnTo>
                <a:lnTo>
                  <a:pt x="93057" y="0"/>
                </a:lnTo>
                <a:lnTo>
                  <a:pt x="108741" y="0"/>
                </a:lnTo>
                <a:lnTo>
                  <a:pt x="109786" y="1022"/>
                </a:lnTo>
                <a:lnTo>
                  <a:pt x="110832" y="2055"/>
                </a:lnTo>
                <a:lnTo>
                  <a:pt x="111878" y="6178"/>
                </a:lnTo>
                <a:lnTo>
                  <a:pt x="112923" y="6178"/>
                </a:lnTo>
                <a:lnTo>
                  <a:pt x="113969" y="2055"/>
                </a:lnTo>
                <a:lnTo>
                  <a:pt x="113969" y="1022"/>
                </a:lnTo>
                <a:lnTo>
                  <a:pt x="115014" y="1022"/>
                </a:lnTo>
                <a:lnTo>
                  <a:pt x="115014" y="0"/>
                </a:lnTo>
                <a:lnTo>
                  <a:pt x="130698" y="0"/>
                </a:lnTo>
                <a:lnTo>
                  <a:pt x="130698" y="1022"/>
                </a:lnTo>
                <a:lnTo>
                  <a:pt x="131744" y="1022"/>
                </a:lnTo>
                <a:lnTo>
                  <a:pt x="132789" y="2055"/>
                </a:lnTo>
                <a:lnTo>
                  <a:pt x="133835" y="6178"/>
                </a:lnTo>
                <a:lnTo>
                  <a:pt x="134881" y="6178"/>
                </a:lnTo>
                <a:lnTo>
                  <a:pt x="135926" y="2055"/>
                </a:lnTo>
                <a:lnTo>
                  <a:pt x="135926" y="1022"/>
                </a:lnTo>
                <a:lnTo>
                  <a:pt x="136972" y="1022"/>
                </a:lnTo>
                <a:lnTo>
                  <a:pt x="138017" y="0"/>
                </a:lnTo>
                <a:lnTo>
                  <a:pt x="152656" y="0"/>
                </a:lnTo>
                <a:lnTo>
                  <a:pt x="153701" y="1022"/>
                </a:lnTo>
                <a:lnTo>
                  <a:pt x="154747" y="2055"/>
                </a:lnTo>
                <a:lnTo>
                  <a:pt x="155792" y="6178"/>
                </a:lnTo>
                <a:lnTo>
                  <a:pt x="156838" y="6178"/>
                </a:lnTo>
                <a:lnTo>
                  <a:pt x="157884" y="2055"/>
                </a:lnTo>
                <a:lnTo>
                  <a:pt x="157884" y="1022"/>
                </a:lnTo>
                <a:lnTo>
                  <a:pt x="158929" y="1022"/>
                </a:lnTo>
                <a:lnTo>
                  <a:pt x="158929" y="0"/>
                </a:lnTo>
                <a:lnTo>
                  <a:pt x="174613" y="0"/>
                </a:lnTo>
                <a:lnTo>
                  <a:pt x="175659" y="1022"/>
                </a:lnTo>
                <a:lnTo>
                  <a:pt x="176704" y="2055"/>
                </a:lnTo>
                <a:lnTo>
                  <a:pt x="177750" y="6178"/>
                </a:lnTo>
                <a:lnTo>
                  <a:pt x="178795" y="6178"/>
                </a:lnTo>
                <a:lnTo>
                  <a:pt x="179841" y="2055"/>
                </a:lnTo>
                <a:lnTo>
                  <a:pt x="179841" y="1022"/>
                </a:lnTo>
                <a:lnTo>
                  <a:pt x="180887" y="1022"/>
                </a:lnTo>
                <a:lnTo>
                  <a:pt x="181932" y="0"/>
                </a:lnTo>
                <a:lnTo>
                  <a:pt x="196571" y="0"/>
                </a:lnTo>
                <a:lnTo>
                  <a:pt x="197616" y="1022"/>
                </a:lnTo>
                <a:lnTo>
                  <a:pt x="198662" y="1022"/>
                </a:lnTo>
                <a:lnTo>
                  <a:pt x="198662" y="2055"/>
                </a:lnTo>
                <a:lnTo>
                  <a:pt x="199707" y="6178"/>
                </a:lnTo>
                <a:lnTo>
                  <a:pt x="200753" y="6178"/>
                </a:lnTo>
                <a:lnTo>
                  <a:pt x="201798" y="2055"/>
                </a:lnTo>
                <a:lnTo>
                  <a:pt x="201798" y="1022"/>
                </a:lnTo>
                <a:lnTo>
                  <a:pt x="202844" y="1022"/>
                </a:lnTo>
                <a:lnTo>
                  <a:pt x="203890" y="0"/>
                </a:lnTo>
                <a:lnTo>
                  <a:pt x="218528" y="0"/>
                </a:lnTo>
                <a:lnTo>
                  <a:pt x="219573" y="1022"/>
                </a:lnTo>
                <a:lnTo>
                  <a:pt x="220619" y="1022"/>
                </a:lnTo>
                <a:lnTo>
                  <a:pt x="220619" y="2055"/>
                </a:lnTo>
                <a:lnTo>
                  <a:pt x="221665" y="6178"/>
                </a:lnTo>
                <a:lnTo>
                  <a:pt x="222710" y="6178"/>
                </a:lnTo>
                <a:lnTo>
                  <a:pt x="223756" y="2055"/>
                </a:lnTo>
                <a:lnTo>
                  <a:pt x="223756" y="1022"/>
                </a:lnTo>
                <a:lnTo>
                  <a:pt x="224801" y="1022"/>
                </a:lnTo>
                <a:lnTo>
                  <a:pt x="225847" y="0"/>
                </a:lnTo>
                <a:lnTo>
                  <a:pt x="240485" y="0"/>
                </a:lnTo>
                <a:lnTo>
                  <a:pt x="241531" y="1022"/>
                </a:lnTo>
                <a:lnTo>
                  <a:pt x="242576" y="1022"/>
                </a:lnTo>
                <a:lnTo>
                  <a:pt x="242576" y="2055"/>
                </a:lnTo>
                <a:lnTo>
                  <a:pt x="243622" y="6178"/>
                </a:lnTo>
                <a:lnTo>
                  <a:pt x="244668" y="6178"/>
                </a:lnTo>
                <a:lnTo>
                  <a:pt x="245713" y="2055"/>
                </a:lnTo>
                <a:lnTo>
                  <a:pt x="246759" y="1022"/>
                </a:lnTo>
                <a:lnTo>
                  <a:pt x="247804" y="0"/>
                </a:lnTo>
                <a:lnTo>
                  <a:pt x="262443" y="0"/>
                </a:lnTo>
                <a:lnTo>
                  <a:pt x="263488" y="1022"/>
                </a:lnTo>
                <a:lnTo>
                  <a:pt x="264534" y="1022"/>
                </a:lnTo>
                <a:lnTo>
                  <a:pt x="264534" y="2055"/>
                </a:lnTo>
                <a:lnTo>
                  <a:pt x="265579" y="6178"/>
                </a:lnTo>
                <a:lnTo>
                  <a:pt x="266625" y="6178"/>
                </a:lnTo>
                <a:lnTo>
                  <a:pt x="267671" y="2055"/>
                </a:lnTo>
                <a:lnTo>
                  <a:pt x="268716" y="1022"/>
                </a:lnTo>
                <a:lnTo>
                  <a:pt x="269762" y="0"/>
                </a:lnTo>
                <a:lnTo>
                  <a:pt x="285446" y="0"/>
                </a:lnTo>
                <a:lnTo>
                  <a:pt x="285446" y="1022"/>
                </a:lnTo>
                <a:lnTo>
                  <a:pt x="286491" y="1022"/>
                </a:lnTo>
                <a:lnTo>
                  <a:pt x="286491" y="2055"/>
                </a:lnTo>
                <a:lnTo>
                  <a:pt x="287537" y="6178"/>
                </a:lnTo>
                <a:lnTo>
                  <a:pt x="288582" y="6178"/>
                </a:lnTo>
                <a:lnTo>
                  <a:pt x="289628" y="2055"/>
                </a:lnTo>
                <a:lnTo>
                  <a:pt x="290674" y="1022"/>
                </a:lnTo>
                <a:lnTo>
                  <a:pt x="291719" y="1022"/>
                </a:lnTo>
                <a:lnTo>
                  <a:pt x="291719" y="0"/>
                </a:lnTo>
                <a:lnTo>
                  <a:pt x="307403" y="0"/>
                </a:lnTo>
                <a:lnTo>
                  <a:pt x="307403" y="1022"/>
                </a:lnTo>
                <a:lnTo>
                  <a:pt x="308449" y="1022"/>
                </a:lnTo>
                <a:lnTo>
                  <a:pt x="308449" y="2055"/>
                </a:lnTo>
                <a:lnTo>
                  <a:pt x="309494" y="6178"/>
                </a:lnTo>
                <a:lnTo>
                  <a:pt x="310540" y="6178"/>
                </a:lnTo>
                <a:lnTo>
                  <a:pt x="311585" y="2055"/>
                </a:lnTo>
                <a:lnTo>
                  <a:pt x="312631" y="1022"/>
                </a:lnTo>
                <a:lnTo>
                  <a:pt x="313677" y="1022"/>
                </a:lnTo>
                <a:lnTo>
                  <a:pt x="313677" y="0"/>
                </a:lnTo>
                <a:lnTo>
                  <a:pt x="329360" y="0"/>
                </a:lnTo>
                <a:lnTo>
                  <a:pt x="329360" y="1022"/>
                </a:lnTo>
                <a:lnTo>
                  <a:pt x="330406" y="1022"/>
                </a:lnTo>
                <a:lnTo>
                  <a:pt x="330406" y="2055"/>
                </a:lnTo>
                <a:lnTo>
                  <a:pt x="331452" y="2055"/>
                </a:lnTo>
                <a:lnTo>
                  <a:pt x="331452" y="6178"/>
                </a:lnTo>
                <a:lnTo>
                  <a:pt x="333543" y="6178"/>
                </a:lnTo>
                <a:lnTo>
                  <a:pt x="334588" y="6178"/>
                </a:lnTo>
                <a:lnTo>
                  <a:pt x="335634" y="6178"/>
                </a:lnTo>
                <a:lnTo>
                  <a:pt x="335634" y="7201"/>
                </a:lnTo>
                <a:lnTo>
                  <a:pt x="336680" y="7201"/>
                </a:lnTo>
                <a:lnTo>
                  <a:pt x="336680" y="8234"/>
                </a:lnTo>
                <a:lnTo>
                  <a:pt x="336680" y="75158"/>
                </a:lnTo>
                <a:lnTo>
                  <a:pt x="336680" y="76187"/>
                </a:lnTo>
                <a:lnTo>
                  <a:pt x="335634" y="76187"/>
                </a:lnTo>
                <a:lnTo>
                  <a:pt x="335634" y="77217"/>
                </a:lnTo>
                <a:lnTo>
                  <a:pt x="335634" y="78247"/>
                </a:lnTo>
                <a:lnTo>
                  <a:pt x="334588" y="78247"/>
                </a:lnTo>
                <a:lnTo>
                  <a:pt x="333543" y="78247"/>
                </a:lnTo>
                <a:lnTo>
                  <a:pt x="3136" y="78247"/>
                </a:lnTo>
                <a:lnTo>
                  <a:pt x="2091" y="78247"/>
                </a:lnTo>
                <a:lnTo>
                  <a:pt x="1045" y="78247"/>
                </a:lnTo>
                <a:lnTo>
                  <a:pt x="1045" y="77217"/>
                </a:lnTo>
                <a:lnTo>
                  <a:pt x="0" y="77217"/>
                </a:lnTo>
                <a:lnTo>
                  <a:pt x="0" y="761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430066" y="4089911"/>
            <a:ext cx="439667" cy="787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416296" y="3585973"/>
            <a:ext cx="500380" cy="360680"/>
          </a:xfrm>
          <a:custGeom>
            <a:avLst/>
            <a:gdLst/>
            <a:ahLst/>
            <a:cxnLst/>
            <a:rect l="l" t="t" r="r" b="b"/>
            <a:pathLst>
              <a:path w="500379" h="360679">
                <a:moveTo>
                  <a:pt x="477414" y="1686"/>
                </a:moveTo>
                <a:lnTo>
                  <a:pt x="24130" y="1686"/>
                </a:lnTo>
                <a:lnTo>
                  <a:pt x="13788" y="6798"/>
                </a:lnTo>
                <a:lnTo>
                  <a:pt x="5170" y="15301"/>
                </a:lnTo>
                <a:lnTo>
                  <a:pt x="3447" y="18691"/>
                </a:lnTo>
                <a:lnTo>
                  <a:pt x="3447" y="20395"/>
                </a:lnTo>
                <a:lnTo>
                  <a:pt x="1723" y="23803"/>
                </a:lnTo>
                <a:lnTo>
                  <a:pt x="1723" y="27194"/>
                </a:lnTo>
                <a:lnTo>
                  <a:pt x="0" y="30602"/>
                </a:lnTo>
                <a:lnTo>
                  <a:pt x="0" y="360479"/>
                </a:lnTo>
                <a:lnTo>
                  <a:pt x="499828" y="360479"/>
                </a:lnTo>
                <a:lnTo>
                  <a:pt x="499828" y="30602"/>
                </a:lnTo>
                <a:lnTo>
                  <a:pt x="498105" y="27194"/>
                </a:lnTo>
                <a:lnTo>
                  <a:pt x="498105" y="23803"/>
                </a:lnTo>
                <a:lnTo>
                  <a:pt x="496382" y="22099"/>
                </a:lnTo>
                <a:lnTo>
                  <a:pt x="496382" y="18691"/>
                </a:lnTo>
                <a:lnTo>
                  <a:pt x="494659" y="15301"/>
                </a:lnTo>
                <a:lnTo>
                  <a:pt x="486028" y="6798"/>
                </a:lnTo>
                <a:lnTo>
                  <a:pt x="479137" y="3390"/>
                </a:lnTo>
                <a:lnTo>
                  <a:pt x="477414" y="1686"/>
                </a:lnTo>
                <a:close/>
              </a:path>
              <a:path w="500379" h="360679">
                <a:moveTo>
                  <a:pt x="470523" y="0"/>
                </a:moveTo>
                <a:lnTo>
                  <a:pt x="31023" y="0"/>
                </a:lnTo>
                <a:lnTo>
                  <a:pt x="27575" y="1686"/>
                </a:lnTo>
                <a:lnTo>
                  <a:pt x="473968" y="1686"/>
                </a:lnTo>
                <a:lnTo>
                  <a:pt x="470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416296" y="395920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828" y="0"/>
                </a:lnTo>
              </a:path>
            </a:pathLst>
          </a:custGeom>
          <a:ln w="25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547284" y="3971958"/>
            <a:ext cx="237852" cy="119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415434" y="3585121"/>
            <a:ext cx="501650" cy="387985"/>
          </a:xfrm>
          <a:custGeom>
            <a:avLst/>
            <a:gdLst/>
            <a:ahLst/>
            <a:cxnLst/>
            <a:rect l="l" t="t" r="r" b="b"/>
            <a:pathLst>
              <a:path w="501650" h="387985">
                <a:moveTo>
                  <a:pt x="1723" y="24292"/>
                </a:moveTo>
                <a:lnTo>
                  <a:pt x="0" y="26001"/>
                </a:lnTo>
                <a:lnTo>
                  <a:pt x="0" y="387687"/>
                </a:lnTo>
                <a:lnTo>
                  <a:pt x="501551" y="387687"/>
                </a:lnTo>
                <a:lnTo>
                  <a:pt x="501551" y="386837"/>
                </a:lnTo>
                <a:lnTo>
                  <a:pt x="1723" y="386837"/>
                </a:lnTo>
                <a:lnTo>
                  <a:pt x="861" y="385986"/>
                </a:lnTo>
                <a:lnTo>
                  <a:pt x="1723" y="385986"/>
                </a:lnTo>
                <a:lnTo>
                  <a:pt x="1723" y="26955"/>
                </a:lnTo>
                <a:lnTo>
                  <a:pt x="1471" y="26955"/>
                </a:lnTo>
                <a:lnTo>
                  <a:pt x="1723" y="26359"/>
                </a:lnTo>
                <a:lnTo>
                  <a:pt x="2072" y="26359"/>
                </a:lnTo>
                <a:lnTo>
                  <a:pt x="3412" y="25030"/>
                </a:lnTo>
                <a:lnTo>
                  <a:pt x="3447" y="24655"/>
                </a:lnTo>
                <a:lnTo>
                  <a:pt x="1723" y="24655"/>
                </a:lnTo>
                <a:lnTo>
                  <a:pt x="1723" y="24292"/>
                </a:lnTo>
                <a:close/>
              </a:path>
              <a:path w="501650" h="387985">
                <a:moveTo>
                  <a:pt x="1723" y="385986"/>
                </a:moveTo>
                <a:lnTo>
                  <a:pt x="861" y="385986"/>
                </a:lnTo>
                <a:lnTo>
                  <a:pt x="1723" y="386837"/>
                </a:lnTo>
                <a:lnTo>
                  <a:pt x="1723" y="385986"/>
                </a:lnTo>
                <a:close/>
              </a:path>
              <a:path w="501650" h="387985">
                <a:moveTo>
                  <a:pt x="499828" y="385986"/>
                </a:moveTo>
                <a:lnTo>
                  <a:pt x="1723" y="385986"/>
                </a:lnTo>
                <a:lnTo>
                  <a:pt x="1723" y="386837"/>
                </a:lnTo>
                <a:lnTo>
                  <a:pt x="499828" y="386837"/>
                </a:lnTo>
                <a:lnTo>
                  <a:pt x="499828" y="385986"/>
                </a:lnTo>
                <a:close/>
              </a:path>
              <a:path w="501650" h="387985">
                <a:moveTo>
                  <a:pt x="499828" y="33515"/>
                </a:moveTo>
                <a:lnTo>
                  <a:pt x="499828" y="386837"/>
                </a:lnTo>
                <a:lnTo>
                  <a:pt x="500690" y="385986"/>
                </a:lnTo>
                <a:lnTo>
                  <a:pt x="501551" y="385986"/>
                </a:lnTo>
                <a:lnTo>
                  <a:pt x="501551" y="33754"/>
                </a:lnTo>
                <a:lnTo>
                  <a:pt x="500069" y="33754"/>
                </a:lnTo>
                <a:lnTo>
                  <a:pt x="499828" y="33515"/>
                </a:lnTo>
                <a:close/>
              </a:path>
              <a:path w="501650" h="387985">
                <a:moveTo>
                  <a:pt x="501551" y="385986"/>
                </a:moveTo>
                <a:lnTo>
                  <a:pt x="500690" y="385986"/>
                </a:lnTo>
                <a:lnTo>
                  <a:pt x="499828" y="386837"/>
                </a:lnTo>
                <a:lnTo>
                  <a:pt x="501551" y="386837"/>
                </a:lnTo>
                <a:lnTo>
                  <a:pt x="501551" y="385986"/>
                </a:lnTo>
                <a:close/>
              </a:path>
              <a:path w="501650" h="387985">
                <a:moveTo>
                  <a:pt x="499828" y="33158"/>
                </a:moveTo>
                <a:lnTo>
                  <a:pt x="499828" y="33515"/>
                </a:lnTo>
                <a:lnTo>
                  <a:pt x="500069" y="33754"/>
                </a:lnTo>
                <a:lnTo>
                  <a:pt x="499828" y="33158"/>
                </a:lnTo>
                <a:close/>
              </a:path>
              <a:path w="501650" h="387985">
                <a:moveTo>
                  <a:pt x="501551" y="33158"/>
                </a:moveTo>
                <a:lnTo>
                  <a:pt x="499828" y="33158"/>
                </a:lnTo>
                <a:lnTo>
                  <a:pt x="500069" y="33754"/>
                </a:lnTo>
                <a:lnTo>
                  <a:pt x="501551" y="33754"/>
                </a:lnTo>
                <a:lnTo>
                  <a:pt x="501551" y="33158"/>
                </a:lnTo>
                <a:close/>
              </a:path>
              <a:path w="501650" h="387985">
                <a:moveTo>
                  <a:pt x="499828" y="24655"/>
                </a:moveTo>
                <a:lnTo>
                  <a:pt x="498105" y="24655"/>
                </a:lnTo>
                <a:lnTo>
                  <a:pt x="498192" y="25030"/>
                </a:lnTo>
                <a:lnTo>
                  <a:pt x="498105" y="31812"/>
                </a:lnTo>
                <a:lnTo>
                  <a:pt x="499828" y="33515"/>
                </a:lnTo>
                <a:lnTo>
                  <a:pt x="499828" y="33158"/>
                </a:lnTo>
                <a:lnTo>
                  <a:pt x="501551" y="33158"/>
                </a:lnTo>
                <a:lnTo>
                  <a:pt x="501551" y="32800"/>
                </a:lnTo>
                <a:lnTo>
                  <a:pt x="500178" y="31454"/>
                </a:lnTo>
                <a:lnTo>
                  <a:pt x="499828" y="31454"/>
                </a:lnTo>
                <a:lnTo>
                  <a:pt x="499570" y="30857"/>
                </a:lnTo>
                <a:lnTo>
                  <a:pt x="499828" y="30857"/>
                </a:lnTo>
                <a:lnTo>
                  <a:pt x="499828" y="24655"/>
                </a:lnTo>
                <a:close/>
              </a:path>
              <a:path w="501650" h="387985">
                <a:moveTo>
                  <a:pt x="499570" y="30857"/>
                </a:moveTo>
                <a:lnTo>
                  <a:pt x="499828" y="31454"/>
                </a:lnTo>
                <a:lnTo>
                  <a:pt x="499828" y="31111"/>
                </a:lnTo>
                <a:lnTo>
                  <a:pt x="499570" y="30857"/>
                </a:lnTo>
                <a:close/>
              </a:path>
              <a:path w="501650" h="387985">
                <a:moveTo>
                  <a:pt x="499828" y="31111"/>
                </a:moveTo>
                <a:lnTo>
                  <a:pt x="499828" y="31454"/>
                </a:lnTo>
                <a:lnTo>
                  <a:pt x="500178" y="31454"/>
                </a:lnTo>
                <a:lnTo>
                  <a:pt x="499828" y="31111"/>
                </a:lnTo>
                <a:close/>
              </a:path>
              <a:path w="501650" h="387985">
                <a:moveTo>
                  <a:pt x="499828" y="30857"/>
                </a:moveTo>
                <a:lnTo>
                  <a:pt x="499570" y="30857"/>
                </a:lnTo>
                <a:lnTo>
                  <a:pt x="499828" y="31111"/>
                </a:lnTo>
                <a:lnTo>
                  <a:pt x="499828" y="30857"/>
                </a:lnTo>
                <a:close/>
              </a:path>
              <a:path w="501650" h="387985">
                <a:moveTo>
                  <a:pt x="1723" y="26359"/>
                </a:moveTo>
                <a:lnTo>
                  <a:pt x="1471" y="26955"/>
                </a:lnTo>
                <a:lnTo>
                  <a:pt x="1723" y="26705"/>
                </a:lnTo>
                <a:lnTo>
                  <a:pt x="1723" y="26359"/>
                </a:lnTo>
                <a:close/>
              </a:path>
              <a:path w="501650" h="387985">
                <a:moveTo>
                  <a:pt x="1723" y="26705"/>
                </a:moveTo>
                <a:lnTo>
                  <a:pt x="1471" y="26955"/>
                </a:lnTo>
                <a:lnTo>
                  <a:pt x="1723" y="26955"/>
                </a:lnTo>
                <a:lnTo>
                  <a:pt x="1723" y="26705"/>
                </a:lnTo>
                <a:close/>
              </a:path>
              <a:path w="501650" h="387985">
                <a:moveTo>
                  <a:pt x="2072" y="26359"/>
                </a:moveTo>
                <a:lnTo>
                  <a:pt x="1723" y="26359"/>
                </a:lnTo>
                <a:lnTo>
                  <a:pt x="1723" y="26705"/>
                </a:lnTo>
                <a:lnTo>
                  <a:pt x="2072" y="26359"/>
                </a:lnTo>
                <a:close/>
              </a:path>
              <a:path w="501650" h="387985">
                <a:moveTo>
                  <a:pt x="498105" y="24860"/>
                </a:moveTo>
                <a:lnTo>
                  <a:pt x="498105" y="25030"/>
                </a:lnTo>
                <a:lnTo>
                  <a:pt x="498105" y="24860"/>
                </a:lnTo>
                <a:close/>
              </a:path>
              <a:path w="501650" h="387985">
                <a:moveTo>
                  <a:pt x="498392" y="21622"/>
                </a:moveTo>
                <a:lnTo>
                  <a:pt x="496469" y="21622"/>
                </a:lnTo>
                <a:lnTo>
                  <a:pt x="496624" y="21844"/>
                </a:lnTo>
                <a:lnTo>
                  <a:pt x="498105" y="24860"/>
                </a:lnTo>
                <a:lnTo>
                  <a:pt x="498105" y="24655"/>
                </a:lnTo>
                <a:lnTo>
                  <a:pt x="499828" y="24655"/>
                </a:lnTo>
                <a:lnTo>
                  <a:pt x="499748" y="24292"/>
                </a:lnTo>
                <a:lnTo>
                  <a:pt x="498392" y="21622"/>
                </a:lnTo>
                <a:close/>
              </a:path>
              <a:path w="501650" h="387985">
                <a:moveTo>
                  <a:pt x="1975" y="24042"/>
                </a:moveTo>
                <a:lnTo>
                  <a:pt x="1723" y="24292"/>
                </a:lnTo>
                <a:lnTo>
                  <a:pt x="1723" y="24655"/>
                </a:lnTo>
                <a:lnTo>
                  <a:pt x="1975" y="24042"/>
                </a:lnTo>
                <a:close/>
              </a:path>
              <a:path w="501650" h="387985">
                <a:moveTo>
                  <a:pt x="3447" y="24042"/>
                </a:moveTo>
                <a:lnTo>
                  <a:pt x="1975" y="24042"/>
                </a:lnTo>
                <a:lnTo>
                  <a:pt x="1723" y="24655"/>
                </a:lnTo>
                <a:lnTo>
                  <a:pt x="3447" y="24655"/>
                </a:lnTo>
                <a:lnTo>
                  <a:pt x="3447" y="24042"/>
                </a:lnTo>
                <a:close/>
              </a:path>
              <a:path w="501650" h="387985">
                <a:moveTo>
                  <a:pt x="7304" y="15539"/>
                </a:moveTo>
                <a:lnTo>
                  <a:pt x="5422" y="15539"/>
                </a:lnTo>
                <a:lnTo>
                  <a:pt x="5261" y="15761"/>
                </a:lnTo>
                <a:lnTo>
                  <a:pt x="3600" y="17345"/>
                </a:lnTo>
                <a:lnTo>
                  <a:pt x="1723" y="21043"/>
                </a:lnTo>
                <a:lnTo>
                  <a:pt x="1723" y="24292"/>
                </a:lnTo>
                <a:lnTo>
                  <a:pt x="1975" y="24042"/>
                </a:lnTo>
                <a:lnTo>
                  <a:pt x="3447" y="24042"/>
                </a:lnTo>
                <a:lnTo>
                  <a:pt x="3356" y="21622"/>
                </a:lnTo>
                <a:lnTo>
                  <a:pt x="3447" y="21247"/>
                </a:lnTo>
                <a:lnTo>
                  <a:pt x="4967" y="18453"/>
                </a:lnTo>
                <a:lnTo>
                  <a:pt x="5079" y="18231"/>
                </a:lnTo>
                <a:lnTo>
                  <a:pt x="6740" y="16647"/>
                </a:lnTo>
                <a:lnTo>
                  <a:pt x="7304" y="15539"/>
                </a:lnTo>
                <a:close/>
              </a:path>
              <a:path w="501650" h="387985">
                <a:moveTo>
                  <a:pt x="496538" y="21758"/>
                </a:moveTo>
                <a:close/>
              </a:path>
              <a:path w="501650" h="387985">
                <a:moveTo>
                  <a:pt x="496469" y="21622"/>
                </a:moveTo>
                <a:lnTo>
                  <a:pt x="496538" y="21758"/>
                </a:lnTo>
                <a:lnTo>
                  <a:pt x="496469" y="21622"/>
                </a:lnTo>
                <a:close/>
              </a:path>
              <a:path w="501650" h="387985">
                <a:moveTo>
                  <a:pt x="494950" y="16527"/>
                </a:moveTo>
                <a:lnTo>
                  <a:pt x="493023" y="16527"/>
                </a:lnTo>
                <a:lnTo>
                  <a:pt x="493178" y="16749"/>
                </a:lnTo>
                <a:lnTo>
                  <a:pt x="494815" y="20055"/>
                </a:lnTo>
                <a:lnTo>
                  <a:pt x="496538" y="21758"/>
                </a:lnTo>
                <a:lnTo>
                  <a:pt x="496469" y="21622"/>
                </a:lnTo>
                <a:lnTo>
                  <a:pt x="498392" y="21622"/>
                </a:lnTo>
                <a:lnTo>
                  <a:pt x="497950" y="20753"/>
                </a:lnTo>
                <a:lnTo>
                  <a:pt x="496348" y="19168"/>
                </a:lnTo>
                <a:lnTo>
                  <a:pt x="496184" y="19033"/>
                </a:lnTo>
                <a:lnTo>
                  <a:pt x="494950" y="16527"/>
                </a:lnTo>
                <a:close/>
              </a:path>
              <a:path w="501650" h="387985">
                <a:moveTo>
                  <a:pt x="3447" y="21443"/>
                </a:moveTo>
                <a:lnTo>
                  <a:pt x="3356" y="21622"/>
                </a:lnTo>
                <a:lnTo>
                  <a:pt x="3447" y="21443"/>
                </a:lnTo>
                <a:close/>
              </a:path>
              <a:path w="501650" h="387985">
                <a:moveTo>
                  <a:pt x="3546" y="21247"/>
                </a:moveTo>
                <a:lnTo>
                  <a:pt x="3447" y="21443"/>
                </a:lnTo>
                <a:lnTo>
                  <a:pt x="3546" y="21247"/>
                </a:lnTo>
                <a:close/>
              </a:path>
              <a:path w="501650" h="387985">
                <a:moveTo>
                  <a:pt x="496124" y="18947"/>
                </a:moveTo>
                <a:lnTo>
                  <a:pt x="496279" y="19168"/>
                </a:lnTo>
                <a:lnTo>
                  <a:pt x="496211" y="19033"/>
                </a:lnTo>
                <a:close/>
              </a:path>
              <a:path w="501650" h="387985">
                <a:moveTo>
                  <a:pt x="496211" y="19033"/>
                </a:moveTo>
                <a:lnTo>
                  <a:pt x="496279" y="19168"/>
                </a:lnTo>
                <a:lnTo>
                  <a:pt x="496211" y="19033"/>
                </a:lnTo>
                <a:close/>
              </a:path>
              <a:path w="501650" h="387985">
                <a:moveTo>
                  <a:pt x="496168" y="18947"/>
                </a:moveTo>
                <a:close/>
              </a:path>
              <a:path w="501650" h="387985">
                <a:moveTo>
                  <a:pt x="5079" y="18231"/>
                </a:moveTo>
                <a:lnTo>
                  <a:pt x="4918" y="18453"/>
                </a:lnTo>
                <a:lnTo>
                  <a:pt x="5079" y="18231"/>
                </a:lnTo>
                <a:close/>
              </a:path>
              <a:path w="501650" h="387985">
                <a:moveTo>
                  <a:pt x="5016" y="18355"/>
                </a:moveTo>
                <a:close/>
              </a:path>
              <a:path w="501650" h="387985">
                <a:moveTo>
                  <a:pt x="5141" y="18231"/>
                </a:moveTo>
                <a:close/>
              </a:path>
              <a:path w="501650" h="387985">
                <a:moveTo>
                  <a:pt x="493093" y="16666"/>
                </a:moveTo>
                <a:close/>
              </a:path>
              <a:path w="501650" h="387985">
                <a:moveTo>
                  <a:pt x="493023" y="16527"/>
                </a:moveTo>
                <a:lnTo>
                  <a:pt x="493178" y="16749"/>
                </a:lnTo>
                <a:lnTo>
                  <a:pt x="493023" y="16527"/>
                </a:lnTo>
                <a:close/>
              </a:path>
              <a:path w="501650" h="387985">
                <a:moveTo>
                  <a:pt x="491505" y="11433"/>
                </a:moveTo>
                <a:lnTo>
                  <a:pt x="489577" y="11433"/>
                </a:lnTo>
                <a:lnTo>
                  <a:pt x="489732" y="11654"/>
                </a:lnTo>
                <a:lnTo>
                  <a:pt x="489766" y="11808"/>
                </a:lnTo>
                <a:lnTo>
                  <a:pt x="491352" y="14960"/>
                </a:lnTo>
                <a:lnTo>
                  <a:pt x="493093" y="16666"/>
                </a:lnTo>
                <a:lnTo>
                  <a:pt x="493023" y="16527"/>
                </a:lnTo>
                <a:lnTo>
                  <a:pt x="494950" y="16527"/>
                </a:lnTo>
                <a:lnTo>
                  <a:pt x="494500" y="15637"/>
                </a:lnTo>
                <a:lnTo>
                  <a:pt x="492905" y="14074"/>
                </a:lnTo>
                <a:lnTo>
                  <a:pt x="492737" y="13937"/>
                </a:lnTo>
                <a:lnTo>
                  <a:pt x="491505" y="11433"/>
                </a:lnTo>
                <a:close/>
              </a:path>
              <a:path w="501650" h="387985">
                <a:moveTo>
                  <a:pt x="5324" y="15637"/>
                </a:moveTo>
                <a:close/>
              </a:path>
              <a:path w="501650" h="387985">
                <a:moveTo>
                  <a:pt x="5422" y="15539"/>
                </a:moveTo>
                <a:lnTo>
                  <a:pt x="5261" y="15761"/>
                </a:lnTo>
                <a:lnTo>
                  <a:pt x="5422" y="15539"/>
                </a:lnTo>
                <a:close/>
              </a:path>
              <a:path w="501650" h="387985">
                <a:moveTo>
                  <a:pt x="14922" y="8587"/>
                </a:moveTo>
                <a:lnTo>
                  <a:pt x="12541" y="8587"/>
                </a:lnTo>
                <a:lnTo>
                  <a:pt x="12317" y="8741"/>
                </a:lnTo>
                <a:lnTo>
                  <a:pt x="8968" y="10342"/>
                </a:lnTo>
                <a:lnTo>
                  <a:pt x="7047" y="12251"/>
                </a:lnTo>
                <a:lnTo>
                  <a:pt x="5324" y="15637"/>
                </a:lnTo>
                <a:lnTo>
                  <a:pt x="7304" y="15539"/>
                </a:lnTo>
                <a:lnTo>
                  <a:pt x="8422" y="13341"/>
                </a:lnTo>
                <a:lnTo>
                  <a:pt x="8574" y="13137"/>
                </a:lnTo>
                <a:lnTo>
                  <a:pt x="9932" y="11808"/>
                </a:lnTo>
                <a:lnTo>
                  <a:pt x="10088" y="11654"/>
                </a:lnTo>
                <a:lnTo>
                  <a:pt x="13453" y="10036"/>
                </a:lnTo>
                <a:lnTo>
                  <a:pt x="14922" y="8587"/>
                </a:lnTo>
                <a:close/>
              </a:path>
              <a:path w="501650" h="387985">
                <a:moveTo>
                  <a:pt x="492678" y="13852"/>
                </a:moveTo>
                <a:lnTo>
                  <a:pt x="492834" y="14074"/>
                </a:lnTo>
                <a:lnTo>
                  <a:pt x="492764" y="13937"/>
                </a:lnTo>
                <a:close/>
              </a:path>
              <a:path w="501650" h="387985">
                <a:moveTo>
                  <a:pt x="492764" y="13937"/>
                </a:moveTo>
                <a:lnTo>
                  <a:pt x="492834" y="14074"/>
                </a:lnTo>
                <a:lnTo>
                  <a:pt x="492764" y="13937"/>
                </a:lnTo>
                <a:close/>
              </a:path>
              <a:path w="501650" h="387985">
                <a:moveTo>
                  <a:pt x="492722" y="13852"/>
                </a:moveTo>
                <a:close/>
              </a:path>
              <a:path w="501650" h="387985">
                <a:moveTo>
                  <a:pt x="8526" y="13137"/>
                </a:moveTo>
                <a:lnTo>
                  <a:pt x="8365" y="13341"/>
                </a:lnTo>
                <a:lnTo>
                  <a:pt x="8526" y="13137"/>
                </a:lnTo>
                <a:close/>
              </a:path>
              <a:path w="501650" h="387985">
                <a:moveTo>
                  <a:pt x="8479" y="13229"/>
                </a:moveTo>
                <a:close/>
              </a:path>
              <a:path w="501650" h="387985">
                <a:moveTo>
                  <a:pt x="8574" y="13137"/>
                </a:moveTo>
                <a:close/>
              </a:path>
              <a:path w="501650" h="387985">
                <a:moveTo>
                  <a:pt x="10088" y="11654"/>
                </a:moveTo>
                <a:lnTo>
                  <a:pt x="9864" y="11808"/>
                </a:lnTo>
                <a:lnTo>
                  <a:pt x="9999" y="11741"/>
                </a:lnTo>
                <a:close/>
              </a:path>
              <a:path w="501650" h="387985">
                <a:moveTo>
                  <a:pt x="9999" y="11741"/>
                </a:moveTo>
                <a:lnTo>
                  <a:pt x="9864" y="11808"/>
                </a:lnTo>
                <a:lnTo>
                  <a:pt x="9999" y="11741"/>
                </a:lnTo>
                <a:close/>
              </a:path>
              <a:path w="501650" h="387985">
                <a:moveTo>
                  <a:pt x="10176" y="11654"/>
                </a:moveTo>
                <a:lnTo>
                  <a:pt x="9999" y="11741"/>
                </a:lnTo>
                <a:lnTo>
                  <a:pt x="10176" y="11654"/>
                </a:lnTo>
                <a:close/>
              </a:path>
              <a:path w="501650" h="387985">
                <a:moveTo>
                  <a:pt x="489646" y="11568"/>
                </a:moveTo>
                <a:close/>
              </a:path>
              <a:path w="501650" h="387985">
                <a:moveTo>
                  <a:pt x="489577" y="11433"/>
                </a:moveTo>
                <a:lnTo>
                  <a:pt x="489646" y="11568"/>
                </a:lnTo>
                <a:lnTo>
                  <a:pt x="489577" y="11433"/>
                </a:lnTo>
                <a:close/>
              </a:path>
              <a:path w="501650" h="387985">
                <a:moveTo>
                  <a:pt x="490451" y="9950"/>
                </a:moveTo>
                <a:lnTo>
                  <a:pt x="488010" y="9950"/>
                </a:lnTo>
                <a:lnTo>
                  <a:pt x="488234" y="10104"/>
                </a:lnTo>
                <a:lnTo>
                  <a:pt x="489646" y="11568"/>
                </a:lnTo>
                <a:lnTo>
                  <a:pt x="489577" y="11433"/>
                </a:lnTo>
                <a:lnTo>
                  <a:pt x="491505" y="11433"/>
                </a:lnTo>
                <a:lnTo>
                  <a:pt x="491059" y="10547"/>
                </a:lnTo>
                <a:lnTo>
                  <a:pt x="490451" y="9950"/>
                </a:lnTo>
                <a:close/>
              </a:path>
              <a:path w="501650" h="387985">
                <a:moveTo>
                  <a:pt x="488096" y="10036"/>
                </a:moveTo>
                <a:lnTo>
                  <a:pt x="488234" y="10104"/>
                </a:lnTo>
                <a:lnTo>
                  <a:pt x="488096" y="10036"/>
                </a:lnTo>
                <a:close/>
              </a:path>
              <a:path w="501650" h="387985">
                <a:moveTo>
                  <a:pt x="488010" y="9950"/>
                </a:moveTo>
                <a:lnTo>
                  <a:pt x="488234" y="10104"/>
                </a:lnTo>
                <a:lnTo>
                  <a:pt x="488010" y="9950"/>
                </a:lnTo>
                <a:close/>
              </a:path>
              <a:path w="501650" h="387985">
                <a:moveTo>
                  <a:pt x="485270" y="6543"/>
                </a:moveTo>
                <a:lnTo>
                  <a:pt x="482841" y="6543"/>
                </a:lnTo>
                <a:lnTo>
                  <a:pt x="483065" y="6713"/>
                </a:lnTo>
                <a:lnTo>
                  <a:pt x="484667" y="8349"/>
                </a:lnTo>
                <a:lnTo>
                  <a:pt x="488096" y="10036"/>
                </a:lnTo>
                <a:lnTo>
                  <a:pt x="490451" y="9950"/>
                </a:lnTo>
                <a:lnTo>
                  <a:pt x="489127" y="8654"/>
                </a:lnTo>
                <a:lnTo>
                  <a:pt x="485906" y="7054"/>
                </a:lnTo>
                <a:lnTo>
                  <a:pt x="485631" y="6935"/>
                </a:lnTo>
                <a:lnTo>
                  <a:pt x="485270" y="6543"/>
                </a:lnTo>
                <a:close/>
              </a:path>
              <a:path w="501650" h="387985">
                <a:moveTo>
                  <a:pt x="12404" y="8654"/>
                </a:moveTo>
                <a:lnTo>
                  <a:pt x="12228" y="8741"/>
                </a:lnTo>
                <a:lnTo>
                  <a:pt x="12404" y="8654"/>
                </a:lnTo>
                <a:close/>
              </a:path>
              <a:path w="501650" h="387985">
                <a:moveTo>
                  <a:pt x="12541" y="8587"/>
                </a:moveTo>
                <a:lnTo>
                  <a:pt x="12404" y="8654"/>
                </a:lnTo>
                <a:lnTo>
                  <a:pt x="12541" y="8587"/>
                </a:lnTo>
                <a:close/>
              </a:path>
              <a:path w="501650" h="387985">
                <a:moveTo>
                  <a:pt x="21365" y="3390"/>
                </a:moveTo>
                <a:lnTo>
                  <a:pt x="17740" y="3390"/>
                </a:lnTo>
                <a:lnTo>
                  <a:pt x="12404" y="8654"/>
                </a:lnTo>
                <a:lnTo>
                  <a:pt x="12541" y="8587"/>
                </a:lnTo>
                <a:lnTo>
                  <a:pt x="14922" y="8587"/>
                </a:lnTo>
                <a:lnTo>
                  <a:pt x="18464" y="5094"/>
                </a:lnTo>
                <a:lnTo>
                  <a:pt x="18096" y="5094"/>
                </a:lnTo>
                <a:lnTo>
                  <a:pt x="18706" y="4856"/>
                </a:lnTo>
                <a:lnTo>
                  <a:pt x="22230" y="4856"/>
                </a:lnTo>
                <a:lnTo>
                  <a:pt x="24992" y="3493"/>
                </a:lnTo>
                <a:lnTo>
                  <a:pt x="21158" y="3493"/>
                </a:lnTo>
                <a:lnTo>
                  <a:pt x="21365" y="3390"/>
                </a:lnTo>
                <a:close/>
              </a:path>
              <a:path w="501650" h="387985">
                <a:moveTo>
                  <a:pt x="485563" y="6883"/>
                </a:moveTo>
                <a:lnTo>
                  <a:pt x="485787" y="7054"/>
                </a:lnTo>
                <a:lnTo>
                  <a:pt x="485563" y="6883"/>
                </a:lnTo>
                <a:close/>
              </a:path>
              <a:path w="501650" h="387985">
                <a:moveTo>
                  <a:pt x="485667" y="6935"/>
                </a:moveTo>
                <a:lnTo>
                  <a:pt x="485906" y="7054"/>
                </a:lnTo>
                <a:lnTo>
                  <a:pt x="485667" y="6935"/>
                </a:lnTo>
                <a:close/>
              </a:path>
              <a:path w="501650" h="387985">
                <a:moveTo>
                  <a:pt x="485615" y="6883"/>
                </a:moveTo>
                <a:close/>
              </a:path>
              <a:path w="501650" h="387985">
                <a:moveTo>
                  <a:pt x="482962" y="6662"/>
                </a:moveTo>
                <a:close/>
              </a:path>
              <a:path w="501650" h="387985">
                <a:moveTo>
                  <a:pt x="482841" y="6543"/>
                </a:moveTo>
                <a:lnTo>
                  <a:pt x="483065" y="6713"/>
                </a:lnTo>
                <a:lnTo>
                  <a:pt x="482841" y="6543"/>
                </a:lnTo>
                <a:close/>
              </a:path>
              <a:path w="501650" h="387985">
                <a:moveTo>
                  <a:pt x="472728" y="1601"/>
                </a:moveTo>
                <a:lnTo>
                  <a:pt x="482962" y="6662"/>
                </a:lnTo>
                <a:lnTo>
                  <a:pt x="485270" y="6543"/>
                </a:lnTo>
                <a:lnTo>
                  <a:pt x="483961" y="5248"/>
                </a:lnTo>
                <a:lnTo>
                  <a:pt x="476771" y="1703"/>
                </a:lnTo>
                <a:lnTo>
                  <a:pt x="473107" y="1703"/>
                </a:lnTo>
                <a:lnTo>
                  <a:pt x="472728" y="1601"/>
                </a:lnTo>
                <a:close/>
              </a:path>
              <a:path w="501650" h="387985">
                <a:moveTo>
                  <a:pt x="18706" y="4856"/>
                </a:moveTo>
                <a:lnTo>
                  <a:pt x="18096" y="5094"/>
                </a:lnTo>
                <a:lnTo>
                  <a:pt x="18464" y="5094"/>
                </a:lnTo>
                <a:lnTo>
                  <a:pt x="18706" y="4856"/>
                </a:lnTo>
                <a:close/>
              </a:path>
              <a:path w="501650" h="387985">
                <a:moveTo>
                  <a:pt x="22230" y="4856"/>
                </a:moveTo>
                <a:lnTo>
                  <a:pt x="18706" y="4856"/>
                </a:lnTo>
                <a:lnTo>
                  <a:pt x="18464" y="5094"/>
                </a:lnTo>
                <a:lnTo>
                  <a:pt x="21747" y="5094"/>
                </a:lnTo>
                <a:lnTo>
                  <a:pt x="22230" y="4856"/>
                </a:lnTo>
                <a:close/>
              </a:path>
              <a:path w="501650" h="387985">
                <a:moveTo>
                  <a:pt x="473314" y="0"/>
                </a:moveTo>
                <a:lnTo>
                  <a:pt x="28234" y="0"/>
                </a:lnTo>
                <a:lnTo>
                  <a:pt x="21158" y="3493"/>
                </a:lnTo>
                <a:lnTo>
                  <a:pt x="21544" y="3390"/>
                </a:lnTo>
                <a:lnTo>
                  <a:pt x="25199" y="3390"/>
                </a:lnTo>
                <a:lnTo>
                  <a:pt x="28616" y="1703"/>
                </a:lnTo>
                <a:lnTo>
                  <a:pt x="28437" y="1703"/>
                </a:lnTo>
                <a:lnTo>
                  <a:pt x="28823" y="1601"/>
                </a:lnTo>
                <a:lnTo>
                  <a:pt x="476563" y="1601"/>
                </a:lnTo>
                <a:lnTo>
                  <a:pt x="473314" y="0"/>
                </a:lnTo>
                <a:close/>
              </a:path>
              <a:path w="501650" h="387985">
                <a:moveTo>
                  <a:pt x="25199" y="3390"/>
                </a:moveTo>
                <a:lnTo>
                  <a:pt x="21544" y="3390"/>
                </a:lnTo>
                <a:lnTo>
                  <a:pt x="21158" y="3493"/>
                </a:lnTo>
                <a:lnTo>
                  <a:pt x="24992" y="3493"/>
                </a:lnTo>
                <a:lnTo>
                  <a:pt x="25199" y="3390"/>
                </a:lnTo>
                <a:close/>
              </a:path>
              <a:path w="501650" h="387985">
                <a:moveTo>
                  <a:pt x="28823" y="1601"/>
                </a:moveTo>
                <a:lnTo>
                  <a:pt x="28437" y="1703"/>
                </a:lnTo>
                <a:lnTo>
                  <a:pt x="28616" y="1703"/>
                </a:lnTo>
                <a:lnTo>
                  <a:pt x="28823" y="1601"/>
                </a:lnTo>
                <a:close/>
              </a:path>
              <a:path w="501650" h="387985">
                <a:moveTo>
                  <a:pt x="472728" y="1601"/>
                </a:moveTo>
                <a:lnTo>
                  <a:pt x="28823" y="1601"/>
                </a:lnTo>
                <a:lnTo>
                  <a:pt x="28616" y="1703"/>
                </a:lnTo>
                <a:lnTo>
                  <a:pt x="472935" y="1703"/>
                </a:lnTo>
                <a:lnTo>
                  <a:pt x="472728" y="1601"/>
                </a:lnTo>
                <a:close/>
              </a:path>
              <a:path w="501650" h="387985">
                <a:moveTo>
                  <a:pt x="476563" y="1601"/>
                </a:moveTo>
                <a:lnTo>
                  <a:pt x="472728" y="1601"/>
                </a:lnTo>
                <a:lnTo>
                  <a:pt x="473107" y="1703"/>
                </a:lnTo>
                <a:lnTo>
                  <a:pt x="476771" y="1703"/>
                </a:lnTo>
                <a:lnTo>
                  <a:pt x="476563" y="1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544698" y="3971108"/>
            <a:ext cx="241300" cy="1207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469726" y="3631883"/>
            <a:ext cx="393065" cy="294640"/>
          </a:xfrm>
          <a:custGeom>
            <a:avLst/>
            <a:gdLst/>
            <a:ahLst/>
            <a:cxnLst/>
            <a:rect l="l" t="t" r="r" b="b"/>
            <a:pathLst>
              <a:path w="393064" h="294639">
                <a:moveTo>
                  <a:pt x="0" y="294163"/>
                </a:moveTo>
                <a:lnTo>
                  <a:pt x="392961" y="294163"/>
                </a:lnTo>
                <a:lnTo>
                  <a:pt x="392961" y="0"/>
                </a:lnTo>
                <a:lnTo>
                  <a:pt x="0" y="0"/>
                </a:lnTo>
                <a:lnTo>
                  <a:pt x="0" y="294163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67140" y="3926859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4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68001" y="3631876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467140" y="3631320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4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468863" y="3925621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9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862690" y="3631876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468863" y="363230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9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449043" y="3618279"/>
            <a:ext cx="434340" cy="323215"/>
          </a:xfrm>
          <a:custGeom>
            <a:avLst/>
            <a:gdLst/>
            <a:ahLst/>
            <a:cxnLst/>
            <a:rect l="l" t="t" r="r" b="b"/>
            <a:pathLst>
              <a:path w="434339" h="323214">
                <a:moveTo>
                  <a:pt x="434329" y="0"/>
                </a:moveTo>
                <a:lnTo>
                  <a:pt x="413655" y="13597"/>
                </a:lnTo>
                <a:lnTo>
                  <a:pt x="413655" y="307767"/>
                </a:lnTo>
                <a:lnTo>
                  <a:pt x="20682" y="307767"/>
                </a:lnTo>
                <a:lnTo>
                  <a:pt x="0" y="323071"/>
                </a:lnTo>
                <a:lnTo>
                  <a:pt x="434329" y="323071"/>
                </a:lnTo>
                <a:lnTo>
                  <a:pt x="4343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446628" y="3614871"/>
            <a:ext cx="438150" cy="327660"/>
          </a:xfrm>
          <a:custGeom>
            <a:avLst/>
            <a:gdLst/>
            <a:ahLst/>
            <a:cxnLst/>
            <a:rect l="l" t="t" r="r" b="b"/>
            <a:pathLst>
              <a:path w="438150" h="327660">
                <a:moveTo>
                  <a:pt x="415192" y="310324"/>
                </a:moveTo>
                <a:lnTo>
                  <a:pt x="21066" y="310324"/>
                </a:lnTo>
                <a:lnTo>
                  <a:pt x="0" y="327329"/>
                </a:lnTo>
                <a:lnTo>
                  <a:pt x="437606" y="327329"/>
                </a:lnTo>
                <a:lnTo>
                  <a:pt x="437606" y="327137"/>
                </a:lnTo>
                <a:lnTo>
                  <a:pt x="2959" y="327137"/>
                </a:lnTo>
                <a:lnTo>
                  <a:pt x="2415" y="325629"/>
                </a:lnTo>
                <a:lnTo>
                  <a:pt x="4828" y="325629"/>
                </a:lnTo>
                <a:lnTo>
                  <a:pt x="21683" y="312025"/>
                </a:lnTo>
                <a:lnTo>
                  <a:pt x="21373" y="312025"/>
                </a:lnTo>
                <a:lnTo>
                  <a:pt x="21919" y="311834"/>
                </a:lnTo>
                <a:lnTo>
                  <a:pt x="416932" y="311834"/>
                </a:lnTo>
                <a:lnTo>
                  <a:pt x="416932" y="311174"/>
                </a:lnTo>
                <a:lnTo>
                  <a:pt x="415192" y="311174"/>
                </a:lnTo>
                <a:lnTo>
                  <a:pt x="415192" y="310324"/>
                </a:lnTo>
                <a:close/>
              </a:path>
              <a:path w="438150" h="327660">
                <a:moveTo>
                  <a:pt x="4828" y="325629"/>
                </a:moveTo>
                <a:lnTo>
                  <a:pt x="2415" y="325629"/>
                </a:lnTo>
                <a:lnTo>
                  <a:pt x="2959" y="327137"/>
                </a:lnTo>
                <a:lnTo>
                  <a:pt x="4828" y="325629"/>
                </a:lnTo>
                <a:close/>
              </a:path>
              <a:path w="438150" h="327660">
                <a:moveTo>
                  <a:pt x="435883" y="325629"/>
                </a:moveTo>
                <a:lnTo>
                  <a:pt x="4828" y="325629"/>
                </a:lnTo>
                <a:lnTo>
                  <a:pt x="2959" y="327137"/>
                </a:lnTo>
                <a:lnTo>
                  <a:pt x="437606" y="327137"/>
                </a:lnTo>
                <a:lnTo>
                  <a:pt x="437606" y="326479"/>
                </a:lnTo>
                <a:lnTo>
                  <a:pt x="435883" y="326479"/>
                </a:lnTo>
                <a:lnTo>
                  <a:pt x="435883" y="325629"/>
                </a:lnTo>
                <a:close/>
              </a:path>
              <a:path w="438150" h="327660">
                <a:moveTo>
                  <a:pt x="437606" y="1703"/>
                </a:moveTo>
                <a:lnTo>
                  <a:pt x="435883" y="1703"/>
                </a:lnTo>
                <a:lnTo>
                  <a:pt x="437261" y="2385"/>
                </a:lnTo>
                <a:lnTo>
                  <a:pt x="435883" y="3405"/>
                </a:lnTo>
                <a:lnTo>
                  <a:pt x="435883" y="326479"/>
                </a:lnTo>
                <a:lnTo>
                  <a:pt x="436745" y="325629"/>
                </a:lnTo>
                <a:lnTo>
                  <a:pt x="437606" y="325629"/>
                </a:lnTo>
                <a:lnTo>
                  <a:pt x="437606" y="1703"/>
                </a:lnTo>
                <a:close/>
              </a:path>
              <a:path w="438150" h="327660">
                <a:moveTo>
                  <a:pt x="437606" y="325629"/>
                </a:moveTo>
                <a:lnTo>
                  <a:pt x="436745" y="325629"/>
                </a:lnTo>
                <a:lnTo>
                  <a:pt x="435883" y="326479"/>
                </a:lnTo>
                <a:lnTo>
                  <a:pt x="437606" y="326479"/>
                </a:lnTo>
                <a:lnTo>
                  <a:pt x="437606" y="325629"/>
                </a:lnTo>
                <a:close/>
              </a:path>
              <a:path w="438150" h="327660">
                <a:moveTo>
                  <a:pt x="21919" y="311834"/>
                </a:moveTo>
                <a:lnTo>
                  <a:pt x="21373" y="312025"/>
                </a:lnTo>
                <a:lnTo>
                  <a:pt x="21683" y="312025"/>
                </a:lnTo>
                <a:lnTo>
                  <a:pt x="21919" y="311834"/>
                </a:lnTo>
                <a:close/>
              </a:path>
              <a:path w="438150" h="327660">
                <a:moveTo>
                  <a:pt x="416932" y="311834"/>
                </a:moveTo>
                <a:lnTo>
                  <a:pt x="21919" y="311834"/>
                </a:lnTo>
                <a:lnTo>
                  <a:pt x="21683" y="312025"/>
                </a:lnTo>
                <a:lnTo>
                  <a:pt x="416932" y="312025"/>
                </a:lnTo>
                <a:lnTo>
                  <a:pt x="416932" y="311834"/>
                </a:lnTo>
                <a:close/>
              </a:path>
              <a:path w="438150" h="327660">
                <a:moveTo>
                  <a:pt x="437606" y="0"/>
                </a:moveTo>
                <a:lnTo>
                  <a:pt x="415192" y="16579"/>
                </a:lnTo>
                <a:lnTo>
                  <a:pt x="415192" y="311174"/>
                </a:lnTo>
                <a:lnTo>
                  <a:pt x="416071" y="310324"/>
                </a:lnTo>
                <a:lnTo>
                  <a:pt x="416932" y="310324"/>
                </a:lnTo>
                <a:lnTo>
                  <a:pt x="416932" y="17686"/>
                </a:lnTo>
                <a:lnTo>
                  <a:pt x="416587" y="17686"/>
                </a:lnTo>
                <a:lnTo>
                  <a:pt x="416932" y="17005"/>
                </a:lnTo>
                <a:lnTo>
                  <a:pt x="417508" y="17005"/>
                </a:lnTo>
                <a:lnTo>
                  <a:pt x="435883" y="3405"/>
                </a:lnTo>
                <a:lnTo>
                  <a:pt x="435883" y="1703"/>
                </a:lnTo>
                <a:lnTo>
                  <a:pt x="437606" y="1703"/>
                </a:lnTo>
                <a:lnTo>
                  <a:pt x="437606" y="0"/>
                </a:lnTo>
                <a:close/>
              </a:path>
              <a:path w="438150" h="327660">
                <a:moveTo>
                  <a:pt x="416932" y="310324"/>
                </a:moveTo>
                <a:lnTo>
                  <a:pt x="416071" y="310324"/>
                </a:lnTo>
                <a:lnTo>
                  <a:pt x="415192" y="311174"/>
                </a:lnTo>
                <a:lnTo>
                  <a:pt x="416932" y="311174"/>
                </a:lnTo>
                <a:lnTo>
                  <a:pt x="416932" y="310324"/>
                </a:lnTo>
                <a:close/>
              </a:path>
              <a:path w="438150" h="327660">
                <a:moveTo>
                  <a:pt x="416932" y="17005"/>
                </a:moveTo>
                <a:lnTo>
                  <a:pt x="416587" y="17686"/>
                </a:lnTo>
                <a:lnTo>
                  <a:pt x="416932" y="17431"/>
                </a:lnTo>
                <a:lnTo>
                  <a:pt x="416932" y="17005"/>
                </a:lnTo>
                <a:close/>
              </a:path>
              <a:path w="438150" h="327660">
                <a:moveTo>
                  <a:pt x="416932" y="17431"/>
                </a:moveTo>
                <a:lnTo>
                  <a:pt x="416587" y="17686"/>
                </a:lnTo>
                <a:lnTo>
                  <a:pt x="416932" y="17686"/>
                </a:lnTo>
                <a:lnTo>
                  <a:pt x="416932" y="17431"/>
                </a:lnTo>
                <a:close/>
              </a:path>
              <a:path w="438150" h="327660">
                <a:moveTo>
                  <a:pt x="417508" y="17005"/>
                </a:moveTo>
                <a:lnTo>
                  <a:pt x="416932" y="17005"/>
                </a:lnTo>
                <a:lnTo>
                  <a:pt x="416932" y="17431"/>
                </a:lnTo>
                <a:lnTo>
                  <a:pt x="417508" y="17005"/>
                </a:lnTo>
                <a:close/>
              </a:path>
              <a:path w="438150" h="327660">
                <a:moveTo>
                  <a:pt x="435883" y="1703"/>
                </a:moveTo>
                <a:lnTo>
                  <a:pt x="435883" y="3405"/>
                </a:lnTo>
                <a:lnTo>
                  <a:pt x="437261" y="2385"/>
                </a:lnTo>
                <a:lnTo>
                  <a:pt x="435883" y="1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547284" y="4031472"/>
            <a:ext cx="238125" cy="36195"/>
          </a:xfrm>
          <a:custGeom>
            <a:avLst/>
            <a:gdLst/>
            <a:ahLst/>
            <a:cxnLst/>
            <a:rect l="l" t="t" r="r" b="b"/>
            <a:pathLst>
              <a:path w="238125" h="36195">
                <a:moveTo>
                  <a:pt x="222329" y="0"/>
                </a:moveTo>
                <a:lnTo>
                  <a:pt x="15510" y="0"/>
                </a:lnTo>
                <a:lnTo>
                  <a:pt x="0" y="35707"/>
                </a:lnTo>
                <a:lnTo>
                  <a:pt x="237852" y="35707"/>
                </a:lnTo>
                <a:lnTo>
                  <a:pt x="22232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44195" y="4030622"/>
            <a:ext cx="242570" cy="37465"/>
          </a:xfrm>
          <a:custGeom>
            <a:avLst/>
            <a:gdLst/>
            <a:ahLst/>
            <a:cxnLst/>
            <a:rect l="l" t="t" r="r" b="b"/>
            <a:pathLst>
              <a:path w="242570" h="37464">
                <a:moveTo>
                  <a:pt x="225987" y="0"/>
                </a:moveTo>
                <a:lnTo>
                  <a:pt x="18057" y="0"/>
                </a:lnTo>
                <a:lnTo>
                  <a:pt x="0" y="37407"/>
                </a:lnTo>
                <a:lnTo>
                  <a:pt x="242251" y="37407"/>
                </a:lnTo>
                <a:lnTo>
                  <a:pt x="242040" y="36923"/>
                </a:lnTo>
                <a:lnTo>
                  <a:pt x="2143" y="36923"/>
                </a:lnTo>
                <a:lnTo>
                  <a:pt x="1364" y="35707"/>
                </a:lnTo>
                <a:lnTo>
                  <a:pt x="2730" y="35707"/>
                </a:lnTo>
                <a:lnTo>
                  <a:pt x="19144" y="1700"/>
                </a:lnTo>
                <a:lnTo>
                  <a:pt x="18599" y="1700"/>
                </a:lnTo>
                <a:lnTo>
                  <a:pt x="19378" y="1214"/>
                </a:lnTo>
                <a:lnTo>
                  <a:pt x="224639" y="1214"/>
                </a:lnTo>
                <a:lnTo>
                  <a:pt x="226502" y="1184"/>
                </a:lnTo>
                <a:lnTo>
                  <a:pt x="225987" y="0"/>
                </a:lnTo>
                <a:close/>
              </a:path>
              <a:path w="242570" h="37464">
                <a:moveTo>
                  <a:pt x="2730" y="35707"/>
                </a:moveTo>
                <a:lnTo>
                  <a:pt x="1364" y="35707"/>
                </a:lnTo>
                <a:lnTo>
                  <a:pt x="2143" y="36923"/>
                </a:lnTo>
                <a:lnTo>
                  <a:pt x="2730" y="35707"/>
                </a:lnTo>
                <a:close/>
              </a:path>
              <a:path w="242570" h="37464">
                <a:moveTo>
                  <a:pt x="239633" y="35707"/>
                </a:moveTo>
                <a:lnTo>
                  <a:pt x="2730" y="35707"/>
                </a:lnTo>
                <a:lnTo>
                  <a:pt x="2143" y="36923"/>
                </a:lnTo>
                <a:lnTo>
                  <a:pt x="242040" y="36923"/>
                </a:lnTo>
                <a:lnTo>
                  <a:pt x="240149" y="36893"/>
                </a:lnTo>
                <a:lnTo>
                  <a:pt x="239633" y="35707"/>
                </a:lnTo>
                <a:close/>
              </a:path>
              <a:path w="242570" h="37464">
                <a:moveTo>
                  <a:pt x="224626" y="1184"/>
                </a:moveTo>
                <a:lnTo>
                  <a:pt x="240149" y="36893"/>
                </a:lnTo>
                <a:lnTo>
                  <a:pt x="240941" y="35707"/>
                </a:lnTo>
                <a:lnTo>
                  <a:pt x="241511" y="35707"/>
                </a:lnTo>
                <a:lnTo>
                  <a:pt x="226726" y="1700"/>
                </a:lnTo>
                <a:lnTo>
                  <a:pt x="225418" y="1700"/>
                </a:lnTo>
                <a:lnTo>
                  <a:pt x="224626" y="1184"/>
                </a:lnTo>
                <a:close/>
              </a:path>
              <a:path w="242570" h="37464">
                <a:moveTo>
                  <a:pt x="241511" y="35707"/>
                </a:moveTo>
                <a:lnTo>
                  <a:pt x="240941" y="35707"/>
                </a:lnTo>
                <a:lnTo>
                  <a:pt x="240149" y="36893"/>
                </a:lnTo>
                <a:lnTo>
                  <a:pt x="242027" y="36893"/>
                </a:lnTo>
                <a:lnTo>
                  <a:pt x="241511" y="35707"/>
                </a:lnTo>
                <a:close/>
              </a:path>
              <a:path w="242570" h="37464">
                <a:moveTo>
                  <a:pt x="19378" y="1214"/>
                </a:moveTo>
                <a:lnTo>
                  <a:pt x="18599" y="1700"/>
                </a:lnTo>
                <a:lnTo>
                  <a:pt x="19144" y="1700"/>
                </a:lnTo>
                <a:lnTo>
                  <a:pt x="19378" y="1214"/>
                </a:lnTo>
                <a:close/>
              </a:path>
              <a:path w="242570" h="37464">
                <a:moveTo>
                  <a:pt x="224639" y="1214"/>
                </a:moveTo>
                <a:lnTo>
                  <a:pt x="19378" y="1214"/>
                </a:lnTo>
                <a:lnTo>
                  <a:pt x="19144" y="1700"/>
                </a:lnTo>
                <a:lnTo>
                  <a:pt x="224850" y="1700"/>
                </a:lnTo>
                <a:lnTo>
                  <a:pt x="224639" y="1214"/>
                </a:lnTo>
                <a:close/>
              </a:path>
              <a:path w="242570" h="37464">
                <a:moveTo>
                  <a:pt x="226502" y="1184"/>
                </a:moveTo>
                <a:lnTo>
                  <a:pt x="224626" y="1184"/>
                </a:lnTo>
                <a:lnTo>
                  <a:pt x="225418" y="1700"/>
                </a:lnTo>
                <a:lnTo>
                  <a:pt x="226726" y="1700"/>
                </a:lnTo>
                <a:lnTo>
                  <a:pt x="226502" y="1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449043" y="361742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32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449905" y="3618272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7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564520" y="402977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722" y="0"/>
                </a:moveTo>
                <a:lnTo>
                  <a:pt x="0" y="0"/>
                </a:lnTo>
                <a:lnTo>
                  <a:pt x="0" y="1700"/>
                </a:lnTo>
                <a:lnTo>
                  <a:pt x="1722" y="1700"/>
                </a:lnTo>
                <a:lnTo>
                  <a:pt x="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566242" y="403062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9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766168" y="402977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700"/>
                </a:moveTo>
                <a:lnTo>
                  <a:pt x="1722" y="1700"/>
                </a:lnTo>
                <a:lnTo>
                  <a:pt x="1722" y="0"/>
                </a:lnTo>
                <a:lnTo>
                  <a:pt x="0" y="0"/>
                </a:lnTo>
                <a:lnTo>
                  <a:pt x="0" y="1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549007" y="4066329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4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640323" y="4800600"/>
            <a:ext cx="475615" cy="107314"/>
          </a:xfrm>
          <a:custGeom>
            <a:avLst/>
            <a:gdLst/>
            <a:ahLst/>
            <a:cxnLst/>
            <a:rect l="l" t="t" r="r" b="b"/>
            <a:pathLst>
              <a:path w="475614" h="107314">
                <a:moveTo>
                  <a:pt x="471093" y="106046"/>
                </a:moveTo>
                <a:lnTo>
                  <a:pt x="4168" y="106046"/>
                </a:lnTo>
                <a:lnTo>
                  <a:pt x="5211" y="107076"/>
                </a:lnTo>
                <a:lnTo>
                  <a:pt x="470051" y="107076"/>
                </a:lnTo>
                <a:lnTo>
                  <a:pt x="471093" y="106046"/>
                </a:lnTo>
                <a:close/>
              </a:path>
              <a:path w="475614" h="107314">
                <a:moveTo>
                  <a:pt x="472136" y="1022"/>
                </a:moveTo>
                <a:lnTo>
                  <a:pt x="3126" y="1022"/>
                </a:lnTo>
                <a:lnTo>
                  <a:pt x="1042" y="3089"/>
                </a:lnTo>
                <a:lnTo>
                  <a:pt x="1042" y="4111"/>
                </a:lnTo>
                <a:lnTo>
                  <a:pt x="0" y="5145"/>
                </a:lnTo>
                <a:lnTo>
                  <a:pt x="0" y="101927"/>
                </a:lnTo>
                <a:lnTo>
                  <a:pt x="1042" y="102956"/>
                </a:lnTo>
                <a:lnTo>
                  <a:pt x="1042" y="103987"/>
                </a:lnTo>
                <a:lnTo>
                  <a:pt x="3126" y="106046"/>
                </a:lnTo>
                <a:lnTo>
                  <a:pt x="472136" y="106046"/>
                </a:lnTo>
                <a:lnTo>
                  <a:pt x="474220" y="103987"/>
                </a:lnTo>
                <a:lnTo>
                  <a:pt x="474220" y="102956"/>
                </a:lnTo>
                <a:lnTo>
                  <a:pt x="475262" y="101927"/>
                </a:lnTo>
                <a:lnTo>
                  <a:pt x="475262" y="5145"/>
                </a:lnTo>
                <a:lnTo>
                  <a:pt x="474220" y="4111"/>
                </a:lnTo>
                <a:lnTo>
                  <a:pt x="474220" y="3089"/>
                </a:lnTo>
                <a:lnTo>
                  <a:pt x="472136" y="1022"/>
                </a:lnTo>
                <a:close/>
              </a:path>
              <a:path w="475614" h="107314">
                <a:moveTo>
                  <a:pt x="470051" y="0"/>
                </a:moveTo>
                <a:lnTo>
                  <a:pt x="5211" y="0"/>
                </a:lnTo>
                <a:lnTo>
                  <a:pt x="4168" y="1022"/>
                </a:lnTo>
                <a:lnTo>
                  <a:pt x="471093" y="1022"/>
                </a:lnTo>
                <a:lnTo>
                  <a:pt x="470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109333" y="480060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168" y="2055"/>
                </a:moveTo>
                <a:lnTo>
                  <a:pt x="4168" y="3089"/>
                </a:lnTo>
                <a:lnTo>
                  <a:pt x="5211" y="4111"/>
                </a:lnTo>
                <a:lnTo>
                  <a:pt x="5211" y="6167"/>
                </a:lnTo>
                <a:lnTo>
                  <a:pt x="6253" y="6167"/>
                </a:lnTo>
                <a:lnTo>
                  <a:pt x="6253" y="4111"/>
                </a:lnTo>
                <a:lnTo>
                  <a:pt x="4168" y="2055"/>
                </a:lnTo>
                <a:close/>
              </a:path>
              <a:path w="6350" h="6350">
                <a:moveTo>
                  <a:pt x="2084" y="0"/>
                </a:moveTo>
                <a:lnTo>
                  <a:pt x="0" y="0"/>
                </a:lnTo>
                <a:lnTo>
                  <a:pt x="1042" y="1022"/>
                </a:lnTo>
                <a:lnTo>
                  <a:pt x="2084" y="1022"/>
                </a:lnTo>
                <a:lnTo>
                  <a:pt x="3126" y="2055"/>
                </a:lnTo>
                <a:lnTo>
                  <a:pt x="4168" y="2055"/>
                </a:lnTo>
                <a:lnTo>
                  <a:pt x="2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15065" y="480677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49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10375" y="490149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084" y="5148"/>
                </a:moveTo>
                <a:lnTo>
                  <a:pt x="1042" y="5148"/>
                </a:lnTo>
                <a:lnTo>
                  <a:pt x="0" y="6178"/>
                </a:lnTo>
                <a:lnTo>
                  <a:pt x="1042" y="6178"/>
                </a:lnTo>
                <a:lnTo>
                  <a:pt x="2084" y="5148"/>
                </a:lnTo>
                <a:close/>
              </a:path>
              <a:path w="5714" h="6350">
                <a:moveTo>
                  <a:pt x="3126" y="4118"/>
                </a:moveTo>
                <a:lnTo>
                  <a:pt x="2605" y="4633"/>
                </a:lnTo>
                <a:lnTo>
                  <a:pt x="3126" y="4119"/>
                </a:lnTo>
                <a:close/>
              </a:path>
              <a:path w="5714" h="6350">
                <a:moveTo>
                  <a:pt x="5211" y="0"/>
                </a:moveTo>
                <a:lnTo>
                  <a:pt x="4168" y="0"/>
                </a:lnTo>
                <a:lnTo>
                  <a:pt x="4168" y="2059"/>
                </a:lnTo>
                <a:lnTo>
                  <a:pt x="3126" y="3089"/>
                </a:lnTo>
                <a:lnTo>
                  <a:pt x="3126" y="4118"/>
                </a:lnTo>
                <a:lnTo>
                  <a:pt x="4168" y="3089"/>
                </a:lnTo>
                <a:lnTo>
                  <a:pt x="5211" y="3089"/>
                </a:lnTo>
                <a:lnTo>
                  <a:pt x="5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40323" y="490149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8" y="5148"/>
                </a:moveTo>
                <a:lnTo>
                  <a:pt x="3126" y="5148"/>
                </a:lnTo>
                <a:lnTo>
                  <a:pt x="4168" y="6178"/>
                </a:lnTo>
                <a:lnTo>
                  <a:pt x="5211" y="6178"/>
                </a:lnTo>
                <a:lnTo>
                  <a:pt x="4168" y="5148"/>
                </a:lnTo>
                <a:close/>
              </a:path>
              <a:path w="5714" h="6350">
                <a:moveTo>
                  <a:pt x="1042" y="3089"/>
                </a:moveTo>
                <a:lnTo>
                  <a:pt x="3126" y="5148"/>
                </a:lnTo>
                <a:lnTo>
                  <a:pt x="1042" y="3089"/>
                </a:lnTo>
                <a:close/>
              </a:path>
              <a:path w="5714" h="6350">
                <a:moveTo>
                  <a:pt x="0" y="0"/>
                </a:moveTo>
                <a:lnTo>
                  <a:pt x="0" y="3089"/>
                </a:lnTo>
                <a:lnTo>
                  <a:pt x="1042" y="3089"/>
                </a:lnTo>
                <a:lnTo>
                  <a:pt x="1042" y="10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40323" y="480060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084" y="2055"/>
                </a:moveTo>
                <a:lnTo>
                  <a:pt x="0" y="4111"/>
                </a:lnTo>
                <a:lnTo>
                  <a:pt x="0" y="6167"/>
                </a:lnTo>
                <a:lnTo>
                  <a:pt x="1042" y="5145"/>
                </a:lnTo>
                <a:lnTo>
                  <a:pt x="1042" y="3089"/>
                </a:lnTo>
                <a:lnTo>
                  <a:pt x="2084" y="2055"/>
                </a:lnTo>
                <a:close/>
              </a:path>
              <a:path w="6350" h="6350">
                <a:moveTo>
                  <a:pt x="6253" y="0"/>
                </a:moveTo>
                <a:lnTo>
                  <a:pt x="4168" y="0"/>
                </a:lnTo>
                <a:lnTo>
                  <a:pt x="2084" y="2055"/>
                </a:lnTo>
                <a:lnTo>
                  <a:pt x="3126" y="2055"/>
                </a:lnTo>
                <a:lnTo>
                  <a:pt x="4168" y="1022"/>
                </a:lnTo>
                <a:lnTo>
                  <a:pt x="5211" y="1022"/>
                </a:lnTo>
                <a:lnTo>
                  <a:pt x="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640323" y="4845904"/>
            <a:ext cx="475615" cy="107314"/>
          </a:xfrm>
          <a:custGeom>
            <a:avLst/>
            <a:gdLst/>
            <a:ahLst/>
            <a:cxnLst/>
            <a:rect l="l" t="t" r="r" b="b"/>
            <a:pathLst>
              <a:path w="475614" h="107314">
                <a:moveTo>
                  <a:pt x="471093" y="106046"/>
                </a:moveTo>
                <a:lnTo>
                  <a:pt x="4168" y="106046"/>
                </a:lnTo>
                <a:lnTo>
                  <a:pt x="5211" y="107075"/>
                </a:lnTo>
                <a:lnTo>
                  <a:pt x="470051" y="107075"/>
                </a:lnTo>
                <a:lnTo>
                  <a:pt x="471093" y="106046"/>
                </a:lnTo>
                <a:close/>
              </a:path>
              <a:path w="475614" h="107314">
                <a:moveTo>
                  <a:pt x="472136" y="1022"/>
                </a:moveTo>
                <a:lnTo>
                  <a:pt x="3126" y="1022"/>
                </a:lnTo>
                <a:lnTo>
                  <a:pt x="1042" y="3089"/>
                </a:lnTo>
                <a:lnTo>
                  <a:pt x="1042" y="4113"/>
                </a:lnTo>
                <a:lnTo>
                  <a:pt x="0" y="5142"/>
                </a:lnTo>
                <a:lnTo>
                  <a:pt x="0" y="101927"/>
                </a:lnTo>
                <a:lnTo>
                  <a:pt x="1042" y="102957"/>
                </a:lnTo>
                <a:lnTo>
                  <a:pt x="1042" y="103986"/>
                </a:lnTo>
                <a:lnTo>
                  <a:pt x="3126" y="106046"/>
                </a:lnTo>
                <a:lnTo>
                  <a:pt x="472136" y="106046"/>
                </a:lnTo>
                <a:lnTo>
                  <a:pt x="474220" y="103986"/>
                </a:lnTo>
                <a:lnTo>
                  <a:pt x="474220" y="102957"/>
                </a:lnTo>
                <a:lnTo>
                  <a:pt x="475262" y="101927"/>
                </a:lnTo>
                <a:lnTo>
                  <a:pt x="475262" y="5142"/>
                </a:lnTo>
                <a:lnTo>
                  <a:pt x="474220" y="4113"/>
                </a:lnTo>
                <a:lnTo>
                  <a:pt x="474220" y="3089"/>
                </a:lnTo>
                <a:lnTo>
                  <a:pt x="472136" y="1022"/>
                </a:lnTo>
                <a:close/>
              </a:path>
              <a:path w="475614" h="107314">
                <a:moveTo>
                  <a:pt x="470051" y="0"/>
                </a:moveTo>
                <a:lnTo>
                  <a:pt x="5211" y="0"/>
                </a:lnTo>
                <a:lnTo>
                  <a:pt x="4168" y="1022"/>
                </a:lnTo>
                <a:lnTo>
                  <a:pt x="471093" y="1022"/>
                </a:lnTo>
                <a:lnTo>
                  <a:pt x="470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110375" y="4845904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126" y="2059"/>
                </a:moveTo>
                <a:lnTo>
                  <a:pt x="3126" y="3089"/>
                </a:lnTo>
                <a:lnTo>
                  <a:pt x="4168" y="4113"/>
                </a:lnTo>
                <a:lnTo>
                  <a:pt x="4168" y="6173"/>
                </a:lnTo>
                <a:lnTo>
                  <a:pt x="5211" y="6173"/>
                </a:lnTo>
                <a:lnTo>
                  <a:pt x="5211" y="3089"/>
                </a:lnTo>
                <a:lnTo>
                  <a:pt x="4168" y="3089"/>
                </a:lnTo>
                <a:lnTo>
                  <a:pt x="3126" y="2059"/>
                </a:lnTo>
                <a:close/>
              </a:path>
              <a:path w="5714" h="6350">
                <a:moveTo>
                  <a:pt x="2084" y="1022"/>
                </a:moveTo>
                <a:lnTo>
                  <a:pt x="3126" y="2059"/>
                </a:lnTo>
                <a:lnTo>
                  <a:pt x="2084" y="1022"/>
                </a:lnTo>
                <a:close/>
              </a:path>
              <a:path w="5714" h="6350">
                <a:moveTo>
                  <a:pt x="1042" y="0"/>
                </a:moveTo>
                <a:lnTo>
                  <a:pt x="0" y="0"/>
                </a:lnTo>
                <a:lnTo>
                  <a:pt x="1042" y="1022"/>
                </a:lnTo>
                <a:lnTo>
                  <a:pt x="2077" y="1022"/>
                </a:lnTo>
                <a:lnTo>
                  <a:pt x="1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115065" y="493403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7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09333" y="4945772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4168" y="5148"/>
                </a:moveTo>
                <a:lnTo>
                  <a:pt x="3126" y="5148"/>
                </a:lnTo>
                <a:lnTo>
                  <a:pt x="2084" y="6177"/>
                </a:lnTo>
                <a:lnTo>
                  <a:pt x="0" y="6177"/>
                </a:lnTo>
                <a:lnTo>
                  <a:pt x="0" y="7207"/>
                </a:lnTo>
                <a:lnTo>
                  <a:pt x="2084" y="7207"/>
                </a:lnTo>
                <a:lnTo>
                  <a:pt x="4168" y="5148"/>
                </a:lnTo>
                <a:close/>
              </a:path>
              <a:path w="6350" h="7620">
                <a:moveTo>
                  <a:pt x="4168" y="5148"/>
                </a:moveTo>
                <a:close/>
              </a:path>
              <a:path w="6350" h="7620">
                <a:moveTo>
                  <a:pt x="6253" y="0"/>
                </a:moveTo>
                <a:lnTo>
                  <a:pt x="5211" y="0"/>
                </a:lnTo>
                <a:lnTo>
                  <a:pt x="5211" y="3088"/>
                </a:lnTo>
                <a:lnTo>
                  <a:pt x="4168" y="4118"/>
                </a:lnTo>
                <a:lnTo>
                  <a:pt x="4168" y="5148"/>
                </a:lnTo>
                <a:lnTo>
                  <a:pt x="6253" y="3088"/>
                </a:lnTo>
                <a:lnTo>
                  <a:pt x="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646577" y="4952465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4">
                <a:moveTo>
                  <a:pt x="0" y="0"/>
                </a:moveTo>
                <a:lnTo>
                  <a:pt x="4627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640323" y="4945772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126" y="5148"/>
                </a:moveTo>
                <a:lnTo>
                  <a:pt x="2084" y="5148"/>
                </a:lnTo>
                <a:lnTo>
                  <a:pt x="4168" y="7207"/>
                </a:lnTo>
                <a:lnTo>
                  <a:pt x="6253" y="7207"/>
                </a:lnTo>
                <a:lnTo>
                  <a:pt x="6253" y="6177"/>
                </a:lnTo>
                <a:lnTo>
                  <a:pt x="4168" y="6177"/>
                </a:lnTo>
                <a:lnTo>
                  <a:pt x="3126" y="5148"/>
                </a:lnTo>
                <a:close/>
              </a:path>
              <a:path w="6350" h="7620">
                <a:moveTo>
                  <a:pt x="1042" y="4118"/>
                </a:moveTo>
                <a:lnTo>
                  <a:pt x="2084" y="5148"/>
                </a:lnTo>
                <a:lnTo>
                  <a:pt x="1042" y="4118"/>
                </a:lnTo>
                <a:close/>
              </a:path>
              <a:path w="6350" h="7620">
                <a:moveTo>
                  <a:pt x="0" y="0"/>
                </a:moveTo>
                <a:lnTo>
                  <a:pt x="0" y="3088"/>
                </a:lnTo>
                <a:lnTo>
                  <a:pt x="1042" y="4118"/>
                </a:lnTo>
                <a:lnTo>
                  <a:pt x="1042" y="20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40323" y="4845904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042" y="3089"/>
                </a:moveTo>
                <a:lnTo>
                  <a:pt x="0" y="3089"/>
                </a:lnTo>
                <a:lnTo>
                  <a:pt x="0" y="6173"/>
                </a:lnTo>
                <a:lnTo>
                  <a:pt x="1042" y="5142"/>
                </a:lnTo>
                <a:lnTo>
                  <a:pt x="1042" y="3089"/>
                </a:lnTo>
                <a:close/>
              </a:path>
              <a:path w="5714" h="6350">
                <a:moveTo>
                  <a:pt x="5211" y="0"/>
                </a:moveTo>
                <a:lnTo>
                  <a:pt x="4168" y="0"/>
                </a:lnTo>
                <a:lnTo>
                  <a:pt x="3133" y="1022"/>
                </a:lnTo>
                <a:lnTo>
                  <a:pt x="4168" y="1022"/>
                </a:lnTo>
                <a:lnTo>
                  <a:pt x="5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42703" y="4937826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50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41366" y="4935930"/>
            <a:ext cx="473709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0" y="0"/>
                </a:moveTo>
                <a:lnTo>
                  <a:pt x="47317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40545" y="4934665"/>
            <a:ext cx="474980" cy="0"/>
          </a:xfrm>
          <a:custGeom>
            <a:avLst/>
            <a:gdLst/>
            <a:ahLst/>
            <a:cxnLst/>
            <a:rect l="l" t="t" r="r" b="b"/>
            <a:pathLst>
              <a:path w="474979">
                <a:moveTo>
                  <a:pt x="0" y="0"/>
                </a:moveTo>
                <a:lnTo>
                  <a:pt x="47481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640323" y="4841730"/>
            <a:ext cx="475615" cy="92710"/>
          </a:xfrm>
          <a:custGeom>
            <a:avLst/>
            <a:gdLst/>
            <a:ahLst/>
            <a:cxnLst/>
            <a:rect l="l" t="t" r="r" b="b"/>
            <a:pathLst>
              <a:path w="475614" h="92710">
                <a:moveTo>
                  <a:pt x="0" y="92303"/>
                </a:moveTo>
                <a:lnTo>
                  <a:pt x="475262" y="92303"/>
                </a:lnTo>
                <a:lnTo>
                  <a:pt x="475262" y="0"/>
                </a:lnTo>
                <a:lnTo>
                  <a:pt x="0" y="0"/>
                </a:lnTo>
                <a:lnTo>
                  <a:pt x="0" y="92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640991" y="4840465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392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641491" y="4838569"/>
            <a:ext cx="473075" cy="0"/>
          </a:xfrm>
          <a:custGeom>
            <a:avLst/>
            <a:gdLst/>
            <a:ahLst/>
            <a:cxnLst/>
            <a:rect l="l" t="t" r="r" b="b"/>
            <a:pathLst>
              <a:path w="473075">
                <a:moveTo>
                  <a:pt x="0" y="0"/>
                </a:moveTo>
                <a:lnTo>
                  <a:pt x="47292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643450" y="4837148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900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46577" y="4836122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4">
                <a:moveTo>
                  <a:pt x="0" y="0"/>
                </a:moveTo>
                <a:lnTo>
                  <a:pt x="4627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109333" y="483560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126" y="1033"/>
                </a:moveTo>
                <a:lnTo>
                  <a:pt x="2084" y="1033"/>
                </a:lnTo>
                <a:lnTo>
                  <a:pt x="5211" y="4122"/>
                </a:lnTo>
                <a:lnTo>
                  <a:pt x="5211" y="6178"/>
                </a:lnTo>
                <a:lnTo>
                  <a:pt x="6253" y="6178"/>
                </a:lnTo>
                <a:lnTo>
                  <a:pt x="6253" y="4122"/>
                </a:lnTo>
                <a:lnTo>
                  <a:pt x="3126" y="1033"/>
                </a:lnTo>
                <a:close/>
              </a:path>
              <a:path w="6350" h="6350">
                <a:moveTo>
                  <a:pt x="1042" y="0"/>
                </a:moveTo>
                <a:lnTo>
                  <a:pt x="0" y="0"/>
                </a:lnTo>
                <a:lnTo>
                  <a:pt x="0" y="1033"/>
                </a:lnTo>
                <a:lnTo>
                  <a:pt x="2084" y="1033"/>
                </a:lnTo>
                <a:lnTo>
                  <a:pt x="1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15065" y="484178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110375" y="493341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084" y="5148"/>
                </a:moveTo>
                <a:lnTo>
                  <a:pt x="1042" y="5148"/>
                </a:lnTo>
                <a:lnTo>
                  <a:pt x="0" y="6178"/>
                </a:lnTo>
                <a:lnTo>
                  <a:pt x="1042" y="6178"/>
                </a:lnTo>
                <a:lnTo>
                  <a:pt x="2084" y="5148"/>
                </a:lnTo>
                <a:close/>
              </a:path>
              <a:path w="5714" h="6350">
                <a:moveTo>
                  <a:pt x="5211" y="0"/>
                </a:moveTo>
                <a:lnTo>
                  <a:pt x="4168" y="0"/>
                </a:lnTo>
                <a:lnTo>
                  <a:pt x="4168" y="2060"/>
                </a:lnTo>
                <a:lnTo>
                  <a:pt x="3126" y="3089"/>
                </a:lnTo>
                <a:lnTo>
                  <a:pt x="3126" y="4119"/>
                </a:lnTo>
                <a:lnTo>
                  <a:pt x="2084" y="5148"/>
                </a:lnTo>
                <a:lnTo>
                  <a:pt x="3126" y="5148"/>
                </a:lnTo>
                <a:lnTo>
                  <a:pt x="5211" y="3089"/>
                </a:lnTo>
                <a:lnTo>
                  <a:pt x="5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640323" y="493341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4168" y="5148"/>
                </a:moveTo>
                <a:lnTo>
                  <a:pt x="3126" y="5148"/>
                </a:lnTo>
                <a:lnTo>
                  <a:pt x="4168" y="6178"/>
                </a:lnTo>
                <a:lnTo>
                  <a:pt x="5211" y="6178"/>
                </a:lnTo>
                <a:lnTo>
                  <a:pt x="4168" y="5148"/>
                </a:lnTo>
                <a:close/>
              </a:path>
              <a:path w="5714" h="6350">
                <a:moveTo>
                  <a:pt x="0" y="0"/>
                </a:moveTo>
                <a:lnTo>
                  <a:pt x="0" y="3089"/>
                </a:lnTo>
                <a:lnTo>
                  <a:pt x="2084" y="5148"/>
                </a:lnTo>
                <a:lnTo>
                  <a:pt x="3126" y="5148"/>
                </a:lnTo>
                <a:lnTo>
                  <a:pt x="1042" y="3089"/>
                </a:lnTo>
                <a:lnTo>
                  <a:pt x="1042" y="10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640323" y="483560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042" y="3092"/>
                </a:moveTo>
                <a:lnTo>
                  <a:pt x="0" y="4122"/>
                </a:lnTo>
                <a:lnTo>
                  <a:pt x="0" y="6178"/>
                </a:lnTo>
                <a:lnTo>
                  <a:pt x="1042" y="6178"/>
                </a:lnTo>
                <a:lnTo>
                  <a:pt x="1042" y="3092"/>
                </a:lnTo>
                <a:close/>
              </a:path>
              <a:path w="6350" h="6350">
                <a:moveTo>
                  <a:pt x="4168" y="1033"/>
                </a:moveTo>
                <a:lnTo>
                  <a:pt x="3126" y="1033"/>
                </a:lnTo>
                <a:lnTo>
                  <a:pt x="1045" y="3089"/>
                </a:lnTo>
                <a:lnTo>
                  <a:pt x="2084" y="3089"/>
                </a:lnTo>
                <a:lnTo>
                  <a:pt x="4168" y="1033"/>
                </a:lnTo>
                <a:close/>
              </a:path>
              <a:path w="6350" h="6350">
                <a:moveTo>
                  <a:pt x="6253" y="0"/>
                </a:moveTo>
                <a:lnTo>
                  <a:pt x="5211" y="0"/>
                </a:lnTo>
                <a:lnTo>
                  <a:pt x="4168" y="1033"/>
                </a:lnTo>
                <a:lnTo>
                  <a:pt x="6253" y="1033"/>
                </a:lnTo>
                <a:lnTo>
                  <a:pt x="6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658042" y="4840748"/>
            <a:ext cx="335915" cy="77470"/>
          </a:xfrm>
          <a:custGeom>
            <a:avLst/>
            <a:gdLst/>
            <a:ahLst/>
            <a:cxnLst/>
            <a:rect l="l" t="t" r="r" b="b"/>
            <a:pathLst>
              <a:path w="335914" h="77470">
                <a:moveTo>
                  <a:pt x="334560" y="5155"/>
                </a:moveTo>
                <a:lnTo>
                  <a:pt x="1042" y="5155"/>
                </a:lnTo>
                <a:lnTo>
                  <a:pt x="1042" y="6178"/>
                </a:lnTo>
                <a:lnTo>
                  <a:pt x="0" y="7211"/>
                </a:lnTo>
                <a:lnTo>
                  <a:pt x="0" y="75164"/>
                </a:lnTo>
                <a:lnTo>
                  <a:pt x="1042" y="75164"/>
                </a:lnTo>
                <a:lnTo>
                  <a:pt x="1042" y="77224"/>
                </a:lnTo>
                <a:lnTo>
                  <a:pt x="334560" y="77224"/>
                </a:lnTo>
                <a:lnTo>
                  <a:pt x="334560" y="76194"/>
                </a:lnTo>
                <a:lnTo>
                  <a:pt x="335602" y="76194"/>
                </a:lnTo>
                <a:lnTo>
                  <a:pt x="335602" y="6178"/>
                </a:lnTo>
                <a:lnTo>
                  <a:pt x="334560" y="6178"/>
                </a:lnTo>
                <a:lnTo>
                  <a:pt x="334560" y="5155"/>
                </a:lnTo>
                <a:close/>
              </a:path>
              <a:path w="335914" h="77470">
                <a:moveTo>
                  <a:pt x="21887" y="0"/>
                </a:moveTo>
                <a:lnTo>
                  <a:pt x="4168" y="0"/>
                </a:lnTo>
                <a:lnTo>
                  <a:pt x="3126" y="1033"/>
                </a:lnTo>
                <a:lnTo>
                  <a:pt x="2084" y="5155"/>
                </a:lnTo>
                <a:lnTo>
                  <a:pt x="22929" y="5155"/>
                </a:lnTo>
                <a:lnTo>
                  <a:pt x="21887" y="1033"/>
                </a:lnTo>
                <a:lnTo>
                  <a:pt x="21887" y="0"/>
                </a:lnTo>
                <a:close/>
              </a:path>
              <a:path w="335914" h="77470">
                <a:moveTo>
                  <a:pt x="43774" y="0"/>
                </a:moveTo>
                <a:lnTo>
                  <a:pt x="26056" y="0"/>
                </a:lnTo>
                <a:lnTo>
                  <a:pt x="26056" y="1033"/>
                </a:lnTo>
                <a:lnTo>
                  <a:pt x="25013" y="1033"/>
                </a:lnTo>
                <a:lnTo>
                  <a:pt x="23971" y="5155"/>
                </a:lnTo>
                <a:lnTo>
                  <a:pt x="44816" y="5155"/>
                </a:lnTo>
                <a:lnTo>
                  <a:pt x="43774" y="1033"/>
                </a:lnTo>
                <a:lnTo>
                  <a:pt x="43774" y="0"/>
                </a:lnTo>
                <a:close/>
              </a:path>
              <a:path w="335914" h="77470">
                <a:moveTo>
                  <a:pt x="65661" y="0"/>
                </a:moveTo>
                <a:lnTo>
                  <a:pt x="47943" y="0"/>
                </a:lnTo>
                <a:lnTo>
                  <a:pt x="47943" y="1033"/>
                </a:lnTo>
                <a:lnTo>
                  <a:pt x="46900" y="1033"/>
                </a:lnTo>
                <a:lnTo>
                  <a:pt x="46900" y="5155"/>
                </a:lnTo>
                <a:lnTo>
                  <a:pt x="66703" y="5155"/>
                </a:lnTo>
                <a:lnTo>
                  <a:pt x="65661" y="1033"/>
                </a:lnTo>
                <a:lnTo>
                  <a:pt x="65661" y="0"/>
                </a:lnTo>
                <a:close/>
              </a:path>
              <a:path w="335914" h="77470">
                <a:moveTo>
                  <a:pt x="87548" y="0"/>
                </a:moveTo>
                <a:lnTo>
                  <a:pt x="69830" y="0"/>
                </a:lnTo>
                <a:lnTo>
                  <a:pt x="69830" y="1033"/>
                </a:lnTo>
                <a:lnTo>
                  <a:pt x="68788" y="5155"/>
                </a:lnTo>
                <a:lnTo>
                  <a:pt x="89632" y="5155"/>
                </a:lnTo>
                <a:lnTo>
                  <a:pt x="88590" y="1033"/>
                </a:lnTo>
                <a:lnTo>
                  <a:pt x="87548" y="1033"/>
                </a:lnTo>
                <a:lnTo>
                  <a:pt x="87548" y="0"/>
                </a:lnTo>
                <a:close/>
              </a:path>
              <a:path w="335914" h="77470">
                <a:moveTo>
                  <a:pt x="109435" y="0"/>
                </a:moveTo>
                <a:lnTo>
                  <a:pt x="91717" y="0"/>
                </a:lnTo>
                <a:lnTo>
                  <a:pt x="91717" y="1033"/>
                </a:lnTo>
                <a:lnTo>
                  <a:pt x="90675" y="5155"/>
                </a:lnTo>
                <a:lnTo>
                  <a:pt x="111520" y="5155"/>
                </a:lnTo>
                <a:lnTo>
                  <a:pt x="110477" y="1033"/>
                </a:lnTo>
                <a:lnTo>
                  <a:pt x="109435" y="0"/>
                </a:lnTo>
                <a:close/>
              </a:path>
              <a:path w="335914" h="77470">
                <a:moveTo>
                  <a:pt x="131322" y="0"/>
                </a:moveTo>
                <a:lnTo>
                  <a:pt x="113604" y="0"/>
                </a:lnTo>
                <a:lnTo>
                  <a:pt x="113604" y="1033"/>
                </a:lnTo>
                <a:lnTo>
                  <a:pt x="112562" y="5155"/>
                </a:lnTo>
                <a:lnTo>
                  <a:pt x="133407" y="5155"/>
                </a:lnTo>
                <a:lnTo>
                  <a:pt x="132364" y="1033"/>
                </a:lnTo>
                <a:lnTo>
                  <a:pt x="131322" y="0"/>
                </a:lnTo>
                <a:close/>
              </a:path>
              <a:path w="335914" h="77470">
                <a:moveTo>
                  <a:pt x="154252" y="0"/>
                </a:moveTo>
                <a:lnTo>
                  <a:pt x="135491" y="0"/>
                </a:lnTo>
                <a:lnTo>
                  <a:pt x="135491" y="1033"/>
                </a:lnTo>
                <a:lnTo>
                  <a:pt x="134449" y="5155"/>
                </a:lnTo>
                <a:lnTo>
                  <a:pt x="155294" y="5155"/>
                </a:lnTo>
                <a:lnTo>
                  <a:pt x="154252" y="1033"/>
                </a:lnTo>
                <a:lnTo>
                  <a:pt x="154252" y="0"/>
                </a:lnTo>
                <a:close/>
              </a:path>
              <a:path w="335914" h="77470">
                <a:moveTo>
                  <a:pt x="176139" y="0"/>
                </a:moveTo>
                <a:lnTo>
                  <a:pt x="157378" y="0"/>
                </a:lnTo>
                <a:lnTo>
                  <a:pt x="157378" y="1033"/>
                </a:lnTo>
                <a:lnTo>
                  <a:pt x="156336" y="5155"/>
                </a:lnTo>
                <a:lnTo>
                  <a:pt x="177181" y="5155"/>
                </a:lnTo>
                <a:lnTo>
                  <a:pt x="176139" y="1033"/>
                </a:lnTo>
                <a:lnTo>
                  <a:pt x="176139" y="0"/>
                </a:lnTo>
                <a:close/>
              </a:path>
              <a:path w="335914" h="77470">
                <a:moveTo>
                  <a:pt x="198026" y="0"/>
                </a:moveTo>
                <a:lnTo>
                  <a:pt x="180308" y="0"/>
                </a:lnTo>
                <a:lnTo>
                  <a:pt x="179265" y="1033"/>
                </a:lnTo>
                <a:lnTo>
                  <a:pt x="178223" y="5155"/>
                </a:lnTo>
                <a:lnTo>
                  <a:pt x="199068" y="5155"/>
                </a:lnTo>
                <a:lnTo>
                  <a:pt x="198026" y="1033"/>
                </a:lnTo>
                <a:lnTo>
                  <a:pt x="198026" y="0"/>
                </a:lnTo>
                <a:close/>
              </a:path>
              <a:path w="335914" h="77470">
                <a:moveTo>
                  <a:pt x="219913" y="0"/>
                </a:moveTo>
                <a:lnTo>
                  <a:pt x="201152" y="0"/>
                </a:lnTo>
                <a:lnTo>
                  <a:pt x="201152" y="1033"/>
                </a:lnTo>
                <a:lnTo>
                  <a:pt x="200110" y="5155"/>
                </a:lnTo>
                <a:lnTo>
                  <a:pt x="220955" y="5155"/>
                </a:lnTo>
                <a:lnTo>
                  <a:pt x="219913" y="1033"/>
                </a:lnTo>
                <a:lnTo>
                  <a:pt x="219913" y="0"/>
                </a:lnTo>
                <a:close/>
              </a:path>
              <a:path w="335914" h="77470">
                <a:moveTo>
                  <a:pt x="241800" y="0"/>
                </a:moveTo>
                <a:lnTo>
                  <a:pt x="224082" y="0"/>
                </a:lnTo>
                <a:lnTo>
                  <a:pt x="223040" y="1033"/>
                </a:lnTo>
                <a:lnTo>
                  <a:pt x="221997" y="5155"/>
                </a:lnTo>
                <a:lnTo>
                  <a:pt x="242842" y="5155"/>
                </a:lnTo>
                <a:lnTo>
                  <a:pt x="241800" y="1033"/>
                </a:lnTo>
                <a:lnTo>
                  <a:pt x="241800" y="0"/>
                </a:lnTo>
                <a:close/>
              </a:path>
              <a:path w="335914" h="77470">
                <a:moveTo>
                  <a:pt x="264729" y="1033"/>
                </a:moveTo>
                <a:lnTo>
                  <a:pt x="244927" y="1033"/>
                </a:lnTo>
                <a:lnTo>
                  <a:pt x="244927" y="5155"/>
                </a:lnTo>
                <a:lnTo>
                  <a:pt x="264729" y="5155"/>
                </a:lnTo>
                <a:lnTo>
                  <a:pt x="264729" y="1033"/>
                </a:lnTo>
                <a:close/>
              </a:path>
              <a:path w="335914" h="77470">
                <a:moveTo>
                  <a:pt x="286616" y="1033"/>
                </a:moveTo>
                <a:lnTo>
                  <a:pt x="266814" y="1033"/>
                </a:lnTo>
                <a:lnTo>
                  <a:pt x="266814" y="5155"/>
                </a:lnTo>
                <a:lnTo>
                  <a:pt x="287659" y="5155"/>
                </a:lnTo>
                <a:lnTo>
                  <a:pt x="286616" y="1033"/>
                </a:lnTo>
                <a:close/>
              </a:path>
              <a:path w="335914" h="77470">
                <a:moveTo>
                  <a:pt x="307461" y="0"/>
                </a:moveTo>
                <a:lnTo>
                  <a:pt x="289743" y="0"/>
                </a:lnTo>
                <a:lnTo>
                  <a:pt x="289743" y="1033"/>
                </a:lnTo>
                <a:lnTo>
                  <a:pt x="288701" y="5155"/>
                </a:lnTo>
                <a:lnTo>
                  <a:pt x="309546" y="5155"/>
                </a:lnTo>
                <a:lnTo>
                  <a:pt x="308504" y="1033"/>
                </a:lnTo>
                <a:lnTo>
                  <a:pt x="307461" y="1033"/>
                </a:lnTo>
                <a:lnTo>
                  <a:pt x="307461" y="0"/>
                </a:lnTo>
                <a:close/>
              </a:path>
              <a:path w="335914" h="77470">
                <a:moveTo>
                  <a:pt x="329348" y="0"/>
                </a:moveTo>
                <a:lnTo>
                  <a:pt x="311630" y="0"/>
                </a:lnTo>
                <a:lnTo>
                  <a:pt x="311630" y="1033"/>
                </a:lnTo>
                <a:lnTo>
                  <a:pt x="310588" y="5155"/>
                </a:lnTo>
                <a:lnTo>
                  <a:pt x="331433" y="5155"/>
                </a:lnTo>
                <a:lnTo>
                  <a:pt x="330391" y="2066"/>
                </a:lnTo>
                <a:lnTo>
                  <a:pt x="329348" y="1033"/>
                </a:lnTo>
                <a:lnTo>
                  <a:pt x="329348" y="0"/>
                </a:lnTo>
                <a:close/>
              </a:path>
              <a:path w="335914" h="77470">
                <a:moveTo>
                  <a:pt x="263687" y="0"/>
                </a:moveTo>
                <a:lnTo>
                  <a:pt x="245969" y="0"/>
                </a:lnTo>
                <a:lnTo>
                  <a:pt x="245969" y="1033"/>
                </a:lnTo>
                <a:lnTo>
                  <a:pt x="263687" y="1033"/>
                </a:lnTo>
                <a:lnTo>
                  <a:pt x="263687" y="0"/>
                </a:lnTo>
                <a:close/>
              </a:path>
              <a:path w="335914" h="77470">
                <a:moveTo>
                  <a:pt x="285574" y="0"/>
                </a:moveTo>
                <a:lnTo>
                  <a:pt x="267856" y="0"/>
                </a:lnTo>
                <a:lnTo>
                  <a:pt x="267856" y="1033"/>
                </a:lnTo>
                <a:lnTo>
                  <a:pt x="285574" y="1033"/>
                </a:lnTo>
                <a:lnTo>
                  <a:pt x="285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006151" y="488219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59" y="0"/>
                </a:lnTo>
              </a:path>
            </a:pathLst>
          </a:custGeom>
          <a:ln w="70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006151" y="4846155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19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008215" y="484489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009278" y="4842994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70">
                <a:moveTo>
                  <a:pt x="0" y="1264"/>
                </a:moveTo>
                <a:lnTo>
                  <a:pt x="19171" y="1264"/>
                </a:lnTo>
                <a:lnTo>
                  <a:pt x="19171" y="0"/>
                </a:lnTo>
                <a:lnTo>
                  <a:pt x="0" y="0"/>
                </a:lnTo>
                <a:lnTo>
                  <a:pt x="0" y="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009735" y="4841730"/>
            <a:ext cx="18415" cy="1270"/>
          </a:xfrm>
          <a:custGeom>
            <a:avLst/>
            <a:gdLst/>
            <a:ahLst/>
            <a:cxnLst/>
            <a:rect l="l" t="t" r="r" b="b"/>
            <a:pathLst>
              <a:path w="18414" h="1270">
                <a:moveTo>
                  <a:pt x="0" y="1264"/>
                </a:moveTo>
                <a:lnTo>
                  <a:pt x="18303" y="1264"/>
                </a:lnTo>
                <a:lnTo>
                  <a:pt x="18303" y="0"/>
                </a:lnTo>
                <a:lnTo>
                  <a:pt x="0" y="0"/>
                </a:lnTo>
                <a:lnTo>
                  <a:pt x="0" y="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031796" y="4842994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70">
                <a:moveTo>
                  <a:pt x="0" y="1264"/>
                </a:moveTo>
                <a:lnTo>
                  <a:pt x="19171" y="1264"/>
                </a:lnTo>
                <a:lnTo>
                  <a:pt x="19171" y="0"/>
                </a:lnTo>
                <a:lnTo>
                  <a:pt x="0" y="0"/>
                </a:lnTo>
                <a:lnTo>
                  <a:pt x="0" y="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032207" y="4841730"/>
            <a:ext cx="18415" cy="1270"/>
          </a:xfrm>
          <a:custGeom>
            <a:avLst/>
            <a:gdLst/>
            <a:ahLst/>
            <a:cxnLst/>
            <a:rect l="l" t="t" r="r" b="b"/>
            <a:pathLst>
              <a:path w="18414" h="1270">
                <a:moveTo>
                  <a:pt x="0" y="1264"/>
                </a:moveTo>
                <a:lnTo>
                  <a:pt x="18303" y="1264"/>
                </a:lnTo>
                <a:lnTo>
                  <a:pt x="18303" y="0"/>
                </a:lnTo>
                <a:lnTo>
                  <a:pt x="0" y="0"/>
                </a:lnTo>
                <a:lnTo>
                  <a:pt x="0" y="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032897" y="4840465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70">
                <a:moveTo>
                  <a:pt x="0" y="1264"/>
                </a:moveTo>
                <a:lnTo>
                  <a:pt x="16337" y="1264"/>
                </a:lnTo>
                <a:lnTo>
                  <a:pt x="16337" y="0"/>
                </a:lnTo>
                <a:lnTo>
                  <a:pt x="0" y="0"/>
                </a:lnTo>
                <a:lnTo>
                  <a:pt x="0" y="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053052" y="4842994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70">
                <a:moveTo>
                  <a:pt x="0" y="1264"/>
                </a:moveTo>
                <a:lnTo>
                  <a:pt x="19171" y="1264"/>
                </a:lnTo>
                <a:lnTo>
                  <a:pt x="19171" y="0"/>
                </a:lnTo>
                <a:lnTo>
                  <a:pt x="0" y="0"/>
                </a:lnTo>
                <a:lnTo>
                  <a:pt x="0" y="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053509" y="4841730"/>
            <a:ext cx="18415" cy="1270"/>
          </a:xfrm>
          <a:custGeom>
            <a:avLst/>
            <a:gdLst/>
            <a:ahLst/>
            <a:cxnLst/>
            <a:rect l="l" t="t" r="r" b="b"/>
            <a:pathLst>
              <a:path w="18414" h="1270">
                <a:moveTo>
                  <a:pt x="0" y="1264"/>
                </a:moveTo>
                <a:lnTo>
                  <a:pt x="18303" y="1264"/>
                </a:lnTo>
                <a:lnTo>
                  <a:pt x="18303" y="0"/>
                </a:lnTo>
                <a:lnTo>
                  <a:pt x="0" y="0"/>
                </a:lnTo>
                <a:lnTo>
                  <a:pt x="0" y="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075570" y="4842994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70">
                <a:moveTo>
                  <a:pt x="0" y="1264"/>
                </a:moveTo>
                <a:lnTo>
                  <a:pt x="19171" y="1264"/>
                </a:lnTo>
                <a:lnTo>
                  <a:pt x="19171" y="0"/>
                </a:lnTo>
                <a:lnTo>
                  <a:pt x="0" y="0"/>
                </a:lnTo>
                <a:lnTo>
                  <a:pt x="0" y="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075981" y="484173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64"/>
                </a:moveTo>
                <a:lnTo>
                  <a:pt x="18760" y="1264"/>
                </a:lnTo>
                <a:lnTo>
                  <a:pt x="18760" y="0"/>
                </a:lnTo>
                <a:lnTo>
                  <a:pt x="0" y="0"/>
                </a:lnTo>
                <a:lnTo>
                  <a:pt x="0" y="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011362" y="4840748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70">
                <a:moveTo>
                  <a:pt x="14591" y="0"/>
                </a:moveTo>
                <a:lnTo>
                  <a:pt x="0" y="0"/>
                </a:lnTo>
                <a:lnTo>
                  <a:pt x="0" y="1033"/>
                </a:lnTo>
                <a:lnTo>
                  <a:pt x="15633" y="1033"/>
                </a:lnTo>
                <a:lnTo>
                  <a:pt x="14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055136" y="4840748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70">
                <a:moveTo>
                  <a:pt x="15633" y="0"/>
                </a:moveTo>
                <a:lnTo>
                  <a:pt x="0" y="0"/>
                </a:lnTo>
                <a:lnTo>
                  <a:pt x="0" y="1033"/>
                </a:lnTo>
                <a:lnTo>
                  <a:pt x="15633" y="1033"/>
                </a:lnTo>
                <a:lnTo>
                  <a:pt x="15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077024" y="4840748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15633" y="0"/>
                </a:moveTo>
                <a:lnTo>
                  <a:pt x="0" y="0"/>
                </a:lnTo>
                <a:lnTo>
                  <a:pt x="0" y="1033"/>
                </a:lnTo>
                <a:lnTo>
                  <a:pt x="16675" y="1033"/>
                </a:lnTo>
                <a:lnTo>
                  <a:pt x="15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658042" y="4839725"/>
            <a:ext cx="335915" cy="78740"/>
          </a:xfrm>
          <a:custGeom>
            <a:avLst/>
            <a:gdLst/>
            <a:ahLst/>
            <a:cxnLst/>
            <a:rect l="l" t="t" r="r" b="b"/>
            <a:pathLst>
              <a:path w="335914" h="78739">
                <a:moveTo>
                  <a:pt x="0" y="76187"/>
                </a:moveTo>
                <a:lnTo>
                  <a:pt x="0" y="8234"/>
                </a:lnTo>
                <a:lnTo>
                  <a:pt x="0" y="7201"/>
                </a:lnTo>
                <a:lnTo>
                  <a:pt x="1042" y="6178"/>
                </a:lnTo>
                <a:lnTo>
                  <a:pt x="2084" y="6178"/>
                </a:lnTo>
                <a:lnTo>
                  <a:pt x="3126" y="2055"/>
                </a:lnTo>
                <a:lnTo>
                  <a:pt x="3126" y="1022"/>
                </a:lnTo>
                <a:lnTo>
                  <a:pt x="4168" y="1022"/>
                </a:lnTo>
                <a:lnTo>
                  <a:pt x="5211" y="0"/>
                </a:lnTo>
                <a:lnTo>
                  <a:pt x="20844" y="0"/>
                </a:lnTo>
                <a:lnTo>
                  <a:pt x="20844" y="1022"/>
                </a:lnTo>
                <a:lnTo>
                  <a:pt x="21887" y="1022"/>
                </a:lnTo>
                <a:lnTo>
                  <a:pt x="21887" y="2055"/>
                </a:lnTo>
                <a:lnTo>
                  <a:pt x="22929" y="6178"/>
                </a:lnTo>
                <a:lnTo>
                  <a:pt x="23971" y="6178"/>
                </a:lnTo>
                <a:lnTo>
                  <a:pt x="25013" y="2055"/>
                </a:lnTo>
                <a:lnTo>
                  <a:pt x="25013" y="1022"/>
                </a:lnTo>
                <a:lnTo>
                  <a:pt x="26056" y="1022"/>
                </a:lnTo>
                <a:lnTo>
                  <a:pt x="27098" y="0"/>
                </a:lnTo>
                <a:lnTo>
                  <a:pt x="41689" y="0"/>
                </a:lnTo>
                <a:lnTo>
                  <a:pt x="42731" y="1022"/>
                </a:lnTo>
                <a:lnTo>
                  <a:pt x="43774" y="1022"/>
                </a:lnTo>
                <a:lnTo>
                  <a:pt x="43774" y="2055"/>
                </a:lnTo>
                <a:lnTo>
                  <a:pt x="44816" y="6178"/>
                </a:lnTo>
                <a:lnTo>
                  <a:pt x="45858" y="6178"/>
                </a:lnTo>
                <a:lnTo>
                  <a:pt x="46900" y="2055"/>
                </a:lnTo>
                <a:lnTo>
                  <a:pt x="46900" y="1022"/>
                </a:lnTo>
                <a:lnTo>
                  <a:pt x="47943" y="1022"/>
                </a:lnTo>
                <a:lnTo>
                  <a:pt x="48985" y="0"/>
                </a:lnTo>
                <a:lnTo>
                  <a:pt x="64619" y="0"/>
                </a:lnTo>
                <a:lnTo>
                  <a:pt x="64619" y="1022"/>
                </a:lnTo>
                <a:lnTo>
                  <a:pt x="65661" y="1022"/>
                </a:lnTo>
                <a:lnTo>
                  <a:pt x="65661" y="2055"/>
                </a:lnTo>
                <a:lnTo>
                  <a:pt x="66703" y="6178"/>
                </a:lnTo>
                <a:lnTo>
                  <a:pt x="67745" y="6178"/>
                </a:lnTo>
                <a:lnTo>
                  <a:pt x="68788" y="2055"/>
                </a:lnTo>
                <a:lnTo>
                  <a:pt x="69830" y="1022"/>
                </a:lnTo>
                <a:lnTo>
                  <a:pt x="70872" y="0"/>
                </a:lnTo>
                <a:lnTo>
                  <a:pt x="86506" y="0"/>
                </a:lnTo>
                <a:lnTo>
                  <a:pt x="86506" y="1022"/>
                </a:lnTo>
                <a:lnTo>
                  <a:pt x="87548" y="1022"/>
                </a:lnTo>
                <a:lnTo>
                  <a:pt x="87548" y="2055"/>
                </a:lnTo>
                <a:lnTo>
                  <a:pt x="88590" y="6178"/>
                </a:lnTo>
                <a:lnTo>
                  <a:pt x="90675" y="6178"/>
                </a:lnTo>
                <a:lnTo>
                  <a:pt x="91717" y="2055"/>
                </a:lnTo>
                <a:lnTo>
                  <a:pt x="91717" y="1022"/>
                </a:lnTo>
                <a:lnTo>
                  <a:pt x="92759" y="0"/>
                </a:lnTo>
                <a:lnTo>
                  <a:pt x="108393" y="0"/>
                </a:lnTo>
                <a:lnTo>
                  <a:pt x="109435" y="1022"/>
                </a:lnTo>
                <a:lnTo>
                  <a:pt x="110477" y="2055"/>
                </a:lnTo>
                <a:lnTo>
                  <a:pt x="111520" y="6178"/>
                </a:lnTo>
                <a:lnTo>
                  <a:pt x="112562" y="6178"/>
                </a:lnTo>
                <a:lnTo>
                  <a:pt x="113604" y="2055"/>
                </a:lnTo>
                <a:lnTo>
                  <a:pt x="113604" y="1022"/>
                </a:lnTo>
                <a:lnTo>
                  <a:pt x="114646" y="1022"/>
                </a:lnTo>
                <a:lnTo>
                  <a:pt x="114646" y="0"/>
                </a:lnTo>
                <a:lnTo>
                  <a:pt x="130280" y="0"/>
                </a:lnTo>
                <a:lnTo>
                  <a:pt x="130280" y="1022"/>
                </a:lnTo>
                <a:lnTo>
                  <a:pt x="131322" y="1022"/>
                </a:lnTo>
                <a:lnTo>
                  <a:pt x="132364" y="2055"/>
                </a:lnTo>
                <a:lnTo>
                  <a:pt x="133407" y="6178"/>
                </a:lnTo>
                <a:lnTo>
                  <a:pt x="134449" y="6178"/>
                </a:lnTo>
                <a:lnTo>
                  <a:pt x="135491" y="2055"/>
                </a:lnTo>
                <a:lnTo>
                  <a:pt x="135491" y="1022"/>
                </a:lnTo>
                <a:lnTo>
                  <a:pt x="136533" y="1022"/>
                </a:lnTo>
                <a:lnTo>
                  <a:pt x="137576" y="0"/>
                </a:lnTo>
                <a:lnTo>
                  <a:pt x="152167" y="0"/>
                </a:lnTo>
                <a:lnTo>
                  <a:pt x="153209" y="1022"/>
                </a:lnTo>
                <a:lnTo>
                  <a:pt x="154252" y="2055"/>
                </a:lnTo>
                <a:lnTo>
                  <a:pt x="155294" y="6178"/>
                </a:lnTo>
                <a:lnTo>
                  <a:pt x="156336" y="6178"/>
                </a:lnTo>
                <a:lnTo>
                  <a:pt x="157378" y="2055"/>
                </a:lnTo>
                <a:lnTo>
                  <a:pt x="157378" y="1022"/>
                </a:lnTo>
                <a:lnTo>
                  <a:pt x="158420" y="1022"/>
                </a:lnTo>
                <a:lnTo>
                  <a:pt x="158420" y="0"/>
                </a:lnTo>
                <a:lnTo>
                  <a:pt x="174054" y="0"/>
                </a:lnTo>
                <a:lnTo>
                  <a:pt x="175096" y="1022"/>
                </a:lnTo>
                <a:lnTo>
                  <a:pt x="176139" y="2055"/>
                </a:lnTo>
                <a:lnTo>
                  <a:pt x="177181" y="6178"/>
                </a:lnTo>
                <a:lnTo>
                  <a:pt x="178223" y="6178"/>
                </a:lnTo>
                <a:lnTo>
                  <a:pt x="179265" y="2055"/>
                </a:lnTo>
                <a:lnTo>
                  <a:pt x="179265" y="1022"/>
                </a:lnTo>
                <a:lnTo>
                  <a:pt x="180308" y="1022"/>
                </a:lnTo>
                <a:lnTo>
                  <a:pt x="181350" y="0"/>
                </a:lnTo>
                <a:lnTo>
                  <a:pt x="195941" y="0"/>
                </a:lnTo>
                <a:lnTo>
                  <a:pt x="196983" y="1022"/>
                </a:lnTo>
                <a:lnTo>
                  <a:pt x="198026" y="1022"/>
                </a:lnTo>
                <a:lnTo>
                  <a:pt x="198026" y="2055"/>
                </a:lnTo>
                <a:lnTo>
                  <a:pt x="199068" y="6178"/>
                </a:lnTo>
                <a:lnTo>
                  <a:pt x="200110" y="6178"/>
                </a:lnTo>
                <a:lnTo>
                  <a:pt x="201152" y="2055"/>
                </a:lnTo>
                <a:lnTo>
                  <a:pt x="201152" y="1022"/>
                </a:lnTo>
                <a:lnTo>
                  <a:pt x="202195" y="1022"/>
                </a:lnTo>
                <a:lnTo>
                  <a:pt x="203237" y="0"/>
                </a:lnTo>
                <a:lnTo>
                  <a:pt x="217828" y="0"/>
                </a:lnTo>
                <a:lnTo>
                  <a:pt x="218871" y="1022"/>
                </a:lnTo>
                <a:lnTo>
                  <a:pt x="219913" y="1022"/>
                </a:lnTo>
                <a:lnTo>
                  <a:pt x="219913" y="2055"/>
                </a:lnTo>
                <a:lnTo>
                  <a:pt x="220955" y="6178"/>
                </a:lnTo>
                <a:lnTo>
                  <a:pt x="221997" y="6178"/>
                </a:lnTo>
                <a:lnTo>
                  <a:pt x="223040" y="2055"/>
                </a:lnTo>
                <a:lnTo>
                  <a:pt x="223040" y="1022"/>
                </a:lnTo>
                <a:lnTo>
                  <a:pt x="224082" y="1022"/>
                </a:lnTo>
                <a:lnTo>
                  <a:pt x="225124" y="0"/>
                </a:lnTo>
                <a:lnTo>
                  <a:pt x="239715" y="0"/>
                </a:lnTo>
                <a:lnTo>
                  <a:pt x="240758" y="1022"/>
                </a:lnTo>
                <a:lnTo>
                  <a:pt x="241800" y="1022"/>
                </a:lnTo>
                <a:lnTo>
                  <a:pt x="241800" y="2055"/>
                </a:lnTo>
                <a:lnTo>
                  <a:pt x="242842" y="6178"/>
                </a:lnTo>
                <a:lnTo>
                  <a:pt x="243884" y="6178"/>
                </a:lnTo>
                <a:lnTo>
                  <a:pt x="244927" y="2055"/>
                </a:lnTo>
                <a:lnTo>
                  <a:pt x="245969" y="1022"/>
                </a:lnTo>
                <a:lnTo>
                  <a:pt x="247011" y="0"/>
                </a:lnTo>
                <a:lnTo>
                  <a:pt x="261603" y="0"/>
                </a:lnTo>
                <a:lnTo>
                  <a:pt x="262645" y="1022"/>
                </a:lnTo>
                <a:lnTo>
                  <a:pt x="263687" y="1022"/>
                </a:lnTo>
                <a:lnTo>
                  <a:pt x="263687" y="2055"/>
                </a:lnTo>
                <a:lnTo>
                  <a:pt x="264729" y="6178"/>
                </a:lnTo>
                <a:lnTo>
                  <a:pt x="265772" y="6178"/>
                </a:lnTo>
                <a:lnTo>
                  <a:pt x="266814" y="2055"/>
                </a:lnTo>
                <a:lnTo>
                  <a:pt x="267856" y="1022"/>
                </a:lnTo>
                <a:lnTo>
                  <a:pt x="268898" y="0"/>
                </a:lnTo>
                <a:lnTo>
                  <a:pt x="284532" y="0"/>
                </a:lnTo>
                <a:lnTo>
                  <a:pt x="284532" y="1022"/>
                </a:lnTo>
                <a:lnTo>
                  <a:pt x="285574" y="1022"/>
                </a:lnTo>
                <a:lnTo>
                  <a:pt x="285574" y="2055"/>
                </a:lnTo>
                <a:lnTo>
                  <a:pt x="286616" y="6178"/>
                </a:lnTo>
                <a:lnTo>
                  <a:pt x="287659" y="6178"/>
                </a:lnTo>
                <a:lnTo>
                  <a:pt x="288701" y="2055"/>
                </a:lnTo>
                <a:lnTo>
                  <a:pt x="289743" y="1022"/>
                </a:lnTo>
                <a:lnTo>
                  <a:pt x="290785" y="1022"/>
                </a:lnTo>
                <a:lnTo>
                  <a:pt x="290785" y="0"/>
                </a:lnTo>
                <a:lnTo>
                  <a:pt x="306419" y="0"/>
                </a:lnTo>
                <a:lnTo>
                  <a:pt x="306419" y="1022"/>
                </a:lnTo>
                <a:lnTo>
                  <a:pt x="307461" y="1022"/>
                </a:lnTo>
                <a:lnTo>
                  <a:pt x="307461" y="2055"/>
                </a:lnTo>
                <a:lnTo>
                  <a:pt x="308504" y="6178"/>
                </a:lnTo>
                <a:lnTo>
                  <a:pt x="309546" y="6178"/>
                </a:lnTo>
                <a:lnTo>
                  <a:pt x="310588" y="2055"/>
                </a:lnTo>
                <a:lnTo>
                  <a:pt x="311630" y="1022"/>
                </a:lnTo>
                <a:lnTo>
                  <a:pt x="312672" y="1022"/>
                </a:lnTo>
                <a:lnTo>
                  <a:pt x="312672" y="0"/>
                </a:lnTo>
                <a:lnTo>
                  <a:pt x="328306" y="0"/>
                </a:lnTo>
                <a:lnTo>
                  <a:pt x="328306" y="1022"/>
                </a:lnTo>
                <a:lnTo>
                  <a:pt x="329348" y="1022"/>
                </a:lnTo>
                <a:lnTo>
                  <a:pt x="329348" y="2055"/>
                </a:lnTo>
                <a:lnTo>
                  <a:pt x="330391" y="2055"/>
                </a:lnTo>
                <a:lnTo>
                  <a:pt x="330391" y="6178"/>
                </a:lnTo>
                <a:lnTo>
                  <a:pt x="332475" y="6178"/>
                </a:lnTo>
                <a:lnTo>
                  <a:pt x="333517" y="6178"/>
                </a:lnTo>
                <a:lnTo>
                  <a:pt x="334560" y="6178"/>
                </a:lnTo>
                <a:lnTo>
                  <a:pt x="334560" y="7201"/>
                </a:lnTo>
                <a:lnTo>
                  <a:pt x="335602" y="7201"/>
                </a:lnTo>
                <a:lnTo>
                  <a:pt x="335602" y="8234"/>
                </a:lnTo>
                <a:lnTo>
                  <a:pt x="335602" y="75158"/>
                </a:lnTo>
                <a:lnTo>
                  <a:pt x="335602" y="76187"/>
                </a:lnTo>
                <a:lnTo>
                  <a:pt x="334560" y="76187"/>
                </a:lnTo>
                <a:lnTo>
                  <a:pt x="334560" y="77217"/>
                </a:lnTo>
                <a:lnTo>
                  <a:pt x="334560" y="78247"/>
                </a:lnTo>
                <a:lnTo>
                  <a:pt x="333517" y="78247"/>
                </a:lnTo>
                <a:lnTo>
                  <a:pt x="332475" y="78247"/>
                </a:lnTo>
                <a:lnTo>
                  <a:pt x="3126" y="78247"/>
                </a:lnTo>
                <a:lnTo>
                  <a:pt x="2084" y="78247"/>
                </a:lnTo>
                <a:lnTo>
                  <a:pt x="1042" y="78247"/>
                </a:lnTo>
                <a:lnTo>
                  <a:pt x="1042" y="77217"/>
                </a:lnTo>
                <a:lnTo>
                  <a:pt x="0" y="77217"/>
                </a:lnTo>
                <a:lnTo>
                  <a:pt x="0" y="761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660126" y="4839719"/>
            <a:ext cx="438260" cy="787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646420" y="4335781"/>
            <a:ext cx="498475" cy="360680"/>
          </a:xfrm>
          <a:custGeom>
            <a:avLst/>
            <a:gdLst/>
            <a:ahLst/>
            <a:cxnLst/>
            <a:rect l="l" t="t" r="r" b="b"/>
            <a:pathLst>
              <a:path w="498475" h="360679">
                <a:moveTo>
                  <a:pt x="475955" y="1686"/>
                </a:moveTo>
                <a:lnTo>
                  <a:pt x="24056" y="1686"/>
                </a:lnTo>
                <a:lnTo>
                  <a:pt x="13746" y="6798"/>
                </a:lnTo>
                <a:lnTo>
                  <a:pt x="5154" y="15301"/>
                </a:lnTo>
                <a:lnTo>
                  <a:pt x="3436" y="18691"/>
                </a:lnTo>
                <a:lnTo>
                  <a:pt x="3436" y="20395"/>
                </a:lnTo>
                <a:lnTo>
                  <a:pt x="1718" y="23803"/>
                </a:lnTo>
                <a:lnTo>
                  <a:pt x="1718" y="27194"/>
                </a:lnTo>
                <a:lnTo>
                  <a:pt x="0" y="30602"/>
                </a:lnTo>
                <a:lnTo>
                  <a:pt x="0" y="360479"/>
                </a:lnTo>
                <a:lnTo>
                  <a:pt x="498301" y="360479"/>
                </a:lnTo>
                <a:lnTo>
                  <a:pt x="498301" y="30602"/>
                </a:lnTo>
                <a:lnTo>
                  <a:pt x="496583" y="27194"/>
                </a:lnTo>
                <a:lnTo>
                  <a:pt x="496583" y="23803"/>
                </a:lnTo>
                <a:lnTo>
                  <a:pt x="494866" y="22099"/>
                </a:lnTo>
                <a:lnTo>
                  <a:pt x="494866" y="18691"/>
                </a:lnTo>
                <a:lnTo>
                  <a:pt x="493148" y="15301"/>
                </a:lnTo>
                <a:lnTo>
                  <a:pt x="484543" y="6798"/>
                </a:lnTo>
                <a:lnTo>
                  <a:pt x="477673" y="3390"/>
                </a:lnTo>
                <a:lnTo>
                  <a:pt x="475955" y="1686"/>
                </a:lnTo>
                <a:close/>
              </a:path>
              <a:path w="498475" h="360679">
                <a:moveTo>
                  <a:pt x="469085" y="0"/>
                </a:moveTo>
                <a:lnTo>
                  <a:pt x="30928" y="0"/>
                </a:lnTo>
                <a:lnTo>
                  <a:pt x="27491" y="1686"/>
                </a:lnTo>
                <a:lnTo>
                  <a:pt x="472520" y="1686"/>
                </a:lnTo>
                <a:lnTo>
                  <a:pt x="469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646420" y="4709013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301" y="0"/>
                </a:lnTo>
              </a:path>
            </a:pathLst>
          </a:custGeom>
          <a:ln w="25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777008" y="4721766"/>
            <a:ext cx="237126" cy="119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645560" y="4334929"/>
            <a:ext cx="500380" cy="387985"/>
          </a:xfrm>
          <a:custGeom>
            <a:avLst/>
            <a:gdLst/>
            <a:ahLst/>
            <a:cxnLst/>
            <a:rect l="l" t="t" r="r" b="b"/>
            <a:pathLst>
              <a:path w="500379" h="387985">
                <a:moveTo>
                  <a:pt x="1718" y="24292"/>
                </a:moveTo>
                <a:lnTo>
                  <a:pt x="0" y="26001"/>
                </a:lnTo>
                <a:lnTo>
                  <a:pt x="0" y="387687"/>
                </a:lnTo>
                <a:lnTo>
                  <a:pt x="500019" y="387687"/>
                </a:lnTo>
                <a:lnTo>
                  <a:pt x="500019" y="386837"/>
                </a:lnTo>
                <a:lnTo>
                  <a:pt x="1718" y="386837"/>
                </a:lnTo>
                <a:lnTo>
                  <a:pt x="859" y="385986"/>
                </a:lnTo>
                <a:lnTo>
                  <a:pt x="1718" y="385986"/>
                </a:lnTo>
                <a:lnTo>
                  <a:pt x="1718" y="26955"/>
                </a:lnTo>
                <a:lnTo>
                  <a:pt x="1466" y="26955"/>
                </a:lnTo>
                <a:lnTo>
                  <a:pt x="1718" y="26359"/>
                </a:lnTo>
                <a:lnTo>
                  <a:pt x="2066" y="26359"/>
                </a:lnTo>
                <a:lnTo>
                  <a:pt x="3402" y="25030"/>
                </a:lnTo>
                <a:lnTo>
                  <a:pt x="3436" y="24655"/>
                </a:lnTo>
                <a:lnTo>
                  <a:pt x="1718" y="24655"/>
                </a:lnTo>
                <a:lnTo>
                  <a:pt x="1718" y="24292"/>
                </a:lnTo>
                <a:close/>
              </a:path>
              <a:path w="500379" h="387985">
                <a:moveTo>
                  <a:pt x="1718" y="385986"/>
                </a:moveTo>
                <a:lnTo>
                  <a:pt x="859" y="385986"/>
                </a:lnTo>
                <a:lnTo>
                  <a:pt x="1718" y="386837"/>
                </a:lnTo>
                <a:lnTo>
                  <a:pt x="1718" y="385986"/>
                </a:lnTo>
                <a:close/>
              </a:path>
              <a:path w="500379" h="387985">
                <a:moveTo>
                  <a:pt x="498301" y="385986"/>
                </a:moveTo>
                <a:lnTo>
                  <a:pt x="1718" y="385986"/>
                </a:lnTo>
                <a:lnTo>
                  <a:pt x="1718" y="386837"/>
                </a:lnTo>
                <a:lnTo>
                  <a:pt x="498301" y="386837"/>
                </a:lnTo>
                <a:lnTo>
                  <a:pt x="498301" y="385986"/>
                </a:lnTo>
                <a:close/>
              </a:path>
              <a:path w="500379" h="387985">
                <a:moveTo>
                  <a:pt x="498301" y="33515"/>
                </a:moveTo>
                <a:lnTo>
                  <a:pt x="498301" y="386837"/>
                </a:lnTo>
                <a:lnTo>
                  <a:pt x="499160" y="385986"/>
                </a:lnTo>
                <a:lnTo>
                  <a:pt x="500019" y="385986"/>
                </a:lnTo>
                <a:lnTo>
                  <a:pt x="500019" y="33754"/>
                </a:lnTo>
                <a:lnTo>
                  <a:pt x="498542" y="33754"/>
                </a:lnTo>
                <a:lnTo>
                  <a:pt x="498301" y="33515"/>
                </a:lnTo>
                <a:close/>
              </a:path>
              <a:path w="500379" h="387985">
                <a:moveTo>
                  <a:pt x="500019" y="385986"/>
                </a:moveTo>
                <a:lnTo>
                  <a:pt x="499160" y="385986"/>
                </a:lnTo>
                <a:lnTo>
                  <a:pt x="498301" y="386837"/>
                </a:lnTo>
                <a:lnTo>
                  <a:pt x="500019" y="386837"/>
                </a:lnTo>
                <a:lnTo>
                  <a:pt x="500019" y="385986"/>
                </a:lnTo>
                <a:close/>
              </a:path>
              <a:path w="500379" h="387985">
                <a:moveTo>
                  <a:pt x="498301" y="33158"/>
                </a:moveTo>
                <a:lnTo>
                  <a:pt x="498301" y="33515"/>
                </a:lnTo>
                <a:lnTo>
                  <a:pt x="498542" y="33754"/>
                </a:lnTo>
                <a:lnTo>
                  <a:pt x="498301" y="33158"/>
                </a:lnTo>
                <a:close/>
              </a:path>
              <a:path w="500379" h="387985">
                <a:moveTo>
                  <a:pt x="500019" y="33158"/>
                </a:moveTo>
                <a:lnTo>
                  <a:pt x="498301" y="33158"/>
                </a:lnTo>
                <a:lnTo>
                  <a:pt x="498542" y="33754"/>
                </a:lnTo>
                <a:lnTo>
                  <a:pt x="500019" y="33754"/>
                </a:lnTo>
                <a:lnTo>
                  <a:pt x="500019" y="33158"/>
                </a:lnTo>
                <a:close/>
              </a:path>
              <a:path w="500379" h="387985">
                <a:moveTo>
                  <a:pt x="498301" y="24655"/>
                </a:moveTo>
                <a:lnTo>
                  <a:pt x="496584" y="24655"/>
                </a:lnTo>
                <a:lnTo>
                  <a:pt x="496670" y="25030"/>
                </a:lnTo>
                <a:lnTo>
                  <a:pt x="496584" y="31812"/>
                </a:lnTo>
                <a:lnTo>
                  <a:pt x="498301" y="33515"/>
                </a:lnTo>
                <a:lnTo>
                  <a:pt x="498301" y="33158"/>
                </a:lnTo>
                <a:lnTo>
                  <a:pt x="500019" y="33158"/>
                </a:lnTo>
                <a:lnTo>
                  <a:pt x="500019" y="32800"/>
                </a:lnTo>
                <a:lnTo>
                  <a:pt x="498650" y="31454"/>
                </a:lnTo>
                <a:lnTo>
                  <a:pt x="498301" y="31454"/>
                </a:lnTo>
                <a:lnTo>
                  <a:pt x="498044" y="30857"/>
                </a:lnTo>
                <a:lnTo>
                  <a:pt x="498301" y="30857"/>
                </a:lnTo>
                <a:lnTo>
                  <a:pt x="498301" y="24655"/>
                </a:lnTo>
                <a:close/>
              </a:path>
              <a:path w="500379" h="387985">
                <a:moveTo>
                  <a:pt x="498044" y="30857"/>
                </a:moveTo>
                <a:lnTo>
                  <a:pt x="498301" y="31454"/>
                </a:lnTo>
                <a:lnTo>
                  <a:pt x="498301" y="31111"/>
                </a:lnTo>
                <a:lnTo>
                  <a:pt x="498044" y="30857"/>
                </a:lnTo>
                <a:close/>
              </a:path>
              <a:path w="500379" h="387985">
                <a:moveTo>
                  <a:pt x="498301" y="31111"/>
                </a:moveTo>
                <a:lnTo>
                  <a:pt x="498301" y="31454"/>
                </a:lnTo>
                <a:lnTo>
                  <a:pt x="498650" y="31454"/>
                </a:lnTo>
                <a:lnTo>
                  <a:pt x="498301" y="31111"/>
                </a:lnTo>
                <a:close/>
              </a:path>
              <a:path w="500379" h="387985">
                <a:moveTo>
                  <a:pt x="498301" y="30857"/>
                </a:moveTo>
                <a:lnTo>
                  <a:pt x="498044" y="30857"/>
                </a:lnTo>
                <a:lnTo>
                  <a:pt x="498301" y="31111"/>
                </a:lnTo>
                <a:lnTo>
                  <a:pt x="498301" y="30857"/>
                </a:lnTo>
                <a:close/>
              </a:path>
              <a:path w="500379" h="387985">
                <a:moveTo>
                  <a:pt x="1718" y="26359"/>
                </a:moveTo>
                <a:lnTo>
                  <a:pt x="1466" y="26955"/>
                </a:lnTo>
                <a:lnTo>
                  <a:pt x="1718" y="26705"/>
                </a:lnTo>
                <a:lnTo>
                  <a:pt x="1718" y="26359"/>
                </a:lnTo>
                <a:close/>
              </a:path>
              <a:path w="500379" h="387985">
                <a:moveTo>
                  <a:pt x="1718" y="26705"/>
                </a:moveTo>
                <a:lnTo>
                  <a:pt x="1466" y="26955"/>
                </a:lnTo>
                <a:lnTo>
                  <a:pt x="1718" y="26955"/>
                </a:lnTo>
                <a:lnTo>
                  <a:pt x="1718" y="26705"/>
                </a:lnTo>
                <a:close/>
              </a:path>
              <a:path w="500379" h="387985">
                <a:moveTo>
                  <a:pt x="2066" y="26359"/>
                </a:moveTo>
                <a:lnTo>
                  <a:pt x="1718" y="26359"/>
                </a:lnTo>
                <a:lnTo>
                  <a:pt x="1718" y="26705"/>
                </a:lnTo>
                <a:lnTo>
                  <a:pt x="2066" y="26359"/>
                </a:lnTo>
                <a:close/>
              </a:path>
              <a:path w="500379" h="387985">
                <a:moveTo>
                  <a:pt x="496584" y="24860"/>
                </a:moveTo>
                <a:lnTo>
                  <a:pt x="496584" y="25030"/>
                </a:lnTo>
                <a:lnTo>
                  <a:pt x="496584" y="24860"/>
                </a:lnTo>
                <a:close/>
              </a:path>
              <a:path w="500379" h="387985">
                <a:moveTo>
                  <a:pt x="496869" y="21622"/>
                </a:moveTo>
                <a:lnTo>
                  <a:pt x="494952" y="21622"/>
                </a:lnTo>
                <a:lnTo>
                  <a:pt x="495107" y="21844"/>
                </a:lnTo>
                <a:lnTo>
                  <a:pt x="496584" y="24860"/>
                </a:lnTo>
                <a:lnTo>
                  <a:pt x="496584" y="24655"/>
                </a:lnTo>
                <a:lnTo>
                  <a:pt x="498301" y="24655"/>
                </a:lnTo>
                <a:lnTo>
                  <a:pt x="498221" y="24292"/>
                </a:lnTo>
                <a:lnTo>
                  <a:pt x="496869" y="21622"/>
                </a:lnTo>
                <a:close/>
              </a:path>
              <a:path w="500379" h="387985">
                <a:moveTo>
                  <a:pt x="1969" y="24042"/>
                </a:moveTo>
                <a:lnTo>
                  <a:pt x="1718" y="24292"/>
                </a:lnTo>
                <a:lnTo>
                  <a:pt x="1718" y="24655"/>
                </a:lnTo>
                <a:lnTo>
                  <a:pt x="1969" y="24042"/>
                </a:lnTo>
                <a:close/>
              </a:path>
              <a:path w="500379" h="387985">
                <a:moveTo>
                  <a:pt x="3436" y="24042"/>
                </a:moveTo>
                <a:lnTo>
                  <a:pt x="1969" y="24042"/>
                </a:lnTo>
                <a:lnTo>
                  <a:pt x="1718" y="24655"/>
                </a:lnTo>
                <a:lnTo>
                  <a:pt x="3436" y="24655"/>
                </a:lnTo>
                <a:lnTo>
                  <a:pt x="3436" y="24042"/>
                </a:lnTo>
                <a:close/>
              </a:path>
              <a:path w="500379" h="387985">
                <a:moveTo>
                  <a:pt x="7281" y="15539"/>
                </a:moveTo>
                <a:lnTo>
                  <a:pt x="5406" y="15539"/>
                </a:lnTo>
                <a:lnTo>
                  <a:pt x="5245" y="15761"/>
                </a:lnTo>
                <a:lnTo>
                  <a:pt x="3589" y="17345"/>
                </a:lnTo>
                <a:lnTo>
                  <a:pt x="1718" y="21043"/>
                </a:lnTo>
                <a:lnTo>
                  <a:pt x="1718" y="24292"/>
                </a:lnTo>
                <a:lnTo>
                  <a:pt x="1969" y="24042"/>
                </a:lnTo>
                <a:lnTo>
                  <a:pt x="3436" y="24042"/>
                </a:lnTo>
                <a:lnTo>
                  <a:pt x="3345" y="21622"/>
                </a:lnTo>
                <a:lnTo>
                  <a:pt x="3436" y="21247"/>
                </a:lnTo>
                <a:lnTo>
                  <a:pt x="4951" y="18453"/>
                </a:lnTo>
                <a:lnTo>
                  <a:pt x="5064" y="18231"/>
                </a:lnTo>
                <a:lnTo>
                  <a:pt x="6719" y="16647"/>
                </a:lnTo>
                <a:lnTo>
                  <a:pt x="7281" y="15539"/>
                </a:lnTo>
                <a:close/>
              </a:path>
              <a:path w="500379" h="387985">
                <a:moveTo>
                  <a:pt x="495021" y="21758"/>
                </a:moveTo>
                <a:close/>
              </a:path>
              <a:path w="500379" h="387985">
                <a:moveTo>
                  <a:pt x="494952" y="21622"/>
                </a:moveTo>
                <a:lnTo>
                  <a:pt x="495021" y="21758"/>
                </a:lnTo>
                <a:lnTo>
                  <a:pt x="494952" y="21622"/>
                </a:lnTo>
                <a:close/>
              </a:path>
              <a:path w="500379" h="387985">
                <a:moveTo>
                  <a:pt x="493438" y="16527"/>
                </a:moveTo>
                <a:lnTo>
                  <a:pt x="491517" y="16527"/>
                </a:lnTo>
                <a:lnTo>
                  <a:pt x="491671" y="16749"/>
                </a:lnTo>
                <a:lnTo>
                  <a:pt x="493303" y="20055"/>
                </a:lnTo>
                <a:lnTo>
                  <a:pt x="495021" y="21758"/>
                </a:lnTo>
                <a:lnTo>
                  <a:pt x="494952" y="21622"/>
                </a:lnTo>
                <a:lnTo>
                  <a:pt x="496869" y="21622"/>
                </a:lnTo>
                <a:lnTo>
                  <a:pt x="496429" y="20753"/>
                </a:lnTo>
                <a:lnTo>
                  <a:pt x="494832" y="19168"/>
                </a:lnTo>
                <a:lnTo>
                  <a:pt x="494668" y="19033"/>
                </a:lnTo>
                <a:lnTo>
                  <a:pt x="493438" y="16527"/>
                </a:lnTo>
                <a:close/>
              </a:path>
              <a:path w="500379" h="387985">
                <a:moveTo>
                  <a:pt x="3436" y="21443"/>
                </a:moveTo>
                <a:lnTo>
                  <a:pt x="3345" y="21622"/>
                </a:lnTo>
                <a:lnTo>
                  <a:pt x="3436" y="21443"/>
                </a:lnTo>
                <a:close/>
              </a:path>
              <a:path w="500379" h="387985">
                <a:moveTo>
                  <a:pt x="3535" y="21247"/>
                </a:moveTo>
                <a:lnTo>
                  <a:pt x="3436" y="21443"/>
                </a:lnTo>
                <a:lnTo>
                  <a:pt x="3535" y="21247"/>
                </a:lnTo>
                <a:close/>
              </a:path>
              <a:path w="500379" h="387985">
                <a:moveTo>
                  <a:pt x="494609" y="18947"/>
                </a:moveTo>
                <a:lnTo>
                  <a:pt x="494763" y="19168"/>
                </a:lnTo>
                <a:lnTo>
                  <a:pt x="494695" y="19033"/>
                </a:lnTo>
                <a:close/>
              </a:path>
              <a:path w="500379" h="387985">
                <a:moveTo>
                  <a:pt x="494695" y="19033"/>
                </a:moveTo>
                <a:lnTo>
                  <a:pt x="494763" y="19168"/>
                </a:lnTo>
                <a:lnTo>
                  <a:pt x="494695" y="19033"/>
                </a:lnTo>
                <a:close/>
              </a:path>
              <a:path w="500379" h="387985">
                <a:moveTo>
                  <a:pt x="494652" y="18947"/>
                </a:moveTo>
                <a:close/>
              </a:path>
              <a:path w="500379" h="387985">
                <a:moveTo>
                  <a:pt x="5064" y="18231"/>
                </a:moveTo>
                <a:lnTo>
                  <a:pt x="4903" y="18453"/>
                </a:lnTo>
                <a:lnTo>
                  <a:pt x="5064" y="18231"/>
                </a:lnTo>
                <a:close/>
              </a:path>
              <a:path w="500379" h="387985">
                <a:moveTo>
                  <a:pt x="5001" y="18355"/>
                </a:moveTo>
                <a:close/>
              </a:path>
              <a:path w="500379" h="387985">
                <a:moveTo>
                  <a:pt x="5125" y="18231"/>
                </a:moveTo>
                <a:close/>
              </a:path>
              <a:path w="500379" h="387985">
                <a:moveTo>
                  <a:pt x="491587" y="16666"/>
                </a:moveTo>
                <a:close/>
              </a:path>
              <a:path w="500379" h="387985">
                <a:moveTo>
                  <a:pt x="491517" y="16527"/>
                </a:moveTo>
                <a:lnTo>
                  <a:pt x="491671" y="16749"/>
                </a:lnTo>
                <a:lnTo>
                  <a:pt x="491517" y="16527"/>
                </a:lnTo>
                <a:close/>
              </a:path>
              <a:path w="500379" h="387985">
                <a:moveTo>
                  <a:pt x="490003" y="11433"/>
                </a:moveTo>
                <a:lnTo>
                  <a:pt x="488082" y="11433"/>
                </a:lnTo>
                <a:lnTo>
                  <a:pt x="488236" y="11654"/>
                </a:lnTo>
                <a:lnTo>
                  <a:pt x="488270" y="11808"/>
                </a:lnTo>
                <a:lnTo>
                  <a:pt x="489851" y="14960"/>
                </a:lnTo>
                <a:lnTo>
                  <a:pt x="491587" y="16666"/>
                </a:lnTo>
                <a:lnTo>
                  <a:pt x="491517" y="16527"/>
                </a:lnTo>
                <a:lnTo>
                  <a:pt x="493438" y="16527"/>
                </a:lnTo>
                <a:lnTo>
                  <a:pt x="492989" y="15637"/>
                </a:lnTo>
                <a:lnTo>
                  <a:pt x="491399" y="14074"/>
                </a:lnTo>
                <a:lnTo>
                  <a:pt x="491232" y="13937"/>
                </a:lnTo>
                <a:lnTo>
                  <a:pt x="490003" y="11433"/>
                </a:lnTo>
                <a:close/>
              </a:path>
              <a:path w="500379" h="387985">
                <a:moveTo>
                  <a:pt x="5308" y="15637"/>
                </a:moveTo>
                <a:close/>
              </a:path>
              <a:path w="500379" h="387985">
                <a:moveTo>
                  <a:pt x="5406" y="15539"/>
                </a:moveTo>
                <a:lnTo>
                  <a:pt x="5245" y="15761"/>
                </a:lnTo>
                <a:lnTo>
                  <a:pt x="5406" y="15539"/>
                </a:lnTo>
                <a:close/>
              </a:path>
              <a:path w="500379" h="387985">
                <a:moveTo>
                  <a:pt x="14877" y="8587"/>
                </a:moveTo>
                <a:lnTo>
                  <a:pt x="12502" y="8587"/>
                </a:lnTo>
                <a:lnTo>
                  <a:pt x="12279" y="8741"/>
                </a:lnTo>
                <a:lnTo>
                  <a:pt x="8941" y="10342"/>
                </a:lnTo>
                <a:lnTo>
                  <a:pt x="7026" y="12251"/>
                </a:lnTo>
                <a:lnTo>
                  <a:pt x="5308" y="15637"/>
                </a:lnTo>
                <a:lnTo>
                  <a:pt x="7281" y="15539"/>
                </a:lnTo>
                <a:lnTo>
                  <a:pt x="8396" y="13341"/>
                </a:lnTo>
                <a:lnTo>
                  <a:pt x="8547" y="13137"/>
                </a:lnTo>
                <a:lnTo>
                  <a:pt x="9901" y="11808"/>
                </a:lnTo>
                <a:lnTo>
                  <a:pt x="10057" y="11654"/>
                </a:lnTo>
                <a:lnTo>
                  <a:pt x="13412" y="10036"/>
                </a:lnTo>
                <a:lnTo>
                  <a:pt x="14877" y="8587"/>
                </a:lnTo>
                <a:close/>
              </a:path>
              <a:path w="500379" h="387985">
                <a:moveTo>
                  <a:pt x="491173" y="13852"/>
                </a:moveTo>
                <a:lnTo>
                  <a:pt x="491328" y="14074"/>
                </a:lnTo>
                <a:lnTo>
                  <a:pt x="491259" y="13937"/>
                </a:lnTo>
                <a:close/>
              </a:path>
              <a:path w="500379" h="387985">
                <a:moveTo>
                  <a:pt x="491259" y="13937"/>
                </a:moveTo>
                <a:lnTo>
                  <a:pt x="491328" y="14074"/>
                </a:lnTo>
                <a:lnTo>
                  <a:pt x="491259" y="13937"/>
                </a:lnTo>
                <a:close/>
              </a:path>
              <a:path w="500379" h="387985">
                <a:moveTo>
                  <a:pt x="491217" y="13852"/>
                </a:moveTo>
                <a:close/>
              </a:path>
              <a:path w="500379" h="387985">
                <a:moveTo>
                  <a:pt x="8500" y="13137"/>
                </a:moveTo>
                <a:lnTo>
                  <a:pt x="8339" y="13341"/>
                </a:lnTo>
                <a:lnTo>
                  <a:pt x="8500" y="13137"/>
                </a:lnTo>
                <a:close/>
              </a:path>
              <a:path w="500379" h="387985">
                <a:moveTo>
                  <a:pt x="8453" y="13229"/>
                </a:moveTo>
                <a:close/>
              </a:path>
              <a:path w="500379" h="387985">
                <a:moveTo>
                  <a:pt x="8547" y="13137"/>
                </a:moveTo>
                <a:close/>
              </a:path>
              <a:path w="500379" h="387985">
                <a:moveTo>
                  <a:pt x="10057" y="11654"/>
                </a:moveTo>
                <a:lnTo>
                  <a:pt x="9834" y="11808"/>
                </a:lnTo>
                <a:lnTo>
                  <a:pt x="9969" y="11741"/>
                </a:lnTo>
                <a:close/>
              </a:path>
              <a:path w="500379" h="387985">
                <a:moveTo>
                  <a:pt x="9969" y="11741"/>
                </a:moveTo>
                <a:lnTo>
                  <a:pt x="9834" y="11808"/>
                </a:lnTo>
                <a:lnTo>
                  <a:pt x="9969" y="11741"/>
                </a:lnTo>
                <a:close/>
              </a:path>
              <a:path w="500379" h="387985">
                <a:moveTo>
                  <a:pt x="10145" y="11654"/>
                </a:moveTo>
                <a:lnTo>
                  <a:pt x="9969" y="11741"/>
                </a:lnTo>
                <a:lnTo>
                  <a:pt x="10145" y="11654"/>
                </a:lnTo>
                <a:close/>
              </a:path>
              <a:path w="500379" h="387985">
                <a:moveTo>
                  <a:pt x="488150" y="11568"/>
                </a:moveTo>
                <a:close/>
              </a:path>
              <a:path w="500379" h="387985">
                <a:moveTo>
                  <a:pt x="488082" y="11433"/>
                </a:moveTo>
                <a:lnTo>
                  <a:pt x="488150" y="11568"/>
                </a:lnTo>
                <a:lnTo>
                  <a:pt x="488082" y="11433"/>
                </a:lnTo>
                <a:close/>
              </a:path>
              <a:path w="500379" h="387985">
                <a:moveTo>
                  <a:pt x="488952" y="9950"/>
                </a:moveTo>
                <a:lnTo>
                  <a:pt x="486519" y="9950"/>
                </a:lnTo>
                <a:lnTo>
                  <a:pt x="486742" y="10104"/>
                </a:lnTo>
                <a:lnTo>
                  <a:pt x="488150" y="11568"/>
                </a:lnTo>
                <a:lnTo>
                  <a:pt x="488082" y="11433"/>
                </a:lnTo>
                <a:lnTo>
                  <a:pt x="490003" y="11433"/>
                </a:lnTo>
                <a:lnTo>
                  <a:pt x="489559" y="10547"/>
                </a:lnTo>
                <a:lnTo>
                  <a:pt x="488952" y="9950"/>
                </a:lnTo>
                <a:close/>
              </a:path>
              <a:path w="500379" h="387985">
                <a:moveTo>
                  <a:pt x="486605" y="10036"/>
                </a:moveTo>
                <a:lnTo>
                  <a:pt x="486742" y="10104"/>
                </a:lnTo>
                <a:lnTo>
                  <a:pt x="486605" y="10036"/>
                </a:lnTo>
                <a:close/>
              </a:path>
              <a:path w="500379" h="387985">
                <a:moveTo>
                  <a:pt x="486519" y="9950"/>
                </a:moveTo>
                <a:lnTo>
                  <a:pt x="486742" y="10104"/>
                </a:lnTo>
                <a:lnTo>
                  <a:pt x="486519" y="9950"/>
                </a:lnTo>
                <a:close/>
              </a:path>
              <a:path w="500379" h="387985">
                <a:moveTo>
                  <a:pt x="483788" y="6543"/>
                </a:moveTo>
                <a:lnTo>
                  <a:pt x="481366" y="6543"/>
                </a:lnTo>
                <a:lnTo>
                  <a:pt x="481589" y="6713"/>
                </a:lnTo>
                <a:lnTo>
                  <a:pt x="483187" y="8349"/>
                </a:lnTo>
                <a:lnTo>
                  <a:pt x="486605" y="10036"/>
                </a:lnTo>
                <a:lnTo>
                  <a:pt x="488952" y="9950"/>
                </a:lnTo>
                <a:lnTo>
                  <a:pt x="487633" y="8654"/>
                </a:lnTo>
                <a:lnTo>
                  <a:pt x="484422" y="7054"/>
                </a:lnTo>
                <a:lnTo>
                  <a:pt x="484147" y="6935"/>
                </a:lnTo>
                <a:lnTo>
                  <a:pt x="483788" y="6543"/>
                </a:lnTo>
                <a:close/>
              </a:path>
              <a:path w="500379" h="387985">
                <a:moveTo>
                  <a:pt x="12366" y="8654"/>
                </a:moveTo>
                <a:lnTo>
                  <a:pt x="12191" y="8741"/>
                </a:lnTo>
                <a:lnTo>
                  <a:pt x="12366" y="8654"/>
                </a:lnTo>
                <a:close/>
              </a:path>
              <a:path w="500379" h="387985">
                <a:moveTo>
                  <a:pt x="12502" y="8587"/>
                </a:moveTo>
                <a:lnTo>
                  <a:pt x="12366" y="8654"/>
                </a:lnTo>
                <a:lnTo>
                  <a:pt x="12502" y="8587"/>
                </a:lnTo>
                <a:close/>
              </a:path>
              <a:path w="500379" h="387985">
                <a:moveTo>
                  <a:pt x="21300" y="3390"/>
                </a:moveTo>
                <a:lnTo>
                  <a:pt x="17685" y="3390"/>
                </a:lnTo>
                <a:lnTo>
                  <a:pt x="12366" y="8654"/>
                </a:lnTo>
                <a:lnTo>
                  <a:pt x="12502" y="8587"/>
                </a:lnTo>
                <a:lnTo>
                  <a:pt x="14877" y="8587"/>
                </a:lnTo>
                <a:lnTo>
                  <a:pt x="18408" y="5094"/>
                </a:lnTo>
                <a:lnTo>
                  <a:pt x="18041" y="5094"/>
                </a:lnTo>
                <a:lnTo>
                  <a:pt x="18649" y="4856"/>
                </a:lnTo>
                <a:lnTo>
                  <a:pt x="22162" y="4856"/>
                </a:lnTo>
                <a:lnTo>
                  <a:pt x="24915" y="3493"/>
                </a:lnTo>
                <a:lnTo>
                  <a:pt x="21093" y="3493"/>
                </a:lnTo>
                <a:lnTo>
                  <a:pt x="21300" y="3390"/>
                </a:lnTo>
                <a:close/>
              </a:path>
              <a:path w="500379" h="387985">
                <a:moveTo>
                  <a:pt x="484080" y="6883"/>
                </a:moveTo>
                <a:lnTo>
                  <a:pt x="484303" y="7054"/>
                </a:lnTo>
                <a:lnTo>
                  <a:pt x="484080" y="6883"/>
                </a:lnTo>
                <a:close/>
              </a:path>
              <a:path w="500379" h="387985">
                <a:moveTo>
                  <a:pt x="484183" y="6935"/>
                </a:moveTo>
                <a:lnTo>
                  <a:pt x="484422" y="7054"/>
                </a:lnTo>
                <a:lnTo>
                  <a:pt x="484183" y="6935"/>
                </a:lnTo>
                <a:close/>
              </a:path>
              <a:path w="500379" h="387985">
                <a:moveTo>
                  <a:pt x="484131" y="6883"/>
                </a:moveTo>
                <a:close/>
              </a:path>
              <a:path w="500379" h="387985">
                <a:moveTo>
                  <a:pt x="481486" y="6662"/>
                </a:moveTo>
                <a:close/>
              </a:path>
              <a:path w="500379" h="387985">
                <a:moveTo>
                  <a:pt x="481366" y="6543"/>
                </a:moveTo>
                <a:lnTo>
                  <a:pt x="481589" y="6713"/>
                </a:lnTo>
                <a:lnTo>
                  <a:pt x="481366" y="6543"/>
                </a:lnTo>
                <a:close/>
              </a:path>
              <a:path w="500379" h="387985">
                <a:moveTo>
                  <a:pt x="471284" y="1601"/>
                </a:moveTo>
                <a:lnTo>
                  <a:pt x="481486" y="6662"/>
                </a:lnTo>
                <a:lnTo>
                  <a:pt x="483788" y="6543"/>
                </a:lnTo>
                <a:lnTo>
                  <a:pt x="482482" y="5248"/>
                </a:lnTo>
                <a:lnTo>
                  <a:pt x="475314" y="1703"/>
                </a:lnTo>
                <a:lnTo>
                  <a:pt x="471662" y="1703"/>
                </a:lnTo>
                <a:lnTo>
                  <a:pt x="471284" y="1601"/>
                </a:lnTo>
                <a:close/>
              </a:path>
              <a:path w="500379" h="387985">
                <a:moveTo>
                  <a:pt x="18649" y="4856"/>
                </a:moveTo>
                <a:lnTo>
                  <a:pt x="18041" y="5094"/>
                </a:lnTo>
                <a:lnTo>
                  <a:pt x="18408" y="5094"/>
                </a:lnTo>
                <a:lnTo>
                  <a:pt x="18649" y="4856"/>
                </a:lnTo>
                <a:close/>
              </a:path>
              <a:path w="500379" h="387985">
                <a:moveTo>
                  <a:pt x="22162" y="4856"/>
                </a:moveTo>
                <a:lnTo>
                  <a:pt x="18649" y="4856"/>
                </a:lnTo>
                <a:lnTo>
                  <a:pt x="18408" y="5094"/>
                </a:lnTo>
                <a:lnTo>
                  <a:pt x="21681" y="5094"/>
                </a:lnTo>
                <a:lnTo>
                  <a:pt x="22162" y="4856"/>
                </a:lnTo>
                <a:close/>
              </a:path>
              <a:path w="500379" h="387985">
                <a:moveTo>
                  <a:pt x="471868" y="0"/>
                </a:moveTo>
                <a:lnTo>
                  <a:pt x="28147" y="0"/>
                </a:lnTo>
                <a:lnTo>
                  <a:pt x="21093" y="3493"/>
                </a:lnTo>
                <a:lnTo>
                  <a:pt x="21478" y="3390"/>
                </a:lnTo>
                <a:lnTo>
                  <a:pt x="25122" y="3390"/>
                </a:lnTo>
                <a:lnTo>
                  <a:pt x="28528" y="1703"/>
                </a:lnTo>
                <a:lnTo>
                  <a:pt x="28350" y="1703"/>
                </a:lnTo>
                <a:lnTo>
                  <a:pt x="28735" y="1601"/>
                </a:lnTo>
                <a:lnTo>
                  <a:pt x="475107" y="1601"/>
                </a:lnTo>
                <a:lnTo>
                  <a:pt x="471868" y="0"/>
                </a:lnTo>
                <a:close/>
              </a:path>
              <a:path w="500379" h="387985">
                <a:moveTo>
                  <a:pt x="25122" y="3390"/>
                </a:moveTo>
                <a:lnTo>
                  <a:pt x="21478" y="3390"/>
                </a:lnTo>
                <a:lnTo>
                  <a:pt x="21093" y="3493"/>
                </a:lnTo>
                <a:lnTo>
                  <a:pt x="24915" y="3493"/>
                </a:lnTo>
                <a:lnTo>
                  <a:pt x="25122" y="3390"/>
                </a:lnTo>
                <a:close/>
              </a:path>
              <a:path w="500379" h="387985">
                <a:moveTo>
                  <a:pt x="28735" y="1601"/>
                </a:moveTo>
                <a:lnTo>
                  <a:pt x="28350" y="1703"/>
                </a:lnTo>
                <a:lnTo>
                  <a:pt x="28528" y="1703"/>
                </a:lnTo>
                <a:lnTo>
                  <a:pt x="28735" y="1601"/>
                </a:lnTo>
                <a:close/>
              </a:path>
              <a:path w="500379" h="387985">
                <a:moveTo>
                  <a:pt x="471284" y="1601"/>
                </a:moveTo>
                <a:lnTo>
                  <a:pt x="28735" y="1601"/>
                </a:lnTo>
                <a:lnTo>
                  <a:pt x="28528" y="1703"/>
                </a:lnTo>
                <a:lnTo>
                  <a:pt x="471490" y="1703"/>
                </a:lnTo>
                <a:lnTo>
                  <a:pt x="471284" y="1601"/>
                </a:lnTo>
                <a:close/>
              </a:path>
              <a:path w="500379" h="387985">
                <a:moveTo>
                  <a:pt x="475107" y="1601"/>
                </a:moveTo>
                <a:lnTo>
                  <a:pt x="471284" y="1601"/>
                </a:lnTo>
                <a:lnTo>
                  <a:pt x="471662" y="1703"/>
                </a:lnTo>
                <a:lnTo>
                  <a:pt x="475314" y="1703"/>
                </a:lnTo>
                <a:lnTo>
                  <a:pt x="475107" y="1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774430" y="4720916"/>
            <a:ext cx="240562" cy="1207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699686" y="4381691"/>
            <a:ext cx="391795" cy="294640"/>
          </a:xfrm>
          <a:custGeom>
            <a:avLst/>
            <a:gdLst/>
            <a:ahLst/>
            <a:cxnLst/>
            <a:rect l="l" t="t" r="r" b="b"/>
            <a:pathLst>
              <a:path w="391795" h="294639">
                <a:moveTo>
                  <a:pt x="0" y="294163"/>
                </a:moveTo>
                <a:lnTo>
                  <a:pt x="391760" y="294163"/>
                </a:lnTo>
                <a:lnTo>
                  <a:pt x="391760" y="0"/>
                </a:lnTo>
                <a:lnTo>
                  <a:pt x="0" y="0"/>
                </a:lnTo>
                <a:lnTo>
                  <a:pt x="0" y="294163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697108" y="467641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2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697967" y="4381054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698826" y="4675429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7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091451" y="4381054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698826" y="4382110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7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679067" y="4368087"/>
            <a:ext cx="433070" cy="323215"/>
          </a:xfrm>
          <a:custGeom>
            <a:avLst/>
            <a:gdLst/>
            <a:ahLst/>
            <a:cxnLst/>
            <a:rect l="l" t="t" r="r" b="b"/>
            <a:pathLst>
              <a:path w="433070" h="323214">
                <a:moveTo>
                  <a:pt x="433002" y="0"/>
                </a:moveTo>
                <a:lnTo>
                  <a:pt x="412392" y="13597"/>
                </a:lnTo>
                <a:lnTo>
                  <a:pt x="412392" y="307767"/>
                </a:lnTo>
                <a:lnTo>
                  <a:pt x="20619" y="307767"/>
                </a:lnTo>
                <a:lnTo>
                  <a:pt x="0" y="323071"/>
                </a:lnTo>
                <a:lnTo>
                  <a:pt x="433002" y="323071"/>
                </a:lnTo>
                <a:lnTo>
                  <a:pt x="4330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676659" y="4364679"/>
            <a:ext cx="436880" cy="327660"/>
          </a:xfrm>
          <a:custGeom>
            <a:avLst/>
            <a:gdLst/>
            <a:ahLst/>
            <a:cxnLst/>
            <a:rect l="l" t="t" r="r" b="b"/>
            <a:pathLst>
              <a:path w="436879" h="327660">
                <a:moveTo>
                  <a:pt x="413924" y="310324"/>
                </a:moveTo>
                <a:lnTo>
                  <a:pt x="21002" y="310324"/>
                </a:lnTo>
                <a:lnTo>
                  <a:pt x="0" y="327329"/>
                </a:lnTo>
                <a:lnTo>
                  <a:pt x="436269" y="327329"/>
                </a:lnTo>
                <a:lnTo>
                  <a:pt x="436269" y="327137"/>
                </a:lnTo>
                <a:lnTo>
                  <a:pt x="2950" y="327137"/>
                </a:lnTo>
                <a:lnTo>
                  <a:pt x="2408" y="325629"/>
                </a:lnTo>
                <a:lnTo>
                  <a:pt x="4813" y="325629"/>
                </a:lnTo>
                <a:lnTo>
                  <a:pt x="21616" y="312025"/>
                </a:lnTo>
                <a:lnTo>
                  <a:pt x="21308" y="312025"/>
                </a:lnTo>
                <a:lnTo>
                  <a:pt x="21852" y="311834"/>
                </a:lnTo>
                <a:lnTo>
                  <a:pt x="415658" y="311834"/>
                </a:lnTo>
                <a:lnTo>
                  <a:pt x="415658" y="311174"/>
                </a:lnTo>
                <a:lnTo>
                  <a:pt x="413924" y="311174"/>
                </a:lnTo>
                <a:lnTo>
                  <a:pt x="413924" y="310324"/>
                </a:lnTo>
                <a:close/>
              </a:path>
              <a:path w="436879" h="327660">
                <a:moveTo>
                  <a:pt x="4813" y="325629"/>
                </a:moveTo>
                <a:lnTo>
                  <a:pt x="2408" y="325629"/>
                </a:lnTo>
                <a:lnTo>
                  <a:pt x="2950" y="327137"/>
                </a:lnTo>
                <a:lnTo>
                  <a:pt x="4813" y="325629"/>
                </a:lnTo>
                <a:close/>
              </a:path>
              <a:path w="436879" h="327660">
                <a:moveTo>
                  <a:pt x="434552" y="325629"/>
                </a:moveTo>
                <a:lnTo>
                  <a:pt x="4813" y="325629"/>
                </a:lnTo>
                <a:lnTo>
                  <a:pt x="2950" y="327137"/>
                </a:lnTo>
                <a:lnTo>
                  <a:pt x="436269" y="327137"/>
                </a:lnTo>
                <a:lnTo>
                  <a:pt x="436269" y="326479"/>
                </a:lnTo>
                <a:lnTo>
                  <a:pt x="434552" y="326479"/>
                </a:lnTo>
                <a:lnTo>
                  <a:pt x="434552" y="325629"/>
                </a:lnTo>
                <a:close/>
              </a:path>
              <a:path w="436879" h="327660">
                <a:moveTo>
                  <a:pt x="436269" y="1703"/>
                </a:moveTo>
                <a:lnTo>
                  <a:pt x="434552" y="1703"/>
                </a:lnTo>
                <a:lnTo>
                  <a:pt x="435926" y="2385"/>
                </a:lnTo>
                <a:lnTo>
                  <a:pt x="434552" y="3405"/>
                </a:lnTo>
                <a:lnTo>
                  <a:pt x="434552" y="326479"/>
                </a:lnTo>
                <a:lnTo>
                  <a:pt x="435410" y="325629"/>
                </a:lnTo>
                <a:lnTo>
                  <a:pt x="436269" y="325629"/>
                </a:lnTo>
                <a:lnTo>
                  <a:pt x="436269" y="1703"/>
                </a:lnTo>
                <a:close/>
              </a:path>
              <a:path w="436879" h="327660">
                <a:moveTo>
                  <a:pt x="436269" y="325629"/>
                </a:moveTo>
                <a:lnTo>
                  <a:pt x="435410" y="325629"/>
                </a:lnTo>
                <a:lnTo>
                  <a:pt x="434552" y="326479"/>
                </a:lnTo>
                <a:lnTo>
                  <a:pt x="436269" y="326479"/>
                </a:lnTo>
                <a:lnTo>
                  <a:pt x="436269" y="325629"/>
                </a:lnTo>
                <a:close/>
              </a:path>
              <a:path w="436879" h="327660">
                <a:moveTo>
                  <a:pt x="21852" y="311834"/>
                </a:moveTo>
                <a:lnTo>
                  <a:pt x="21308" y="312025"/>
                </a:lnTo>
                <a:lnTo>
                  <a:pt x="21616" y="312025"/>
                </a:lnTo>
                <a:lnTo>
                  <a:pt x="21852" y="311834"/>
                </a:lnTo>
                <a:close/>
              </a:path>
              <a:path w="436879" h="327660">
                <a:moveTo>
                  <a:pt x="415658" y="311834"/>
                </a:moveTo>
                <a:lnTo>
                  <a:pt x="21852" y="311834"/>
                </a:lnTo>
                <a:lnTo>
                  <a:pt x="21616" y="312025"/>
                </a:lnTo>
                <a:lnTo>
                  <a:pt x="415658" y="312025"/>
                </a:lnTo>
                <a:lnTo>
                  <a:pt x="415658" y="311834"/>
                </a:lnTo>
                <a:close/>
              </a:path>
              <a:path w="436879" h="327660">
                <a:moveTo>
                  <a:pt x="436269" y="0"/>
                </a:moveTo>
                <a:lnTo>
                  <a:pt x="413924" y="16579"/>
                </a:lnTo>
                <a:lnTo>
                  <a:pt x="413924" y="311174"/>
                </a:lnTo>
                <a:lnTo>
                  <a:pt x="414800" y="310324"/>
                </a:lnTo>
                <a:lnTo>
                  <a:pt x="415658" y="310324"/>
                </a:lnTo>
                <a:lnTo>
                  <a:pt x="415658" y="17686"/>
                </a:lnTo>
                <a:lnTo>
                  <a:pt x="415315" y="17686"/>
                </a:lnTo>
                <a:lnTo>
                  <a:pt x="415658" y="17005"/>
                </a:lnTo>
                <a:lnTo>
                  <a:pt x="416233" y="17005"/>
                </a:lnTo>
                <a:lnTo>
                  <a:pt x="434552" y="3405"/>
                </a:lnTo>
                <a:lnTo>
                  <a:pt x="434552" y="1703"/>
                </a:lnTo>
                <a:lnTo>
                  <a:pt x="436269" y="1703"/>
                </a:lnTo>
                <a:lnTo>
                  <a:pt x="436269" y="0"/>
                </a:lnTo>
                <a:close/>
              </a:path>
              <a:path w="436879" h="327660">
                <a:moveTo>
                  <a:pt x="415658" y="310324"/>
                </a:moveTo>
                <a:lnTo>
                  <a:pt x="414800" y="310324"/>
                </a:lnTo>
                <a:lnTo>
                  <a:pt x="413924" y="311174"/>
                </a:lnTo>
                <a:lnTo>
                  <a:pt x="415658" y="311174"/>
                </a:lnTo>
                <a:lnTo>
                  <a:pt x="415658" y="310324"/>
                </a:lnTo>
                <a:close/>
              </a:path>
              <a:path w="436879" h="327660">
                <a:moveTo>
                  <a:pt x="415658" y="17005"/>
                </a:moveTo>
                <a:lnTo>
                  <a:pt x="415315" y="17686"/>
                </a:lnTo>
                <a:lnTo>
                  <a:pt x="415658" y="17431"/>
                </a:lnTo>
                <a:lnTo>
                  <a:pt x="415658" y="17005"/>
                </a:lnTo>
                <a:close/>
              </a:path>
              <a:path w="436879" h="327660">
                <a:moveTo>
                  <a:pt x="415658" y="17431"/>
                </a:moveTo>
                <a:lnTo>
                  <a:pt x="415315" y="17686"/>
                </a:lnTo>
                <a:lnTo>
                  <a:pt x="415658" y="17686"/>
                </a:lnTo>
                <a:lnTo>
                  <a:pt x="415658" y="17431"/>
                </a:lnTo>
                <a:close/>
              </a:path>
              <a:path w="436879" h="327660">
                <a:moveTo>
                  <a:pt x="416233" y="17005"/>
                </a:moveTo>
                <a:lnTo>
                  <a:pt x="415658" y="17005"/>
                </a:lnTo>
                <a:lnTo>
                  <a:pt x="415658" y="17431"/>
                </a:lnTo>
                <a:lnTo>
                  <a:pt x="416233" y="17005"/>
                </a:lnTo>
                <a:close/>
              </a:path>
              <a:path w="436879" h="327660">
                <a:moveTo>
                  <a:pt x="434552" y="1703"/>
                </a:moveTo>
                <a:lnTo>
                  <a:pt x="434552" y="3405"/>
                </a:lnTo>
                <a:lnTo>
                  <a:pt x="435926" y="2385"/>
                </a:lnTo>
                <a:lnTo>
                  <a:pt x="434552" y="1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777008" y="4781280"/>
            <a:ext cx="237490" cy="36195"/>
          </a:xfrm>
          <a:custGeom>
            <a:avLst/>
            <a:gdLst/>
            <a:ahLst/>
            <a:cxnLst/>
            <a:rect l="l" t="t" r="r" b="b"/>
            <a:pathLst>
              <a:path w="237489" h="36195">
                <a:moveTo>
                  <a:pt x="221650" y="0"/>
                </a:moveTo>
                <a:lnTo>
                  <a:pt x="15463" y="0"/>
                </a:lnTo>
                <a:lnTo>
                  <a:pt x="0" y="35707"/>
                </a:lnTo>
                <a:lnTo>
                  <a:pt x="237126" y="35707"/>
                </a:lnTo>
                <a:lnTo>
                  <a:pt x="2216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773928" y="4780430"/>
            <a:ext cx="241935" cy="37465"/>
          </a:xfrm>
          <a:custGeom>
            <a:avLst/>
            <a:gdLst/>
            <a:ahLst/>
            <a:cxnLst/>
            <a:rect l="l" t="t" r="r" b="b"/>
            <a:pathLst>
              <a:path w="241935" h="37464">
                <a:moveTo>
                  <a:pt x="225297" y="0"/>
                </a:moveTo>
                <a:lnTo>
                  <a:pt x="18001" y="0"/>
                </a:lnTo>
                <a:lnTo>
                  <a:pt x="0" y="37407"/>
                </a:lnTo>
                <a:lnTo>
                  <a:pt x="241510" y="37407"/>
                </a:lnTo>
                <a:lnTo>
                  <a:pt x="241301" y="36923"/>
                </a:lnTo>
                <a:lnTo>
                  <a:pt x="2136" y="36923"/>
                </a:lnTo>
                <a:lnTo>
                  <a:pt x="1360" y="35707"/>
                </a:lnTo>
                <a:lnTo>
                  <a:pt x="2722" y="35707"/>
                </a:lnTo>
                <a:lnTo>
                  <a:pt x="19085" y="1700"/>
                </a:lnTo>
                <a:lnTo>
                  <a:pt x="18542" y="1700"/>
                </a:lnTo>
                <a:lnTo>
                  <a:pt x="19319" y="1214"/>
                </a:lnTo>
                <a:lnTo>
                  <a:pt x="223953" y="1214"/>
                </a:lnTo>
                <a:lnTo>
                  <a:pt x="225810" y="1184"/>
                </a:lnTo>
                <a:lnTo>
                  <a:pt x="225297" y="0"/>
                </a:lnTo>
                <a:close/>
              </a:path>
              <a:path w="241935" h="37464">
                <a:moveTo>
                  <a:pt x="2722" y="35707"/>
                </a:moveTo>
                <a:lnTo>
                  <a:pt x="1360" y="35707"/>
                </a:lnTo>
                <a:lnTo>
                  <a:pt x="2136" y="36923"/>
                </a:lnTo>
                <a:lnTo>
                  <a:pt x="2722" y="35707"/>
                </a:lnTo>
                <a:close/>
              </a:path>
              <a:path w="241935" h="37464">
                <a:moveTo>
                  <a:pt x="238901" y="35707"/>
                </a:moveTo>
                <a:lnTo>
                  <a:pt x="2722" y="35707"/>
                </a:lnTo>
                <a:lnTo>
                  <a:pt x="2136" y="36923"/>
                </a:lnTo>
                <a:lnTo>
                  <a:pt x="241301" y="36923"/>
                </a:lnTo>
                <a:lnTo>
                  <a:pt x="239415" y="36893"/>
                </a:lnTo>
                <a:lnTo>
                  <a:pt x="238901" y="35707"/>
                </a:lnTo>
                <a:close/>
              </a:path>
              <a:path w="241935" h="37464">
                <a:moveTo>
                  <a:pt x="223940" y="1184"/>
                </a:moveTo>
                <a:lnTo>
                  <a:pt x="239415" y="36893"/>
                </a:lnTo>
                <a:lnTo>
                  <a:pt x="240205" y="35707"/>
                </a:lnTo>
                <a:lnTo>
                  <a:pt x="240773" y="35707"/>
                </a:lnTo>
                <a:lnTo>
                  <a:pt x="226034" y="1700"/>
                </a:lnTo>
                <a:lnTo>
                  <a:pt x="224730" y="1700"/>
                </a:lnTo>
                <a:lnTo>
                  <a:pt x="223940" y="1184"/>
                </a:lnTo>
                <a:close/>
              </a:path>
              <a:path w="241935" h="37464">
                <a:moveTo>
                  <a:pt x="240773" y="35707"/>
                </a:moveTo>
                <a:lnTo>
                  <a:pt x="240205" y="35707"/>
                </a:lnTo>
                <a:lnTo>
                  <a:pt x="239415" y="36893"/>
                </a:lnTo>
                <a:lnTo>
                  <a:pt x="241287" y="36893"/>
                </a:lnTo>
                <a:lnTo>
                  <a:pt x="240773" y="35707"/>
                </a:lnTo>
                <a:close/>
              </a:path>
              <a:path w="241935" h="37464">
                <a:moveTo>
                  <a:pt x="19319" y="1214"/>
                </a:moveTo>
                <a:lnTo>
                  <a:pt x="18542" y="1700"/>
                </a:lnTo>
                <a:lnTo>
                  <a:pt x="19085" y="1700"/>
                </a:lnTo>
                <a:lnTo>
                  <a:pt x="19319" y="1214"/>
                </a:lnTo>
                <a:close/>
              </a:path>
              <a:path w="241935" h="37464">
                <a:moveTo>
                  <a:pt x="223953" y="1214"/>
                </a:moveTo>
                <a:lnTo>
                  <a:pt x="19319" y="1214"/>
                </a:lnTo>
                <a:lnTo>
                  <a:pt x="19085" y="1700"/>
                </a:lnTo>
                <a:lnTo>
                  <a:pt x="224163" y="1700"/>
                </a:lnTo>
                <a:lnTo>
                  <a:pt x="223953" y="1214"/>
                </a:lnTo>
                <a:close/>
              </a:path>
              <a:path w="241935" h="37464">
                <a:moveTo>
                  <a:pt x="225810" y="1184"/>
                </a:moveTo>
                <a:lnTo>
                  <a:pt x="223940" y="1184"/>
                </a:lnTo>
                <a:lnTo>
                  <a:pt x="224730" y="1700"/>
                </a:lnTo>
                <a:lnTo>
                  <a:pt x="226034" y="1700"/>
                </a:lnTo>
                <a:lnTo>
                  <a:pt x="225810" y="1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679067" y="4367235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300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679926" y="4368080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477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794191" y="477957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717" y="0"/>
                </a:moveTo>
                <a:lnTo>
                  <a:pt x="0" y="0"/>
                </a:lnTo>
                <a:lnTo>
                  <a:pt x="0" y="1700"/>
                </a:lnTo>
                <a:lnTo>
                  <a:pt x="1717" y="1700"/>
                </a:lnTo>
                <a:lnTo>
                  <a:pt x="17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795908" y="478043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2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995223" y="477957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700"/>
                </a:moveTo>
                <a:lnTo>
                  <a:pt x="1717" y="1700"/>
                </a:lnTo>
                <a:lnTo>
                  <a:pt x="1717" y="0"/>
                </a:lnTo>
                <a:lnTo>
                  <a:pt x="0" y="0"/>
                </a:lnTo>
                <a:lnTo>
                  <a:pt x="0" y="1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778725" y="4816137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369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56971" y="5254752"/>
            <a:ext cx="4419600" cy="1321435"/>
          </a:xfrm>
          <a:custGeom>
            <a:avLst/>
            <a:gdLst/>
            <a:ahLst/>
            <a:cxnLst/>
            <a:rect l="l" t="t" r="r" b="b"/>
            <a:pathLst>
              <a:path w="4419600" h="1321434">
                <a:moveTo>
                  <a:pt x="0" y="1321308"/>
                </a:moveTo>
                <a:lnTo>
                  <a:pt x="4419600" y="1321308"/>
                </a:lnTo>
                <a:lnTo>
                  <a:pt x="4419600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56971" y="5254752"/>
            <a:ext cx="4419600" cy="1321435"/>
          </a:xfrm>
          <a:custGeom>
            <a:avLst/>
            <a:gdLst/>
            <a:ahLst/>
            <a:cxnLst/>
            <a:rect l="l" t="t" r="r" b="b"/>
            <a:pathLst>
              <a:path w="4419600" h="1321434">
                <a:moveTo>
                  <a:pt x="0" y="1321308"/>
                </a:moveTo>
                <a:lnTo>
                  <a:pt x="4419600" y="1321308"/>
                </a:lnTo>
                <a:lnTo>
                  <a:pt x="4419600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235102" y="5279897"/>
            <a:ext cx="42665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350" algn="l"/>
                <a:tab pos="2621915" algn="l"/>
                <a:tab pos="3900804" algn="l"/>
              </a:tabLst>
            </a:pPr>
            <a:r>
              <a:rPr sz="2000" b="1" dirty="0">
                <a:latin typeface="Arial"/>
                <a:cs typeface="Arial"/>
              </a:rPr>
              <a:t>Repl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ted	t</a:t>
            </a: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ia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s	</a:t>
            </a:r>
            <a:r>
              <a:rPr sz="2000" dirty="0">
                <a:latin typeface="Arial"/>
                <a:cs typeface="Arial"/>
              </a:rPr>
              <a:t>invol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es	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18260" algn="l"/>
                <a:tab pos="1746885" algn="l"/>
                <a:tab pos="2854960" algn="l"/>
              </a:tabLst>
            </a:pPr>
            <a:r>
              <a:rPr sz="2000" dirty="0">
                <a:latin typeface="Arial"/>
                <a:cs typeface="Arial"/>
              </a:rPr>
              <a:t>execution	of	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several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,	</a:t>
            </a:r>
            <a:r>
              <a:rPr sz="2000" spc="-5" dirty="0">
                <a:latin typeface="Arial"/>
                <a:cs typeface="Arial"/>
              </a:rPr>
              <a:t>independent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235102" y="5889752"/>
            <a:ext cx="4267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14145" algn="l"/>
                <a:tab pos="2927985" algn="l"/>
                <a:tab pos="3341370" algn="l"/>
              </a:tabLst>
            </a:pPr>
            <a:r>
              <a:rPr sz="2000" dirty="0">
                <a:latin typeface="Arial"/>
                <a:cs typeface="Arial"/>
              </a:rPr>
              <a:t>simulatio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	concurren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ly	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	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rent  processors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379475" y="4158996"/>
            <a:ext cx="135890" cy="27940"/>
          </a:xfrm>
          <a:custGeom>
            <a:avLst/>
            <a:gdLst/>
            <a:ahLst/>
            <a:cxnLst/>
            <a:rect l="l" t="t" r="r" b="b"/>
            <a:pathLst>
              <a:path w="135890" h="27939">
                <a:moveTo>
                  <a:pt x="0" y="0"/>
                </a:moveTo>
                <a:lnTo>
                  <a:pt x="135636" y="274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6531" y="4186428"/>
            <a:ext cx="68580" cy="104139"/>
          </a:xfrm>
          <a:custGeom>
            <a:avLst/>
            <a:gdLst/>
            <a:ahLst/>
            <a:cxnLst/>
            <a:rect l="l" t="t" r="r" b="b"/>
            <a:pathLst>
              <a:path w="68579" h="104139">
                <a:moveTo>
                  <a:pt x="0" y="103632"/>
                </a:moveTo>
                <a:lnTo>
                  <a:pt x="6858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79475" y="4158996"/>
            <a:ext cx="67310" cy="131445"/>
          </a:xfrm>
          <a:custGeom>
            <a:avLst/>
            <a:gdLst/>
            <a:ahLst/>
            <a:cxnLst/>
            <a:rect l="l" t="t" r="r" b="b"/>
            <a:pathLst>
              <a:path w="67309" h="131445">
                <a:moveTo>
                  <a:pt x="67055" y="13106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27887" y="4369308"/>
            <a:ext cx="135890" cy="26034"/>
          </a:xfrm>
          <a:custGeom>
            <a:avLst/>
            <a:gdLst/>
            <a:ahLst/>
            <a:cxnLst/>
            <a:rect l="l" t="t" r="r" b="b"/>
            <a:pathLst>
              <a:path w="135890" h="26035">
                <a:moveTo>
                  <a:pt x="0" y="0"/>
                </a:moveTo>
                <a:lnTo>
                  <a:pt x="135636" y="259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94944" y="4395215"/>
            <a:ext cx="68580" cy="105410"/>
          </a:xfrm>
          <a:custGeom>
            <a:avLst/>
            <a:gdLst/>
            <a:ahLst/>
            <a:cxnLst/>
            <a:rect l="l" t="t" r="r" b="b"/>
            <a:pathLst>
              <a:path w="68579" h="105410">
                <a:moveTo>
                  <a:pt x="0" y="105155"/>
                </a:moveTo>
                <a:lnTo>
                  <a:pt x="685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27887" y="4369308"/>
            <a:ext cx="67310" cy="131445"/>
          </a:xfrm>
          <a:custGeom>
            <a:avLst/>
            <a:gdLst/>
            <a:ahLst/>
            <a:cxnLst/>
            <a:rect l="l" t="t" r="r" b="b"/>
            <a:pathLst>
              <a:path w="67309" h="131445">
                <a:moveTo>
                  <a:pt x="67056" y="131064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63523" y="3950208"/>
            <a:ext cx="90170" cy="79375"/>
          </a:xfrm>
          <a:custGeom>
            <a:avLst/>
            <a:gdLst/>
            <a:ahLst/>
            <a:cxnLst/>
            <a:rect l="l" t="t" r="r" b="b"/>
            <a:pathLst>
              <a:path w="90169" h="79375">
                <a:moveTo>
                  <a:pt x="0" y="79248"/>
                </a:moveTo>
                <a:lnTo>
                  <a:pt x="899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15112" y="4029455"/>
            <a:ext cx="248920" cy="157480"/>
          </a:xfrm>
          <a:custGeom>
            <a:avLst/>
            <a:gdLst/>
            <a:ahLst/>
            <a:cxnLst/>
            <a:rect l="l" t="t" r="r" b="b"/>
            <a:pathLst>
              <a:path w="248920" h="157479">
                <a:moveTo>
                  <a:pt x="0" y="156972"/>
                </a:moveTo>
                <a:lnTo>
                  <a:pt x="24841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15112" y="4186428"/>
            <a:ext cx="113030" cy="182880"/>
          </a:xfrm>
          <a:custGeom>
            <a:avLst/>
            <a:gdLst/>
            <a:ahLst/>
            <a:cxnLst/>
            <a:rect l="l" t="t" r="r" b="b"/>
            <a:pathLst>
              <a:path w="113029" h="182879">
                <a:moveTo>
                  <a:pt x="0" y="0"/>
                </a:moveTo>
                <a:lnTo>
                  <a:pt x="112775" y="1828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46531" y="4290059"/>
            <a:ext cx="248920" cy="210820"/>
          </a:xfrm>
          <a:custGeom>
            <a:avLst/>
            <a:gdLst/>
            <a:ahLst/>
            <a:cxnLst/>
            <a:rect l="l" t="t" r="r" b="b"/>
            <a:pathLst>
              <a:path w="248920" h="210820">
                <a:moveTo>
                  <a:pt x="0" y="0"/>
                </a:moveTo>
                <a:lnTo>
                  <a:pt x="248412" y="21031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23188" y="4107179"/>
            <a:ext cx="45720" cy="157480"/>
          </a:xfrm>
          <a:custGeom>
            <a:avLst/>
            <a:gdLst/>
            <a:ahLst/>
            <a:cxnLst/>
            <a:rect l="l" t="t" r="r" b="b"/>
            <a:pathLst>
              <a:path w="45719" h="157479">
                <a:moveTo>
                  <a:pt x="0" y="0"/>
                </a:moveTo>
                <a:lnTo>
                  <a:pt x="45720" y="15697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63523" y="4029455"/>
            <a:ext cx="405765" cy="234950"/>
          </a:xfrm>
          <a:custGeom>
            <a:avLst/>
            <a:gdLst/>
            <a:ahLst/>
            <a:cxnLst/>
            <a:rect l="l" t="t" r="r" b="b"/>
            <a:pathLst>
              <a:path w="405765" h="234950">
                <a:moveTo>
                  <a:pt x="0" y="0"/>
                </a:moveTo>
                <a:lnTo>
                  <a:pt x="405384" y="2346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53439" y="3950208"/>
            <a:ext cx="269875" cy="157480"/>
          </a:xfrm>
          <a:custGeom>
            <a:avLst/>
            <a:gdLst/>
            <a:ahLst/>
            <a:cxnLst/>
            <a:rect l="l" t="t" r="r" b="b"/>
            <a:pathLst>
              <a:path w="269875" h="157479">
                <a:moveTo>
                  <a:pt x="0" y="0"/>
                </a:moveTo>
                <a:lnTo>
                  <a:pt x="269747" y="15697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63523" y="4264152"/>
            <a:ext cx="405765" cy="131445"/>
          </a:xfrm>
          <a:custGeom>
            <a:avLst/>
            <a:gdLst/>
            <a:ahLst/>
            <a:cxnLst/>
            <a:rect l="l" t="t" r="r" b="b"/>
            <a:pathLst>
              <a:path w="405765" h="131445">
                <a:moveTo>
                  <a:pt x="0" y="131064"/>
                </a:moveTo>
                <a:lnTo>
                  <a:pt x="40538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56615" y="4133088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22860" y="0"/>
                </a:moveTo>
                <a:lnTo>
                  <a:pt x="13962" y="2095"/>
                </a:lnTo>
                <a:lnTo>
                  <a:pt x="6696" y="7810"/>
                </a:lnTo>
                <a:lnTo>
                  <a:pt x="1796" y="16287"/>
                </a:lnTo>
                <a:lnTo>
                  <a:pt x="0" y="26669"/>
                </a:lnTo>
                <a:lnTo>
                  <a:pt x="1796" y="37052"/>
                </a:lnTo>
                <a:lnTo>
                  <a:pt x="6696" y="45529"/>
                </a:lnTo>
                <a:lnTo>
                  <a:pt x="13962" y="51244"/>
                </a:lnTo>
                <a:lnTo>
                  <a:pt x="22860" y="53339"/>
                </a:lnTo>
                <a:lnTo>
                  <a:pt x="31757" y="51244"/>
                </a:lnTo>
                <a:lnTo>
                  <a:pt x="39023" y="45529"/>
                </a:lnTo>
                <a:lnTo>
                  <a:pt x="43923" y="37052"/>
                </a:lnTo>
                <a:lnTo>
                  <a:pt x="45720" y="26669"/>
                </a:lnTo>
                <a:lnTo>
                  <a:pt x="43923" y="16287"/>
                </a:lnTo>
                <a:lnTo>
                  <a:pt x="39023" y="7810"/>
                </a:lnTo>
                <a:lnTo>
                  <a:pt x="31757" y="2095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56615" y="4133088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0" y="26669"/>
                </a:moveTo>
                <a:lnTo>
                  <a:pt x="1796" y="16287"/>
                </a:lnTo>
                <a:lnTo>
                  <a:pt x="6696" y="7810"/>
                </a:lnTo>
                <a:lnTo>
                  <a:pt x="13962" y="2095"/>
                </a:lnTo>
                <a:lnTo>
                  <a:pt x="22860" y="0"/>
                </a:lnTo>
                <a:lnTo>
                  <a:pt x="31757" y="2095"/>
                </a:lnTo>
                <a:lnTo>
                  <a:pt x="39023" y="7810"/>
                </a:lnTo>
                <a:lnTo>
                  <a:pt x="43923" y="16287"/>
                </a:lnTo>
                <a:lnTo>
                  <a:pt x="45720" y="26669"/>
                </a:lnTo>
                <a:lnTo>
                  <a:pt x="43923" y="37052"/>
                </a:lnTo>
                <a:lnTo>
                  <a:pt x="39023" y="45529"/>
                </a:lnTo>
                <a:lnTo>
                  <a:pt x="31757" y="51244"/>
                </a:lnTo>
                <a:lnTo>
                  <a:pt x="22860" y="53339"/>
                </a:lnTo>
                <a:lnTo>
                  <a:pt x="13962" y="51244"/>
                </a:lnTo>
                <a:lnTo>
                  <a:pt x="6696" y="45529"/>
                </a:lnTo>
                <a:lnTo>
                  <a:pt x="1796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25195" y="4264152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22098" y="0"/>
                </a:moveTo>
                <a:lnTo>
                  <a:pt x="13496" y="2095"/>
                </a:lnTo>
                <a:lnTo>
                  <a:pt x="6472" y="7810"/>
                </a:lnTo>
                <a:lnTo>
                  <a:pt x="1736" y="16287"/>
                </a:lnTo>
                <a:lnTo>
                  <a:pt x="0" y="26670"/>
                </a:lnTo>
                <a:lnTo>
                  <a:pt x="1736" y="37052"/>
                </a:lnTo>
                <a:lnTo>
                  <a:pt x="6472" y="45529"/>
                </a:lnTo>
                <a:lnTo>
                  <a:pt x="13496" y="51244"/>
                </a:lnTo>
                <a:lnTo>
                  <a:pt x="22098" y="53340"/>
                </a:lnTo>
                <a:lnTo>
                  <a:pt x="30699" y="51244"/>
                </a:lnTo>
                <a:lnTo>
                  <a:pt x="37723" y="45529"/>
                </a:lnTo>
                <a:lnTo>
                  <a:pt x="42459" y="37052"/>
                </a:lnTo>
                <a:lnTo>
                  <a:pt x="44196" y="26670"/>
                </a:lnTo>
                <a:lnTo>
                  <a:pt x="42459" y="16287"/>
                </a:lnTo>
                <a:lnTo>
                  <a:pt x="37723" y="7810"/>
                </a:lnTo>
                <a:lnTo>
                  <a:pt x="30699" y="2095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25195" y="4264152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0" y="26670"/>
                </a:moveTo>
                <a:lnTo>
                  <a:pt x="1736" y="16287"/>
                </a:lnTo>
                <a:lnTo>
                  <a:pt x="6472" y="7810"/>
                </a:lnTo>
                <a:lnTo>
                  <a:pt x="13496" y="2095"/>
                </a:lnTo>
                <a:lnTo>
                  <a:pt x="22098" y="0"/>
                </a:lnTo>
                <a:lnTo>
                  <a:pt x="30699" y="2095"/>
                </a:lnTo>
                <a:lnTo>
                  <a:pt x="37723" y="7810"/>
                </a:lnTo>
                <a:lnTo>
                  <a:pt x="42459" y="16287"/>
                </a:lnTo>
                <a:lnTo>
                  <a:pt x="44196" y="26670"/>
                </a:lnTo>
                <a:lnTo>
                  <a:pt x="42459" y="37052"/>
                </a:lnTo>
                <a:lnTo>
                  <a:pt x="37723" y="45529"/>
                </a:lnTo>
                <a:lnTo>
                  <a:pt x="30699" y="51244"/>
                </a:lnTo>
                <a:lnTo>
                  <a:pt x="22098" y="53340"/>
                </a:lnTo>
                <a:lnTo>
                  <a:pt x="13496" y="51244"/>
                </a:lnTo>
                <a:lnTo>
                  <a:pt x="6472" y="45529"/>
                </a:lnTo>
                <a:lnTo>
                  <a:pt x="1736" y="37052"/>
                </a:lnTo>
                <a:lnTo>
                  <a:pt x="0" y="266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92251" y="4158996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22860" y="0"/>
                </a:moveTo>
                <a:lnTo>
                  <a:pt x="13962" y="2095"/>
                </a:lnTo>
                <a:lnTo>
                  <a:pt x="6696" y="7810"/>
                </a:lnTo>
                <a:lnTo>
                  <a:pt x="1796" y="16287"/>
                </a:lnTo>
                <a:lnTo>
                  <a:pt x="0" y="26669"/>
                </a:lnTo>
                <a:lnTo>
                  <a:pt x="1796" y="37052"/>
                </a:lnTo>
                <a:lnTo>
                  <a:pt x="6696" y="45529"/>
                </a:lnTo>
                <a:lnTo>
                  <a:pt x="13962" y="51244"/>
                </a:lnTo>
                <a:lnTo>
                  <a:pt x="22860" y="53339"/>
                </a:lnTo>
                <a:lnTo>
                  <a:pt x="31757" y="51244"/>
                </a:lnTo>
                <a:lnTo>
                  <a:pt x="39023" y="45529"/>
                </a:lnTo>
                <a:lnTo>
                  <a:pt x="43923" y="37052"/>
                </a:lnTo>
                <a:lnTo>
                  <a:pt x="45720" y="26669"/>
                </a:lnTo>
                <a:lnTo>
                  <a:pt x="43923" y="16287"/>
                </a:lnTo>
                <a:lnTo>
                  <a:pt x="39023" y="7810"/>
                </a:lnTo>
                <a:lnTo>
                  <a:pt x="31757" y="2095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92251" y="4158996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0" y="26669"/>
                </a:moveTo>
                <a:lnTo>
                  <a:pt x="1796" y="16287"/>
                </a:lnTo>
                <a:lnTo>
                  <a:pt x="6696" y="7810"/>
                </a:lnTo>
                <a:lnTo>
                  <a:pt x="13962" y="2095"/>
                </a:lnTo>
                <a:lnTo>
                  <a:pt x="22860" y="0"/>
                </a:lnTo>
                <a:lnTo>
                  <a:pt x="31757" y="2095"/>
                </a:lnTo>
                <a:lnTo>
                  <a:pt x="39023" y="7810"/>
                </a:lnTo>
                <a:lnTo>
                  <a:pt x="43923" y="16287"/>
                </a:lnTo>
                <a:lnTo>
                  <a:pt x="45720" y="26669"/>
                </a:lnTo>
                <a:lnTo>
                  <a:pt x="43923" y="37052"/>
                </a:lnTo>
                <a:lnTo>
                  <a:pt x="39023" y="45529"/>
                </a:lnTo>
                <a:lnTo>
                  <a:pt x="31757" y="51244"/>
                </a:lnTo>
                <a:lnTo>
                  <a:pt x="22860" y="53339"/>
                </a:lnTo>
                <a:lnTo>
                  <a:pt x="13962" y="51244"/>
                </a:lnTo>
                <a:lnTo>
                  <a:pt x="6696" y="45529"/>
                </a:lnTo>
                <a:lnTo>
                  <a:pt x="1796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40663" y="4002023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22098" y="0"/>
                </a:moveTo>
                <a:lnTo>
                  <a:pt x="13496" y="2095"/>
                </a:lnTo>
                <a:lnTo>
                  <a:pt x="6472" y="7810"/>
                </a:lnTo>
                <a:lnTo>
                  <a:pt x="1736" y="16287"/>
                </a:lnTo>
                <a:lnTo>
                  <a:pt x="0" y="26669"/>
                </a:lnTo>
                <a:lnTo>
                  <a:pt x="1736" y="37052"/>
                </a:lnTo>
                <a:lnTo>
                  <a:pt x="6472" y="45529"/>
                </a:lnTo>
                <a:lnTo>
                  <a:pt x="13496" y="51244"/>
                </a:lnTo>
                <a:lnTo>
                  <a:pt x="22098" y="53339"/>
                </a:lnTo>
                <a:lnTo>
                  <a:pt x="30699" y="51244"/>
                </a:lnTo>
                <a:lnTo>
                  <a:pt x="37723" y="45529"/>
                </a:lnTo>
                <a:lnTo>
                  <a:pt x="42459" y="37052"/>
                </a:lnTo>
                <a:lnTo>
                  <a:pt x="44195" y="26669"/>
                </a:lnTo>
                <a:lnTo>
                  <a:pt x="42459" y="16287"/>
                </a:lnTo>
                <a:lnTo>
                  <a:pt x="37723" y="7810"/>
                </a:lnTo>
                <a:lnTo>
                  <a:pt x="30699" y="2095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40663" y="4002023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0" y="26669"/>
                </a:moveTo>
                <a:lnTo>
                  <a:pt x="1736" y="16287"/>
                </a:lnTo>
                <a:lnTo>
                  <a:pt x="6472" y="7810"/>
                </a:lnTo>
                <a:lnTo>
                  <a:pt x="13496" y="2095"/>
                </a:lnTo>
                <a:lnTo>
                  <a:pt x="22098" y="0"/>
                </a:lnTo>
                <a:lnTo>
                  <a:pt x="30699" y="2095"/>
                </a:lnTo>
                <a:lnTo>
                  <a:pt x="37723" y="7810"/>
                </a:lnTo>
                <a:lnTo>
                  <a:pt x="42459" y="16287"/>
                </a:lnTo>
                <a:lnTo>
                  <a:pt x="44195" y="26669"/>
                </a:lnTo>
                <a:lnTo>
                  <a:pt x="42459" y="37052"/>
                </a:lnTo>
                <a:lnTo>
                  <a:pt x="37723" y="45529"/>
                </a:lnTo>
                <a:lnTo>
                  <a:pt x="30699" y="51244"/>
                </a:lnTo>
                <a:lnTo>
                  <a:pt x="22098" y="53339"/>
                </a:lnTo>
                <a:lnTo>
                  <a:pt x="13496" y="51244"/>
                </a:lnTo>
                <a:lnTo>
                  <a:pt x="6472" y="45529"/>
                </a:lnTo>
                <a:lnTo>
                  <a:pt x="1736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30580" y="3924300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59" y="0"/>
                </a:moveTo>
                <a:lnTo>
                  <a:pt x="13962" y="2030"/>
                </a:lnTo>
                <a:lnTo>
                  <a:pt x="6696" y="7572"/>
                </a:lnTo>
                <a:lnTo>
                  <a:pt x="1796" y="15805"/>
                </a:lnTo>
                <a:lnTo>
                  <a:pt x="0" y="25907"/>
                </a:lnTo>
                <a:lnTo>
                  <a:pt x="1796" y="36010"/>
                </a:lnTo>
                <a:lnTo>
                  <a:pt x="6696" y="44243"/>
                </a:lnTo>
                <a:lnTo>
                  <a:pt x="13962" y="49785"/>
                </a:lnTo>
                <a:lnTo>
                  <a:pt x="22859" y="51816"/>
                </a:lnTo>
                <a:lnTo>
                  <a:pt x="31757" y="49785"/>
                </a:lnTo>
                <a:lnTo>
                  <a:pt x="39023" y="44243"/>
                </a:lnTo>
                <a:lnTo>
                  <a:pt x="43923" y="36010"/>
                </a:lnTo>
                <a:lnTo>
                  <a:pt x="45719" y="25907"/>
                </a:lnTo>
                <a:lnTo>
                  <a:pt x="43923" y="15805"/>
                </a:lnTo>
                <a:lnTo>
                  <a:pt x="39023" y="7572"/>
                </a:lnTo>
                <a:lnTo>
                  <a:pt x="31757" y="203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30580" y="3924300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7"/>
                </a:moveTo>
                <a:lnTo>
                  <a:pt x="1796" y="15805"/>
                </a:lnTo>
                <a:lnTo>
                  <a:pt x="6696" y="7572"/>
                </a:lnTo>
                <a:lnTo>
                  <a:pt x="13962" y="2030"/>
                </a:lnTo>
                <a:lnTo>
                  <a:pt x="22859" y="0"/>
                </a:lnTo>
                <a:lnTo>
                  <a:pt x="31757" y="2030"/>
                </a:lnTo>
                <a:lnTo>
                  <a:pt x="39023" y="7572"/>
                </a:lnTo>
                <a:lnTo>
                  <a:pt x="43923" y="15805"/>
                </a:lnTo>
                <a:lnTo>
                  <a:pt x="45719" y="25907"/>
                </a:lnTo>
                <a:lnTo>
                  <a:pt x="43923" y="36010"/>
                </a:lnTo>
                <a:lnTo>
                  <a:pt x="39023" y="44243"/>
                </a:lnTo>
                <a:lnTo>
                  <a:pt x="31757" y="49785"/>
                </a:lnTo>
                <a:lnTo>
                  <a:pt x="22859" y="51816"/>
                </a:lnTo>
                <a:lnTo>
                  <a:pt x="13962" y="49785"/>
                </a:lnTo>
                <a:lnTo>
                  <a:pt x="6696" y="44243"/>
                </a:lnTo>
                <a:lnTo>
                  <a:pt x="1796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101852" y="4081271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22097" y="0"/>
                </a:moveTo>
                <a:lnTo>
                  <a:pt x="13496" y="2030"/>
                </a:lnTo>
                <a:lnTo>
                  <a:pt x="6472" y="7572"/>
                </a:lnTo>
                <a:lnTo>
                  <a:pt x="1736" y="15805"/>
                </a:lnTo>
                <a:lnTo>
                  <a:pt x="0" y="25907"/>
                </a:lnTo>
                <a:lnTo>
                  <a:pt x="1736" y="36010"/>
                </a:lnTo>
                <a:lnTo>
                  <a:pt x="6472" y="44243"/>
                </a:lnTo>
                <a:lnTo>
                  <a:pt x="13496" y="49785"/>
                </a:lnTo>
                <a:lnTo>
                  <a:pt x="22097" y="51815"/>
                </a:lnTo>
                <a:lnTo>
                  <a:pt x="30699" y="49785"/>
                </a:lnTo>
                <a:lnTo>
                  <a:pt x="37723" y="44243"/>
                </a:lnTo>
                <a:lnTo>
                  <a:pt x="42459" y="36010"/>
                </a:lnTo>
                <a:lnTo>
                  <a:pt x="44195" y="25907"/>
                </a:lnTo>
                <a:lnTo>
                  <a:pt x="42459" y="15805"/>
                </a:lnTo>
                <a:lnTo>
                  <a:pt x="37723" y="7572"/>
                </a:lnTo>
                <a:lnTo>
                  <a:pt x="30699" y="2030"/>
                </a:lnTo>
                <a:lnTo>
                  <a:pt x="2209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01852" y="4081271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0" y="25907"/>
                </a:moveTo>
                <a:lnTo>
                  <a:pt x="1736" y="15805"/>
                </a:lnTo>
                <a:lnTo>
                  <a:pt x="6472" y="7572"/>
                </a:lnTo>
                <a:lnTo>
                  <a:pt x="13496" y="2030"/>
                </a:lnTo>
                <a:lnTo>
                  <a:pt x="22097" y="0"/>
                </a:lnTo>
                <a:lnTo>
                  <a:pt x="30699" y="2030"/>
                </a:lnTo>
                <a:lnTo>
                  <a:pt x="37723" y="7572"/>
                </a:lnTo>
                <a:lnTo>
                  <a:pt x="42459" y="15805"/>
                </a:lnTo>
                <a:lnTo>
                  <a:pt x="44195" y="25907"/>
                </a:lnTo>
                <a:lnTo>
                  <a:pt x="42459" y="36010"/>
                </a:lnTo>
                <a:lnTo>
                  <a:pt x="37723" y="44243"/>
                </a:lnTo>
                <a:lnTo>
                  <a:pt x="30699" y="49785"/>
                </a:lnTo>
                <a:lnTo>
                  <a:pt x="22097" y="51815"/>
                </a:lnTo>
                <a:lnTo>
                  <a:pt x="13496" y="49785"/>
                </a:lnTo>
                <a:lnTo>
                  <a:pt x="6472" y="44243"/>
                </a:lnTo>
                <a:lnTo>
                  <a:pt x="1736" y="36010"/>
                </a:lnTo>
                <a:lnTo>
                  <a:pt x="0" y="2590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146047" y="4238244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60" y="0"/>
                </a:moveTo>
                <a:lnTo>
                  <a:pt x="13962" y="2030"/>
                </a:lnTo>
                <a:lnTo>
                  <a:pt x="6696" y="7572"/>
                </a:lnTo>
                <a:lnTo>
                  <a:pt x="1796" y="15805"/>
                </a:lnTo>
                <a:lnTo>
                  <a:pt x="0" y="25907"/>
                </a:lnTo>
                <a:lnTo>
                  <a:pt x="1796" y="36010"/>
                </a:lnTo>
                <a:lnTo>
                  <a:pt x="6696" y="44243"/>
                </a:lnTo>
                <a:lnTo>
                  <a:pt x="13962" y="49785"/>
                </a:lnTo>
                <a:lnTo>
                  <a:pt x="22860" y="51815"/>
                </a:lnTo>
                <a:lnTo>
                  <a:pt x="31757" y="49785"/>
                </a:lnTo>
                <a:lnTo>
                  <a:pt x="39023" y="44243"/>
                </a:lnTo>
                <a:lnTo>
                  <a:pt x="43923" y="36010"/>
                </a:lnTo>
                <a:lnTo>
                  <a:pt x="45720" y="25907"/>
                </a:lnTo>
                <a:lnTo>
                  <a:pt x="43923" y="15805"/>
                </a:lnTo>
                <a:lnTo>
                  <a:pt x="39023" y="7572"/>
                </a:lnTo>
                <a:lnTo>
                  <a:pt x="31757" y="20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146047" y="4238244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7"/>
                </a:moveTo>
                <a:lnTo>
                  <a:pt x="1796" y="15805"/>
                </a:lnTo>
                <a:lnTo>
                  <a:pt x="6696" y="7572"/>
                </a:lnTo>
                <a:lnTo>
                  <a:pt x="13962" y="2030"/>
                </a:lnTo>
                <a:lnTo>
                  <a:pt x="22860" y="0"/>
                </a:lnTo>
                <a:lnTo>
                  <a:pt x="31757" y="2030"/>
                </a:lnTo>
                <a:lnTo>
                  <a:pt x="39023" y="7572"/>
                </a:lnTo>
                <a:lnTo>
                  <a:pt x="43923" y="15805"/>
                </a:lnTo>
                <a:lnTo>
                  <a:pt x="45720" y="25907"/>
                </a:lnTo>
                <a:lnTo>
                  <a:pt x="43923" y="36010"/>
                </a:lnTo>
                <a:lnTo>
                  <a:pt x="39023" y="44243"/>
                </a:lnTo>
                <a:lnTo>
                  <a:pt x="31757" y="49785"/>
                </a:lnTo>
                <a:lnTo>
                  <a:pt x="22860" y="51815"/>
                </a:lnTo>
                <a:lnTo>
                  <a:pt x="13962" y="49785"/>
                </a:lnTo>
                <a:lnTo>
                  <a:pt x="6696" y="44243"/>
                </a:lnTo>
                <a:lnTo>
                  <a:pt x="1796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05027" y="4343400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20" h="52070">
                <a:moveTo>
                  <a:pt x="22859" y="0"/>
                </a:moveTo>
                <a:lnTo>
                  <a:pt x="13962" y="2030"/>
                </a:lnTo>
                <a:lnTo>
                  <a:pt x="6696" y="7572"/>
                </a:lnTo>
                <a:lnTo>
                  <a:pt x="1796" y="15805"/>
                </a:lnTo>
                <a:lnTo>
                  <a:pt x="0" y="25907"/>
                </a:lnTo>
                <a:lnTo>
                  <a:pt x="1796" y="36010"/>
                </a:lnTo>
                <a:lnTo>
                  <a:pt x="6696" y="44243"/>
                </a:lnTo>
                <a:lnTo>
                  <a:pt x="13962" y="49785"/>
                </a:lnTo>
                <a:lnTo>
                  <a:pt x="22859" y="51816"/>
                </a:lnTo>
                <a:lnTo>
                  <a:pt x="31757" y="49785"/>
                </a:lnTo>
                <a:lnTo>
                  <a:pt x="39023" y="44243"/>
                </a:lnTo>
                <a:lnTo>
                  <a:pt x="43923" y="36010"/>
                </a:lnTo>
                <a:lnTo>
                  <a:pt x="45720" y="25907"/>
                </a:lnTo>
                <a:lnTo>
                  <a:pt x="43923" y="15805"/>
                </a:lnTo>
                <a:lnTo>
                  <a:pt x="39023" y="7572"/>
                </a:lnTo>
                <a:lnTo>
                  <a:pt x="31757" y="203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05027" y="4343400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20" h="52070">
                <a:moveTo>
                  <a:pt x="0" y="25907"/>
                </a:moveTo>
                <a:lnTo>
                  <a:pt x="1796" y="15805"/>
                </a:lnTo>
                <a:lnTo>
                  <a:pt x="6696" y="7572"/>
                </a:lnTo>
                <a:lnTo>
                  <a:pt x="13962" y="2030"/>
                </a:lnTo>
                <a:lnTo>
                  <a:pt x="22859" y="0"/>
                </a:lnTo>
                <a:lnTo>
                  <a:pt x="31757" y="2030"/>
                </a:lnTo>
                <a:lnTo>
                  <a:pt x="39023" y="7572"/>
                </a:lnTo>
                <a:lnTo>
                  <a:pt x="43923" y="15805"/>
                </a:lnTo>
                <a:lnTo>
                  <a:pt x="45720" y="25907"/>
                </a:lnTo>
                <a:lnTo>
                  <a:pt x="43923" y="36010"/>
                </a:lnTo>
                <a:lnTo>
                  <a:pt x="39023" y="44243"/>
                </a:lnTo>
                <a:lnTo>
                  <a:pt x="31757" y="49785"/>
                </a:lnTo>
                <a:lnTo>
                  <a:pt x="22859" y="51816"/>
                </a:lnTo>
                <a:lnTo>
                  <a:pt x="13962" y="49785"/>
                </a:lnTo>
                <a:lnTo>
                  <a:pt x="6696" y="44243"/>
                </a:lnTo>
                <a:lnTo>
                  <a:pt x="1796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72083" y="4474464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20" h="52070">
                <a:moveTo>
                  <a:pt x="22859" y="0"/>
                </a:moveTo>
                <a:lnTo>
                  <a:pt x="13962" y="2030"/>
                </a:lnTo>
                <a:lnTo>
                  <a:pt x="6696" y="7572"/>
                </a:lnTo>
                <a:lnTo>
                  <a:pt x="1796" y="15805"/>
                </a:lnTo>
                <a:lnTo>
                  <a:pt x="0" y="25908"/>
                </a:lnTo>
                <a:lnTo>
                  <a:pt x="1796" y="36010"/>
                </a:lnTo>
                <a:lnTo>
                  <a:pt x="6696" y="44243"/>
                </a:lnTo>
                <a:lnTo>
                  <a:pt x="13962" y="49785"/>
                </a:lnTo>
                <a:lnTo>
                  <a:pt x="22859" y="51816"/>
                </a:lnTo>
                <a:lnTo>
                  <a:pt x="31757" y="49785"/>
                </a:lnTo>
                <a:lnTo>
                  <a:pt x="39023" y="44243"/>
                </a:lnTo>
                <a:lnTo>
                  <a:pt x="43923" y="36010"/>
                </a:lnTo>
                <a:lnTo>
                  <a:pt x="45720" y="25908"/>
                </a:lnTo>
                <a:lnTo>
                  <a:pt x="43923" y="15805"/>
                </a:lnTo>
                <a:lnTo>
                  <a:pt x="39023" y="7572"/>
                </a:lnTo>
                <a:lnTo>
                  <a:pt x="31757" y="203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72083" y="4474464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20" h="52070">
                <a:moveTo>
                  <a:pt x="0" y="25908"/>
                </a:moveTo>
                <a:lnTo>
                  <a:pt x="1796" y="15805"/>
                </a:lnTo>
                <a:lnTo>
                  <a:pt x="6696" y="7572"/>
                </a:lnTo>
                <a:lnTo>
                  <a:pt x="13962" y="2030"/>
                </a:lnTo>
                <a:lnTo>
                  <a:pt x="22859" y="0"/>
                </a:lnTo>
                <a:lnTo>
                  <a:pt x="31757" y="2030"/>
                </a:lnTo>
                <a:lnTo>
                  <a:pt x="39023" y="7572"/>
                </a:lnTo>
                <a:lnTo>
                  <a:pt x="43923" y="15805"/>
                </a:lnTo>
                <a:lnTo>
                  <a:pt x="45720" y="25908"/>
                </a:lnTo>
                <a:lnTo>
                  <a:pt x="43923" y="36010"/>
                </a:lnTo>
                <a:lnTo>
                  <a:pt x="39023" y="44243"/>
                </a:lnTo>
                <a:lnTo>
                  <a:pt x="31757" y="49785"/>
                </a:lnTo>
                <a:lnTo>
                  <a:pt x="22859" y="51816"/>
                </a:lnTo>
                <a:lnTo>
                  <a:pt x="13962" y="49785"/>
                </a:lnTo>
                <a:lnTo>
                  <a:pt x="6696" y="44243"/>
                </a:lnTo>
                <a:lnTo>
                  <a:pt x="1796" y="36010"/>
                </a:lnTo>
                <a:lnTo>
                  <a:pt x="0" y="259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40663" y="4369308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22098" y="0"/>
                </a:moveTo>
                <a:lnTo>
                  <a:pt x="13496" y="2030"/>
                </a:lnTo>
                <a:lnTo>
                  <a:pt x="6472" y="7572"/>
                </a:lnTo>
                <a:lnTo>
                  <a:pt x="1736" y="15805"/>
                </a:lnTo>
                <a:lnTo>
                  <a:pt x="0" y="25908"/>
                </a:lnTo>
                <a:lnTo>
                  <a:pt x="1736" y="36010"/>
                </a:lnTo>
                <a:lnTo>
                  <a:pt x="6472" y="44243"/>
                </a:lnTo>
                <a:lnTo>
                  <a:pt x="13496" y="49785"/>
                </a:lnTo>
                <a:lnTo>
                  <a:pt x="22098" y="51816"/>
                </a:lnTo>
                <a:lnTo>
                  <a:pt x="30699" y="49785"/>
                </a:lnTo>
                <a:lnTo>
                  <a:pt x="37723" y="44243"/>
                </a:lnTo>
                <a:lnTo>
                  <a:pt x="42459" y="36010"/>
                </a:lnTo>
                <a:lnTo>
                  <a:pt x="44195" y="25908"/>
                </a:lnTo>
                <a:lnTo>
                  <a:pt x="42459" y="15805"/>
                </a:lnTo>
                <a:lnTo>
                  <a:pt x="37723" y="7572"/>
                </a:lnTo>
                <a:lnTo>
                  <a:pt x="30699" y="2030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40663" y="4369308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0" y="25908"/>
                </a:moveTo>
                <a:lnTo>
                  <a:pt x="1736" y="15805"/>
                </a:lnTo>
                <a:lnTo>
                  <a:pt x="6472" y="7572"/>
                </a:lnTo>
                <a:lnTo>
                  <a:pt x="13496" y="2030"/>
                </a:lnTo>
                <a:lnTo>
                  <a:pt x="22098" y="0"/>
                </a:lnTo>
                <a:lnTo>
                  <a:pt x="30699" y="2030"/>
                </a:lnTo>
                <a:lnTo>
                  <a:pt x="37723" y="7572"/>
                </a:lnTo>
                <a:lnTo>
                  <a:pt x="42459" y="15805"/>
                </a:lnTo>
                <a:lnTo>
                  <a:pt x="44195" y="25908"/>
                </a:lnTo>
                <a:lnTo>
                  <a:pt x="42459" y="36010"/>
                </a:lnTo>
                <a:lnTo>
                  <a:pt x="37723" y="44243"/>
                </a:lnTo>
                <a:lnTo>
                  <a:pt x="30699" y="49785"/>
                </a:lnTo>
                <a:lnTo>
                  <a:pt x="22098" y="51816"/>
                </a:lnTo>
                <a:lnTo>
                  <a:pt x="13496" y="49785"/>
                </a:lnTo>
                <a:lnTo>
                  <a:pt x="6472" y="44243"/>
                </a:lnTo>
                <a:lnTo>
                  <a:pt x="1736" y="36010"/>
                </a:lnTo>
                <a:lnTo>
                  <a:pt x="0" y="2590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33172" y="3794759"/>
            <a:ext cx="1085215" cy="861060"/>
          </a:xfrm>
          <a:custGeom>
            <a:avLst/>
            <a:gdLst/>
            <a:ahLst/>
            <a:cxnLst/>
            <a:rect l="l" t="t" r="r" b="b"/>
            <a:pathLst>
              <a:path w="1085215" h="861060">
                <a:moveTo>
                  <a:pt x="0" y="430529"/>
                </a:moveTo>
                <a:lnTo>
                  <a:pt x="2483" y="389071"/>
                </a:lnTo>
                <a:lnTo>
                  <a:pt x="9782" y="348727"/>
                </a:lnTo>
                <a:lnTo>
                  <a:pt x="21670" y="309678"/>
                </a:lnTo>
                <a:lnTo>
                  <a:pt x="37918" y="272103"/>
                </a:lnTo>
                <a:lnTo>
                  <a:pt x="58300" y="236184"/>
                </a:lnTo>
                <a:lnTo>
                  <a:pt x="82588" y="202101"/>
                </a:lnTo>
                <a:lnTo>
                  <a:pt x="110554" y="170034"/>
                </a:lnTo>
                <a:lnTo>
                  <a:pt x="141973" y="140165"/>
                </a:lnTo>
                <a:lnTo>
                  <a:pt x="176615" y="112673"/>
                </a:lnTo>
                <a:lnTo>
                  <a:pt x="214254" y="87740"/>
                </a:lnTo>
                <a:lnTo>
                  <a:pt x="254663" y="65545"/>
                </a:lnTo>
                <a:lnTo>
                  <a:pt x="297614" y="46269"/>
                </a:lnTo>
                <a:lnTo>
                  <a:pt x="342880" y="30094"/>
                </a:lnTo>
                <a:lnTo>
                  <a:pt x="390233" y="17198"/>
                </a:lnTo>
                <a:lnTo>
                  <a:pt x="439446" y="7764"/>
                </a:lnTo>
                <a:lnTo>
                  <a:pt x="490292" y="1971"/>
                </a:lnTo>
                <a:lnTo>
                  <a:pt x="542544" y="0"/>
                </a:lnTo>
                <a:lnTo>
                  <a:pt x="594795" y="1971"/>
                </a:lnTo>
                <a:lnTo>
                  <a:pt x="645641" y="7764"/>
                </a:lnTo>
                <a:lnTo>
                  <a:pt x="694854" y="17198"/>
                </a:lnTo>
                <a:lnTo>
                  <a:pt x="742207" y="30094"/>
                </a:lnTo>
                <a:lnTo>
                  <a:pt x="787473" y="46269"/>
                </a:lnTo>
                <a:lnTo>
                  <a:pt x="830424" y="65545"/>
                </a:lnTo>
                <a:lnTo>
                  <a:pt x="870833" y="87740"/>
                </a:lnTo>
                <a:lnTo>
                  <a:pt x="908472" y="112673"/>
                </a:lnTo>
                <a:lnTo>
                  <a:pt x="943114" y="140165"/>
                </a:lnTo>
                <a:lnTo>
                  <a:pt x="974533" y="170034"/>
                </a:lnTo>
                <a:lnTo>
                  <a:pt x="1002499" y="202101"/>
                </a:lnTo>
                <a:lnTo>
                  <a:pt x="1026787" y="236184"/>
                </a:lnTo>
                <a:lnTo>
                  <a:pt x="1047169" y="272103"/>
                </a:lnTo>
                <a:lnTo>
                  <a:pt x="1063417" y="309678"/>
                </a:lnTo>
                <a:lnTo>
                  <a:pt x="1075305" y="348727"/>
                </a:lnTo>
                <a:lnTo>
                  <a:pt x="1082604" y="389071"/>
                </a:lnTo>
                <a:lnTo>
                  <a:pt x="1085088" y="430529"/>
                </a:lnTo>
                <a:lnTo>
                  <a:pt x="1082604" y="471988"/>
                </a:lnTo>
                <a:lnTo>
                  <a:pt x="1075305" y="512332"/>
                </a:lnTo>
                <a:lnTo>
                  <a:pt x="1063417" y="551381"/>
                </a:lnTo>
                <a:lnTo>
                  <a:pt x="1047169" y="588956"/>
                </a:lnTo>
                <a:lnTo>
                  <a:pt x="1026787" y="624875"/>
                </a:lnTo>
                <a:lnTo>
                  <a:pt x="1002499" y="658958"/>
                </a:lnTo>
                <a:lnTo>
                  <a:pt x="974533" y="691025"/>
                </a:lnTo>
                <a:lnTo>
                  <a:pt x="943114" y="720894"/>
                </a:lnTo>
                <a:lnTo>
                  <a:pt x="908472" y="748386"/>
                </a:lnTo>
                <a:lnTo>
                  <a:pt x="870833" y="773319"/>
                </a:lnTo>
                <a:lnTo>
                  <a:pt x="830424" y="795514"/>
                </a:lnTo>
                <a:lnTo>
                  <a:pt x="787473" y="814790"/>
                </a:lnTo>
                <a:lnTo>
                  <a:pt x="742207" y="830965"/>
                </a:lnTo>
                <a:lnTo>
                  <a:pt x="694854" y="843861"/>
                </a:lnTo>
                <a:lnTo>
                  <a:pt x="645641" y="853295"/>
                </a:lnTo>
                <a:lnTo>
                  <a:pt x="594795" y="859088"/>
                </a:lnTo>
                <a:lnTo>
                  <a:pt x="542544" y="861059"/>
                </a:lnTo>
                <a:lnTo>
                  <a:pt x="490292" y="859088"/>
                </a:lnTo>
                <a:lnTo>
                  <a:pt x="439446" y="853295"/>
                </a:lnTo>
                <a:lnTo>
                  <a:pt x="390233" y="843861"/>
                </a:lnTo>
                <a:lnTo>
                  <a:pt x="342880" y="830965"/>
                </a:lnTo>
                <a:lnTo>
                  <a:pt x="297614" y="814790"/>
                </a:lnTo>
                <a:lnTo>
                  <a:pt x="254663" y="795514"/>
                </a:lnTo>
                <a:lnTo>
                  <a:pt x="214254" y="773319"/>
                </a:lnTo>
                <a:lnTo>
                  <a:pt x="176615" y="748386"/>
                </a:lnTo>
                <a:lnTo>
                  <a:pt x="141973" y="720894"/>
                </a:lnTo>
                <a:lnTo>
                  <a:pt x="110554" y="691025"/>
                </a:lnTo>
                <a:lnTo>
                  <a:pt x="82588" y="658958"/>
                </a:lnTo>
                <a:lnTo>
                  <a:pt x="58300" y="624875"/>
                </a:lnTo>
                <a:lnTo>
                  <a:pt x="37918" y="588956"/>
                </a:lnTo>
                <a:lnTo>
                  <a:pt x="21670" y="551381"/>
                </a:lnTo>
                <a:lnTo>
                  <a:pt x="9782" y="512332"/>
                </a:lnTo>
                <a:lnTo>
                  <a:pt x="2483" y="471988"/>
                </a:lnTo>
                <a:lnTo>
                  <a:pt x="0" y="430529"/>
                </a:lnTo>
                <a:close/>
              </a:path>
            </a:pathLst>
          </a:custGeom>
          <a:ln w="1219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63390" y="51069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781" y="1726"/>
                </a:moveTo>
                <a:lnTo>
                  <a:pt x="3781" y="2594"/>
                </a:lnTo>
                <a:lnTo>
                  <a:pt x="4726" y="3453"/>
                </a:lnTo>
                <a:lnTo>
                  <a:pt x="4726" y="5180"/>
                </a:lnTo>
                <a:lnTo>
                  <a:pt x="5672" y="5180"/>
                </a:lnTo>
                <a:lnTo>
                  <a:pt x="5672" y="3453"/>
                </a:lnTo>
                <a:lnTo>
                  <a:pt x="3781" y="1726"/>
                </a:lnTo>
                <a:close/>
              </a:path>
              <a:path w="5715" h="5714">
                <a:moveTo>
                  <a:pt x="1890" y="0"/>
                </a:moveTo>
                <a:lnTo>
                  <a:pt x="0" y="0"/>
                </a:lnTo>
                <a:lnTo>
                  <a:pt x="945" y="859"/>
                </a:lnTo>
                <a:lnTo>
                  <a:pt x="1890" y="859"/>
                </a:lnTo>
                <a:lnTo>
                  <a:pt x="2836" y="1726"/>
                </a:lnTo>
                <a:lnTo>
                  <a:pt x="3781" y="1726"/>
                </a:lnTo>
                <a:lnTo>
                  <a:pt x="1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68117" y="5112112"/>
            <a:ext cx="1270" cy="29845"/>
          </a:xfrm>
          <a:custGeom>
            <a:avLst/>
            <a:gdLst/>
            <a:ahLst/>
            <a:cxnLst/>
            <a:rect l="l" t="t" r="r" b="b"/>
            <a:pathLst>
              <a:path w="1269" h="29845">
                <a:moveTo>
                  <a:pt x="0" y="29219"/>
                </a:moveTo>
                <a:lnTo>
                  <a:pt x="945" y="29219"/>
                </a:lnTo>
                <a:lnTo>
                  <a:pt x="945" y="0"/>
                </a:lnTo>
                <a:lnTo>
                  <a:pt x="0" y="0"/>
                </a:lnTo>
                <a:lnTo>
                  <a:pt x="0" y="29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64336" y="5191680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1891" y="4324"/>
                </a:moveTo>
                <a:lnTo>
                  <a:pt x="945" y="4324"/>
                </a:lnTo>
                <a:lnTo>
                  <a:pt x="0" y="5189"/>
                </a:lnTo>
                <a:lnTo>
                  <a:pt x="945" y="5189"/>
                </a:lnTo>
                <a:lnTo>
                  <a:pt x="1891" y="4324"/>
                </a:lnTo>
                <a:close/>
              </a:path>
              <a:path w="5080" h="5714">
                <a:moveTo>
                  <a:pt x="2836" y="3459"/>
                </a:moveTo>
                <a:lnTo>
                  <a:pt x="2363" y="3892"/>
                </a:lnTo>
                <a:lnTo>
                  <a:pt x="2836" y="3460"/>
                </a:lnTo>
                <a:close/>
              </a:path>
              <a:path w="5080" h="5714">
                <a:moveTo>
                  <a:pt x="4726" y="0"/>
                </a:moveTo>
                <a:lnTo>
                  <a:pt x="3781" y="0"/>
                </a:lnTo>
                <a:lnTo>
                  <a:pt x="3781" y="1729"/>
                </a:lnTo>
                <a:lnTo>
                  <a:pt x="2836" y="2594"/>
                </a:lnTo>
                <a:lnTo>
                  <a:pt x="2836" y="3459"/>
                </a:lnTo>
                <a:lnTo>
                  <a:pt x="3781" y="2594"/>
                </a:lnTo>
                <a:lnTo>
                  <a:pt x="4726" y="2594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37972" y="519168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3781" y="4324"/>
                </a:moveTo>
                <a:lnTo>
                  <a:pt x="2835" y="4324"/>
                </a:lnTo>
                <a:lnTo>
                  <a:pt x="3781" y="5189"/>
                </a:lnTo>
                <a:lnTo>
                  <a:pt x="4726" y="5189"/>
                </a:lnTo>
                <a:lnTo>
                  <a:pt x="3781" y="4324"/>
                </a:lnTo>
                <a:close/>
              </a:path>
              <a:path w="5079" h="5714">
                <a:moveTo>
                  <a:pt x="945" y="2594"/>
                </a:moveTo>
                <a:lnTo>
                  <a:pt x="2835" y="4324"/>
                </a:lnTo>
                <a:lnTo>
                  <a:pt x="945" y="2594"/>
                </a:lnTo>
                <a:close/>
              </a:path>
              <a:path w="5079" h="5714">
                <a:moveTo>
                  <a:pt x="0" y="0"/>
                </a:moveTo>
                <a:lnTo>
                  <a:pt x="0" y="2594"/>
                </a:lnTo>
                <a:lnTo>
                  <a:pt x="945" y="2594"/>
                </a:lnTo>
                <a:lnTo>
                  <a:pt x="945" y="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37972" y="51069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890" y="1726"/>
                </a:moveTo>
                <a:lnTo>
                  <a:pt x="0" y="3453"/>
                </a:lnTo>
                <a:lnTo>
                  <a:pt x="0" y="5180"/>
                </a:lnTo>
                <a:lnTo>
                  <a:pt x="945" y="4321"/>
                </a:lnTo>
                <a:lnTo>
                  <a:pt x="945" y="2594"/>
                </a:lnTo>
                <a:lnTo>
                  <a:pt x="1890" y="1726"/>
                </a:lnTo>
                <a:close/>
              </a:path>
              <a:path w="5715" h="5714">
                <a:moveTo>
                  <a:pt x="5672" y="0"/>
                </a:moveTo>
                <a:lnTo>
                  <a:pt x="3781" y="0"/>
                </a:lnTo>
                <a:lnTo>
                  <a:pt x="1890" y="1726"/>
                </a:lnTo>
                <a:lnTo>
                  <a:pt x="2836" y="1726"/>
                </a:lnTo>
                <a:lnTo>
                  <a:pt x="3781" y="859"/>
                </a:lnTo>
                <a:lnTo>
                  <a:pt x="4726" y="859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37972" y="5144981"/>
            <a:ext cx="431165" cy="90170"/>
          </a:xfrm>
          <a:custGeom>
            <a:avLst/>
            <a:gdLst/>
            <a:ahLst/>
            <a:cxnLst/>
            <a:rect l="l" t="t" r="r" b="b"/>
            <a:pathLst>
              <a:path w="431165" h="90170">
                <a:moveTo>
                  <a:pt x="427309" y="89076"/>
                </a:moveTo>
                <a:lnTo>
                  <a:pt x="3781" y="89076"/>
                </a:lnTo>
                <a:lnTo>
                  <a:pt x="4726" y="89941"/>
                </a:lnTo>
                <a:lnTo>
                  <a:pt x="426364" y="89941"/>
                </a:lnTo>
                <a:lnTo>
                  <a:pt x="427309" y="89076"/>
                </a:lnTo>
                <a:close/>
              </a:path>
              <a:path w="431165" h="90170">
                <a:moveTo>
                  <a:pt x="428254" y="859"/>
                </a:moveTo>
                <a:lnTo>
                  <a:pt x="2836" y="859"/>
                </a:lnTo>
                <a:lnTo>
                  <a:pt x="945" y="2594"/>
                </a:lnTo>
                <a:lnTo>
                  <a:pt x="945" y="3455"/>
                </a:lnTo>
                <a:lnTo>
                  <a:pt x="0" y="4320"/>
                </a:lnTo>
                <a:lnTo>
                  <a:pt x="0" y="85617"/>
                </a:lnTo>
                <a:lnTo>
                  <a:pt x="945" y="86482"/>
                </a:lnTo>
                <a:lnTo>
                  <a:pt x="945" y="87347"/>
                </a:lnTo>
                <a:lnTo>
                  <a:pt x="2836" y="89076"/>
                </a:lnTo>
                <a:lnTo>
                  <a:pt x="428254" y="89076"/>
                </a:lnTo>
                <a:lnTo>
                  <a:pt x="430145" y="87347"/>
                </a:lnTo>
                <a:lnTo>
                  <a:pt x="430145" y="86482"/>
                </a:lnTo>
                <a:lnTo>
                  <a:pt x="431090" y="85617"/>
                </a:lnTo>
                <a:lnTo>
                  <a:pt x="431090" y="4320"/>
                </a:lnTo>
                <a:lnTo>
                  <a:pt x="430145" y="3455"/>
                </a:lnTo>
                <a:lnTo>
                  <a:pt x="430145" y="2594"/>
                </a:lnTo>
                <a:lnTo>
                  <a:pt x="428254" y="859"/>
                </a:lnTo>
                <a:close/>
              </a:path>
              <a:path w="431165" h="90170">
                <a:moveTo>
                  <a:pt x="426364" y="0"/>
                </a:moveTo>
                <a:lnTo>
                  <a:pt x="4726" y="0"/>
                </a:lnTo>
                <a:lnTo>
                  <a:pt x="3781" y="859"/>
                </a:lnTo>
                <a:lnTo>
                  <a:pt x="427309" y="859"/>
                </a:lnTo>
                <a:lnTo>
                  <a:pt x="42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64336" y="5144981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2836" y="1729"/>
                </a:moveTo>
                <a:lnTo>
                  <a:pt x="2836" y="2594"/>
                </a:lnTo>
                <a:lnTo>
                  <a:pt x="3781" y="3455"/>
                </a:lnTo>
                <a:lnTo>
                  <a:pt x="3781" y="5185"/>
                </a:lnTo>
                <a:lnTo>
                  <a:pt x="4726" y="5185"/>
                </a:lnTo>
                <a:lnTo>
                  <a:pt x="4726" y="2594"/>
                </a:lnTo>
                <a:lnTo>
                  <a:pt x="3781" y="2594"/>
                </a:lnTo>
                <a:lnTo>
                  <a:pt x="2836" y="1729"/>
                </a:lnTo>
                <a:close/>
              </a:path>
              <a:path w="5080" h="5714">
                <a:moveTo>
                  <a:pt x="1890" y="859"/>
                </a:moveTo>
                <a:lnTo>
                  <a:pt x="2836" y="1729"/>
                </a:lnTo>
                <a:lnTo>
                  <a:pt x="1890" y="859"/>
                </a:lnTo>
                <a:close/>
              </a:path>
              <a:path w="5080" h="5714">
                <a:moveTo>
                  <a:pt x="945" y="0"/>
                </a:moveTo>
                <a:lnTo>
                  <a:pt x="0" y="0"/>
                </a:lnTo>
                <a:lnTo>
                  <a:pt x="945" y="859"/>
                </a:lnTo>
                <a:lnTo>
                  <a:pt x="1884" y="859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68117" y="5219136"/>
            <a:ext cx="1270" cy="10160"/>
          </a:xfrm>
          <a:custGeom>
            <a:avLst/>
            <a:gdLst/>
            <a:ahLst/>
            <a:cxnLst/>
            <a:rect l="l" t="t" r="r" b="b"/>
            <a:pathLst>
              <a:path w="1269" h="10160">
                <a:moveTo>
                  <a:pt x="0" y="9733"/>
                </a:moveTo>
                <a:lnTo>
                  <a:pt x="945" y="9733"/>
                </a:lnTo>
                <a:lnTo>
                  <a:pt x="945" y="0"/>
                </a:lnTo>
                <a:lnTo>
                  <a:pt x="0" y="0"/>
                </a:lnTo>
                <a:lnTo>
                  <a:pt x="0" y="9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63390" y="5228869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3781" y="4324"/>
                </a:moveTo>
                <a:lnTo>
                  <a:pt x="2836" y="4324"/>
                </a:lnTo>
                <a:lnTo>
                  <a:pt x="1890" y="5189"/>
                </a:lnTo>
                <a:lnTo>
                  <a:pt x="0" y="5189"/>
                </a:lnTo>
                <a:lnTo>
                  <a:pt x="0" y="6054"/>
                </a:lnTo>
                <a:lnTo>
                  <a:pt x="1890" y="6054"/>
                </a:lnTo>
                <a:lnTo>
                  <a:pt x="3781" y="4324"/>
                </a:lnTo>
                <a:close/>
              </a:path>
              <a:path w="5715" h="6350">
                <a:moveTo>
                  <a:pt x="3781" y="4324"/>
                </a:moveTo>
                <a:close/>
              </a:path>
              <a:path w="5715" h="6350">
                <a:moveTo>
                  <a:pt x="5672" y="0"/>
                </a:moveTo>
                <a:lnTo>
                  <a:pt x="4726" y="0"/>
                </a:lnTo>
                <a:lnTo>
                  <a:pt x="4726" y="2594"/>
                </a:lnTo>
                <a:lnTo>
                  <a:pt x="3781" y="3459"/>
                </a:lnTo>
                <a:lnTo>
                  <a:pt x="3781" y="4324"/>
                </a:lnTo>
                <a:lnTo>
                  <a:pt x="5672" y="2594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43644" y="5234490"/>
            <a:ext cx="420370" cy="0"/>
          </a:xfrm>
          <a:custGeom>
            <a:avLst/>
            <a:gdLst/>
            <a:ahLst/>
            <a:cxnLst/>
            <a:rect l="l" t="t" r="r" b="b"/>
            <a:pathLst>
              <a:path w="420369">
                <a:moveTo>
                  <a:pt x="0" y="0"/>
                </a:moveTo>
                <a:lnTo>
                  <a:pt x="419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37972" y="5228869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2836" y="4324"/>
                </a:moveTo>
                <a:lnTo>
                  <a:pt x="1890" y="4324"/>
                </a:lnTo>
                <a:lnTo>
                  <a:pt x="3781" y="6054"/>
                </a:lnTo>
                <a:lnTo>
                  <a:pt x="5672" y="6054"/>
                </a:lnTo>
                <a:lnTo>
                  <a:pt x="5672" y="5189"/>
                </a:lnTo>
                <a:lnTo>
                  <a:pt x="3781" y="5189"/>
                </a:lnTo>
                <a:lnTo>
                  <a:pt x="2836" y="4324"/>
                </a:lnTo>
                <a:close/>
              </a:path>
              <a:path w="5715" h="6350">
                <a:moveTo>
                  <a:pt x="945" y="3459"/>
                </a:moveTo>
                <a:lnTo>
                  <a:pt x="1890" y="4324"/>
                </a:lnTo>
                <a:lnTo>
                  <a:pt x="945" y="3459"/>
                </a:lnTo>
                <a:close/>
              </a:path>
              <a:path w="5715" h="6350">
                <a:moveTo>
                  <a:pt x="0" y="0"/>
                </a:moveTo>
                <a:lnTo>
                  <a:pt x="0" y="2594"/>
                </a:lnTo>
                <a:lnTo>
                  <a:pt x="945" y="3459"/>
                </a:lnTo>
                <a:lnTo>
                  <a:pt x="945" y="17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37972" y="514498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945" y="2594"/>
                </a:moveTo>
                <a:lnTo>
                  <a:pt x="0" y="2594"/>
                </a:lnTo>
                <a:lnTo>
                  <a:pt x="0" y="5185"/>
                </a:lnTo>
                <a:lnTo>
                  <a:pt x="945" y="4320"/>
                </a:lnTo>
                <a:lnTo>
                  <a:pt x="945" y="2594"/>
                </a:lnTo>
                <a:close/>
              </a:path>
              <a:path w="5079" h="5714">
                <a:moveTo>
                  <a:pt x="4726" y="0"/>
                </a:moveTo>
                <a:lnTo>
                  <a:pt x="3781" y="0"/>
                </a:lnTo>
                <a:lnTo>
                  <a:pt x="2842" y="859"/>
                </a:lnTo>
                <a:lnTo>
                  <a:pt x="3781" y="859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40773" y="5222783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4">
                <a:moveTo>
                  <a:pt x="0" y="0"/>
                </a:moveTo>
                <a:lnTo>
                  <a:pt x="42548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38917" y="522095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38396" y="5219743"/>
            <a:ext cx="430530" cy="0"/>
          </a:xfrm>
          <a:custGeom>
            <a:avLst/>
            <a:gdLst/>
            <a:ahLst/>
            <a:cxnLst/>
            <a:rect l="l" t="t" r="r" b="b"/>
            <a:pathLst>
              <a:path w="430530">
                <a:moveTo>
                  <a:pt x="0" y="0"/>
                </a:moveTo>
                <a:lnTo>
                  <a:pt x="43024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37972" y="5180234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1090" y="0"/>
                </a:lnTo>
              </a:path>
            </a:pathLst>
          </a:custGeom>
          <a:ln w="778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43644" y="5136764"/>
            <a:ext cx="420370" cy="0"/>
          </a:xfrm>
          <a:custGeom>
            <a:avLst/>
            <a:gdLst/>
            <a:ahLst/>
            <a:cxnLst/>
            <a:rect l="l" t="t" r="r" b="b"/>
            <a:pathLst>
              <a:path w="420369">
                <a:moveTo>
                  <a:pt x="0" y="0"/>
                </a:moveTo>
                <a:lnTo>
                  <a:pt x="419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63390" y="51363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836" y="867"/>
                </a:moveTo>
                <a:lnTo>
                  <a:pt x="1890" y="867"/>
                </a:lnTo>
                <a:lnTo>
                  <a:pt x="4726" y="3462"/>
                </a:lnTo>
                <a:lnTo>
                  <a:pt x="4726" y="5189"/>
                </a:lnTo>
                <a:lnTo>
                  <a:pt x="5672" y="5189"/>
                </a:lnTo>
                <a:lnTo>
                  <a:pt x="5672" y="3462"/>
                </a:lnTo>
                <a:lnTo>
                  <a:pt x="2836" y="867"/>
                </a:lnTo>
                <a:close/>
              </a:path>
              <a:path w="5715" h="5714">
                <a:moveTo>
                  <a:pt x="945" y="0"/>
                </a:moveTo>
                <a:lnTo>
                  <a:pt x="0" y="0"/>
                </a:lnTo>
                <a:lnTo>
                  <a:pt x="0" y="867"/>
                </a:lnTo>
                <a:lnTo>
                  <a:pt x="1890" y="867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68117" y="5141517"/>
            <a:ext cx="1270" cy="77470"/>
          </a:xfrm>
          <a:custGeom>
            <a:avLst/>
            <a:gdLst/>
            <a:ahLst/>
            <a:cxnLst/>
            <a:rect l="l" t="t" r="r" b="b"/>
            <a:pathLst>
              <a:path w="1269" h="77470">
                <a:moveTo>
                  <a:pt x="0" y="76972"/>
                </a:moveTo>
                <a:lnTo>
                  <a:pt x="945" y="76972"/>
                </a:lnTo>
                <a:lnTo>
                  <a:pt x="945" y="0"/>
                </a:lnTo>
                <a:lnTo>
                  <a:pt x="0" y="0"/>
                </a:lnTo>
                <a:lnTo>
                  <a:pt x="0" y="7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64336" y="5218490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1890" y="4324"/>
                </a:moveTo>
                <a:lnTo>
                  <a:pt x="945" y="4324"/>
                </a:lnTo>
                <a:lnTo>
                  <a:pt x="0" y="5189"/>
                </a:lnTo>
                <a:lnTo>
                  <a:pt x="945" y="5189"/>
                </a:lnTo>
                <a:lnTo>
                  <a:pt x="1890" y="4324"/>
                </a:lnTo>
                <a:close/>
              </a:path>
              <a:path w="5080" h="5714">
                <a:moveTo>
                  <a:pt x="4726" y="0"/>
                </a:moveTo>
                <a:lnTo>
                  <a:pt x="3781" y="0"/>
                </a:lnTo>
                <a:lnTo>
                  <a:pt x="3781" y="1730"/>
                </a:lnTo>
                <a:lnTo>
                  <a:pt x="2836" y="2594"/>
                </a:lnTo>
                <a:lnTo>
                  <a:pt x="2836" y="3460"/>
                </a:lnTo>
                <a:lnTo>
                  <a:pt x="1890" y="4324"/>
                </a:lnTo>
                <a:lnTo>
                  <a:pt x="2836" y="4324"/>
                </a:lnTo>
                <a:lnTo>
                  <a:pt x="4726" y="2594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37972" y="521849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3781" y="4324"/>
                </a:moveTo>
                <a:lnTo>
                  <a:pt x="2836" y="4324"/>
                </a:lnTo>
                <a:lnTo>
                  <a:pt x="3781" y="5189"/>
                </a:lnTo>
                <a:lnTo>
                  <a:pt x="4726" y="5189"/>
                </a:lnTo>
                <a:lnTo>
                  <a:pt x="3781" y="4324"/>
                </a:lnTo>
                <a:close/>
              </a:path>
              <a:path w="5079" h="5714">
                <a:moveTo>
                  <a:pt x="0" y="0"/>
                </a:moveTo>
                <a:lnTo>
                  <a:pt x="0" y="2594"/>
                </a:lnTo>
                <a:lnTo>
                  <a:pt x="1890" y="4324"/>
                </a:lnTo>
                <a:lnTo>
                  <a:pt x="2836" y="4324"/>
                </a:lnTo>
                <a:lnTo>
                  <a:pt x="945" y="2594"/>
                </a:lnTo>
                <a:lnTo>
                  <a:pt x="945" y="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37972" y="51363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945" y="2597"/>
                </a:moveTo>
                <a:lnTo>
                  <a:pt x="0" y="3462"/>
                </a:lnTo>
                <a:lnTo>
                  <a:pt x="0" y="5189"/>
                </a:lnTo>
                <a:lnTo>
                  <a:pt x="945" y="5189"/>
                </a:lnTo>
                <a:lnTo>
                  <a:pt x="945" y="2597"/>
                </a:lnTo>
                <a:close/>
              </a:path>
              <a:path w="5715" h="5714">
                <a:moveTo>
                  <a:pt x="3781" y="867"/>
                </a:moveTo>
                <a:lnTo>
                  <a:pt x="2836" y="867"/>
                </a:lnTo>
                <a:lnTo>
                  <a:pt x="948" y="2594"/>
                </a:lnTo>
                <a:lnTo>
                  <a:pt x="1890" y="2594"/>
                </a:lnTo>
                <a:lnTo>
                  <a:pt x="3781" y="867"/>
                </a:lnTo>
                <a:close/>
              </a:path>
              <a:path w="5715" h="5714">
                <a:moveTo>
                  <a:pt x="5672" y="0"/>
                </a:moveTo>
                <a:lnTo>
                  <a:pt x="4726" y="0"/>
                </a:lnTo>
                <a:lnTo>
                  <a:pt x="3781" y="867"/>
                </a:lnTo>
                <a:lnTo>
                  <a:pt x="5672" y="867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54043" y="5140650"/>
            <a:ext cx="304800" cy="65405"/>
          </a:xfrm>
          <a:custGeom>
            <a:avLst/>
            <a:gdLst/>
            <a:ahLst/>
            <a:cxnLst/>
            <a:rect l="l" t="t" r="r" b="b"/>
            <a:pathLst>
              <a:path w="304800" h="65404">
                <a:moveTo>
                  <a:pt x="303465" y="4330"/>
                </a:moveTo>
                <a:lnTo>
                  <a:pt x="945" y="4330"/>
                </a:lnTo>
                <a:lnTo>
                  <a:pt x="945" y="5189"/>
                </a:lnTo>
                <a:lnTo>
                  <a:pt x="0" y="6057"/>
                </a:lnTo>
                <a:lnTo>
                  <a:pt x="0" y="63136"/>
                </a:lnTo>
                <a:lnTo>
                  <a:pt x="945" y="63136"/>
                </a:lnTo>
                <a:lnTo>
                  <a:pt x="945" y="64867"/>
                </a:lnTo>
                <a:lnTo>
                  <a:pt x="303465" y="64867"/>
                </a:lnTo>
                <a:lnTo>
                  <a:pt x="303465" y="64002"/>
                </a:lnTo>
                <a:lnTo>
                  <a:pt x="304410" y="64002"/>
                </a:lnTo>
                <a:lnTo>
                  <a:pt x="304410" y="5189"/>
                </a:lnTo>
                <a:lnTo>
                  <a:pt x="303465" y="5189"/>
                </a:lnTo>
                <a:lnTo>
                  <a:pt x="303465" y="4330"/>
                </a:lnTo>
                <a:close/>
              </a:path>
              <a:path w="304800" h="65404">
                <a:moveTo>
                  <a:pt x="19852" y="0"/>
                </a:moveTo>
                <a:lnTo>
                  <a:pt x="3781" y="0"/>
                </a:lnTo>
                <a:lnTo>
                  <a:pt x="2836" y="867"/>
                </a:lnTo>
                <a:lnTo>
                  <a:pt x="1890" y="4330"/>
                </a:lnTo>
                <a:lnTo>
                  <a:pt x="20798" y="4330"/>
                </a:lnTo>
                <a:lnTo>
                  <a:pt x="19852" y="867"/>
                </a:lnTo>
                <a:lnTo>
                  <a:pt x="19852" y="0"/>
                </a:lnTo>
                <a:close/>
              </a:path>
              <a:path w="304800" h="65404">
                <a:moveTo>
                  <a:pt x="39705" y="0"/>
                </a:moveTo>
                <a:lnTo>
                  <a:pt x="23634" y="0"/>
                </a:lnTo>
                <a:lnTo>
                  <a:pt x="23634" y="867"/>
                </a:lnTo>
                <a:lnTo>
                  <a:pt x="22688" y="867"/>
                </a:lnTo>
                <a:lnTo>
                  <a:pt x="21743" y="4330"/>
                </a:lnTo>
                <a:lnTo>
                  <a:pt x="40651" y="4330"/>
                </a:lnTo>
                <a:lnTo>
                  <a:pt x="39705" y="867"/>
                </a:lnTo>
                <a:lnTo>
                  <a:pt x="39705" y="0"/>
                </a:lnTo>
                <a:close/>
              </a:path>
              <a:path w="304800" h="65404">
                <a:moveTo>
                  <a:pt x="59558" y="0"/>
                </a:moveTo>
                <a:lnTo>
                  <a:pt x="43487" y="0"/>
                </a:lnTo>
                <a:lnTo>
                  <a:pt x="43487" y="867"/>
                </a:lnTo>
                <a:lnTo>
                  <a:pt x="42541" y="867"/>
                </a:lnTo>
                <a:lnTo>
                  <a:pt x="42541" y="4330"/>
                </a:lnTo>
                <a:lnTo>
                  <a:pt x="60503" y="4330"/>
                </a:lnTo>
                <a:lnTo>
                  <a:pt x="59558" y="867"/>
                </a:lnTo>
                <a:lnTo>
                  <a:pt x="59558" y="0"/>
                </a:lnTo>
                <a:close/>
              </a:path>
              <a:path w="304800" h="65404">
                <a:moveTo>
                  <a:pt x="79411" y="0"/>
                </a:moveTo>
                <a:lnTo>
                  <a:pt x="63340" y="0"/>
                </a:lnTo>
                <a:lnTo>
                  <a:pt x="63340" y="867"/>
                </a:lnTo>
                <a:lnTo>
                  <a:pt x="62394" y="4330"/>
                </a:lnTo>
                <a:lnTo>
                  <a:pt x="81302" y="4330"/>
                </a:lnTo>
                <a:lnTo>
                  <a:pt x="80356" y="867"/>
                </a:lnTo>
                <a:lnTo>
                  <a:pt x="79411" y="867"/>
                </a:lnTo>
                <a:lnTo>
                  <a:pt x="79411" y="0"/>
                </a:lnTo>
                <a:close/>
              </a:path>
              <a:path w="304800" h="65404">
                <a:moveTo>
                  <a:pt x="99264" y="0"/>
                </a:moveTo>
                <a:lnTo>
                  <a:pt x="83192" y="0"/>
                </a:lnTo>
                <a:lnTo>
                  <a:pt x="83192" y="867"/>
                </a:lnTo>
                <a:lnTo>
                  <a:pt x="82247" y="4330"/>
                </a:lnTo>
                <a:lnTo>
                  <a:pt x="101155" y="4330"/>
                </a:lnTo>
                <a:lnTo>
                  <a:pt x="100209" y="867"/>
                </a:lnTo>
                <a:lnTo>
                  <a:pt x="99264" y="0"/>
                </a:lnTo>
                <a:close/>
              </a:path>
              <a:path w="304800" h="65404">
                <a:moveTo>
                  <a:pt x="119117" y="0"/>
                </a:moveTo>
                <a:lnTo>
                  <a:pt x="103045" y="0"/>
                </a:lnTo>
                <a:lnTo>
                  <a:pt x="103045" y="867"/>
                </a:lnTo>
                <a:lnTo>
                  <a:pt x="102100" y="4330"/>
                </a:lnTo>
                <a:lnTo>
                  <a:pt x="121007" y="4330"/>
                </a:lnTo>
                <a:lnTo>
                  <a:pt x="120062" y="867"/>
                </a:lnTo>
                <a:lnTo>
                  <a:pt x="119117" y="0"/>
                </a:lnTo>
                <a:close/>
              </a:path>
              <a:path w="304800" h="65404">
                <a:moveTo>
                  <a:pt x="139915" y="0"/>
                </a:moveTo>
                <a:lnTo>
                  <a:pt x="122898" y="0"/>
                </a:lnTo>
                <a:lnTo>
                  <a:pt x="122898" y="867"/>
                </a:lnTo>
                <a:lnTo>
                  <a:pt x="121953" y="4330"/>
                </a:lnTo>
                <a:lnTo>
                  <a:pt x="140860" y="4330"/>
                </a:lnTo>
                <a:lnTo>
                  <a:pt x="139915" y="867"/>
                </a:lnTo>
                <a:lnTo>
                  <a:pt x="139915" y="0"/>
                </a:lnTo>
                <a:close/>
              </a:path>
              <a:path w="304800" h="65404">
                <a:moveTo>
                  <a:pt x="159768" y="0"/>
                </a:moveTo>
                <a:lnTo>
                  <a:pt x="142751" y="0"/>
                </a:lnTo>
                <a:lnTo>
                  <a:pt x="142751" y="867"/>
                </a:lnTo>
                <a:lnTo>
                  <a:pt x="141806" y="4330"/>
                </a:lnTo>
                <a:lnTo>
                  <a:pt x="160713" y="4330"/>
                </a:lnTo>
                <a:lnTo>
                  <a:pt x="159768" y="867"/>
                </a:lnTo>
                <a:lnTo>
                  <a:pt x="159768" y="0"/>
                </a:lnTo>
                <a:close/>
              </a:path>
              <a:path w="304800" h="65404">
                <a:moveTo>
                  <a:pt x="179621" y="0"/>
                </a:moveTo>
                <a:lnTo>
                  <a:pt x="163549" y="0"/>
                </a:lnTo>
                <a:lnTo>
                  <a:pt x="162604" y="867"/>
                </a:lnTo>
                <a:lnTo>
                  <a:pt x="161659" y="4330"/>
                </a:lnTo>
                <a:lnTo>
                  <a:pt x="180566" y="4330"/>
                </a:lnTo>
                <a:lnTo>
                  <a:pt x="179621" y="867"/>
                </a:lnTo>
                <a:lnTo>
                  <a:pt x="179621" y="0"/>
                </a:lnTo>
                <a:close/>
              </a:path>
              <a:path w="304800" h="65404">
                <a:moveTo>
                  <a:pt x="199474" y="0"/>
                </a:moveTo>
                <a:lnTo>
                  <a:pt x="182457" y="0"/>
                </a:lnTo>
                <a:lnTo>
                  <a:pt x="182457" y="867"/>
                </a:lnTo>
                <a:lnTo>
                  <a:pt x="181511" y="4330"/>
                </a:lnTo>
                <a:lnTo>
                  <a:pt x="200419" y="4330"/>
                </a:lnTo>
                <a:lnTo>
                  <a:pt x="199474" y="867"/>
                </a:lnTo>
                <a:lnTo>
                  <a:pt x="199474" y="0"/>
                </a:lnTo>
                <a:close/>
              </a:path>
              <a:path w="304800" h="65404">
                <a:moveTo>
                  <a:pt x="219326" y="0"/>
                </a:moveTo>
                <a:lnTo>
                  <a:pt x="203255" y="0"/>
                </a:lnTo>
                <a:lnTo>
                  <a:pt x="202310" y="867"/>
                </a:lnTo>
                <a:lnTo>
                  <a:pt x="201364" y="4330"/>
                </a:lnTo>
                <a:lnTo>
                  <a:pt x="220272" y="4330"/>
                </a:lnTo>
                <a:lnTo>
                  <a:pt x="219326" y="867"/>
                </a:lnTo>
                <a:lnTo>
                  <a:pt x="219326" y="0"/>
                </a:lnTo>
                <a:close/>
              </a:path>
              <a:path w="304800" h="65404">
                <a:moveTo>
                  <a:pt x="240125" y="867"/>
                </a:moveTo>
                <a:lnTo>
                  <a:pt x="222163" y="867"/>
                </a:lnTo>
                <a:lnTo>
                  <a:pt x="222163" y="4330"/>
                </a:lnTo>
                <a:lnTo>
                  <a:pt x="240125" y="4330"/>
                </a:lnTo>
                <a:lnTo>
                  <a:pt x="240125" y="867"/>
                </a:lnTo>
                <a:close/>
              </a:path>
              <a:path w="304800" h="65404">
                <a:moveTo>
                  <a:pt x="259978" y="867"/>
                </a:moveTo>
                <a:lnTo>
                  <a:pt x="242015" y="867"/>
                </a:lnTo>
                <a:lnTo>
                  <a:pt x="242015" y="4330"/>
                </a:lnTo>
                <a:lnTo>
                  <a:pt x="260923" y="4330"/>
                </a:lnTo>
                <a:lnTo>
                  <a:pt x="259978" y="867"/>
                </a:lnTo>
                <a:close/>
              </a:path>
              <a:path w="304800" h="65404">
                <a:moveTo>
                  <a:pt x="278885" y="0"/>
                </a:moveTo>
                <a:lnTo>
                  <a:pt x="262814" y="0"/>
                </a:lnTo>
                <a:lnTo>
                  <a:pt x="262814" y="867"/>
                </a:lnTo>
                <a:lnTo>
                  <a:pt x="261868" y="4330"/>
                </a:lnTo>
                <a:lnTo>
                  <a:pt x="280776" y="4330"/>
                </a:lnTo>
                <a:lnTo>
                  <a:pt x="279830" y="867"/>
                </a:lnTo>
                <a:lnTo>
                  <a:pt x="278885" y="867"/>
                </a:lnTo>
                <a:lnTo>
                  <a:pt x="278885" y="0"/>
                </a:lnTo>
                <a:close/>
              </a:path>
              <a:path w="304800" h="65404">
                <a:moveTo>
                  <a:pt x="298738" y="0"/>
                </a:moveTo>
                <a:lnTo>
                  <a:pt x="282667" y="0"/>
                </a:lnTo>
                <a:lnTo>
                  <a:pt x="282667" y="867"/>
                </a:lnTo>
                <a:lnTo>
                  <a:pt x="281721" y="4330"/>
                </a:lnTo>
                <a:lnTo>
                  <a:pt x="300629" y="4330"/>
                </a:lnTo>
                <a:lnTo>
                  <a:pt x="299683" y="1735"/>
                </a:lnTo>
                <a:lnTo>
                  <a:pt x="298738" y="867"/>
                </a:lnTo>
                <a:lnTo>
                  <a:pt x="298738" y="0"/>
                </a:lnTo>
                <a:close/>
              </a:path>
              <a:path w="304800" h="65404">
                <a:moveTo>
                  <a:pt x="239179" y="0"/>
                </a:moveTo>
                <a:lnTo>
                  <a:pt x="223108" y="0"/>
                </a:lnTo>
                <a:lnTo>
                  <a:pt x="223108" y="867"/>
                </a:lnTo>
                <a:lnTo>
                  <a:pt x="239179" y="867"/>
                </a:lnTo>
                <a:lnTo>
                  <a:pt x="239179" y="0"/>
                </a:lnTo>
                <a:close/>
              </a:path>
              <a:path w="304800" h="65404">
                <a:moveTo>
                  <a:pt x="259032" y="0"/>
                </a:moveTo>
                <a:lnTo>
                  <a:pt x="242961" y="0"/>
                </a:lnTo>
                <a:lnTo>
                  <a:pt x="242961" y="867"/>
                </a:lnTo>
                <a:lnTo>
                  <a:pt x="259032" y="867"/>
                </a:lnTo>
                <a:lnTo>
                  <a:pt x="25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69798" y="5140650"/>
            <a:ext cx="84138" cy="648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54043" y="5139791"/>
            <a:ext cx="304800" cy="66040"/>
          </a:xfrm>
          <a:custGeom>
            <a:avLst/>
            <a:gdLst/>
            <a:ahLst/>
            <a:cxnLst/>
            <a:rect l="l" t="t" r="r" b="b"/>
            <a:pathLst>
              <a:path w="304800" h="66039">
                <a:moveTo>
                  <a:pt x="0" y="63995"/>
                </a:moveTo>
                <a:lnTo>
                  <a:pt x="0" y="6916"/>
                </a:lnTo>
                <a:lnTo>
                  <a:pt x="0" y="6048"/>
                </a:lnTo>
                <a:lnTo>
                  <a:pt x="945" y="5189"/>
                </a:lnTo>
                <a:lnTo>
                  <a:pt x="1890" y="5189"/>
                </a:lnTo>
                <a:lnTo>
                  <a:pt x="2836" y="1726"/>
                </a:lnTo>
                <a:lnTo>
                  <a:pt x="2836" y="859"/>
                </a:lnTo>
                <a:lnTo>
                  <a:pt x="3781" y="859"/>
                </a:lnTo>
                <a:lnTo>
                  <a:pt x="4726" y="0"/>
                </a:lnTo>
                <a:lnTo>
                  <a:pt x="18907" y="0"/>
                </a:lnTo>
                <a:lnTo>
                  <a:pt x="18907" y="859"/>
                </a:lnTo>
                <a:lnTo>
                  <a:pt x="19852" y="859"/>
                </a:lnTo>
                <a:lnTo>
                  <a:pt x="19852" y="1726"/>
                </a:lnTo>
                <a:lnTo>
                  <a:pt x="20798" y="5189"/>
                </a:lnTo>
                <a:lnTo>
                  <a:pt x="21743" y="5189"/>
                </a:lnTo>
                <a:lnTo>
                  <a:pt x="22688" y="1726"/>
                </a:lnTo>
                <a:lnTo>
                  <a:pt x="22688" y="859"/>
                </a:lnTo>
                <a:lnTo>
                  <a:pt x="23634" y="859"/>
                </a:lnTo>
                <a:lnTo>
                  <a:pt x="24579" y="0"/>
                </a:lnTo>
                <a:lnTo>
                  <a:pt x="37814" y="0"/>
                </a:lnTo>
                <a:lnTo>
                  <a:pt x="38760" y="859"/>
                </a:lnTo>
                <a:lnTo>
                  <a:pt x="39705" y="859"/>
                </a:lnTo>
                <a:lnTo>
                  <a:pt x="39705" y="1726"/>
                </a:lnTo>
                <a:lnTo>
                  <a:pt x="40651" y="5189"/>
                </a:lnTo>
                <a:lnTo>
                  <a:pt x="41596" y="5189"/>
                </a:lnTo>
                <a:lnTo>
                  <a:pt x="42541" y="1726"/>
                </a:lnTo>
                <a:lnTo>
                  <a:pt x="42541" y="859"/>
                </a:lnTo>
                <a:lnTo>
                  <a:pt x="43487" y="859"/>
                </a:lnTo>
                <a:lnTo>
                  <a:pt x="44432" y="0"/>
                </a:lnTo>
                <a:lnTo>
                  <a:pt x="58613" y="0"/>
                </a:lnTo>
                <a:lnTo>
                  <a:pt x="58613" y="859"/>
                </a:lnTo>
                <a:lnTo>
                  <a:pt x="59558" y="859"/>
                </a:lnTo>
                <a:lnTo>
                  <a:pt x="59558" y="1726"/>
                </a:lnTo>
                <a:lnTo>
                  <a:pt x="60503" y="5189"/>
                </a:lnTo>
                <a:lnTo>
                  <a:pt x="61449" y="5189"/>
                </a:lnTo>
                <a:lnTo>
                  <a:pt x="62394" y="1726"/>
                </a:lnTo>
                <a:lnTo>
                  <a:pt x="63340" y="859"/>
                </a:lnTo>
                <a:lnTo>
                  <a:pt x="64285" y="0"/>
                </a:lnTo>
                <a:lnTo>
                  <a:pt x="78466" y="0"/>
                </a:lnTo>
                <a:lnTo>
                  <a:pt x="78466" y="859"/>
                </a:lnTo>
                <a:lnTo>
                  <a:pt x="79411" y="859"/>
                </a:lnTo>
                <a:lnTo>
                  <a:pt x="79411" y="1726"/>
                </a:lnTo>
                <a:lnTo>
                  <a:pt x="80356" y="5189"/>
                </a:lnTo>
                <a:lnTo>
                  <a:pt x="82247" y="5189"/>
                </a:lnTo>
                <a:lnTo>
                  <a:pt x="83192" y="1726"/>
                </a:lnTo>
                <a:lnTo>
                  <a:pt x="83192" y="859"/>
                </a:lnTo>
                <a:lnTo>
                  <a:pt x="84138" y="0"/>
                </a:lnTo>
                <a:lnTo>
                  <a:pt x="98318" y="0"/>
                </a:lnTo>
                <a:lnTo>
                  <a:pt x="99264" y="859"/>
                </a:lnTo>
                <a:lnTo>
                  <a:pt x="100209" y="1726"/>
                </a:lnTo>
                <a:lnTo>
                  <a:pt x="101155" y="5189"/>
                </a:lnTo>
                <a:lnTo>
                  <a:pt x="102100" y="5189"/>
                </a:lnTo>
                <a:lnTo>
                  <a:pt x="103045" y="1726"/>
                </a:lnTo>
                <a:lnTo>
                  <a:pt x="103045" y="859"/>
                </a:lnTo>
                <a:lnTo>
                  <a:pt x="103991" y="859"/>
                </a:lnTo>
                <a:lnTo>
                  <a:pt x="103991" y="0"/>
                </a:lnTo>
                <a:lnTo>
                  <a:pt x="118171" y="0"/>
                </a:lnTo>
                <a:lnTo>
                  <a:pt x="118171" y="859"/>
                </a:lnTo>
                <a:lnTo>
                  <a:pt x="119117" y="859"/>
                </a:lnTo>
                <a:lnTo>
                  <a:pt x="120062" y="1726"/>
                </a:lnTo>
                <a:lnTo>
                  <a:pt x="121007" y="5189"/>
                </a:lnTo>
                <a:lnTo>
                  <a:pt x="121953" y="5189"/>
                </a:lnTo>
                <a:lnTo>
                  <a:pt x="122898" y="1726"/>
                </a:lnTo>
                <a:lnTo>
                  <a:pt x="122898" y="859"/>
                </a:lnTo>
                <a:lnTo>
                  <a:pt x="123844" y="859"/>
                </a:lnTo>
                <a:lnTo>
                  <a:pt x="124789" y="0"/>
                </a:lnTo>
                <a:lnTo>
                  <a:pt x="138024" y="0"/>
                </a:lnTo>
                <a:lnTo>
                  <a:pt x="138970" y="859"/>
                </a:lnTo>
                <a:lnTo>
                  <a:pt x="139915" y="1726"/>
                </a:lnTo>
                <a:lnTo>
                  <a:pt x="140860" y="5189"/>
                </a:lnTo>
                <a:lnTo>
                  <a:pt x="141806" y="5189"/>
                </a:lnTo>
                <a:lnTo>
                  <a:pt x="142751" y="1726"/>
                </a:lnTo>
                <a:lnTo>
                  <a:pt x="142751" y="859"/>
                </a:lnTo>
                <a:lnTo>
                  <a:pt x="143696" y="859"/>
                </a:lnTo>
                <a:lnTo>
                  <a:pt x="143696" y="0"/>
                </a:lnTo>
                <a:lnTo>
                  <a:pt x="157877" y="0"/>
                </a:lnTo>
                <a:lnTo>
                  <a:pt x="158822" y="859"/>
                </a:lnTo>
                <a:lnTo>
                  <a:pt x="159768" y="1726"/>
                </a:lnTo>
                <a:lnTo>
                  <a:pt x="160713" y="5189"/>
                </a:lnTo>
                <a:lnTo>
                  <a:pt x="161659" y="5189"/>
                </a:lnTo>
                <a:lnTo>
                  <a:pt x="162604" y="1726"/>
                </a:lnTo>
                <a:lnTo>
                  <a:pt x="162604" y="859"/>
                </a:lnTo>
                <a:lnTo>
                  <a:pt x="163549" y="859"/>
                </a:lnTo>
                <a:lnTo>
                  <a:pt x="164495" y="0"/>
                </a:lnTo>
                <a:lnTo>
                  <a:pt x="177730" y="0"/>
                </a:lnTo>
                <a:lnTo>
                  <a:pt x="178675" y="859"/>
                </a:lnTo>
                <a:lnTo>
                  <a:pt x="179621" y="859"/>
                </a:lnTo>
                <a:lnTo>
                  <a:pt x="179621" y="1726"/>
                </a:lnTo>
                <a:lnTo>
                  <a:pt x="180566" y="5189"/>
                </a:lnTo>
                <a:lnTo>
                  <a:pt x="181511" y="5189"/>
                </a:lnTo>
                <a:lnTo>
                  <a:pt x="182457" y="1726"/>
                </a:lnTo>
                <a:lnTo>
                  <a:pt x="182457" y="859"/>
                </a:lnTo>
                <a:lnTo>
                  <a:pt x="183402" y="859"/>
                </a:lnTo>
                <a:lnTo>
                  <a:pt x="184348" y="0"/>
                </a:lnTo>
                <a:lnTo>
                  <a:pt x="197583" y="0"/>
                </a:lnTo>
                <a:lnTo>
                  <a:pt x="198528" y="859"/>
                </a:lnTo>
                <a:lnTo>
                  <a:pt x="199474" y="859"/>
                </a:lnTo>
                <a:lnTo>
                  <a:pt x="199474" y="1726"/>
                </a:lnTo>
                <a:lnTo>
                  <a:pt x="200419" y="5189"/>
                </a:lnTo>
                <a:lnTo>
                  <a:pt x="201364" y="5189"/>
                </a:lnTo>
                <a:lnTo>
                  <a:pt x="202310" y="1726"/>
                </a:lnTo>
                <a:lnTo>
                  <a:pt x="202310" y="859"/>
                </a:lnTo>
                <a:lnTo>
                  <a:pt x="203255" y="859"/>
                </a:lnTo>
                <a:lnTo>
                  <a:pt x="204200" y="0"/>
                </a:lnTo>
                <a:lnTo>
                  <a:pt x="217436" y="0"/>
                </a:lnTo>
                <a:lnTo>
                  <a:pt x="218381" y="859"/>
                </a:lnTo>
                <a:lnTo>
                  <a:pt x="219326" y="859"/>
                </a:lnTo>
                <a:lnTo>
                  <a:pt x="219326" y="1726"/>
                </a:lnTo>
                <a:lnTo>
                  <a:pt x="220272" y="5189"/>
                </a:lnTo>
                <a:lnTo>
                  <a:pt x="221217" y="5189"/>
                </a:lnTo>
                <a:lnTo>
                  <a:pt x="222163" y="1726"/>
                </a:lnTo>
                <a:lnTo>
                  <a:pt x="223108" y="859"/>
                </a:lnTo>
                <a:lnTo>
                  <a:pt x="224053" y="0"/>
                </a:lnTo>
                <a:lnTo>
                  <a:pt x="237289" y="0"/>
                </a:lnTo>
                <a:lnTo>
                  <a:pt x="238234" y="859"/>
                </a:lnTo>
                <a:lnTo>
                  <a:pt x="239179" y="859"/>
                </a:lnTo>
                <a:lnTo>
                  <a:pt x="239179" y="1726"/>
                </a:lnTo>
                <a:lnTo>
                  <a:pt x="240125" y="5189"/>
                </a:lnTo>
                <a:lnTo>
                  <a:pt x="241070" y="5189"/>
                </a:lnTo>
                <a:lnTo>
                  <a:pt x="242015" y="1726"/>
                </a:lnTo>
                <a:lnTo>
                  <a:pt x="242961" y="859"/>
                </a:lnTo>
                <a:lnTo>
                  <a:pt x="243906" y="0"/>
                </a:lnTo>
                <a:lnTo>
                  <a:pt x="258087" y="0"/>
                </a:lnTo>
                <a:lnTo>
                  <a:pt x="258087" y="859"/>
                </a:lnTo>
                <a:lnTo>
                  <a:pt x="259032" y="859"/>
                </a:lnTo>
                <a:lnTo>
                  <a:pt x="259032" y="1726"/>
                </a:lnTo>
                <a:lnTo>
                  <a:pt x="259978" y="5189"/>
                </a:lnTo>
                <a:lnTo>
                  <a:pt x="260923" y="5189"/>
                </a:lnTo>
                <a:lnTo>
                  <a:pt x="261868" y="1726"/>
                </a:lnTo>
                <a:lnTo>
                  <a:pt x="262814" y="859"/>
                </a:lnTo>
                <a:lnTo>
                  <a:pt x="263759" y="859"/>
                </a:lnTo>
                <a:lnTo>
                  <a:pt x="263759" y="0"/>
                </a:lnTo>
                <a:lnTo>
                  <a:pt x="277940" y="0"/>
                </a:lnTo>
                <a:lnTo>
                  <a:pt x="277940" y="859"/>
                </a:lnTo>
                <a:lnTo>
                  <a:pt x="278885" y="859"/>
                </a:lnTo>
                <a:lnTo>
                  <a:pt x="278885" y="1726"/>
                </a:lnTo>
                <a:lnTo>
                  <a:pt x="279830" y="5189"/>
                </a:lnTo>
                <a:lnTo>
                  <a:pt x="280776" y="5189"/>
                </a:lnTo>
                <a:lnTo>
                  <a:pt x="281721" y="1726"/>
                </a:lnTo>
                <a:lnTo>
                  <a:pt x="282667" y="859"/>
                </a:lnTo>
                <a:lnTo>
                  <a:pt x="283612" y="859"/>
                </a:lnTo>
                <a:lnTo>
                  <a:pt x="283612" y="0"/>
                </a:lnTo>
                <a:lnTo>
                  <a:pt x="297793" y="0"/>
                </a:lnTo>
                <a:lnTo>
                  <a:pt x="297793" y="859"/>
                </a:lnTo>
                <a:lnTo>
                  <a:pt x="298738" y="859"/>
                </a:lnTo>
                <a:lnTo>
                  <a:pt x="298738" y="1726"/>
                </a:lnTo>
                <a:lnTo>
                  <a:pt x="299683" y="1726"/>
                </a:lnTo>
                <a:lnTo>
                  <a:pt x="299683" y="5189"/>
                </a:lnTo>
                <a:lnTo>
                  <a:pt x="301574" y="5189"/>
                </a:lnTo>
                <a:lnTo>
                  <a:pt x="302519" y="5189"/>
                </a:lnTo>
                <a:lnTo>
                  <a:pt x="303465" y="5189"/>
                </a:lnTo>
                <a:lnTo>
                  <a:pt x="303465" y="6048"/>
                </a:lnTo>
                <a:lnTo>
                  <a:pt x="304410" y="6048"/>
                </a:lnTo>
                <a:lnTo>
                  <a:pt x="304410" y="6916"/>
                </a:lnTo>
                <a:lnTo>
                  <a:pt x="304410" y="63131"/>
                </a:lnTo>
                <a:lnTo>
                  <a:pt x="304410" y="63995"/>
                </a:lnTo>
                <a:lnTo>
                  <a:pt x="303465" y="63995"/>
                </a:lnTo>
                <a:lnTo>
                  <a:pt x="303465" y="64861"/>
                </a:lnTo>
                <a:lnTo>
                  <a:pt x="303465" y="65726"/>
                </a:lnTo>
                <a:lnTo>
                  <a:pt x="302519" y="65726"/>
                </a:lnTo>
                <a:lnTo>
                  <a:pt x="301574" y="65726"/>
                </a:lnTo>
                <a:lnTo>
                  <a:pt x="2836" y="65726"/>
                </a:lnTo>
                <a:lnTo>
                  <a:pt x="1890" y="65726"/>
                </a:lnTo>
                <a:lnTo>
                  <a:pt x="945" y="65726"/>
                </a:lnTo>
                <a:lnTo>
                  <a:pt x="945" y="64861"/>
                </a:lnTo>
                <a:lnTo>
                  <a:pt x="0" y="64861"/>
                </a:lnTo>
                <a:lnTo>
                  <a:pt x="0" y="639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55934" y="5139785"/>
            <a:ext cx="397507" cy="66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44068" y="4709160"/>
            <a:ext cx="451484" cy="308610"/>
          </a:xfrm>
          <a:custGeom>
            <a:avLst/>
            <a:gdLst/>
            <a:ahLst/>
            <a:cxnLst/>
            <a:rect l="l" t="t" r="r" b="b"/>
            <a:pathLst>
              <a:path w="451484" h="308610">
                <a:moveTo>
                  <a:pt x="430831" y="1442"/>
                </a:moveTo>
                <a:lnTo>
                  <a:pt x="21775" y="1442"/>
                </a:lnTo>
                <a:lnTo>
                  <a:pt x="12442" y="5812"/>
                </a:lnTo>
                <a:lnTo>
                  <a:pt x="4666" y="13082"/>
                </a:lnTo>
                <a:lnTo>
                  <a:pt x="3110" y="15981"/>
                </a:lnTo>
                <a:lnTo>
                  <a:pt x="3110" y="17438"/>
                </a:lnTo>
                <a:lnTo>
                  <a:pt x="1555" y="20351"/>
                </a:lnTo>
                <a:lnTo>
                  <a:pt x="1555" y="23250"/>
                </a:lnTo>
                <a:lnTo>
                  <a:pt x="0" y="26164"/>
                </a:lnTo>
                <a:lnTo>
                  <a:pt x="0" y="308204"/>
                </a:lnTo>
                <a:lnTo>
                  <a:pt x="451058" y="308204"/>
                </a:lnTo>
                <a:lnTo>
                  <a:pt x="451058" y="26164"/>
                </a:lnTo>
                <a:lnTo>
                  <a:pt x="449504" y="23250"/>
                </a:lnTo>
                <a:lnTo>
                  <a:pt x="449504" y="20351"/>
                </a:lnTo>
                <a:lnTo>
                  <a:pt x="447949" y="18894"/>
                </a:lnTo>
                <a:lnTo>
                  <a:pt x="447949" y="15981"/>
                </a:lnTo>
                <a:lnTo>
                  <a:pt x="446394" y="13082"/>
                </a:lnTo>
                <a:lnTo>
                  <a:pt x="438605" y="5812"/>
                </a:lnTo>
                <a:lnTo>
                  <a:pt x="432386" y="2899"/>
                </a:lnTo>
                <a:lnTo>
                  <a:pt x="430831" y="1442"/>
                </a:lnTo>
                <a:close/>
              </a:path>
              <a:path w="451484" h="308610">
                <a:moveTo>
                  <a:pt x="424612" y="0"/>
                </a:moveTo>
                <a:lnTo>
                  <a:pt x="27996" y="0"/>
                </a:lnTo>
                <a:lnTo>
                  <a:pt x="24885" y="1442"/>
                </a:lnTo>
                <a:lnTo>
                  <a:pt x="427722" y="1442"/>
                </a:lnTo>
                <a:lnTo>
                  <a:pt x="424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44068" y="502826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058" y="0"/>
                </a:lnTo>
              </a:path>
            </a:pathLst>
          </a:custGeom>
          <a:ln w="21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62275" y="5039172"/>
            <a:ext cx="214644" cy="1017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43290" y="4708432"/>
            <a:ext cx="452755" cy="331470"/>
          </a:xfrm>
          <a:custGeom>
            <a:avLst/>
            <a:gdLst/>
            <a:ahLst/>
            <a:cxnLst/>
            <a:rect l="l" t="t" r="r" b="b"/>
            <a:pathLst>
              <a:path w="452755" h="331470">
                <a:moveTo>
                  <a:pt x="1555" y="20769"/>
                </a:moveTo>
                <a:lnTo>
                  <a:pt x="0" y="22231"/>
                </a:lnTo>
                <a:lnTo>
                  <a:pt x="0" y="331467"/>
                </a:lnTo>
                <a:lnTo>
                  <a:pt x="452613" y="331467"/>
                </a:lnTo>
                <a:lnTo>
                  <a:pt x="452613" y="330740"/>
                </a:lnTo>
                <a:lnTo>
                  <a:pt x="1555" y="330740"/>
                </a:lnTo>
                <a:lnTo>
                  <a:pt x="777" y="330013"/>
                </a:lnTo>
                <a:lnTo>
                  <a:pt x="1555" y="330013"/>
                </a:lnTo>
                <a:lnTo>
                  <a:pt x="1555" y="23046"/>
                </a:lnTo>
                <a:lnTo>
                  <a:pt x="1327" y="23046"/>
                </a:lnTo>
                <a:lnTo>
                  <a:pt x="1555" y="22536"/>
                </a:lnTo>
                <a:lnTo>
                  <a:pt x="1870" y="22536"/>
                </a:lnTo>
                <a:lnTo>
                  <a:pt x="3079" y="21400"/>
                </a:lnTo>
                <a:lnTo>
                  <a:pt x="3110" y="21080"/>
                </a:lnTo>
                <a:lnTo>
                  <a:pt x="1555" y="21080"/>
                </a:lnTo>
                <a:lnTo>
                  <a:pt x="1555" y="20769"/>
                </a:lnTo>
                <a:close/>
              </a:path>
              <a:path w="452755" h="331470">
                <a:moveTo>
                  <a:pt x="1555" y="330013"/>
                </a:moveTo>
                <a:lnTo>
                  <a:pt x="777" y="330013"/>
                </a:lnTo>
                <a:lnTo>
                  <a:pt x="1555" y="330740"/>
                </a:lnTo>
                <a:lnTo>
                  <a:pt x="1555" y="330013"/>
                </a:lnTo>
                <a:close/>
              </a:path>
              <a:path w="452755" h="331470">
                <a:moveTo>
                  <a:pt x="451059" y="330013"/>
                </a:moveTo>
                <a:lnTo>
                  <a:pt x="1555" y="330013"/>
                </a:lnTo>
                <a:lnTo>
                  <a:pt x="1555" y="330740"/>
                </a:lnTo>
                <a:lnTo>
                  <a:pt x="451059" y="330740"/>
                </a:lnTo>
                <a:lnTo>
                  <a:pt x="451059" y="330013"/>
                </a:lnTo>
                <a:close/>
              </a:path>
              <a:path w="452755" h="331470">
                <a:moveTo>
                  <a:pt x="451059" y="28655"/>
                </a:moveTo>
                <a:lnTo>
                  <a:pt x="451059" y="330740"/>
                </a:lnTo>
                <a:lnTo>
                  <a:pt x="451836" y="330013"/>
                </a:lnTo>
                <a:lnTo>
                  <a:pt x="452613" y="330013"/>
                </a:lnTo>
                <a:lnTo>
                  <a:pt x="452613" y="28859"/>
                </a:lnTo>
                <a:lnTo>
                  <a:pt x="451276" y="28859"/>
                </a:lnTo>
                <a:lnTo>
                  <a:pt x="451059" y="28655"/>
                </a:lnTo>
                <a:close/>
              </a:path>
              <a:path w="452755" h="331470">
                <a:moveTo>
                  <a:pt x="452613" y="330013"/>
                </a:moveTo>
                <a:lnTo>
                  <a:pt x="451836" y="330013"/>
                </a:lnTo>
                <a:lnTo>
                  <a:pt x="451059" y="330740"/>
                </a:lnTo>
                <a:lnTo>
                  <a:pt x="452613" y="330740"/>
                </a:lnTo>
                <a:lnTo>
                  <a:pt x="452613" y="330013"/>
                </a:lnTo>
                <a:close/>
              </a:path>
              <a:path w="452755" h="331470">
                <a:moveTo>
                  <a:pt x="451059" y="28349"/>
                </a:moveTo>
                <a:lnTo>
                  <a:pt x="451059" y="28655"/>
                </a:lnTo>
                <a:lnTo>
                  <a:pt x="451276" y="28859"/>
                </a:lnTo>
                <a:lnTo>
                  <a:pt x="451059" y="28349"/>
                </a:lnTo>
                <a:close/>
              </a:path>
              <a:path w="452755" h="331470">
                <a:moveTo>
                  <a:pt x="452613" y="28349"/>
                </a:moveTo>
                <a:lnTo>
                  <a:pt x="451059" y="28349"/>
                </a:lnTo>
                <a:lnTo>
                  <a:pt x="451276" y="28859"/>
                </a:lnTo>
                <a:lnTo>
                  <a:pt x="452613" y="28859"/>
                </a:lnTo>
                <a:lnTo>
                  <a:pt x="452613" y="28349"/>
                </a:lnTo>
                <a:close/>
              </a:path>
              <a:path w="452755" h="331470">
                <a:moveTo>
                  <a:pt x="451059" y="21080"/>
                </a:moveTo>
                <a:lnTo>
                  <a:pt x="449504" y="21080"/>
                </a:lnTo>
                <a:lnTo>
                  <a:pt x="449582" y="21400"/>
                </a:lnTo>
                <a:lnTo>
                  <a:pt x="449504" y="27198"/>
                </a:lnTo>
                <a:lnTo>
                  <a:pt x="451059" y="28655"/>
                </a:lnTo>
                <a:lnTo>
                  <a:pt x="451059" y="28349"/>
                </a:lnTo>
                <a:lnTo>
                  <a:pt x="452613" y="28349"/>
                </a:lnTo>
                <a:lnTo>
                  <a:pt x="452613" y="28043"/>
                </a:lnTo>
                <a:lnTo>
                  <a:pt x="451374" y="26892"/>
                </a:lnTo>
                <a:lnTo>
                  <a:pt x="451059" y="26892"/>
                </a:lnTo>
                <a:lnTo>
                  <a:pt x="450825" y="26382"/>
                </a:lnTo>
                <a:lnTo>
                  <a:pt x="451059" y="26382"/>
                </a:lnTo>
                <a:lnTo>
                  <a:pt x="451059" y="21080"/>
                </a:lnTo>
                <a:close/>
              </a:path>
              <a:path w="452755" h="331470">
                <a:moveTo>
                  <a:pt x="450825" y="26382"/>
                </a:moveTo>
                <a:lnTo>
                  <a:pt x="451059" y="26892"/>
                </a:lnTo>
                <a:lnTo>
                  <a:pt x="451059" y="26599"/>
                </a:lnTo>
                <a:lnTo>
                  <a:pt x="450825" y="26382"/>
                </a:lnTo>
                <a:close/>
              </a:path>
              <a:path w="452755" h="331470">
                <a:moveTo>
                  <a:pt x="451059" y="26599"/>
                </a:moveTo>
                <a:lnTo>
                  <a:pt x="451059" y="26892"/>
                </a:lnTo>
                <a:lnTo>
                  <a:pt x="451374" y="26892"/>
                </a:lnTo>
                <a:lnTo>
                  <a:pt x="451059" y="26599"/>
                </a:lnTo>
                <a:close/>
              </a:path>
              <a:path w="452755" h="331470">
                <a:moveTo>
                  <a:pt x="451059" y="26382"/>
                </a:moveTo>
                <a:lnTo>
                  <a:pt x="450825" y="26382"/>
                </a:lnTo>
                <a:lnTo>
                  <a:pt x="451059" y="26599"/>
                </a:lnTo>
                <a:lnTo>
                  <a:pt x="451059" y="26382"/>
                </a:lnTo>
                <a:close/>
              </a:path>
              <a:path w="452755" h="331470">
                <a:moveTo>
                  <a:pt x="1555" y="22536"/>
                </a:moveTo>
                <a:lnTo>
                  <a:pt x="1327" y="23046"/>
                </a:lnTo>
                <a:lnTo>
                  <a:pt x="1555" y="22832"/>
                </a:lnTo>
                <a:lnTo>
                  <a:pt x="1555" y="22536"/>
                </a:lnTo>
                <a:close/>
              </a:path>
              <a:path w="452755" h="331470">
                <a:moveTo>
                  <a:pt x="1555" y="22832"/>
                </a:moveTo>
                <a:lnTo>
                  <a:pt x="1327" y="23046"/>
                </a:lnTo>
                <a:lnTo>
                  <a:pt x="1555" y="23046"/>
                </a:lnTo>
                <a:lnTo>
                  <a:pt x="1555" y="22832"/>
                </a:lnTo>
                <a:close/>
              </a:path>
              <a:path w="452755" h="331470">
                <a:moveTo>
                  <a:pt x="1870" y="22536"/>
                </a:moveTo>
                <a:lnTo>
                  <a:pt x="1555" y="22536"/>
                </a:lnTo>
                <a:lnTo>
                  <a:pt x="1555" y="22832"/>
                </a:lnTo>
                <a:lnTo>
                  <a:pt x="1870" y="22536"/>
                </a:lnTo>
                <a:close/>
              </a:path>
              <a:path w="452755" h="331470">
                <a:moveTo>
                  <a:pt x="449504" y="21254"/>
                </a:moveTo>
                <a:lnTo>
                  <a:pt x="449504" y="21400"/>
                </a:lnTo>
                <a:lnTo>
                  <a:pt x="449504" y="21254"/>
                </a:lnTo>
                <a:close/>
              </a:path>
              <a:path w="452755" h="331470">
                <a:moveTo>
                  <a:pt x="449762" y="18487"/>
                </a:moveTo>
                <a:lnTo>
                  <a:pt x="448027" y="18487"/>
                </a:lnTo>
                <a:lnTo>
                  <a:pt x="448167" y="18676"/>
                </a:lnTo>
                <a:lnTo>
                  <a:pt x="449504" y="21254"/>
                </a:lnTo>
                <a:lnTo>
                  <a:pt x="449504" y="21080"/>
                </a:lnTo>
                <a:lnTo>
                  <a:pt x="451059" y="21080"/>
                </a:lnTo>
                <a:lnTo>
                  <a:pt x="450986" y="20769"/>
                </a:lnTo>
                <a:lnTo>
                  <a:pt x="449762" y="18487"/>
                </a:lnTo>
                <a:close/>
              </a:path>
              <a:path w="452755" h="331470">
                <a:moveTo>
                  <a:pt x="1783" y="20555"/>
                </a:moveTo>
                <a:lnTo>
                  <a:pt x="1555" y="20769"/>
                </a:lnTo>
                <a:lnTo>
                  <a:pt x="1555" y="21080"/>
                </a:lnTo>
                <a:lnTo>
                  <a:pt x="1783" y="20555"/>
                </a:lnTo>
                <a:close/>
              </a:path>
              <a:path w="452755" h="331470">
                <a:moveTo>
                  <a:pt x="3110" y="20555"/>
                </a:moveTo>
                <a:lnTo>
                  <a:pt x="1783" y="20555"/>
                </a:lnTo>
                <a:lnTo>
                  <a:pt x="1555" y="21080"/>
                </a:lnTo>
                <a:lnTo>
                  <a:pt x="3110" y="21080"/>
                </a:lnTo>
                <a:lnTo>
                  <a:pt x="3110" y="20555"/>
                </a:lnTo>
                <a:close/>
              </a:path>
              <a:path w="452755" h="331470">
                <a:moveTo>
                  <a:pt x="6591" y="13286"/>
                </a:moveTo>
                <a:lnTo>
                  <a:pt x="4893" y="13286"/>
                </a:lnTo>
                <a:lnTo>
                  <a:pt x="4748" y="13475"/>
                </a:lnTo>
                <a:lnTo>
                  <a:pt x="3249" y="14830"/>
                </a:lnTo>
                <a:lnTo>
                  <a:pt x="1555" y="17991"/>
                </a:lnTo>
                <a:lnTo>
                  <a:pt x="1555" y="20769"/>
                </a:lnTo>
                <a:lnTo>
                  <a:pt x="1783" y="20555"/>
                </a:lnTo>
                <a:lnTo>
                  <a:pt x="3110" y="20555"/>
                </a:lnTo>
                <a:lnTo>
                  <a:pt x="3028" y="18487"/>
                </a:lnTo>
                <a:lnTo>
                  <a:pt x="3110" y="18166"/>
                </a:lnTo>
                <a:lnTo>
                  <a:pt x="4482" y="15777"/>
                </a:lnTo>
                <a:lnTo>
                  <a:pt x="4583" y="15587"/>
                </a:lnTo>
                <a:lnTo>
                  <a:pt x="6082" y="14233"/>
                </a:lnTo>
                <a:lnTo>
                  <a:pt x="6591" y="13286"/>
                </a:lnTo>
                <a:close/>
              </a:path>
              <a:path w="452755" h="331470">
                <a:moveTo>
                  <a:pt x="448089" y="18603"/>
                </a:moveTo>
                <a:close/>
              </a:path>
              <a:path w="452755" h="331470">
                <a:moveTo>
                  <a:pt x="448027" y="18487"/>
                </a:moveTo>
                <a:lnTo>
                  <a:pt x="448167" y="18676"/>
                </a:lnTo>
                <a:lnTo>
                  <a:pt x="448027" y="18487"/>
                </a:lnTo>
                <a:close/>
              </a:path>
              <a:path w="452755" h="331470">
                <a:moveTo>
                  <a:pt x="446657" y="14131"/>
                </a:moveTo>
                <a:lnTo>
                  <a:pt x="444917" y="14131"/>
                </a:lnTo>
                <a:lnTo>
                  <a:pt x="445057" y="14320"/>
                </a:lnTo>
                <a:lnTo>
                  <a:pt x="446534" y="17146"/>
                </a:lnTo>
                <a:lnTo>
                  <a:pt x="448089" y="18603"/>
                </a:lnTo>
                <a:lnTo>
                  <a:pt x="449762" y="18487"/>
                </a:lnTo>
                <a:lnTo>
                  <a:pt x="449364" y="17744"/>
                </a:lnTo>
                <a:lnTo>
                  <a:pt x="447918" y="16389"/>
                </a:lnTo>
                <a:lnTo>
                  <a:pt x="447770" y="16273"/>
                </a:lnTo>
                <a:lnTo>
                  <a:pt x="446657" y="14131"/>
                </a:lnTo>
                <a:close/>
              </a:path>
              <a:path w="452755" h="331470">
                <a:moveTo>
                  <a:pt x="3110" y="18334"/>
                </a:moveTo>
                <a:lnTo>
                  <a:pt x="3028" y="18487"/>
                </a:lnTo>
                <a:lnTo>
                  <a:pt x="3110" y="18334"/>
                </a:lnTo>
                <a:close/>
              </a:path>
              <a:path w="452755" h="331470">
                <a:moveTo>
                  <a:pt x="3200" y="18166"/>
                </a:moveTo>
                <a:lnTo>
                  <a:pt x="3110" y="18334"/>
                </a:lnTo>
                <a:lnTo>
                  <a:pt x="3200" y="18166"/>
                </a:lnTo>
                <a:close/>
              </a:path>
              <a:path w="452755" h="331470">
                <a:moveTo>
                  <a:pt x="447716" y="16199"/>
                </a:moveTo>
                <a:lnTo>
                  <a:pt x="447856" y="16389"/>
                </a:lnTo>
                <a:lnTo>
                  <a:pt x="447716" y="16199"/>
                </a:lnTo>
                <a:close/>
              </a:path>
              <a:path w="452755" h="331470">
                <a:moveTo>
                  <a:pt x="447794" y="16273"/>
                </a:moveTo>
                <a:close/>
              </a:path>
              <a:path w="452755" h="331470">
                <a:moveTo>
                  <a:pt x="447755" y="16199"/>
                </a:moveTo>
                <a:close/>
              </a:path>
              <a:path w="452755" h="331470">
                <a:moveTo>
                  <a:pt x="4583" y="15587"/>
                </a:moveTo>
                <a:lnTo>
                  <a:pt x="4438" y="15777"/>
                </a:lnTo>
                <a:lnTo>
                  <a:pt x="4583" y="15587"/>
                </a:lnTo>
                <a:close/>
              </a:path>
              <a:path w="452755" h="331470">
                <a:moveTo>
                  <a:pt x="4527" y="15693"/>
                </a:moveTo>
                <a:close/>
              </a:path>
              <a:path w="452755" h="331470">
                <a:moveTo>
                  <a:pt x="4639" y="15587"/>
                </a:moveTo>
                <a:close/>
              </a:path>
              <a:path w="452755" h="331470">
                <a:moveTo>
                  <a:pt x="444981" y="14249"/>
                </a:moveTo>
                <a:close/>
              </a:path>
              <a:path w="452755" h="331470">
                <a:moveTo>
                  <a:pt x="444917" y="14131"/>
                </a:moveTo>
                <a:lnTo>
                  <a:pt x="445057" y="14320"/>
                </a:lnTo>
                <a:lnTo>
                  <a:pt x="444917" y="14131"/>
                </a:lnTo>
                <a:close/>
              </a:path>
              <a:path w="452755" h="331470">
                <a:moveTo>
                  <a:pt x="443547" y="9775"/>
                </a:moveTo>
                <a:lnTo>
                  <a:pt x="441808" y="9775"/>
                </a:lnTo>
                <a:lnTo>
                  <a:pt x="441948" y="9964"/>
                </a:lnTo>
                <a:lnTo>
                  <a:pt x="441978" y="10095"/>
                </a:lnTo>
                <a:lnTo>
                  <a:pt x="443409" y="12790"/>
                </a:lnTo>
                <a:lnTo>
                  <a:pt x="444981" y="14249"/>
                </a:lnTo>
                <a:lnTo>
                  <a:pt x="446657" y="14131"/>
                </a:lnTo>
                <a:lnTo>
                  <a:pt x="446250" y="13369"/>
                </a:lnTo>
                <a:lnTo>
                  <a:pt x="444811" y="12033"/>
                </a:lnTo>
                <a:lnTo>
                  <a:pt x="444660" y="11915"/>
                </a:lnTo>
                <a:lnTo>
                  <a:pt x="443547" y="9775"/>
                </a:lnTo>
                <a:close/>
              </a:path>
              <a:path w="452755" h="331470">
                <a:moveTo>
                  <a:pt x="4805" y="13369"/>
                </a:moveTo>
                <a:close/>
              </a:path>
              <a:path w="452755" h="331470">
                <a:moveTo>
                  <a:pt x="4893" y="13286"/>
                </a:moveTo>
                <a:lnTo>
                  <a:pt x="4748" y="13475"/>
                </a:lnTo>
                <a:lnTo>
                  <a:pt x="4893" y="13286"/>
                </a:lnTo>
                <a:close/>
              </a:path>
              <a:path w="452755" h="331470">
                <a:moveTo>
                  <a:pt x="13466" y="7342"/>
                </a:moveTo>
                <a:lnTo>
                  <a:pt x="11317" y="7342"/>
                </a:lnTo>
                <a:lnTo>
                  <a:pt x="11115" y="7473"/>
                </a:lnTo>
                <a:lnTo>
                  <a:pt x="8093" y="8842"/>
                </a:lnTo>
                <a:lnTo>
                  <a:pt x="6359" y="10474"/>
                </a:lnTo>
                <a:lnTo>
                  <a:pt x="4805" y="13369"/>
                </a:lnTo>
                <a:lnTo>
                  <a:pt x="6591" y="13286"/>
                </a:lnTo>
                <a:lnTo>
                  <a:pt x="7600" y="11406"/>
                </a:lnTo>
                <a:lnTo>
                  <a:pt x="7737" y="11232"/>
                </a:lnTo>
                <a:lnTo>
                  <a:pt x="8962" y="10095"/>
                </a:lnTo>
                <a:lnTo>
                  <a:pt x="9104" y="9964"/>
                </a:lnTo>
                <a:lnTo>
                  <a:pt x="12140" y="8581"/>
                </a:lnTo>
                <a:lnTo>
                  <a:pt x="13466" y="7342"/>
                </a:lnTo>
                <a:close/>
              </a:path>
              <a:path w="452755" h="331470">
                <a:moveTo>
                  <a:pt x="444607" y="11843"/>
                </a:moveTo>
                <a:lnTo>
                  <a:pt x="444746" y="12033"/>
                </a:lnTo>
                <a:lnTo>
                  <a:pt x="444607" y="11843"/>
                </a:lnTo>
                <a:close/>
              </a:path>
              <a:path w="452755" h="331470">
                <a:moveTo>
                  <a:pt x="444684" y="11915"/>
                </a:moveTo>
                <a:close/>
              </a:path>
              <a:path w="452755" h="331470">
                <a:moveTo>
                  <a:pt x="444646" y="11843"/>
                </a:moveTo>
                <a:close/>
              </a:path>
              <a:path w="452755" h="331470">
                <a:moveTo>
                  <a:pt x="7694" y="11232"/>
                </a:moveTo>
                <a:lnTo>
                  <a:pt x="7549" y="11406"/>
                </a:lnTo>
                <a:lnTo>
                  <a:pt x="7694" y="11232"/>
                </a:lnTo>
                <a:close/>
              </a:path>
              <a:path w="452755" h="331470">
                <a:moveTo>
                  <a:pt x="7652" y="11311"/>
                </a:moveTo>
                <a:close/>
              </a:path>
              <a:path w="452755" h="331470">
                <a:moveTo>
                  <a:pt x="7737" y="11232"/>
                </a:moveTo>
                <a:close/>
              </a:path>
              <a:path w="452755" h="331470">
                <a:moveTo>
                  <a:pt x="9104" y="9964"/>
                </a:moveTo>
                <a:lnTo>
                  <a:pt x="8902" y="10095"/>
                </a:lnTo>
                <a:lnTo>
                  <a:pt x="9104" y="9964"/>
                </a:lnTo>
                <a:close/>
              </a:path>
              <a:path w="452755" h="331470">
                <a:moveTo>
                  <a:pt x="9024" y="10039"/>
                </a:moveTo>
                <a:close/>
              </a:path>
              <a:path w="452755" h="331470">
                <a:moveTo>
                  <a:pt x="9183" y="9964"/>
                </a:moveTo>
                <a:lnTo>
                  <a:pt x="9024" y="10039"/>
                </a:lnTo>
                <a:lnTo>
                  <a:pt x="9183" y="9964"/>
                </a:lnTo>
                <a:close/>
              </a:path>
              <a:path w="452755" h="331470">
                <a:moveTo>
                  <a:pt x="441870" y="9891"/>
                </a:moveTo>
                <a:close/>
              </a:path>
              <a:path w="452755" h="331470">
                <a:moveTo>
                  <a:pt x="441808" y="9775"/>
                </a:moveTo>
                <a:lnTo>
                  <a:pt x="441948" y="9964"/>
                </a:lnTo>
                <a:lnTo>
                  <a:pt x="441808" y="9775"/>
                </a:lnTo>
                <a:close/>
              </a:path>
              <a:path w="452755" h="331470">
                <a:moveTo>
                  <a:pt x="442596" y="8507"/>
                </a:moveTo>
                <a:lnTo>
                  <a:pt x="440393" y="8507"/>
                </a:lnTo>
                <a:lnTo>
                  <a:pt x="440595" y="8638"/>
                </a:lnTo>
                <a:lnTo>
                  <a:pt x="441870" y="9891"/>
                </a:lnTo>
                <a:lnTo>
                  <a:pt x="443547" y="9775"/>
                </a:lnTo>
                <a:lnTo>
                  <a:pt x="443145" y="9017"/>
                </a:lnTo>
                <a:lnTo>
                  <a:pt x="442596" y="8507"/>
                </a:lnTo>
                <a:close/>
              </a:path>
              <a:path w="452755" h="331470">
                <a:moveTo>
                  <a:pt x="440472" y="8581"/>
                </a:moveTo>
                <a:close/>
              </a:path>
              <a:path w="452755" h="331470">
                <a:moveTo>
                  <a:pt x="440393" y="8507"/>
                </a:moveTo>
                <a:lnTo>
                  <a:pt x="440595" y="8638"/>
                </a:lnTo>
                <a:lnTo>
                  <a:pt x="440393" y="8507"/>
                </a:lnTo>
                <a:close/>
              </a:path>
              <a:path w="452755" h="331470">
                <a:moveTo>
                  <a:pt x="437921" y="5594"/>
                </a:moveTo>
                <a:lnTo>
                  <a:pt x="435729" y="5594"/>
                </a:lnTo>
                <a:lnTo>
                  <a:pt x="435931" y="5739"/>
                </a:lnTo>
                <a:lnTo>
                  <a:pt x="437377" y="7138"/>
                </a:lnTo>
                <a:lnTo>
                  <a:pt x="440472" y="8581"/>
                </a:lnTo>
                <a:lnTo>
                  <a:pt x="442596" y="8507"/>
                </a:lnTo>
                <a:lnTo>
                  <a:pt x="441402" y="7399"/>
                </a:lnTo>
                <a:lnTo>
                  <a:pt x="438495" y="6031"/>
                </a:lnTo>
                <a:lnTo>
                  <a:pt x="438247" y="5929"/>
                </a:lnTo>
                <a:lnTo>
                  <a:pt x="437921" y="5594"/>
                </a:lnTo>
                <a:close/>
              </a:path>
              <a:path w="452755" h="331470">
                <a:moveTo>
                  <a:pt x="11194" y="7399"/>
                </a:moveTo>
                <a:lnTo>
                  <a:pt x="11035" y="7473"/>
                </a:lnTo>
                <a:lnTo>
                  <a:pt x="11194" y="7399"/>
                </a:lnTo>
                <a:close/>
              </a:path>
              <a:path w="452755" h="331470">
                <a:moveTo>
                  <a:pt x="11317" y="7342"/>
                </a:moveTo>
                <a:lnTo>
                  <a:pt x="11115" y="7473"/>
                </a:lnTo>
                <a:lnTo>
                  <a:pt x="11317" y="7342"/>
                </a:lnTo>
                <a:close/>
              </a:path>
              <a:path w="452755" h="331470">
                <a:moveTo>
                  <a:pt x="19280" y="2899"/>
                </a:moveTo>
                <a:lnTo>
                  <a:pt x="16009" y="2899"/>
                </a:lnTo>
                <a:lnTo>
                  <a:pt x="11194" y="7399"/>
                </a:lnTo>
                <a:lnTo>
                  <a:pt x="13466" y="7342"/>
                </a:lnTo>
                <a:lnTo>
                  <a:pt x="16663" y="4355"/>
                </a:lnTo>
                <a:lnTo>
                  <a:pt x="16331" y="4355"/>
                </a:lnTo>
                <a:lnTo>
                  <a:pt x="16881" y="4151"/>
                </a:lnTo>
                <a:lnTo>
                  <a:pt x="20061" y="4151"/>
                </a:lnTo>
                <a:lnTo>
                  <a:pt x="22553" y="2986"/>
                </a:lnTo>
                <a:lnTo>
                  <a:pt x="19093" y="2986"/>
                </a:lnTo>
                <a:lnTo>
                  <a:pt x="19280" y="2899"/>
                </a:lnTo>
                <a:close/>
              </a:path>
              <a:path w="452755" h="331470">
                <a:moveTo>
                  <a:pt x="438185" y="5885"/>
                </a:moveTo>
                <a:lnTo>
                  <a:pt x="438388" y="6031"/>
                </a:lnTo>
                <a:lnTo>
                  <a:pt x="438185" y="5885"/>
                </a:lnTo>
                <a:close/>
              </a:path>
              <a:path w="452755" h="331470">
                <a:moveTo>
                  <a:pt x="438279" y="5929"/>
                </a:moveTo>
                <a:lnTo>
                  <a:pt x="438495" y="6031"/>
                </a:lnTo>
                <a:lnTo>
                  <a:pt x="438279" y="5929"/>
                </a:lnTo>
                <a:close/>
              </a:path>
              <a:path w="452755" h="331470">
                <a:moveTo>
                  <a:pt x="438232" y="5885"/>
                </a:moveTo>
                <a:close/>
              </a:path>
              <a:path w="452755" h="331470">
                <a:moveTo>
                  <a:pt x="435838" y="5696"/>
                </a:moveTo>
                <a:close/>
              </a:path>
              <a:path w="452755" h="331470">
                <a:moveTo>
                  <a:pt x="435729" y="5594"/>
                </a:moveTo>
                <a:lnTo>
                  <a:pt x="435931" y="5739"/>
                </a:lnTo>
                <a:lnTo>
                  <a:pt x="435729" y="5594"/>
                </a:lnTo>
                <a:close/>
              </a:path>
              <a:path w="452755" h="331470">
                <a:moveTo>
                  <a:pt x="426603" y="1369"/>
                </a:moveTo>
                <a:lnTo>
                  <a:pt x="435838" y="5696"/>
                </a:lnTo>
                <a:lnTo>
                  <a:pt x="437921" y="5594"/>
                </a:lnTo>
                <a:lnTo>
                  <a:pt x="436740" y="4487"/>
                </a:lnTo>
                <a:lnTo>
                  <a:pt x="430251" y="1456"/>
                </a:lnTo>
                <a:lnTo>
                  <a:pt x="426945" y="1456"/>
                </a:lnTo>
                <a:lnTo>
                  <a:pt x="426603" y="1369"/>
                </a:lnTo>
                <a:close/>
              </a:path>
              <a:path w="452755" h="331470">
                <a:moveTo>
                  <a:pt x="16881" y="4151"/>
                </a:moveTo>
                <a:lnTo>
                  <a:pt x="16331" y="4355"/>
                </a:lnTo>
                <a:lnTo>
                  <a:pt x="16663" y="4355"/>
                </a:lnTo>
                <a:lnTo>
                  <a:pt x="16881" y="4151"/>
                </a:lnTo>
                <a:close/>
              </a:path>
              <a:path w="452755" h="331470">
                <a:moveTo>
                  <a:pt x="20061" y="4151"/>
                </a:moveTo>
                <a:lnTo>
                  <a:pt x="16881" y="4151"/>
                </a:lnTo>
                <a:lnTo>
                  <a:pt x="16663" y="4355"/>
                </a:lnTo>
                <a:lnTo>
                  <a:pt x="19625" y="4355"/>
                </a:lnTo>
                <a:lnTo>
                  <a:pt x="20061" y="4151"/>
                </a:lnTo>
                <a:close/>
              </a:path>
              <a:path w="452755" h="331470">
                <a:moveTo>
                  <a:pt x="427131" y="0"/>
                </a:moveTo>
                <a:lnTo>
                  <a:pt x="25479" y="0"/>
                </a:lnTo>
                <a:lnTo>
                  <a:pt x="19093" y="2986"/>
                </a:lnTo>
                <a:lnTo>
                  <a:pt x="19442" y="2899"/>
                </a:lnTo>
                <a:lnTo>
                  <a:pt x="22740" y="2899"/>
                </a:lnTo>
                <a:lnTo>
                  <a:pt x="25824" y="1456"/>
                </a:lnTo>
                <a:lnTo>
                  <a:pt x="25662" y="1456"/>
                </a:lnTo>
                <a:lnTo>
                  <a:pt x="26010" y="1369"/>
                </a:lnTo>
                <a:lnTo>
                  <a:pt x="430064" y="1369"/>
                </a:lnTo>
                <a:lnTo>
                  <a:pt x="427131" y="0"/>
                </a:lnTo>
                <a:close/>
              </a:path>
              <a:path w="452755" h="331470">
                <a:moveTo>
                  <a:pt x="22740" y="2899"/>
                </a:moveTo>
                <a:lnTo>
                  <a:pt x="19442" y="2899"/>
                </a:lnTo>
                <a:lnTo>
                  <a:pt x="19093" y="2986"/>
                </a:lnTo>
                <a:lnTo>
                  <a:pt x="22553" y="2986"/>
                </a:lnTo>
                <a:lnTo>
                  <a:pt x="22740" y="2899"/>
                </a:lnTo>
                <a:close/>
              </a:path>
              <a:path w="452755" h="331470">
                <a:moveTo>
                  <a:pt x="26010" y="1369"/>
                </a:moveTo>
                <a:lnTo>
                  <a:pt x="25662" y="1456"/>
                </a:lnTo>
                <a:lnTo>
                  <a:pt x="25824" y="1456"/>
                </a:lnTo>
                <a:lnTo>
                  <a:pt x="26010" y="1369"/>
                </a:lnTo>
                <a:close/>
              </a:path>
              <a:path w="452755" h="331470">
                <a:moveTo>
                  <a:pt x="426603" y="1369"/>
                </a:moveTo>
                <a:lnTo>
                  <a:pt x="26010" y="1369"/>
                </a:lnTo>
                <a:lnTo>
                  <a:pt x="25824" y="1456"/>
                </a:lnTo>
                <a:lnTo>
                  <a:pt x="426789" y="1456"/>
                </a:lnTo>
                <a:lnTo>
                  <a:pt x="426603" y="1369"/>
                </a:lnTo>
                <a:close/>
              </a:path>
              <a:path w="452755" h="331470">
                <a:moveTo>
                  <a:pt x="430064" y="1369"/>
                </a:moveTo>
                <a:lnTo>
                  <a:pt x="426603" y="1369"/>
                </a:lnTo>
                <a:lnTo>
                  <a:pt x="426945" y="1456"/>
                </a:lnTo>
                <a:lnTo>
                  <a:pt x="430251" y="1456"/>
                </a:lnTo>
                <a:lnTo>
                  <a:pt x="430064" y="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59942" y="5038445"/>
            <a:ext cx="217755" cy="1032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92284" y="4748413"/>
            <a:ext cx="354965" cy="252095"/>
          </a:xfrm>
          <a:custGeom>
            <a:avLst/>
            <a:gdLst/>
            <a:ahLst/>
            <a:cxnLst/>
            <a:rect l="l" t="t" r="r" b="b"/>
            <a:pathLst>
              <a:path w="354965" h="252095">
                <a:moveTo>
                  <a:pt x="0" y="251505"/>
                </a:moveTo>
                <a:lnTo>
                  <a:pt x="354618" y="251505"/>
                </a:lnTo>
                <a:lnTo>
                  <a:pt x="354618" y="0"/>
                </a:lnTo>
                <a:lnTo>
                  <a:pt x="0" y="0"/>
                </a:lnTo>
                <a:lnTo>
                  <a:pt x="0" y="251505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0728" y="474840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89951" y="4747879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7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91505" y="4999554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5">
                <a:moveTo>
                  <a:pt x="0" y="0"/>
                </a:moveTo>
                <a:lnTo>
                  <a:pt x="3546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946906" y="474840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91505" y="4748771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5">
                <a:moveTo>
                  <a:pt x="0" y="0"/>
                </a:moveTo>
                <a:lnTo>
                  <a:pt x="3546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73620" y="4736782"/>
            <a:ext cx="392430" cy="276225"/>
          </a:xfrm>
          <a:custGeom>
            <a:avLst/>
            <a:gdLst/>
            <a:ahLst/>
            <a:cxnLst/>
            <a:rect l="l" t="t" r="r" b="b"/>
            <a:pathLst>
              <a:path w="392430" h="276225">
                <a:moveTo>
                  <a:pt x="391951" y="0"/>
                </a:moveTo>
                <a:lnTo>
                  <a:pt x="373294" y="11625"/>
                </a:lnTo>
                <a:lnTo>
                  <a:pt x="373294" y="263136"/>
                </a:lnTo>
                <a:lnTo>
                  <a:pt x="18664" y="263136"/>
                </a:lnTo>
                <a:lnTo>
                  <a:pt x="0" y="276221"/>
                </a:lnTo>
                <a:lnTo>
                  <a:pt x="391951" y="276221"/>
                </a:lnTo>
                <a:lnTo>
                  <a:pt x="39195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71440" y="4733868"/>
            <a:ext cx="394970" cy="280035"/>
          </a:xfrm>
          <a:custGeom>
            <a:avLst/>
            <a:gdLst/>
            <a:ahLst/>
            <a:cxnLst/>
            <a:rect l="l" t="t" r="r" b="b"/>
            <a:pathLst>
              <a:path w="394969" h="280035">
                <a:moveTo>
                  <a:pt x="374681" y="265323"/>
                </a:moveTo>
                <a:lnTo>
                  <a:pt x="19011" y="265323"/>
                </a:lnTo>
                <a:lnTo>
                  <a:pt x="0" y="279862"/>
                </a:lnTo>
                <a:lnTo>
                  <a:pt x="394908" y="279862"/>
                </a:lnTo>
                <a:lnTo>
                  <a:pt x="394908" y="279697"/>
                </a:lnTo>
                <a:lnTo>
                  <a:pt x="2671" y="279697"/>
                </a:lnTo>
                <a:lnTo>
                  <a:pt x="2179" y="278408"/>
                </a:lnTo>
                <a:lnTo>
                  <a:pt x="4357" y="278408"/>
                </a:lnTo>
                <a:lnTo>
                  <a:pt x="19567" y="266777"/>
                </a:lnTo>
                <a:lnTo>
                  <a:pt x="19288" y="266777"/>
                </a:lnTo>
                <a:lnTo>
                  <a:pt x="19780" y="266613"/>
                </a:lnTo>
                <a:lnTo>
                  <a:pt x="376251" y="266613"/>
                </a:lnTo>
                <a:lnTo>
                  <a:pt x="376251" y="266050"/>
                </a:lnTo>
                <a:lnTo>
                  <a:pt x="374681" y="266050"/>
                </a:lnTo>
                <a:lnTo>
                  <a:pt x="374681" y="265323"/>
                </a:lnTo>
                <a:close/>
              </a:path>
              <a:path w="394969" h="280035">
                <a:moveTo>
                  <a:pt x="4357" y="278408"/>
                </a:moveTo>
                <a:lnTo>
                  <a:pt x="2179" y="278408"/>
                </a:lnTo>
                <a:lnTo>
                  <a:pt x="2671" y="279697"/>
                </a:lnTo>
                <a:lnTo>
                  <a:pt x="4357" y="278408"/>
                </a:lnTo>
                <a:close/>
              </a:path>
              <a:path w="394969" h="280035">
                <a:moveTo>
                  <a:pt x="393353" y="278408"/>
                </a:moveTo>
                <a:lnTo>
                  <a:pt x="4357" y="278408"/>
                </a:lnTo>
                <a:lnTo>
                  <a:pt x="2671" y="279697"/>
                </a:lnTo>
                <a:lnTo>
                  <a:pt x="394908" y="279697"/>
                </a:lnTo>
                <a:lnTo>
                  <a:pt x="394908" y="279135"/>
                </a:lnTo>
                <a:lnTo>
                  <a:pt x="393353" y="279135"/>
                </a:lnTo>
                <a:lnTo>
                  <a:pt x="393353" y="278408"/>
                </a:lnTo>
                <a:close/>
              </a:path>
              <a:path w="394969" h="280035">
                <a:moveTo>
                  <a:pt x="394908" y="1456"/>
                </a:moveTo>
                <a:lnTo>
                  <a:pt x="393353" y="1456"/>
                </a:lnTo>
                <a:lnTo>
                  <a:pt x="394597" y="2039"/>
                </a:lnTo>
                <a:lnTo>
                  <a:pt x="393353" y="2911"/>
                </a:lnTo>
                <a:lnTo>
                  <a:pt x="393353" y="279135"/>
                </a:lnTo>
                <a:lnTo>
                  <a:pt x="394130" y="278408"/>
                </a:lnTo>
                <a:lnTo>
                  <a:pt x="394908" y="278408"/>
                </a:lnTo>
                <a:lnTo>
                  <a:pt x="394908" y="1456"/>
                </a:lnTo>
                <a:close/>
              </a:path>
              <a:path w="394969" h="280035">
                <a:moveTo>
                  <a:pt x="394908" y="278408"/>
                </a:moveTo>
                <a:lnTo>
                  <a:pt x="394130" y="278408"/>
                </a:lnTo>
                <a:lnTo>
                  <a:pt x="393353" y="279135"/>
                </a:lnTo>
                <a:lnTo>
                  <a:pt x="394908" y="279135"/>
                </a:lnTo>
                <a:lnTo>
                  <a:pt x="394908" y="278408"/>
                </a:lnTo>
                <a:close/>
              </a:path>
              <a:path w="394969" h="280035">
                <a:moveTo>
                  <a:pt x="19780" y="266613"/>
                </a:moveTo>
                <a:lnTo>
                  <a:pt x="19288" y="266777"/>
                </a:lnTo>
                <a:lnTo>
                  <a:pt x="19567" y="266777"/>
                </a:lnTo>
                <a:lnTo>
                  <a:pt x="19780" y="266613"/>
                </a:lnTo>
                <a:close/>
              </a:path>
              <a:path w="394969" h="280035">
                <a:moveTo>
                  <a:pt x="376251" y="266613"/>
                </a:moveTo>
                <a:lnTo>
                  <a:pt x="19780" y="266613"/>
                </a:lnTo>
                <a:lnTo>
                  <a:pt x="19567" y="266777"/>
                </a:lnTo>
                <a:lnTo>
                  <a:pt x="376251" y="266777"/>
                </a:lnTo>
                <a:lnTo>
                  <a:pt x="376251" y="266613"/>
                </a:lnTo>
                <a:close/>
              </a:path>
              <a:path w="394969" h="280035">
                <a:moveTo>
                  <a:pt x="394908" y="0"/>
                </a:moveTo>
                <a:lnTo>
                  <a:pt x="374681" y="14174"/>
                </a:lnTo>
                <a:lnTo>
                  <a:pt x="374681" y="266050"/>
                </a:lnTo>
                <a:lnTo>
                  <a:pt x="375473" y="265323"/>
                </a:lnTo>
                <a:lnTo>
                  <a:pt x="376251" y="265323"/>
                </a:lnTo>
                <a:lnTo>
                  <a:pt x="376251" y="15121"/>
                </a:lnTo>
                <a:lnTo>
                  <a:pt x="375940" y="15121"/>
                </a:lnTo>
                <a:lnTo>
                  <a:pt x="376251" y="14539"/>
                </a:lnTo>
                <a:lnTo>
                  <a:pt x="376771" y="14539"/>
                </a:lnTo>
                <a:lnTo>
                  <a:pt x="393353" y="2911"/>
                </a:lnTo>
                <a:lnTo>
                  <a:pt x="393353" y="1456"/>
                </a:lnTo>
                <a:lnTo>
                  <a:pt x="394908" y="1456"/>
                </a:lnTo>
                <a:lnTo>
                  <a:pt x="394908" y="0"/>
                </a:lnTo>
                <a:close/>
              </a:path>
              <a:path w="394969" h="280035">
                <a:moveTo>
                  <a:pt x="376251" y="265323"/>
                </a:moveTo>
                <a:lnTo>
                  <a:pt x="375473" y="265323"/>
                </a:lnTo>
                <a:lnTo>
                  <a:pt x="374681" y="266050"/>
                </a:lnTo>
                <a:lnTo>
                  <a:pt x="376251" y="266050"/>
                </a:lnTo>
                <a:lnTo>
                  <a:pt x="376251" y="265323"/>
                </a:lnTo>
                <a:close/>
              </a:path>
              <a:path w="394969" h="280035">
                <a:moveTo>
                  <a:pt x="376251" y="14539"/>
                </a:moveTo>
                <a:lnTo>
                  <a:pt x="375940" y="15121"/>
                </a:lnTo>
                <a:lnTo>
                  <a:pt x="376251" y="14903"/>
                </a:lnTo>
                <a:lnTo>
                  <a:pt x="376251" y="14539"/>
                </a:lnTo>
                <a:close/>
              </a:path>
              <a:path w="394969" h="280035">
                <a:moveTo>
                  <a:pt x="376251" y="14903"/>
                </a:moveTo>
                <a:lnTo>
                  <a:pt x="375940" y="15121"/>
                </a:lnTo>
                <a:lnTo>
                  <a:pt x="376251" y="15121"/>
                </a:lnTo>
                <a:lnTo>
                  <a:pt x="376251" y="14903"/>
                </a:lnTo>
                <a:close/>
              </a:path>
              <a:path w="394969" h="280035">
                <a:moveTo>
                  <a:pt x="376771" y="14539"/>
                </a:moveTo>
                <a:lnTo>
                  <a:pt x="376251" y="14539"/>
                </a:lnTo>
                <a:lnTo>
                  <a:pt x="376251" y="14903"/>
                </a:lnTo>
                <a:lnTo>
                  <a:pt x="376771" y="14539"/>
                </a:lnTo>
                <a:close/>
              </a:path>
              <a:path w="394969" h="280035">
                <a:moveTo>
                  <a:pt x="393353" y="1456"/>
                </a:moveTo>
                <a:lnTo>
                  <a:pt x="393353" y="2911"/>
                </a:lnTo>
                <a:lnTo>
                  <a:pt x="394597" y="2039"/>
                </a:lnTo>
                <a:lnTo>
                  <a:pt x="393353" y="1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62275" y="5090056"/>
            <a:ext cx="215265" cy="31115"/>
          </a:xfrm>
          <a:custGeom>
            <a:avLst/>
            <a:gdLst/>
            <a:ahLst/>
            <a:cxnLst/>
            <a:rect l="l" t="t" r="r" b="b"/>
            <a:pathLst>
              <a:path w="215265" h="31114">
                <a:moveTo>
                  <a:pt x="200636" y="0"/>
                </a:moveTo>
                <a:lnTo>
                  <a:pt x="13997" y="0"/>
                </a:lnTo>
                <a:lnTo>
                  <a:pt x="0" y="30529"/>
                </a:lnTo>
                <a:lnTo>
                  <a:pt x="214644" y="30529"/>
                </a:lnTo>
                <a:lnTo>
                  <a:pt x="20063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59488" y="5089329"/>
            <a:ext cx="219075" cy="32384"/>
          </a:xfrm>
          <a:custGeom>
            <a:avLst/>
            <a:gdLst/>
            <a:ahLst/>
            <a:cxnLst/>
            <a:rect l="l" t="t" r="r" b="b"/>
            <a:pathLst>
              <a:path w="219075" h="32385">
                <a:moveTo>
                  <a:pt x="203937" y="0"/>
                </a:moveTo>
                <a:lnTo>
                  <a:pt x="16295" y="0"/>
                </a:lnTo>
                <a:lnTo>
                  <a:pt x="0" y="31983"/>
                </a:lnTo>
                <a:lnTo>
                  <a:pt x="218613" y="31983"/>
                </a:lnTo>
                <a:lnTo>
                  <a:pt x="218424" y="31569"/>
                </a:lnTo>
                <a:lnTo>
                  <a:pt x="1934" y="31569"/>
                </a:lnTo>
                <a:lnTo>
                  <a:pt x="1231" y="30529"/>
                </a:lnTo>
                <a:lnTo>
                  <a:pt x="2463" y="30529"/>
                </a:lnTo>
                <a:lnTo>
                  <a:pt x="17276" y="1453"/>
                </a:lnTo>
                <a:lnTo>
                  <a:pt x="16784" y="1453"/>
                </a:lnTo>
                <a:lnTo>
                  <a:pt x="17487" y="1038"/>
                </a:lnTo>
                <a:lnTo>
                  <a:pt x="202721" y="1038"/>
                </a:lnTo>
                <a:lnTo>
                  <a:pt x="204401" y="1012"/>
                </a:lnTo>
                <a:lnTo>
                  <a:pt x="203937" y="0"/>
                </a:lnTo>
                <a:close/>
              </a:path>
              <a:path w="219075" h="32385">
                <a:moveTo>
                  <a:pt x="2463" y="30529"/>
                </a:moveTo>
                <a:lnTo>
                  <a:pt x="1231" y="30529"/>
                </a:lnTo>
                <a:lnTo>
                  <a:pt x="1934" y="31569"/>
                </a:lnTo>
                <a:lnTo>
                  <a:pt x="2463" y="30529"/>
                </a:lnTo>
                <a:close/>
              </a:path>
              <a:path w="219075" h="32385">
                <a:moveTo>
                  <a:pt x="216251" y="30529"/>
                </a:moveTo>
                <a:lnTo>
                  <a:pt x="2463" y="30529"/>
                </a:lnTo>
                <a:lnTo>
                  <a:pt x="1934" y="31569"/>
                </a:lnTo>
                <a:lnTo>
                  <a:pt x="218424" y="31569"/>
                </a:lnTo>
                <a:lnTo>
                  <a:pt x="216717" y="31543"/>
                </a:lnTo>
                <a:lnTo>
                  <a:pt x="216251" y="30529"/>
                </a:lnTo>
                <a:close/>
              </a:path>
              <a:path w="219075" h="32385">
                <a:moveTo>
                  <a:pt x="202709" y="1012"/>
                </a:moveTo>
                <a:lnTo>
                  <a:pt x="216717" y="31543"/>
                </a:lnTo>
                <a:lnTo>
                  <a:pt x="217432" y="30529"/>
                </a:lnTo>
                <a:lnTo>
                  <a:pt x="217946" y="30529"/>
                </a:lnTo>
                <a:lnTo>
                  <a:pt x="204604" y="1453"/>
                </a:lnTo>
                <a:lnTo>
                  <a:pt x="203424" y="1453"/>
                </a:lnTo>
                <a:lnTo>
                  <a:pt x="202709" y="1012"/>
                </a:lnTo>
                <a:close/>
              </a:path>
              <a:path w="219075" h="32385">
                <a:moveTo>
                  <a:pt x="217946" y="30529"/>
                </a:moveTo>
                <a:lnTo>
                  <a:pt x="217432" y="30529"/>
                </a:lnTo>
                <a:lnTo>
                  <a:pt x="216717" y="31543"/>
                </a:lnTo>
                <a:lnTo>
                  <a:pt x="218412" y="31543"/>
                </a:lnTo>
                <a:lnTo>
                  <a:pt x="217946" y="30529"/>
                </a:lnTo>
                <a:close/>
              </a:path>
              <a:path w="219075" h="32385">
                <a:moveTo>
                  <a:pt x="17487" y="1038"/>
                </a:moveTo>
                <a:lnTo>
                  <a:pt x="16784" y="1453"/>
                </a:lnTo>
                <a:lnTo>
                  <a:pt x="17276" y="1453"/>
                </a:lnTo>
                <a:lnTo>
                  <a:pt x="17487" y="1038"/>
                </a:lnTo>
                <a:close/>
              </a:path>
              <a:path w="219075" h="32385">
                <a:moveTo>
                  <a:pt x="202721" y="1038"/>
                </a:moveTo>
                <a:lnTo>
                  <a:pt x="17487" y="1038"/>
                </a:lnTo>
                <a:lnTo>
                  <a:pt x="17276" y="1453"/>
                </a:lnTo>
                <a:lnTo>
                  <a:pt x="202911" y="1453"/>
                </a:lnTo>
                <a:lnTo>
                  <a:pt x="202721" y="1038"/>
                </a:lnTo>
                <a:close/>
              </a:path>
              <a:path w="219075" h="32385">
                <a:moveTo>
                  <a:pt x="204401" y="1012"/>
                </a:moveTo>
                <a:lnTo>
                  <a:pt x="202709" y="1012"/>
                </a:lnTo>
                <a:lnTo>
                  <a:pt x="203424" y="1453"/>
                </a:lnTo>
                <a:lnTo>
                  <a:pt x="204604" y="1453"/>
                </a:lnTo>
                <a:lnTo>
                  <a:pt x="204401" y="1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73620" y="4736053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195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74398" y="4736776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76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77829" y="508860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54" y="0"/>
                </a:moveTo>
                <a:lnTo>
                  <a:pt x="0" y="0"/>
                </a:lnTo>
                <a:lnTo>
                  <a:pt x="0" y="1453"/>
                </a:lnTo>
                <a:lnTo>
                  <a:pt x="1554" y="1453"/>
                </a:lnTo>
                <a:lnTo>
                  <a:pt x="1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79384" y="5089329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4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59802" y="508860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0" y="1453"/>
                </a:moveTo>
                <a:lnTo>
                  <a:pt x="1554" y="1453"/>
                </a:lnTo>
                <a:lnTo>
                  <a:pt x="1554" y="0"/>
                </a:lnTo>
                <a:lnTo>
                  <a:pt x="0" y="0"/>
                </a:lnTo>
                <a:lnTo>
                  <a:pt x="0" y="1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63830" y="5119858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53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522475" y="4166615"/>
            <a:ext cx="135890" cy="26034"/>
          </a:xfrm>
          <a:custGeom>
            <a:avLst/>
            <a:gdLst/>
            <a:ahLst/>
            <a:cxnLst/>
            <a:rect l="l" t="t" r="r" b="b"/>
            <a:pathLst>
              <a:path w="135889" h="26035">
                <a:moveTo>
                  <a:pt x="0" y="0"/>
                </a:moveTo>
                <a:lnTo>
                  <a:pt x="135636" y="2590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589532" y="4192523"/>
            <a:ext cx="68580" cy="105410"/>
          </a:xfrm>
          <a:custGeom>
            <a:avLst/>
            <a:gdLst/>
            <a:ahLst/>
            <a:cxnLst/>
            <a:rect l="l" t="t" r="r" b="b"/>
            <a:pathLst>
              <a:path w="68580" h="105410">
                <a:moveTo>
                  <a:pt x="0" y="105156"/>
                </a:moveTo>
                <a:lnTo>
                  <a:pt x="6858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522475" y="4166615"/>
            <a:ext cx="67310" cy="131445"/>
          </a:xfrm>
          <a:custGeom>
            <a:avLst/>
            <a:gdLst/>
            <a:ahLst/>
            <a:cxnLst/>
            <a:rect l="l" t="t" r="r" b="b"/>
            <a:pathLst>
              <a:path w="67309" h="131445">
                <a:moveTo>
                  <a:pt x="67056" y="13106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770888" y="4375403"/>
            <a:ext cx="135890" cy="26034"/>
          </a:xfrm>
          <a:custGeom>
            <a:avLst/>
            <a:gdLst/>
            <a:ahLst/>
            <a:cxnLst/>
            <a:rect l="l" t="t" r="r" b="b"/>
            <a:pathLst>
              <a:path w="135889" h="26035">
                <a:moveTo>
                  <a:pt x="0" y="0"/>
                </a:moveTo>
                <a:lnTo>
                  <a:pt x="135636" y="259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837944" y="4401311"/>
            <a:ext cx="68580" cy="105410"/>
          </a:xfrm>
          <a:custGeom>
            <a:avLst/>
            <a:gdLst/>
            <a:ahLst/>
            <a:cxnLst/>
            <a:rect l="l" t="t" r="r" b="b"/>
            <a:pathLst>
              <a:path w="68580" h="105410">
                <a:moveTo>
                  <a:pt x="0" y="105156"/>
                </a:moveTo>
                <a:lnTo>
                  <a:pt x="6858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770888" y="4375403"/>
            <a:ext cx="67310" cy="131445"/>
          </a:xfrm>
          <a:custGeom>
            <a:avLst/>
            <a:gdLst/>
            <a:ahLst/>
            <a:cxnLst/>
            <a:rect l="l" t="t" r="r" b="b"/>
            <a:pathLst>
              <a:path w="67310" h="131445">
                <a:moveTo>
                  <a:pt x="67056" y="131064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906523" y="3956303"/>
            <a:ext cx="90170" cy="79375"/>
          </a:xfrm>
          <a:custGeom>
            <a:avLst/>
            <a:gdLst/>
            <a:ahLst/>
            <a:cxnLst/>
            <a:rect l="l" t="t" r="r" b="b"/>
            <a:pathLst>
              <a:path w="90169" h="79375">
                <a:moveTo>
                  <a:pt x="0" y="79248"/>
                </a:moveTo>
                <a:lnTo>
                  <a:pt x="8991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658111" y="4035552"/>
            <a:ext cx="248920" cy="157480"/>
          </a:xfrm>
          <a:custGeom>
            <a:avLst/>
            <a:gdLst/>
            <a:ahLst/>
            <a:cxnLst/>
            <a:rect l="l" t="t" r="r" b="b"/>
            <a:pathLst>
              <a:path w="248919" h="157479">
                <a:moveTo>
                  <a:pt x="0" y="156972"/>
                </a:moveTo>
                <a:lnTo>
                  <a:pt x="24841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658111" y="4192523"/>
            <a:ext cx="113030" cy="182880"/>
          </a:xfrm>
          <a:custGeom>
            <a:avLst/>
            <a:gdLst/>
            <a:ahLst/>
            <a:cxnLst/>
            <a:rect l="l" t="t" r="r" b="b"/>
            <a:pathLst>
              <a:path w="113030" h="182879">
                <a:moveTo>
                  <a:pt x="0" y="0"/>
                </a:moveTo>
                <a:lnTo>
                  <a:pt x="112775" y="1828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589532" y="4297679"/>
            <a:ext cx="248920" cy="208915"/>
          </a:xfrm>
          <a:custGeom>
            <a:avLst/>
            <a:gdLst/>
            <a:ahLst/>
            <a:cxnLst/>
            <a:rect l="l" t="t" r="r" b="b"/>
            <a:pathLst>
              <a:path w="248919" h="208914">
                <a:moveTo>
                  <a:pt x="0" y="0"/>
                </a:moveTo>
                <a:lnTo>
                  <a:pt x="248412" y="2087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266188" y="4113276"/>
            <a:ext cx="45720" cy="157480"/>
          </a:xfrm>
          <a:custGeom>
            <a:avLst/>
            <a:gdLst/>
            <a:ahLst/>
            <a:cxnLst/>
            <a:rect l="l" t="t" r="r" b="b"/>
            <a:pathLst>
              <a:path w="45719" h="157479">
                <a:moveTo>
                  <a:pt x="0" y="0"/>
                </a:moveTo>
                <a:lnTo>
                  <a:pt x="45719" y="15697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906523" y="4035552"/>
            <a:ext cx="405765" cy="234950"/>
          </a:xfrm>
          <a:custGeom>
            <a:avLst/>
            <a:gdLst/>
            <a:ahLst/>
            <a:cxnLst/>
            <a:rect l="l" t="t" r="r" b="b"/>
            <a:pathLst>
              <a:path w="405764" h="234950">
                <a:moveTo>
                  <a:pt x="0" y="0"/>
                </a:moveTo>
                <a:lnTo>
                  <a:pt x="405383" y="2346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996439" y="3956303"/>
            <a:ext cx="269875" cy="157480"/>
          </a:xfrm>
          <a:custGeom>
            <a:avLst/>
            <a:gdLst/>
            <a:ahLst/>
            <a:cxnLst/>
            <a:rect l="l" t="t" r="r" b="b"/>
            <a:pathLst>
              <a:path w="269875" h="157479">
                <a:moveTo>
                  <a:pt x="0" y="0"/>
                </a:moveTo>
                <a:lnTo>
                  <a:pt x="269748" y="15697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906523" y="4270247"/>
            <a:ext cx="405765" cy="131445"/>
          </a:xfrm>
          <a:custGeom>
            <a:avLst/>
            <a:gdLst/>
            <a:ahLst/>
            <a:cxnLst/>
            <a:rect l="l" t="t" r="r" b="b"/>
            <a:pathLst>
              <a:path w="405764" h="131445">
                <a:moveTo>
                  <a:pt x="0" y="131063"/>
                </a:moveTo>
                <a:lnTo>
                  <a:pt x="4053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499616" y="4139184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19" h="53339">
                <a:moveTo>
                  <a:pt x="22859" y="0"/>
                </a:moveTo>
                <a:lnTo>
                  <a:pt x="13983" y="2095"/>
                </a:lnTo>
                <a:lnTo>
                  <a:pt x="6715" y="7810"/>
                </a:lnTo>
                <a:lnTo>
                  <a:pt x="1803" y="16287"/>
                </a:lnTo>
                <a:lnTo>
                  <a:pt x="0" y="26670"/>
                </a:lnTo>
                <a:lnTo>
                  <a:pt x="1803" y="37052"/>
                </a:lnTo>
                <a:lnTo>
                  <a:pt x="6715" y="45529"/>
                </a:lnTo>
                <a:lnTo>
                  <a:pt x="13983" y="51244"/>
                </a:lnTo>
                <a:lnTo>
                  <a:pt x="22859" y="53340"/>
                </a:lnTo>
                <a:lnTo>
                  <a:pt x="31736" y="51244"/>
                </a:lnTo>
                <a:lnTo>
                  <a:pt x="39004" y="45529"/>
                </a:lnTo>
                <a:lnTo>
                  <a:pt x="43916" y="37052"/>
                </a:lnTo>
                <a:lnTo>
                  <a:pt x="45720" y="26670"/>
                </a:lnTo>
                <a:lnTo>
                  <a:pt x="43916" y="16287"/>
                </a:lnTo>
                <a:lnTo>
                  <a:pt x="39004" y="7810"/>
                </a:lnTo>
                <a:lnTo>
                  <a:pt x="31736" y="2095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499616" y="4139184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19" h="53339">
                <a:moveTo>
                  <a:pt x="0" y="26670"/>
                </a:moveTo>
                <a:lnTo>
                  <a:pt x="1803" y="16287"/>
                </a:lnTo>
                <a:lnTo>
                  <a:pt x="6715" y="7810"/>
                </a:lnTo>
                <a:lnTo>
                  <a:pt x="13983" y="2095"/>
                </a:lnTo>
                <a:lnTo>
                  <a:pt x="22859" y="0"/>
                </a:lnTo>
                <a:lnTo>
                  <a:pt x="31736" y="2095"/>
                </a:lnTo>
                <a:lnTo>
                  <a:pt x="39004" y="7810"/>
                </a:lnTo>
                <a:lnTo>
                  <a:pt x="43916" y="16287"/>
                </a:lnTo>
                <a:lnTo>
                  <a:pt x="45720" y="26670"/>
                </a:lnTo>
                <a:lnTo>
                  <a:pt x="43916" y="37052"/>
                </a:lnTo>
                <a:lnTo>
                  <a:pt x="39004" y="45529"/>
                </a:lnTo>
                <a:lnTo>
                  <a:pt x="31736" y="51244"/>
                </a:lnTo>
                <a:lnTo>
                  <a:pt x="22859" y="53340"/>
                </a:lnTo>
                <a:lnTo>
                  <a:pt x="13983" y="51244"/>
                </a:lnTo>
                <a:lnTo>
                  <a:pt x="6715" y="45529"/>
                </a:lnTo>
                <a:lnTo>
                  <a:pt x="1803" y="37052"/>
                </a:lnTo>
                <a:lnTo>
                  <a:pt x="0" y="266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568196" y="4270247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22097" y="0"/>
                </a:moveTo>
                <a:lnTo>
                  <a:pt x="13501" y="2095"/>
                </a:lnTo>
                <a:lnTo>
                  <a:pt x="6477" y="7810"/>
                </a:lnTo>
                <a:lnTo>
                  <a:pt x="1738" y="16287"/>
                </a:lnTo>
                <a:lnTo>
                  <a:pt x="0" y="26669"/>
                </a:lnTo>
                <a:lnTo>
                  <a:pt x="1738" y="37052"/>
                </a:lnTo>
                <a:lnTo>
                  <a:pt x="6477" y="45529"/>
                </a:lnTo>
                <a:lnTo>
                  <a:pt x="13501" y="51244"/>
                </a:lnTo>
                <a:lnTo>
                  <a:pt x="22097" y="53339"/>
                </a:lnTo>
                <a:lnTo>
                  <a:pt x="30694" y="51244"/>
                </a:lnTo>
                <a:lnTo>
                  <a:pt x="37718" y="45529"/>
                </a:lnTo>
                <a:lnTo>
                  <a:pt x="42457" y="37052"/>
                </a:lnTo>
                <a:lnTo>
                  <a:pt x="44195" y="26669"/>
                </a:lnTo>
                <a:lnTo>
                  <a:pt x="42457" y="16287"/>
                </a:lnTo>
                <a:lnTo>
                  <a:pt x="37718" y="7810"/>
                </a:lnTo>
                <a:lnTo>
                  <a:pt x="30694" y="2095"/>
                </a:lnTo>
                <a:lnTo>
                  <a:pt x="2209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568196" y="4270247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0" y="26669"/>
                </a:moveTo>
                <a:lnTo>
                  <a:pt x="1738" y="16287"/>
                </a:lnTo>
                <a:lnTo>
                  <a:pt x="6477" y="7810"/>
                </a:lnTo>
                <a:lnTo>
                  <a:pt x="13501" y="2095"/>
                </a:lnTo>
                <a:lnTo>
                  <a:pt x="22097" y="0"/>
                </a:lnTo>
                <a:lnTo>
                  <a:pt x="30694" y="2095"/>
                </a:lnTo>
                <a:lnTo>
                  <a:pt x="37718" y="7810"/>
                </a:lnTo>
                <a:lnTo>
                  <a:pt x="42457" y="16287"/>
                </a:lnTo>
                <a:lnTo>
                  <a:pt x="44195" y="26669"/>
                </a:lnTo>
                <a:lnTo>
                  <a:pt x="42457" y="37052"/>
                </a:lnTo>
                <a:lnTo>
                  <a:pt x="37718" y="45529"/>
                </a:lnTo>
                <a:lnTo>
                  <a:pt x="30694" y="51244"/>
                </a:lnTo>
                <a:lnTo>
                  <a:pt x="22097" y="53339"/>
                </a:lnTo>
                <a:lnTo>
                  <a:pt x="13501" y="51244"/>
                </a:lnTo>
                <a:lnTo>
                  <a:pt x="6477" y="45529"/>
                </a:lnTo>
                <a:lnTo>
                  <a:pt x="1738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635251" y="4166615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60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7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60" y="51815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20" y="25907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635251" y="4166615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7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60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20" y="25907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60" y="51815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883664" y="4008120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22098" y="0"/>
                </a:moveTo>
                <a:lnTo>
                  <a:pt x="13501" y="2095"/>
                </a:lnTo>
                <a:lnTo>
                  <a:pt x="6476" y="7810"/>
                </a:lnTo>
                <a:lnTo>
                  <a:pt x="1738" y="16287"/>
                </a:lnTo>
                <a:lnTo>
                  <a:pt x="0" y="26669"/>
                </a:lnTo>
                <a:lnTo>
                  <a:pt x="1738" y="37052"/>
                </a:lnTo>
                <a:lnTo>
                  <a:pt x="6477" y="45529"/>
                </a:lnTo>
                <a:lnTo>
                  <a:pt x="13501" y="51244"/>
                </a:lnTo>
                <a:lnTo>
                  <a:pt x="22098" y="53339"/>
                </a:lnTo>
                <a:lnTo>
                  <a:pt x="30694" y="51244"/>
                </a:lnTo>
                <a:lnTo>
                  <a:pt x="37719" y="45529"/>
                </a:lnTo>
                <a:lnTo>
                  <a:pt x="42457" y="37052"/>
                </a:lnTo>
                <a:lnTo>
                  <a:pt x="44196" y="26669"/>
                </a:lnTo>
                <a:lnTo>
                  <a:pt x="42457" y="16287"/>
                </a:lnTo>
                <a:lnTo>
                  <a:pt x="37719" y="7810"/>
                </a:lnTo>
                <a:lnTo>
                  <a:pt x="30694" y="2095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883664" y="4008120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0" y="26669"/>
                </a:moveTo>
                <a:lnTo>
                  <a:pt x="1738" y="16287"/>
                </a:lnTo>
                <a:lnTo>
                  <a:pt x="6476" y="7810"/>
                </a:lnTo>
                <a:lnTo>
                  <a:pt x="13501" y="2095"/>
                </a:lnTo>
                <a:lnTo>
                  <a:pt x="22098" y="0"/>
                </a:lnTo>
                <a:lnTo>
                  <a:pt x="30694" y="2095"/>
                </a:lnTo>
                <a:lnTo>
                  <a:pt x="37718" y="7810"/>
                </a:lnTo>
                <a:lnTo>
                  <a:pt x="42457" y="16287"/>
                </a:lnTo>
                <a:lnTo>
                  <a:pt x="44196" y="26669"/>
                </a:lnTo>
                <a:lnTo>
                  <a:pt x="42457" y="37052"/>
                </a:lnTo>
                <a:lnTo>
                  <a:pt x="37719" y="45529"/>
                </a:lnTo>
                <a:lnTo>
                  <a:pt x="30694" y="51244"/>
                </a:lnTo>
                <a:lnTo>
                  <a:pt x="22098" y="53339"/>
                </a:lnTo>
                <a:lnTo>
                  <a:pt x="13501" y="51244"/>
                </a:lnTo>
                <a:lnTo>
                  <a:pt x="6477" y="45529"/>
                </a:lnTo>
                <a:lnTo>
                  <a:pt x="1738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973579" y="3930396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59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7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59" y="51815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19" y="25907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973579" y="3930396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7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59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19" y="25907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59" y="51815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244851" y="4087367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22098" y="0"/>
                </a:moveTo>
                <a:lnTo>
                  <a:pt x="13501" y="2030"/>
                </a:lnTo>
                <a:lnTo>
                  <a:pt x="6476" y="7572"/>
                </a:lnTo>
                <a:lnTo>
                  <a:pt x="1738" y="15805"/>
                </a:lnTo>
                <a:lnTo>
                  <a:pt x="0" y="25907"/>
                </a:lnTo>
                <a:lnTo>
                  <a:pt x="1738" y="36010"/>
                </a:lnTo>
                <a:lnTo>
                  <a:pt x="6477" y="44243"/>
                </a:lnTo>
                <a:lnTo>
                  <a:pt x="13501" y="49785"/>
                </a:lnTo>
                <a:lnTo>
                  <a:pt x="22098" y="51815"/>
                </a:lnTo>
                <a:lnTo>
                  <a:pt x="30694" y="49785"/>
                </a:lnTo>
                <a:lnTo>
                  <a:pt x="37719" y="44243"/>
                </a:lnTo>
                <a:lnTo>
                  <a:pt x="42457" y="36010"/>
                </a:lnTo>
                <a:lnTo>
                  <a:pt x="44196" y="25907"/>
                </a:lnTo>
                <a:lnTo>
                  <a:pt x="42457" y="15805"/>
                </a:lnTo>
                <a:lnTo>
                  <a:pt x="37718" y="7572"/>
                </a:lnTo>
                <a:lnTo>
                  <a:pt x="30694" y="2030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244851" y="4087367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0" y="25907"/>
                </a:moveTo>
                <a:lnTo>
                  <a:pt x="1738" y="15805"/>
                </a:lnTo>
                <a:lnTo>
                  <a:pt x="6476" y="7572"/>
                </a:lnTo>
                <a:lnTo>
                  <a:pt x="13501" y="2030"/>
                </a:lnTo>
                <a:lnTo>
                  <a:pt x="22098" y="0"/>
                </a:lnTo>
                <a:lnTo>
                  <a:pt x="30694" y="2030"/>
                </a:lnTo>
                <a:lnTo>
                  <a:pt x="37718" y="7572"/>
                </a:lnTo>
                <a:lnTo>
                  <a:pt x="42457" y="15805"/>
                </a:lnTo>
                <a:lnTo>
                  <a:pt x="44196" y="25907"/>
                </a:lnTo>
                <a:lnTo>
                  <a:pt x="42457" y="36010"/>
                </a:lnTo>
                <a:lnTo>
                  <a:pt x="37719" y="44243"/>
                </a:lnTo>
                <a:lnTo>
                  <a:pt x="30694" y="49785"/>
                </a:lnTo>
                <a:lnTo>
                  <a:pt x="22098" y="51815"/>
                </a:lnTo>
                <a:lnTo>
                  <a:pt x="13501" y="49785"/>
                </a:lnTo>
                <a:lnTo>
                  <a:pt x="6477" y="44243"/>
                </a:lnTo>
                <a:lnTo>
                  <a:pt x="1738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289048" y="4244340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19" h="53339">
                <a:moveTo>
                  <a:pt x="22859" y="0"/>
                </a:moveTo>
                <a:lnTo>
                  <a:pt x="13983" y="2095"/>
                </a:lnTo>
                <a:lnTo>
                  <a:pt x="6715" y="7810"/>
                </a:lnTo>
                <a:lnTo>
                  <a:pt x="1803" y="16287"/>
                </a:lnTo>
                <a:lnTo>
                  <a:pt x="0" y="26670"/>
                </a:lnTo>
                <a:lnTo>
                  <a:pt x="1803" y="37052"/>
                </a:lnTo>
                <a:lnTo>
                  <a:pt x="6715" y="45529"/>
                </a:lnTo>
                <a:lnTo>
                  <a:pt x="13983" y="51244"/>
                </a:lnTo>
                <a:lnTo>
                  <a:pt x="22859" y="53340"/>
                </a:lnTo>
                <a:lnTo>
                  <a:pt x="31736" y="51244"/>
                </a:lnTo>
                <a:lnTo>
                  <a:pt x="39004" y="45529"/>
                </a:lnTo>
                <a:lnTo>
                  <a:pt x="43916" y="37052"/>
                </a:lnTo>
                <a:lnTo>
                  <a:pt x="45719" y="26670"/>
                </a:lnTo>
                <a:lnTo>
                  <a:pt x="43916" y="16287"/>
                </a:lnTo>
                <a:lnTo>
                  <a:pt x="39004" y="7810"/>
                </a:lnTo>
                <a:lnTo>
                  <a:pt x="31736" y="2095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289048" y="4244340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19" h="53339">
                <a:moveTo>
                  <a:pt x="0" y="26670"/>
                </a:moveTo>
                <a:lnTo>
                  <a:pt x="1803" y="16287"/>
                </a:lnTo>
                <a:lnTo>
                  <a:pt x="6715" y="7810"/>
                </a:lnTo>
                <a:lnTo>
                  <a:pt x="13983" y="2095"/>
                </a:lnTo>
                <a:lnTo>
                  <a:pt x="22859" y="0"/>
                </a:lnTo>
                <a:lnTo>
                  <a:pt x="31736" y="2095"/>
                </a:lnTo>
                <a:lnTo>
                  <a:pt x="39004" y="7810"/>
                </a:lnTo>
                <a:lnTo>
                  <a:pt x="43916" y="16287"/>
                </a:lnTo>
                <a:lnTo>
                  <a:pt x="45719" y="26670"/>
                </a:lnTo>
                <a:lnTo>
                  <a:pt x="43916" y="37052"/>
                </a:lnTo>
                <a:lnTo>
                  <a:pt x="39004" y="45529"/>
                </a:lnTo>
                <a:lnTo>
                  <a:pt x="31736" y="51244"/>
                </a:lnTo>
                <a:lnTo>
                  <a:pt x="22859" y="53340"/>
                </a:lnTo>
                <a:lnTo>
                  <a:pt x="13983" y="51244"/>
                </a:lnTo>
                <a:lnTo>
                  <a:pt x="6715" y="45529"/>
                </a:lnTo>
                <a:lnTo>
                  <a:pt x="1803" y="37052"/>
                </a:lnTo>
                <a:lnTo>
                  <a:pt x="0" y="266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748027" y="4349496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60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7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60" y="51815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20" y="25907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748027" y="4349496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7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60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20" y="25907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60" y="51815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815083" y="4480559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60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7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60" y="51815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20" y="25907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815083" y="4480559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7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60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20" y="25907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60" y="51815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883664" y="4375403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22098" y="0"/>
                </a:moveTo>
                <a:lnTo>
                  <a:pt x="13501" y="2030"/>
                </a:lnTo>
                <a:lnTo>
                  <a:pt x="6476" y="7572"/>
                </a:lnTo>
                <a:lnTo>
                  <a:pt x="1738" y="15805"/>
                </a:lnTo>
                <a:lnTo>
                  <a:pt x="0" y="25908"/>
                </a:lnTo>
                <a:lnTo>
                  <a:pt x="1738" y="36010"/>
                </a:lnTo>
                <a:lnTo>
                  <a:pt x="6477" y="44243"/>
                </a:lnTo>
                <a:lnTo>
                  <a:pt x="13501" y="49785"/>
                </a:lnTo>
                <a:lnTo>
                  <a:pt x="22098" y="51816"/>
                </a:lnTo>
                <a:lnTo>
                  <a:pt x="30694" y="49785"/>
                </a:lnTo>
                <a:lnTo>
                  <a:pt x="37719" y="44243"/>
                </a:lnTo>
                <a:lnTo>
                  <a:pt x="42457" y="36010"/>
                </a:lnTo>
                <a:lnTo>
                  <a:pt x="44196" y="25908"/>
                </a:lnTo>
                <a:lnTo>
                  <a:pt x="42457" y="15805"/>
                </a:lnTo>
                <a:lnTo>
                  <a:pt x="37718" y="7572"/>
                </a:lnTo>
                <a:lnTo>
                  <a:pt x="30694" y="2030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883664" y="4375403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0" y="25908"/>
                </a:moveTo>
                <a:lnTo>
                  <a:pt x="1738" y="15805"/>
                </a:lnTo>
                <a:lnTo>
                  <a:pt x="6476" y="7572"/>
                </a:lnTo>
                <a:lnTo>
                  <a:pt x="13501" y="2030"/>
                </a:lnTo>
                <a:lnTo>
                  <a:pt x="22098" y="0"/>
                </a:lnTo>
                <a:lnTo>
                  <a:pt x="30694" y="2030"/>
                </a:lnTo>
                <a:lnTo>
                  <a:pt x="37718" y="7572"/>
                </a:lnTo>
                <a:lnTo>
                  <a:pt x="42457" y="15805"/>
                </a:lnTo>
                <a:lnTo>
                  <a:pt x="44196" y="25908"/>
                </a:lnTo>
                <a:lnTo>
                  <a:pt x="42457" y="36010"/>
                </a:lnTo>
                <a:lnTo>
                  <a:pt x="37719" y="44243"/>
                </a:lnTo>
                <a:lnTo>
                  <a:pt x="30694" y="49785"/>
                </a:lnTo>
                <a:lnTo>
                  <a:pt x="22098" y="51816"/>
                </a:lnTo>
                <a:lnTo>
                  <a:pt x="13501" y="49785"/>
                </a:lnTo>
                <a:lnTo>
                  <a:pt x="6477" y="44243"/>
                </a:lnTo>
                <a:lnTo>
                  <a:pt x="1738" y="36010"/>
                </a:lnTo>
                <a:lnTo>
                  <a:pt x="0" y="259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376172" y="3800855"/>
            <a:ext cx="1085215" cy="861060"/>
          </a:xfrm>
          <a:custGeom>
            <a:avLst/>
            <a:gdLst/>
            <a:ahLst/>
            <a:cxnLst/>
            <a:rect l="l" t="t" r="r" b="b"/>
            <a:pathLst>
              <a:path w="1085214" h="861060">
                <a:moveTo>
                  <a:pt x="0" y="430530"/>
                </a:moveTo>
                <a:lnTo>
                  <a:pt x="2484" y="389071"/>
                </a:lnTo>
                <a:lnTo>
                  <a:pt x="9784" y="348727"/>
                </a:lnTo>
                <a:lnTo>
                  <a:pt x="21673" y="309678"/>
                </a:lnTo>
                <a:lnTo>
                  <a:pt x="37924" y="272103"/>
                </a:lnTo>
                <a:lnTo>
                  <a:pt x="58309" y="236184"/>
                </a:lnTo>
                <a:lnTo>
                  <a:pt x="82600" y="202101"/>
                </a:lnTo>
                <a:lnTo>
                  <a:pt x="110570" y="170034"/>
                </a:lnTo>
                <a:lnTo>
                  <a:pt x="141991" y="140165"/>
                </a:lnTo>
                <a:lnTo>
                  <a:pt x="176635" y="112673"/>
                </a:lnTo>
                <a:lnTo>
                  <a:pt x="214276" y="87740"/>
                </a:lnTo>
                <a:lnTo>
                  <a:pt x="254686" y="65545"/>
                </a:lnTo>
                <a:lnTo>
                  <a:pt x="297636" y="46269"/>
                </a:lnTo>
                <a:lnTo>
                  <a:pt x="342901" y="30094"/>
                </a:lnTo>
                <a:lnTo>
                  <a:pt x="390251" y="17198"/>
                </a:lnTo>
                <a:lnTo>
                  <a:pt x="439460" y="7764"/>
                </a:lnTo>
                <a:lnTo>
                  <a:pt x="490300" y="1971"/>
                </a:lnTo>
                <a:lnTo>
                  <a:pt x="542544" y="0"/>
                </a:lnTo>
                <a:lnTo>
                  <a:pt x="594787" y="1971"/>
                </a:lnTo>
                <a:lnTo>
                  <a:pt x="645627" y="7764"/>
                </a:lnTo>
                <a:lnTo>
                  <a:pt x="694836" y="17198"/>
                </a:lnTo>
                <a:lnTo>
                  <a:pt x="742186" y="30094"/>
                </a:lnTo>
                <a:lnTo>
                  <a:pt x="787451" y="46269"/>
                </a:lnTo>
                <a:lnTo>
                  <a:pt x="830401" y="65545"/>
                </a:lnTo>
                <a:lnTo>
                  <a:pt x="870811" y="87740"/>
                </a:lnTo>
                <a:lnTo>
                  <a:pt x="908452" y="112673"/>
                </a:lnTo>
                <a:lnTo>
                  <a:pt x="943096" y="140165"/>
                </a:lnTo>
                <a:lnTo>
                  <a:pt x="974517" y="170034"/>
                </a:lnTo>
                <a:lnTo>
                  <a:pt x="1002487" y="202101"/>
                </a:lnTo>
                <a:lnTo>
                  <a:pt x="1026778" y="236184"/>
                </a:lnTo>
                <a:lnTo>
                  <a:pt x="1047163" y="272103"/>
                </a:lnTo>
                <a:lnTo>
                  <a:pt x="1063414" y="309678"/>
                </a:lnTo>
                <a:lnTo>
                  <a:pt x="1075303" y="348727"/>
                </a:lnTo>
                <a:lnTo>
                  <a:pt x="1082603" y="389071"/>
                </a:lnTo>
                <a:lnTo>
                  <a:pt x="1085088" y="430530"/>
                </a:lnTo>
                <a:lnTo>
                  <a:pt x="1082603" y="471988"/>
                </a:lnTo>
                <a:lnTo>
                  <a:pt x="1075303" y="512332"/>
                </a:lnTo>
                <a:lnTo>
                  <a:pt x="1063414" y="551381"/>
                </a:lnTo>
                <a:lnTo>
                  <a:pt x="1047163" y="588956"/>
                </a:lnTo>
                <a:lnTo>
                  <a:pt x="1026778" y="624875"/>
                </a:lnTo>
                <a:lnTo>
                  <a:pt x="1002487" y="658958"/>
                </a:lnTo>
                <a:lnTo>
                  <a:pt x="974517" y="691025"/>
                </a:lnTo>
                <a:lnTo>
                  <a:pt x="943096" y="720894"/>
                </a:lnTo>
                <a:lnTo>
                  <a:pt x="908452" y="748386"/>
                </a:lnTo>
                <a:lnTo>
                  <a:pt x="870811" y="773319"/>
                </a:lnTo>
                <a:lnTo>
                  <a:pt x="830401" y="795514"/>
                </a:lnTo>
                <a:lnTo>
                  <a:pt x="787451" y="814790"/>
                </a:lnTo>
                <a:lnTo>
                  <a:pt x="742186" y="830965"/>
                </a:lnTo>
                <a:lnTo>
                  <a:pt x="694836" y="843861"/>
                </a:lnTo>
                <a:lnTo>
                  <a:pt x="645627" y="853295"/>
                </a:lnTo>
                <a:lnTo>
                  <a:pt x="594787" y="859088"/>
                </a:lnTo>
                <a:lnTo>
                  <a:pt x="542544" y="861060"/>
                </a:lnTo>
                <a:lnTo>
                  <a:pt x="490300" y="859088"/>
                </a:lnTo>
                <a:lnTo>
                  <a:pt x="439460" y="853295"/>
                </a:lnTo>
                <a:lnTo>
                  <a:pt x="390251" y="843861"/>
                </a:lnTo>
                <a:lnTo>
                  <a:pt x="342901" y="830965"/>
                </a:lnTo>
                <a:lnTo>
                  <a:pt x="297636" y="814790"/>
                </a:lnTo>
                <a:lnTo>
                  <a:pt x="254686" y="795514"/>
                </a:lnTo>
                <a:lnTo>
                  <a:pt x="214276" y="773319"/>
                </a:lnTo>
                <a:lnTo>
                  <a:pt x="176635" y="748386"/>
                </a:lnTo>
                <a:lnTo>
                  <a:pt x="141991" y="720894"/>
                </a:lnTo>
                <a:lnTo>
                  <a:pt x="110570" y="691025"/>
                </a:lnTo>
                <a:lnTo>
                  <a:pt x="82600" y="658958"/>
                </a:lnTo>
                <a:lnTo>
                  <a:pt x="58309" y="624875"/>
                </a:lnTo>
                <a:lnTo>
                  <a:pt x="37924" y="588956"/>
                </a:lnTo>
                <a:lnTo>
                  <a:pt x="21673" y="551381"/>
                </a:lnTo>
                <a:lnTo>
                  <a:pt x="9784" y="512332"/>
                </a:lnTo>
                <a:lnTo>
                  <a:pt x="2484" y="471988"/>
                </a:lnTo>
                <a:lnTo>
                  <a:pt x="0" y="430530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106390" y="51130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781" y="1747"/>
                </a:moveTo>
                <a:lnTo>
                  <a:pt x="3781" y="2625"/>
                </a:lnTo>
                <a:lnTo>
                  <a:pt x="4726" y="3495"/>
                </a:lnTo>
                <a:lnTo>
                  <a:pt x="4726" y="5242"/>
                </a:lnTo>
                <a:lnTo>
                  <a:pt x="5672" y="5242"/>
                </a:lnTo>
                <a:lnTo>
                  <a:pt x="5672" y="3495"/>
                </a:lnTo>
                <a:lnTo>
                  <a:pt x="3781" y="1747"/>
                </a:lnTo>
                <a:close/>
              </a:path>
              <a:path w="5714" h="5714">
                <a:moveTo>
                  <a:pt x="1890" y="0"/>
                </a:moveTo>
                <a:lnTo>
                  <a:pt x="0" y="0"/>
                </a:lnTo>
                <a:lnTo>
                  <a:pt x="945" y="869"/>
                </a:lnTo>
                <a:lnTo>
                  <a:pt x="1890" y="869"/>
                </a:lnTo>
                <a:lnTo>
                  <a:pt x="2836" y="1747"/>
                </a:lnTo>
                <a:lnTo>
                  <a:pt x="3781" y="1747"/>
                </a:lnTo>
                <a:lnTo>
                  <a:pt x="1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111117" y="5118267"/>
            <a:ext cx="1270" cy="30480"/>
          </a:xfrm>
          <a:custGeom>
            <a:avLst/>
            <a:gdLst/>
            <a:ahLst/>
            <a:cxnLst/>
            <a:rect l="l" t="t" r="r" b="b"/>
            <a:pathLst>
              <a:path w="1269" h="30479">
                <a:moveTo>
                  <a:pt x="0" y="30106"/>
                </a:moveTo>
                <a:lnTo>
                  <a:pt x="945" y="30106"/>
                </a:lnTo>
                <a:lnTo>
                  <a:pt x="945" y="0"/>
                </a:lnTo>
                <a:lnTo>
                  <a:pt x="0" y="0"/>
                </a:lnTo>
                <a:lnTo>
                  <a:pt x="0" y="3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107336" y="5198783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1891" y="4375"/>
                </a:moveTo>
                <a:lnTo>
                  <a:pt x="945" y="4375"/>
                </a:lnTo>
                <a:lnTo>
                  <a:pt x="0" y="5251"/>
                </a:lnTo>
                <a:lnTo>
                  <a:pt x="945" y="5251"/>
                </a:lnTo>
                <a:lnTo>
                  <a:pt x="1891" y="4375"/>
                </a:lnTo>
                <a:close/>
              </a:path>
              <a:path w="5080" h="5714">
                <a:moveTo>
                  <a:pt x="2836" y="3500"/>
                </a:moveTo>
                <a:lnTo>
                  <a:pt x="2363" y="3938"/>
                </a:lnTo>
                <a:lnTo>
                  <a:pt x="2836" y="3501"/>
                </a:lnTo>
                <a:close/>
              </a:path>
              <a:path w="5080" h="5714">
                <a:moveTo>
                  <a:pt x="4726" y="0"/>
                </a:moveTo>
                <a:lnTo>
                  <a:pt x="3781" y="0"/>
                </a:lnTo>
                <a:lnTo>
                  <a:pt x="3781" y="1750"/>
                </a:lnTo>
                <a:lnTo>
                  <a:pt x="2836" y="2625"/>
                </a:lnTo>
                <a:lnTo>
                  <a:pt x="2836" y="3500"/>
                </a:lnTo>
                <a:lnTo>
                  <a:pt x="3781" y="2625"/>
                </a:lnTo>
                <a:lnTo>
                  <a:pt x="4726" y="2625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680972" y="5198783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3781" y="4375"/>
                </a:moveTo>
                <a:lnTo>
                  <a:pt x="2835" y="4375"/>
                </a:lnTo>
                <a:lnTo>
                  <a:pt x="3781" y="5251"/>
                </a:lnTo>
                <a:lnTo>
                  <a:pt x="4726" y="5251"/>
                </a:lnTo>
                <a:lnTo>
                  <a:pt x="3781" y="4375"/>
                </a:lnTo>
                <a:close/>
              </a:path>
              <a:path w="5080" h="5714">
                <a:moveTo>
                  <a:pt x="945" y="2625"/>
                </a:moveTo>
                <a:lnTo>
                  <a:pt x="2835" y="4375"/>
                </a:lnTo>
                <a:lnTo>
                  <a:pt x="945" y="2625"/>
                </a:lnTo>
                <a:close/>
              </a:path>
              <a:path w="5080" h="5714">
                <a:moveTo>
                  <a:pt x="0" y="0"/>
                </a:moveTo>
                <a:lnTo>
                  <a:pt x="0" y="2625"/>
                </a:lnTo>
                <a:lnTo>
                  <a:pt x="945" y="2625"/>
                </a:lnTo>
                <a:lnTo>
                  <a:pt x="945" y="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680972" y="51130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890" y="1747"/>
                </a:moveTo>
                <a:lnTo>
                  <a:pt x="0" y="3495"/>
                </a:lnTo>
                <a:lnTo>
                  <a:pt x="0" y="5242"/>
                </a:lnTo>
                <a:lnTo>
                  <a:pt x="945" y="4373"/>
                </a:lnTo>
                <a:lnTo>
                  <a:pt x="945" y="2625"/>
                </a:lnTo>
                <a:lnTo>
                  <a:pt x="1890" y="1747"/>
                </a:lnTo>
                <a:close/>
              </a:path>
              <a:path w="5714" h="5714">
                <a:moveTo>
                  <a:pt x="5672" y="0"/>
                </a:moveTo>
                <a:lnTo>
                  <a:pt x="3781" y="0"/>
                </a:lnTo>
                <a:lnTo>
                  <a:pt x="1890" y="1747"/>
                </a:lnTo>
                <a:lnTo>
                  <a:pt x="2836" y="1747"/>
                </a:lnTo>
                <a:lnTo>
                  <a:pt x="3781" y="869"/>
                </a:lnTo>
                <a:lnTo>
                  <a:pt x="4726" y="869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680972" y="5151528"/>
            <a:ext cx="431165" cy="91440"/>
          </a:xfrm>
          <a:custGeom>
            <a:avLst/>
            <a:gdLst/>
            <a:ahLst/>
            <a:cxnLst/>
            <a:rect l="l" t="t" r="r" b="b"/>
            <a:pathLst>
              <a:path w="431164" h="91439">
                <a:moveTo>
                  <a:pt x="427309" y="90139"/>
                </a:moveTo>
                <a:lnTo>
                  <a:pt x="3781" y="90139"/>
                </a:lnTo>
                <a:lnTo>
                  <a:pt x="4726" y="91014"/>
                </a:lnTo>
                <a:lnTo>
                  <a:pt x="426364" y="91014"/>
                </a:lnTo>
                <a:lnTo>
                  <a:pt x="427309" y="90139"/>
                </a:lnTo>
                <a:close/>
              </a:path>
              <a:path w="431164" h="91439">
                <a:moveTo>
                  <a:pt x="428254" y="869"/>
                </a:moveTo>
                <a:lnTo>
                  <a:pt x="2836" y="869"/>
                </a:lnTo>
                <a:lnTo>
                  <a:pt x="945" y="2625"/>
                </a:lnTo>
                <a:lnTo>
                  <a:pt x="945" y="3496"/>
                </a:lnTo>
                <a:lnTo>
                  <a:pt x="0" y="4371"/>
                </a:lnTo>
                <a:lnTo>
                  <a:pt x="0" y="86638"/>
                </a:lnTo>
                <a:lnTo>
                  <a:pt x="945" y="87513"/>
                </a:lnTo>
                <a:lnTo>
                  <a:pt x="945" y="88389"/>
                </a:lnTo>
                <a:lnTo>
                  <a:pt x="2836" y="90139"/>
                </a:lnTo>
                <a:lnTo>
                  <a:pt x="428254" y="90139"/>
                </a:lnTo>
                <a:lnTo>
                  <a:pt x="430145" y="88389"/>
                </a:lnTo>
                <a:lnTo>
                  <a:pt x="430145" y="87513"/>
                </a:lnTo>
                <a:lnTo>
                  <a:pt x="431090" y="86638"/>
                </a:lnTo>
                <a:lnTo>
                  <a:pt x="431090" y="4371"/>
                </a:lnTo>
                <a:lnTo>
                  <a:pt x="430145" y="3496"/>
                </a:lnTo>
                <a:lnTo>
                  <a:pt x="430145" y="2625"/>
                </a:lnTo>
                <a:lnTo>
                  <a:pt x="428254" y="869"/>
                </a:lnTo>
                <a:close/>
              </a:path>
              <a:path w="431164" h="91439">
                <a:moveTo>
                  <a:pt x="426364" y="0"/>
                </a:moveTo>
                <a:lnTo>
                  <a:pt x="4726" y="0"/>
                </a:lnTo>
                <a:lnTo>
                  <a:pt x="3781" y="869"/>
                </a:lnTo>
                <a:lnTo>
                  <a:pt x="427309" y="869"/>
                </a:lnTo>
                <a:lnTo>
                  <a:pt x="42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107336" y="5151528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2836" y="1750"/>
                </a:moveTo>
                <a:lnTo>
                  <a:pt x="2836" y="2625"/>
                </a:lnTo>
                <a:lnTo>
                  <a:pt x="3781" y="3496"/>
                </a:lnTo>
                <a:lnTo>
                  <a:pt x="3781" y="5247"/>
                </a:lnTo>
                <a:lnTo>
                  <a:pt x="4726" y="5247"/>
                </a:lnTo>
                <a:lnTo>
                  <a:pt x="4726" y="2625"/>
                </a:lnTo>
                <a:lnTo>
                  <a:pt x="3781" y="2625"/>
                </a:lnTo>
                <a:lnTo>
                  <a:pt x="2836" y="1750"/>
                </a:lnTo>
                <a:close/>
              </a:path>
              <a:path w="5080" h="5714">
                <a:moveTo>
                  <a:pt x="1890" y="869"/>
                </a:moveTo>
                <a:lnTo>
                  <a:pt x="2836" y="1750"/>
                </a:lnTo>
                <a:lnTo>
                  <a:pt x="1890" y="869"/>
                </a:lnTo>
                <a:close/>
              </a:path>
              <a:path w="5080" h="5714">
                <a:moveTo>
                  <a:pt x="945" y="0"/>
                </a:moveTo>
                <a:lnTo>
                  <a:pt x="0" y="0"/>
                </a:lnTo>
                <a:lnTo>
                  <a:pt x="945" y="869"/>
                </a:lnTo>
                <a:lnTo>
                  <a:pt x="1884" y="869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111117" y="5226658"/>
            <a:ext cx="1270" cy="10160"/>
          </a:xfrm>
          <a:custGeom>
            <a:avLst/>
            <a:gdLst/>
            <a:ahLst/>
            <a:cxnLst/>
            <a:rect l="l" t="t" r="r" b="b"/>
            <a:pathLst>
              <a:path w="1269" h="10160">
                <a:moveTo>
                  <a:pt x="0" y="9758"/>
                </a:moveTo>
                <a:lnTo>
                  <a:pt x="945" y="9758"/>
                </a:lnTo>
                <a:lnTo>
                  <a:pt x="945" y="0"/>
                </a:lnTo>
                <a:lnTo>
                  <a:pt x="0" y="0"/>
                </a:lnTo>
                <a:lnTo>
                  <a:pt x="0" y="9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106390" y="523641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781" y="4375"/>
                </a:moveTo>
                <a:lnTo>
                  <a:pt x="2836" y="4375"/>
                </a:lnTo>
                <a:lnTo>
                  <a:pt x="1890" y="5251"/>
                </a:lnTo>
                <a:lnTo>
                  <a:pt x="0" y="5251"/>
                </a:lnTo>
                <a:lnTo>
                  <a:pt x="0" y="6126"/>
                </a:lnTo>
                <a:lnTo>
                  <a:pt x="1890" y="6126"/>
                </a:lnTo>
                <a:lnTo>
                  <a:pt x="3781" y="4375"/>
                </a:lnTo>
                <a:close/>
              </a:path>
              <a:path w="5714" h="6350">
                <a:moveTo>
                  <a:pt x="3781" y="4375"/>
                </a:moveTo>
                <a:close/>
              </a:path>
              <a:path w="5714" h="6350">
                <a:moveTo>
                  <a:pt x="5672" y="0"/>
                </a:moveTo>
                <a:lnTo>
                  <a:pt x="4726" y="0"/>
                </a:lnTo>
                <a:lnTo>
                  <a:pt x="4726" y="2625"/>
                </a:lnTo>
                <a:lnTo>
                  <a:pt x="3781" y="3500"/>
                </a:lnTo>
                <a:lnTo>
                  <a:pt x="3781" y="4375"/>
                </a:lnTo>
                <a:lnTo>
                  <a:pt x="5672" y="2625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686644" y="524210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69">
                <a:moveTo>
                  <a:pt x="0" y="0"/>
                </a:moveTo>
                <a:lnTo>
                  <a:pt x="419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680972" y="523641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836" y="4375"/>
                </a:moveTo>
                <a:lnTo>
                  <a:pt x="1890" y="4375"/>
                </a:lnTo>
                <a:lnTo>
                  <a:pt x="3781" y="6126"/>
                </a:lnTo>
                <a:lnTo>
                  <a:pt x="5672" y="6126"/>
                </a:lnTo>
                <a:lnTo>
                  <a:pt x="5672" y="5251"/>
                </a:lnTo>
                <a:lnTo>
                  <a:pt x="3781" y="5251"/>
                </a:lnTo>
                <a:lnTo>
                  <a:pt x="2836" y="4375"/>
                </a:lnTo>
                <a:close/>
              </a:path>
              <a:path w="5714" h="6350">
                <a:moveTo>
                  <a:pt x="945" y="3500"/>
                </a:moveTo>
                <a:lnTo>
                  <a:pt x="1890" y="4375"/>
                </a:lnTo>
                <a:lnTo>
                  <a:pt x="945" y="3500"/>
                </a:lnTo>
                <a:close/>
              </a:path>
              <a:path w="5714" h="6350">
                <a:moveTo>
                  <a:pt x="0" y="0"/>
                </a:moveTo>
                <a:lnTo>
                  <a:pt x="0" y="2625"/>
                </a:lnTo>
                <a:lnTo>
                  <a:pt x="945" y="3500"/>
                </a:lnTo>
                <a:lnTo>
                  <a:pt x="945" y="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680972" y="5151528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945" y="2625"/>
                </a:moveTo>
                <a:lnTo>
                  <a:pt x="0" y="2625"/>
                </a:lnTo>
                <a:lnTo>
                  <a:pt x="0" y="5247"/>
                </a:lnTo>
                <a:lnTo>
                  <a:pt x="945" y="4371"/>
                </a:lnTo>
                <a:lnTo>
                  <a:pt x="945" y="2625"/>
                </a:lnTo>
                <a:close/>
              </a:path>
              <a:path w="5080" h="5714">
                <a:moveTo>
                  <a:pt x="4726" y="0"/>
                </a:moveTo>
                <a:lnTo>
                  <a:pt x="3781" y="0"/>
                </a:lnTo>
                <a:lnTo>
                  <a:pt x="2842" y="869"/>
                </a:lnTo>
                <a:lnTo>
                  <a:pt x="3781" y="869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683848" y="5230328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33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681917" y="5228493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681490" y="522727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30">
                <a:moveTo>
                  <a:pt x="0" y="0"/>
                </a:moveTo>
                <a:lnTo>
                  <a:pt x="43005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680972" y="518751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>
                <a:moveTo>
                  <a:pt x="0" y="0"/>
                </a:moveTo>
                <a:lnTo>
                  <a:pt x="431090" y="0"/>
                </a:lnTo>
              </a:path>
            </a:pathLst>
          </a:custGeom>
          <a:ln w="782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686644" y="5143213"/>
            <a:ext cx="420370" cy="0"/>
          </a:xfrm>
          <a:custGeom>
            <a:avLst/>
            <a:gdLst/>
            <a:ahLst/>
            <a:cxnLst/>
            <a:rect l="l" t="t" r="r" b="b"/>
            <a:pathLst>
              <a:path w="420369">
                <a:moveTo>
                  <a:pt x="0" y="0"/>
                </a:moveTo>
                <a:lnTo>
                  <a:pt x="419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106390" y="514277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836" y="878"/>
                </a:moveTo>
                <a:lnTo>
                  <a:pt x="1890" y="878"/>
                </a:lnTo>
                <a:lnTo>
                  <a:pt x="4726" y="3503"/>
                </a:lnTo>
                <a:lnTo>
                  <a:pt x="4726" y="5251"/>
                </a:lnTo>
                <a:lnTo>
                  <a:pt x="5672" y="5251"/>
                </a:lnTo>
                <a:lnTo>
                  <a:pt x="5672" y="3503"/>
                </a:lnTo>
                <a:lnTo>
                  <a:pt x="2836" y="878"/>
                </a:lnTo>
                <a:close/>
              </a:path>
              <a:path w="5714" h="5714">
                <a:moveTo>
                  <a:pt x="945" y="0"/>
                </a:moveTo>
                <a:lnTo>
                  <a:pt x="0" y="0"/>
                </a:lnTo>
                <a:lnTo>
                  <a:pt x="0" y="878"/>
                </a:lnTo>
                <a:lnTo>
                  <a:pt x="1890" y="878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111117" y="5148023"/>
            <a:ext cx="1270" cy="78105"/>
          </a:xfrm>
          <a:custGeom>
            <a:avLst/>
            <a:gdLst/>
            <a:ahLst/>
            <a:cxnLst/>
            <a:rect l="l" t="t" r="r" b="b"/>
            <a:pathLst>
              <a:path w="1269" h="78104">
                <a:moveTo>
                  <a:pt x="0" y="77890"/>
                </a:moveTo>
                <a:lnTo>
                  <a:pt x="945" y="77890"/>
                </a:lnTo>
                <a:lnTo>
                  <a:pt x="945" y="0"/>
                </a:lnTo>
                <a:lnTo>
                  <a:pt x="0" y="0"/>
                </a:lnTo>
                <a:lnTo>
                  <a:pt x="0" y="77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107336" y="5225914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1890" y="4375"/>
                </a:moveTo>
                <a:lnTo>
                  <a:pt x="945" y="4375"/>
                </a:lnTo>
                <a:lnTo>
                  <a:pt x="0" y="5251"/>
                </a:lnTo>
                <a:lnTo>
                  <a:pt x="945" y="5251"/>
                </a:lnTo>
                <a:lnTo>
                  <a:pt x="1890" y="4375"/>
                </a:lnTo>
                <a:close/>
              </a:path>
              <a:path w="5080" h="5714">
                <a:moveTo>
                  <a:pt x="4726" y="0"/>
                </a:moveTo>
                <a:lnTo>
                  <a:pt x="3781" y="0"/>
                </a:lnTo>
                <a:lnTo>
                  <a:pt x="3781" y="1751"/>
                </a:lnTo>
                <a:lnTo>
                  <a:pt x="2836" y="2625"/>
                </a:lnTo>
                <a:lnTo>
                  <a:pt x="2836" y="3501"/>
                </a:lnTo>
                <a:lnTo>
                  <a:pt x="1890" y="4375"/>
                </a:lnTo>
                <a:lnTo>
                  <a:pt x="2836" y="4375"/>
                </a:lnTo>
                <a:lnTo>
                  <a:pt x="4726" y="2625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680972" y="5225914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3781" y="4375"/>
                </a:moveTo>
                <a:lnTo>
                  <a:pt x="2836" y="4375"/>
                </a:lnTo>
                <a:lnTo>
                  <a:pt x="3781" y="5251"/>
                </a:lnTo>
                <a:lnTo>
                  <a:pt x="4726" y="5251"/>
                </a:lnTo>
                <a:lnTo>
                  <a:pt x="3781" y="4375"/>
                </a:lnTo>
                <a:close/>
              </a:path>
              <a:path w="5080" h="5714">
                <a:moveTo>
                  <a:pt x="0" y="0"/>
                </a:moveTo>
                <a:lnTo>
                  <a:pt x="0" y="2625"/>
                </a:lnTo>
                <a:lnTo>
                  <a:pt x="1890" y="4375"/>
                </a:lnTo>
                <a:lnTo>
                  <a:pt x="2836" y="4375"/>
                </a:lnTo>
                <a:lnTo>
                  <a:pt x="945" y="2625"/>
                </a:lnTo>
                <a:lnTo>
                  <a:pt x="945" y="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680972" y="514277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945" y="2628"/>
                </a:moveTo>
                <a:lnTo>
                  <a:pt x="0" y="3503"/>
                </a:lnTo>
                <a:lnTo>
                  <a:pt x="0" y="5251"/>
                </a:lnTo>
                <a:lnTo>
                  <a:pt x="945" y="5251"/>
                </a:lnTo>
                <a:lnTo>
                  <a:pt x="945" y="2628"/>
                </a:lnTo>
                <a:close/>
              </a:path>
              <a:path w="5714" h="5714">
                <a:moveTo>
                  <a:pt x="3781" y="878"/>
                </a:moveTo>
                <a:lnTo>
                  <a:pt x="2836" y="878"/>
                </a:lnTo>
                <a:lnTo>
                  <a:pt x="948" y="2625"/>
                </a:lnTo>
                <a:lnTo>
                  <a:pt x="1890" y="2625"/>
                </a:lnTo>
                <a:lnTo>
                  <a:pt x="3781" y="878"/>
                </a:lnTo>
                <a:close/>
              </a:path>
              <a:path w="5714" h="5714">
                <a:moveTo>
                  <a:pt x="5672" y="0"/>
                </a:moveTo>
                <a:lnTo>
                  <a:pt x="4726" y="0"/>
                </a:lnTo>
                <a:lnTo>
                  <a:pt x="3781" y="878"/>
                </a:lnTo>
                <a:lnTo>
                  <a:pt x="5672" y="878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697043" y="5147146"/>
            <a:ext cx="304800" cy="66040"/>
          </a:xfrm>
          <a:custGeom>
            <a:avLst/>
            <a:gdLst/>
            <a:ahLst/>
            <a:cxnLst/>
            <a:rect l="l" t="t" r="r" b="b"/>
            <a:pathLst>
              <a:path w="304800" h="66039">
                <a:moveTo>
                  <a:pt x="303465" y="4382"/>
                </a:moveTo>
                <a:lnTo>
                  <a:pt x="945" y="4382"/>
                </a:lnTo>
                <a:lnTo>
                  <a:pt x="945" y="5251"/>
                </a:lnTo>
                <a:lnTo>
                  <a:pt x="0" y="6129"/>
                </a:lnTo>
                <a:lnTo>
                  <a:pt x="0" y="63889"/>
                </a:lnTo>
                <a:lnTo>
                  <a:pt x="945" y="63889"/>
                </a:lnTo>
                <a:lnTo>
                  <a:pt x="945" y="65641"/>
                </a:lnTo>
                <a:lnTo>
                  <a:pt x="303465" y="65641"/>
                </a:lnTo>
                <a:lnTo>
                  <a:pt x="303465" y="64765"/>
                </a:lnTo>
                <a:lnTo>
                  <a:pt x="304410" y="64765"/>
                </a:lnTo>
                <a:lnTo>
                  <a:pt x="304410" y="5251"/>
                </a:lnTo>
                <a:lnTo>
                  <a:pt x="303465" y="5251"/>
                </a:lnTo>
                <a:lnTo>
                  <a:pt x="303465" y="4382"/>
                </a:lnTo>
                <a:close/>
              </a:path>
              <a:path w="304800" h="66039">
                <a:moveTo>
                  <a:pt x="19852" y="0"/>
                </a:moveTo>
                <a:lnTo>
                  <a:pt x="3781" y="0"/>
                </a:lnTo>
                <a:lnTo>
                  <a:pt x="2836" y="878"/>
                </a:lnTo>
                <a:lnTo>
                  <a:pt x="1890" y="4382"/>
                </a:lnTo>
                <a:lnTo>
                  <a:pt x="20798" y="4382"/>
                </a:lnTo>
                <a:lnTo>
                  <a:pt x="19852" y="878"/>
                </a:lnTo>
                <a:lnTo>
                  <a:pt x="19852" y="0"/>
                </a:lnTo>
                <a:close/>
              </a:path>
              <a:path w="304800" h="66039">
                <a:moveTo>
                  <a:pt x="39705" y="0"/>
                </a:moveTo>
                <a:lnTo>
                  <a:pt x="23634" y="0"/>
                </a:lnTo>
                <a:lnTo>
                  <a:pt x="23634" y="878"/>
                </a:lnTo>
                <a:lnTo>
                  <a:pt x="22688" y="878"/>
                </a:lnTo>
                <a:lnTo>
                  <a:pt x="21743" y="4382"/>
                </a:lnTo>
                <a:lnTo>
                  <a:pt x="40651" y="4382"/>
                </a:lnTo>
                <a:lnTo>
                  <a:pt x="39705" y="878"/>
                </a:lnTo>
                <a:lnTo>
                  <a:pt x="39705" y="0"/>
                </a:lnTo>
                <a:close/>
              </a:path>
              <a:path w="304800" h="66039">
                <a:moveTo>
                  <a:pt x="59558" y="0"/>
                </a:moveTo>
                <a:lnTo>
                  <a:pt x="43487" y="0"/>
                </a:lnTo>
                <a:lnTo>
                  <a:pt x="43487" y="878"/>
                </a:lnTo>
                <a:lnTo>
                  <a:pt x="42541" y="878"/>
                </a:lnTo>
                <a:lnTo>
                  <a:pt x="42541" y="4382"/>
                </a:lnTo>
                <a:lnTo>
                  <a:pt x="60503" y="4382"/>
                </a:lnTo>
                <a:lnTo>
                  <a:pt x="59558" y="878"/>
                </a:lnTo>
                <a:lnTo>
                  <a:pt x="59558" y="0"/>
                </a:lnTo>
                <a:close/>
              </a:path>
              <a:path w="304800" h="66039">
                <a:moveTo>
                  <a:pt x="79411" y="0"/>
                </a:moveTo>
                <a:lnTo>
                  <a:pt x="63340" y="0"/>
                </a:lnTo>
                <a:lnTo>
                  <a:pt x="63340" y="878"/>
                </a:lnTo>
                <a:lnTo>
                  <a:pt x="62394" y="4382"/>
                </a:lnTo>
                <a:lnTo>
                  <a:pt x="81302" y="4382"/>
                </a:lnTo>
                <a:lnTo>
                  <a:pt x="80356" y="878"/>
                </a:lnTo>
                <a:lnTo>
                  <a:pt x="79411" y="878"/>
                </a:lnTo>
                <a:lnTo>
                  <a:pt x="79411" y="0"/>
                </a:lnTo>
                <a:close/>
              </a:path>
              <a:path w="304800" h="66039">
                <a:moveTo>
                  <a:pt x="99264" y="0"/>
                </a:moveTo>
                <a:lnTo>
                  <a:pt x="83192" y="0"/>
                </a:lnTo>
                <a:lnTo>
                  <a:pt x="83192" y="878"/>
                </a:lnTo>
                <a:lnTo>
                  <a:pt x="82247" y="4382"/>
                </a:lnTo>
                <a:lnTo>
                  <a:pt x="101155" y="4382"/>
                </a:lnTo>
                <a:lnTo>
                  <a:pt x="100209" y="878"/>
                </a:lnTo>
                <a:lnTo>
                  <a:pt x="99264" y="0"/>
                </a:lnTo>
                <a:close/>
              </a:path>
              <a:path w="304800" h="66039">
                <a:moveTo>
                  <a:pt x="119117" y="0"/>
                </a:moveTo>
                <a:lnTo>
                  <a:pt x="103045" y="0"/>
                </a:lnTo>
                <a:lnTo>
                  <a:pt x="103045" y="878"/>
                </a:lnTo>
                <a:lnTo>
                  <a:pt x="102100" y="4382"/>
                </a:lnTo>
                <a:lnTo>
                  <a:pt x="121007" y="4382"/>
                </a:lnTo>
                <a:lnTo>
                  <a:pt x="120062" y="878"/>
                </a:lnTo>
                <a:lnTo>
                  <a:pt x="119117" y="0"/>
                </a:lnTo>
                <a:close/>
              </a:path>
              <a:path w="304800" h="66039">
                <a:moveTo>
                  <a:pt x="139915" y="0"/>
                </a:moveTo>
                <a:lnTo>
                  <a:pt x="122898" y="0"/>
                </a:lnTo>
                <a:lnTo>
                  <a:pt x="122898" y="878"/>
                </a:lnTo>
                <a:lnTo>
                  <a:pt x="121953" y="4382"/>
                </a:lnTo>
                <a:lnTo>
                  <a:pt x="140860" y="4382"/>
                </a:lnTo>
                <a:lnTo>
                  <a:pt x="139915" y="878"/>
                </a:lnTo>
                <a:lnTo>
                  <a:pt x="139915" y="0"/>
                </a:lnTo>
                <a:close/>
              </a:path>
              <a:path w="304800" h="66039">
                <a:moveTo>
                  <a:pt x="159768" y="0"/>
                </a:moveTo>
                <a:lnTo>
                  <a:pt x="142751" y="0"/>
                </a:lnTo>
                <a:lnTo>
                  <a:pt x="142751" y="878"/>
                </a:lnTo>
                <a:lnTo>
                  <a:pt x="141806" y="4382"/>
                </a:lnTo>
                <a:lnTo>
                  <a:pt x="160713" y="4382"/>
                </a:lnTo>
                <a:lnTo>
                  <a:pt x="159768" y="878"/>
                </a:lnTo>
                <a:lnTo>
                  <a:pt x="159768" y="0"/>
                </a:lnTo>
                <a:close/>
              </a:path>
              <a:path w="304800" h="66039">
                <a:moveTo>
                  <a:pt x="179621" y="0"/>
                </a:moveTo>
                <a:lnTo>
                  <a:pt x="163549" y="0"/>
                </a:lnTo>
                <a:lnTo>
                  <a:pt x="162604" y="878"/>
                </a:lnTo>
                <a:lnTo>
                  <a:pt x="161659" y="4382"/>
                </a:lnTo>
                <a:lnTo>
                  <a:pt x="180566" y="4382"/>
                </a:lnTo>
                <a:lnTo>
                  <a:pt x="179621" y="878"/>
                </a:lnTo>
                <a:lnTo>
                  <a:pt x="179621" y="0"/>
                </a:lnTo>
                <a:close/>
              </a:path>
              <a:path w="304800" h="66039">
                <a:moveTo>
                  <a:pt x="199474" y="0"/>
                </a:moveTo>
                <a:lnTo>
                  <a:pt x="182457" y="0"/>
                </a:lnTo>
                <a:lnTo>
                  <a:pt x="182457" y="878"/>
                </a:lnTo>
                <a:lnTo>
                  <a:pt x="181511" y="4382"/>
                </a:lnTo>
                <a:lnTo>
                  <a:pt x="200419" y="4382"/>
                </a:lnTo>
                <a:lnTo>
                  <a:pt x="199474" y="878"/>
                </a:lnTo>
                <a:lnTo>
                  <a:pt x="199474" y="0"/>
                </a:lnTo>
                <a:close/>
              </a:path>
              <a:path w="304800" h="66039">
                <a:moveTo>
                  <a:pt x="219326" y="0"/>
                </a:moveTo>
                <a:lnTo>
                  <a:pt x="203255" y="0"/>
                </a:lnTo>
                <a:lnTo>
                  <a:pt x="202310" y="878"/>
                </a:lnTo>
                <a:lnTo>
                  <a:pt x="201364" y="4382"/>
                </a:lnTo>
                <a:lnTo>
                  <a:pt x="220272" y="4382"/>
                </a:lnTo>
                <a:lnTo>
                  <a:pt x="219326" y="878"/>
                </a:lnTo>
                <a:lnTo>
                  <a:pt x="219326" y="0"/>
                </a:lnTo>
                <a:close/>
              </a:path>
              <a:path w="304800" h="66039">
                <a:moveTo>
                  <a:pt x="240125" y="878"/>
                </a:moveTo>
                <a:lnTo>
                  <a:pt x="222163" y="878"/>
                </a:lnTo>
                <a:lnTo>
                  <a:pt x="222163" y="4382"/>
                </a:lnTo>
                <a:lnTo>
                  <a:pt x="240125" y="4382"/>
                </a:lnTo>
                <a:lnTo>
                  <a:pt x="240125" y="878"/>
                </a:lnTo>
                <a:close/>
              </a:path>
              <a:path w="304800" h="66039">
                <a:moveTo>
                  <a:pt x="259978" y="878"/>
                </a:moveTo>
                <a:lnTo>
                  <a:pt x="242015" y="878"/>
                </a:lnTo>
                <a:lnTo>
                  <a:pt x="242015" y="4382"/>
                </a:lnTo>
                <a:lnTo>
                  <a:pt x="260923" y="4382"/>
                </a:lnTo>
                <a:lnTo>
                  <a:pt x="259978" y="878"/>
                </a:lnTo>
                <a:close/>
              </a:path>
              <a:path w="304800" h="66039">
                <a:moveTo>
                  <a:pt x="278885" y="0"/>
                </a:moveTo>
                <a:lnTo>
                  <a:pt x="262814" y="0"/>
                </a:lnTo>
                <a:lnTo>
                  <a:pt x="262814" y="878"/>
                </a:lnTo>
                <a:lnTo>
                  <a:pt x="261868" y="4382"/>
                </a:lnTo>
                <a:lnTo>
                  <a:pt x="280776" y="4382"/>
                </a:lnTo>
                <a:lnTo>
                  <a:pt x="279830" y="878"/>
                </a:lnTo>
                <a:lnTo>
                  <a:pt x="278885" y="878"/>
                </a:lnTo>
                <a:lnTo>
                  <a:pt x="278885" y="0"/>
                </a:lnTo>
                <a:close/>
              </a:path>
              <a:path w="304800" h="66039">
                <a:moveTo>
                  <a:pt x="298738" y="0"/>
                </a:moveTo>
                <a:lnTo>
                  <a:pt x="282667" y="0"/>
                </a:lnTo>
                <a:lnTo>
                  <a:pt x="282667" y="878"/>
                </a:lnTo>
                <a:lnTo>
                  <a:pt x="281721" y="4382"/>
                </a:lnTo>
                <a:lnTo>
                  <a:pt x="300629" y="4382"/>
                </a:lnTo>
                <a:lnTo>
                  <a:pt x="299683" y="1756"/>
                </a:lnTo>
                <a:lnTo>
                  <a:pt x="298738" y="878"/>
                </a:lnTo>
                <a:lnTo>
                  <a:pt x="298738" y="0"/>
                </a:lnTo>
                <a:close/>
              </a:path>
              <a:path w="304800" h="66039">
                <a:moveTo>
                  <a:pt x="239179" y="0"/>
                </a:moveTo>
                <a:lnTo>
                  <a:pt x="223108" y="0"/>
                </a:lnTo>
                <a:lnTo>
                  <a:pt x="223108" y="878"/>
                </a:lnTo>
                <a:lnTo>
                  <a:pt x="239179" y="878"/>
                </a:lnTo>
                <a:lnTo>
                  <a:pt x="239179" y="0"/>
                </a:lnTo>
                <a:close/>
              </a:path>
              <a:path w="304800" h="66039">
                <a:moveTo>
                  <a:pt x="259032" y="0"/>
                </a:moveTo>
                <a:lnTo>
                  <a:pt x="242961" y="0"/>
                </a:lnTo>
                <a:lnTo>
                  <a:pt x="242961" y="878"/>
                </a:lnTo>
                <a:lnTo>
                  <a:pt x="259032" y="878"/>
                </a:lnTo>
                <a:lnTo>
                  <a:pt x="25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012798" y="5147146"/>
            <a:ext cx="84138" cy="656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697043" y="5146276"/>
            <a:ext cx="304800" cy="66675"/>
          </a:xfrm>
          <a:custGeom>
            <a:avLst/>
            <a:gdLst/>
            <a:ahLst/>
            <a:cxnLst/>
            <a:rect l="l" t="t" r="r" b="b"/>
            <a:pathLst>
              <a:path w="304800" h="66675">
                <a:moveTo>
                  <a:pt x="0" y="64759"/>
                </a:moveTo>
                <a:lnTo>
                  <a:pt x="0" y="6999"/>
                </a:lnTo>
                <a:lnTo>
                  <a:pt x="0" y="6120"/>
                </a:lnTo>
                <a:lnTo>
                  <a:pt x="945" y="5251"/>
                </a:lnTo>
                <a:lnTo>
                  <a:pt x="1890" y="5251"/>
                </a:lnTo>
                <a:lnTo>
                  <a:pt x="2836" y="1747"/>
                </a:lnTo>
                <a:lnTo>
                  <a:pt x="2836" y="869"/>
                </a:lnTo>
                <a:lnTo>
                  <a:pt x="3781" y="869"/>
                </a:lnTo>
                <a:lnTo>
                  <a:pt x="4726" y="0"/>
                </a:lnTo>
                <a:lnTo>
                  <a:pt x="18907" y="0"/>
                </a:lnTo>
                <a:lnTo>
                  <a:pt x="18907" y="869"/>
                </a:lnTo>
                <a:lnTo>
                  <a:pt x="19852" y="869"/>
                </a:lnTo>
                <a:lnTo>
                  <a:pt x="19852" y="1747"/>
                </a:lnTo>
                <a:lnTo>
                  <a:pt x="20798" y="5251"/>
                </a:lnTo>
                <a:lnTo>
                  <a:pt x="21743" y="5251"/>
                </a:lnTo>
                <a:lnTo>
                  <a:pt x="22688" y="1747"/>
                </a:lnTo>
                <a:lnTo>
                  <a:pt x="22688" y="869"/>
                </a:lnTo>
                <a:lnTo>
                  <a:pt x="23634" y="869"/>
                </a:lnTo>
                <a:lnTo>
                  <a:pt x="24579" y="0"/>
                </a:lnTo>
                <a:lnTo>
                  <a:pt x="37814" y="0"/>
                </a:lnTo>
                <a:lnTo>
                  <a:pt x="38760" y="869"/>
                </a:lnTo>
                <a:lnTo>
                  <a:pt x="39705" y="869"/>
                </a:lnTo>
                <a:lnTo>
                  <a:pt x="39705" y="1747"/>
                </a:lnTo>
                <a:lnTo>
                  <a:pt x="40651" y="5251"/>
                </a:lnTo>
                <a:lnTo>
                  <a:pt x="41596" y="5251"/>
                </a:lnTo>
                <a:lnTo>
                  <a:pt x="42541" y="1747"/>
                </a:lnTo>
                <a:lnTo>
                  <a:pt x="42541" y="869"/>
                </a:lnTo>
                <a:lnTo>
                  <a:pt x="43487" y="869"/>
                </a:lnTo>
                <a:lnTo>
                  <a:pt x="44432" y="0"/>
                </a:lnTo>
                <a:lnTo>
                  <a:pt x="58613" y="0"/>
                </a:lnTo>
                <a:lnTo>
                  <a:pt x="58613" y="869"/>
                </a:lnTo>
                <a:lnTo>
                  <a:pt x="59558" y="869"/>
                </a:lnTo>
                <a:lnTo>
                  <a:pt x="59558" y="1747"/>
                </a:lnTo>
                <a:lnTo>
                  <a:pt x="60503" y="5251"/>
                </a:lnTo>
                <a:lnTo>
                  <a:pt x="61449" y="5251"/>
                </a:lnTo>
                <a:lnTo>
                  <a:pt x="62394" y="1747"/>
                </a:lnTo>
                <a:lnTo>
                  <a:pt x="63340" y="869"/>
                </a:lnTo>
                <a:lnTo>
                  <a:pt x="64285" y="0"/>
                </a:lnTo>
                <a:lnTo>
                  <a:pt x="78466" y="0"/>
                </a:lnTo>
                <a:lnTo>
                  <a:pt x="78466" y="869"/>
                </a:lnTo>
                <a:lnTo>
                  <a:pt x="79411" y="869"/>
                </a:lnTo>
                <a:lnTo>
                  <a:pt x="79411" y="1747"/>
                </a:lnTo>
                <a:lnTo>
                  <a:pt x="80356" y="5251"/>
                </a:lnTo>
                <a:lnTo>
                  <a:pt x="82247" y="5251"/>
                </a:lnTo>
                <a:lnTo>
                  <a:pt x="83192" y="1747"/>
                </a:lnTo>
                <a:lnTo>
                  <a:pt x="83192" y="869"/>
                </a:lnTo>
                <a:lnTo>
                  <a:pt x="84138" y="0"/>
                </a:lnTo>
                <a:lnTo>
                  <a:pt x="98318" y="0"/>
                </a:lnTo>
                <a:lnTo>
                  <a:pt x="99264" y="869"/>
                </a:lnTo>
                <a:lnTo>
                  <a:pt x="100209" y="1747"/>
                </a:lnTo>
                <a:lnTo>
                  <a:pt x="101155" y="5251"/>
                </a:lnTo>
                <a:lnTo>
                  <a:pt x="102100" y="5251"/>
                </a:lnTo>
                <a:lnTo>
                  <a:pt x="103045" y="1747"/>
                </a:lnTo>
                <a:lnTo>
                  <a:pt x="103045" y="869"/>
                </a:lnTo>
                <a:lnTo>
                  <a:pt x="103991" y="869"/>
                </a:lnTo>
                <a:lnTo>
                  <a:pt x="103991" y="0"/>
                </a:lnTo>
                <a:lnTo>
                  <a:pt x="118171" y="0"/>
                </a:lnTo>
                <a:lnTo>
                  <a:pt x="118171" y="869"/>
                </a:lnTo>
                <a:lnTo>
                  <a:pt x="119117" y="869"/>
                </a:lnTo>
                <a:lnTo>
                  <a:pt x="120062" y="1747"/>
                </a:lnTo>
                <a:lnTo>
                  <a:pt x="121007" y="5251"/>
                </a:lnTo>
                <a:lnTo>
                  <a:pt x="121953" y="5251"/>
                </a:lnTo>
                <a:lnTo>
                  <a:pt x="122898" y="1747"/>
                </a:lnTo>
                <a:lnTo>
                  <a:pt x="122898" y="869"/>
                </a:lnTo>
                <a:lnTo>
                  <a:pt x="123844" y="869"/>
                </a:lnTo>
                <a:lnTo>
                  <a:pt x="124789" y="0"/>
                </a:lnTo>
                <a:lnTo>
                  <a:pt x="138024" y="0"/>
                </a:lnTo>
                <a:lnTo>
                  <a:pt x="138970" y="869"/>
                </a:lnTo>
                <a:lnTo>
                  <a:pt x="139915" y="1747"/>
                </a:lnTo>
                <a:lnTo>
                  <a:pt x="140860" y="5251"/>
                </a:lnTo>
                <a:lnTo>
                  <a:pt x="141806" y="5251"/>
                </a:lnTo>
                <a:lnTo>
                  <a:pt x="142751" y="1747"/>
                </a:lnTo>
                <a:lnTo>
                  <a:pt x="142751" y="869"/>
                </a:lnTo>
                <a:lnTo>
                  <a:pt x="143696" y="869"/>
                </a:lnTo>
                <a:lnTo>
                  <a:pt x="143696" y="0"/>
                </a:lnTo>
                <a:lnTo>
                  <a:pt x="157877" y="0"/>
                </a:lnTo>
                <a:lnTo>
                  <a:pt x="158822" y="869"/>
                </a:lnTo>
                <a:lnTo>
                  <a:pt x="159768" y="1747"/>
                </a:lnTo>
                <a:lnTo>
                  <a:pt x="160713" y="5251"/>
                </a:lnTo>
                <a:lnTo>
                  <a:pt x="161659" y="5251"/>
                </a:lnTo>
                <a:lnTo>
                  <a:pt x="162604" y="1747"/>
                </a:lnTo>
                <a:lnTo>
                  <a:pt x="162604" y="869"/>
                </a:lnTo>
                <a:lnTo>
                  <a:pt x="163549" y="869"/>
                </a:lnTo>
                <a:lnTo>
                  <a:pt x="164495" y="0"/>
                </a:lnTo>
                <a:lnTo>
                  <a:pt x="177730" y="0"/>
                </a:lnTo>
                <a:lnTo>
                  <a:pt x="178675" y="869"/>
                </a:lnTo>
                <a:lnTo>
                  <a:pt x="179621" y="869"/>
                </a:lnTo>
                <a:lnTo>
                  <a:pt x="179621" y="1747"/>
                </a:lnTo>
                <a:lnTo>
                  <a:pt x="180566" y="5251"/>
                </a:lnTo>
                <a:lnTo>
                  <a:pt x="181511" y="5251"/>
                </a:lnTo>
                <a:lnTo>
                  <a:pt x="182457" y="1747"/>
                </a:lnTo>
                <a:lnTo>
                  <a:pt x="182457" y="869"/>
                </a:lnTo>
                <a:lnTo>
                  <a:pt x="183402" y="869"/>
                </a:lnTo>
                <a:lnTo>
                  <a:pt x="184348" y="0"/>
                </a:lnTo>
                <a:lnTo>
                  <a:pt x="197583" y="0"/>
                </a:lnTo>
                <a:lnTo>
                  <a:pt x="198528" y="869"/>
                </a:lnTo>
                <a:lnTo>
                  <a:pt x="199474" y="869"/>
                </a:lnTo>
                <a:lnTo>
                  <a:pt x="199474" y="1747"/>
                </a:lnTo>
                <a:lnTo>
                  <a:pt x="200419" y="5251"/>
                </a:lnTo>
                <a:lnTo>
                  <a:pt x="201364" y="5251"/>
                </a:lnTo>
                <a:lnTo>
                  <a:pt x="202310" y="1747"/>
                </a:lnTo>
                <a:lnTo>
                  <a:pt x="202310" y="869"/>
                </a:lnTo>
                <a:lnTo>
                  <a:pt x="203255" y="869"/>
                </a:lnTo>
                <a:lnTo>
                  <a:pt x="204200" y="0"/>
                </a:lnTo>
                <a:lnTo>
                  <a:pt x="217436" y="0"/>
                </a:lnTo>
                <a:lnTo>
                  <a:pt x="218381" y="869"/>
                </a:lnTo>
                <a:lnTo>
                  <a:pt x="219326" y="869"/>
                </a:lnTo>
                <a:lnTo>
                  <a:pt x="219326" y="1747"/>
                </a:lnTo>
                <a:lnTo>
                  <a:pt x="220272" y="5251"/>
                </a:lnTo>
                <a:lnTo>
                  <a:pt x="221217" y="5251"/>
                </a:lnTo>
                <a:lnTo>
                  <a:pt x="222163" y="1747"/>
                </a:lnTo>
                <a:lnTo>
                  <a:pt x="223108" y="869"/>
                </a:lnTo>
                <a:lnTo>
                  <a:pt x="224053" y="0"/>
                </a:lnTo>
                <a:lnTo>
                  <a:pt x="237289" y="0"/>
                </a:lnTo>
                <a:lnTo>
                  <a:pt x="238234" y="869"/>
                </a:lnTo>
                <a:lnTo>
                  <a:pt x="239179" y="869"/>
                </a:lnTo>
                <a:lnTo>
                  <a:pt x="239179" y="1747"/>
                </a:lnTo>
                <a:lnTo>
                  <a:pt x="240125" y="5251"/>
                </a:lnTo>
                <a:lnTo>
                  <a:pt x="241070" y="5251"/>
                </a:lnTo>
                <a:lnTo>
                  <a:pt x="242015" y="1747"/>
                </a:lnTo>
                <a:lnTo>
                  <a:pt x="242961" y="869"/>
                </a:lnTo>
                <a:lnTo>
                  <a:pt x="243906" y="0"/>
                </a:lnTo>
                <a:lnTo>
                  <a:pt x="258087" y="0"/>
                </a:lnTo>
                <a:lnTo>
                  <a:pt x="258087" y="869"/>
                </a:lnTo>
                <a:lnTo>
                  <a:pt x="259032" y="869"/>
                </a:lnTo>
                <a:lnTo>
                  <a:pt x="259032" y="1747"/>
                </a:lnTo>
                <a:lnTo>
                  <a:pt x="259978" y="5251"/>
                </a:lnTo>
                <a:lnTo>
                  <a:pt x="260923" y="5251"/>
                </a:lnTo>
                <a:lnTo>
                  <a:pt x="261868" y="1747"/>
                </a:lnTo>
                <a:lnTo>
                  <a:pt x="262814" y="869"/>
                </a:lnTo>
                <a:lnTo>
                  <a:pt x="263759" y="869"/>
                </a:lnTo>
                <a:lnTo>
                  <a:pt x="263759" y="0"/>
                </a:lnTo>
                <a:lnTo>
                  <a:pt x="277940" y="0"/>
                </a:lnTo>
                <a:lnTo>
                  <a:pt x="277940" y="869"/>
                </a:lnTo>
                <a:lnTo>
                  <a:pt x="278885" y="869"/>
                </a:lnTo>
                <a:lnTo>
                  <a:pt x="278885" y="1747"/>
                </a:lnTo>
                <a:lnTo>
                  <a:pt x="279830" y="5251"/>
                </a:lnTo>
                <a:lnTo>
                  <a:pt x="280776" y="5251"/>
                </a:lnTo>
                <a:lnTo>
                  <a:pt x="281721" y="1747"/>
                </a:lnTo>
                <a:lnTo>
                  <a:pt x="282667" y="869"/>
                </a:lnTo>
                <a:lnTo>
                  <a:pt x="283612" y="869"/>
                </a:lnTo>
                <a:lnTo>
                  <a:pt x="283612" y="0"/>
                </a:lnTo>
                <a:lnTo>
                  <a:pt x="297793" y="0"/>
                </a:lnTo>
                <a:lnTo>
                  <a:pt x="297793" y="869"/>
                </a:lnTo>
                <a:lnTo>
                  <a:pt x="298738" y="869"/>
                </a:lnTo>
                <a:lnTo>
                  <a:pt x="298738" y="1747"/>
                </a:lnTo>
                <a:lnTo>
                  <a:pt x="299683" y="1747"/>
                </a:lnTo>
                <a:lnTo>
                  <a:pt x="299683" y="5251"/>
                </a:lnTo>
                <a:lnTo>
                  <a:pt x="301574" y="5251"/>
                </a:lnTo>
                <a:lnTo>
                  <a:pt x="302519" y="5251"/>
                </a:lnTo>
                <a:lnTo>
                  <a:pt x="303465" y="5251"/>
                </a:lnTo>
                <a:lnTo>
                  <a:pt x="303465" y="6120"/>
                </a:lnTo>
                <a:lnTo>
                  <a:pt x="304410" y="6120"/>
                </a:lnTo>
                <a:lnTo>
                  <a:pt x="304410" y="6999"/>
                </a:lnTo>
                <a:lnTo>
                  <a:pt x="304410" y="63884"/>
                </a:lnTo>
                <a:lnTo>
                  <a:pt x="304410" y="64759"/>
                </a:lnTo>
                <a:lnTo>
                  <a:pt x="303465" y="64759"/>
                </a:lnTo>
                <a:lnTo>
                  <a:pt x="303465" y="65634"/>
                </a:lnTo>
                <a:lnTo>
                  <a:pt x="303465" y="66510"/>
                </a:lnTo>
                <a:lnTo>
                  <a:pt x="302519" y="66510"/>
                </a:lnTo>
                <a:lnTo>
                  <a:pt x="301574" y="66510"/>
                </a:lnTo>
                <a:lnTo>
                  <a:pt x="2836" y="66510"/>
                </a:lnTo>
                <a:lnTo>
                  <a:pt x="1890" y="66510"/>
                </a:lnTo>
                <a:lnTo>
                  <a:pt x="945" y="66510"/>
                </a:lnTo>
                <a:lnTo>
                  <a:pt x="945" y="65634"/>
                </a:lnTo>
                <a:lnTo>
                  <a:pt x="0" y="65634"/>
                </a:lnTo>
                <a:lnTo>
                  <a:pt x="0" y="647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698934" y="5146271"/>
            <a:ext cx="397510" cy="669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687067" y="4715256"/>
            <a:ext cx="451484" cy="308610"/>
          </a:xfrm>
          <a:custGeom>
            <a:avLst/>
            <a:gdLst/>
            <a:ahLst/>
            <a:cxnLst/>
            <a:rect l="l" t="t" r="r" b="b"/>
            <a:pathLst>
              <a:path w="451485" h="308610">
                <a:moveTo>
                  <a:pt x="430831" y="1442"/>
                </a:moveTo>
                <a:lnTo>
                  <a:pt x="21775" y="1442"/>
                </a:lnTo>
                <a:lnTo>
                  <a:pt x="12442" y="5812"/>
                </a:lnTo>
                <a:lnTo>
                  <a:pt x="4666" y="13082"/>
                </a:lnTo>
                <a:lnTo>
                  <a:pt x="3110" y="15981"/>
                </a:lnTo>
                <a:lnTo>
                  <a:pt x="3110" y="17438"/>
                </a:lnTo>
                <a:lnTo>
                  <a:pt x="1555" y="20351"/>
                </a:lnTo>
                <a:lnTo>
                  <a:pt x="1555" y="23250"/>
                </a:lnTo>
                <a:lnTo>
                  <a:pt x="0" y="26164"/>
                </a:lnTo>
                <a:lnTo>
                  <a:pt x="0" y="308204"/>
                </a:lnTo>
                <a:lnTo>
                  <a:pt x="451058" y="308204"/>
                </a:lnTo>
                <a:lnTo>
                  <a:pt x="451058" y="26164"/>
                </a:lnTo>
                <a:lnTo>
                  <a:pt x="449504" y="23250"/>
                </a:lnTo>
                <a:lnTo>
                  <a:pt x="449504" y="20351"/>
                </a:lnTo>
                <a:lnTo>
                  <a:pt x="447949" y="18894"/>
                </a:lnTo>
                <a:lnTo>
                  <a:pt x="447949" y="15981"/>
                </a:lnTo>
                <a:lnTo>
                  <a:pt x="446394" y="13082"/>
                </a:lnTo>
                <a:lnTo>
                  <a:pt x="438605" y="5812"/>
                </a:lnTo>
                <a:lnTo>
                  <a:pt x="432386" y="2899"/>
                </a:lnTo>
                <a:lnTo>
                  <a:pt x="430831" y="1442"/>
                </a:lnTo>
                <a:close/>
              </a:path>
              <a:path w="451485" h="308610">
                <a:moveTo>
                  <a:pt x="424612" y="0"/>
                </a:moveTo>
                <a:lnTo>
                  <a:pt x="27996" y="0"/>
                </a:lnTo>
                <a:lnTo>
                  <a:pt x="24885" y="1442"/>
                </a:lnTo>
                <a:lnTo>
                  <a:pt x="427722" y="1442"/>
                </a:lnTo>
                <a:lnTo>
                  <a:pt x="424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687067" y="5034364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058" y="0"/>
                </a:lnTo>
              </a:path>
            </a:pathLst>
          </a:custGeom>
          <a:ln w="21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805275" y="5045268"/>
            <a:ext cx="214644" cy="1017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686290" y="4714528"/>
            <a:ext cx="452755" cy="331470"/>
          </a:xfrm>
          <a:custGeom>
            <a:avLst/>
            <a:gdLst/>
            <a:ahLst/>
            <a:cxnLst/>
            <a:rect l="l" t="t" r="r" b="b"/>
            <a:pathLst>
              <a:path w="452755" h="331470">
                <a:moveTo>
                  <a:pt x="1555" y="20769"/>
                </a:moveTo>
                <a:lnTo>
                  <a:pt x="0" y="22231"/>
                </a:lnTo>
                <a:lnTo>
                  <a:pt x="0" y="331467"/>
                </a:lnTo>
                <a:lnTo>
                  <a:pt x="452613" y="331467"/>
                </a:lnTo>
                <a:lnTo>
                  <a:pt x="452613" y="330740"/>
                </a:lnTo>
                <a:lnTo>
                  <a:pt x="1555" y="330740"/>
                </a:lnTo>
                <a:lnTo>
                  <a:pt x="777" y="330013"/>
                </a:lnTo>
                <a:lnTo>
                  <a:pt x="1555" y="330013"/>
                </a:lnTo>
                <a:lnTo>
                  <a:pt x="1555" y="23046"/>
                </a:lnTo>
                <a:lnTo>
                  <a:pt x="1327" y="23046"/>
                </a:lnTo>
                <a:lnTo>
                  <a:pt x="1555" y="22536"/>
                </a:lnTo>
                <a:lnTo>
                  <a:pt x="1870" y="22536"/>
                </a:lnTo>
                <a:lnTo>
                  <a:pt x="3079" y="21400"/>
                </a:lnTo>
                <a:lnTo>
                  <a:pt x="3110" y="21080"/>
                </a:lnTo>
                <a:lnTo>
                  <a:pt x="1555" y="21080"/>
                </a:lnTo>
                <a:lnTo>
                  <a:pt x="1555" y="20769"/>
                </a:lnTo>
                <a:close/>
              </a:path>
              <a:path w="452755" h="331470">
                <a:moveTo>
                  <a:pt x="1555" y="330013"/>
                </a:moveTo>
                <a:lnTo>
                  <a:pt x="777" y="330013"/>
                </a:lnTo>
                <a:lnTo>
                  <a:pt x="1555" y="330740"/>
                </a:lnTo>
                <a:lnTo>
                  <a:pt x="1555" y="330013"/>
                </a:lnTo>
                <a:close/>
              </a:path>
              <a:path w="452755" h="331470">
                <a:moveTo>
                  <a:pt x="451059" y="330013"/>
                </a:moveTo>
                <a:lnTo>
                  <a:pt x="1555" y="330013"/>
                </a:lnTo>
                <a:lnTo>
                  <a:pt x="1555" y="330740"/>
                </a:lnTo>
                <a:lnTo>
                  <a:pt x="451059" y="330740"/>
                </a:lnTo>
                <a:lnTo>
                  <a:pt x="451059" y="330013"/>
                </a:lnTo>
                <a:close/>
              </a:path>
              <a:path w="452755" h="331470">
                <a:moveTo>
                  <a:pt x="451059" y="28655"/>
                </a:moveTo>
                <a:lnTo>
                  <a:pt x="451059" y="330740"/>
                </a:lnTo>
                <a:lnTo>
                  <a:pt x="451836" y="330013"/>
                </a:lnTo>
                <a:lnTo>
                  <a:pt x="452613" y="330013"/>
                </a:lnTo>
                <a:lnTo>
                  <a:pt x="452613" y="28859"/>
                </a:lnTo>
                <a:lnTo>
                  <a:pt x="451276" y="28859"/>
                </a:lnTo>
                <a:lnTo>
                  <a:pt x="451059" y="28655"/>
                </a:lnTo>
                <a:close/>
              </a:path>
              <a:path w="452755" h="331470">
                <a:moveTo>
                  <a:pt x="452613" y="330013"/>
                </a:moveTo>
                <a:lnTo>
                  <a:pt x="451836" y="330013"/>
                </a:lnTo>
                <a:lnTo>
                  <a:pt x="451059" y="330740"/>
                </a:lnTo>
                <a:lnTo>
                  <a:pt x="452613" y="330740"/>
                </a:lnTo>
                <a:lnTo>
                  <a:pt x="452613" y="330013"/>
                </a:lnTo>
                <a:close/>
              </a:path>
              <a:path w="452755" h="331470">
                <a:moveTo>
                  <a:pt x="451059" y="28349"/>
                </a:moveTo>
                <a:lnTo>
                  <a:pt x="451059" y="28655"/>
                </a:lnTo>
                <a:lnTo>
                  <a:pt x="451276" y="28859"/>
                </a:lnTo>
                <a:lnTo>
                  <a:pt x="451059" y="28349"/>
                </a:lnTo>
                <a:close/>
              </a:path>
              <a:path w="452755" h="331470">
                <a:moveTo>
                  <a:pt x="452613" y="28349"/>
                </a:moveTo>
                <a:lnTo>
                  <a:pt x="451059" y="28349"/>
                </a:lnTo>
                <a:lnTo>
                  <a:pt x="451276" y="28859"/>
                </a:lnTo>
                <a:lnTo>
                  <a:pt x="452613" y="28859"/>
                </a:lnTo>
                <a:lnTo>
                  <a:pt x="452613" y="28349"/>
                </a:lnTo>
                <a:close/>
              </a:path>
              <a:path w="452755" h="331470">
                <a:moveTo>
                  <a:pt x="451059" y="21080"/>
                </a:moveTo>
                <a:lnTo>
                  <a:pt x="449504" y="21080"/>
                </a:lnTo>
                <a:lnTo>
                  <a:pt x="449582" y="21400"/>
                </a:lnTo>
                <a:lnTo>
                  <a:pt x="449504" y="27198"/>
                </a:lnTo>
                <a:lnTo>
                  <a:pt x="451059" y="28655"/>
                </a:lnTo>
                <a:lnTo>
                  <a:pt x="451059" y="28349"/>
                </a:lnTo>
                <a:lnTo>
                  <a:pt x="452613" y="28349"/>
                </a:lnTo>
                <a:lnTo>
                  <a:pt x="452613" y="28043"/>
                </a:lnTo>
                <a:lnTo>
                  <a:pt x="451374" y="26892"/>
                </a:lnTo>
                <a:lnTo>
                  <a:pt x="451059" y="26892"/>
                </a:lnTo>
                <a:lnTo>
                  <a:pt x="450825" y="26382"/>
                </a:lnTo>
                <a:lnTo>
                  <a:pt x="451059" y="26382"/>
                </a:lnTo>
                <a:lnTo>
                  <a:pt x="451059" y="21080"/>
                </a:lnTo>
                <a:close/>
              </a:path>
              <a:path w="452755" h="331470">
                <a:moveTo>
                  <a:pt x="450825" y="26382"/>
                </a:moveTo>
                <a:lnTo>
                  <a:pt x="451059" y="26892"/>
                </a:lnTo>
                <a:lnTo>
                  <a:pt x="451059" y="26599"/>
                </a:lnTo>
                <a:lnTo>
                  <a:pt x="450825" y="26382"/>
                </a:lnTo>
                <a:close/>
              </a:path>
              <a:path w="452755" h="331470">
                <a:moveTo>
                  <a:pt x="451059" y="26599"/>
                </a:moveTo>
                <a:lnTo>
                  <a:pt x="451059" y="26892"/>
                </a:lnTo>
                <a:lnTo>
                  <a:pt x="451374" y="26892"/>
                </a:lnTo>
                <a:lnTo>
                  <a:pt x="451059" y="26599"/>
                </a:lnTo>
                <a:close/>
              </a:path>
              <a:path w="452755" h="331470">
                <a:moveTo>
                  <a:pt x="451059" y="26382"/>
                </a:moveTo>
                <a:lnTo>
                  <a:pt x="450825" y="26382"/>
                </a:lnTo>
                <a:lnTo>
                  <a:pt x="451059" y="26599"/>
                </a:lnTo>
                <a:lnTo>
                  <a:pt x="451059" y="26382"/>
                </a:lnTo>
                <a:close/>
              </a:path>
              <a:path w="452755" h="331470">
                <a:moveTo>
                  <a:pt x="1555" y="22536"/>
                </a:moveTo>
                <a:lnTo>
                  <a:pt x="1327" y="23046"/>
                </a:lnTo>
                <a:lnTo>
                  <a:pt x="1555" y="22832"/>
                </a:lnTo>
                <a:lnTo>
                  <a:pt x="1555" y="22536"/>
                </a:lnTo>
                <a:close/>
              </a:path>
              <a:path w="452755" h="331470">
                <a:moveTo>
                  <a:pt x="1555" y="22832"/>
                </a:moveTo>
                <a:lnTo>
                  <a:pt x="1327" y="23046"/>
                </a:lnTo>
                <a:lnTo>
                  <a:pt x="1555" y="23046"/>
                </a:lnTo>
                <a:lnTo>
                  <a:pt x="1555" y="22832"/>
                </a:lnTo>
                <a:close/>
              </a:path>
              <a:path w="452755" h="331470">
                <a:moveTo>
                  <a:pt x="1870" y="22536"/>
                </a:moveTo>
                <a:lnTo>
                  <a:pt x="1555" y="22536"/>
                </a:lnTo>
                <a:lnTo>
                  <a:pt x="1555" y="22832"/>
                </a:lnTo>
                <a:lnTo>
                  <a:pt x="1870" y="22536"/>
                </a:lnTo>
                <a:close/>
              </a:path>
              <a:path w="452755" h="331470">
                <a:moveTo>
                  <a:pt x="449504" y="21254"/>
                </a:moveTo>
                <a:lnTo>
                  <a:pt x="449504" y="21400"/>
                </a:lnTo>
                <a:lnTo>
                  <a:pt x="449504" y="21254"/>
                </a:lnTo>
                <a:close/>
              </a:path>
              <a:path w="452755" h="331470">
                <a:moveTo>
                  <a:pt x="449762" y="18487"/>
                </a:moveTo>
                <a:lnTo>
                  <a:pt x="448027" y="18487"/>
                </a:lnTo>
                <a:lnTo>
                  <a:pt x="448167" y="18676"/>
                </a:lnTo>
                <a:lnTo>
                  <a:pt x="449504" y="21254"/>
                </a:lnTo>
                <a:lnTo>
                  <a:pt x="449504" y="21080"/>
                </a:lnTo>
                <a:lnTo>
                  <a:pt x="451059" y="21080"/>
                </a:lnTo>
                <a:lnTo>
                  <a:pt x="450986" y="20769"/>
                </a:lnTo>
                <a:lnTo>
                  <a:pt x="449762" y="18487"/>
                </a:lnTo>
                <a:close/>
              </a:path>
              <a:path w="452755" h="331470">
                <a:moveTo>
                  <a:pt x="1783" y="20555"/>
                </a:moveTo>
                <a:lnTo>
                  <a:pt x="1555" y="20769"/>
                </a:lnTo>
                <a:lnTo>
                  <a:pt x="1555" y="21080"/>
                </a:lnTo>
                <a:lnTo>
                  <a:pt x="1783" y="20555"/>
                </a:lnTo>
                <a:close/>
              </a:path>
              <a:path w="452755" h="331470">
                <a:moveTo>
                  <a:pt x="3110" y="20555"/>
                </a:moveTo>
                <a:lnTo>
                  <a:pt x="1783" y="20555"/>
                </a:lnTo>
                <a:lnTo>
                  <a:pt x="1555" y="21080"/>
                </a:lnTo>
                <a:lnTo>
                  <a:pt x="3110" y="21080"/>
                </a:lnTo>
                <a:lnTo>
                  <a:pt x="3110" y="20555"/>
                </a:lnTo>
                <a:close/>
              </a:path>
              <a:path w="452755" h="331470">
                <a:moveTo>
                  <a:pt x="6591" y="13286"/>
                </a:moveTo>
                <a:lnTo>
                  <a:pt x="4893" y="13286"/>
                </a:lnTo>
                <a:lnTo>
                  <a:pt x="4748" y="13475"/>
                </a:lnTo>
                <a:lnTo>
                  <a:pt x="3249" y="14830"/>
                </a:lnTo>
                <a:lnTo>
                  <a:pt x="1555" y="17991"/>
                </a:lnTo>
                <a:lnTo>
                  <a:pt x="1555" y="20769"/>
                </a:lnTo>
                <a:lnTo>
                  <a:pt x="1783" y="20555"/>
                </a:lnTo>
                <a:lnTo>
                  <a:pt x="3110" y="20555"/>
                </a:lnTo>
                <a:lnTo>
                  <a:pt x="3028" y="18487"/>
                </a:lnTo>
                <a:lnTo>
                  <a:pt x="3110" y="18166"/>
                </a:lnTo>
                <a:lnTo>
                  <a:pt x="4482" y="15777"/>
                </a:lnTo>
                <a:lnTo>
                  <a:pt x="4583" y="15587"/>
                </a:lnTo>
                <a:lnTo>
                  <a:pt x="6082" y="14233"/>
                </a:lnTo>
                <a:lnTo>
                  <a:pt x="6591" y="13286"/>
                </a:lnTo>
                <a:close/>
              </a:path>
              <a:path w="452755" h="331470">
                <a:moveTo>
                  <a:pt x="448089" y="18603"/>
                </a:moveTo>
                <a:close/>
              </a:path>
              <a:path w="452755" h="331470">
                <a:moveTo>
                  <a:pt x="448027" y="18487"/>
                </a:moveTo>
                <a:lnTo>
                  <a:pt x="448167" y="18676"/>
                </a:lnTo>
                <a:lnTo>
                  <a:pt x="448027" y="18487"/>
                </a:lnTo>
                <a:close/>
              </a:path>
              <a:path w="452755" h="331470">
                <a:moveTo>
                  <a:pt x="446657" y="14131"/>
                </a:moveTo>
                <a:lnTo>
                  <a:pt x="444917" y="14131"/>
                </a:lnTo>
                <a:lnTo>
                  <a:pt x="445057" y="14320"/>
                </a:lnTo>
                <a:lnTo>
                  <a:pt x="446534" y="17146"/>
                </a:lnTo>
                <a:lnTo>
                  <a:pt x="448089" y="18603"/>
                </a:lnTo>
                <a:lnTo>
                  <a:pt x="449762" y="18487"/>
                </a:lnTo>
                <a:lnTo>
                  <a:pt x="449364" y="17744"/>
                </a:lnTo>
                <a:lnTo>
                  <a:pt x="447918" y="16389"/>
                </a:lnTo>
                <a:lnTo>
                  <a:pt x="447770" y="16273"/>
                </a:lnTo>
                <a:lnTo>
                  <a:pt x="446657" y="14131"/>
                </a:lnTo>
                <a:close/>
              </a:path>
              <a:path w="452755" h="331470">
                <a:moveTo>
                  <a:pt x="3110" y="18334"/>
                </a:moveTo>
                <a:lnTo>
                  <a:pt x="3028" y="18487"/>
                </a:lnTo>
                <a:lnTo>
                  <a:pt x="3110" y="18334"/>
                </a:lnTo>
                <a:close/>
              </a:path>
              <a:path w="452755" h="331470">
                <a:moveTo>
                  <a:pt x="3200" y="18166"/>
                </a:moveTo>
                <a:lnTo>
                  <a:pt x="3110" y="18334"/>
                </a:lnTo>
                <a:lnTo>
                  <a:pt x="3200" y="18166"/>
                </a:lnTo>
                <a:close/>
              </a:path>
              <a:path w="452755" h="331470">
                <a:moveTo>
                  <a:pt x="447716" y="16199"/>
                </a:moveTo>
                <a:lnTo>
                  <a:pt x="447856" y="16389"/>
                </a:lnTo>
                <a:lnTo>
                  <a:pt x="447716" y="16199"/>
                </a:lnTo>
                <a:close/>
              </a:path>
              <a:path w="452755" h="331470">
                <a:moveTo>
                  <a:pt x="447794" y="16273"/>
                </a:moveTo>
                <a:close/>
              </a:path>
              <a:path w="452755" h="331470">
                <a:moveTo>
                  <a:pt x="447755" y="16199"/>
                </a:moveTo>
                <a:close/>
              </a:path>
              <a:path w="452755" h="331470">
                <a:moveTo>
                  <a:pt x="4583" y="15587"/>
                </a:moveTo>
                <a:lnTo>
                  <a:pt x="4438" y="15777"/>
                </a:lnTo>
                <a:lnTo>
                  <a:pt x="4583" y="15587"/>
                </a:lnTo>
                <a:close/>
              </a:path>
              <a:path w="452755" h="331470">
                <a:moveTo>
                  <a:pt x="4527" y="15693"/>
                </a:moveTo>
                <a:close/>
              </a:path>
              <a:path w="452755" h="331470">
                <a:moveTo>
                  <a:pt x="4639" y="15587"/>
                </a:moveTo>
                <a:close/>
              </a:path>
              <a:path w="452755" h="331470">
                <a:moveTo>
                  <a:pt x="444981" y="14249"/>
                </a:moveTo>
                <a:close/>
              </a:path>
              <a:path w="452755" h="331470">
                <a:moveTo>
                  <a:pt x="444917" y="14131"/>
                </a:moveTo>
                <a:lnTo>
                  <a:pt x="445057" y="14320"/>
                </a:lnTo>
                <a:lnTo>
                  <a:pt x="444917" y="14131"/>
                </a:lnTo>
                <a:close/>
              </a:path>
              <a:path w="452755" h="331470">
                <a:moveTo>
                  <a:pt x="443547" y="9775"/>
                </a:moveTo>
                <a:lnTo>
                  <a:pt x="441808" y="9775"/>
                </a:lnTo>
                <a:lnTo>
                  <a:pt x="441948" y="9964"/>
                </a:lnTo>
                <a:lnTo>
                  <a:pt x="441978" y="10095"/>
                </a:lnTo>
                <a:lnTo>
                  <a:pt x="443409" y="12790"/>
                </a:lnTo>
                <a:lnTo>
                  <a:pt x="444981" y="14249"/>
                </a:lnTo>
                <a:lnTo>
                  <a:pt x="446657" y="14131"/>
                </a:lnTo>
                <a:lnTo>
                  <a:pt x="446250" y="13369"/>
                </a:lnTo>
                <a:lnTo>
                  <a:pt x="444811" y="12033"/>
                </a:lnTo>
                <a:lnTo>
                  <a:pt x="444660" y="11915"/>
                </a:lnTo>
                <a:lnTo>
                  <a:pt x="443547" y="9775"/>
                </a:lnTo>
                <a:close/>
              </a:path>
              <a:path w="452755" h="331470">
                <a:moveTo>
                  <a:pt x="4805" y="13369"/>
                </a:moveTo>
                <a:close/>
              </a:path>
              <a:path w="452755" h="331470">
                <a:moveTo>
                  <a:pt x="4893" y="13286"/>
                </a:moveTo>
                <a:lnTo>
                  <a:pt x="4748" y="13475"/>
                </a:lnTo>
                <a:lnTo>
                  <a:pt x="4893" y="13286"/>
                </a:lnTo>
                <a:close/>
              </a:path>
              <a:path w="452755" h="331470">
                <a:moveTo>
                  <a:pt x="13466" y="7342"/>
                </a:moveTo>
                <a:lnTo>
                  <a:pt x="11317" y="7342"/>
                </a:lnTo>
                <a:lnTo>
                  <a:pt x="11115" y="7473"/>
                </a:lnTo>
                <a:lnTo>
                  <a:pt x="8093" y="8842"/>
                </a:lnTo>
                <a:lnTo>
                  <a:pt x="6359" y="10474"/>
                </a:lnTo>
                <a:lnTo>
                  <a:pt x="4805" y="13369"/>
                </a:lnTo>
                <a:lnTo>
                  <a:pt x="6591" y="13286"/>
                </a:lnTo>
                <a:lnTo>
                  <a:pt x="7600" y="11406"/>
                </a:lnTo>
                <a:lnTo>
                  <a:pt x="7737" y="11232"/>
                </a:lnTo>
                <a:lnTo>
                  <a:pt x="8962" y="10095"/>
                </a:lnTo>
                <a:lnTo>
                  <a:pt x="9104" y="9964"/>
                </a:lnTo>
                <a:lnTo>
                  <a:pt x="12140" y="8581"/>
                </a:lnTo>
                <a:lnTo>
                  <a:pt x="13466" y="7342"/>
                </a:lnTo>
                <a:close/>
              </a:path>
              <a:path w="452755" h="331470">
                <a:moveTo>
                  <a:pt x="444607" y="11843"/>
                </a:moveTo>
                <a:lnTo>
                  <a:pt x="444746" y="12033"/>
                </a:lnTo>
                <a:lnTo>
                  <a:pt x="444607" y="11843"/>
                </a:lnTo>
                <a:close/>
              </a:path>
              <a:path w="452755" h="331470">
                <a:moveTo>
                  <a:pt x="444684" y="11915"/>
                </a:moveTo>
                <a:close/>
              </a:path>
              <a:path w="452755" h="331470">
                <a:moveTo>
                  <a:pt x="444646" y="11843"/>
                </a:moveTo>
                <a:close/>
              </a:path>
              <a:path w="452755" h="331470">
                <a:moveTo>
                  <a:pt x="7694" y="11232"/>
                </a:moveTo>
                <a:lnTo>
                  <a:pt x="7549" y="11406"/>
                </a:lnTo>
                <a:lnTo>
                  <a:pt x="7694" y="11232"/>
                </a:lnTo>
                <a:close/>
              </a:path>
              <a:path w="452755" h="331470">
                <a:moveTo>
                  <a:pt x="7652" y="11311"/>
                </a:moveTo>
                <a:close/>
              </a:path>
              <a:path w="452755" h="331470">
                <a:moveTo>
                  <a:pt x="7737" y="11232"/>
                </a:moveTo>
                <a:close/>
              </a:path>
              <a:path w="452755" h="331470">
                <a:moveTo>
                  <a:pt x="9104" y="9964"/>
                </a:moveTo>
                <a:lnTo>
                  <a:pt x="8902" y="10095"/>
                </a:lnTo>
                <a:lnTo>
                  <a:pt x="9104" y="9964"/>
                </a:lnTo>
                <a:close/>
              </a:path>
              <a:path w="452755" h="331470">
                <a:moveTo>
                  <a:pt x="9024" y="10039"/>
                </a:moveTo>
                <a:close/>
              </a:path>
              <a:path w="452755" h="331470">
                <a:moveTo>
                  <a:pt x="9183" y="9964"/>
                </a:moveTo>
                <a:lnTo>
                  <a:pt x="9024" y="10039"/>
                </a:lnTo>
                <a:lnTo>
                  <a:pt x="9183" y="9964"/>
                </a:lnTo>
                <a:close/>
              </a:path>
              <a:path w="452755" h="331470">
                <a:moveTo>
                  <a:pt x="441870" y="9891"/>
                </a:moveTo>
                <a:close/>
              </a:path>
              <a:path w="452755" h="331470">
                <a:moveTo>
                  <a:pt x="441808" y="9775"/>
                </a:moveTo>
                <a:lnTo>
                  <a:pt x="441948" y="9964"/>
                </a:lnTo>
                <a:lnTo>
                  <a:pt x="441808" y="9775"/>
                </a:lnTo>
                <a:close/>
              </a:path>
              <a:path w="452755" h="331470">
                <a:moveTo>
                  <a:pt x="442596" y="8507"/>
                </a:moveTo>
                <a:lnTo>
                  <a:pt x="440393" y="8507"/>
                </a:lnTo>
                <a:lnTo>
                  <a:pt x="440595" y="8638"/>
                </a:lnTo>
                <a:lnTo>
                  <a:pt x="441870" y="9891"/>
                </a:lnTo>
                <a:lnTo>
                  <a:pt x="443547" y="9775"/>
                </a:lnTo>
                <a:lnTo>
                  <a:pt x="443145" y="9017"/>
                </a:lnTo>
                <a:lnTo>
                  <a:pt x="442596" y="8507"/>
                </a:lnTo>
                <a:close/>
              </a:path>
              <a:path w="452755" h="331470">
                <a:moveTo>
                  <a:pt x="440472" y="8581"/>
                </a:moveTo>
                <a:close/>
              </a:path>
              <a:path w="452755" h="331470">
                <a:moveTo>
                  <a:pt x="440393" y="8507"/>
                </a:moveTo>
                <a:lnTo>
                  <a:pt x="440595" y="8638"/>
                </a:lnTo>
                <a:lnTo>
                  <a:pt x="440393" y="8507"/>
                </a:lnTo>
                <a:close/>
              </a:path>
              <a:path w="452755" h="331470">
                <a:moveTo>
                  <a:pt x="437921" y="5594"/>
                </a:moveTo>
                <a:lnTo>
                  <a:pt x="435729" y="5594"/>
                </a:lnTo>
                <a:lnTo>
                  <a:pt x="435931" y="5739"/>
                </a:lnTo>
                <a:lnTo>
                  <a:pt x="437377" y="7138"/>
                </a:lnTo>
                <a:lnTo>
                  <a:pt x="440472" y="8581"/>
                </a:lnTo>
                <a:lnTo>
                  <a:pt x="442596" y="8507"/>
                </a:lnTo>
                <a:lnTo>
                  <a:pt x="441402" y="7399"/>
                </a:lnTo>
                <a:lnTo>
                  <a:pt x="438495" y="6031"/>
                </a:lnTo>
                <a:lnTo>
                  <a:pt x="438247" y="5929"/>
                </a:lnTo>
                <a:lnTo>
                  <a:pt x="437921" y="5594"/>
                </a:lnTo>
                <a:close/>
              </a:path>
              <a:path w="452755" h="331470">
                <a:moveTo>
                  <a:pt x="11194" y="7399"/>
                </a:moveTo>
                <a:lnTo>
                  <a:pt x="11035" y="7473"/>
                </a:lnTo>
                <a:lnTo>
                  <a:pt x="11194" y="7399"/>
                </a:lnTo>
                <a:close/>
              </a:path>
              <a:path w="452755" h="331470">
                <a:moveTo>
                  <a:pt x="11317" y="7342"/>
                </a:moveTo>
                <a:lnTo>
                  <a:pt x="11115" y="7473"/>
                </a:lnTo>
                <a:lnTo>
                  <a:pt x="11317" y="7342"/>
                </a:lnTo>
                <a:close/>
              </a:path>
              <a:path w="452755" h="331470">
                <a:moveTo>
                  <a:pt x="19280" y="2899"/>
                </a:moveTo>
                <a:lnTo>
                  <a:pt x="16009" y="2899"/>
                </a:lnTo>
                <a:lnTo>
                  <a:pt x="11194" y="7399"/>
                </a:lnTo>
                <a:lnTo>
                  <a:pt x="13466" y="7342"/>
                </a:lnTo>
                <a:lnTo>
                  <a:pt x="16663" y="4355"/>
                </a:lnTo>
                <a:lnTo>
                  <a:pt x="16331" y="4355"/>
                </a:lnTo>
                <a:lnTo>
                  <a:pt x="16881" y="4151"/>
                </a:lnTo>
                <a:lnTo>
                  <a:pt x="20061" y="4151"/>
                </a:lnTo>
                <a:lnTo>
                  <a:pt x="22553" y="2986"/>
                </a:lnTo>
                <a:lnTo>
                  <a:pt x="19093" y="2986"/>
                </a:lnTo>
                <a:lnTo>
                  <a:pt x="19280" y="2899"/>
                </a:lnTo>
                <a:close/>
              </a:path>
              <a:path w="452755" h="331470">
                <a:moveTo>
                  <a:pt x="438185" y="5885"/>
                </a:moveTo>
                <a:lnTo>
                  <a:pt x="438388" y="6031"/>
                </a:lnTo>
                <a:lnTo>
                  <a:pt x="438185" y="5885"/>
                </a:lnTo>
                <a:close/>
              </a:path>
              <a:path w="452755" h="331470">
                <a:moveTo>
                  <a:pt x="438279" y="5929"/>
                </a:moveTo>
                <a:lnTo>
                  <a:pt x="438495" y="6031"/>
                </a:lnTo>
                <a:lnTo>
                  <a:pt x="438279" y="5929"/>
                </a:lnTo>
                <a:close/>
              </a:path>
              <a:path w="452755" h="331470">
                <a:moveTo>
                  <a:pt x="438232" y="5885"/>
                </a:moveTo>
                <a:close/>
              </a:path>
              <a:path w="452755" h="331470">
                <a:moveTo>
                  <a:pt x="435838" y="5696"/>
                </a:moveTo>
                <a:close/>
              </a:path>
              <a:path w="452755" h="331470">
                <a:moveTo>
                  <a:pt x="435729" y="5594"/>
                </a:moveTo>
                <a:lnTo>
                  <a:pt x="435931" y="5739"/>
                </a:lnTo>
                <a:lnTo>
                  <a:pt x="435729" y="5594"/>
                </a:lnTo>
                <a:close/>
              </a:path>
              <a:path w="452755" h="331470">
                <a:moveTo>
                  <a:pt x="426603" y="1369"/>
                </a:moveTo>
                <a:lnTo>
                  <a:pt x="435838" y="5696"/>
                </a:lnTo>
                <a:lnTo>
                  <a:pt x="437921" y="5594"/>
                </a:lnTo>
                <a:lnTo>
                  <a:pt x="436740" y="4487"/>
                </a:lnTo>
                <a:lnTo>
                  <a:pt x="430251" y="1456"/>
                </a:lnTo>
                <a:lnTo>
                  <a:pt x="426945" y="1456"/>
                </a:lnTo>
                <a:lnTo>
                  <a:pt x="426603" y="1369"/>
                </a:lnTo>
                <a:close/>
              </a:path>
              <a:path w="452755" h="331470">
                <a:moveTo>
                  <a:pt x="16881" y="4151"/>
                </a:moveTo>
                <a:lnTo>
                  <a:pt x="16331" y="4355"/>
                </a:lnTo>
                <a:lnTo>
                  <a:pt x="16663" y="4355"/>
                </a:lnTo>
                <a:lnTo>
                  <a:pt x="16881" y="4151"/>
                </a:lnTo>
                <a:close/>
              </a:path>
              <a:path w="452755" h="331470">
                <a:moveTo>
                  <a:pt x="20061" y="4151"/>
                </a:moveTo>
                <a:lnTo>
                  <a:pt x="16881" y="4151"/>
                </a:lnTo>
                <a:lnTo>
                  <a:pt x="16663" y="4355"/>
                </a:lnTo>
                <a:lnTo>
                  <a:pt x="19625" y="4355"/>
                </a:lnTo>
                <a:lnTo>
                  <a:pt x="20061" y="4151"/>
                </a:lnTo>
                <a:close/>
              </a:path>
              <a:path w="452755" h="331470">
                <a:moveTo>
                  <a:pt x="427131" y="0"/>
                </a:moveTo>
                <a:lnTo>
                  <a:pt x="25479" y="0"/>
                </a:lnTo>
                <a:lnTo>
                  <a:pt x="19093" y="2986"/>
                </a:lnTo>
                <a:lnTo>
                  <a:pt x="19442" y="2899"/>
                </a:lnTo>
                <a:lnTo>
                  <a:pt x="22740" y="2899"/>
                </a:lnTo>
                <a:lnTo>
                  <a:pt x="25824" y="1456"/>
                </a:lnTo>
                <a:lnTo>
                  <a:pt x="25662" y="1456"/>
                </a:lnTo>
                <a:lnTo>
                  <a:pt x="26010" y="1369"/>
                </a:lnTo>
                <a:lnTo>
                  <a:pt x="430064" y="1369"/>
                </a:lnTo>
                <a:lnTo>
                  <a:pt x="427131" y="0"/>
                </a:lnTo>
                <a:close/>
              </a:path>
              <a:path w="452755" h="331470">
                <a:moveTo>
                  <a:pt x="22740" y="2899"/>
                </a:moveTo>
                <a:lnTo>
                  <a:pt x="19442" y="2899"/>
                </a:lnTo>
                <a:lnTo>
                  <a:pt x="19093" y="2986"/>
                </a:lnTo>
                <a:lnTo>
                  <a:pt x="22553" y="2986"/>
                </a:lnTo>
                <a:lnTo>
                  <a:pt x="22740" y="2899"/>
                </a:lnTo>
                <a:close/>
              </a:path>
              <a:path w="452755" h="331470">
                <a:moveTo>
                  <a:pt x="26010" y="1369"/>
                </a:moveTo>
                <a:lnTo>
                  <a:pt x="25662" y="1456"/>
                </a:lnTo>
                <a:lnTo>
                  <a:pt x="25824" y="1456"/>
                </a:lnTo>
                <a:lnTo>
                  <a:pt x="26010" y="1369"/>
                </a:lnTo>
                <a:close/>
              </a:path>
              <a:path w="452755" h="331470">
                <a:moveTo>
                  <a:pt x="426603" y="1369"/>
                </a:moveTo>
                <a:lnTo>
                  <a:pt x="26010" y="1369"/>
                </a:lnTo>
                <a:lnTo>
                  <a:pt x="25824" y="1456"/>
                </a:lnTo>
                <a:lnTo>
                  <a:pt x="426789" y="1456"/>
                </a:lnTo>
                <a:lnTo>
                  <a:pt x="426603" y="1369"/>
                </a:lnTo>
                <a:close/>
              </a:path>
              <a:path w="452755" h="331470">
                <a:moveTo>
                  <a:pt x="430064" y="1369"/>
                </a:moveTo>
                <a:lnTo>
                  <a:pt x="426603" y="1369"/>
                </a:lnTo>
                <a:lnTo>
                  <a:pt x="426945" y="1456"/>
                </a:lnTo>
                <a:lnTo>
                  <a:pt x="430251" y="1456"/>
                </a:lnTo>
                <a:lnTo>
                  <a:pt x="430064" y="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802942" y="5044541"/>
            <a:ext cx="217755" cy="1032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735284" y="4754509"/>
            <a:ext cx="354965" cy="252095"/>
          </a:xfrm>
          <a:custGeom>
            <a:avLst/>
            <a:gdLst/>
            <a:ahLst/>
            <a:cxnLst/>
            <a:rect l="l" t="t" r="r" b="b"/>
            <a:pathLst>
              <a:path w="354964" h="252095">
                <a:moveTo>
                  <a:pt x="0" y="251505"/>
                </a:moveTo>
                <a:lnTo>
                  <a:pt x="354618" y="251505"/>
                </a:lnTo>
                <a:lnTo>
                  <a:pt x="354618" y="0"/>
                </a:lnTo>
                <a:lnTo>
                  <a:pt x="0" y="0"/>
                </a:lnTo>
                <a:lnTo>
                  <a:pt x="0" y="251505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733728" y="475450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732951" y="475397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7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734505" y="5005651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6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089906" y="475450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734505" y="4754867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6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716620" y="4742877"/>
            <a:ext cx="392430" cy="276225"/>
          </a:xfrm>
          <a:custGeom>
            <a:avLst/>
            <a:gdLst/>
            <a:ahLst/>
            <a:cxnLst/>
            <a:rect l="l" t="t" r="r" b="b"/>
            <a:pathLst>
              <a:path w="392430" h="276225">
                <a:moveTo>
                  <a:pt x="391951" y="0"/>
                </a:moveTo>
                <a:lnTo>
                  <a:pt x="373294" y="11625"/>
                </a:lnTo>
                <a:lnTo>
                  <a:pt x="373294" y="263136"/>
                </a:lnTo>
                <a:lnTo>
                  <a:pt x="18664" y="263136"/>
                </a:lnTo>
                <a:lnTo>
                  <a:pt x="0" y="276221"/>
                </a:lnTo>
                <a:lnTo>
                  <a:pt x="391951" y="276221"/>
                </a:lnTo>
                <a:lnTo>
                  <a:pt x="39195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714440" y="4739964"/>
            <a:ext cx="394970" cy="280035"/>
          </a:xfrm>
          <a:custGeom>
            <a:avLst/>
            <a:gdLst/>
            <a:ahLst/>
            <a:cxnLst/>
            <a:rect l="l" t="t" r="r" b="b"/>
            <a:pathLst>
              <a:path w="394969" h="280035">
                <a:moveTo>
                  <a:pt x="374681" y="265323"/>
                </a:moveTo>
                <a:lnTo>
                  <a:pt x="19011" y="265323"/>
                </a:lnTo>
                <a:lnTo>
                  <a:pt x="0" y="279862"/>
                </a:lnTo>
                <a:lnTo>
                  <a:pt x="394908" y="279862"/>
                </a:lnTo>
                <a:lnTo>
                  <a:pt x="394908" y="279697"/>
                </a:lnTo>
                <a:lnTo>
                  <a:pt x="2671" y="279697"/>
                </a:lnTo>
                <a:lnTo>
                  <a:pt x="2179" y="278408"/>
                </a:lnTo>
                <a:lnTo>
                  <a:pt x="4357" y="278408"/>
                </a:lnTo>
                <a:lnTo>
                  <a:pt x="19567" y="266777"/>
                </a:lnTo>
                <a:lnTo>
                  <a:pt x="19288" y="266777"/>
                </a:lnTo>
                <a:lnTo>
                  <a:pt x="19780" y="266613"/>
                </a:lnTo>
                <a:lnTo>
                  <a:pt x="376251" y="266613"/>
                </a:lnTo>
                <a:lnTo>
                  <a:pt x="376251" y="266050"/>
                </a:lnTo>
                <a:lnTo>
                  <a:pt x="374681" y="266050"/>
                </a:lnTo>
                <a:lnTo>
                  <a:pt x="374681" y="265323"/>
                </a:lnTo>
                <a:close/>
              </a:path>
              <a:path w="394969" h="280035">
                <a:moveTo>
                  <a:pt x="4357" y="278408"/>
                </a:moveTo>
                <a:lnTo>
                  <a:pt x="2179" y="278408"/>
                </a:lnTo>
                <a:lnTo>
                  <a:pt x="2671" y="279697"/>
                </a:lnTo>
                <a:lnTo>
                  <a:pt x="4357" y="278408"/>
                </a:lnTo>
                <a:close/>
              </a:path>
              <a:path w="394969" h="280035">
                <a:moveTo>
                  <a:pt x="393353" y="278408"/>
                </a:moveTo>
                <a:lnTo>
                  <a:pt x="4357" y="278408"/>
                </a:lnTo>
                <a:lnTo>
                  <a:pt x="2671" y="279697"/>
                </a:lnTo>
                <a:lnTo>
                  <a:pt x="394908" y="279697"/>
                </a:lnTo>
                <a:lnTo>
                  <a:pt x="394908" y="279135"/>
                </a:lnTo>
                <a:lnTo>
                  <a:pt x="393353" y="279135"/>
                </a:lnTo>
                <a:lnTo>
                  <a:pt x="393353" y="278408"/>
                </a:lnTo>
                <a:close/>
              </a:path>
              <a:path w="394969" h="280035">
                <a:moveTo>
                  <a:pt x="394908" y="1456"/>
                </a:moveTo>
                <a:lnTo>
                  <a:pt x="393353" y="1456"/>
                </a:lnTo>
                <a:lnTo>
                  <a:pt x="394597" y="2039"/>
                </a:lnTo>
                <a:lnTo>
                  <a:pt x="393353" y="2911"/>
                </a:lnTo>
                <a:lnTo>
                  <a:pt x="393353" y="279135"/>
                </a:lnTo>
                <a:lnTo>
                  <a:pt x="394130" y="278408"/>
                </a:lnTo>
                <a:lnTo>
                  <a:pt x="394908" y="278408"/>
                </a:lnTo>
                <a:lnTo>
                  <a:pt x="394908" y="1456"/>
                </a:lnTo>
                <a:close/>
              </a:path>
              <a:path w="394969" h="280035">
                <a:moveTo>
                  <a:pt x="394908" y="278408"/>
                </a:moveTo>
                <a:lnTo>
                  <a:pt x="394130" y="278408"/>
                </a:lnTo>
                <a:lnTo>
                  <a:pt x="393353" y="279135"/>
                </a:lnTo>
                <a:lnTo>
                  <a:pt x="394908" y="279135"/>
                </a:lnTo>
                <a:lnTo>
                  <a:pt x="394908" y="278408"/>
                </a:lnTo>
                <a:close/>
              </a:path>
              <a:path w="394969" h="280035">
                <a:moveTo>
                  <a:pt x="19780" y="266613"/>
                </a:moveTo>
                <a:lnTo>
                  <a:pt x="19288" y="266777"/>
                </a:lnTo>
                <a:lnTo>
                  <a:pt x="19567" y="266777"/>
                </a:lnTo>
                <a:lnTo>
                  <a:pt x="19780" y="266613"/>
                </a:lnTo>
                <a:close/>
              </a:path>
              <a:path w="394969" h="280035">
                <a:moveTo>
                  <a:pt x="376251" y="266613"/>
                </a:moveTo>
                <a:lnTo>
                  <a:pt x="19780" y="266613"/>
                </a:lnTo>
                <a:lnTo>
                  <a:pt x="19567" y="266777"/>
                </a:lnTo>
                <a:lnTo>
                  <a:pt x="376251" y="266777"/>
                </a:lnTo>
                <a:lnTo>
                  <a:pt x="376251" y="266613"/>
                </a:lnTo>
                <a:close/>
              </a:path>
              <a:path w="394969" h="280035">
                <a:moveTo>
                  <a:pt x="394908" y="0"/>
                </a:moveTo>
                <a:lnTo>
                  <a:pt x="374681" y="14174"/>
                </a:lnTo>
                <a:lnTo>
                  <a:pt x="374681" y="266050"/>
                </a:lnTo>
                <a:lnTo>
                  <a:pt x="375473" y="265323"/>
                </a:lnTo>
                <a:lnTo>
                  <a:pt x="376251" y="265323"/>
                </a:lnTo>
                <a:lnTo>
                  <a:pt x="376251" y="15121"/>
                </a:lnTo>
                <a:lnTo>
                  <a:pt x="375940" y="15121"/>
                </a:lnTo>
                <a:lnTo>
                  <a:pt x="376251" y="14539"/>
                </a:lnTo>
                <a:lnTo>
                  <a:pt x="376771" y="14539"/>
                </a:lnTo>
                <a:lnTo>
                  <a:pt x="393353" y="2911"/>
                </a:lnTo>
                <a:lnTo>
                  <a:pt x="393353" y="1456"/>
                </a:lnTo>
                <a:lnTo>
                  <a:pt x="394908" y="1456"/>
                </a:lnTo>
                <a:lnTo>
                  <a:pt x="394908" y="0"/>
                </a:lnTo>
                <a:close/>
              </a:path>
              <a:path w="394969" h="280035">
                <a:moveTo>
                  <a:pt x="376251" y="265323"/>
                </a:moveTo>
                <a:lnTo>
                  <a:pt x="375473" y="265323"/>
                </a:lnTo>
                <a:lnTo>
                  <a:pt x="374681" y="266050"/>
                </a:lnTo>
                <a:lnTo>
                  <a:pt x="376251" y="266050"/>
                </a:lnTo>
                <a:lnTo>
                  <a:pt x="376251" y="265323"/>
                </a:lnTo>
                <a:close/>
              </a:path>
              <a:path w="394969" h="280035">
                <a:moveTo>
                  <a:pt x="376251" y="14539"/>
                </a:moveTo>
                <a:lnTo>
                  <a:pt x="375940" y="15121"/>
                </a:lnTo>
                <a:lnTo>
                  <a:pt x="376251" y="14903"/>
                </a:lnTo>
                <a:lnTo>
                  <a:pt x="376251" y="14539"/>
                </a:lnTo>
                <a:close/>
              </a:path>
              <a:path w="394969" h="280035">
                <a:moveTo>
                  <a:pt x="376251" y="14903"/>
                </a:moveTo>
                <a:lnTo>
                  <a:pt x="375940" y="15121"/>
                </a:lnTo>
                <a:lnTo>
                  <a:pt x="376251" y="15121"/>
                </a:lnTo>
                <a:lnTo>
                  <a:pt x="376251" y="14903"/>
                </a:lnTo>
                <a:close/>
              </a:path>
              <a:path w="394969" h="280035">
                <a:moveTo>
                  <a:pt x="376771" y="14539"/>
                </a:moveTo>
                <a:lnTo>
                  <a:pt x="376251" y="14539"/>
                </a:lnTo>
                <a:lnTo>
                  <a:pt x="376251" y="14903"/>
                </a:lnTo>
                <a:lnTo>
                  <a:pt x="376771" y="14539"/>
                </a:lnTo>
                <a:close/>
              </a:path>
              <a:path w="394969" h="280035">
                <a:moveTo>
                  <a:pt x="393353" y="1456"/>
                </a:moveTo>
                <a:lnTo>
                  <a:pt x="393353" y="2911"/>
                </a:lnTo>
                <a:lnTo>
                  <a:pt x="394597" y="2039"/>
                </a:lnTo>
                <a:lnTo>
                  <a:pt x="393353" y="1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805275" y="5096152"/>
            <a:ext cx="215265" cy="31115"/>
          </a:xfrm>
          <a:custGeom>
            <a:avLst/>
            <a:gdLst/>
            <a:ahLst/>
            <a:cxnLst/>
            <a:rect l="l" t="t" r="r" b="b"/>
            <a:pathLst>
              <a:path w="215264" h="31114">
                <a:moveTo>
                  <a:pt x="200636" y="0"/>
                </a:moveTo>
                <a:lnTo>
                  <a:pt x="13997" y="0"/>
                </a:lnTo>
                <a:lnTo>
                  <a:pt x="0" y="30529"/>
                </a:lnTo>
                <a:lnTo>
                  <a:pt x="214644" y="30529"/>
                </a:lnTo>
                <a:lnTo>
                  <a:pt x="20063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802488" y="5095425"/>
            <a:ext cx="219075" cy="32384"/>
          </a:xfrm>
          <a:custGeom>
            <a:avLst/>
            <a:gdLst/>
            <a:ahLst/>
            <a:cxnLst/>
            <a:rect l="l" t="t" r="r" b="b"/>
            <a:pathLst>
              <a:path w="219075" h="32385">
                <a:moveTo>
                  <a:pt x="203937" y="0"/>
                </a:moveTo>
                <a:lnTo>
                  <a:pt x="16295" y="0"/>
                </a:lnTo>
                <a:lnTo>
                  <a:pt x="0" y="31983"/>
                </a:lnTo>
                <a:lnTo>
                  <a:pt x="218613" y="31983"/>
                </a:lnTo>
                <a:lnTo>
                  <a:pt x="218424" y="31569"/>
                </a:lnTo>
                <a:lnTo>
                  <a:pt x="1934" y="31569"/>
                </a:lnTo>
                <a:lnTo>
                  <a:pt x="1231" y="30529"/>
                </a:lnTo>
                <a:lnTo>
                  <a:pt x="2463" y="30529"/>
                </a:lnTo>
                <a:lnTo>
                  <a:pt x="17276" y="1453"/>
                </a:lnTo>
                <a:lnTo>
                  <a:pt x="16784" y="1453"/>
                </a:lnTo>
                <a:lnTo>
                  <a:pt x="17487" y="1038"/>
                </a:lnTo>
                <a:lnTo>
                  <a:pt x="202721" y="1038"/>
                </a:lnTo>
                <a:lnTo>
                  <a:pt x="204401" y="1012"/>
                </a:lnTo>
                <a:lnTo>
                  <a:pt x="203937" y="0"/>
                </a:lnTo>
                <a:close/>
              </a:path>
              <a:path w="219075" h="32385">
                <a:moveTo>
                  <a:pt x="2463" y="30529"/>
                </a:moveTo>
                <a:lnTo>
                  <a:pt x="1231" y="30529"/>
                </a:lnTo>
                <a:lnTo>
                  <a:pt x="1934" y="31569"/>
                </a:lnTo>
                <a:lnTo>
                  <a:pt x="2463" y="30529"/>
                </a:lnTo>
                <a:close/>
              </a:path>
              <a:path w="219075" h="32385">
                <a:moveTo>
                  <a:pt x="216251" y="30529"/>
                </a:moveTo>
                <a:lnTo>
                  <a:pt x="2463" y="30529"/>
                </a:lnTo>
                <a:lnTo>
                  <a:pt x="1934" y="31569"/>
                </a:lnTo>
                <a:lnTo>
                  <a:pt x="218424" y="31569"/>
                </a:lnTo>
                <a:lnTo>
                  <a:pt x="216717" y="31543"/>
                </a:lnTo>
                <a:lnTo>
                  <a:pt x="216251" y="30529"/>
                </a:lnTo>
                <a:close/>
              </a:path>
              <a:path w="219075" h="32385">
                <a:moveTo>
                  <a:pt x="202709" y="1012"/>
                </a:moveTo>
                <a:lnTo>
                  <a:pt x="216717" y="31543"/>
                </a:lnTo>
                <a:lnTo>
                  <a:pt x="217432" y="30529"/>
                </a:lnTo>
                <a:lnTo>
                  <a:pt x="217946" y="30529"/>
                </a:lnTo>
                <a:lnTo>
                  <a:pt x="204604" y="1453"/>
                </a:lnTo>
                <a:lnTo>
                  <a:pt x="203424" y="1453"/>
                </a:lnTo>
                <a:lnTo>
                  <a:pt x="202709" y="1012"/>
                </a:lnTo>
                <a:close/>
              </a:path>
              <a:path w="219075" h="32385">
                <a:moveTo>
                  <a:pt x="217946" y="30529"/>
                </a:moveTo>
                <a:lnTo>
                  <a:pt x="217432" y="30529"/>
                </a:lnTo>
                <a:lnTo>
                  <a:pt x="216717" y="31543"/>
                </a:lnTo>
                <a:lnTo>
                  <a:pt x="218412" y="31543"/>
                </a:lnTo>
                <a:lnTo>
                  <a:pt x="217946" y="30529"/>
                </a:lnTo>
                <a:close/>
              </a:path>
              <a:path w="219075" h="32385">
                <a:moveTo>
                  <a:pt x="17487" y="1038"/>
                </a:moveTo>
                <a:lnTo>
                  <a:pt x="16784" y="1453"/>
                </a:lnTo>
                <a:lnTo>
                  <a:pt x="17276" y="1453"/>
                </a:lnTo>
                <a:lnTo>
                  <a:pt x="17487" y="1038"/>
                </a:lnTo>
                <a:close/>
              </a:path>
              <a:path w="219075" h="32385">
                <a:moveTo>
                  <a:pt x="202721" y="1038"/>
                </a:moveTo>
                <a:lnTo>
                  <a:pt x="17487" y="1038"/>
                </a:lnTo>
                <a:lnTo>
                  <a:pt x="17276" y="1453"/>
                </a:lnTo>
                <a:lnTo>
                  <a:pt x="202911" y="1453"/>
                </a:lnTo>
                <a:lnTo>
                  <a:pt x="202721" y="1038"/>
                </a:lnTo>
                <a:close/>
              </a:path>
              <a:path w="219075" h="32385">
                <a:moveTo>
                  <a:pt x="204401" y="1012"/>
                </a:moveTo>
                <a:lnTo>
                  <a:pt x="202709" y="1012"/>
                </a:lnTo>
                <a:lnTo>
                  <a:pt x="203424" y="1453"/>
                </a:lnTo>
                <a:lnTo>
                  <a:pt x="204604" y="1453"/>
                </a:lnTo>
                <a:lnTo>
                  <a:pt x="204401" y="1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716620" y="4742149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195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717398" y="4742872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76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820829" y="509469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554" y="0"/>
                </a:moveTo>
                <a:lnTo>
                  <a:pt x="0" y="0"/>
                </a:lnTo>
                <a:lnTo>
                  <a:pt x="0" y="1453"/>
                </a:lnTo>
                <a:lnTo>
                  <a:pt x="1554" y="1453"/>
                </a:lnTo>
                <a:lnTo>
                  <a:pt x="1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822384" y="509542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4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002802" y="509469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0" y="1453"/>
                </a:moveTo>
                <a:lnTo>
                  <a:pt x="1554" y="1453"/>
                </a:lnTo>
                <a:lnTo>
                  <a:pt x="1554" y="0"/>
                </a:lnTo>
                <a:lnTo>
                  <a:pt x="0" y="0"/>
                </a:lnTo>
                <a:lnTo>
                  <a:pt x="0" y="1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806830" y="5125954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53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665476" y="4172711"/>
            <a:ext cx="135890" cy="26034"/>
          </a:xfrm>
          <a:custGeom>
            <a:avLst/>
            <a:gdLst/>
            <a:ahLst/>
            <a:cxnLst/>
            <a:rect l="l" t="t" r="r" b="b"/>
            <a:pathLst>
              <a:path w="135889" h="26035">
                <a:moveTo>
                  <a:pt x="0" y="0"/>
                </a:moveTo>
                <a:lnTo>
                  <a:pt x="135636" y="2590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732532" y="4198620"/>
            <a:ext cx="68580" cy="105410"/>
          </a:xfrm>
          <a:custGeom>
            <a:avLst/>
            <a:gdLst/>
            <a:ahLst/>
            <a:cxnLst/>
            <a:rect l="l" t="t" r="r" b="b"/>
            <a:pathLst>
              <a:path w="68580" h="105410">
                <a:moveTo>
                  <a:pt x="0" y="105155"/>
                </a:moveTo>
                <a:lnTo>
                  <a:pt x="6858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665476" y="4172711"/>
            <a:ext cx="67310" cy="131445"/>
          </a:xfrm>
          <a:custGeom>
            <a:avLst/>
            <a:gdLst/>
            <a:ahLst/>
            <a:cxnLst/>
            <a:rect l="l" t="t" r="r" b="b"/>
            <a:pathLst>
              <a:path w="67310" h="131445">
                <a:moveTo>
                  <a:pt x="67056" y="13106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913888" y="4381500"/>
            <a:ext cx="135890" cy="26034"/>
          </a:xfrm>
          <a:custGeom>
            <a:avLst/>
            <a:gdLst/>
            <a:ahLst/>
            <a:cxnLst/>
            <a:rect l="l" t="t" r="r" b="b"/>
            <a:pathLst>
              <a:path w="135889" h="26035">
                <a:moveTo>
                  <a:pt x="0" y="0"/>
                </a:moveTo>
                <a:lnTo>
                  <a:pt x="135636" y="2590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980944" y="4407408"/>
            <a:ext cx="68580" cy="105410"/>
          </a:xfrm>
          <a:custGeom>
            <a:avLst/>
            <a:gdLst/>
            <a:ahLst/>
            <a:cxnLst/>
            <a:rect l="l" t="t" r="r" b="b"/>
            <a:pathLst>
              <a:path w="68580" h="105410">
                <a:moveTo>
                  <a:pt x="0" y="105156"/>
                </a:moveTo>
                <a:lnTo>
                  <a:pt x="6858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913888" y="4381500"/>
            <a:ext cx="67310" cy="131445"/>
          </a:xfrm>
          <a:custGeom>
            <a:avLst/>
            <a:gdLst/>
            <a:ahLst/>
            <a:cxnLst/>
            <a:rect l="l" t="t" r="r" b="b"/>
            <a:pathLst>
              <a:path w="67310" h="131445">
                <a:moveTo>
                  <a:pt x="67056" y="13106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049523" y="3962400"/>
            <a:ext cx="90170" cy="79375"/>
          </a:xfrm>
          <a:custGeom>
            <a:avLst/>
            <a:gdLst/>
            <a:ahLst/>
            <a:cxnLst/>
            <a:rect l="l" t="t" r="r" b="b"/>
            <a:pathLst>
              <a:path w="90169" h="79375">
                <a:moveTo>
                  <a:pt x="0" y="79248"/>
                </a:moveTo>
                <a:lnTo>
                  <a:pt x="8991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801111" y="4041647"/>
            <a:ext cx="248920" cy="157480"/>
          </a:xfrm>
          <a:custGeom>
            <a:avLst/>
            <a:gdLst/>
            <a:ahLst/>
            <a:cxnLst/>
            <a:rect l="l" t="t" r="r" b="b"/>
            <a:pathLst>
              <a:path w="248919" h="157479">
                <a:moveTo>
                  <a:pt x="0" y="156971"/>
                </a:moveTo>
                <a:lnTo>
                  <a:pt x="24841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801111" y="4198620"/>
            <a:ext cx="113030" cy="182880"/>
          </a:xfrm>
          <a:custGeom>
            <a:avLst/>
            <a:gdLst/>
            <a:ahLst/>
            <a:cxnLst/>
            <a:rect l="l" t="t" r="r" b="b"/>
            <a:pathLst>
              <a:path w="113030" h="182879">
                <a:moveTo>
                  <a:pt x="0" y="0"/>
                </a:moveTo>
                <a:lnTo>
                  <a:pt x="112775" y="18287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732532" y="4303776"/>
            <a:ext cx="248920" cy="208915"/>
          </a:xfrm>
          <a:custGeom>
            <a:avLst/>
            <a:gdLst/>
            <a:ahLst/>
            <a:cxnLst/>
            <a:rect l="l" t="t" r="r" b="b"/>
            <a:pathLst>
              <a:path w="248919" h="208914">
                <a:moveTo>
                  <a:pt x="0" y="0"/>
                </a:moveTo>
                <a:lnTo>
                  <a:pt x="248412" y="20878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409188" y="4119371"/>
            <a:ext cx="45720" cy="158750"/>
          </a:xfrm>
          <a:custGeom>
            <a:avLst/>
            <a:gdLst/>
            <a:ahLst/>
            <a:cxnLst/>
            <a:rect l="l" t="t" r="r" b="b"/>
            <a:pathLst>
              <a:path w="45720" h="158750">
                <a:moveTo>
                  <a:pt x="0" y="0"/>
                </a:moveTo>
                <a:lnTo>
                  <a:pt x="45720" y="15849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049523" y="4041647"/>
            <a:ext cx="405765" cy="236220"/>
          </a:xfrm>
          <a:custGeom>
            <a:avLst/>
            <a:gdLst/>
            <a:ahLst/>
            <a:cxnLst/>
            <a:rect l="l" t="t" r="r" b="b"/>
            <a:pathLst>
              <a:path w="405764" h="236220">
                <a:moveTo>
                  <a:pt x="0" y="0"/>
                </a:moveTo>
                <a:lnTo>
                  <a:pt x="405384" y="23621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139439" y="3962400"/>
            <a:ext cx="269875" cy="157480"/>
          </a:xfrm>
          <a:custGeom>
            <a:avLst/>
            <a:gdLst/>
            <a:ahLst/>
            <a:cxnLst/>
            <a:rect l="l" t="t" r="r" b="b"/>
            <a:pathLst>
              <a:path w="269875" h="157479">
                <a:moveTo>
                  <a:pt x="0" y="0"/>
                </a:moveTo>
                <a:lnTo>
                  <a:pt x="269748" y="15697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049523" y="4277867"/>
            <a:ext cx="405765" cy="129539"/>
          </a:xfrm>
          <a:custGeom>
            <a:avLst/>
            <a:gdLst/>
            <a:ahLst/>
            <a:cxnLst/>
            <a:rect l="l" t="t" r="r" b="b"/>
            <a:pathLst>
              <a:path w="405764" h="129539">
                <a:moveTo>
                  <a:pt x="0" y="129539"/>
                </a:moveTo>
                <a:lnTo>
                  <a:pt x="4053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642616" y="4146803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59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8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59" y="51816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19" y="25908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642616" y="4146803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8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59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19" y="25908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59" y="51816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711195" y="4277867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22098" y="0"/>
                </a:moveTo>
                <a:lnTo>
                  <a:pt x="13501" y="2030"/>
                </a:lnTo>
                <a:lnTo>
                  <a:pt x="6476" y="7572"/>
                </a:lnTo>
                <a:lnTo>
                  <a:pt x="1738" y="15805"/>
                </a:lnTo>
                <a:lnTo>
                  <a:pt x="0" y="25907"/>
                </a:lnTo>
                <a:lnTo>
                  <a:pt x="1738" y="36010"/>
                </a:lnTo>
                <a:lnTo>
                  <a:pt x="6477" y="44243"/>
                </a:lnTo>
                <a:lnTo>
                  <a:pt x="13501" y="49785"/>
                </a:lnTo>
                <a:lnTo>
                  <a:pt x="22098" y="51815"/>
                </a:lnTo>
                <a:lnTo>
                  <a:pt x="30694" y="49785"/>
                </a:lnTo>
                <a:lnTo>
                  <a:pt x="37719" y="44243"/>
                </a:lnTo>
                <a:lnTo>
                  <a:pt x="42457" y="36010"/>
                </a:lnTo>
                <a:lnTo>
                  <a:pt x="44196" y="25907"/>
                </a:lnTo>
                <a:lnTo>
                  <a:pt x="42457" y="15805"/>
                </a:lnTo>
                <a:lnTo>
                  <a:pt x="37718" y="7572"/>
                </a:lnTo>
                <a:lnTo>
                  <a:pt x="30694" y="2030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711195" y="4277867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0" y="25907"/>
                </a:moveTo>
                <a:lnTo>
                  <a:pt x="1738" y="15805"/>
                </a:lnTo>
                <a:lnTo>
                  <a:pt x="6476" y="7572"/>
                </a:lnTo>
                <a:lnTo>
                  <a:pt x="13501" y="2030"/>
                </a:lnTo>
                <a:lnTo>
                  <a:pt x="22098" y="0"/>
                </a:lnTo>
                <a:lnTo>
                  <a:pt x="30694" y="2030"/>
                </a:lnTo>
                <a:lnTo>
                  <a:pt x="37718" y="7572"/>
                </a:lnTo>
                <a:lnTo>
                  <a:pt x="42457" y="15805"/>
                </a:lnTo>
                <a:lnTo>
                  <a:pt x="44196" y="25907"/>
                </a:lnTo>
                <a:lnTo>
                  <a:pt x="42457" y="36010"/>
                </a:lnTo>
                <a:lnTo>
                  <a:pt x="37719" y="44243"/>
                </a:lnTo>
                <a:lnTo>
                  <a:pt x="30694" y="49785"/>
                </a:lnTo>
                <a:lnTo>
                  <a:pt x="22098" y="51815"/>
                </a:lnTo>
                <a:lnTo>
                  <a:pt x="13501" y="49785"/>
                </a:lnTo>
                <a:lnTo>
                  <a:pt x="6477" y="44243"/>
                </a:lnTo>
                <a:lnTo>
                  <a:pt x="1738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2778251" y="4172711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60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7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60" y="51815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20" y="25907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778251" y="4172711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7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60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20" y="25907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60" y="51815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026664" y="4015740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22098" y="0"/>
                </a:moveTo>
                <a:lnTo>
                  <a:pt x="13501" y="2030"/>
                </a:lnTo>
                <a:lnTo>
                  <a:pt x="6476" y="7572"/>
                </a:lnTo>
                <a:lnTo>
                  <a:pt x="1738" y="15805"/>
                </a:lnTo>
                <a:lnTo>
                  <a:pt x="0" y="25908"/>
                </a:lnTo>
                <a:lnTo>
                  <a:pt x="1738" y="36010"/>
                </a:lnTo>
                <a:lnTo>
                  <a:pt x="6477" y="44243"/>
                </a:lnTo>
                <a:lnTo>
                  <a:pt x="13501" y="49785"/>
                </a:lnTo>
                <a:lnTo>
                  <a:pt x="22098" y="51816"/>
                </a:lnTo>
                <a:lnTo>
                  <a:pt x="30694" y="49785"/>
                </a:lnTo>
                <a:lnTo>
                  <a:pt x="37719" y="44243"/>
                </a:lnTo>
                <a:lnTo>
                  <a:pt x="42457" y="36010"/>
                </a:lnTo>
                <a:lnTo>
                  <a:pt x="44196" y="25908"/>
                </a:lnTo>
                <a:lnTo>
                  <a:pt x="42457" y="15805"/>
                </a:lnTo>
                <a:lnTo>
                  <a:pt x="37719" y="7572"/>
                </a:lnTo>
                <a:lnTo>
                  <a:pt x="30694" y="2030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026664" y="4015740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0" y="25908"/>
                </a:moveTo>
                <a:lnTo>
                  <a:pt x="1738" y="15805"/>
                </a:lnTo>
                <a:lnTo>
                  <a:pt x="6476" y="7572"/>
                </a:lnTo>
                <a:lnTo>
                  <a:pt x="13501" y="2030"/>
                </a:lnTo>
                <a:lnTo>
                  <a:pt x="22098" y="0"/>
                </a:lnTo>
                <a:lnTo>
                  <a:pt x="30694" y="2030"/>
                </a:lnTo>
                <a:lnTo>
                  <a:pt x="37718" y="7572"/>
                </a:lnTo>
                <a:lnTo>
                  <a:pt x="42457" y="15805"/>
                </a:lnTo>
                <a:lnTo>
                  <a:pt x="44196" y="25908"/>
                </a:lnTo>
                <a:lnTo>
                  <a:pt x="42457" y="36010"/>
                </a:lnTo>
                <a:lnTo>
                  <a:pt x="37719" y="44243"/>
                </a:lnTo>
                <a:lnTo>
                  <a:pt x="30694" y="49785"/>
                </a:lnTo>
                <a:lnTo>
                  <a:pt x="22098" y="51816"/>
                </a:lnTo>
                <a:lnTo>
                  <a:pt x="13501" y="49785"/>
                </a:lnTo>
                <a:lnTo>
                  <a:pt x="6477" y="44243"/>
                </a:lnTo>
                <a:lnTo>
                  <a:pt x="1738" y="36010"/>
                </a:lnTo>
                <a:lnTo>
                  <a:pt x="0" y="259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116579" y="3936491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59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7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59" y="51815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19" y="25907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116579" y="3936491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7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59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19" y="25907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59" y="51815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387852" y="4093464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22098" y="0"/>
                </a:moveTo>
                <a:lnTo>
                  <a:pt x="13501" y="2095"/>
                </a:lnTo>
                <a:lnTo>
                  <a:pt x="6477" y="7810"/>
                </a:lnTo>
                <a:lnTo>
                  <a:pt x="1738" y="16287"/>
                </a:lnTo>
                <a:lnTo>
                  <a:pt x="0" y="26669"/>
                </a:lnTo>
                <a:lnTo>
                  <a:pt x="1738" y="37052"/>
                </a:lnTo>
                <a:lnTo>
                  <a:pt x="6476" y="45529"/>
                </a:lnTo>
                <a:lnTo>
                  <a:pt x="13501" y="51244"/>
                </a:lnTo>
                <a:lnTo>
                  <a:pt x="22098" y="53340"/>
                </a:lnTo>
                <a:lnTo>
                  <a:pt x="30694" y="51244"/>
                </a:lnTo>
                <a:lnTo>
                  <a:pt x="37718" y="45529"/>
                </a:lnTo>
                <a:lnTo>
                  <a:pt x="42457" y="37052"/>
                </a:lnTo>
                <a:lnTo>
                  <a:pt x="44196" y="26669"/>
                </a:lnTo>
                <a:lnTo>
                  <a:pt x="42457" y="16287"/>
                </a:lnTo>
                <a:lnTo>
                  <a:pt x="37719" y="7810"/>
                </a:lnTo>
                <a:lnTo>
                  <a:pt x="30694" y="2095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387852" y="4093464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0" y="26669"/>
                </a:moveTo>
                <a:lnTo>
                  <a:pt x="1738" y="16287"/>
                </a:lnTo>
                <a:lnTo>
                  <a:pt x="6477" y="7810"/>
                </a:lnTo>
                <a:lnTo>
                  <a:pt x="13501" y="2095"/>
                </a:lnTo>
                <a:lnTo>
                  <a:pt x="22098" y="0"/>
                </a:lnTo>
                <a:lnTo>
                  <a:pt x="30694" y="2095"/>
                </a:lnTo>
                <a:lnTo>
                  <a:pt x="37719" y="7810"/>
                </a:lnTo>
                <a:lnTo>
                  <a:pt x="42457" y="16287"/>
                </a:lnTo>
                <a:lnTo>
                  <a:pt x="44196" y="26669"/>
                </a:lnTo>
                <a:lnTo>
                  <a:pt x="42457" y="37052"/>
                </a:lnTo>
                <a:lnTo>
                  <a:pt x="37718" y="45529"/>
                </a:lnTo>
                <a:lnTo>
                  <a:pt x="30694" y="51244"/>
                </a:lnTo>
                <a:lnTo>
                  <a:pt x="22098" y="53340"/>
                </a:lnTo>
                <a:lnTo>
                  <a:pt x="13501" y="51244"/>
                </a:lnTo>
                <a:lnTo>
                  <a:pt x="6476" y="45529"/>
                </a:lnTo>
                <a:lnTo>
                  <a:pt x="1738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432047" y="4250435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22860" y="0"/>
                </a:moveTo>
                <a:lnTo>
                  <a:pt x="13983" y="2095"/>
                </a:lnTo>
                <a:lnTo>
                  <a:pt x="6715" y="7810"/>
                </a:lnTo>
                <a:lnTo>
                  <a:pt x="1803" y="16287"/>
                </a:lnTo>
                <a:lnTo>
                  <a:pt x="0" y="26669"/>
                </a:lnTo>
                <a:lnTo>
                  <a:pt x="1803" y="37052"/>
                </a:lnTo>
                <a:lnTo>
                  <a:pt x="6715" y="45529"/>
                </a:lnTo>
                <a:lnTo>
                  <a:pt x="13983" y="51244"/>
                </a:lnTo>
                <a:lnTo>
                  <a:pt x="22860" y="53339"/>
                </a:lnTo>
                <a:lnTo>
                  <a:pt x="31736" y="51244"/>
                </a:lnTo>
                <a:lnTo>
                  <a:pt x="39004" y="45529"/>
                </a:lnTo>
                <a:lnTo>
                  <a:pt x="43916" y="37052"/>
                </a:lnTo>
                <a:lnTo>
                  <a:pt x="45719" y="26669"/>
                </a:lnTo>
                <a:lnTo>
                  <a:pt x="43916" y="16287"/>
                </a:lnTo>
                <a:lnTo>
                  <a:pt x="39004" y="7810"/>
                </a:lnTo>
                <a:lnTo>
                  <a:pt x="31736" y="2095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432047" y="4250435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0" y="26669"/>
                </a:moveTo>
                <a:lnTo>
                  <a:pt x="1803" y="16287"/>
                </a:lnTo>
                <a:lnTo>
                  <a:pt x="6715" y="7810"/>
                </a:lnTo>
                <a:lnTo>
                  <a:pt x="13983" y="2095"/>
                </a:lnTo>
                <a:lnTo>
                  <a:pt x="22860" y="0"/>
                </a:lnTo>
                <a:lnTo>
                  <a:pt x="31736" y="2095"/>
                </a:lnTo>
                <a:lnTo>
                  <a:pt x="39004" y="7810"/>
                </a:lnTo>
                <a:lnTo>
                  <a:pt x="43916" y="16287"/>
                </a:lnTo>
                <a:lnTo>
                  <a:pt x="45719" y="26669"/>
                </a:lnTo>
                <a:lnTo>
                  <a:pt x="43916" y="37052"/>
                </a:lnTo>
                <a:lnTo>
                  <a:pt x="39004" y="45529"/>
                </a:lnTo>
                <a:lnTo>
                  <a:pt x="31736" y="51244"/>
                </a:lnTo>
                <a:lnTo>
                  <a:pt x="22860" y="53339"/>
                </a:lnTo>
                <a:lnTo>
                  <a:pt x="13983" y="51244"/>
                </a:lnTo>
                <a:lnTo>
                  <a:pt x="6715" y="45529"/>
                </a:lnTo>
                <a:lnTo>
                  <a:pt x="1803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891027" y="4355591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60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7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60" y="51815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20" y="25907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891027" y="4355591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7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60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20" y="25907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60" y="51815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958083" y="4486655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22860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8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60" y="51816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20" y="25908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958083" y="4486655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0" y="25908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60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20" y="25908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60" y="51816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026664" y="4381500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22098" y="0"/>
                </a:moveTo>
                <a:lnTo>
                  <a:pt x="13501" y="2095"/>
                </a:lnTo>
                <a:lnTo>
                  <a:pt x="6476" y="7810"/>
                </a:lnTo>
                <a:lnTo>
                  <a:pt x="1738" y="16287"/>
                </a:lnTo>
                <a:lnTo>
                  <a:pt x="0" y="26669"/>
                </a:lnTo>
                <a:lnTo>
                  <a:pt x="1738" y="37052"/>
                </a:lnTo>
                <a:lnTo>
                  <a:pt x="6477" y="45529"/>
                </a:lnTo>
                <a:lnTo>
                  <a:pt x="13501" y="51244"/>
                </a:lnTo>
                <a:lnTo>
                  <a:pt x="22098" y="53339"/>
                </a:lnTo>
                <a:lnTo>
                  <a:pt x="30694" y="51244"/>
                </a:lnTo>
                <a:lnTo>
                  <a:pt x="37718" y="45529"/>
                </a:lnTo>
                <a:lnTo>
                  <a:pt x="42457" y="37052"/>
                </a:lnTo>
                <a:lnTo>
                  <a:pt x="44196" y="26669"/>
                </a:lnTo>
                <a:lnTo>
                  <a:pt x="42457" y="16287"/>
                </a:lnTo>
                <a:lnTo>
                  <a:pt x="37719" y="7810"/>
                </a:lnTo>
                <a:lnTo>
                  <a:pt x="30694" y="2095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026664" y="4381500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0" y="26669"/>
                </a:moveTo>
                <a:lnTo>
                  <a:pt x="1738" y="16287"/>
                </a:lnTo>
                <a:lnTo>
                  <a:pt x="6476" y="7810"/>
                </a:lnTo>
                <a:lnTo>
                  <a:pt x="13501" y="2095"/>
                </a:lnTo>
                <a:lnTo>
                  <a:pt x="22098" y="0"/>
                </a:lnTo>
                <a:lnTo>
                  <a:pt x="30694" y="2095"/>
                </a:lnTo>
                <a:lnTo>
                  <a:pt x="37718" y="7810"/>
                </a:lnTo>
                <a:lnTo>
                  <a:pt x="42457" y="16287"/>
                </a:lnTo>
                <a:lnTo>
                  <a:pt x="44196" y="26669"/>
                </a:lnTo>
                <a:lnTo>
                  <a:pt x="42457" y="37052"/>
                </a:lnTo>
                <a:lnTo>
                  <a:pt x="37719" y="45529"/>
                </a:lnTo>
                <a:lnTo>
                  <a:pt x="30694" y="51244"/>
                </a:lnTo>
                <a:lnTo>
                  <a:pt x="22098" y="53339"/>
                </a:lnTo>
                <a:lnTo>
                  <a:pt x="13501" y="51244"/>
                </a:lnTo>
                <a:lnTo>
                  <a:pt x="6477" y="45529"/>
                </a:lnTo>
                <a:lnTo>
                  <a:pt x="1738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519172" y="3806952"/>
            <a:ext cx="1085215" cy="862965"/>
          </a:xfrm>
          <a:custGeom>
            <a:avLst/>
            <a:gdLst/>
            <a:ahLst/>
            <a:cxnLst/>
            <a:rect l="l" t="t" r="r" b="b"/>
            <a:pathLst>
              <a:path w="1085214" h="862964">
                <a:moveTo>
                  <a:pt x="0" y="431292"/>
                </a:moveTo>
                <a:lnTo>
                  <a:pt x="2484" y="389746"/>
                </a:lnTo>
                <a:lnTo>
                  <a:pt x="9784" y="349321"/>
                </a:lnTo>
                <a:lnTo>
                  <a:pt x="21673" y="310194"/>
                </a:lnTo>
                <a:lnTo>
                  <a:pt x="37924" y="272549"/>
                </a:lnTo>
                <a:lnTo>
                  <a:pt x="58309" y="236564"/>
                </a:lnTo>
                <a:lnTo>
                  <a:pt x="82600" y="202420"/>
                </a:lnTo>
                <a:lnTo>
                  <a:pt x="110570" y="170298"/>
                </a:lnTo>
                <a:lnTo>
                  <a:pt x="141991" y="140378"/>
                </a:lnTo>
                <a:lnTo>
                  <a:pt x="176635" y="112842"/>
                </a:lnTo>
                <a:lnTo>
                  <a:pt x="214276" y="87869"/>
                </a:lnTo>
                <a:lnTo>
                  <a:pt x="254686" y="65640"/>
                </a:lnTo>
                <a:lnTo>
                  <a:pt x="297636" y="46335"/>
                </a:lnTo>
                <a:lnTo>
                  <a:pt x="342901" y="30136"/>
                </a:lnTo>
                <a:lnTo>
                  <a:pt x="390251" y="17222"/>
                </a:lnTo>
                <a:lnTo>
                  <a:pt x="439460" y="7774"/>
                </a:lnTo>
                <a:lnTo>
                  <a:pt x="490300" y="1973"/>
                </a:lnTo>
                <a:lnTo>
                  <a:pt x="542544" y="0"/>
                </a:lnTo>
                <a:lnTo>
                  <a:pt x="594787" y="1973"/>
                </a:lnTo>
                <a:lnTo>
                  <a:pt x="645627" y="7774"/>
                </a:lnTo>
                <a:lnTo>
                  <a:pt x="694836" y="17222"/>
                </a:lnTo>
                <a:lnTo>
                  <a:pt x="742186" y="30136"/>
                </a:lnTo>
                <a:lnTo>
                  <a:pt x="787451" y="46335"/>
                </a:lnTo>
                <a:lnTo>
                  <a:pt x="830401" y="65640"/>
                </a:lnTo>
                <a:lnTo>
                  <a:pt x="870811" y="87869"/>
                </a:lnTo>
                <a:lnTo>
                  <a:pt x="908452" y="112842"/>
                </a:lnTo>
                <a:lnTo>
                  <a:pt x="943096" y="140378"/>
                </a:lnTo>
                <a:lnTo>
                  <a:pt x="974517" y="170298"/>
                </a:lnTo>
                <a:lnTo>
                  <a:pt x="1002487" y="202420"/>
                </a:lnTo>
                <a:lnTo>
                  <a:pt x="1026778" y="236564"/>
                </a:lnTo>
                <a:lnTo>
                  <a:pt x="1047163" y="272549"/>
                </a:lnTo>
                <a:lnTo>
                  <a:pt x="1063414" y="310194"/>
                </a:lnTo>
                <a:lnTo>
                  <a:pt x="1075303" y="349321"/>
                </a:lnTo>
                <a:lnTo>
                  <a:pt x="1082603" y="389746"/>
                </a:lnTo>
                <a:lnTo>
                  <a:pt x="1085088" y="431292"/>
                </a:lnTo>
                <a:lnTo>
                  <a:pt x="1082603" y="472837"/>
                </a:lnTo>
                <a:lnTo>
                  <a:pt x="1075303" y="513262"/>
                </a:lnTo>
                <a:lnTo>
                  <a:pt x="1063414" y="552389"/>
                </a:lnTo>
                <a:lnTo>
                  <a:pt x="1047163" y="590034"/>
                </a:lnTo>
                <a:lnTo>
                  <a:pt x="1026778" y="626019"/>
                </a:lnTo>
                <a:lnTo>
                  <a:pt x="1002487" y="660163"/>
                </a:lnTo>
                <a:lnTo>
                  <a:pt x="974517" y="692285"/>
                </a:lnTo>
                <a:lnTo>
                  <a:pt x="943096" y="722205"/>
                </a:lnTo>
                <a:lnTo>
                  <a:pt x="908452" y="749741"/>
                </a:lnTo>
                <a:lnTo>
                  <a:pt x="870811" y="774714"/>
                </a:lnTo>
                <a:lnTo>
                  <a:pt x="830401" y="796943"/>
                </a:lnTo>
                <a:lnTo>
                  <a:pt x="787451" y="816248"/>
                </a:lnTo>
                <a:lnTo>
                  <a:pt x="742186" y="832447"/>
                </a:lnTo>
                <a:lnTo>
                  <a:pt x="694836" y="845361"/>
                </a:lnTo>
                <a:lnTo>
                  <a:pt x="645627" y="854809"/>
                </a:lnTo>
                <a:lnTo>
                  <a:pt x="594787" y="860610"/>
                </a:lnTo>
                <a:lnTo>
                  <a:pt x="542544" y="862584"/>
                </a:lnTo>
                <a:lnTo>
                  <a:pt x="490300" y="860610"/>
                </a:lnTo>
                <a:lnTo>
                  <a:pt x="439460" y="854809"/>
                </a:lnTo>
                <a:lnTo>
                  <a:pt x="390251" y="845361"/>
                </a:lnTo>
                <a:lnTo>
                  <a:pt x="342901" y="832447"/>
                </a:lnTo>
                <a:lnTo>
                  <a:pt x="297636" y="816248"/>
                </a:lnTo>
                <a:lnTo>
                  <a:pt x="254686" y="796943"/>
                </a:lnTo>
                <a:lnTo>
                  <a:pt x="214276" y="774714"/>
                </a:lnTo>
                <a:lnTo>
                  <a:pt x="176635" y="749741"/>
                </a:lnTo>
                <a:lnTo>
                  <a:pt x="141991" y="722205"/>
                </a:lnTo>
                <a:lnTo>
                  <a:pt x="110570" y="692285"/>
                </a:lnTo>
                <a:lnTo>
                  <a:pt x="82600" y="660163"/>
                </a:lnTo>
                <a:lnTo>
                  <a:pt x="58309" y="626019"/>
                </a:lnTo>
                <a:lnTo>
                  <a:pt x="37924" y="590034"/>
                </a:lnTo>
                <a:lnTo>
                  <a:pt x="21673" y="552389"/>
                </a:lnTo>
                <a:lnTo>
                  <a:pt x="9784" y="513262"/>
                </a:lnTo>
                <a:lnTo>
                  <a:pt x="2484" y="472837"/>
                </a:lnTo>
                <a:lnTo>
                  <a:pt x="0" y="431292"/>
                </a:lnTo>
                <a:close/>
              </a:path>
            </a:pathLst>
          </a:custGeom>
          <a:ln w="1219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249390" y="51191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781" y="1747"/>
                </a:moveTo>
                <a:lnTo>
                  <a:pt x="3781" y="2625"/>
                </a:lnTo>
                <a:lnTo>
                  <a:pt x="4726" y="3495"/>
                </a:lnTo>
                <a:lnTo>
                  <a:pt x="4726" y="5242"/>
                </a:lnTo>
                <a:lnTo>
                  <a:pt x="5672" y="5242"/>
                </a:lnTo>
                <a:lnTo>
                  <a:pt x="5672" y="3495"/>
                </a:lnTo>
                <a:lnTo>
                  <a:pt x="3781" y="1747"/>
                </a:lnTo>
                <a:close/>
              </a:path>
              <a:path w="5714" h="5714">
                <a:moveTo>
                  <a:pt x="1890" y="0"/>
                </a:moveTo>
                <a:lnTo>
                  <a:pt x="0" y="0"/>
                </a:lnTo>
                <a:lnTo>
                  <a:pt x="945" y="869"/>
                </a:lnTo>
                <a:lnTo>
                  <a:pt x="1890" y="869"/>
                </a:lnTo>
                <a:lnTo>
                  <a:pt x="2836" y="1747"/>
                </a:lnTo>
                <a:lnTo>
                  <a:pt x="3781" y="1747"/>
                </a:lnTo>
                <a:lnTo>
                  <a:pt x="1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254117" y="5124363"/>
            <a:ext cx="1270" cy="30480"/>
          </a:xfrm>
          <a:custGeom>
            <a:avLst/>
            <a:gdLst/>
            <a:ahLst/>
            <a:cxnLst/>
            <a:rect l="l" t="t" r="r" b="b"/>
            <a:pathLst>
              <a:path w="1270" h="30479">
                <a:moveTo>
                  <a:pt x="0" y="30106"/>
                </a:moveTo>
                <a:lnTo>
                  <a:pt x="945" y="30106"/>
                </a:lnTo>
                <a:lnTo>
                  <a:pt x="945" y="0"/>
                </a:lnTo>
                <a:lnTo>
                  <a:pt x="0" y="0"/>
                </a:lnTo>
                <a:lnTo>
                  <a:pt x="0" y="3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250336" y="5204879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891" y="4375"/>
                </a:moveTo>
                <a:lnTo>
                  <a:pt x="945" y="4375"/>
                </a:lnTo>
                <a:lnTo>
                  <a:pt x="0" y="5251"/>
                </a:lnTo>
                <a:lnTo>
                  <a:pt x="945" y="5251"/>
                </a:lnTo>
                <a:lnTo>
                  <a:pt x="1891" y="4375"/>
                </a:lnTo>
                <a:close/>
              </a:path>
              <a:path w="5079" h="5714">
                <a:moveTo>
                  <a:pt x="2836" y="3500"/>
                </a:moveTo>
                <a:lnTo>
                  <a:pt x="2363" y="3938"/>
                </a:lnTo>
                <a:lnTo>
                  <a:pt x="2836" y="3501"/>
                </a:lnTo>
                <a:close/>
              </a:path>
              <a:path w="5079" h="5714">
                <a:moveTo>
                  <a:pt x="4726" y="0"/>
                </a:moveTo>
                <a:lnTo>
                  <a:pt x="3781" y="0"/>
                </a:lnTo>
                <a:lnTo>
                  <a:pt x="3781" y="1750"/>
                </a:lnTo>
                <a:lnTo>
                  <a:pt x="2836" y="2625"/>
                </a:lnTo>
                <a:lnTo>
                  <a:pt x="2836" y="3500"/>
                </a:lnTo>
                <a:lnTo>
                  <a:pt x="3781" y="2625"/>
                </a:lnTo>
                <a:lnTo>
                  <a:pt x="4726" y="2625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2823972" y="5204879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3781" y="4375"/>
                </a:moveTo>
                <a:lnTo>
                  <a:pt x="2835" y="4375"/>
                </a:lnTo>
                <a:lnTo>
                  <a:pt x="3781" y="5251"/>
                </a:lnTo>
                <a:lnTo>
                  <a:pt x="4726" y="5251"/>
                </a:lnTo>
                <a:lnTo>
                  <a:pt x="3781" y="4375"/>
                </a:lnTo>
                <a:close/>
              </a:path>
              <a:path w="5080" h="5714">
                <a:moveTo>
                  <a:pt x="945" y="2625"/>
                </a:moveTo>
                <a:lnTo>
                  <a:pt x="2835" y="4375"/>
                </a:lnTo>
                <a:lnTo>
                  <a:pt x="945" y="2625"/>
                </a:lnTo>
                <a:close/>
              </a:path>
              <a:path w="5080" h="5714">
                <a:moveTo>
                  <a:pt x="0" y="0"/>
                </a:moveTo>
                <a:lnTo>
                  <a:pt x="0" y="2625"/>
                </a:lnTo>
                <a:lnTo>
                  <a:pt x="945" y="2625"/>
                </a:lnTo>
                <a:lnTo>
                  <a:pt x="945" y="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2823972" y="51191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890" y="1747"/>
                </a:moveTo>
                <a:lnTo>
                  <a:pt x="0" y="3495"/>
                </a:lnTo>
                <a:lnTo>
                  <a:pt x="0" y="5242"/>
                </a:lnTo>
                <a:lnTo>
                  <a:pt x="945" y="4373"/>
                </a:lnTo>
                <a:lnTo>
                  <a:pt x="945" y="2625"/>
                </a:lnTo>
                <a:lnTo>
                  <a:pt x="1890" y="1747"/>
                </a:lnTo>
                <a:close/>
              </a:path>
              <a:path w="5714" h="5714">
                <a:moveTo>
                  <a:pt x="5672" y="0"/>
                </a:moveTo>
                <a:lnTo>
                  <a:pt x="3781" y="0"/>
                </a:lnTo>
                <a:lnTo>
                  <a:pt x="1890" y="1747"/>
                </a:lnTo>
                <a:lnTo>
                  <a:pt x="2836" y="1747"/>
                </a:lnTo>
                <a:lnTo>
                  <a:pt x="3781" y="869"/>
                </a:lnTo>
                <a:lnTo>
                  <a:pt x="4726" y="869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823972" y="5157624"/>
            <a:ext cx="431165" cy="91440"/>
          </a:xfrm>
          <a:custGeom>
            <a:avLst/>
            <a:gdLst/>
            <a:ahLst/>
            <a:cxnLst/>
            <a:rect l="l" t="t" r="r" b="b"/>
            <a:pathLst>
              <a:path w="431164" h="91439">
                <a:moveTo>
                  <a:pt x="427309" y="90139"/>
                </a:moveTo>
                <a:lnTo>
                  <a:pt x="3781" y="90139"/>
                </a:lnTo>
                <a:lnTo>
                  <a:pt x="4726" y="91014"/>
                </a:lnTo>
                <a:lnTo>
                  <a:pt x="426364" y="91014"/>
                </a:lnTo>
                <a:lnTo>
                  <a:pt x="427309" y="90139"/>
                </a:lnTo>
                <a:close/>
              </a:path>
              <a:path w="431164" h="91439">
                <a:moveTo>
                  <a:pt x="428254" y="869"/>
                </a:moveTo>
                <a:lnTo>
                  <a:pt x="2836" y="869"/>
                </a:lnTo>
                <a:lnTo>
                  <a:pt x="945" y="2625"/>
                </a:lnTo>
                <a:lnTo>
                  <a:pt x="945" y="3496"/>
                </a:lnTo>
                <a:lnTo>
                  <a:pt x="0" y="4371"/>
                </a:lnTo>
                <a:lnTo>
                  <a:pt x="0" y="86638"/>
                </a:lnTo>
                <a:lnTo>
                  <a:pt x="945" y="87513"/>
                </a:lnTo>
                <a:lnTo>
                  <a:pt x="945" y="88389"/>
                </a:lnTo>
                <a:lnTo>
                  <a:pt x="2836" y="90139"/>
                </a:lnTo>
                <a:lnTo>
                  <a:pt x="428254" y="90139"/>
                </a:lnTo>
                <a:lnTo>
                  <a:pt x="430145" y="88389"/>
                </a:lnTo>
                <a:lnTo>
                  <a:pt x="430145" y="87513"/>
                </a:lnTo>
                <a:lnTo>
                  <a:pt x="431090" y="86638"/>
                </a:lnTo>
                <a:lnTo>
                  <a:pt x="431090" y="4371"/>
                </a:lnTo>
                <a:lnTo>
                  <a:pt x="430145" y="3496"/>
                </a:lnTo>
                <a:lnTo>
                  <a:pt x="430145" y="2625"/>
                </a:lnTo>
                <a:lnTo>
                  <a:pt x="428254" y="869"/>
                </a:lnTo>
                <a:close/>
              </a:path>
              <a:path w="431164" h="91439">
                <a:moveTo>
                  <a:pt x="426364" y="0"/>
                </a:moveTo>
                <a:lnTo>
                  <a:pt x="4726" y="0"/>
                </a:lnTo>
                <a:lnTo>
                  <a:pt x="3781" y="869"/>
                </a:lnTo>
                <a:lnTo>
                  <a:pt x="427309" y="869"/>
                </a:lnTo>
                <a:lnTo>
                  <a:pt x="42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250336" y="5157624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2836" y="1750"/>
                </a:moveTo>
                <a:lnTo>
                  <a:pt x="2836" y="2625"/>
                </a:lnTo>
                <a:lnTo>
                  <a:pt x="3781" y="3496"/>
                </a:lnTo>
                <a:lnTo>
                  <a:pt x="3781" y="5247"/>
                </a:lnTo>
                <a:lnTo>
                  <a:pt x="4726" y="5247"/>
                </a:lnTo>
                <a:lnTo>
                  <a:pt x="4726" y="2625"/>
                </a:lnTo>
                <a:lnTo>
                  <a:pt x="3781" y="2625"/>
                </a:lnTo>
                <a:lnTo>
                  <a:pt x="2836" y="1750"/>
                </a:lnTo>
                <a:close/>
              </a:path>
              <a:path w="5079" h="5714">
                <a:moveTo>
                  <a:pt x="1890" y="869"/>
                </a:moveTo>
                <a:lnTo>
                  <a:pt x="2836" y="1750"/>
                </a:lnTo>
                <a:lnTo>
                  <a:pt x="1890" y="869"/>
                </a:lnTo>
                <a:close/>
              </a:path>
              <a:path w="5079" h="5714">
                <a:moveTo>
                  <a:pt x="945" y="0"/>
                </a:moveTo>
                <a:lnTo>
                  <a:pt x="0" y="0"/>
                </a:lnTo>
                <a:lnTo>
                  <a:pt x="945" y="869"/>
                </a:lnTo>
                <a:lnTo>
                  <a:pt x="1884" y="869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254117" y="5232754"/>
            <a:ext cx="1270" cy="10160"/>
          </a:xfrm>
          <a:custGeom>
            <a:avLst/>
            <a:gdLst/>
            <a:ahLst/>
            <a:cxnLst/>
            <a:rect l="l" t="t" r="r" b="b"/>
            <a:pathLst>
              <a:path w="1270" h="10160">
                <a:moveTo>
                  <a:pt x="0" y="9758"/>
                </a:moveTo>
                <a:lnTo>
                  <a:pt x="945" y="9758"/>
                </a:lnTo>
                <a:lnTo>
                  <a:pt x="945" y="0"/>
                </a:lnTo>
                <a:lnTo>
                  <a:pt x="0" y="0"/>
                </a:lnTo>
                <a:lnTo>
                  <a:pt x="0" y="9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249390" y="5242512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781" y="4375"/>
                </a:moveTo>
                <a:lnTo>
                  <a:pt x="2836" y="4375"/>
                </a:lnTo>
                <a:lnTo>
                  <a:pt x="1890" y="5251"/>
                </a:lnTo>
                <a:lnTo>
                  <a:pt x="0" y="5251"/>
                </a:lnTo>
                <a:lnTo>
                  <a:pt x="0" y="6126"/>
                </a:lnTo>
                <a:lnTo>
                  <a:pt x="1890" y="6126"/>
                </a:lnTo>
                <a:lnTo>
                  <a:pt x="3781" y="4375"/>
                </a:lnTo>
                <a:close/>
              </a:path>
              <a:path w="5714" h="6350">
                <a:moveTo>
                  <a:pt x="3781" y="4375"/>
                </a:moveTo>
                <a:close/>
              </a:path>
              <a:path w="5714" h="6350">
                <a:moveTo>
                  <a:pt x="5672" y="0"/>
                </a:moveTo>
                <a:lnTo>
                  <a:pt x="4726" y="0"/>
                </a:lnTo>
                <a:lnTo>
                  <a:pt x="4726" y="2625"/>
                </a:lnTo>
                <a:lnTo>
                  <a:pt x="3781" y="3500"/>
                </a:lnTo>
                <a:lnTo>
                  <a:pt x="3781" y="4375"/>
                </a:lnTo>
                <a:lnTo>
                  <a:pt x="5672" y="2625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829644" y="5248201"/>
            <a:ext cx="420370" cy="0"/>
          </a:xfrm>
          <a:custGeom>
            <a:avLst/>
            <a:gdLst/>
            <a:ahLst/>
            <a:cxnLst/>
            <a:rect l="l" t="t" r="r" b="b"/>
            <a:pathLst>
              <a:path w="420369">
                <a:moveTo>
                  <a:pt x="0" y="0"/>
                </a:moveTo>
                <a:lnTo>
                  <a:pt x="419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2823972" y="5242512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836" y="4375"/>
                </a:moveTo>
                <a:lnTo>
                  <a:pt x="1890" y="4375"/>
                </a:lnTo>
                <a:lnTo>
                  <a:pt x="3781" y="6126"/>
                </a:lnTo>
                <a:lnTo>
                  <a:pt x="5672" y="6126"/>
                </a:lnTo>
                <a:lnTo>
                  <a:pt x="5672" y="5251"/>
                </a:lnTo>
                <a:lnTo>
                  <a:pt x="3781" y="5251"/>
                </a:lnTo>
                <a:lnTo>
                  <a:pt x="2836" y="4375"/>
                </a:lnTo>
                <a:close/>
              </a:path>
              <a:path w="5714" h="6350">
                <a:moveTo>
                  <a:pt x="945" y="3500"/>
                </a:moveTo>
                <a:lnTo>
                  <a:pt x="1890" y="4375"/>
                </a:lnTo>
                <a:lnTo>
                  <a:pt x="945" y="3500"/>
                </a:lnTo>
                <a:close/>
              </a:path>
              <a:path w="5714" h="6350">
                <a:moveTo>
                  <a:pt x="0" y="0"/>
                </a:moveTo>
                <a:lnTo>
                  <a:pt x="0" y="2625"/>
                </a:lnTo>
                <a:lnTo>
                  <a:pt x="945" y="3500"/>
                </a:lnTo>
                <a:lnTo>
                  <a:pt x="945" y="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2823972" y="5157624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945" y="2625"/>
                </a:moveTo>
                <a:lnTo>
                  <a:pt x="0" y="2625"/>
                </a:lnTo>
                <a:lnTo>
                  <a:pt x="0" y="5247"/>
                </a:lnTo>
                <a:lnTo>
                  <a:pt x="945" y="4371"/>
                </a:lnTo>
                <a:lnTo>
                  <a:pt x="945" y="2625"/>
                </a:lnTo>
                <a:close/>
              </a:path>
              <a:path w="5080" h="5714">
                <a:moveTo>
                  <a:pt x="4726" y="0"/>
                </a:moveTo>
                <a:lnTo>
                  <a:pt x="3781" y="0"/>
                </a:lnTo>
                <a:lnTo>
                  <a:pt x="2842" y="869"/>
                </a:lnTo>
                <a:lnTo>
                  <a:pt x="3781" y="869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2826848" y="5236424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33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2824917" y="523458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2824490" y="523336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05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2823972" y="5193612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>
                <a:moveTo>
                  <a:pt x="0" y="0"/>
                </a:moveTo>
                <a:lnTo>
                  <a:pt x="431090" y="0"/>
                </a:lnTo>
              </a:path>
            </a:pathLst>
          </a:custGeom>
          <a:ln w="782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2829644" y="5149309"/>
            <a:ext cx="420370" cy="0"/>
          </a:xfrm>
          <a:custGeom>
            <a:avLst/>
            <a:gdLst/>
            <a:ahLst/>
            <a:cxnLst/>
            <a:rect l="l" t="t" r="r" b="b"/>
            <a:pathLst>
              <a:path w="420369">
                <a:moveTo>
                  <a:pt x="0" y="0"/>
                </a:moveTo>
                <a:lnTo>
                  <a:pt x="419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3249390" y="51488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836" y="878"/>
                </a:moveTo>
                <a:lnTo>
                  <a:pt x="1890" y="878"/>
                </a:lnTo>
                <a:lnTo>
                  <a:pt x="4726" y="3503"/>
                </a:lnTo>
                <a:lnTo>
                  <a:pt x="4726" y="5251"/>
                </a:lnTo>
                <a:lnTo>
                  <a:pt x="5672" y="5251"/>
                </a:lnTo>
                <a:lnTo>
                  <a:pt x="5672" y="3503"/>
                </a:lnTo>
                <a:lnTo>
                  <a:pt x="2836" y="878"/>
                </a:lnTo>
                <a:close/>
              </a:path>
              <a:path w="5714" h="5714">
                <a:moveTo>
                  <a:pt x="945" y="0"/>
                </a:moveTo>
                <a:lnTo>
                  <a:pt x="0" y="0"/>
                </a:lnTo>
                <a:lnTo>
                  <a:pt x="0" y="878"/>
                </a:lnTo>
                <a:lnTo>
                  <a:pt x="1890" y="878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254117" y="5154119"/>
            <a:ext cx="1270" cy="78105"/>
          </a:xfrm>
          <a:custGeom>
            <a:avLst/>
            <a:gdLst/>
            <a:ahLst/>
            <a:cxnLst/>
            <a:rect l="l" t="t" r="r" b="b"/>
            <a:pathLst>
              <a:path w="1270" h="78104">
                <a:moveTo>
                  <a:pt x="0" y="77890"/>
                </a:moveTo>
                <a:lnTo>
                  <a:pt x="945" y="77890"/>
                </a:lnTo>
                <a:lnTo>
                  <a:pt x="945" y="0"/>
                </a:lnTo>
                <a:lnTo>
                  <a:pt x="0" y="0"/>
                </a:lnTo>
                <a:lnTo>
                  <a:pt x="0" y="77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250336" y="523201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890" y="4375"/>
                </a:moveTo>
                <a:lnTo>
                  <a:pt x="945" y="4375"/>
                </a:lnTo>
                <a:lnTo>
                  <a:pt x="0" y="5251"/>
                </a:lnTo>
                <a:lnTo>
                  <a:pt x="945" y="5251"/>
                </a:lnTo>
                <a:lnTo>
                  <a:pt x="1890" y="4375"/>
                </a:lnTo>
                <a:close/>
              </a:path>
              <a:path w="5079" h="5714">
                <a:moveTo>
                  <a:pt x="4726" y="0"/>
                </a:moveTo>
                <a:lnTo>
                  <a:pt x="3781" y="0"/>
                </a:lnTo>
                <a:lnTo>
                  <a:pt x="3781" y="1751"/>
                </a:lnTo>
                <a:lnTo>
                  <a:pt x="2836" y="2625"/>
                </a:lnTo>
                <a:lnTo>
                  <a:pt x="2836" y="3501"/>
                </a:lnTo>
                <a:lnTo>
                  <a:pt x="1890" y="4375"/>
                </a:lnTo>
                <a:lnTo>
                  <a:pt x="2836" y="4375"/>
                </a:lnTo>
                <a:lnTo>
                  <a:pt x="4726" y="2625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823972" y="5232010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4">
                <a:moveTo>
                  <a:pt x="3781" y="4375"/>
                </a:moveTo>
                <a:lnTo>
                  <a:pt x="2836" y="4375"/>
                </a:lnTo>
                <a:lnTo>
                  <a:pt x="3781" y="5251"/>
                </a:lnTo>
                <a:lnTo>
                  <a:pt x="4726" y="5251"/>
                </a:lnTo>
                <a:lnTo>
                  <a:pt x="3781" y="4375"/>
                </a:lnTo>
                <a:close/>
              </a:path>
              <a:path w="5080" h="5714">
                <a:moveTo>
                  <a:pt x="0" y="0"/>
                </a:moveTo>
                <a:lnTo>
                  <a:pt x="0" y="2625"/>
                </a:lnTo>
                <a:lnTo>
                  <a:pt x="1890" y="4375"/>
                </a:lnTo>
                <a:lnTo>
                  <a:pt x="2836" y="4375"/>
                </a:lnTo>
                <a:lnTo>
                  <a:pt x="945" y="2625"/>
                </a:lnTo>
                <a:lnTo>
                  <a:pt x="945" y="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2823972" y="51488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945" y="2628"/>
                </a:moveTo>
                <a:lnTo>
                  <a:pt x="0" y="3503"/>
                </a:lnTo>
                <a:lnTo>
                  <a:pt x="0" y="5251"/>
                </a:lnTo>
                <a:lnTo>
                  <a:pt x="945" y="5251"/>
                </a:lnTo>
                <a:lnTo>
                  <a:pt x="945" y="2628"/>
                </a:lnTo>
                <a:close/>
              </a:path>
              <a:path w="5714" h="5714">
                <a:moveTo>
                  <a:pt x="3781" y="878"/>
                </a:moveTo>
                <a:lnTo>
                  <a:pt x="2836" y="878"/>
                </a:lnTo>
                <a:lnTo>
                  <a:pt x="948" y="2625"/>
                </a:lnTo>
                <a:lnTo>
                  <a:pt x="1890" y="2625"/>
                </a:lnTo>
                <a:lnTo>
                  <a:pt x="3781" y="878"/>
                </a:lnTo>
                <a:close/>
              </a:path>
              <a:path w="5714" h="5714">
                <a:moveTo>
                  <a:pt x="5672" y="0"/>
                </a:moveTo>
                <a:lnTo>
                  <a:pt x="4726" y="0"/>
                </a:lnTo>
                <a:lnTo>
                  <a:pt x="3781" y="878"/>
                </a:lnTo>
                <a:lnTo>
                  <a:pt x="5672" y="878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2840043" y="5153242"/>
            <a:ext cx="304800" cy="66040"/>
          </a:xfrm>
          <a:custGeom>
            <a:avLst/>
            <a:gdLst/>
            <a:ahLst/>
            <a:cxnLst/>
            <a:rect l="l" t="t" r="r" b="b"/>
            <a:pathLst>
              <a:path w="304800" h="66039">
                <a:moveTo>
                  <a:pt x="303465" y="4382"/>
                </a:moveTo>
                <a:lnTo>
                  <a:pt x="945" y="4382"/>
                </a:lnTo>
                <a:lnTo>
                  <a:pt x="945" y="5251"/>
                </a:lnTo>
                <a:lnTo>
                  <a:pt x="0" y="6129"/>
                </a:lnTo>
                <a:lnTo>
                  <a:pt x="0" y="63889"/>
                </a:lnTo>
                <a:lnTo>
                  <a:pt x="945" y="63889"/>
                </a:lnTo>
                <a:lnTo>
                  <a:pt x="945" y="65641"/>
                </a:lnTo>
                <a:lnTo>
                  <a:pt x="303465" y="65641"/>
                </a:lnTo>
                <a:lnTo>
                  <a:pt x="303465" y="64765"/>
                </a:lnTo>
                <a:lnTo>
                  <a:pt x="304410" y="64765"/>
                </a:lnTo>
                <a:lnTo>
                  <a:pt x="304410" y="5251"/>
                </a:lnTo>
                <a:lnTo>
                  <a:pt x="303465" y="5251"/>
                </a:lnTo>
                <a:lnTo>
                  <a:pt x="303465" y="4382"/>
                </a:lnTo>
                <a:close/>
              </a:path>
              <a:path w="304800" h="66039">
                <a:moveTo>
                  <a:pt x="19852" y="0"/>
                </a:moveTo>
                <a:lnTo>
                  <a:pt x="3781" y="0"/>
                </a:lnTo>
                <a:lnTo>
                  <a:pt x="2836" y="878"/>
                </a:lnTo>
                <a:lnTo>
                  <a:pt x="1890" y="4382"/>
                </a:lnTo>
                <a:lnTo>
                  <a:pt x="20798" y="4382"/>
                </a:lnTo>
                <a:lnTo>
                  <a:pt x="19852" y="878"/>
                </a:lnTo>
                <a:lnTo>
                  <a:pt x="19852" y="0"/>
                </a:lnTo>
                <a:close/>
              </a:path>
              <a:path w="304800" h="66039">
                <a:moveTo>
                  <a:pt x="39705" y="0"/>
                </a:moveTo>
                <a:lnTo>
                  <a:pt x="23634" y="0"/>
                </a:lnTo>
                <a:lnTo>
                  <a:pt x="23634" y="878"/>
                </a:lnTo>
                <a:lnTo>
                  <a:pt x="22688" y="878"/>
                </a:lnTo>
                <a:lnTo>
                  <a:pt x="21743" y="4382"/>
                </a:lnTo>
                <a:lnTo>
                  <a:pt x="40651" y="4382"/>
                </a:lnTo>
                <a:lnTo>
                  <a:pt x="39705" y="878"/>
                </a:lnTo>
                <a:lnTo>
                  <a:pt x="39705" y="0"/>
                </a:lnTo>
                <a:close/>
              </a:path>
              <a:path w="304800" h="66039">
                <a:moveTo>
                  <a:pt x="59558" y="0"/>
                </a:moveTo>
                <a:lnTo>
                  <a:pt x="43487" y="0"/>
                </a:lnTo>
                <a:lnTo>
                  <a:pt x="43487" y="878"/>
                </a:lnTo>
                <a:lnTo>
                  <a:pt x="42541" y="878"/>
                </a:lnTo>
                <a:lnTo>
                  <a:pt x="42541" y="4382"/>
                </a:lnTo>
                <a:lnTo>
                  <a:pt x="60503" y="4382"/>
                </a:lnTo>
                <a:lnTo>
                  <a:pt x="59558" y="878"/>
                </a:lnTo>
                <a:lnTo>
                  <a:pt x="59558" y="0"/>
                </a:lnTo>
                <a:close/>
              </a:path>
              <a:path w="304800" h="66039">
                <a:moveTo>
                  <a:pt x="79411" y="0"/>
                </a:moveTo>
                <a:lnTo>
                  <a:pt x="63340" y="0"/>
                </a:lnTo>
                <a:lnTo>
                  <a:pt x="63340" y="878"/>
                </a:lnTo>
                <a:lnTo>
                  <a:pt x="62394" y="4382"/>
                </a:lnTo>
                <a:lnTo>
                  <a:pt x="81302" y="4382"/>
                </a:lnTo>
                <a:lnTo>
                  <a:pt x="80356" y="878"/>
                </a:lnTo>
                <a:lnTo>
                  <a:pt x="79411" y="878"/>
                </a:lnTo>
                <a:lnTo>
                  <a:pt x="79411" y="0"/>
                </a:lnTo>
                <a:close/>
              </a:path>
              <a:path w="304800" h="66039">
                <a:moveTo>
                  <a:pt x="99264" y="0"/>
                </a:moveTo>
                <a:lnTo>
                  <a:pt x="83192" y="0"/>
                </a:lnTo>
                <a:lnTo>
                  <a:pt x="83192" y="878"/>
                </a:lnTo>
                <a:lnTo>
                  <a:pt x="82247" y="4382"/>
                </a:lnTo>
                <a:lnTo>
                  <a:pt x="101155" y="4382"/>
                </a:lnTo>
                <a:lnTo>
                  <a:pt x="100209" y="878"/>
                </a:lnTo>
                <a:lnTo>
                  <a:pt x="99264" y="0"/>
                </a:lnTo>
                <a:close/>
              </a:path>
              <a:path w="304800" h="66039">
                <a:moveTo>
                  <a:pt x="119117" y="0"/>
                </a:moveTo>
                <a:lnTo>
                  <a:pt x="103045" y="0"/>
                </a:lnTo>
                <a:lnTo>
                  <a:pt x="103045" y="878"/>
                </a:lnTo>
                <a:lnTo>
                  <a:pt x="102100" y="4382"/>
                </a:lnTo>
                <a:lnTo>
                  <a:pt x="121007" y="4382"/>
                </a:lnTo>
                <a:lnTo>
                  <a:pt x="120062" y="878"/>
                </a:lnTo>
                <a:lnTo>
                  <a:pt x="119117" y="0"/>
                </a:lnTo>
                <a:close/>
              </a:path>
              <a:path w="304800" h="66039">
                <a:moveTo>
                  <a:pt x="139915" y="0"/>
                </a:moveTo>
                <a:lnTo>
                  <a:pt x="122898" y="0"/>
                </a:lnTo>
                <a:lnTo>
                  <a:pt x="122898" y="878"/>
                </a:lnTo>
                <a:lnTo>
                  <a:pt x="121953" y="4382"/>
                </a:lnTo>
                <a:lnTo>
                  <a:pt x="140860" y="4382"/>
                </a:lnTo>
                <a:lnTo>
                  <a:pt x="139915" y="878"/>
                </a:lnTo>
                <a:lnTo>
                  <a:pt x="139915" y="0"/>
                </a:lnTo>
                <a:close/>
              </a:path>
              <a:path w="304800" h="66039">
                <a:moveTo>
                  <a:pt x="159768" y="0"/>
                </a:moveTo>
                <a:lnTo>
                  <a:pt x="142751" y="0"/>
                </a:lnTo>
                <a:lnTo>
                  <a:pt x="142751" y="878"/>
                </a:lnTo>
                <a:lnTo>
                  <a:pt x="141806" y="4382"/>
                </a:lnTo>
                <a:lnTo>
                  <a:pt x="160713" y="4382"/>
                </a:lnTo>
                <a:lnTo>
                  <a:pt x="159768" y="878"/>
                </a:lnTo>
                <a:lnTo>
                  <a:pt x="159768" y="0"/>
                </a:lnTo>
                <a:close/>
              </a:path>
              <a:path w="304800" h="66039">
                <a:moveTo>
                  <a:pt x="179621" y="0"/>
                </a:moveTo>
                <a:lnTo>
                  <a:pt x="163549" y="0"/>
                </a:lnTo>
                <a:lnTo>
                  <a:pt x="162604" y="878"/>
                </a:lnTo>
                <a:lnTo>
                  <a:pt x="161659" y="4382"/>
                </a:lnTo>
                <a:lnTo>
                  <a:pt x="180566" y="4382"/>
                </a:lnTo>
                <a:lnTo>
                  <a:pt x="179621" y="878"/>
                </a:lnTo>
                <a:lnTo>
                  <a:pt x="179621" y="0"/>
                </a:lnTo>
                <a:close/>
              </a:path>
              <a:path w="304800" h="66039">
                <a:moveTo>
                  <a:pt x="199474" y="0"/>
                </a:moveTo>
                <a:lnTo>
                  <a:pt x="182457" y="0"/>
                </a:lnTo>
                <a:lnTo>
                  <a:pt x="182457" y="878"/>
                </a:lnTo>
                <a:lnTo>
                  <a:pt x="181511" y="4382"/>
                </a:lnTo>
                <a:lnTo>
                  <a:pt x="200419" y="4382"/>
                </a:lnTo>
                <a:lnTo>
                  <a:pt x="199474" y="878"/>
                </a:lnTo>
                <a:lnTo>
                  <a:pt x="199474" y="0"/>
                </a:lnTo>
                <a:close/>
              </a:path>
              <a:path w="304800" h="66039">
                <a:moveTo>
                  <a:pt x="219326" y="0"/>
                </a:moveTo>
                <a:lnTo>
                  <a:pt x="203255" y="0"/>
                </a:lnTo>
                <a:lnTo>
                  <a:pt x="202310" y="878"/>
                </a:lnTo>
                <a:lnTo>
                  <a:pt x="201364" y="4382"/>
                </a:lnTo>
                <a:lnTo>
                  <a:pt x="220272" y="4382"/>
                </a:lnTo>
                <a:lnTo>
                  <a:pt x="219326" y="878"/>
                </a:lnTo>
                <a:lnTo>
                  <a:pt x="219326" y="0"/>
                </a:lnTo>
                <a:close/>
              </a:path>
              <a:path w="304800" h="66039">
                <a:moveTo>
                  <a:pt x="240125" y="878"/>
                </a:moveTo>
                <a:lnTo>
                  <a:pt x="222163" y="878"/>
                </a:lnTo>
                <a:lnTo>
                  <a:pt x="222163" y="4382"/>
                </a:lnTo>
                <a:lnTo>
                  <a:pt x="240125" y="4382"/>
                </a:lnTo>
                <a:lnTo>
                  <a:pt x="240125" y="878"/>
                </a:lnTo>
                <a:close/>
              </a:path>
              <a:path w="304800" h="66039">
                <a:moveTo>
                  <a:pt x="259978" y="878"/>
                </a:moveTo>
                <a:lnTo>
                  <a:pt x="242015" y="878"/>
                </a:lnTo>
                <a:lnTo>
                  <a:pt x="242015" y="4382"/>
                </a:lnTo>
                <a:lnTo>
                  <a:pt x="260923" y="4382"/>
                </a:lnTo>
                <a:lnTo>
                  <a:pt x="259978" y="878"/>
                </a:lnTo>
                <a:close/>
              </a:path>
              <a:path w="304800" h="66039">
                <a:moveTo>
                  <a:pt x="278885" y="0"/>
                </a:moveTo>
                <a:lnTo>
                  <a:pt x="262814" y="0"/>
                </a:lnTo>
                <a:lnTo>
                  <a:pt x="262814" y="878"/>
                </a:lnTo>
                <a:lnTo>
                  <a:pt x="261868" y="4382"/>
                </a:lnTo>
                <a:lnTo>
                  <a:pt x="280776" y="4382"/>
                </a:lnTo>
                <a:lnTo>
                  <a:pt x="279830" y="878"/>
                </a:lnTo>
                <a:lnTo>
                  <a:pt x="278885" y="878"/>
                </a:lnTo>
                <a:lnTo>
                  <a:pt x="278885" y="0"/>
                </a:lnTo>
                <a:close/>
              </a:path>
              <a:path w="304800" h="66039">
                <a:moveTo>
                  <a:pt x="298738" y="0"/>
                </a:moveTo>
                <a:lnTo>
                  <a:pt x="282667" y="0"/>
                </a:lnTo>
                <a:lnTo>
                  <a:pt x="282667" y="878"/>
                </a:lnTo>
                <a:lnTo>
                  <a:pt x="281721" y="4382"/>
                </a:lnTo>
                <a:lnTo>
                  <a:pt x="300629" y="4382"/>
                </a:lnTo>
                <a:lnTo>
                  <a:pt x="299683" y="1756"/>
                </a:lnTo>
                <a:lnTo>
                  <a:pt x="298738" y="878"/>
                </a:lnTo>
                <a:lnTo>
                  <a:pt x="298738" y="0"/>
                </a:lnTo>
                <a:close/>
              </a:path>
              <a:path w="304800" h="66039">
                <a:moveTo>
                  <a:pt x="239179" y="0"/>
                </a:moveTo>
                <a:lnTo>
                  <a:pt x="223108" y="0"/>
                </a:lnTo>
                <a:lnTo>
                  <a:pt x="223108" y="878"/>
                </a:lnTo>
                <a:lnTo>
                  <a:pt x="239179" y="878"/>
                </a:lnTo>
                <a:lnTo>
                  <a:pt x="239179" y="0"/>
                </a:lnTo>
                <a:close/>
              </a:path>
              <a:path w="304800" h="66039">
                <a:moveTo>
                  <a:pt x="259032" y="0"/>
                </a:moveTo>
                <a:lnTo>
                  <a:pt x="242961" y="0"/>
                </a:lnTo>
                <a:lnTo>
                  <a:pt x="242961" y="878"/>
                </a:lnTo>
                <a:lnTo>
                  <a:pt x="259032" y="878"/>
                </a:lnTo>
                <a:lnTo>
                  <a:pt x="25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155798" y="5153242"/>
            <a:ext cx="84138" cy="656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840043" y="5152372"/>
            <a:ext cx="304800" cy="66675"/>
          </a:xfrm>
          <a:custGeom>
            <a:avLst/>
            <a:gdLst/>
            <a:ahLst/>
            <a:cxnLst/>
            <a:rect l="l" t="t" r="r" b="b"/>
            <a:pathLst>
              <a:path w="304800" h="66675">
                <a:moveTo>
                  <a:pt x="0" y="64759"/>
                </a:moveTo>
                <a:lnTo>
                  <a:pt x="0" y="6999"/>
                </a:lnTo>
                <a:lnTo>
                  <a:pt x="0" y="6120"/>
                </a:lnTo>
                <a:lnTo>
                  <a:pt x="945" y="5251"/>
                </a:lnTo>
                <a:lnTo>
                  <a:pt x="1890" y="5251"/>
                </a:lnTo>
                <a:lnTo>
                  <a:pt x="2836" y="1747"/>
                </a:lnTo>
                <a:lnTo>
                  <a:pt x="2836" y="869"/>
                </a:lnTo>
                <a:lnTo>
                  <a:pt x="3781" y="869"/>
                </a:lnTo>
                <a:lnTo>
                  <a:pt x="4726" y="0"/>
                </a:lnTo>
                <a:lnTo>
                  <a:pt x="18907" y="0"/>
                </a:lnTo>
                <a:lnTo>
                  <a:pt x="18907" y="869"/>
                </a:lnTo>
                <a:lnTo>
                  <a:pt x="19852" y="869"/>
                </a:lnTo>
                <a:lnTo>
                  <a:pt x="19852" y="1747"/>
                </a:lnTo>
                <a:lnTo>
                  <a:pt x="20798" y="5251"/>
                </a:lnTo>
                <a:lnTo>
                  <a:pt x="21743" y="5251"/>
                </a:lnTo>
                <a:lnTo>
                  <a:pt x="22688" y="1747"/>
                </a:lnTo>
                <a:lnTo>
                  <a:pt x="22688" y="869"/>
                </a:lnTo>
                <a:lnTo>
                  <a:pt x="23634" y="869"/>
                </a:lnTo>
                <a:lnTo>
                  <a:pt x="24579" y="0"/>
                </a:lnTo>
                <a:lnTo>
                  <a:pt x="37814" y="0"/>
                </a:lnTo>
                <a:lnTo>
                  <a:pt x="38760" y="869"/>
                </a:lnTo>
                <a:lnTo>
                  <a:pt x="39705" y="869"/>
                </a:lnTo>
                <a:lnTo>
                  <a:pt x="39705" y="1747"/>
                </a:lnTo>
                <a:lnTo>
                  <a:pt x="40651" y="5251"/>
                </a:lnTo>
                <a:lnTo>
                  <a:pt x="41596" y="5251"/>
                </a:lnTo>
                <a:lnTo>
                  <a:pt x="42541" y="1747"/>
                </a:lnTo>
                <a:lnTo>
                  <a:pt x="42541" y="869"/>
                </a:lnTo>
                <a:lnTo>
                  <a:pt x="43487" y="869"/>
                </a:lnTo>
                <a:lnTo>
                  <a:pt x="44432" y="0"/>
                </a:lnTo>
                <a:lnTo>
                  <a:pt x="58613" y="0"/>
                </a:lnTo>
                <a:lnTo>
                  <a:pt x="58613" y="869"/>
                </a:lnTo>
                <a:lnTo>
                  <a:pt x="59558" y="869"/>
                </a:lnTo>
                <a:lnTo>
                  <a:pt x="59558" y="1747"/>
                </a:lnTo>
                <a:lnTo>
                  <a:pt x="60503" y="5251"/>
                </a:lnTo>
                <a:lnTo>
                  <a:pt x="61449" y="5251"/>
                </a:lnTo>
                <a:lnTo>
                  <a:pt x="62394" y="1747"/>
                </a:lnTo>
                <a:lnTo>
                  <a:pt x="63340" y="869"/>
                </a:lnTo>
                <a:lnTo>
                  <a:pt x="64285" y="0"/>
                </a:lnTo>
                <a:lnTo>
                  <a:pt x="78466" y="0"/>
                </a:lnTo>
                <a:lnTo>
                  <a:pt x="78466" y="869"/>
                </a:lnTo>
                <a:lnTo>
                  <a:pt x="79411" y="869"/>
                </a:lnTo>
                <a:lnTo>
                  <a:pt x="79411" y="1747"/>
                </a:lnTo>
                <a:lnTo>
                  <a:pt x="80356" y="5251"/>
                </a:lnTo>
                <a:lnTo>
                  <a:pt x="82247" y="5251"/>
                </a:lnTo>
                <a:lnTo>
                  <a:pt x="83192" y="1747"/>
                </a:lnTo>
                <a:lnTo>
                  <a:pt x="83192" y="869"/>
                </a:lnTo>
                <a:lnTo>
                  <a:pt x="84138" y="0"/>
                </a:lnTo>
                <a:lnTo>
                  <a:pt x="98318" y="0"/>
                </a:lnTo>
                <a:lnTo>
                  <a:pt x="99264" y="869"/>
                </a:lnTo>
                <a:lnTo>
                  <a:pt x="100209" y="1747"/>
                </a:lnTo>
                <a:lnTo>
                  <a:pt x="101155" y="5251"/>
                </a:lnTo>
                <a:lnTo>
                  <a:pt x="102100" y="5251"/>
                </a:lnTo>
                <a:lnTo>
                  <a:pt x="103045" y="1747"/>
                </a:lnTo>
                <a:lnTo>
                  <a:pt x="103045" y="869"/>
                </a:lnTo>
                <a:lnTo>
                  <a:pt x="103991" y="869"/>
                </a:lnTo>
                <a:lnTo>
                  <a:pt x="103991" y="0"/>
                </a:lnTo>
                <a:lnTo>
                  <a:pt x="118171" y="0"/>
                </a:lnTo>
                <a:lnTo>
                  <a:pt x="118171" y="869"/>
                </a:lnTo>
                <a:lnTo>
                  <a:pt x="119117" y="869"/>
                </a:lnTo>
                <a:lnTo>
                  <a:pt x="120062" y="1747"/>
                </a:lnTo>
                <a:lnTo>
                  <a:pt x="121007" y="5251"/>
                </a:lnTo>
                <a:lnTo>
                  <a:pt x="121953" y="5251"/>
                </a:lnTo>
                <a:lnTo>
                  <a:pt x="122898" y="1747"/>
                </a:lnTo>
                <a:lnTo>
                  <a:pt x="122898" y="869"/>
                </a:lnTo>
                <a:lnTo>
                  <a:pt x="123844" y="869"/>
                </a:lnTo>
                <a:lnTo>
                  <a:pt x="124789" y="0"/>
                </a:lnTo>
                <a:lnTo>
                  <a:pt x="138024" y="0"/>
                </a:lnTo>
                <a:lnTo>
                  <a:pt x="138970" y="869"/>
                </a:lnTo>
                <a:lnTo>
                  <a:pt x="139915" y="1747"/>
                </a:lnTo>
                <a:lnTo>
                  <a:pt x="140860" y="5251"/>
                </a:lnTo>
                <a:lnTo>
                  <a:pt x="141806" y="5251"/>
                </a:lnTo>
                <a:lnTo>
                  <a:pt x="142751" y="1747"/>
                </a:lnTo>
                <a:lnTo>
                  <a:pt x="142751" y="869"/>
                </a:lnTo>
                <a:lnTo>
                  <a:pt x="143696" y="869"/>
                </a:lnTo>
                <a:lnTo>
                  <a:pt x="143696" y="0"/>
                </a:lnTo>
                <a:lnTo>
                  <a:pt x="157877" y="0"/>
                </a:lnTo>
                <a:lnTo>
                  <a:pt x="158822" y="869"/>
                </a:lnTo>
                <a:lnTo>
                  <a:pt x="159768" y="1747"/>
                </a:lnTo>
                <a:lnTo>
                  <a:pt x="160713" y="5251"/>
                </a:lnTo>
                <a:lnTo>
                  <a:pt x="161659" y="5251"/>
                </a:lnTo>
                <a:lnTo>
                  <a:pt x="162604" y="1747"/>
                </a:lnTo>
                <a:lnTo>
                  <a:pt x="162604" y="869"/>
                </a:lnTo>
                <a:lnTo>
                  <a:pt x="163549" y="869"/>
                </a:lnTo>
                <a:lnTo>
                  <a:pt x="164495" y="0"/>
                </a:lnTo>
                <a:lnTo>
                  <a:pt x="177730" y="0"/>
                </a:lnTo>
                <a:lnTo>
                  <a:pt x="178675" y="869"/>
                </a:lnTo>
                <a:lnTo>
                  <a:pt x="179621" y="869"/>
                </a:lnTo>
                <a:lnTo>
                  <a:pt x="179621" y="1747"/>
                </a:lnTo>
                <a:lnTo>
                  <a:pt x="180566" y="5251"/>
                </a:lnTo>
                <a:lnTo>
                  <a:pt x="181511" y="5251"/>
                </a:lnTo>
                <a:lnTo>
                  <a:pt x="182457" y="1747"/>
                </a:lnTo>
                <a:lnTo>
                  <a:pt x="182457" y="869"/>
                </a:lnTo>
                <a:lnTo>
                  <a:pt x="183402" y="869"/>
                </a:lnTo>
                <a:lnTo>
                  <a:pt x="184348" y="0"/>
                </a:lnTo>
                <a:lnTo>
                  <a:pt x="197583" y="0"/>
                </a:lnTo>
                <a:lnTo>
                  <a:pt x="198528" y="869"/>
                </a:lnTo>
                <a:lnTo>
                  <a:pt x="199474" y="869"/>
                </a:lnTo>
                <a:lnTo>
                  <a:pt x="199474" y="1747"/>
                </a:lnTo>
                <a:lnTo>
                  <a:pt x="200419" y="5251"/>
                </a:lnTo>
                <a:lnTo>
                  <a:pt x="201364" y="5251"/>
                </a:lnTo>
                <a:lnTo>
                  <a:pt x="202310" y="1747"/>
                </a:lnTo>
                <a:lnTo>
                  <a:pt x="202310" y="869"/>
                </a:lnTo>
                <a:lnTo>
                  <a:pt x="203255" y="869"/>
                </a:lnTo>
                <a:lnTo>
                  <a:pt x="204200" y="0"/>
                </a:lnTo>
                <a:lnTo>
                  <a:pt x="217436" y="0"/>
                </a:lnTo>
                <a:lnTo>
                  <a:pt x="218381" y="869"/>
                </a:lnTo>
                <a:lnTo>
                  <a:pt x="219326" y="869"/>
                </a:lnTo>
                <a:lnTo>
                  <a:pt x="219326" y="1747"/>
                </a:lnTo>
                <a:lnTo>
                  <a:pt x="220272" y="5251"/>
                </a:lnTo>
                <a:lnTo>
                  <a:pt x="221217" y="5251"/>
                </a:lnTo>
                <a:lnTo>
                  <a:pt x="222163" y="1747"/>
                </a:lnTo>
                <a:lnTo>
                  <a:pt x="223108" y="869"/>
                </a:lnTo>
                <a:lnTo>
                  <a:pt x="224053" y="0"/>
                </a:lnTo>
                <a:lnTo>
                  <a:pt x="237289" y="0"/>
                </a:lnTo>
                <a:lnTo>
                  <a:pt x="238234" y="869"/>
                </a:lnTo>
                <a:lnTo>
                  <a:pt x="239179" y="869"/>
                </a:lnTo>
                <a:lnTo>
                  <a:pt x="239179" y="1747"/>
                </a:lnTo>
                <a:lnTo>
                  <a:pt x="240125" y="5251"/>
                </a:lnTo>
                <a:lnTo>
                  <a:pt x="241070" y="5251"/>
                </a:lnTo>
                <a:lnTo>
                  <a:pt x="242015" y="1747"/>
                </a:lnTo>
                <a:lnTo>
                  <a:pt x="242961" y="869"/>
                </a:lnTo>
                <a:lnTo>
                  <a:pt x="243906" y="0"/>
                </a:lnTo>
                <a:lnTo>
                  <a:pt x="258087" y="0"/>
                </a:lnTo>
                <a:lnTo>
                  <a:pt x="258087" y="869"/>
                </a:lnTo>
                <a:lnTo>
                  <a:pt x="259032" y="869"/>
                </a:lnTo>
                <a:lnTo>
                  <a:pt x="259032" y="1747"/>
                </a:lnTo>
                <a:lnTo>
                  <a:pt x="259978" y="5251"/>
                </a:lnTo>
                <a:lnTo>
                  <a:pt x="260923" y="5251"/>
                </a:lnTo>
                <a:lnTo>
                  <a:pt x="261868" y="1747"/>
                </a:lnTo>
                <a:lnTo>
                  <a:pt x="262814" y="869"/>
                </a:lnTo>
                <a:lnTo>
                  <a:pt x="263759" y="869"/>
                </a:lnTo>
                <a:lnTo>
                  <a:pt x="263759" y="0"/>
                </a:lnTo>
                <a:lnTo>
                  <a:pt x="277940" y="0"/>
                </a:lnTo>
                <a:lnTo>
                  <a:pt x="277940" y="869"/>
                </a:lnTo>
                <a:lnTo>
                  <a:pt x="278885" y="869"/>
                </a:lnTo>
                <a:lnTo>
                  <a:pt x="278885" y="1747"/>
                </a:lnTo>
                <a:lnTo>
                  <a:pt x="279830" y="5251"/>
                </a:lnTo>
                <a:lnTo>
                  <a:pt x="280776" y="5251"/>
                </a:lnTo>
                <a:lnTo>
                  <a:pt x="281721" y="1747"/>
                </a:lnTo>
                <a:lnTo>
                  <a:pt x="282667" y="869"/>
                </a:lnTo>
                <a:lnTo>
                  <a:pt x="283612" y="869"/>
                </a:lnTo>
                <a:lnTo>
                  <a:pt x="283612" y="0"/>
                </a:lnTo>
                <a:lnTo>
                  <a:pt x="297793" y="0"/>
                </a:lnTo>
                <a:lnTo>
                  <a:pt x="297793" y="869"/>
                </a:lnTo>
                <a:lnTo>
                  <a:pt x="298738" y="869"/>
                </a:lnTo>
                <a:lnTo>
                  <a:pt x="298738" y="1747"/>
                </a:lnTo>
                <a:lnTo>
                  <a:pt x="299683" y="1747"/>
                </a:lnTo>
                <a:lnTo>
                  <a:pt x="299683" y="5251"/>
                </a:lnTo>
                <a:lnTo>
                  <a:pt x="301574" y="5251"/>
                </a:lnTo>
                <a:lnTo>
                  <a:pt x="302519" y="5251"/>
                </a:lnTo>
                <a:lnTo>
                  <a:pt x="303465" y="5251"/>
                </a:lnTo>
                <a:lnTo>
                  <a:pt x="303465" y="6120"/>
                </a:lnTo>
                <a:lnTo>
                  <a:pt x="304410" y="6120"/>
                </a:lnTo>
                <a:lnTo>
                  <a:pt x="304410" y="6999"/>
                </a:lnTo>
                <a:lnTo>
                  <a:pt x="304410" y="63884"/>
                </a:lnTo>
                <a:lnTo>
                  <a:pt x="304410" y="64759"/>
                </a:lnTo>
                <a:lnTo>
                  <a:pt x="303465" y="64759"/>
                </a:lnTo>
                <a:lnTo>
                  <a:pt x="303465" y="65634"/>
                </a:lnTo>
                <a:lnTo>
                  <a:pt x="303465" y="66510"/>
                </a:lnTo>
                <a:lnTo>
                  <a:pt x="302519" y="66510"/>
                </a:lnTo>
                <a:lnTo>
                  <a:pt x="301574" y="66510"/>
                </a:lnTo>
                <a:lnTo>
                  <a:pt x="2836" y="66510"/>
                </a:lnTo>
                <a:lnTo>
                  <a:pt x="1890" y="66510"/>
                </a:lnTo>
                <a:lnTo>
                  <a:pt x="945" y="66510"/>
                </a:lnTo>
                <a:lnTo>
                  <a:pt x="945" y="65634"/>
                </a:lnTo>
                <a:lnTo>
                  <a:pt x="0" y="65634"/>
                </a:lnTo>
                <a:lnTo>
                  <a:pt x="0" y="647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2841934" y="5152366"/>
            <a:ext cx="397510" cy="669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2830067" y="4721352"/>
            <a:ext cx="451484" cy="308610"/>
          </a:xfrm>
          <a:custGeom>
            <a:avLst/>
            <a:gdLst/>
            <a:ahLst/>
            <a:cxnLst/>
            <a:rect l="l" t="t" r="r" b="b"/>
            <a:pathLst>
              <a:path w="451485" h="308610">
                <a:moveTo>
                  <a:pt x="430831" y="1442"/>
                </a:moveTo>
                <a:lnTo>
                  <a:pt x="21775" y="1442"/>
                </a:lnTo>
                <a:lnTo>
                  <a:pt x="12442" y="5812"/>
                </a:lnTo>
                <a:lnTo>
                  <a:pt x="4666" y="13082"/>
                </a:lnTo>
                <a:lnTo>
                  <a:pt x="3110" y="15981"/>
                </a:lnTo>
                <a:lnTo>
                  <a:pt x="3110" y="17438"/>
                </a:lnTo>
                <a:lnTo>
                  <a:pt x="1555" y="20351"/>
                </a:lnTo>
                <a:lnTo>
                  <a:pt x="1555" y="23250"/>
                </a:lnTo>
                <a:lnTo>
                  <a:pt x="0" y="26164"/>
                </a:lnTo>
                <a:lnTo>
                  <a:pt x="0" y="308204"/>
                </a:lnTo>
                <a:lnTo>
                  <a:pt x="451058" y="308204"/>
                </a:lnTo>
                <a:lnTo>
                  <a:pt x="451058" y="26164"/>
                </a:lnTo>
                <a:lnTo>
                  <a:pt x="449504" y="23250"/>
                </a:lnTo>
                <a:lnTo>
                  <a:pt x="449504" y="20351"/>
                </a:lnTo>
                <a:lnTo>
                  <a:pt x="447949" y="18894"/>
                </a:lnTo>
                <a:lnTo>
                  <a:pt x="447949" y="15981"/>
                </a:lnTo>
                <a:lnTo>
                  <a:pt x="446394" y="13082"/>
                </a:lnTo>
                <a:lnTo>
                  <a:pt x="438605" y="5812"/>
                </a:lnTo>
                <a:lnTo>
                  <a:pt x="432386" y="2899"/>
                </a:lnTo>
                <a:lnTo>
                  <a:pt x="430831" y="1442"/>
                </a:lnTo>
                <a:close/>
              </a:path>
              <a:path w="451485" h="308610">
                <a:moveTo>
                  <a:pt x="424612" y="0"/>
                </a:moveTo>
                <a:lnTo>
                  <a:pt x="27996" y="0"/>
                </a:lnTo>
                <a:lnTo>
                  <a:pt x="24885" y="1442"/>
                </a:lnTo>
                <a:lnTo>
                  <a:pt x="427722" y="1442"/>
                </a:lnTo>
                <a:lnTo>
                  <a:pt x="424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2830067" y="504046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058" y="0"/>
                </a:lnTo>
              </a:path>
            </a:pathLst>
          </a:custGeom>
          <a:ln w="21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2948275" y="5051364"/>
            <a:ext cx="214644" cy="1017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829290" y="4720624"/>
            <a:ext cx="452755" cy="331470"/>
          </a:xfrm>
          <a:custGeom>
            <a:avLst/>
            <a:gdLst/>
            <a:ahLst/>
            <a:cxnLst/>
            <a:rect l="l" t="t" r="r" b="b"/>
            <a:pathLst>
              <a:path w="452754" h="331470">
                <a:moveTo>
                  <a:pt x="1555" y="20769"/>
                </a:moveTo>
                <a:lnTo>
                  <a:pt x="0" y="22231"/>
                </a:lnTo>
                <a:lnTo>
                  <a:pt x="0" y="331467"/>
                </a:lnTo>
                <a:lnTo>
                  <a:pt x="452613" y="331467"/>
                </a:lnTo>
                <a:lnTo>
                  <a:pt x="452613" y="330740"/>
                </a:lnTo>
                <a:lnTo>
                  <a:pt x="1555" y="330740"/>
                </a:lnTo>
                <a:lnTo>
                  <a:pt x="777" y="330013"/>
                </a:lnTo>
                <a:lnTo>
                  <a:pt x="1555" y="330013"/>
                </a:lnTo>
                <a:lnTo>
                  <a:pt x="1555" y="23046"/>
                </a:lnTo>
                <a:lnTo>
                  <a:pt x="1327" y="23046"/>
                </a:lnTo>
                <a:lnTo>
                  <a:pt x="1555" y="22536"/>
                </a:lnTo>
                <a:lnTo>
                  <a:pt x="1870" y="22536"/>
                </a:lnTo>
                <a:lnTo>
                  <a:pt x="3079" y="21400"/>
                </a:lnTo>
                <a:lnTo>
                  <a:pt x="3110" y="21080"/>
                </a:lnTo>
                <a:lnTo>
                  <a:pt x="1555" y="21080"/>
                </a:lnTo>
                <a:lnTo>
                  <a:pt x="1555" y="20769"/>
                </a:lnTo>
                <a:close/>
              </a:path>
              <a:path w="452754" h="331470">
                <a:moveTo>
                  <a:pt x="1555" y="330013"/>
                </a:moveTo>
                <a:lnTo>
                  <a:pt x="777" y="330013"/>
                </a:lnTo>
                <a:lnTo>
                  <a:pt x="1555" y="330740"/>
                </a:lnTo>
                <a:lnTo>
                  <a:pt x="1555" y="330013"/>
                </a:lnTo>
                <a:close/>
              </a:path>
              <a:path w="452754" h="331470">
                <a:moveTo>
                  <a:pt x="451059" y="330013"/>
                </a:moveTo>
                <a:lnTo>
                  <a:pt x="1555" y="330013"/>
                </a:lnTo>
                <a:lnTo>
                  <a:pt x="1555" y="330740"/>
                </a:lnTo>
                <a:lnTo>
                  <a:pt x="451059" y="330740"/>
                </a:lnTo>
                <a:lnTo>
                  <a:pt x="451059" y="330013"/>
                </a:lnTo>
                <a:close/>
              </a:path>
              <a:path w="452754" h="331470">
                <a:moveTo>
                  <a:pt x="451059" y="28655"/>
                </a:moveTo>
                <a:lnTo>
                  <a:pt x="451059" y="330740"/>
                </a:lnTo>
                <a:lnTo>
                  <a:pt x="451836" y="330013"/>
                </a:lnTo>
                <a:lnTo>
                  <a:pt x="452613" y="330013"/>
                </a:lnTo>
                <a:lnTo>
                  <a:pt x="452613" y="28859"/>
                </a:lnTo>
                <a:lnTo>
                  <a:pt x="451276" y="28859"/>
                </a:lnTo>
                <a:lnTo>
                  <a:pt x="451059" y="28655"/>
                </a:lnTo>
                <a:close/>
              </a:path>
              <a:path w="452754" h="331470">
                <a:moveTo>
                  <a:pt x="452613" y="330013"/>
                </a:moveTo>
                <a:lnTo>
                  <a:pt x="451836" y="330013"/>
                </a:lnTo>
                <a:lnTo>
                  <a:pt x="451059" y="330740"/>
                </a:lnTo>
                <a:lnTo>
                  <a:pt x="452613" y="330740"/>
                </a:lnTo>
                <a:lnTo>
                  <a:pt x="452613" y="330013"/>
                </a:lnTo>
                <a:close/>
              </a:path>
              <a:path w="452754" h="331470">
                <a:moveTo>
                  <a:pt x="451059" y="28349"/>
                </a:moveTo>
                <a:lnTo>
                  <a:pt x="451059" y="28655"/>
                </a:lnTo>
                <a:lnTo>
                  <a:pt x="451276" y="28859"/>
                </a:lnTo>
                <a:lnTo>
                  <a:pt x="451059" y="28349"/>
                </a:lnTo>
                <a:close/>
              </a:path>
              <a:path w="452754" h="331470">
                <a:moveTo>
                  <a:pt x="452613" y="28349"/>
                </a:moveTo>
                <a:lnTo>
                  <a:pt x="451059" y="28349"/>
                </a:lnTo>
                <a:lnTo>
                  <a:pt x="451276" y="28859"/>
                </a:lnTo>
                <a:lnTo>
                  <a:pt x="452613" y="28859"/>
                </a:lnTo>
                <a:lnTo>
                  <a:pt x="452613" y="28349"/>
                </a:lnTo>
                <a:close/>
              </a:path>
              <a:path w="452754" h="331470">
                <a:moveTo>
                  <a:pt x="451059" y="21080"/>
                </a:moveTo>
                <a:lnTo>
                  <a:pt x="449504" y="21080"/>
                </a:lnTo>
                <a:lnTo>
                  <a:pt x="449582" y="21400"/>
                </a:lnTo>
                <a:lnTo>
                  <a:pt x="449504" y="27198"/>
                </a:lnTo>
                <a:lnTo>
                  <a:pt x="451059" y="28655"/>
                </a:lnTo>
                <a:lnTo>
                  <a:pt x="451059" y="28349"/>
                </a:lnTo>
                <a:lnTo>
                  <a:pt x="452613" y="28349"/>
                </a:lnTo>
                <a:lnTo>
                  <a:pt x="452613" y="28043"/>
                </a:lnTo>
                <a:lnTo>
                  <a:pt x="451374" y="26892"/>
                </a:lnTo>
                <a:lnTo>
                  <a:pt x="451059" y="26892"/>
                </a:lnTo>
                <a:lnTo>
                  <a:pt x="450825" y="26382"/>
                </a:lnTo>
                <a:lnTo>
                  <a:pt x="451059" y="26382"/>
                </a:lnTo>
                <a:lnTo>
                  <a:pt x="451059" y="21080"/>
                </a:lnTo>
                <a:close/>
              </a:path>
              <a:path w="452754" h="331470">
                <a:moveTo>
                  <a:pt x="450825" y="26382"/>
                </a:moveTo>
                <a:lnTo>
                  <a:pt x="451059" y="26892"/>
                </a:lnTo>
                <a:lnTo>
                  <a:pt x="451059" y="26599"/>
                </a:lnTo>
                <a:lnTo>
                  <a:pt x="450825" y="26382"/>
                </a:lnTo>
                <a:close/>
              </a:path>
              <a:path w="452754" h="331470">
                <a:moveTo>
                  <a:pt x="451059" y="26599"/>
                </a:moveTo>
                <a:lnTo>
                  <a:pt x="451059" y="26892"/>
                </a:lnTo>
                <a:lnTo>
                  <a:pt x="451374" y="26892"/>
                </a:lnTo>
                <a:lnTo>
                  <a:pt x="451059" y="26599"/>
                </a:lnTo>
                <a:close/>
              </a:path>
              <a:path w="452754" h="331470">
                <a:moveTo>
                  <a:pt x="451059" y="26382"/>
                </a:moveTo>
                <a:lnTo>
                  <a:pt x="450825" y="26382"/>
                </a:lnTo>
                <a:lnTo>
                  <a:pt x="451059" y="26599"/>
                </a:lnTo>
                <a:lnTo>
                  <a:pt x="451059" y="26382"/>
                </a:lnTo>
                <a:close/>
              </a:path>
              <a:path w="452754" h="331470">
                <a:moveTo>
                  <a:pt x="1555" y="22536"/>
                </a:moveTo>
                <a:lnTo>
                  <a:pt x="1327" y="23046"/>
                </a:lnTo>
                <a:lnTo>
                  <a:pt x="1555" y="22832"/>
                </a:lnTo>
                <a:lnTo>
                  <a:pt x="1555" y="22536"/>
                </a:lnTo>
                <a:close/>
              </a:path>
              <a:path w="452754" h="331470">
                <a:moveTo>
                  <a:pt x="1555" y="22832"/>
                </a:moveTo>
                <a:lnTo>
                  <a:pt x="1327" y="23046"/>
                </a:lnTo>
                <a:lnTo>
                  <a:pt x="1555" y="23046"/>
                </a:lnTo>
                <a:lnTo>
                  <a:pt x="1555" y="22832"/>
                </a:lnTo>
                <a:close/>
              </a:path>
              <a:path w="452754" h="331470">
                <a:moveTo>
                  <a:pt x="1870" y="22536"/>
                </a:moveTo>
                <a:lnTo>
                  <a:pt x="1555" y="22536"/>
                </a:lnTo>
                <a:lnTo>
                  <a:pt x="1555" y="22832"/>
                </a:lnTo>
                <a:lnTo>
                  <a:pt x="1870" y="22536"/>
                </a:lnTo>
                <a:close/>
              </a:path>
              <a:path w="452754" h="331470">
                <a:moveTo>
                  <a:pt x="449504" y="21254"/>
                </a:moveTo>
                <a:lnTo>
                  <a:pt x="449504" y="21400"/>
                </a:lnTo>
                <a:lnTo>
                  <a:pt x="449504" y="21254"/>
                </a:lnTo>
                <a:close/>
              </a:path>
              <a:path w="452754" h="331470">
                <a:moveTo>
                  <a:pt x="449762" y="18487"/>
                </a:moveTo>
                <a:lnTo>
                  <a:pt x="448027" y="18487"/>
                </a:lnTo>
                <a:lnTo>
                  <a:pt x="448167" y="18676"/>
                </a:lnTo>
                <a:lnTo>
                  <a:pt x="449504" y="21254"/>
                </a:lnTo>
                <a:lnTo>
                  <a:pt x="449504" y="21080"/>
                </a:lnTo>
                <a:lnTo>
                  <a:pt x="451059" y="21080"/>
                </a:lnTo>
                <a:lnTo>
                  <a:pt x="450986" y="20769"/>
                </a:lnTo>
                <a:lnTo>
                  <a:pt x="449762" y="18487"/>
                </a:lnTo>
                <a:close/>
              </a:path>
              <a:path w="452754" h="331470">
                <a:moveTo>
                  <a:pt x="1783" y="20555"/>
                </a:moveTo>
                <a:lnTo>
                  <a:pt x="1555" y="20769"/>
                </a:lnTo>
                <a:lnTo>
                  <a:pt x="1555" y="21080"/>
                </a:lnTo>
                <a:lnTo>
                  <a:pt x="1783" y="20555"/>
                </a:lnTo>
                <a:close/>
              </a:path>
              <a:path w="452754" h="331470">
                <a:moveTo>
                  <a:pt x="3110" y="20555"/>
                </a:moveTo>
                <a:lnTo>
                  <a:pt x="1783" y="20555"/>
                </a:lnTo>
                <a:lnTo>
                  <a:pt x="1555" y="21080"/>
                </a:lnTo>
                <a:lnTo>
                  <a:pt x="3110" y="21080"/>
                </a:lnTo>
                <a:lnTo>
                  <a:pt x="3110" y="20555"/>
                </a:lnTo>
                <a:close/>
              </a:path>
              <a:path w="452754" h="331470">
                <a:moveTo>
                  <a:pt x="6591" y="13286"/>
                </a:moveTo>
                <a:lnTo>
                  <a:pt x="4893" y="13286"/>
                </a:lnTo>
                <a:lnTo>
                  <a:pt x="4748" y="13475"/>
                </a:lnTo>
                <a:lnTo>
                  <a:pt x="3249" y="14830"/>
                </a:lnTo>
                <a:lnTo>
                  <a:pt x="1555" y="17991"/>
                </a:lnTo>
                <a:lnTo>
                  <a:pt x="1555" y="20769"/>
                </a:lnTo>
                <a:lnTo>
                  <a:pt x="1783" y="20555"/>
                </a:lnTo>
                <a:lnTo>
                  <a:pt x="3110" y="20555"/>
                </a:lnTo>
                <a:lnTo>
                  <a:pt x="3028" y="18487"/>
                </a:lnTo>
                <a:lnTo>
                  <a:pt x="3110" y="18166"/>
                </a:lnTo>
                <a:lnTo>
                  <a:pt x="4482" y="15777"/>
                </a:lnTo>
                <a:lnTo>
                  <a:pt x="4583" y="15587"/>
                </a:lnTo>
                <a:lnTo>
                  <a:pt x="6082" y="14233"/>
                </a:lnTo>
                <a:lnTo>
                  <a:pt x="6591" y="13286"/>
                </a:lnTo>
                <a:close/>
              </a:path>
              <a:path w="452754" h="331470">
                <a:moveTo>
                  <a:pt x="448089" y="18603"/>
                </a:moveTo>
                <a:close/>
              </a:path>
              <a:path w="452754" h="331470">
                <a:moveTo>
                  <a:pt x="448027" y="18487"/>
                </a:moveTo>
                <a:lnTo>
                  <a:pt x="448167" y="18676"/>
                </a:lnTo>
                <a:lnTo>
                  <a:pt x="448027" y="18487"/>
                </a:lnTo>
                <a:close/>
              </a:path>
              <a:path w="452754" h="331470">
                <a:moveTo>
                  <a:pt x="446657" y="14131"/>
                </a:moveTo>
                <a:lnTo>
                  <a:pt x="444917" y="14131"/>
                </a:lnTo>
                <a:lnTo>
                  <a:pt x="445057" y="14320"/>
                </a:lnTo>
                <a:lnTo>
                  <a:pt x="446534" y="17146"/>
                </a:lnTo>
                <a:lnTo>
                  <a:pt x="448089" y="18603"/>
                </a:lnTo>
                <a:lnTo>
                  <a:pt x="449762" y="18487"/>
                </a:lnTo>
                <a:lnTo>
                  <a:pt x="449364" y="17744"/>
                </a:lnTo>
                <a:lnTo>
                  <a:pt x="447918" y="16389"/>
                </a:lnTo>
                <a:lnTo>
                  <a:pt x="447770" y="16273"/>
                </a:lnTo>
                <a:lnTo>
                  <a:pt x="446657" y="14131"/>
                </a:lnTo>
                <a:close/>
              </a:path>
              <a:path w="452754" h="331470">
                <a:moveTo>
                  <a:pt x="3110" y="18334"/>
                </a:moveTo>
                <a:lnTo>
                  <a:pt x="3028" y="18487"/>
                </a:lnTo>
                <a:lnTo>
                  <a:pt x="3110" y="18334"/>
                </a:lnTo>
                <a:close/>
              </a:path>
              <a:path w="452754" h="331470">
                <a:moveTo>
                  <a:pt x="3200" y="18166"/>
                </a:moveTo>
                <a:lnTo>
                  <a:pt x="3110" y="18334"/>
                </a:lnTo>
                <a:lnTo>
                  <a:pt x="3200" y="18166"/>
                </a:lnTo>
                <a:close/>
              </a:path>
              <a:path w="452754" h="331470">
                <a:moveTo>
                  <a:pt x="447716" y="16199"/>
                </a:moveTo>
                <a:lnTo>
                  <a:pt x="447856" y="16389"/>
                </a:lnTo>
                <a:lnTo>
                  <a:pt x="447716" y="16199"/>
                </a:lnTo>
                <a:close/>
              </a:path>
              <a:path w="452754" h="331470">
                <a:moveTo>
                  <a:pt x="447794" y="16273"/>
                </a:moveTo>
                <a:close/>
              </a:path>
              <a:path w="452754" h="331470">
                <a:moveTo>
                  <a:pt x="447755" y="16199"/>
                </a:moveTo>
                <a:close/>
              </a:path>
              <a:path w="452754" h="331470">
                <a:moveTo>
                  <a:pt x="4583" y="15587"/>
                </a:moveTo>
                <a:lnTo>
                  <a:pt x="4438" y="15777"/>
                </a:lnTo>
                <a:lnTo>
                  <a:pt x="4583" y="15587"/>
                </a:lnTo>
                <a:close/>
              </a:path>
              <a:path w="452754" h="331470">
                <a:moveTo>
                  <a:pt x="4527" y="15693"/>
                </a:moveTo>
                <a:close/>
              </a:path>
              <a:path w="452754" h="331470">
                <a:moveTo>
                  <a:pt x="4639" y="15587"/>
                </a:moveTo>
                <a:close/>
              </a:path>
              <a:path w="452754" h="331470">
                <a:moveTo>
                  <a:pt x="444981" y="14249"/>
                </a:moveTo>
                <a:close/>
              </a:path>
              <a:path w="452754" h="331470">
                <a:moveTo>
                  <a:pt x="444917" y="14131"/>
                </a:moveTo>
                <a:lnTo>
                  <a:pt x="445057" y="14320"/>
                </a:lnTo>
                <a:lnTo>
                  <a:pt x="444917" y="14131"/>
                </a:lnTo>
                <a:close/>
              </a:path>
              <a:path w="452754" h="331470">
                <a:moveTo>
                  <a:pt x="443547" y="9775"/>
                </a:moveTo>
                <a:lnTo>
                  <a:pt x="441808" y="9775"/>
                </a:lnTo>
                <a:lnTo>
                  <a:pt x="441948" y="9964"/>
                </a:lnTo>
                <a:lnTo>
                  <a:pt x="441978" y="10095"/>
                </a:lnTo>
                <a:lnTo>
                  <a:pt x="443409" y="12790"/>
                </a:lnTo>
                <a:lnTo>
                  <a:pt x="444981" y="14249"/>
                </a:lnTo>
                <a:lnTo>
                  <a:pt x="446657" y="14131"/>
                </a:lnTo>
                <a:lnTo>
                  <a:pt x="446250" y="13369"/>
                </a:lnTo>
                <a:lnTo>
                  <a:pt x="444811" y="12033"/>
                </a:lnTo>
                <a:lnTo>
                  <a:pt x="444660" y="11915"/>
                </a:lnTo>
                <a:lnTo>
                  <a:pt x="443547" y="9775"/>
                </a:lnTo>
                <a:close/>
              </a:path>
              <a:path w="452754" h="331470">
                <a:moveTo>
                  <a:pt x="4805" y="13369"/>
                </a:moveTo>
                <a:close/>
              </a:path>
              <a:path w="452754" h="331470">
                <a:moveTo>
                  <a:pt x="4893" y="13286"/>
                </a:moveTo>
                <a:lnTo>
                  <a:pt x="4748" y="13475"/>
                </a:lnTo>
                <a:lnTo>
                  <a:pt x="4893" y="13286"/>
                </a:lnTo>
                <a:close/>
              </a:path>
              <a:path w="452754" h="331470">
                <a:moveTo>
                  <a:pt x="13466" y="7342"/>
                </a:moveTo>
                <a:lnTo>
                  <a:pt x="11317" y="7342"/>
                </a:lnTo>
                <a:lnTo>
                  <a:pt x="11115" y="7473"/>
                </a:lnTo>
                <a:lnTo>
                  <a:pt x="8093" y="8842"/>
                </a:lnTo>
                <a:lnTo>
                  <a:pt x="6359" y="10474"/>
                </a:lnTo>
                <a:lnTo>
                  <a:pt x="4805" y="13369"/>
                </a:lnTo>
                <a:lnTo>
                  <a:pt x="6591" y="13286"/>
                </a:lnTo>
                <a:lnTo>
                  <a:pt x="7600" y="11406"/>
                </a:lnTo>
                <a:lnTo>
                  <a:pt x="7737" y="11232"/>
                </a:lnTo>
                <a:lnTo>
                  <a:pt x="8962" y="10095"/>
                </a:lnTo>
                <a:lnTo>
                  <a:pt x="9104" y="9964"/>
                </a:lnTo>
                <a:lnTo>
                  <a:pt x="12140" y="8581"/>
                </a:lnTo>
                <a:lnTo>
                  <a:pt x="13466" y="7342"/>
                </a:lnTo>
                <a:close/>
              </a:path>
              <a:path w="452754" h="331470">
                <a:moveTo>
                  <a:pt x="444607" y="11843"/>
                </a:moveTo>
                <a:lnTo>
                  <a:pt x="444746" y="12033"/>
                </a:lnTo>
                <a:lnTo>
                  <a:pt x="444607" y="11843"/>
                </a:lnTo>
                <a:close/>
              </a:path>
              <a:path w="452754" h="331470">
                <a:moveTo>
                  <a:pt x="444684" y="11915"/>
                </a:moveTo>
                <a:close/>
              </a:path>
              <a:path w="452754" h="331470">
                <a:moveTo>
                  <a:pt x="444646" y="11843"/>
                </a:moveTo>
                <a:close/>
              </a:path>
              <a:path w="452754" h="331470">
                <a:moveTo>
                  <a:pt x="7694" y="11232"/>
                </a:moveTo>
                <a:lnTo>
                  <a:pt x="7549" y="11406"/>
                </a:lnTo>
                <a:lnTo>
                  <a:pt x="7694" y="11232"/>
                </a:lnTo>
                <a:close/>
              </a:path>
              <a:path w="452754" h="331470">
                <a:moveTo>
                  <a:pt x="7652" y="11311"/>
                </a:moveTo>
                <a:close/>
              </a:path>
              <a:path w="452754" h="331470">
                <a:moveTo>
                  <a:pt x="7737" y="11232"/>
                </a:moveTo>
                <a:close/>
              </a:path>
              <a:path w="452754" h="331470">
                <a:moveTo>
                  <a:pt x="9104" y="9964"/>
                </a:moveTo>
                <a:lnTo>
                  <a:pt x="8902" y="10095"/>
                </a:lnTo>
                <a:lnTo>
                  <a:pt x="9104" y="9964"/>
                </a:lnTo>
                <a:close/>
              </a:path>
              <a:path w="452754" h="331470">
                <a:moveTo>
                  <a:pt x="9024" y="10039"/>
                </a:moveTo>
                <a:close/>
              </a:path>
              <a:path w="452754" h="331470">
                <a:moveTo>
                  <a:pt x="9183" y="9964"/>
                </a:moveTo>
                <a:lnTo>
                  <a:pt x="9024" y="10039"/>
                </a:lnTo>
                <a:lnTo>
                  <a:pt x="9183" y="9964"/>
                </a:lnTo>
                <a:close/>
              </a:path>
              <a:path w="452754" h="331470">
                <a:moveTo>
                  <a:pt x="441870" y="9891"/>
                </a:moveTo>
                <a:close/>
              </a:path>
              <a:path w="452754" h="331470">
                <a:moveTo>
                  <a:pt x="441808" y="9775"/>
                </a:moveTo>
                <a:lnTo>
                  <a:pt x="441948" y="9964"/>
                </a:lnTo>
                <a:lnTo>
                  <a:pt x="441808" y="9775"/>
                </a:lnTo>
                <a:close/>
              </a:path>
              <a:path w="452754" h="331470">
                <a:moveTo>
                  <a:pt x="442596" y="8507"/>
                </a:moveTo>
                <a:lnTo>
                  <a:pt x="440393" y="8507"/>
                </a:lnTo>
                <a:lnTo>
                  <a:pt x="440595" y="8638"/>
                </a:lnTo>
                <a:lnTo>
                  <a:pt x="441870" y="9891"/>
                </a:lnTo>
                <a:lnTo>
                  <a:pt x="443547" y="9775"/>
                </a:lnTo>
                <a:lnTo>
                  <a:pt x="443145" y="9017"/>
                </a:lnTo>
                <a:lnTo>
                  <a:pt x="442596" y="8507"/>
                </a:lnTo>
                <a:close/>
              </a:path>
              <a:path w="452754" h="331470">
                <a:moveTo>
                  <a:pt x="440472" y="8581"/>
                </a:moveTo>
                <a:close/>
              </a:path>
              <a:path w="452754" h="331470">
                <a:moveTo>
                  <a:pt x="440393" y="8507"/>
                </a:moveTo>
                <a:lnTo>
                  <a:pt x="440595" y="8638"/>
                </a:lnTo>
                <a:lnTo>
                  <a:pt x="440393" y="8507"/>
                </a:lnTo>
                <a:close/>
              </a:path>
              <a:path w="452754" h="331470">
                <a:moveTo>
                  <a:pt x="437921" y="5594"/>
                </a:moveTo>
                <a:lnTo>
                  <a:pt x="435729" y="5594"/>
                </a:lnTo>
                <a:lnTo>
                  <a:pt x="435931" y="5739"/>
                </a:lnTo>
                <a:lnTo>
                  <a:pt x="437377" y="7138"/>
                </a:lnTo>
                <a:lnTo>
                  <a:pt x="440472" y="8581"/>
                </a:lnTo>
                <a:lnTo>
                  <a:pt x="442596" y="8507"/>
                </a:lnTo>
                <a:lnTo>
                  <a:pt x="441402" y="7399"/>
                </a:lnTo>
                <a:lnTo>
                  <a:pt x="438495" y="6031"/>
                </a:lnTo>
                <a:lnTo>
                  <a:pt x="438247" y="5929"/>
                </a:lnTo>
                <a:lnTo>
                  <a:pt x="437921" y="5594"/>
                </a:lnTo>
                <a:close/>
              </a:path>
              <a:path w="452754" h="331470">
                <a:moveTo>
                  <a:pt x="11194" y="7399"/>
                </a:moveTo>
                <a:lnTo>
                  <a:pt x="11035" y="7473"/>
                </a:lnTo>
                <a:lnTo>
                  <a:pt x="11194" y="7399"/>
                </a:lnTo>
                <a:close/>
              </a:path>
              <a:path w="452754" h="331470">
                <a:moveTo>
                  <a:pt x="11317" y="7342"/>
                </a:moveTo>
                <a:lnTo>
                  <a:pt x="11115" y="7473"/>
                </a:lnTo>
                <a:lnTo>
                  <a:pt x="11317" y="7342"/>
                </a:lnTo>
                <a:close/>
              </a:path>
              <a:path w="452754" h="331470">
                <a:moveTo>
                  <a:pt x="19280" y="2899"/>
                </a:moveTo>
                <a:lnTo>
                  <a:pt x="16009" y="2899"/>
                </a:lnTo>
                <a:lnTo>
                  <a:pt x="11194" y="7399"/>
                </a:lnTo>
                <a:lnTo>
                  <a:pt x="13466" y="7342"/>
                </a:lnTo>
                <a:lnTo>
                  <a:pt x="16663" y="4355"/>
                </a:lnTo>
                <a:lnTo>
                  <a:pt x="16331" y="4355"/>
                </a:lnTo>
                <a:lnTo>
                  <a:pt x="16881" y="4151"/>
                </a:lnTo>
                <a:lnTo>
                  <a:pt x="20061" y="4151"/>
                </a:lnTo>
                <a:lnTo>
                  <a:pt x="22553" y="2986"/>
                </a:lnTo>
                <a:lnTo>
                  <a:pt x="19093" y="2986"/>
                </a:lnTo>
                <a:lnTo>
                  <a:pt x="19280" y="2899"/>
                </a:lnTo>
                <a:close/>
              </a:path>
              <a:path w="452754" h="331470">
                <a:moveTo>
                  <a:pt x="438185" y="5885"/>
                </a:moveTo>
                <a:lnTo>
                  <a:pt x="438388" y="6031"/>
                </a:lnTo>
                <a:lnTo>
                  <a:pt x="438185" y="5885"/>
                </a:lnTo>
                <a:close/>
              </a:path>
              <a:path w="452754" h="331470">
                <a:moveTo>
                  <a:pt x="438279" y="5929"/>
                </a:moveTo>
                <a:lnTo>
                  <a:pt x="438495" y="6031"/>
                </a:lnTo>
                <a:lnTo>
                  <a:pt x="438279" y="5929"/>
                </a:lnTo>
                <a:close/>
              </a:path>
              <a:path w="452754" h="331470">
                <a:moveTo>
                  <a:pt x="438232" y="5885"/>
                </a:moveTo>
                <a:close/>
              </a:path>
              <a:path w="452754" h="331470">
                <a:moveTo>
                  <a:pt x="435838" y="5696"/>
                </a:moveTo>
                <a:close/>
              </a:path>
              <a:path w="452754" h="331470">
                <a:moveTo>
                  <a:pt x="435729" y="5594"/>
                </a:moveTo>
                <a:lnTo>
                  <a:pt x="435931" y="5739"/>
                </a:lnTo>
                <a:lnTo>
                  <a:pt x="435729" y="5594"/>
                </a:lnTo>
                <a:close/>
              </a:path>
              <a:path w="452754" h="331470">
                <a:moveTo>
                  <a:pt x="426603" y="1369"/>
                </a:moveTo>
                <a:lnTo>
                  <a:pt x="435838" y="5696"/>
                </a:lnTo>
                <a:lnTo>
                  <a:pt x="437921" y="5594"/>
                </a:lnTo>
                <a:lnTo>
                  <a:pt x="436740" y="4487"/>
                </a:lnTo>
                <a:lnTo>
                  <a:pt x="430251" y="1456"/>
                </a:lnTo>
                <a:lnTo>
                  <a:pt x="426945" y="1456"/>
                </a:lnTo>
                <a:lnTo>
                  <a:pt x="426603" y="1369"/>
                </a:lnTo>
                <a:close/>
              </a:path>
              <a:path w="452754" h="331470">
                <a:moveTo>
                  <a:pt x="16881" y="4151"/>
                </a:moveTo>
                <a:lnTo>
                  <a:pt x="16331" y="4355"/>
                </a:lnTo>
                <a:lnTo>
                  <a:pt x="16663" y="4355"/>
                </a:lnTo>
                <a:lnTo>
                  <a:pt x="16881" y="4151"/>
                </a:lnTo>
                <a:close/>
              </a:path>
              <a:path w="452754" h="331470">
                <a:moveTo>
                  <a:pt x="20061" y="4151"/>
                </a:moveTo>
                <a:lnTo>
                  <a:pt x="16881" y="4151"/>
                </a:lnTo>
                <a:lnTo>
                  <a:pt x="16663" y="4355"/>
                </a:lnTo>
                <a:lnTo>
                  <a:pt x="19625" y="4355"/>
                </a:lnTo>
                <a:lnTo>
                  <a:pt x="20061" y="4151"/>
                </a:lnTo>
                <a:close/>
              </a:path>
              <a:path w="452754" h="331470">
                <a:moveTo>
                  <a:pt x="427131" y="0"/>
                </a:moveTo>
                <a:lnTo>
                  <a:pt x="25479" y="0"/>
                </a:lnTo>
                <a:lnTo>
                  <a:pt x="19093" y="2986"/>
                </a:lnTo>
                <a:lnTo>
                  <a:pt x="19442" y="2899"/>
                </a:lnTo>
                <a:lnTo>
                  <a:pt x="22740" y="2899"/>
                </a:lnTo>
                <a:lnTo>
                  <a:pt x="25824" y="1456"/>
                </a:lnTo>
                <a:lnTo>
                  <a:pt x="25662" y="1456"/>
                </a:lnTo>
                <a:lnTo>
                  <a:pt x="26010" y="1369"/>
                </a:lnTo>
                <a:lnTo>
                  <a:pt x="430064" y="1369"/>
                </a:lnTo>
                <a:lnTo>
                  <a:pt x="427131" y="0"/>
                </a:lnTo>
                <a:close/>
              </a:path>
              <a:path w="452754" h="331470">
                <a:moveTo>
                  <a:pt x="22740" y="2899"/>
                </a:moveTo>
                <a:lnTo>
                  <a:pt x="19442" y="2899"/>
                </a:lnTo>
                <a:lnTo>
                  <a:pt x="19093" y="2986"/>
                </a:lnTo>
                <a:lnTo>
                  <a:pt x="22553" y="2986"/>
                </a:lnTo>
                <a:lnTo>
                  <a:pt x="22740" y="2899"/>
                </a:lnTo>
                <a:close/>
              </a:path>
              <a:path w="452754" h="331470">
                <a:moveTo>
                  <a:pt x="26010" y="1369"/>
                </a:moveTo>
                <a:lnTo>
                  <a:pt x="25662" y="1456"/>
                </a:lnTo>
                <a:lnTo>
                  <a:pt x="25824" y="1456"/>
                </a:lnTo>
                <a:lnTo>
                  <a:pt x="26010" y="1369"/>
                </a:lnTo>
                <a:close/>
              </a:path>
              <a:path w="452754" h="331470">
                <a:moveTo>
                  <a:pt x="426603" y="1369"/>
                </a:moveTo>
                <a:lnTo>
                  <a:pt x="26010" y="1369"/>
                </a:lnTo>
                <a:lnTo>
                  <a:pt x="25824" y="1456"/>
                </a:lnTo>
                <a:lnTo>
                  <a:pt x="426789" y="1456"/>
                </a:lnTo>
                <a:lnTo>
                  <a:pt x="426603" y="1369"/>
                </a:lnTo>
                <a:close/>
              </a:path>
              <a:path w="452754" h="331470">
                <a:moveTo>
                  <a:pt x="430064" y="1369"/>
                </a:moveTo>
                <a:lnTo>
                  <a:pt x="426603" y="1369"/>
                </a:lnTo>
                <a:lnTo>
                  <a:pt x="426945" y="1456"/>
                </a:lnTo>
                <a:lnTo>
                  <a:pt x="430251" y="1456"/>
                </a:lnTo>
                <a:lnTo>
                  <a:pt x="430064" y="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945942" y="5050637"/>
            <a:ext cx="217755" cy="10322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878284" y="4760605"/>
            <a:ext cx="354965" cy="252095"/>
          </a:xfrm>
          <a:custGeom>
            <a:avLst/>
            <a:gdLst/>
            <a:ahLst/>
            <a:cxnLst/>
            <a:rect l="l" t="t" r="r" b="b"/>
            <a:pathLst>
              <a:path w="354964" h="252095">
                <a:moveTo>
                  <a:pt x="0" y="251505"/>
                </a:moveTo>
                <a:lnTo>
                  <a:pt x="354618" y="251505"/>
                </a:lnTo>
                <a:lnTo>
                  <a:pt x="354618" y="0"/>
                </a:lnTo>
                <a:lnTo>
                  <a:pt x="0" y="0"/>
                </a:lnTo>
                <a:lnTo>
                  <a:pt x="0" y="251505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876728" y="476059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875951" y="4760071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7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2877505" y="5011747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6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3232906" y="476059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877505" y="4760963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6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2859620" y="4748974"/>
            <a:ext cx="392430" cy="276225"/>
          </a:xfrm>
          <a:custGeom>
            <a:avLst/>
            <a:gdLst/>
            <a:ahLst/>
            <a:cxnLst/>
            <a:rect l="l" t="t" r="r" b="b"/>
            <a:pathLst>
              <a:path w="392429" h="276225">
                <a:moveTo>
                  <a:pt x="391951" y="0"/>
                </a:moveTo>
                <a:lnTo>
                  <a:pt x="373294" y="11625"/>
                </a:lnTo>
                <a:lnTo>
                  <a:pt x="373294" y="263136"/>
                </a:lnTo>
                <a:lnTo>
                  <a:pt x="18664" y="263136"/>
                </a:lnTo>
                <a:lnTo>
                  <a:pt x="0" y="276221"/>
                </a:lnTo>
                <a:lnTo>
                  <a:pt x="391951" y="276221"/>
                </a:lnTo>
                <a:lnTo>
                  <a:pt x="39195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2857440" y="4746060"/>
            <a:ext cx="394970" cy="280035"/>
          </a:xfrm>
          <a:custGeom>
            <a:avLst/>
            <a:gdLst/>
            <a:ahLst/>
            <a:cxnLst/>
            <a:rect l="l" t="t" r="r" b="b"/>
            <a:pathLst>
              <a:path w="394970" h="280035">
                <a:moveTo>
                  <a:pt x="374681" y="265323"/>
                </a:moveTo>
                <a:lnTo>
                  <a:pt x="19011" y="265323"/>
                </a:lnTo>
                <a:lnTo>
                  <a:pt x="0" y="279862"/>
                </a:lnTo>
                <a:lnTo>
                  <a:pt x="394908" y="279862"/>
                </a:lnTo>
                <a:lnTo>
                  <a:pt x="394908" y="279697"/>
                </a:lnTo>
                <a:lnTo>
                  <a:pt x="2671" y="279697"/>
                </a:lnTo>
                <a:lnTo>
                  <a:pt x="2179" y="278408"/>
                </a:lnTo>
                <a:lnTo>
                  <a:pt x="4357" y="278408"/>
                </a:lnTo>
                <a:lnTo>
                  <a:pt x="19567" y="266777"/>
                </a:lnTo>
                <a:lnTo>
                  <a:pt x="19288" y="266777"/>
                </a:lnTo>
                <a:lnTo>
                  <a:pt x="19780" y="266613"/>
                </a:lnTo>
                <a:lnTo>
                  <a:pt x="376251" y="266613"/>
                </a:lnTo>
                <a:lnTo>
                  <a:pt x="376251" y="266050"/>
                </a:lnTo>
                <a:lnTo>
                  <a:pt x="374681" y="266050"/>
                </a:lnTo>
                <a:lnTo>
                  <a:pt x="374681" y="265323"/>
                </a:lnTo>
                <a:close/>
              </a:path>
              <a:path w="394970" h="280035">
                <a:moveTo>
                  <a:pt x="4357" y="278408"/>
                </a:moveTo>
                <a:lnTo>
                  <a:pt x="2179" y="278408"/>
                </a:lnTo>
                <a:lnTo>
                  <a:pt x="2671" y="279697"/>
                </a:lnTo>
                <a:lnTo>
                  <a:pt x="4357" y="278408"/>
                </a:lnTo>
                <a:close/>
              </a:path>
              <a:path w="394970" h="280035">
                <a:moveTo>
                  <a:pt x="393353" y="278408"/>
                </a:moveTo>
                <a:lnTo>
                  <a:pt x="4357" y="278408"/>
                </a:lnTo>
                <a:lnTo>
                  <a:pt x="2671" y="279697"/>
                </a:lnTo>
                <a:lnTo>
                  <a:pt x="394908" y="279697"/>
                </a:lnTo>
                <a:lnTo>
                  <a:pt x="394908" y="279135"/>
                </a:lnTo>
                <a:lnTo>
                  <a:pt x="393353" y="279135"/>
                </a:lnTo>
                <a:lnTo>
                  <a:pt x="393353" y="278408"/>
                </a:lnTo>
                <a:close/>
              </a:path>
              <a:path w="394970" h="280035">
                <a:moveTo>
                  <a:pt x="394908" y="1456"/>
                </a:moveTo>
                <a:lnTo>
                  <a:pt x="393353" y="1456"/>
                </a:lnTo>
                <a:lnTo>
                  <a:pt x="394597" y="2039"/>
                </a:lnTo>
                <a:lnTo>
                  <a:pt x="393353" y="2911"/>
                </a:lnTo>
                <a:lnTo>
                  <a:pt x="393353" y="279135"/>
                </a:lnTo>
                <a:lnTo>
                  <a:pt x="394130" y="278408"/>
                </a:lnTo>
                <a:lnTo>
                  <a:pt x="394908" y="278408"/>
                </a:lnTo>
                <a:lnTo>
                  <a:pt x="394908" y="1456"/>
                </a:lnTo>
                <a:close/>
              </a:path>
              <a:path w="394970" h="280035">
                <a:moveTo>
                  <a:pt x="394908" y="278408"/>
                </a:moveTo>
                <a:lnTo>
                  <a:pt x="394130" y="278408"/>
                </a:lnTo>
                <a:lnTo>
                  <a:pt x="393353" y="279135"/>
                </a:lnTo>
                <a:lnTo>
                  <a:pt x="394908" y="279135"/>
                </a:lnTo>
                <a:lnTo>
                  <a:pt x="394908" y="278408"/>
                </a:lnTo>
                <a:close/>
              </a:path>
              <a:path w="394970" h="280035">
                <a:moveTo>
                  <a:pt x="19780" y="266613"/>
                </a:moveTo>
                <a:lnTo>
                  <a:pt x="19288" y="266777"/>
                </a:lnTo>
                <a:lnTo>
                  <a:pt x="19567" y="266777"/>
                </a:lnTo>
                <a:lnTo>
                  <a:pt x="19780" y="266613"/>
                </a:lnTo>
                <a:close/>
              </a:path>
              <a:path w="394970" h="280035">
                <a:moveTo>
                  <a:pt x="376251" y="266613"/>
                </a:moveTo>
                <a:lnTo>
                  <a:pt x="19780" y="266613"/>
                </a:lnTo>
                <a:lnTo>
                  <a:pt x="19567" y="266777"/>
                </a:lnTo>
                <a:lnTo>
                  <a:pt x="376251" y="266777"/>
                </a:lnTo>
                <a:lnTo>
                  <a:pt x="376251" y="266613"/>
                </a:lnTo>
                <a:close/>
              </a:path>
              <a:path w="394970" h="280035">
                <a:moveTo>
                  <a:pt x="394908" y="0"/>
                </a:moveTo>
                <a:lnTo>
                  <a:pt x="374681" y="14174"/>
                </a:lnTo>
                <a:lnTo>
                  <a:pt x="374681" y="266050"/>
                </a:lnTo>
                <a:lnTo>
                  <a:pt x="375473" y="265323"/>
                </a:lnTo>
                <a:lnTo>
                  <a:pt x="376251" y="265323"/>
                </a:lnTo>
                <a:lnTo>
                  <a:pt x="376251" y="15121"/>
                </a:lnTo>
                <a:lnTo>
                  <a:pt x="375940" y="15121"/>
                </a:lnTo>
                <a:lnTo>
                  <a:pt x="376251" y="14539"/>
                </a:lnTo>
                <a:lnTo>
                  <a:pt x="376771" y="14539"/>
                </a:lnTo>
                <a:lnTo>
                  <a:pt x="393353" y="2911"/>
                </a:lnTo>
                <a:lnTo>
                  <a:pt x="393353" y="1456"/>
                </a:lnTo>
                <a:lnTo>
                  <a:pt x="394908" y="1456"/>
                </a:lnTo>
                <a:lnTo>
                  <a:pt x="394908" y="0"/>
                </a:lnTo>
                <a:close/>
              </a:path>
              <a:path w="394970" h="280035">
                <a:moveTo>
                  <a:pt x="376251" y="265323"/>
                </a:moveTo>
                <a:lnTo>
                  <a:pt x="375473" y="265323"/>
                </a:lnTo>
                <a:lnTo>
                  <a:pt x="374681" y="266050"/>
                </a:lnTo>
                <a:lnTo>
                  <a:pt x="376251" y="266050"/>
                </a:lnTo>
                <a:lnTo>
                  <a:pt x="376251" y="265323"/>
                </a:lnTo>
                <a:close/>
              </a:path>
              <a:path w="394970" h="280035">
                <a:moveTo>
                  <a:pt x="376251" y="14539"/>
                </a:moveTo>
                <a:lnTo>
                  <a:pt x="375940" y="15121"/>
                </a:lnTo>
                <a:lnTo>
                  <a:pt x="376251" y="14903"/>
                </a:lnTo>
                <a:lnTo>
                  <a:pt x="376251" y="14539"/>
                </a:lnTo>
                <a:close/>
              </a:path>
              <a:path w="394970" h="280035">
                <a:moveTo>
                  <a:pt x="376251" y="14903"/>
                </a:moveTo>
                <a:lnTo>
                  <a:pt x="375940" y="15121"/>
                </a:lnTo>
                <a:lnTo>
                  <a:pt x="376251" y="15121"/>
                </a:lnTo>
                <a:lnTo>
                  <a:pt x="376251" y="14903"/>
                </a:lnTo>
                <a:close/>
              </a:path>
              <a:path w="394970" h="280035">
                <a:moveTo>
                  <a:pt x="376771" y="14539"/>
                </a:moveTo>
                <a:lnTo>
                  <a:pt x="376251" y="14539"/>
                </a:lnTo>
                <a:lnTo>
                  <a:pt x="376251" y="14903"/>
                </a:lnTo>
                <a:lnTo>
                  <a:pt x="376771" y="14539"/>
                </a:lnTo>
                <a:close/>
              </a:path>
              <a:path w="394970" h="280035">
                <a:moveTo>
                  <a:pt x="393353" y="1456"/>
                </a:moveTo>
                <a:lnTo>
                  <a:pt x="393353" y="2911"/>
                </a:lnTo>
                <a:lnTo>
                  <a:pt x="394597" y="2039"/>
                </a:lnTo>
                <a:lnTo>
                  <a:pt x="393353" y="1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948275" y="5102248"/>
            <a:ext cx="215265" cy="31115"/>
          </a:xfrm>
          <a:custGeom>
            <a:avLst/>
            <a:gdLst/>
            <a:ahLst/>
            <a:cxnLst/>
            <a:rect l="l" t="t" r="r" b="b"/>
            <a:pathLst>
              <a:path w="215264" h="31114">
                <a:moveTo>
                  <a:pt x="200636" y="0"/>
                </a:moveTo>
                <a:lnTo>
                  <a:pt x="13997" y="0"/>
                </a:lnTo>
                <a:lnTo>
                  <a:pt x="0" y="30529"/>
                </a:lnTo>
                <a:lnTo>
                  <a:pt x="214644" y="30529"/>
                </a:lnTo>
                <a:lnTo>
                  <a:pt x="20063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945488" y="5101521"/>
            <a:ext cx="219075" cy="32384"/>
          </a:xfrm>
          <a:custGeom>
            <a:avLst/>
            <a:gdLst/>
            <a:ahLst/>
            <a:cxnLst/>
            <a:rect l="l" t="t" r="r" b="b"/>
            <a:pathLst>
              <a:path w="219075" h="32385">
                <a:moveTo>
                  <a:pt x="203937" y="0"/>
                </a:moveTo>
                <a:lnTo>
                  <a:pt x="16295" y="0"/>
                </a:lnTo>
                <a:lnTo>
                  <a:pt x="0" y="31983"/>
                </a:lnTo>
                <a:lnTo>
                  <a:pt x="218613" y="31983"/>
                </a:lnTo>
                <a:lnTo>
                  <a:pt x="218424" y="31569"/>
                </a:lnTo>
                <a:lnTo>
                  <a:pt x="1934" y="31569"/>
                </a:lnTo>
                <a:lnTo>
                  <a:pt x="1231" y="30529"/>
                </a:lnTo>
                <a:lnTo>
                  <a:pt x="2463" y="30529"/>
                </a:lnTo>
                <a:lnTo>
                  <a:pt x="17276" y="1453"/>
                </a:lnTo>
                <a:lnTo>
                  <a:pt x="16784" y="1453"/>
                </a:lnTo>
                <a:lnTo>
                  <a:pt x="17487" y="1038"/>
                </a:lnTo>
                <a:lnTo>
                  <a:pt x="202721" y="1038"/>
                </a:lnTo>
                <a:lnTo>
                  <a:pt x="204401" y="1012"/>
                </a:lnTo>
                <a:lnTo>
                  <a:pt x="203937" y="0"/>
                </a:lnTo>
                <a:close/>
              </a:path>
              <a:path w="219075" h="32385">
                <a:moveTo>
                  <a:pt x="2463" y="30529"/>
                </a:moveTo>
                <a:lnTo>
                  <a:pt x="1231" y="30529"/>
                </a:lnTo>
                <a:lnTo>
                  <a:pt x="1934" y="31569"/>
                </a:lnTo>
                <a:lnTo>
                  <a:pt x="2463" y="30529"/>
                </a:lnTo>
                <a:close/>
              </a:path>
              <a:path w="219075" h="32385">
                <a:moveTo>
                  <a:pt x="216251" y="30529"/>
                </a:moveTo>
                <a:lnTo>
                  <a:pt x="2463" y="30529"/>
                </a:lnTo>
                <a:lnTo>
                  <a:pt x="1934" y="31569"/>
                </a:lnTo>
                <a:lnTo>
                  <a:pt x="218424" y="31569"/>
                </a:lnTo>
                <a:lnTo>
                  <a:pt x="216717" y="31543"/>
                </a:lnTo>
                <a:lnTo>
                  <a:pt x="216251" y="30529"/>
                </a:lnTo>
                <a:close/>
              </a:path>
              <a:path w="219075" h="32385">
                <a:moveTo>
                  <a:pt x="202709" y="1012"/>
                </a:moveTo>
                <a:lnTo>
                  <a:pt x="216717" y="31543"/>
                </a:lnTo>
                <a:lnTo>
                  <a:pt x="217432" y="30529"/>
                </a:lnTo>
                <a:lnTo>
                  <a:pt x="217946" y="30529"/>
                </a:lnTo>
                <a:lnTo>
                  <a:pt x="204604" y="1453"/>
                </a:lnTo>
                <a:lnTo>
                  <a:pt x="203424" y="1453"/>
                </a:lnTo>
                <a:lnTo>
                  <a:pt x="202709" y="1012"/>
                </a:lnTo>
                <a:close/>
              </a:path>
              <a:path w="219075" h="32385">
                <a:moveTo>
                  <a:pt x="217946" y="30529"/>
                </a:moveTo>
                <a:lnTo>
                  <a:pt x="217432" y="30529"/>
                </a:lnTo>
                <a:lnTo>
                  <a:pt x="216717" y="31543"/>
                </a:lnTo>
                <a:lnTo>
                  <a:pt x="218412" y="31543"/>
                </a:lnTo>
                <a:lnTo>
                  <a:pt x="217946" y="30529"/>
                </a:lnTo>
                <a:close/>
              </a:path>
              <a:path w="219075" h="32385">
                <a:moveTo>
                  <a:pt x="17487" y="1038"/>
                </a:moveTo>
                <a:lnTo>
                  <a:pt x="16784" y="1453"/>
                </a:lnTo>
                <a:lnTo>
                  <a:pt x="17276" y="1453"/>
                </a:lnTo>
                <a:lnTo>
                  <a:pt x="17487" y="1038"/>
                </a:lnTo>
                <a:close/>
              </a:path>
              <a:path w="219075" h="32385">
                <a:moveTo>
                  <a:pt x="202721" y="1038"/>
                </a:moveTo>
                <a:lnTo>
                  <a:pt x="17487" y="1038"/>
                </a:lnTo>
                <a:lnTo>
                  <a:pt x="17276" y="1453"/>
                </a:lnTo>
                <a:lnTo>
                  <a:pt x="202911" y="1453"/>
                </a:lnTo>
                <a:lnTo>
                  <a:pt x="202721" y="1038"/>
                </a:lnTo>
                <a:close/>
              </a:path>
              <a:path w="219075" h="32385">
                <a:moveTo>
                  <a:pt x="204401" y="1012"/>
                </a:moveTo>
                <a:lnTo>
                  <a:pt x="202709" y="1012"/>
                </a:lnTo>
                <a:lnTo>
                  <a:pt x="203424" y="1453"/>
                </a:lnTo>
                <a:lnTo>
                  <a:pt x="204604" y="1453"/>
                </a:lnTo>
                <a:lnTo>
                  <a:pt x="204401" y="1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859620" y="4748245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195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860398" y="4748968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76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963829" y="510079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554" y="0"/>
                </a:moveTo>
                <a:lnTo>
                  <a:pt x="0" y="0"/>
                </a:lnTo>
                <a:lnTo>
                  <a:pt x="0" y="1453"/>
                </a:lnTo>
                <a:lnTo>
                  <a:pt x="1554" y="1453"/>
                </a:lnTo>
                <a:lnTo>
                  <a:pt x="1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965384" y="5101521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4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145802" y="510079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0" y="1453"/>
                </a:moveTo>
                <a:lnTo>
                  <a:pt x="1554" y="1453"/>
                </a:lnTo>
                <a:lnTo>
                  <a:pt x="1554" y="0"/>
                </a:lnTo>
                <a:lnTo>
                  <a:pt x="0" y="0"/>
                </a:lnTo>
                <a:lnTo>
                  <a:pt x="0" y="1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949830" y="513205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53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808476" y="4178808"/>
            <a:ext cx="135890" cy="26034"/>
          </a:xfrm>
          <a:custGeom>
            <a:avLst/>
            <a:gdLst/>
            <a:ahLst/>
            <a:cxnLst/>
            <a:rect l="l" t="t" r="r" b="b"/>
            <a:pathLst>
              <a:path w="135889" h="26035">
                <a:moveTo>
                  <a:pt x="0" y="0"/>
                </a:moveTo>
                <a:lnTo>
                  <a:pt x="135636" y="259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875532" y="4204715"/>
            <a:ext cx="68580" cy="105410"/>
          </a:xfrm>
          <a:custGeom>
            <a:avLst/>
            <a:gdLst/>
            <a:ahLst/>
            <a:cxnLst/>
            <a:rect l="l" t="t" r="r" b="b"/>
            <a:pathLst>
              <a:path w="68579" h="105410">
                <a:moveTo>
                  <a:pt x="0" y="105155"/>
                </a:moveTo>
                <a:lnTo>
                  <a:pt x="685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3808476" y="4178808"/>
            <a:ext cx="67310" cy="131445"/>
          </a:xfrm>
          <a:custGeom>
            <a:avLst/>
            <a:gdLst/>
            <a:ahLst/>
            <a:cxnLst/>
            <a:rect l="l" t="t" r="r" b="b"/>
            <a:pathLst>
              <a:path w="67310" h="131445">
                <a:moveTo>
                  <a:pt x="67056" y="131064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056888" y="4387596"/>
            <a:ext cx="135890" cy="27940"/>
          </a:xfrm>
          <a:custGeom>
            <a:avLst/>
            <a:gdLst/>
            <a:ahLst/>
            <a:cxnLst/>
            <a:rect l="l" t="t" r="r" b="b"/>
            <a:pathLst>
              <a:path w="135889" h="27939">
                <a:moveTo>
                  <a:pt x="0" y="0"/>
                </a:moveTo>
                <a:lnTo>
                  <a:pt x="135636" y="274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123944" y="4415028"/>
            <a:ext cx="68580" cy="104139"/>
          </a:xfrm>
          <a:custGeom>
            <a:avLst/>
            <a:gdLst/>
            <a:ahLst/>
            <a:cxnLst/>
            <a:rect l="l" t="t" r="r" b="b"/>
            <a:pathLst>
              <a:path w="68579" h="104139">
                <a:moveTo>
                  <a:pt x="0" y="103632"/>
                </a:moveTo>
                <a:lnTo>
                  <a:pt x="685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056888" y="4387596"/>
            <a:ext cx="67310" cy="131445"/>
          </a:xfrm>
          <a:custGeom>
            <a:avLst/>
            <a:gdLst/>
            <a:ahLst/>
            <a:cxnLst/>
            <a:rect l="l" t="t" r="r" b="b"/>
            <a:pathLst>
              <a:path w="67310" h="131445">
                <a:moveTo>
                  <a:pt x="67056" y="13106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192523" y="3968496"/>
            <a:ext cx="90170" cy="79375"/>
          </a:xfrm>
          <a:custGeom>
            <a:avLst/>
            <a:gdLst/>
            <a:ahLst/>
            <a:cxnLst/>
            <a:rect l="l" t="t" r="r" b="b"/>
            <a:pathLst>
              <a:path w="90170" h="79375">
                <a:moveTo>
                  <a:pt x="0" y="79247"/>
                </a:moveTo>
                <a:lnTo>
                  <a:pt x="8991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3944111" y="4047744"/>
            <a:ext cx="248920" cy="157480"/>
          </a:xfrm>
          <a:custGeom>
            <a:avLst/>
            <a:gdLst/>
            <a:ahLst/>
            <a:cxnLst/>
            <a:rect l="l" t="t" r="r" b="b"/>
            <a:pathLst>
              <a:path w="248920" h="157479">
                <a:moveTo>
                  <a:pt x="0" y="156971"/>
                </a:moveTo>
                <a:lnTo>
                  <a:pt x="24841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3944111" y="4204715"/>
            <a:ext cx="113030" cy="182880"/>
          </a:xfrm>
          <a:custGeom>
            <a:avLst/>
            <a:gdLst/>
            <a:ahLst/>
            <a:cxnLst/>
            <a:rect l="l" t="t" r="r" b="b"/>
            <a:pathLst>
              <a:path w="113029" h="182879">
                <a:moveTo>
                  <a:pt x="0" y="0"/>
                </a:moveTo>
                <a:lnTo>
                  <a:pt x="112775" y="1828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3875532" y="4309871"/>
            <a:ext cx="248920" cy="208915"/>
          </a:xfrm>
          <a:custGeom>
            <a:avLst/>
            <a:gdLst/>
            <a:ahLst/>
            <a:cxnLst/>
            <a:rect l="l" t="t" r="r" b="b"/>
            <a:pathLst>
              <a:path w="248920" h="208914">
                <a:moveTo>
                  <a:pt x="0" y="0"/>
                </a:moveTo>
                <a:lnTo>
                  <a:pt x="248412" y="20878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552188" y="4126991"/>
            <a:ext cx="45720" cy="157480"/>
          </a:xfrm>
          <a:custGeom>
            <a:avLst/>
            <a:gdLst/>
            <a:ahLst/>
            <a:cxnLst/>
            <a:rect l="l" t="t" r="r" b="b"/>
            <a:pathLst>
              <a:path w="45720" h="157479">
                <a:moveTo>
                  <a:pt x="0" y="0"/>
                </a:moveTo>
                <a:lnTo>
                  <a:pt x="45720" y="15697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192523" y="4047744"/>
            <a:ext cx="405765" cy="236220"/>
          </a:xfrm>
          <a:custGeom>
            <a:avLst/>
            <a:gdLst/>
            <a:ahLst/>
            <a:cxnLst/>
            <a:rect l="l" t="t" r="r" b="b"/>
            <a:pathLst>
              <a:path w="405764" h="236220">
                <a:moveTo>
                  <a:pt x="0" y="0"/>
                </a:moveTo>
                <a:lnTo>
                  <a:pt x="405384" y="23621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282440" y="3968496"/>
            <a:ext cx="269875" cy="158750"/>
          </a:xfrm>
          <a:custGeom>
            <a:avLst/>
            <a:gdLst/>
            <a:ahLst/>
            <a:cxnLst/>
            <a:rect l="l" t="t" r="r" b="b"/>
            <a:pathLst>
              <a:path w="269875" h="158750">
                <a:moveTo>
                  <a:pt x="0" y="0"/>
                </a:moveTo>
                <a:lnTo>
                  <a:pt x="269748" y="15849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192523" y="4283964"/>
            <a:ext cx="405765" cy="131445"/>
          </a:xfrm>
          <a:custGeom>
            <a:avLst/>
            <a:gdLst/>
            <a:ahLst/>
            <a:cxnLst/>
            <a:rect l="l" t="t" r="r" b="b"/>
            <a:pathLst>
              <a:path w="405764" h="131445">
                <a:moveTo>
                  <a:pt x="0" y="131063"/>
                </a:moveTo>
                <a:lnTo>
                  <a:pt x="4053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785615" y="4152900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20" h="52070">
                <a:moveTo>
                  <a:pt x="22860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7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60" y="51816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20" y="25907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785615" y="4152900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20" h="52070">
                <a:moveTo>
                  <a:pt x="0" y="25907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60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20" y="25907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60" y="51816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854196" y="4283964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22098" y="0"/>
                </a:moveTo>
                <a:lnTo>
                  <a:pt x="13501" y="2030"/>
                </a:lnTo>
                <a:lnTo>
                  <a:pt x="6476" y="7572"/>
                </a:lnTo>
                <a:lnTo>
                  <a:pt x="1738" y="15805"/>
                </a:lnTo>
                <a:lnTo>
                  <a:pt x="0" y="25908"/>
                </a:lnTo>
                <a:lnTo>
                  <a:pt x="1738" y="36010"/>
                </a:lnTo>
                <a:lnTo>
                  <a:pt x="6476" y="44243"/>
                </a:lnTo>
                <a:lnTo>
                  <a:pt x="13501" y="49785"/>
                </a:lnTo>
                <a:lnTo>
                  <a:pt x="22098" y="51816"/>
                </a:lnTo>
                <a:lnTo>
                  <a:pt x="30694" y="49785"/>
                </a:lnTo>
                <a:lnTo>
                  <a:pt x="37718" y="44243"/>
                </a:lnTo>
                <a:lnTo>
                  <a:pt x="42457" y="36010"/>
                </a:lnTo>
                <a:lnTo>
                  <a:pt x="44195" y="25908"/>
                </a:lnTo>
                <a:lnTo>
                  <a:pt x="42457" y="15805"/>
                </a:lnTo>
                <a:lnTo>
                  <a:pt x="37718" y="7572"/>
                </a:lnTo>
                <a:lnTo>
                  <a:pt x="30694" y="2030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854196" y="4283964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0" y="25908"/>
                </a:moveTo>
                <a:lnTo>
                  <a:pt x="1738" y="15805"/>
                </a:lnTo>
                <a:lnTo>
                  <a:pt x="6476" y="7572"/>
                </a:lnTo>
                <a:lnTo>
                  <a:pt x="13501" y="2030"/>
                </a:lnTo>
                <a:lnTo>
                  <a:pt x="22098" y="0"/>
                </a:lnTo>
                <a:lnTo>
                  <a:pt x="30694" y="2030"/>
                </a:lnTo>
                <a:lnTo>
                  <a:pt x="37718" y="7572"/>
                </a:lnTo>
                <a:lnTo>
                  <a:pt x="42457" y="15805"/>
                </a:lnTo>
                <a:lnTo>
                  <a:pt x="44195" y="25908"/>
                </a:lnTo>
                <a:lnTo>
                  <a:pt x="42457" y="36010"/>
                </a:lnTo>
                <a:lnTo>
                  <a:pt x="37718" y="44243"/>
                </a:lnTo>
                <a:lnTo>
                  <a:pt x="30694" y="49785"/>
                </a:lnTo>
                <a:lnTo>
                  <a:pt x="22098" y="51816"/>
                </a:lnTo>
                <a:lnTo>
                  <a:pt x="13501" y="49785"/>
                </a:lnTo>
                <a:lnTo>
                  <a:pt x="6476" y="44243"/>
                </a:lnTo>
                <a:lnTo>
                  <a:pt x="1738" y="36010"/>
                </a:lnTo>
                <a:lnTo>
                  <a:pt x="0" y="2590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921252" y="4178808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20" h="52070">
                <a:moveTo>
                  <a:pt x="22860" y="0"/>
                </a:moveTo>
                <a:lnTo>
                  <a:pt x="13983" y="2030"/>
                </a:lnTo>
                <a:lnTo>
                  <a:pt x="6715" y="7572"/>
                </a:lnTo>
                <a:lnTo>
                  <a:pt x="1803" y="15805"/>
                </a:lnTo>
                <a:lnTo>
                  <a:pt x="0" y="25908"/>
                </a:lnTo>
                <a:lnTo>
                  <a:pt x="1803" y="36010"/>
                </a:lnTo>
                <a:lnTo>
                  <a:pt x="6715" y="44243"/>
                </a:lnTo>
                <a:lnTo>
                  <a:pt x="13983" y="49785"/>
                </a:lnTo>
                <a:lnTo>
                  <a:pt x="22860" y="51816"/>
                </a:lnTo>
                <a:lnTo>
                  <a:pt x="31736" y="49785"/>
                </a:lnTo>
                <a:lnTo>
                  <a:pt x="39004" y="44243"/>
                </a:lnTo>
                <a:lnTo>
                  <a:pt x="43916" y="36010"/>
                </a:lnTo>
                <a:lnTo>
                  <a:pt x="45720" y="25908"/>
                </a:lnTo>
                <a:lnTo>
                  <a:pt x="43916" y="15805"/>
                </a:lnTo>
                <a:lnTo>
                  <a:pt x="39004" y="7572"/>
                </a:lnTo>
                <a:lnTo>
                  <a:pt x="31736" y="20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921252" y="4178808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20" h="52070">
                <a:moveTo>
                  <a:pt x="0" y="25908"/>
                </a:moveTo>
                <a:lnTo>
                  <a:pt x="1803" y="15805"/>
                </a:lnTo>
                <a:lnTo>
                  <a:pt x="6715" y="7572"/>
                </a:lnTo>
                <a:lnTo>
                  <a:pt x="13983" y="2030"/>
                </a:lnTo>
                <a:lnTo>
                  <a:pt x="22860" y="0"/>
                </a:lnTo>
                <a:lnTo>
                  <a:pt x="31736" y="2030"/>
                </a:lnTo>
                <a:lnTo>
                  <a:pt x="39004" y="7572"/>
                </a:lnTo>
                <a:lnTo>
                  <a:pt x="43916" y="15805"/>
                </a:lnTo>
                <a:lnTo>
                  <a:pt x="45720" y="25908"/>
                </a:lnTo>
                <a:lnTo>
                  <a:pt x="43916" y="36010"/>
                </a:lnTo>
                <a:lnTo>
                  <a:pt x="39004" y="44243"/>
                </a:lnTo>
                <a:lnTo>
                  <a:pt x="31736" y="49785"/>
                </a:lnTo>
                <a:lnTo>
                  <a:pt x="22860" y="51816"/>
                </a:lnTo>
                <a:lnTo>
                  <a:pt x="13983" y="49785"/>
                </a:lnTo>
                <a:lnTo>
                  <a:pt x="6715" y="44243"/>
                </a:lnTo>
                <a:lnTo>
                  <a:pt x="1803" y="36010"/>
                </a:lnTo>
                <a:lnTo>
                  <a:pt x="0" y="259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169664" y="4021835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22098" y="0"/>
                </a:moveTo>
                <a:lnTo>
                  <a:pt x="13501" y="2030"/>
                </a:lnTo>
                <a:lnTo>
                  <a:pt x="6477" y="7572"/>
                </a:lnTo>
                <a:lnTo>
                  <a:pt x="1738" y="15805"/>
                </a:lnTo>
                <a:lnTo>
                  <a:pt x="0" y="25907"/>
                </a:lnTo>
                <a:lnTo>
                  <a:pt x="1738" y="36010"/>
                </a:lnTo>
                <a:lnTo>
                  <a:pt x="6476" y="44243"/>
                </a:lnTo>
                <a:lnTo>
                  <a:pt x="13501" y="49785"/>
                </a:lnTo>
                <a:lnTo>
                  <a:pt x="22098" y="51815"/>
                </a:lnTo>
                <a:lnTo>
                  <a:pt x="30694" y="49785"/>
                </a:lnTo>
                <a:lnTo>
                  <a:pt x="37718" y="44243"/>
                </a:lnTo>
                <a:lnTo>
                  <a:pt x="42457" y="36010"/>
                </a:lnTo>
                <a:lnTo>
                  <a:pt x="44196" y="25907"/>
                </a:lnTo>
                <a:lnTo>
                  <a:pt x="42457" y="15805"/>
                </a:lnTo>
                <a:lnTo>
                  <a:pt x="37719" y="7572"/>
                </a:lnTo>
                <a:lnTo>
                  <a:pt x="30694" y="2030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169664" y="4021835"/>
            <a:ext cx="44450" cy="52069"/>
          </a:xfrm>
          <a:custGeom>
            <a:avLst/>
            <a:gdLst/>
            <a:ahLst/>
            <a:cxnLst/>
            <a:rect l="l" t="t" r="r" b="b"/>
            <a:pathLst>
              <a:path w="44450" h="52070">
                <a:moveTo>
                  <a:pt x="0" y="25907"/>
                </a:moveTo>
                <a:lnTo>
                  <a:pt x="1738" y="15805"/>
                </a:lnTo>
                <a:lnTo>
                  <a:pt x="6477" y="7572"/>
                </a:lnTo>
                <a:lnTo>
                  <a:pt x="13501" y="2030"/>
                </a:lnTo>
                <a:lnTo>
                  <a:pt x="22098" y="0"/>
                </a:lnTo>
                <a:lnTo>
                  <a:pt x="30694" y="2030"/>
                </a:lnTo>
                <a:lnTo>
                  <a:pt x="37719" y="7572"/>
                </a:lnTo>
                <a:lnTo>
                  <a:pt x="42457" y="15805"/>
                </a:lnTo>
                <a:lnTo>
                  <a:pt x="44196" y="25907"/>
                </a:lnTo>
                <a:lnTo>
                  <a:pt x="42457" y="36010"/>
                </a:lnTo>
                <a:lnTo>
                  <a:pt x="37718" y="44243"/>
                </a:lnTo>
                <a:lnTo>
                  <a:pt x="30694" y="49785"/>
                </a:lnTo>
                <a:lnTo>
                  <a:pt x="22098" y="51815"/>
                </a:lnTo>
                <a:lnTo>
                  <a:pt x="13501" y="49785"/>
                </a:lnTo>
                <a:lnTo>
                  <a:pt x="6476" y="44243"/>
                </a:lnTo>
                <a:lnTo>
                  <a:pt x="1738" y="36010"/>
                </a:lnTo>
                <a:lnTo>
                  <a:pt x="0" y="25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259579" y="3942588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22860" y="0"/>
                </a:moveTo>
                <a:lnTo>
                  <a:pt x="13983" y="2095"/>
                </a:lnTo>
                <a:lnTo>
                  <a:pt x="6715" y="7810"/>
                </a:lnTo>
                <a:lnTo>
                  <a:pt x="1803" y="16287"/>
                </a:lnTo>
                <a:lnTo>
                  <a:pt x="0" y="26669"/>
                </a:lnTo>
                <a:lnTo>
                  <a:pt x="1803" y="37052"/>
                </a:lnTo>
                <a:lnTo>
                  <a:pt x="6715" y="45529"/>
                </a:lnTo>
                <a:lnTo>
                  <a:pt x="13983" y="51244"/>
                </a:lnTo>
                <a:lnTo>
                  <a:pt x="22860" y="53339"/>
                </a:lnTo>
                <a:lnTo>
                  <a:pt x="31736" y="51244"/>
                </a:lnTo>
                <a:lnTo>
                  <a:pt x="39004" y="45529"/>
                </a:lnTo>
                <a:lnTo>
                  <a:pt x="43916" y="37052"/>
                </a:lnTo>
                <a:lnTo>
                  <a:pt x="45720" y="26669"/>
                </a:lnTo>
                <a:lnTo>
                  <a:pt x="43916" y="16287"/>
                </a:lnTo>
                <a:lnTo>
                  <a:pt x="39004" y="7810"/>
                </a:lnTo>
                <a:lnTo>
                  <a:pt x="31736" y="2095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259579" y="3942588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0" y="26669"/>
                </a:moveTo>
                <a:lnTo>
                  <a:pt x="1803" y="16287"/>
                </a:lnTo>
                <a:lnTo>
                  <a:pt x="6715" y="7810"/>
                </a:lnTo>
                <a:lnTo>
                  <a:pt x="13983" y="2095"/>
                </a:lnTo>
                <a:lnTo>
                  <a:pt x="22860" y="0"/>
                </a:lnTo>
                <a:lnTo>
                  <a:pt x="31736" y="2095"/>
                </a:lnTo>
                <a:lnTo>
                  <a:pt x="39004" y="7810"/>
                </a:lnTo>
                <a:lnTo>
                  <a:pt x="43916" y="16287"/>
                </a:lnTo>
                <a:lnTo>
                  <a:pt x="45720" y="26669"/>
                </a:lnTo>
                <a:lnTo>
                  <a:pt x="43916" y="37052"/>
                </a:lnTo>
                <a:lnTo>
                  <a:pt x="39004" y="45529"/>
                </a:lnTo>
                <a:lnTo>
                  <a:pt x="31736" y="51244"/>
                </a:lnTo>
                <a:lnTo>
                  <a:pt x="22860" y="53339"/>
                </a:lnTo>
                <a:lnTo>
                  <a:pt x="13983" y="51244"/>
                </a:lnTo>
                <a:lnTo>
                  <a:pt x="6715" y="45529"/>
                </a:lnTo>
                <a:lnTo>
                  <a:pt x="1803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530852" y="4099559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22098" y="0"/>
                </a:moveTo>
                <a:lnTo>
                  <a:pt x="13501" y="2095"/>
                </a:lnTo>
                <a:lnTo>
                  <a:pt x="6477" y="7810"/>
                </a:lnTo>
                <a:lnTo>
                  <a:pt x="1738" y="16287"/>
                </a:lnTo>
                <a:lnTo>
                  <a:pt x="0" y="26669"/>
                </a:lnTo>
                <a:lnTo>
                  <a:pt x="1738" y="37052"/>
                </a:lnTo>
                <a:lnTo>
                  <a:pt x="6476" y="45529"/>
                </a:lnTo>
                <a:lnTo>
                  <a:pt x="13501" y="51244"/>
                </a:lnTo>
                <a:lnTo>
                  <a:pt x="22098" y="53339"/>
                </a:lnTo>
                <a:lnTo>
                  <a:pt x="30694" y="51244"/>
                </a:lnTo>
                <a:lnTo>
                  <a:pt x="37718" y="45529"/>
                </a:lnTo>
                <a:lnTo>
                  <a:pt x="42457" y="37052"/>
                </a:lnTo>
                <a:lnTo>
                  <a:pt x="44196" y="26669"/>
                </a:lnTo>
                <a:lnTo>
                  <a:pt x="42457" y="16287"/>
                </a:lnTo>
                <a:lnTo>
                  <a:pt x="37719" y="7810"/>
                </a:lnTo>
                <a:lnTo>
                  <a:pt x="30694" y="2095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530852" y="4099559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0" y="26669"/>
                </a:moveTo>
                <a:lnTo>
                  <a:pt x="1738" y="16287"/>
                </a:lnTo>
                <a:lnTo>
                  <a:pt x="6477" y="7810"/>
                </a:lnTo>
                <a:lnTo>
                  <a:pt x="13501" y="2095"/>
                </a:lnTo>
                <a:lnTo>
                  <a:pt x="22098" y="0"/>
                </a:lnTo>
                <a:lnTo>
                  <a:pt x="30694" y="2095"/>
                </a:lnTo>
                <a:lnTo>
                  <a:pt x="37719" y="7810"/>
                </a:lnTo>
                <a:lnTo>
                  <a:pt x="42457" y="16287"/>
                </a:lnTo>
                <a:lnTo>
                  <a:pt x="44196" y="26669"/>
                </a:lnTo>
                <a:lnTo>
                  <a:pt x="42457" y="37052"/>
                </a:lnTo>
                <a:lnTo>
                  <a:pt x="37718" y="45529"/>
                </a:lnTo>
                <a:lnTo>
                  <a:pt x="30694" y="51244"/>
                </a:lnTo>
                <a:lnTo>
                  <a:pt x="22098" y="53339"/>
                </a:lnTo>
                <a:lnTo>
                  <a:pt x="13501" y="51244"/>
                </a:lnTo>
                <a:lnTo>
                  <a:pt x="6476" y="45529"/>
                </a:lnTo>
                <a:lnTo>
                  <a:pt x="1738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575047" y="4256532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22860" y="0"/>
                </a:moveTo>
                <a:lnTo>
                  <a:pt x="13983" y="2095"/>
                </a:lnTo>
                <a:lnTo>
                  <a:pt x="6715" y="7810"/>
                </a:lnTo>
                <a:lnTo>
                  <a:pt x="1803" y="16287"/>
                </a:lnTo>
                <a:lnTo>
                  <a:pt x="0" y="26670"/>
                </a:lnTo>
                <a:lnTo>
                  <a:pt x="1803" y="37052"/>
                </a:lnTo>
                <a:lnTo>
                  <a:pt x="6715" y="45529"/>
                </a:lnTo>
                <a:lnTo>
                  <a:pt x="13983" y="51244"/>
                </a:lnTo>
                <a:lnTo>
                  <a:pt x="22860" y="53340"/>
                </a:lnTo>
                <a:lnTo>
                  <a:pt x="31736" y="51244"/>
                </a:lnTo>
                <a:lnTo>
                  <a:pt x="39004" y="45529"/>
                </a:lnTo>
                <a:lnTo>
                  <a:pt x="43916" y="37052"/>
                </a:lnTo>
                <a:lnTo>
                  <a:pt x="45719" y="26670"/>
                </a:lnTo>
                <a:lnTo>
                  <a:pt x="43916" y="16287"/>
                </a:lnTo>
                <a:lnTo>
                  <a:pt x="39004" y="7810"/>
                </a:lnTo>
                <a:lnTo>
                  <a:pt x="31736" y="2095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575047" y="4256532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0" y="26670"/>
                </a:moveTo>
                <a:lnTo>
                  <a:pt x="1803" y="16287"/>
                </a:lnTo>
                <a:lnTo>
                  <a:pt x="6715" y="7810"/>
                </a:lnTo>
                <a:lnTo>
                  <a:pt x="13983" y="2095"/>
                </a:lnTo>
                <a:lnTo>
                  <a:pt x="22860" y="0"/>
                </a:lnTo>
                <a:lnTo>
                  <a:pt x="31736" y="2095"/>
                </a:lnTo>
                <a:lnTo>
                  <a:pt x="39004" y="7810"/>
                </a:lnTo>
                <a:lnTo>
                  <a:pt x="43916" y="16287"/>
                </a:lnTo>
                <a:lnTo>
                  <a:pt x="45719" y="26670"/>
                </a:lnTo>
                <a:lnTo>
                  <a:pt x="43916" y="37052"/>
                </a:lnTo>
                <a:lnTo>
                  <a:pt x="39004" y="45529"/>
                </a:lnTo>
                <a:lnTo>
                  <a:pt x="31736" y="51244"/>
                </a:lnTo>
                <a:lnTo>
                  <a:pt x="22860" y="53340"/>
                </a:lnTo>
                <a:lnTo>
                  <a:pt x="13983" y="51244"/>
                </a:lnTo>
                <a:lnTo>
                  <a:pt x="6715" y="45529"/>
                </a:lnTo>
                <a:lnTo>
                  <a:pt x="1803" y="37052"/>
                </a:lnTo>
                <a:lnTo>
                  <a:pt x="0" y="266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034028" y="4361688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22860" y="0"/>
                </a:moveTo>
                <a:lnTo>
                  <a:pt x="13983" y="2095"/>
                </a:lnTo>
                <a:lnTo>
                  <a:pt x="6715" y="7810"/>
                </a:lnTo>
                <a:lnTo>
                  <a:pt x="1803" y="16287"/>
                </a:lnTo>
                <a:lnTo>
                  <a:pt x="0" y="26669"/>
                </a:lnTo>
                <a:lnTo>
                  <a:pt x="1803" y="37052"/>
                </a:lnTo>
                <a:lnTo>
                  <a:pt x="6715" y="45529"/>
                </a:lnTo>
                <a:lnTo>
                  <a:pt x="13983" y="51244"/>
                </a:lnTo>
                <a:lnTo>
                  <a:pt x="22860" y="53339"/>
                </a:lnTo>
                <a:lnTo>
                  <a:pt x="31736" y="51244"/>
                </a:lnTo>
                <a:lnTo>
                  <a:pt x="39004" y="45529"/>
                </a:lnTo>
                <a:lnTo>
                  <a:pt x="43916" y="37052"/>
                </a:lnTo>
                <a:lnTo>
                  <a:pt x="45720" y="26669"/>
                </a:lnTo>
                <a:lnTo>
                  <a:pt x="43916" y="16287"/>
                </a:lnTo>
                <a:lnTo>
                  <a:pt x="39004" y="7810"/>
                </a:lnTo>
                <a:lnTo>
                  <a:pt x="31736" y="2095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034028" y="4361688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0" y="26669"/>
                </a:moveTo>
                <a:lnTo>
                  <a:pt x="1803" y="16287"/>
                </a:lnTo>
                <a:lnTo>
                  <a:pt x="6715" y="7810"/>
                </a:lnTo>
                <a:lnTo>
                  <a:pt x="13983" y="2095"/>
                </a:lnTo>
                <a:lnTo>
                  <a:pt x="22860" y="0"/>
                </a:lnTo>
                <a:lnTo>
                  <a:pt x="31736" y="2095"/>
                </a:lnTo>
                <a:lnTo>
                  <a:pt x="39004" y="7810"/>
                </a:lnTo>
                <a:lnTo>
                  <a:pt x="43916" y="16287"/>
                </a:lnTo>
                <a:lnTo>
                  <a:pt x="45720" y="26669"/>
                </a:lnTo>
                <a:lnTo>
                  <a:pt x="43916" y="37052"/>
                </a:lnTo>
                <a:lnTo>
                  <a:pt x="39004" y="45529"/>
                </a:lnTo>
                <a:lnTo>
                  <a:pt x="31736" y="51244"/>
                </a:lnTo>
                <a:lnTo>
                  <a:pt x="22860" y="53339"/>
                </a:lnTo>
                <a:lnTo>
                  <a:pt x="13983" y="51244"/>
                </a:lnTo>
                <a:lnTo>
                  <a:pt x="6715" y="45529"/>
                </a:lnTo>
                <a:lnTo>
                  <a:pt x="1803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101084" y="4492752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22860" y="0"/>
                </a:moveTo>
                <a:lnTo>
                  <a:pt x="13983" y="2095"/>
                </a:lnTo>
                <a:lnTo>
                  <a:pt x="6715" y="7810"/>
                </a:lnTo>
                <a:lnTo>
                  <a:pt x="1803" y="16287"/>
                </a:lnTo>
                <a:lnTo>
                  <a:pt x="0" y="26670"/>
                </a:lnTo>
                <a:lnTo>
                  <a:pt x="1803" y="37052"/>
                </a:lnTo>
                <a:lnTo>
                  <a:pt x="6715" y="45529"/>
                </a:lnTo>
                <a:lnTo>
                  <a:pt x="13983" y="51244"/>
                </a:lnTo>
                <a:lnTo>
                  <a:pt x="22860" y="53340"/>
                </a:lnTo>
                <a:lnTo>
                  <a:pt x="31736" y="51244"/>
                </a:lnTo>
                <a:lnTo>
                  <a:pt x="39004" y="45529"/>
                </a:lnTo>
                <a:lnTo>
                  <a:pt x="43916" y="37052"/>
                </a:lnTo>
                <a:lnTo>
                  <a:pt x="45719" y="26670"/>
                </a:lnTo>
                <a:lnTo>
                  <a:pt x="43916" y="16287"/>
                </a:lnTo>
                <a:lnTo>
                  <a:pt x="39004" y="7810"/>
                </a:lnTo>
                <a:lnTo>
                  <a:pt x="31736" y="2095"/>
                </a:lnTo>
                <a:lnTo>
                  <a:pt x="228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101084" y="4492752"/>
            <a:ext cx="45720" cy="53340"/>
          </a:xfrm>
          <a:custGeom>
            <a:avLst/>
            <a:gdLst/>
            <a:ahLst/>
            <a:cxnLst/>
            <a:rect l="l" t="t" r="r" b="b"/>
            <a:pathLst>
              <a:path w="45720" h="53339">
                <a:moveTo>
                  <a:pt x="0" y="26670"/>
                </a:moveTo>
                <a:lnTo>
                  <a:pt x="1803" y="16287"/>
                </a:lnTo>
                <a:lnTo>
                  <a:pt x="6715" y="7810"/>
                </a:lnTo>
                <a:lnTo>
                  <a:pt x="13983" y="2095"/>
                </a:lnTo>
                <a:lnTo>
                  <a:pt x="22860" y="0"/>
                </a:lnTo>
                <a:lnTo>
                  <a:pt x="31736" y="2095"/>
                </a:lnTo>
                <a:lnTo>
                  <a:pt x="39004" y="7810"/>
                </a:lnTo>
                <a:lnTo>
                  <a:pt x="43916" y="16287"/>
                </a:lnTo>
                <a:lnTo>
                  <a:pt x="45719" y="26670"/>
                </a:lnTo>
                <a:lnTo>
                  <a:pt x="43916" y="37052"/>
                </a:lnTo>
                <a:lnTo>
                  <a:pt x="39004" y="45529"/>
                </a:lnTo>
                <a:lnTo>
                  <a:pt x="31736" y="51244"/>
                </a:lnTo>
                <a:lnTo>
                  <a:pt x="22860" y="53340"/>
                </a:lnTo>
                <a:lnTo>
                  <a:pt x="13983" y="51244"/>
                </a:lnTo>
                <a:lnTo>
                  <a:pt x="6715" y="45529"/>
                </a:lnTo>
                <a:lnTo>
                  <a:pt x="1803" y="37052"/>
                </a:lnTo>
                <a:lnTo>
                  <a:pt x="0" y="266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169664" y="4387596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22098" y="0"/>
                </a:moveTo>
                <a:lnTo>
                  <a:pt x="13501" y="2095"/>
                </a:lnTo>
                <a:lnTo>
                  <a:pt x="6477" y="7810"/>
                </a:lnTo>
                <a:lnTo>
                  <a:pt x="1738" y="16287"/>
                </a:lnTo>
                <a:lnTo>
                  <a:pt x="0" y="26669"/>
                </a:lnTo>
                <a:lnTo>
                  <a:pt x="1738" y="37052"/>
                </a:lnTo>
                <a:lnTo>
                  <a:pt x="6476" y="45529"/>
                </a:lnTo>
                <a:lnTo>
                  <a:pt x="13501" y="51244"/>
                </a:lnTo>
                <a:lnTo>
                  <a:pt x="22098" y="53339"/>
                </a:lnTo>
                <a:lnTo>
                  <a:pt x="30694" y="51244"/>
                </a:lnTo>
                <a:lnTo>
                  <a:pt x="37718" y="45529"/>
                </a:lnTo>
                <a:lnTo>
                  <a:pt x="42457" y="37052"/>
                </a:lnTo>
                <a:lnTo>
                  <a:pt x="44196" y="26669"/>
                </a:lnTo>
                <a:lnTo>
                  <a:pt x="42457" y="16287"/>
                </a:lnTo>
                <a:lnTo>
                  <a:pt x="37719" y="7810"/>
                </a:lnTo>
                <a:lnTo>
                  <a:pt x="30694" y="2095"/>
                </a:lnTo>
                <a:lnTo>
                  <a:pt x="220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169664" y="4387596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0" y="26669"/>
                </a:moveTo>
                <a:lnTo>
                  <a:pt x="1738" y="16287"/>
                </a:lnTo>
                <a:lnTo>
                  <a:pt x="6477" y="7810"/>
                </a:lnTo>
                <a:lnTo>
                  <a:pt x="13501" y="2095"/>
                </a:lnTo>
                <a:lnTo>
                  <a:pt x="22098" y="0"/>
                </a:lnTo>
                <a:lnTo>
                  <a:pt x="30694" y="2095"/>
                </a:lnTo>
                <a:lnTo>
                  <a:pt x="37719" y="7810"/>
                </a:lnTo>
                <a:lnTo>
                  <a:pt x="42457" y="16287"/>
                </a:lnTo>
                <a:lnTo>
                  <a:pt x="44196" y="26669"/>
                </a:lnTo>
                <a:lnTo>
                  <a:pt x="42457" y="37052"/>
                </a:lnTo>
                <a:lnTo>
                  <a:pt x="37718" y="45529"/>
                </a:lnTo>
                <a:lnTo>
                  <a:pt x="30694" y="51244"/>
                </a:lnTo>
                <a:lnTo>
                  <a:pt x="22098" y="53339"/>
                </a:lnTo>
                <a:lnTo>
                  <a:pt x="13501" y="51244"/>
                </a:lnTo>
                <a:lnTo>
                  <a:pt x="6476" y="45529"/>
                </a:lnTo>
                <a:lnTo>
                  <a:pt x="1738" y="37052"/>
                </a:lnTo>
                <a:lnTo>
                  <a:pt x="0" y="266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662171" y="3813047"/>
            <a:ext cx="1085215" cy="862965"/>
          </a:xfrm>
          <a:custGeom>
            <a:avLst/>
            <a:gdLst/>
            <a:ahLst/>
            <a:cxnLst/>
            <a:rect l="l" t="t" r="r" b="b"/>
            <a:pathLst>
              <a:path w="1085214" h="862964">
                <a:moveTo>
                  <a:pt x="0" y="431291"/>
                </a:moveTo>
                <a:lnTo>
                  <a:pt x="2484" y="389746"/>
                </a:lnTo>
                <a:lnTo>
                  <a:pt x="9784" y="349321"/>
                </a:lnTo>
                <a:lnTo>
                  <a:pt x="21673" y="310194"/>
                </a:lnTo>
                <a:lnTo>
                  <a:pt x="37924" y="272549"/>
                </a:lnTo>
                <a:lnTo>
                  <a:pt x="58309" y="236564"/>
                </a:lnTo>
                <a:lnTo>
                  <a:pt x="82600" y="202420"/>
                </a:lnTo>
                <a:lnTo>
                  <a:pt x="110570" y="170298"/>
                </a:lnTo>
                <a:lnTo>
                  <a:pt x="141991" y="140378"/>
                </a:lnTo>
                <a:lnTo>
                  <a:pt x="176635" y="112842"/>
                </a:lnTo>
                <a:lnTo>
                  <a:pt x="214276" y="87869"/>
                </a:lnTo>
                <a:lnTo>
                  <a:pt x="254686" y="65640"/>
                </a:lnTo>
                <a:lnTo>
                  <a:pt x="297636" y="46335"/>
                </a:lnTo>
                <a:lnTo>
                  <a:pt x="342901" y="30136"/>
                </a:lnTo>
                <a:lnTo>
                  <a:pt x="390251" y="17222"/>
                </a:lnTo>
                <a:lnTo>
                  <a:pt x="439460" y="7774"/>
                </a:lnTo>
                <a:lnTo>
                  <a:pt x="490300" y="1973"/>
                </a:lnTo>
                <a:lnTo>
                  <a:pt x="542543" y="0"/>
                </a:lnTo>
                <a:lnTo>
                  <a:pt x="594787" y="1973"/>
                </a:lnTo>
                <a:lnTo>
                  <a:pt x="645627" y="7774"/>
                </a:lnTo>
                <a:lnTo>
                  <a:pt x="694836" y="17222"/>
                </a:lnTo>
                <a:lnTo>
                  <a:pt x="742186" y="30136"/>
                </a:lnTo>
                <a:lnTo>
                  <a:pt x="787451" y="46335"/>
                </a:lnTo>
                <a:lnTo>
                  <a:pt x="830401" y="65640"/>
                </a:lnTo>
                <a:lnTo>
                  <a:pt x="870811" y="87869"/>
                </a:lnTo>
                <a:lnTo>
                  <a:pt x="908452" y="112842"/>
                </a:lnTo>
                <a:lnTo>
                  <a:pt x="943096" y="140378"/>
                </a:lnTo>
                <a:lnTo>
                  <a:pt x="974517" y="170298"/>
                </a:lnTo>
                <a:lnTo>
                  <a:pt x="1002487" y="202420"/>
                </a:lnTo>
                <a:lnTo>
                  <a:pt x="1026778" y="236564"/>
                </a:lnTo>
                <a:lnTo>
                  <a:pt x="1047163" y="272549"/>
                </a:lnTo>
                <a:lnTo>
                  <a:pt x="1063414" y="310194"/>
                </a:lnTo>
                <a:lnTo>
                  <a:pt x="1075303" y="349321"/>
                </a:lnTo>
                <a:lnTo>
                  <a:pt x="1082603" y="389746"/>
                </a:lnTo>
                <a:lnTo>
                  <a:pt x="1085088" y="431291"/>
                </a:lnTo>
                <a:lnTo>
                  <a:pt x="1082603" y="472837"/>
                </a:lnTo>
                <a:lnTo>
                  <a:pt x="1075303" y="513262"/>
                </a:lnTo>
                <a:lnTo>
                  <a:pt x="1063414" y="552389"/>
                </a:lnTo>
                <a:lnTo>
                  <a:pt x="1047163" y="590034"/>
                </a:lnTo>
                <a:lnTo>
                  <a:pt x="1026778" y="626019"/>
                </a:lnTo>
                <a:lnTo>
                  <a:pt x="1002487" y="660163"/>
                </a:lnTo>
                <a:lnTo>
                  <a:pt x="974517" y="692285"/>
                </a:lnTo>
                <a:lnTo>
                  <a:pt x="943096" y="722205"/>
                </a:lnTo>
                <a:lnTo>
                  <a:pt x="908452" y="749741"/>
                </a:lnTo>
                <a:lnTo>
                  <a:pt x="870811" y="774714"/>
                </a:lnTo>
                <a:lnTo>
                  <a:pt x="830401" y="796943"/>
                </a:lnTo>
                <a:lnTo>
                  <a:pt x="787451" y="816248"/>
                </a:lnTo>
                <a:lnTo>
                  <a:pt x="742186" y="832447"/>
                </a:lnTo>
                <a:lnTo>
                  <a:pt x="694836" y="845361"/>
                </a:lnTo>
                <a:lnTo>
                  <a:pt x="645627" y="854809"/>
                </a:lnTo>
                <a:lnTo>
                  <a:pt x="594787" y="860610"/>
                </a:lnTo>
                <a:lnTo>
                  <a:pt x="542543" y="862583"/>
                </a:lnTo>
                <a:lnTo>
                  <a:pt x="490300" y="860610"/>
                </a:lnTo>
                <a:lnTo>
                  <a:pt x="439460" y="854809"/>
                </a:lnTo>
                <a:lnTo>
                  <a:pt x="390251" y="845361"/>
                </a:lnTo>
                <a:lnTo>
                  <a:pt x="342901" y="832447"/>
                </a:lnTo>
                <a:lnTo>
                  <a:pt x="297636" y="816248"/>
                </a:lnTo>
                <a:lnTo>
                  <a:pt x="254686" y="796943"/>
                </a:lnTo>
                <a:lnTo>
                  <a:pt x="214276" y="774714"/>
                </a:lnTo>
                <a:lnTo>
                  <a:pt x="176635" y="749741"/>
                </a:lnTo>
                <a:lnTo>
                  <a:pt x="141991" y="722205"/>
                </a:lnTo>
                <a:lnTo>
                  <a:pt x="110570" y="692285"/>
                </a:lnTo>
                <a:lnTo>
                  <a:pt x="82600" y="660163"/>
                </a:lnTo>
                <a:lnTo>
                  <a:pt x="58309" y="626019"/>
                </a:lnTo>
                <a:lnTo>
                  <a:pt x="37924" y="590034"/>
                </a:lnTo>
                <a:lnTo>
                  <a:pt x="21673" y="552389"/>
                </a:lnTo>
                <a:lnTo>
                  <a:pt x="9784" y="513262"/>
                </a:lnTo>
                <a:lnTo>
                  <a:pt x="2484" y="472837"/>
                </a:lnTo>
                <a:lnTo>
                  <a:pt x="0" y="431291"/>
                </a:lnTo>
                <a:close/>
              </a:path>
            </a:pathLst>
          </a:custGeom>
          <a:ln w="1219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392390" y="512521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781" y="1747"/>
                </a:moveTo>
                <a:lnTo>
                  <a:pt x="3781" y="2625"/>
                </a:lnTo>
                <a:lnTo>
                  <a:pt x="4726" y="3495"/>
                </a:lnTo>
                <a:lnTo>
                  <a:pt x="4726" y="5242"/>
                </a:lnTo>
                <a:lnTo>
                  <a:pt x="5672" y="5242"/>
                </a:lnTo>
                <a:lnTo>
                  <a:pt x="5672" y="3495"/>
                </a:lnTo>
                <a:lnTo>
                  <a:pt x="3781" y="1747"/>
                </a:lnTo>
                <a:close/>
              </a:path>
              <a:path w="5714" h="5714">
                <a:moveTo>
                  <a:pt x="1890" y="0"/>
                </a:moveTo>
                <a:lnTo>
                  <a:pt x="0" y="0"/>
                </a:lnTo>
                <a:lnTo>
                  <a:pt x="945" y="869"/>
                </a:lnTo>
                <a:lnTo>
                  <a:pt x="1890" y="869"/>
                </a:lnTo>
                <a:lnTo>
                  <a:pt x="2836" y="1747"/>
                </a:lnTo>
                <a:lnTo>
                  <a:pt x="3781" y="1747"/>
                </a:lnTo>
                <a:lnTo>
                  <a:pt x="1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397117" y="5130459"/>
            <a:ext cx="1270" cy="30480"/>
          </a:xfrm>
          <a:custGeom>
            <a:avLst/>
            <a:gdLst/>
            <a:ahLst/>
            <a:cxnLst/>
            <a:rect l="l" t="t" r="r" b="b"/>
            <a:pathLst>
              <a:path w="1270" h="30479">
                <a:moveTo>
                  <a:pt x="0" y="30106"/>
                </a:moveTo>
                <a:lnTo>
                  <a:pt x="945" y="30106"/>
                </a:lnTo>
                <a:lnTo>
                  <a:pt x="945" y="0"/>
                </a:lnTo>
                <a:lnTo>
                  <a:pt x="0" y="0"/>
                </a:lnTo>
                <a:lnTo>
                  <a:pt x="0" y="3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393336" y="5210975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891" y="4375"/>
                </a:moveTo>
                <a:lnTo>
                  <a:pt x="945" y="4375"/>
                </a:lnTo>
                <a:lnTo>
                  <a:pt x="0" y="5251"/>
                </a:lnTo>
                <a:lnTo>
                  <a:pt x="945" y="5251"/>
                </a:lnTo>
                <a:lnTo>
                  <a:pt x="1891" y="4375"/>
                </a:lnTo>
                <a:close/>
              </a:path>
              <a:path w="5079" h="5714">
                <a:moveTo>
                  <a:pt x="2836" y="3500"/>
                </a:moveTo>
                <a:lnTo>
                  <a:pt x="2363" y="3938"/>
                </a:lnTo>
                <a:lnTo>
                  <a:pt x="2836" y="3501"/>
                </a:lnTo>
                <a:close/>
              </a:path>
              <a:path w="5079" h="5714">
                <a:moveTo>
                  <a:pt x="4726" y="0"/>
                </a:moveTo>
                <a:lnTo>
                  <a:pt x="3781" y="0"/>
                </a:lnTo>
                <a:lnTo>
                  <a:pt x="3781" y="1750"/>
                </a:lnTo>
                <a:lnTo>
                  <a:pt x="2836" y="2625"/>
                </a:lnTo>
                <a:lnTo>
                  <a:pt x="2836" y="3500"/>
                </a:lnTo>
                <a:lnTo>
                  <a:pt x="3781" y="2625"/>
                </a:lnTo>
                <a:lnTo>
                  <a:pt x="4726" y="2625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966971" y="5210975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3781" y="4375"/>
                </a:moveTo>
                <a:lnTo>
                  <a:pt x="2835" y="4375"/>
                </a:lnTo>
                <a:lnTo>
                  <a:pt x="3781" y="5251"/>
                </a:lnTo>
                <a:lnTo>
                  <a:pt x="4726" y="5251"/>
                </a:lnTo>
                <a:lnTo>
                  <a:pt x="3781" y="4375"/>
                </a:lnTo>
                <a:close/>
              </a:path>
              <a:path w="5079" h="5714">
                <a:moveTo>
                  <a:pt x="945" y="2625"/>
                </a:moveTo>
                <a:lnTo>
                  <a:pt x="2835" y="4375"/>
                </a:lnTo>
                <a:lnTo>
                  <a:pt x="945" y="2625"/>
                </a:lnTo>
                <a:close/>
              </a:path>
              <a:path w="5079" h="5714">
                <a:moveTo>
                  <a:pt x="0" y="0"/>
                </a:moveTo>
                <a:lnTo>
                  <a:pt x="0" y="2625"/>
                </a:lnTo>
                <a:lnTo>
                  <a:pt x="945" y="2625"/>
                </a:lnTo>
                <a:lnTo>
                  <a:pt x="945" y="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966971" y="512521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890" y="1747"/>
                </a:moveTo>
                <a:lnTo>
                  <a:pt x="0" y="3495"/>
                </a:lnTo>
                <a:lnTo>
                  <a:pt x="0" y="5242"/>
                </a:lnTo>
                <a:lnTo>
                  <a:pt x="945" y="4373"/>
                </a:lnTo>
                <a:lnTo>
                  <a:pt x="945" y="2625"/>
                </a:lnTo>
                <a:lnTo>
                  <a:pt x="1890" y="1747"/>
                </a:lnTo>
                <a:close/>
              </a:path>
              <a:path w="5714" h="5714">
                <a:moveTo>
                  <a:pt x="5672" y="0"/>
                </a:moveTo>
                <a:lnTo>
                  <a:pt x="3781" y="0"/>
                </a:lnTo>
                <a:lnTo>
                  <a:pt x="1890" y="1747"/>
                </a:lnTo>
                <a:lnTo>
                  <a:pt x="2836" y="1747"/>
                </a:lnTo>
                <a:lnTo>
                  <a:pt x="3781" y="869"/>
                </a:lnTo>
                <a:lnTo>
                  <a:pt x="4726" y="869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966971" y="5163720"/>
            <a:ext cx="431165" cy="91440"/>
          </a:xfrm>
          <a:custGeom>
            <a:avLst/>
            <a:gdLst/>
            <a:ahLst/>
            <a:cxnLst/>
            <a:rect l="l" t="t" r="r" b="b"/>
            <a:pathLst>
              <a:path w="431164" h="91439">
                <a:moveTo>
                  <a:pt x="427309" y="90139"/>
                </a:moveTo>
                <a:lnTo>
                  <a:pt x="3781" y="90139"/>
                </a:lnTo>
                <a:lnTo>
                  <a:pt x="4726" y="91014"/>
                </a:lnTo>
                <a:lnTo>
                  <a:pt x="426364" y="91014"/>
                </a:lnTo>
                <a:lnTo>
                  <a:pt x="427309" y="90139"/>
                </a:lnTo>
                <a:close/>
              </a:path>
              <a:path w="431164" h="91439">
                <a:moveTo>
                  <a:pt x="428254" y="869"/>
                </a:moveTo>
                <a:lnTo>
                  <a:pt x="2836" y="869"/>
                </a:lnTo>
                <a:lnTo>
                  <a:pt x="945" y="2625"/>
                </a:lnTo>
                <a:lnTo>
                  <a:pt x="945" y="3496"/>
                </a:lnTo>
                <a:lnTo>
                  <a:pt x="0" y="4371"/>
                </a:lnTo>
                <a:lnTo>
                  <a:pt x="0" y="86638"/>
                </a:lnTo>
                <a:lnTo>
                  <a:pt x="945" y="87513"/>
                </a:lnTo>
                <a:lnTo>
                  <a:pt x="945" y="88389"/>
                </a:lnTo>
                <a:lnTo>
                  <a:pt x="2836" y="90139"/>
                </a:lnTo>
                <a:lnTo>
                  <a:pt x="428254" y="90139"/>
                </a:lnTo>
                <a:lnTo>
                  <a:pt x="430145" y="88389"/>
                </a:lnTo>
                <a:lnTo>
                  <a:pt x="430145" y="87513"/>
                </a:lnTo>
                <a:lnTo>
                  <a:pt x="431090" y="86638"/>
                </a:lnTo>
                <a:lnTo>
                  <a:pt x="431090" y="4371"/>
                </a:lnTo>
                <a:lnTo>
                  <a:pt x="430145" y="3496"/>
                </a:lnTo>
                <a:lnTo>
                  <a:pt x="430145" y="2625"/>
                </a:lnTo>
                <a:lnTo>
                  <a:pt x="428254" y="869"/>
                </a:lnTo>
                <a:close/>
              </a:path>
              <a:path w="431164" h="91439">
                <a:moveTo>
                  <a:pt x="426364" y="0"/>
                </a:moveTo>
                <a:lnTo>
                  <a:pt x="4726" y="0"/>
                </a:lnTo>
                <a:lnTo>
                  <a:pt x="3781" y="869"/>
                </a:lnTo>
                <a:lnTo>
                  <a:pt x="427309" y="869"/>
                </a:lnTo>
                <a:lnTo>
                  <a:pt x="42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393336" y="516372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2836" y="1750"/>
                </a:moveTo>
                <a:lnTo>
                  <a:pt x="2836" y="2625"/>
                </a:lnTo>
                <a:lnTo>
                  <a:pt x="3781" y="3496"/>
                </a:lnTo>
                <a:lnTo>
                  <a:pt x="3781" y="5247"/>
                </a:lnTo>
                <a:lnTo>
                  <a:pt x="4726" y="5247"/>
                </a:lnTo>
                <a:lnTo>
                  <a:pt x="4726" y="2625"/>
                </a:lnTo>
                <a:lnTo>
                  <a:pt x="3781" y="2625"/>
                </a:lnTo>
                <a:lnTo>
                  <a:pt x="2836" y="1750"/>
                </a:lnTo>
                <a:close/>
              </a:path>
              <a:path w="5079" h="5714">
                <a:moveTo>
                  <a:pt x="1890" y="869"/>
                </a:moveTo>
                <a:lnTo>
                  <a:pt x="2836" y="1750"/>
                </a:lnTo>
                <a:lnTo>
                  <a:pt x="1890" y="869"/>
                </a:lnTo>
                <a:close/>
              </a:path>
              <a:path w="5079" h="5714">
                <a:moveTo>
                  <a:pt x="945" y="0"/>
                </a:moveTo>
                <a:lnTo>
                  <a:pt x="0" y="0"/>
                </a:lnTo>
                <a:lnTo>
                  <a:pt x="945" y="869"/>
                </a:lnTo>
                <a:lnTo>
                  <a:pt x="1884" y="869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397117" y="5238850"/>
            <a:ext cx="1270" cy="10160"/>
          </a:xfrm>
          <a:custGeom>
            <a:avLst/>
            <a:gdLst/>
            <a:ahLst/>
            <a:cxnLst/>
            <a:rect l="l" t="t" r="r" b="b"/>
            <a:pathLst>
              <a:path w="1270" h="10160">
                <a:moveTo>
                  <a:pt x="0" y="9758"/>
                </a:moveTo>
                <a:lnTo>
                  <a:pt x="945" y="9758"/>
                </a:lnTo>
                <a:lnTo>
                  <a:pt x="945" y="0"/>
                </a:lnTo>
                <a:lnTo>
                  <a:pt x="0" y="0"/>
                </a:lnTo>
                <a:lnTo>
                  <a:pt x="0" y="9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392390" y="524860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781" y="4375"/>
                </a:moveTo>
                <a:lnTo>
                  <a:pt x="2836" y="4375"/>
                </a:lnTo>
                <a:lnTo>
                  <a:pt x="1890" y="5251"/>
                </a:lnTo>
                <a:lnTo>
                  <a:pt x="0" y="5251"/>
                </a:lnTo>
                <a:lnTo>
                  <a:pt x="0" y="6126"/>
                </a:lnTo>
                <a:lnTo>
                  <a:pt x="1890" y="6126"/>
                </a:lnTo>
                <a:lnTo>
                  <a:pt x="3781" y="4375"/>
                </a:lnTo>
                <a:close/>
              </a:path>
              <a:path w="5714" h="6350">
                <a:moveTo>
                  <a:pt x="3781" y="4375"/>
                </a:moveTo>
                <a:close/>
              </a:path>
              <a:path w="5714" h="6350">
                <a:moveTo>
                  <a:pt x="5672" y="0"/>
                </a:moveTo>
                <a:lnTo>
                  <a:pt x="4726" y="0"/>
                </a:lnTo>
                <a:lnTo>
                  <a:pt x="4726" y="2625"/>
                </a:lnTo>
                <a:lnTo>
                  <a:pt x="3781" y="3500"/>
                </a:lnTo>
                <a:lnTo>
                  <a:pt x="3781" y="4375"/>
                </a:lnTo>
                <a:lnTo>
                  <a:pt x="5672" y="2625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972644" y="5254297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19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966971" y="524860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836" y="4375"/>
                </a:moveTo>
                <a:lnTo>
                  <a:pt x="1890" y="4375"/>
                </a:lnTo>
                <a:lnTo>
                  <a:pt x="3781" y="6126"/>
                </a:lnTo>
                <a:lnTo>
                  <a:pt x="5672" y="6126"/>
                </a:lnTo>
                <a:lnTo>
                  <a:pt x="5672" y="5251"/>
                </a:lnTo>
                <a:lnTo>
                  <a:pt x="3781" y="5251"/>
                </a:lnTo>
                <a:lnTo>
                  <a:pt x="2836" y="4375"/>
                </a:lnTo>
                <a:close/>
              </a:path>
              <a:path w="5714" h="6350">
                <a:moveTo>
                  <a:pt x="945" y="3500"/>
                </a:moveTo>
                <a:lnTo>
                  <a:pt x="1890" y="4375"/>
                </a:lnTo>
                <a:lnTo>
                  <a:pt x="945" y="3500"/>
                </a:lnTo>
                <a:close/>
              </a:path>
              <a:path w="5714" h="6350">
                <a:moveTo>
                  <a:pt x="0" y="0"/>
                </a:moveTo>
                <a:lnTo>
                  <a:pt x="0" y="2625"/>
                </a:lnTo>
                <a:lnTo>
                  <a:pt x="945" y="3500"/>
                </a:lnTo>
                <a:lnTo>
                  <a:pt x="945" y="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966971" y="516372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945" y="2625"/>
                </a:moveTo>
                <a:lnTo>
                  <a:pt x="0" y="2625"/>
                </a:lnTo>
                <a:lnTo>
                  <a:pt x="0" y="5247"/>
                </a:lnTo>
                <a:lnTo>
                  <a:pt x="945" y="4371"/>
                </a:lnTo>
                <a:lnTo>
                  <a:pt x="945" y="2625"/>
                </a:lnTo>
                <a:close/>
              </a:path>
              <a:path w="5079" h="5714">
                <a:moveTo>
                  <a:pt x="4726" y="0"/>
                </a:moveTo>
                <a:lnTo>
                  <a:pt x="3781" y="0"/>
                </a:lnTo>
                <a:lnTo>
                  <a:pt x="2842" y="869"/>
                </a:lnTo>
                <a:lnTo>
                  <a:pt x="3781" y="869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969848" y="5242519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33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967917" y="5240685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967490" y="523946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05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3966971" y="5199708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>
                <a:moveTo>
                  <a:pt x="0" y="0"/>
                </a:moveTo>
                <a:lnTo>
                  <a:pt x="431090" y="0"/>
                </a:lnTo>
              </a:path>
            </a:pathLst>
          </a:custGeom>
          <a:ln w="782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972644" y="515540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19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392390" y="51549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836" y="878"/>
                </a:moveTo>
                <a:lnTo>
                  <a:pt x="1890" y="878"/>
                </a:lnTo>
                <a:lnTo>
                  <a:pt x="4726" y="3503"/>
                </a:lnTo>
                <a:lnTo>
                  <a:pt x="4726" y="5251"/>
                </a:lnTo>
                <a:lnTo>
                  <a:pt x="5672" y="5251"/>
                </a:lnTo>
                <a:lnTo>
                  <a:pt x="5672" y="3503"/>
                </a:lnTo>
                <a:lnTo>
                  <a:pt x="2836" y="878"/>
                </a:lnTo>
                <a:close/>
              </a:path>
              <a:path w="5714" h="5714">
                <a:moveTo>
                  <a:pt x="945" y="0"/>
                </a:moveTo>
                <a:lnTo>
                  <a:pt x="0" y="0"/>
                </a:lnTo>
                <a:lnTo>
                  <a:pt x="0" y="878"/>
                </a:lnTo>
                <a:lnTo>
                  <a:pt x="1890" y="878"/>
                </a:lnTo>
                <a:lnTo>
                  <a:pt x="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397117" y="5160215"/>
            <a:ext cx="1270" cy="78105"/>
          </a:xfrm>
          <a:custGeom>
            <a:avLst/>
            <a:gdLst/>
            <a:ahLst/>
            <a:cxnLst/>
            <a:rect l="l" t="t" r="r" b="b"/>
            <a:pathLst>
              <a:path w="1270" h="78104">
                <a:moveTo>
                  <a:pt x="0" y="77890"/>
                </a:moveTo>
                <a:lnTo>
                  <a:pt x="945" y="77890"/>
                </a:lnTo>
                <a:lnTo>
                  <a:pt x="945" y="0"/>
                </a:lnTo>
                <a:lnTo>
                  <a:pt x="0" y="0"/>
                </a:lnTo>
                <a:lnTo>
                  <a:pt x="0" y="77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393336" y="5238106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890" y="4375"/>
                </a:moveTo>
                <a:lnTo>
                  <a:pt x="945" y="4375"/>
                </a:lnTo>
                <a:lnTo>
                  <a:pt x="0" y="5251"/>
                </a:lnTo>
                <a:lnTo>
                  <a:pt x="945" y="5251"/>
                </a:lnTo>
                <a:lnTo>
                  <a:pt x="1890" y="4375"/>
                </a:lnTo>
                <a:close/>
              </a:path>
              <a:path w="5079" h="5714">
                <a:moveTo>
                  <a:pt x="4726" y="0"/>
                </a:moveTo>
                <a:lnTo>
                  <a:pt x="3781" y="0"/>
                </a:lnTo>
                <a:lnTo>
                  <a:pt x="3781" y="1751"/>
                </a:lnTo>
                <a:lnTo>
                  <a:pt x="2836" y="2625"/>
                </a:lnTo>
                <a:lnTo>
                  <a:pt x="2836" y="3501"/>
                </a:lnTo>
                <a:lnTo>
                  <a:pt x="1890" y="4375"/>
                </a:lnTo>
                <a:lnTo>
                  <a:pt x="2836" y="4375"/>
                </a:lnTo>
                <a:lnTo>
                  <a:pt x="4726" y="2625"/>
                </a:lnTo>
                <a:lnTo>
                  <a:pt x="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3966971" y="5238106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3781" y="4375"/>
                </a:moveTo>
                <a:lnTo>
                  <a:pt x="2836" y="4375"/>
                </a:lnTo>
                <a:lnTo>
                  <a:pt x="3781" y="5251"/>
                </a:lnTo>
                <a:lnTo>
                  <a:pt x="4726" y="5251"/>
                </a:lnTo>
                <a:lnTo>
                  <a:pt x="3781" y="4375"/>
                </a:lnTo>
                <a:close/>
              </a:path>
              <a:path w="5079" h="5714">
                <a:moveTo>
                  <a:pt x="0" y="0"/>
                </a:moveTo>
                <a:lnTo>
                  <a:pt x="0" y="2625"/>
                </a:lnTo>
                <a:lnTo>
                  <a:pt x="1890" y="4375"/>
                </a:lnTo>
                <a:lnTo>
                  <a:pt x="2836" y="4375"/>
                </a:lnTo>
                <a:lnTo>
                  <a:pt x="945" y="2625"/>
                </a:lnTo>
                <a:lnTo>
                  <a:pt x="945" y="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3966971" y="51549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945" y="2628"/>
                </a:moveTo>
                <a:lnTo>
                  <a:pt x="0" y="3503"/>
                </a:lnTo>
                <a:lnTo>
                  <a:pt x="0" y="5251"/>
                </a:lnTo>
                <a:lnTo>
                  <a:pt x="945" y="5251"/>
                </a:lnTo>
                <a:lnTo>
                  <a:pt x="945" y="2628"/>
                </a:lnTo>
                <a:close/>
              </a:path>
              <a:path w="5714" h="5714">
                <a:moveTo>
                  <a:pt x="3781" y="878"/>
                </a:moveTo>
                <a:lnTo>
                  <a:pt x="2836" y="878"/>
                </a:lnTo>
                <a:lnTo>
                  <a:pt x="948" y="2625"/>
                </a:lnTo>
                <a:lnTo>
                  <a:pt x="1890" y="2625"/>
                </a:lnTo>
                <a:lnTo>
                  <a:pt x="3781" y="878"/>
                </a:lnTo>
                <a:close/>
              </a:path>
              <a:path w="5714" h="5714">
                <a:moveTo>
                  <a:pt x="5672" y="0"/>
                </a:moveTo>
                <a:lnTo>
                  <a:pt x="4726" y="0"/>
                </a:lnTo>
                <a:lnTo>
                  <a:pt x="3781" y="878"/>
                </a:lnTo>
                <a:lnTo>
                  <a:pt x="5672" y="878"/>
                </a:lnTo>
                <a:lnTo>
                  <a:pt x="5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3983043" y="5159338"/>
            <a:ext cx="304800" cy="66040"/>
          </a:xfrm>
          <a:custGeom>
            <a:avLst/>
            <a:gdLst/>
            <a:ahLst/>
            <a:cxnLst/>
            <a:rect l="l" t="t" r="r" b="b"/>
            <a:pathLst>
              <a:path w="304800" h="66039">
                <a:moveTo>
                  <a:pt x="303465" y="4382"/>
                </a:moveTo>
                <a:lnTo>
                  <a:pt x="945" y="4382"/>
                </a:lnTo>
                <a:lnTo>
                  <a:pt x="945" y="5251"/>
                </a:lnTo>
                <a:lnTo>
                  <a:pt x="0" y="6129"/>
                </a:lnTo>
                <a:lnTo>
                  <a:pt x="0" y="63889"/>
                </a:lnTo>
                <a:lnTo>
                  <a:pt x="945" y="63889"/>
                </a:lnTo>
                <a:lnTo>
                  <a:pt x="945" y="65641"/>
                </a:lnTo>
                <a:lnTo>
                  <a:pt x="303465" y="65641"/>
                </a:lnTo>
                <a:lnTo>
                  <a:pt x="303465" y="64765"/>
                </a:lnTo>
                <a:lnTo>
                  <a:pt x="304410" y="64765"/>
                </a:lnTo>
                <a:lnTo>
                  <a:pt x="304410" y="5251"/>
                </a:lnTo>
                <a:lnTo>
                  <a:pt x="303465" y="5251"/>
                </a:lnTo>
                <a:lnTo>
                  <a:pt x="303465" y="4382"/>
                </a:lnTo>
                <a:close/>
              </a:path>
              <a:path w="304800" h="66039">
                <a:moveTo>
                  <a:pt x="19852" y="0"/>
                </a:moveTo>
                <a:lnTo>
                  <a:pt x="3781" y="0"/>
                </a:lnTo>
                <a:lnTo>
                  <a:pt x="2836" y="878"/>
                </a:lnTo>
                <a:lnTo>
                  <a:pt x="1890" y="4382"/>
                </a:lnTo>
                <a:lnTo>
                  <a:pt x="20798" y="4382"/>
                </a:lnTo>
                <a:lnTo>
                  <a:pt x="19852" y="878"/>
                </a:lnTo>
                <a:lnTo>
                  <a:pt x="19852" y="0"/>
                </a:lnTo>
                <a:close/>
              </a:path>
              <a:path w="304800" h="66039">
                <a:moveTo>
                  <a:pt x="39705" y="0"/>
                </a:moveTo>
                <a:lnTo>
                  <a:pt x="23634" y="0"/>
                </a:lnTo>
                <a:lnTo>
                  <a:pt x="23634" y="878"/>
                </a:lnTo>
                <a:lnTo>
                  <a:pt x="22688" y="878"/>
                </a:lnTo>
                <a:lnTo>
                  <a:pt x="21743" y="4382"/>
                </a:lnTo>
                <a:lnTo>
                  <a:pt x="40651" y="4382"/>
                </a:lnTo>
                <a:lnTo>
                  <a:pt x="39705" y="878"/>
                </a:lnTo>
                <a:lnTo>
                  <a:pt x="39705" y="0"/>
                </a:lnTo>
                <a:close/>
              </a:path>
              <a:path w="304800" h="66039">
                <a:moveTo>
                  <a:pt x="59558" y="0"/>
                </a:moveTo>
                <a:lnTo>
                  <a:pt x="43487" y="0"/>
                </a:lnTo>
                <a:lnTo>
                  <a:pt x="43487" y="878"/>
                </a:lnTo>
                <a:lnTo>
                  <a:pt x="42541" y="878"/>
                </a:lnTo>
                <a:lnTo>
                  <a:pt x="42541" y="4382"/>
                </a:lnTo>
                <a:lnTo>
                  <a:pt x="60503" y="4382"/>
                </a:lnTo>
                <a:lnTo>
                  <a:pt x="59558" y="878"/>
                </a:lnTo>
                <a:lnTo>
                  <a:pt x="59558" y="0"/>
                </a:lnTo>
                <a:close/>
              </a:path>
              <a:path w="304800" h="66039">
                <a:moveTo>
                  <a:pt x="79411" y="0"/>
                </a:moveTo>
                <a:lnTo>
                  <a:pt x="63340" y="0"/>
                </a:lnTo>
                <a:lnTo>
                  <a:pt x="63340" y="878"/>
                </a:lnTo>
                <a:lnTo>
                  <a:pt x="62394" y="4382"/>
                </a:lnTo>
                <a:lnTo>
                  <a:pt x="81302" y="4382"/>
                </a:lnTo>
                <a:lnTo>
                  <a:pt x="80356" y="878"/>
                </a:lnTo>
                <a:lnTo>
                  <a:pt x="79411" y="878"/>
                </a:lnTo>
                <a:lnTo>
                  <a:pt x="79411" y="0"/>
                </a:lnTo>
                <a:close/>
              </a:path>
              <a:path w="304800" h="66039">
                <a:moveTo>
                  <a:pt x="99264" y="0"/>
                </a:moveTo>
                <a:lnTo>
                  <a:pt x="83192" y="0"/>
                </a:lnTo>
                <a:lnTo>
                  <a:pt x="83192" y="878"/>
                </a:lnTo>
                <a:lnTo>
                  <a:pt x="82247" y="4382"/>
                </a:lnTo>
                <a:lnTo>
                  <a:pt x="101155" y="4382"/>
                </a:lnTo>
                <a:lnTo>
                  <a:pt x="100209" y="878"/>
                </a:lnTo>
                <a:lnTo>
                  <a:pt x="99264" y="0"/>
                </a:lnTo>
                <a:close/>
              </a:path>
              <a:path w="304800" h="66039">
                <a:moveTo>
                  <a:pt x="119117" y="0"/>
                </a:moveTo>
                <a:lnTo>
                  <a:pt x="103045" y="0"/>
                </a:lnTo>
                <a:lnTo>
                  <a:pt x="103045" y="878"/>
                </a:lnTo>
                <a:lnTo>
                  <a:pt x="102100" y="4382"/>
                </a:lnTo>
                <a:lnTo>
                  <a:pt x="121007" y="4382"/>
                </a:lnTo>
                <a:lnTo>
                  <a:pt x="120062" y="878"/>
                </a:lnTo>
                <a:lnTo>
                  <a:pt x="119117" y="0"/>
                </a:lnTo>
                <a:close/>
              </a:path>
              <a:path w="304800" h="66039">
                <a:moveTo>
                  <a:pt x="139915" y="0"/>
                </a:moveTo>
                <a:lnTo>
                  <a:pt x="122898" y="0"/>
                </a:lnTo>
                <a:lnTo>
                  <a:pt x="122898" y="878"/>
                </a:lnTo>
                <a:lnTo>
                  <a:pt x="121953" y="4382"/>
                </a:lnTo>
                <a:lnTo>
                  <a:pt x="140860" y="4382"/>
                </a:lnTo>
                <a:lnTo>
                  <a:pt x="139915" y="878"/>
                </a:lnTo>
                <a:lnTo>
                  <a:pt x="139915" y="0"/>
                </a:lnTo>
                <a:close/>
              </a:path>
              <a:path w="304800" h="66039">
                <a:moveTo>
                  <a:pt x="159768" y="0"/>
                </a:moveTo>
                <a:lnTo>
                  <a:pt x="142751" y="0"/>
                </a:lnTo>
                <a:lnTo>
                  <a:pt x="142751" y="878"/>
                </a:lnTo>
                <a:lnTo>
                  <a:pt x="141806" y="4382"/>
                </a:lnTo>
                <a:lnTo>
                  <a:pt x="160713" y="4382"/>
                </a:lnTo>
                <a:lnTo>
                  <a:pt x="159768" y="878"/>
                </a:lnTo>
                <a:lnTo>
                  <a:pt x="159768" y="0"/>
                </a:lnTo>
                <a:close/>
              </a:path>
              <a:path w="304800" h="66039">
                <a:moveTo>
                  <a:pt x="179621" y="0"/>
                </a:moveTo>
                <a:lnTo>
                  <a:pt x="163549" y="0"/>
                </a:lnTo>
                <a:lnTo>
                  <a:pt x="162604" y="878"/>
                </a:lnTo>
                <a:lnTo>
                  <a:pt x="161659" y="4382"/>
                </a:lnTo>
                <a:lnTo>
                  <a:pt x="180566" y="4382"/>
                </a:lnTo>
                <a:lnTo>
                  <a:pt x="179621" y="878"/>
                </a:lnTo>
                <a:lnTo>
                  <a:pt x="179621" y="0"/>
                </a:lnTo>
                <a:close/>
              </a:path>
              <a:path w="304800" h="66039">
                <a:moveTo>
                  <a:pt x="199474" y="0"/>
                </a:moveTo>
                <a:lnTo>
                  <a:pt x="182457" y="0"/>
                </a:lnTo>
                <a:lnTo>
                  <a:pt x="182457" y="878"/>
                </a:lnTo>
                <a:lnTo>
                  <a:pt x="181511" y="4382"/>
                </a:lnTo>
                <a:lnTo>
                  <a:pt x="200419" y="4382"/>
                </a:lnTo>
                <a:lnTo>
                  <a:pt x="199474" y="878"/>
                </a:lnTo>
                <a:lnTo>
                  <a:pt x="199474" y="0"/>
                </a:lnTo>
                <a:close/>
              </a:path>
              <a:path w="304800" h="66039">
                <a:moveTo>
                  <a:pt x="219326" y="0"/>
                </a:moveTo>
                <a:lnTo>
                  <a:pt x="203255" y="0"/>
                </a:lnTo>
                <a:lnTo>
                  <a:pt x="202310" y="878"/>
                </a:lnTo>
                <a:lnTo>
                  <a:pt x="201364" y="4382"/>
                </a:lnTo>
                <a:lnTo>
                  <a:pt x="220272" y="4382"/>
                </a:lnTo>
                <a:lnTo>
                  <a:pt x="219326" y="878"/>
                </a:lnTo>
                <a:lnTo>
                  <a:pt x="219326" y="0"/>
                </a:lnTo>
                <a:close/>
              </a:path>
              <a:path w="304800" h="66039">
                <a:moveTo>
                  <a:pt x="240125" y="878"/>
                </a:moveTo>
                <a:lnTo>
                  <a:pt x="222163" y="878"/>
                </a:lnTo>
                <a:lnTo>
                  <a:pt x="222163" y="4382"/>
                </a:lnTo>
                <a:lnTo>
                  <a:pt x="240125" y="4382"/>
                </a:lnTo>
                <a:lnTo>
                  <a:pt x="240125" y="878"/>
                </a:lnTo>
                <a:close/>
              </a:path>
              <a:path w="304800" h="66039">
                <a:moveTo>
                  <a:pt x="259978" y="878"/>
                </a:moveTo>
                <a:lnTo>
                  <a:pt x="242015" y="878"/>
                </a:lnTo>
                <a:lnTo>
                  <a:pt x="242015" y="4382"/>
                </a:lnTo>
                <a:lnTo>
                  <a:pt x="260923" y="4382"/>
                </a:lnTo>
                <a:lnTo>
                  <a:pt x="259978" y="878"/>
                </a:lnTo>
                <a:close/>
              </a:path>
              <a:path w="304800" h="66039">
                <a:moveTo>
                  <a:pt x="278885" y="0"/>
                </a:moveTo>
                <a:lnTo>
                  <a:pt x="262814" y="0"/>
                </a:lnTo>
                <a:lnTo>
                  <a:pt x="262814" y="878"/>
                </a:lnTo>
                <a:lnTo>
                  <a:pt x="261868" y="4382"/>
                </a:lnTo>
                <a:lnTo>
                  <a:pt x="280776" y="4382"/>
                </a:lnTo>
                <a:lnTo>
                  <a:pt x="279830" y="878"/>
                </a:lnTo>
                <a:lnTo>
                  <a:pt x="278885" y="878"/>
                </a:lnTo>
                <a:lnTo>
                  <a:pt x="278885" y="0"/>
                </a:lnTo>
                <a:close/>
              </a:path>
              <a:path w="304800" h="66039">
                <a:moveTo>
                  <a:pt x="298738" y="0"/>
                </a:moveTo>
                <a:lnTo>
                  <a:pt x="282667" y="0"/>
                </a:lnTo>
                <a:lnTo>
                  <a:pt x="282667" y="878"/>
                </a:lnTo>
                <a:lnTo>
                  <a:pt x="281721" y="4382"/>
                </a:lnTo>
                <a:lnTo>
                  <a:pt x="300629" y="4382"/>
                </a:lnTo>
                <a:lnTo>
                  <a:pt x="299683" y="1756"/>
                </a:lnTo>
                <a:lnTo>
                  <a:pt x="298738" y="878"/>
                </a:lnTo>
                <a:lnTo>
                  <a:pt x="298738" y="0"/>
                </a:lnTo>
                <a:close/>
              </a:path>
              <a:path w="304800" h="66039">
                <a:moveTo>
                  <a:pt x="239179" y="0"/>
                </a:moveTo>
                <a:lnTo>
                  <a:pt x="223108" y="0"/>
                </a:lnTo>
                <a:lnTo>
                  <a:pt x="223108" y="878"/>
                </a:lnTo>
                <a:lnTo>
                  <a:pt x="239179" y="878"/>
                </a:lnTo>
                <a:lnTo>
                  <a:pt x="239179" y="0"/>
                </a:lnTo>
                <a:close/>
              </a:path>
              <a:path w="304800" h="66039">
                <a:moveTo>
                  <a:pt x="259032" y="0"/>
                </a:moveTo>
                <a:lnTo>
                  <a:pt x="242961" y="0"/>
                </a:lnTo>
                <a:lnTo>
                  <a:pt x="242961" y="878"/>
                </a:lnTo>
                <a:lnTo>
                  <a:pt x="259032" y="878"/>
                </a:lnTo>
                <a:lnTo>
                  <a:pt x="25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298798" y="5159338"/>
            <a:ext cx="84138" cy="656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3983043" y="5158468"/>
            <a:ext cx="304800" cy="66675"/>
          </a:xfrm>
          <a:custGeom>
            <a:avLst/>
            <a:gdLst/>
            <a:ahLst/>
            <a:cxnLst/>
            <a:rect l="l" t="t" r="r" b="b"/>
            <a:pathLst>
              <a:path w="304800" h="66675">
                <a:moveTo>
                  <a:pt x="0" y="64759"/>
                </a:moveTo>
                <a:lnTo>
                  <a:pt x="0" y="6999"/>
                </a:lnTo>
                <a:lnTo>
                  <a:pt x="0" y="6120"/>
                </a:lnTo>
                <a:lnTo>
                  <a:pt x="945" y="5251"/>
                </a:lnTo>
                <a:lnTo>
                  <a:pt x="1890" y="5251"/>
                </a:lnTo>
                <a:lnTo>
                  <a:pt x="2836" y="1747"/>
                </a:lnTo>
                <a:lnTo>
                  <a:pt x="2836" y="869"/>
                </a:lnTo>
                <a:lnTo>
                  <a:pt x="3781" y="869"/>
                </a:lnTo>
                <a:lnTo>
                  <a:pt x="4726" y="0"/>
                </a:lnTo>
                <a:lnTo>
                  <a:pt x="18907" y="0"/>
                </a:lnTo>
                <a:lnTo>
                  <a:pt x="18907" y="869"/>
                </a:lnTo>
                <a:lnTo>
                  <a:pt x="19852" y="869"/>
                </a:lnTo>
                <a:lnTo>
                  <a:pt x="19852" y="1747"/>
                </a:lnTo>
                <a:lnTo>
                  <a:pt x="20798" y="5251"/>
                </a:lnTo>
                <a:lnTo>
                  <a:pt x="21743" y="5251"/>
                </a:lnTo>
                <a:lnTo>
                  <a:pt x="22688" y="1747"/>
                </a:lnTo>
                <a:lnTo>
                  <a:pt x="22688" y="869"/>
                </a:lnTo>
                <a:lnTo>
                  <a:pt x="23634" y="869"/>
                </a:lnTo>
                <a:lnTo>
                  <a:pt x="24579" y="0"/>
                </a:lnTo>
                <a:lnTo>
                  <a:pt x="37814" y="0"/>
                </a:lnTo>
                <a:lnTo>
                  <a:pt x="38760" y="869"/>
                </a:lnTo>
                <a:lnTo>
                  <a:pt x="39705" y="869"/>
                </a:lnTo>
                <a:lnTo>
                  <a:pt x="39705" y="1747"/>
                </a:lnTo>
                <a:lnTo>
                  <a:pt x="40651" y="5251"/>
                </a:lnTo>
                <a:lnTo>
                  <a:pt x="41596" y="5251"/>
                </a:lnTo>
                <a:lnTo>
                  <a:pt x="42541" y="1747"/>
                </a:lnTo>
                <a:lnTo>
                  <a:pt x="42541" y="869"/>
                </a:lnTo>
                <a:lnTo>
                  <a:pt x="43487" y="869"/>
                </a:lnTo>
                <a:lnTo>
                  <a:pt x="44432" y="0"/>
                </a:lnTo>
                <a:lnTo>
                  <a:pt x="58613" y="0"/>
                </a:lnTo>
                <a:lnTo>
                  <a:pt x="58613" y="869"/>
                </a:lnTo>
                <a:lnTo>
                  <a:pt x="59558" y="869"/>
                </a:lnTo>
                <a:lnTo>
                  <a:pt x="59558" y="1747"/>
                </a:lnTo>
                <a:lnTo>
                  <a:pt x="60503" y="5251"/>
                </a:lnTo>
                <a:lnTo>
                  <a:pt x="61449" y="5251"/>
                </a:lnTo>
                <a:lnTo>
                  <a:pt x="62394" y="1747"/>
                </a:lnTo>
                <a:lnTo>
                  <a:pt x="63340" y="869"/>
                </a:lnTo>
                <a:lnTo>
                  <a:pt x="64285" y="0"/>
                </a:lnTo>
                <a:lnTo>
                  <a:pt x="78466" y="0"/>
                </a:lnTo>
                <a:lnTo>
                  <a:pt x="78466" y="869"/>
                </a:lnTo>
                <a:lnTo>
                  <a:pt x="79411" y="869"/>
                </a:lnTo>
                <a:lnTo>
                  <a:pt x="79411" y="1747"/>
                </a:lnTo>
                <a:lnTo>
                  <a:pt x="80356" y="5251"/>
                </a:lnTo>
                <a:lnTo>
                  <a:pt x="82247" y="5251"/>
                </a:lnTo>
                <a:lnTo>
                  <a:pt x="83192" y="1747"/>
                </a:lnTo>
                <a:lnTo>
                  <a:pt x="83192" y="869"/>
                </a:lnTo>
                <a:lnTo>
                  <a:pt x="84138" y="0"/>
                </a:lnTo>
                <a:lnTo>
                  <a:pt x="98318" y="0"/>
                </a:lnTo>
                <a:lnTo>
                  <a:pt x="99264" y="869"/>
                </a:lnTo>
                <a:lnTo>
                  <a:pt x="100209" y="1747"/>
                </a:lnTo>
                <a:lnTo>
                  <a:pt x="101155" y="5251"/>
                </a:lnTo>
                <a:lnTo>
                  <a:pt x="102100" y="5251"/>
                </a:lnTo>
                <a:lnTo>
                  <a:pt x="103045" y="1747"/>
                </a:lnTo>
                <a:lnTo>
                  <a:pt x="103045" y="869"/>
                </a:lnTo>
                <a:lnTo>
                  <a:pt x="103991" y="869"/>
                </a:lnTo>
                <a:lnTo>
                  <a:pt x="103991" y="0"/>
                </a:lnTo>
                <a:lnTo>
                  <a:pt x="118171" y="0"/>
                </a:lnTo>
                <a:lnTo>
                  <a:pt x="118171" y="869"/>
                </a:lnTo>
                <a:lnTo>
                  <a:pt x="119117" y="869"/>
                </a:lnTo>
                <a:lnTo>
                  <a:pt x="120062" y="1747"/>
                </a:lnTo>
                <a:lnTo>
                  <a:pt x="121007" y="5251"/>
                </a:lnTo>
                <a:lnTo>
                  <a:pt x="121953" y="5251"/>
                </a:lnTo>
                <a:lnTo>
                  <a:pt x="122898" y="1747"/>
                </a:lnTo>
                <a:lnTo>
                  <a:pt x="122898" y="869"/>
                </a:lnTo>
                <a:lnTo>
                  <a:pt x="123844" y="869"/>
                </a:lnTo>
                <a:lnTo>
                  <a:pt x="124789" y="0"/>
                </a:lnTo>
                <a:lnTo>
                  <a:pt x="138024" y="0"/>
                </a:lnTo>
                <a:lnTo>
                  <a:pt x="138970" y="869"/>
                </a:lnTo>
                <a:lnTo>
                  <a:pt x="139915" y="1747"/>
                </a:lnTo>
                <a:lnTo>
                  <a:pt x="140860" y="5251"/>
                </a:lnTo>
                <a:lnTo>
                  <a:pt x="141806" y="5251"/>
                </a:lnTo>
                <a:lnTo>
                  <a:pt x="142751" y="1747"/>
                </a:lnTo>
                <a:lnTo>
                  <a:pt x="142751" y="869"/>
                </a:lnTo>
                <a:lnTo>
                  <a:pt x="143696" y="869"/>
                </a:lnTo>
                <a:lnTo>
                  <a:pt x="143696" y="0"/>
                </a:lnTo>
                <a:lnTo>
                  <a:pt x="157877" y="0"/>
                </a:lnTo>
                <a:lnTo>
                  <a:pt x="158822" y="869"/>
                </a:lnTo>
                <a:lnTo>
                  <a:pt x="159768" y="1747"/>
                </a:lnTo>
                <a:lnTo>
                  <a:pt x="160713" y="5251"/>
                </a:lnTo>
                <a:lnTo>
                  <a:pt x="161659" y="5251"/>
                </a:lnTo>
                <a:lnTo>
                  <a:pt x="162604" y="1747"/>
                </a:lnTo>
                <a:lnTo>
                  <a:pt x="162604" y="869"/>
                </a:lnTo>
                <a:lnTo>
                  <a:pt x="163549" y="869"/>
                </a:lnTo>
                <a:lnTo>
                  <a:pt x="164495" y="0"/>
                </a:lnTo>
                <a:lnTo>
                  <a:pt x="177730" y="0"/>
                </a:lnTo>
                <a:lnTo>
                  <a:pt x="178675" y="869"/>
                </a:lnTo>
                <a:lnTo>
                  <a:pt x="179621" y="869"/>
                </a:lnTo>
                <a:lnTo>
                  <a:pt x="179621" y="1747"/>
                </a:lnTo>
                <a:lnTo>
                  <a:pt x="180566" y="5251"/>
                </a:lnTo>
                <a:lnTo>
                  <a:pt x="181511" y="5251"/>
                </a:lnTo>
                <a:lnTo>
                  <a:pt x="182457" y="1747"/>
                </a:lnTo>
                <a:lnTo>
                  <a:pt x="182457" y="869"/>
                </a:lnTo>
                <a:lnTo>
                  <a:pt x="183402" y="869"/>
                </a:lnTo>
                <a:lnTo>
                  <a:pt x="184348" y="0"/>
                </a:lnTo>
                <a:lnTo>
                  <a:pt x="197583" y="0"/>
                </a:lnTo>
                <a:lnTo>
                  <a:pt x="198528" y="869"/>
                </a:lnTo>
                <a:lnTo>
                  <a:pt x="199474" y="869"/>
                </a:lnTo>
                <a:lnTo>
                  <a:pt x="199474" y="1747"/>
                </a:lnTo>
                <a:lnTo>
                  <a:pt x="200419" y="5251"/>
                </a:lnTo>
                <a:lnTo>
                  <a:pt x="201364" y="5251"/>
                </a:lnTo>
                <a:lnTo>
                  <a:pt x="202310" y="1747"/>
                </a:lnTo>
                <a:lnTo>
                  <a:pt x="202310" y="869"/>
                </a:lnTo>
                <a:lnTo>
                  <a:pt x="203255" y="869"/>
                </a:lnTo>
                <a:lnTo>
                  <a:pt x="204200" y="0"/>
                </a:lnTo>
                <a:lnTo>
                  <a:pt x="217436" y="0"/>
                </a:lnTo>
                <a:lnTo>
                  <a:pt x="218381" y="869"/>
                </a:lnTo>
                <a:lnTo>
                  <a:pt x="219326" y="869"/>
                </a:lnTo>
                <a:lnTo>
                  <a:pt x="219326" y="1747"/>
                </a:lnTo>
                <a:lnTo>
                  <a:pt x="220272" y="5251"/>
                </a:lnTo>
                <a:lnTo>
                  <a:pt x="221217" y="5251"/>
                </a:lnTo>
                <a:lnTo>
                  <a:pt x="222163" y="1747"/>
                </a:lnTo>
                <a:lnTo>
                  <a:pt x="223108" y="869"/>
                </a:lnTo>
                <a:lnTo>
                  <a:pt x="224053" y="0"/>
                </a:lnTo>
                <a:lnTo>
                  <a:pt x="237289" y="0"/>
                </a:lnTo>
                <a:lnTo>
                  <a:pt x="238234" y="869"/>
                </a:lnTo>
                <a:lnTo>
                  <a:pt x="239179" y="869"/>
                </a:lnTo>
                <a:lnTo>
                  <a:pt x="239179" y="1747"/>
                </a:lnTo>
                <a:lnTo>
                  <a:pt x="240125" y="5251"/>
                </a:lnTo>
                <a:lnTo>
                  <a:pt x="241070" y="5251"/>
                </a:lnTo>
                <a:lnTo>
                  <a:pt x="242015" y="1747"/>
                </a:lnTo>
                <a:lnTo>
                  <a:pt x="242961" y="869"/>
                </a:lnTo>
                <a:lnTo>
                  <a:pt x="243906" y="0"/>
                </a:lnTo>
                <a:lnTo>
                  <a:pt x="258087" y="0"/>
                </a:lnTo>
                <a:lnTo>
                  <a:pt x="258087" y="869"/>
                </a:lnTo>
                <a:lnTo>
                  <a:pt x="259032" y="869"/>
                </a:lnTo>
                <a:lnTo>
                  <a:pt x="259032" y="1747"/>
                </a:lnTo>
                <a:lnTo>
                  <a:pt x="259978" y="5251"/>
                </a:lnTo>
                <a:lnTo>
                  <a:pt x="260923" y="5251"/>
                </a:lnTo>
                <a:lnTo>
                  <a:pt x="261868" y="1747"/>
                </a:lnTo>
                <a:lnTo>
                  <a:pt x="262814" y="869"/>
                </a:lnTo>
                <a:lnTo>
                  <a:pt x="263759" y="869"/>
                </a:lnTo>
                <a:lnTo>
                  <a:pt x="263759" y="0"/>
                </a:lnTo>
                <a:lnTo>
                  <a:pt x="277940" y="0"/>
                </a:lnTo>
                <a:lnTo>
                  <a:pt x="277940" y="869"/>
                </a:lnTo>
                <a:lnTo>
                  <a:pt x="278885" y="869"/>
                </a:lnTo>
                <a:lnTo>
                  <a:pt x="278885" y="1747"/>
                </a:lnTo>
                <a:lnTo>
                  <a:pt x="279830" y="5251"/>
                </a:lnTo>
                <a:lnTo>
                  <a:pt x="280776" y="5251"/>
                </a:lnTo>
                <a:lnTo>
                  <a:pt x="281721" y="1747"/>
                </a:lnTo>
                <a:lnTo>
                  <a:pt x="282667" y="869"/>
                </a:lnTo>
                <a:lnTo>
                  <a:pt x="283612" y="869"/>
                </a:lnTo>
                <a:lnTo>
                  <a:pt x="283612" y="0"/>
                </a:lnTo>
                <a:lnTo>
                  <a:pt x="297793" y="0"/>
                </a:lnTo>
                <a:lnTo>
                  <a:pt x="297793" y="869"/>
                </a:lnTo>
                <a:lnTo>
                  <a:pt x="298738" y="869"/>
                </a:lnTo>
                <a:lnTo>
                  <a:pt x="298738" y="1747"/>
                </a:lnTo>
                <a:lnTo>
                  <a:pt x="299683" y="1747"/>
                </a:lnTo>
                <a:lnTo>
                  <a:pt x="299683" y="5251"/>
                </a:lnTo>
                <a:lnTo>
                  <a:pt x="301574" y="5251"/>
                </a:lnTo>
                <a:lnTo>
                  <a:pt x="302519" y="5251"/>
                </a:lnTo>
                <a:lnTo>
                  <a:pt x="303465" y="5251"/>
                </a:lnTo>
                <a:lnTo>
                  <a:pt x="303465" y="6120"/>
                </a:lnTo>
                <a:lnTo>
                  <a:pt x="304410" y="6120"/>
                </a:lnTo>
                <a:lnTo>
                  <a:pt x="304410" y="6999"/>
                </a:lnTo>
                <a:lnTo>
                  <a:pt x="304410" y="63884"/>
                </a:lnTo>
                <a:lnTo>
                  <a:pt x="304410" y="64759"/>
                </a:lnTo>
                <a:lnTo>
                  <a:pt x="303465" y="64759"/>
                </a:lnTo>
                <a:lnTo>
                  <a:pt x="303465" y="65634"/>
                </a:lnTo>
                <a:lnTo>
                  <a:pt x="303465" y="66510"/>
                </a:lnTo>
                <a:lnTo>
                  <a:pt x="302519" y="66510"/>
                </a:lnTo>
                <a:lnTo>
                  <a:pt x="301574" y="66510"/>
                </a:lnTo>
                <a:lnTo>
                  <a:pt x="2836" y="66510"/>
                </a:lnTo>
                <a:lnTo>
                  <a:pt x="1890" y="66510"/>
                </a:lnTo>
                <a:lnTo>
                  <a:pt x="945" y="66510"/>
                </a:lnTo>
                <a:lnTo>
                  <a:pt x="945" y="65634"/>
                </a:lnTo>
                <a:lnTo>
                  <a:pt x="0" y="65634"/>
                </a:lnTo>
                <a:lnTo>
                  <a:pt x="0" y="647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3984934" y="5158463"/>
            <a:ext cx="397510" cy="6696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973067" y="4727448"/>
            <a:ext cx="451484" cy="308610"/>
          </a:xfrm>
          <a:custGeom>
            <a:avLst/>
            <a:gdLst/>
            <a:ahLst/>
            <a:cxnLst/>
            <a:rect l="l" t="t" r="r" b="b"/>
            <a:pathLst>
              <a:path w="451485" h="308610">
                <a:moveTo>
                  <a:pt x="430831" y="1442"/>
                </a:moveTo>
                <a:lnTo>
                  <a:pt x="21775" y="1442"/>
                </a:lnTo>
                <a:lnTo>
                  <a:pt x="12442" y="5812"/>
                </a:lnTo>
                <a:lnTo>
                  <a:pt x="4666" y="13082"/>
                </a:lnTo>
                <a:lnTo>
                  <a:pt x="3110" y="15981"/>
                </a:lnTo>
                <a:lnTo>
                  <a:pt x="3110" y="17438"/>
                </a:lnTo>
                <a:lnTo>
                  <a:pt x="1555" y="20351"/>
                </a:lnTo>
                <a:lnTo>
                  <a:pt x="1555" y="23250"/>
                </a:lnTo>
                <a:lnTo>
                  <a:pt x="0" y="26164"/>
                </a:lnTo>
                <a:lnTo>
                  <a:pt x="0" y="308204"/>
                </a:lnTo>
                <a:lnTo>
                  <a:pt x="451058" y="308204"/>
                </a:lnTo>
                <a:lnTo>
                  <a:pt x="451058" y="26164"/>
                </a:lnTo>
                <a:lnTo>
                  <a:pt x="449504" y="23250"/>
                </a:lnTo>
                <a:lnTo>
                  <a:pt x="449504" y="20351"/>
                </a:lnTo>
                <a:lnTo>
                  <a:pt x="447949" y="18894"/>
                </a:lnTo>
                <a:lnTo>
                  <a:pt x="447949" y="15981"/>
                </a:lnTo>
                <a:lnTo>
                  <a:pt x="446394" y="13082"/>
                </a:lnTo>
                <a:lnTo>
                  <a:pt x="438605" y="5812"/>
                </a:lnTo>
                <a:lnTo>
                  <a:pt x="432386" y="2899"/>
                </a:lnTo>
                <a:lnTo>
                  <a:pt x="430831" y="1442"/>
                </a:lnTo>
                <a:close/>
              </a:path>
              <a:path w="451485" h="308610">
                <a:moveTo>
                  <a:pt x="424612" y="0"/>
                </a:moveTo>
                <a:lnTo>
                  <a:pt x="27996" y="0"/>
                </a:lnTo>
                <a:lnTo>
                  <a:pt x="24885" y="1442"/>
                </a:lnTo>
                <a:lnTo>
                  <a:pt x="427722" y="1442"/>
                </a:lnTo>
                <a:lnTo>
                  <a:pt x="424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973067" y="5046557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058" y="0"/>
                </a:lnTo>
              </a:path>
            </a:pathLst>
          </a:custGeom>
          <a:ln w="21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091275" y="5057460"/>
            <a:ext cx="214644" cy="1017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972290" y="4726720"/>
            <a:ext cx="452755" cy="331470"/>
          </a:xfrm>
          <a:custGeom>
            <a:avLst/>
            <a:gdLst/>
            <a:ahLst/>
            <a:cxnLst/>
            <a:rect l="l" t="t" r="r" b="b"/>
            <a:pathLst>
              <a:path w="452754" h="331470">
                <a:moveTo>
                  <a:pt x="1555" y="20769"/>
                </a:moveTo>
                <a:lnTo>
                  <a:pt x="0" y="22231"/>
                </a:lnTo>
                <a:lnTo>
                  <a:pt x="0" y="331467"/>
                </a:lnTo>
                <a:lnTo>
                  <a:pt x="452613" y="331467"/>
                </a:lnTo>
                <a:lnTo>
                  <a:pt x="452613" y="330740"/>
                </a:lnTo>
                <a:lnTo>
                  <a:pt x="1555" y="330740"/>
                </a:lnTo>
                <a:lnTo>
                  <a:pt x="777" y="330013"/>
                </a:lnTo>
                <a:lnTo>
                  <a:pt x="1555" y="330013"/>
                </a:lnTo>
                <a:lnTo>
                  <a:pt x="1555" y="23046"/>
                </a:lnTo>
                <a:lnTo>
                  <a:pt x="1327" y="23046"/>
                </a:lnTo>
                <a:lnTo>
                  <a:pt x="1555" y="22536"/>
                </a:lnTo>
                <a:lnTo>
                  <a:pt x="1870" y="22536"/>
                </a:lnTo>
                <a:lnTo>
                  <a:pt x="3079" y="21400"/>
                </a:lnTo>
                <a:lnTo>
                  <a:pt x="3110" y="21080"/>
                </a:lnTo>
                <a:lnTo>
                  <a:pt x="1555" y="21080"/>
                </a:lnTo>
                <a:lnTo>
                  <a:pt x="1555" y="20769"/>
                </a:lnTo>
                <a:close/>
              </a:path>
              <a:path w="452754" h="331470">
                <a:moveTo>
                  <a:pt x="1555" y="330013"/>
                </a:moveTo>
                <a:lnTo>
                  <a:pt x="777" y="330013"/>
                </a:lnTo>
                <a:lnTo>
                  <a:pt x="1555" y="330740"/>
                </a:lnTo>
                <a:lnTo>
                  <a:pt x="1555" y="330013"/>
                </a:lnTo>
                <a:close/>
              </a:path>
              <a:path w="452754" h="331470">
                <a:moveTo>
                  <a:pt x="451059" y="330013"/>
                </a:moveTo>
                <a:lnTo>
                  <a:pt x="1555" y="330013"/>
                </a:lnTo>
                <a:lnTo>
                  <a:pt x="1555" y="330740"/>
                </a:lnTo>
                <a:lnTo>
                  <a:pt x="451059" y="330740"/>
                </a:lnTo>
                <a:lnTo>
                  <a:pt x="451059" y="330013"/>
                </a:lnTo>
                <a:close/>
              </a:path>
              <a:path w="452754" h="331470">
                <a:moveTo>
                  <a:pt x="451059" y="28655"/>
                </a:moveTo>
                <a:lnTo>
                  <a:pt x="451059" y="330740"/>
                </a:lnTo>
                <a:lnTo>
                  <a:pt x="451836" y="330013"/>
                </a:lnTo>
                <a:lnTo>
                  <a:pt x="452613" y="330013"/>
                </a:lnTo>
                <a:lnTo>
                  <a:pt x="452613" y="28859"/>
                </a:lnTo>
                <a:lnTo>
                  <a:pt x="451276" y="28859"/>
                </a:lnTo>
                <a:lnTo>
                  <a:pt x="451059" y="28655"/>
                </a:lnTo>
                <a:close/>
              </a:path>
              <a:path w="452754" h="331470">
                <a:moveTo>
                  <a:pt x="452613" y="330013"/>
                </a:moveTo>
                <a:lnTo>
                  <a:pt x="451836" y="330013"/>
                </a:lnTo>
                <a:lnTo>
                  <a:pt x="451059" y="330740"/>
                </a:lnTo>
                <a:lnTo>
                  <a:pt x="452613" y="330740"/>
                </a:lnTo>
                <a:lnTo>
                  <a:pt x="452613" y="330013"/>
                </a:lnTo>
                <a:close/>
              </a:path>
              <a:path w="452754" h="331470">
                <a:moveTo>
                  <a:pt x="451059" y="28349"/>
                </a:moveTo>
                <a:lnTo>
                  <a:pt x="451059" y="28655"/>
                </a:lnTo>
                <a:lnTo>
                  <a:pt x="451276" y="28859"/>
                </a:lnTo>
                <a:lnTo>
                  <a:pt x="451059" y="28349"/>
                </a:lnTo>
                <a:close/>
              </a:path>
              <a:path w="452754" h="331470">
                <a:moveTo>
                  <a:pt x="452613" y="28349"/>
                </a:moveTo>
                <a:lnTo>
                  <a:pt x="451059" y="28349"/>
                </a:lnTo>
                <a:lnTo>
                  <a:pt x="451276" y="28859"/>
                </a:lnTo>
                <a:lnTo>
                  <a:pt x="452613" y="28859"/>
                </a:lnTo>
                <a:lnTo>
                  <a:pt x="452613" y="28349"/>
                </a:lnTo>
                <a:close/>
              </a:path>
              <a:path w="452754" h="331470">
                <a:moveTo>
                  <a:pt x="451059" y="21080"/>
                </a:moveTo>
                <a:lnTo>
                  <a:pt x="449504" y="21080"/>
                </a:lnTo>
                <a:lnTo>
                  <a:pt x="449582" y="21400"/>
                </a:lnTo>
                <a:lnTo>
                  <a:pt x="449504" y="27198"/>
                </a:lnTo>
                <a:lnTo>
                  <a:pt x="451059" y="28655"/>
                </a:lnTo>
                <a:lnTo>
                  <a:pt x="451059" y="28349"/>
                </a:lnTo>
                <a:lnTo>
                  <a:pt x="452613" y="28349"/>
                </a:lnTo>
                <a:lnTo>
                  <a:pt x="452613" y="28043"/>
                </a:lnTo>
                <a:lnTo>
                  <a:pt x="451374" y="26892"/>
                </a:lnTo>
                <a:lnTo>
                  <a:pt x="451059" y="26892"/>
                </a:lnTo>
                <a:lnTo>
                  <a:pt x="450825" y="26382"/>
                </a:lnTo>
                <a:lnTo>
                  <a:pt x="451059" y="26382"/>
                </a:lnTo>
                <a:lnTo>
                  <a:pt x="451059" y="21080"/>
                </a:lnTo>
                <a:close/>
              </a:path>
              <a:path w="452754" h="331470">
                <a:moveTo>
                  <a:pt x="450825" y="26382"/>
                </a:moveTo>
                <a:lnTo>
                  <a:pt x="451059" y="26892"/>
                </a:lnTo>
                <a:lnTo>
                  <a:pt x="451059" y="26599"/>
                </a:lnTo>
                <a:lnTo>
                  <a:pt x="450825" y="26382"/>
                </a:lnTo>
                <a:close/>
              </a:path>
              <a:path w="452754" h="331470">
                <a:moveTo>
                  <a:pt x="451059" y="26599"/>
                </a:moveTo>
                <a:lnTo>
                  <a:pt x="451059" y="26892"/>
                </a:lnTo>
                <a:lnTo>
                  <a:pt x="451374" y="26892"/>
                </a:lnTo>
                <a:lnTo>
                  <a:pt x="451059" y="26599"/>
                </a:lnTo>
                <a:close/>
              </a:path>
              <a:path w="452754" h="331470">
                <a:moveTo>
                  <a:pt x="451059" y="26382"/>
                </a:moveTo>
                <a:lnTo>
                  <a:pt x="450825" y="26382"/>
                </a:lnTo>
                <a:lnTo>
                  <a:pt x="451059" y="26599"/>
                </a:lnTo>
                <a:lnTo>
                  <a:pt x="451059" y="26382"/>
                </a:lnTo>
                <a:close/>
              </a:path>
              <a:path w="452754" h="331470">
                <a:moveTo>
                  <a:pt x="1555" y="22536"/>
                </a:moveTo>
                <a:lnTo>
                  <a:pt x="1327" y="23046"/>
                </a:lnTo>
                <a:lnTo>
                  <a:pt x="1555" y="22832"/>
                </a:lnTo>
                <a:lnTo>
                  <a:pt x="1555" y="22536"/>
                </a:lnTo>
                <a:close/>
              </a:path>
              <a:path w="452754" h="331470">
                <a:moveTo>
                  <a:pt x="1555" y="22832"/>
                </a:moveTo>
                <a:lnTo>
                  <a:pt x="1327" y="23046"/>
                </a:lnTo>
                <a:lnTo>
                  <a:pt x="1555" y="23046"/>
                </a:lnTo>
                <a:lnTo>
                  <a:pt x="1555" y="22832"/>
                </a:lnTo>
                <a:close/>
              </a:path>
              <a:path w="452754" h="331470">
                <a:moveTo>
                  <a:pt x="1870" y="22536"/>
                </a:moveTo>
                <a:lnTo>
                  <a:pt x="1555" y="22536"/>
                </a:lnTo>
                <a:lnTo>
                  <a:pt x="1555" y="22832"/>
                </a:lnTo>
                <a:lnTo>
                  <a:pt x="1870" y="22536"/>
                </a:lnTo>
                <a:close/>
              </a:path>
              <a:path w="452754" h="331470">
                <a:moveTo>
                  <a:pt x="449504" y="21254"/>
                </a:moveTo>
                <a:lnTo>
                  <a:pt x="449504" y="21400"/>
                </a:lnTo>
                <a:lnTo>
                  <a:pt x="449504" y="21254"/>
                </a:lnTo>
                <a:close/>
              </a:path>
              <a:path w="452754" h="331470">
                <a:moveTo>
                  <a:pt x="449762" y="18487"/>
                </a:moveTo>
                <a:lnTo>
                  <a:pt x="448027" y="18487"/>
                </a:lnTo>
                <a:lnTo>
                  <a:pt x="448167" y="18676"/>
                </a:lnTo>
                <a:lnTo>
                  <a:pt x="449504" y="21254"/>
                </a:lnTo>
                <a:lnTo>
                  <a:pt x="449504" y="21080"/>
                </a:lnTo>
                <a:lnTo>
                  <a:pt x="451059" y="21080"/>
                </a:lnTo>
                <a:lnTo>
                  <a:pt x="450986" y="20769"/>
                </a:lnTo>
                <a:lnTo>
                  <a:pt x="449762" y="18487"/>
                </a:lnTo>
                <a:close/>
              </a:path>
              <a:path w="452754" h="331470">
                <a:moveTo>
                  <a:pt x="1783" y="20555"/>
                </a:moveTo>
                <a:lnTo>
                  <a:pt x="1555" y="20769"/>
                </a:lnTo>
                <a:lnTo>
                  <a:pt x="1555" y="21080"/>
                </a:lnTo>
                <a:lnTo>
                  <a:pt x="1783" y="20555"/>
                </a:lnTo>
                <a:close/>
              </a:path>
              <a:path w="452754" h="331470">
                <a:moveTo>
                  <a:pt x="3110" y="20555"/>
                </a:moveTo>
                <a:lnTo>
                  <a:pt x="1783" y="20555"/>
                </a:lnTo>
                <a:lnTo>
                  <a:pt x="1555" y="21080"/>
                </a:lnTo>
                <a:lnTo>
                  <a:pt x="3110" y="21080"/>
                </a:lnTo>
                <a:lnTo>
                  <a:pt x="3110" y="20555"/>
                </a:lnTo>
                <a:close/>
              </a:path>
              <a:path w="452754" h="331470">
                <a:moveTo>
                  <a:pt x="6591" y="13286"/>
                </a:moveTo>
                <a:lnTo>
                  <a:pt x="4893" y="13286"/>
                </a:lnTo>
                <a:lnTo>
                  <a:pt x="4748" y="13475"/>
                </a:lnTo>
                <a:lnTo>
                  <a:pt x="3249" y="14830"/>
                </a:lnTo>
                <a:lnTo>
                  <a:pt x="1555" y="17991"/>
                </a:lnTo>
                <a:lnTo>
                  <a:pt x="1555" y="20769"/>
                </a:lnTo>
                <a:lnTo>
                  <a:pt x="1783" y="20555"/>
                </a:lnTo>
                <a:lnTo>
                  <a:pt x="3110" y="20555"/>
                </a:lnTo>
                <a:lnTo>
                  <a:pt x="3028" y="18487"/>
                </a:lnTo>
                <a:lnTo>
                  <a:pt x="3110" y="18166"/>
                </a:lnTo>
                <a:lnTo>
                  <a:pt x="4482" y="15777"/>
                </a:lnTo>
                <a:lnTo>
                  <a:pt x="4583" y="15587"/>
                </a:lnTo>
                <a:lnTo>
                  <a:pt x="6082" y="14233"/>
                </a:lnTo>
                <a:lnTo>
                  <a:pt x="6591" y="13286"/>
                </a:lnTo>
                <a:close/>
              </a:path>
              <a:path w="452754" h="331470">
                <a:moveTo>
                  <a:pt x="448089" y="18603"/>
                </a:moveTo>
                <a:close/>
              </a:path>
              <a:path w="452754" h="331470">
                <a:moveTo>
                  <a:pt x="448027" y="18487"/>
                </a:moveTo>
                <a:lnTo>
                  <a:pt x="448167" y="18676"/>
                </a:lnTo>
                <a:lnTo>
                  <a:pt x="448027" y="18487"/>
                </a:lnTo>
                <a:close/>
              </a:path>
              <a:path w="452754" h="331470">
                <a:moveTo>
                  <a:pt x="446657" y="14131"/>
                </a:moveTo>
                <a:lnTo>
                  <a:pt x="444917" y="14131"/>
                </a:lnTo>
                <a:lnTo>
                  <a:pt x="445057" y="14320"/>
                </a:lnTo>
                <a:lnTo>
                  <a:pt x="446534" y="17146"/>
                </a:lnTo>
                <a:lnTo>
                  <a:pt x="448089" y="18603"/>
                </a:lnTo>
                <a:lnTo>
                  <a:pt x="449762" y="18487"/>
                </a:lnTo>
                <a:lnTo>
                  <a:pt x="449364" y="17744"/>
                </a:lnTo>
                <a:lnTo>
                  <a:pt x="447918" y="16389"/>
                </a:lnTo>
                <a:lnTo>
                  <a:pt x="447770" y="16273"/>
                </a:lnTo>
                <a:lnTo>
                  <a:pt x="446657" y="14131"/>
                </a:lnTo>
                <a:close/>
              </a:path>
              <a:path w="452754" h="331470">
                <a:moveTo>
                  <a:pt x="3110" y="18334"/>
                </a:moveTo>
                <a:lnTo>
                  <a:pt x="3028" y="18487"/>
                </a:lnTo>
                <a:lnTo>
                  <a:pt x="3110" y="18334"/>
                </a:lnTo>
                <a:close/>
              </a:path>
              <a:path w="452754" h="331470">
                <a:moveTo>
                  <a:pt x="3200" y="18166"/>
                </a:moveTo>
                <a:lnTo>
                  <a:pt x="3110" y="18334"/>
                </a:lnTo>
                <a:lnTo>
                  <a:pt x="3200" y="18166"/>
                </a:lnTo>
                <a:close/>
              </a:path>
              <a:path w="452754" h="331470">
                <a:moveTo>
                  <a:pt x="447716" y="16199"/>
                </a:moveTo>
                <a:lnTo>
                  <a:pt x="447856" y="16389"/>
                </a:lnTo>
                <a:lnTo>
                  <a:pt x="447716" y="16199"/>
                </a:lnTo>
                <a:close/>
              </a:path>
              <a:path w="452754" h="331470">
                <a:moveTo>
                  <a:pt x="447794" y="16273"/>
                </a:moveTo>
                <a:close/>
              </a:path>
              <a:path w="452754" h="331470">
                <a:moveTo>
                  <a:pt x="447755" y="16199"/>
                </a:moveTo>
                <a:close/>
              </a:path>
              <a:path w="452754" h="331470">
                <a:moveTo>
                  <a:pt x="4583" y="15587"/>
                </a:moveTo>
                <a:lnTo>
                  <a:pt x="4438" y="15777"/>
                </a:lnTo>
                <a:lnTo>
                  <a:pt x="4583" y="15587"/>
                </a:lnTo>
                <a:close/>
              </a:path>
              <a:path w="452754" h="331470">
                <a:moveTo>
                  <a:pt x="4527" y="15693"/>
                </a:moveTo>
                <a:close/>
              </a:path>
              <a:path w="452754" h="331470">
                <a:moveTo>
                  <a:pt x="4639" y="15587"/>
                </a:moveTo>
                <a:close/>
              </a:path>
              <a:path w="452754" h="331470">
                <a:moveTo>
                  <a:pt x="444981" y="14249"/>
                </a:moveTo>
                <a:close/>
              </a:path>
              <a:path w="452754" h="331470">
                <a:moveTo>
                  <a:pt x="444917" y="14131"/>
                </a:moveTo>
                <a:lnTo>
                  <a:pt x="445057" y="14320"/>
                </a:lnTo>
                <a:lnTo>
                  <a:pt x="444917" y="14131"/>
                </a:lnTo>
                <a:close/>
              </a:path>
              <a:path w="452754" h="331470">
                <a:moveTo>
                  <a:pt x="443547" y="9775"/>
                </a:moveTo>
                <a:lnTo>
                  <a:pt x="441808" y="9775"/>
                </a:lnTo>
                <a:lnTo>
                  <a:pt x="441948" y="9964"/>
                </a:lnTo>
                <a:lnTo>
                  <a:pt x="441978" y="10095"/>
                </a:lnTo>
                <a:lnTo>
                  <a:pt x="443409" y="12790"/>
                </a:lnTo>
                <a:lnTo>
                  <a:pt x="444981" y="14249"/>
                </a:lnTo>
                <a:lnTo>
                  <a:pt x="446657" y="14131"/>
                </a:lnTo>
                <a:lnTo>
                  <a:pt x="446250" y="13369"/>
                </a:lnTo>
                <a:lnTo>
                  <a:pt x="444811" y="12033"/>
                </a:lnTo>
                <a:lnTo>
                  <a:pt x="444660" y="11915"/>
                </a:lnTo>
                <a:lnTo>
                  <a:pt x="443547" y="9775"/>
                </a:lnTo>
                <a:close/>
              </a:path>
              <a:path w="452754" h="331470">
                <a:moveTo>
                  <a:pt x="4805" y="13369"/>
                </a:moveTo>
                <a:close/>
              </a:path>
              <a:path w="452754" h="331470">
                <a:moveTo>
                  <a:pt x="4893" y="13286"/>
                </a:moveTo>
                <a:lnTo>
                  <a:pt x="4748" y="13475"/>
                </a:lnTo>
                <a:lnTo>
                  <a:pt x="4893" y="13286"/>
                </a:lnTo>
                <a:close/>
              </a:path>
              <a:path w="452754" h="331470">
                <a:moveTo>
                  <a:pt x="13466" y="7342"/>
                </a:moveTo>
                <a:lnTo>
                  <a:pt x="11317" y="7342"/>
                </a:lnTo>
                <a:lnTo>
                  <a:pt x="11115" y="7473"/>
                </a:lnTo>
                <a:lnTo>
                  <a:pt x="8093" y="8842"/>
                </a:lnTo>
                <a:lnTo>
                  <a:pt x="6359" y="10474"/>
                </a:lnTo>
                <a:lnTo>
                  <a:pt x="4805" y="13369"/>
                </a:lnTo>
                <a:lnTo>
                  <a:pt x="6591" y="13286"/>
                </a:lnTo>
                <a:lnTo>
                  <a:pt x="7600" y="11406"/>
                </a:lnTo>
                <a:lnTo>
                  <a:pt x="7737" y="11232"/>
                </a:lnTo>
                <a:lnTo>
                  <a:pt x="8962" y="10095"/>
                </a:lnTo>
                <a:lnTo>
                  <a:pt x="9104" y="9964"/>
                </a:lnTo>
                <a:lnTo>
                  <a:pt x="12140" y="8581"/>
                </a:lnTo>
                <a:lnTo>
                  <a:pt x="13466" y="7342"/>
                </a:lnTo>
                <a:close/>
              </a:path>
              <a:path w="452754" h="331470">
                <a:moveTo>
                  <a:pt x="444607" y="11843"/>
                </a:moveTo>
                <a:lnTo>
                  <a:pt x="444746" y="12033"/>
                </a:lnTo>
                <a:lnTo>
                  <a:pt x="444607" y="11843"/>
                </a:lnTo>
                <a:close/>
              </a:path>
              <a:path w="452754" h="331470">
                <a:moveTo>
                  <a:pt x="444684" y="11915"/>
                </a:moveTo>
                <a:close/>
              </a:path>
              <a:path w="452754" h="331470">
                <a:moveTo>
                  <a:pt x="444646" y="11843"/>
                </a:moveTo>
                <a:close/>
              </a:path>
              <a:path w="452754" h="331470">
                <a:moveTo>
                  <a:pt x="7694" y="11232"/>
                </a:moveTo>
                <a:lnTo>
                  <a:pt x="7549" y="11406"/>
                </a:lnTo>
                <a:lnTo>
                  <a:pt x="7694" y="11232"/>
                </a:lnTo>
                <a:close/>
              </a:path>
              <a:path w="452754" h="331470">
                <a:moveTo>
                  <a:pt x="7652" y="11311"/>
                </a:moveTo>
                <a:close/>
              </a:path>
              <a:path w="452754" h="331470">
                <a:moveTo>
                  <a:pt x="7737" y="11232"/>
                </a:moveTo>
                <a:close/>
              </a:path>
              <a:path w="452754" h="331470">
                <a:moveTo>
                  <a:pt x="9104" y="9964"/>
                </a:moveTo>
                <a:lnTo>
                  <a:pt x="8902" y="10095"/>
                </a:lnTo>
                <a:lnTo>
                  <a:pt x="9104" y="9964"/>
                </a:lnTo>
                <a:close/>
              </a:path>
              <a:path w="452754" h="331470">
                <a:moveTo>
                  <a:pt x="9024" y="10039"/>
                </a:moveTo>
                <a:close/>
              </a:path>
              <a:path w="452754" h="331470">
                <a:moveTo>
                  <a:pt x="9183" y="9964"/>
                </a:moveTo>
                <a:lnTo>
                  <a:pt x="9024" y="10039"/>
                </a:lnTo>
                <a:lnTo>
                  <a:pt x="9183" y="9964"/>
                </a:lnTo>
                <a:close/>
              </a:path>
              <a:path w="452754" h="331470">
                <a:moveTo>
                  <a:pt x="441870" y="9891"/>
                </a:moveTo>
                <a:close/>
              </a:path>
              <a:path w="452754" h="331470">
                <a:moveTo>
                  <a:pt x="441808" y="9775"/>
                </a:moveTo>
                <a:lnTo>
                  <a:pt x="441948" y="9964"/>
                </a:lnTo>
                <a:lnTo>
                  <a:pt x="441808" y="9775"/>
                </a:lnTo>
                <a:close/>
              </a:path>
              <a:path w="452754" h="331470">
                <a:moveTo>
                  <a:pt x="442596" y="8507"/>
                </a:moveTo>
                <a:lnTo>
                  <a:pt x="440393" y="8507"/>
                </a:lnTo>
                <a:lnTo>
                  <a:pt x="440595" y="8638"/>
                </a:lnTo>
                <a:lnTo>
                  <a:pt x="441870" y="9891"/>
                </a:lnTo>
                <a:lnTo>
                  <a:pt x="443547" y="9775"/>
                </a:lnTo>
                <a:lnTo>
                  <a:pt x="443145" y="9017"/>
                </a:lnTo>
                <a:lnTo>
                  <a:pt x="442596" y="8507"/>
                </a:lnTo>
                <a:close/>
              </a:path>
              <a:path w="452754" h="331470">
                <a:moveTo>
                  <a:pt x="440472" y="8581"/>
                </a:moveTo>
                <a:close/>
              </a:path>
              <a:path w="452754" h="331470">
                <a:moveTo>
                  <a:pt x="440393" y="8507"/>
                </a:moveTo>
                <a:lnTo>
                  <a:pt x="440595" y="8638"/>
                </a:lnTo>
                <a:lnTo>
                  <a:pt x="440393" y="8507"/>
                </a:lnTo>
                <a:close/>
              </a:path>
              <a:path w="452754" h="331470">
                <a:moveTo>
                  <a:pt x="437921" y="5594"/>
                </a:moveTo>
                <a:lnTo>
                  <a:pt x="435729" y="5594"/>
                </a:lnTo>
                <a:lnTo>
                  <a:pt x="435931" y="5739"/>
                </a:lnTo>
                <a:lnTo>
                  <a:pt x="437377" y="7138"/>
                </a:lnTo>
                <a:lnTo>
                  <a:pt x="440472" y="8581"/>
                </a:lnTo>
                <a:lnTo>
                  <a:pt x="442596" y="8507"/>
                </a:lnTo>
                <a:lnTo>
                  <a:pt x="441402" y="7399"/>
                </a:lnTo>
                <a:lnTo>
                  <a:pt x="438495" y="6031"/>
                </a:lnTo>
                <a:lnTo>
                  <a:pt x="438247" y="5929"/>
                </a:lnTo>
                <a:lnTo>
                  <a:pt x="437921" y="5594"/>
                </a:lnTo>
                <a:close/>
              </a:path>
              <a:path w="452754" h="331470">
                <a:moveTo>
                  <a:pt x="11194" y="7399"/>
                </a:moveTo>
                <a:lnTo>
                  <a:pt x="11035" y="7473"/>
                </a:lnTo>
                <a:lnTo>
                  <a:pt x="11194" y="7399"/>
                </a:lnTo>
                <a:close/>
              </a:path>
              <a:path w="452754" h="331470">
                <a:moveTo>
                  <a:pt x="11317" y="7342"/>
                </a:moveTo>
                <a:lnTo>
                  <a:pt x="11115" y="7473"/>
                </a:lnTo>
                <a:lnTo>
                  <a:pt x="11317" y="7342"/>
                </a:lnTo>
                <a:close/>
              </a:path>
              <a:path w="452754" h="331470">
                <a:moveTo>
                  <a:pt x="19280" y="2899"/>
                </a:moveTo>
                <a:lnTo>
                  <a:pt x="16009" y="2899"/>
                </a:lnTo>
                <a:lnTo>
                  <a:pt x="11194" y="7399"/>
                </a:lnTo>
                <a:lnTo>
                  <a:pt x="13466" y="7342"/>
                </a:lnTo>
                <a:lnTo>
                  <a:pt x="16663" y="4355"/>
                </a:lnTo>
                <a:lnTo>
                  <a:pt x="16331" y="4355"/>
                </a:lnTo>
                <a:lnTo>
                  <a:pt x="16881" y="4151"/>
                </a:lnTo>
                <a:lnTo>
                  <a:pt x="20061" y="4151"/>
                </a:lnTo>
                <a:lnTo>
                  <a:pt x="22553" y="2986"/>
                </a:lnTo>
                <a:lnTo>
                  <a:pt x="19093" y="2986"/>
                </a:lnTo>
                <a:lnTo>
                  <a:pt x="19280" y="2899"/>
                </a:lnTo>
                <a:close/>
              </a:path>
              <a:path w="452754" h="331470">
                <a:moveTo>
                  <a:pt x="438185" y="5885"/>
                </a:moveTo>
                <a:lnTo>
                  <a:pt x="438388" y="6031"/>
                </a:lnTo>
                <a:lnTo>
                  <a:pt x="438185" y="5885"/>
                </a:lnTo>
                <a:close/>
              </a:path>
              <a:path w="452754" h="331470">
                <a:moveTo>
                  <a:pt x="438279" y="5929"/>
                </a:moveTo>
                <a:lnTo>
                  <a:pt x="438495" y="6031"/>
                </a:lnTo>
                <a:lnTo>
                  <a:pt x="438279" y="5929"/>
                </a:lnTo>
                <a:close/>
              </a:path>
              <a:path w="452754" h="331470">
                <a:moveTo>
                  <a:pt x="438232" y="5885"/>
                </a:moveTo>
                <a:close/>
              </a:path>
              <a:path w="452754" h="331470">
                <a:moveTo>
                  <a:pt x="435838" y="5696"/>
                </a:moveTo>
                <a:close/>
              </a:path>
              <a:path w="452754" h="331470">
                <a:moveTo>
                  <a:pt x="435729" y="5594"/>
                </a:moveTo>
                <a:lnTo>
                  <a:pt x="435931" y="5739"/>
                </a:lnTo>
                <a:lnTo>
                  <a:pt x="435729" y="5594"/>
                </a:lnTo>
                <a:close/>
              </a:path>
              <a:path w="452754" h="331470">
                <a:moveTo>
                  <a:pt x="426603" y="1369"/>
                </a:moveTo>
                <a:lnTo>
                  <a:pt x="435838" y="5696"/>
                </a:lnTo>
                <a:lnTo>
                  <a:pt x="437921" y="5594"/>
                </a:lnTo>
                <a:lnTo>
                  <a:pt x="436740" y="4487"/>
                </a:lnTo>
                <a:lnTo>
                  <a:pt x="430251" y="1456"/>
                </a:lnTo>
                <a:lnTo>
                  <a:pt x="426945" y="1456"/>
                </a:lnTo>
                <a:lnTo>
                  <a:pt x="426603" y="1369"/>
                </a:lnTo>
                <a:close/>
              </a:path>
              <a:path w="452754" h="331470">
                <a:moveTo>
                  <a:pt x="16881" y="4151"/>
                </a:moveTo>
                <a:lnTo>
                  <a:pt x="16331" y="4355"/>
                </a:lnTo>
                <a:lnTo>
                  <a:pt x="16663" y="4355"/>
                </a:lnTo>
                <a:lnTo>
                  <a:pt x="16881" y="4151"/>
                </a:lnTo>
                <a:close/>
              </a:path>
              <a:path w="452754" h="331470">
                <a:moveTo>
                  <a:pt x="20061" y="4151"/>
                </a:moveTo>
                <a:lnTo>
                  <a:pt x="16881" y="4151"/>
                </a:lnTo>
                <a:lnTo>
                  <a:pt x="16663" y="4355"/>
                </a:lnTo>
                <a:lnTo>
                  <a:pt x="19625" y="4355"/>
                </a:lnTo>
                <a:lnTo>
                  <a:pt x="20061" y="4151"/>
                </a:lnTo>
                <a:close/>
              </a:path>
              <a:path w="452754" h="331470">
                <a:moveTo>
                  <a:pt x="427131" y="0"/>
                </a:moveTo>
                <a:lnTo>
                  <a:pt x="25479" y="0"/>
                </a:lnTo>
                <a:lnTo>
                  <a:pt x="19093" y="2986"/>
                </a:lnTo>
                <a:lnTo>
                  <a:pt x="19442" y="2899"/>
                </a:lnTo>
                <a:lnTo>
                  <a:pt x="22740" y="2899"/>
                </a:lnTo>
                <a:lnTo>
                  <a:pt x="25824" y="1456"/>
                </a:lnTo>
                <a:lnTo>
                  <a:pt x="25662" y="1456"/>
                </a:lnTo>
                <a:lnTo>
                  <a:pt x="26010" y="1369"/>
                </a:lnTo>
                <a:lnTo>
                  <a:pt x="430064" y="1369"/>
                </a:lnTo>
                <a:lnTo>
                  <a:pt x="427131" y="0"/>
                </a:lnTo>
                <a:close/>
              </a:path>
              <a:path w="452754" h="331470">
                <a:moveTo>
                  <a:pt x="22740" y="2899"/>
                </a:moveTo>
                <a:lnTo>
                  <a:pt x="19442" y="2899"/>
                </a:lnTo>
                <a:lnTo>
                  <a:pt x="19093" y="2986"/>
                </a:lnTo>
                <a:lnTo>
                  <a:pt x="22553" y="2986"/>
                </a:lnTo>
                <a:lnTo>
                  <a:pt x="22740" y="2899"/>
                </a:lnTo>
                <a:close/>
              </a:path>
              <a:path w="452754" h="331470">
                <a:moveTo>
                  <a:pt x="26010" y="1369"/>
                </a:moveTo>
                <a:lnTo>
                  <a:pt x="25662" y="1456"/>
                </a:lnTo>
                <a:lnTo>
                  <a:pt x="25824" y="1456"/>
                </a:lnTo>
                <a:lnTo>
                  <a:pt x="26010" y="1369"/>
                </a:lnTo>
                <a:close/>
              </a:path>
              <a:path w="452754" h="331470">
                <a:moveTo>
                  <a:pt x="426603" y="1369"/>
                </a:moveTo>
                <a:lnTo>
                  <a:pt x="26010" y="1369"/>
                </a:lnTo>
                <a:lnTo>
                  <a:pt x="25824" y="1456"/>
                </a:lnTo>
                <a:lnTo>
                  <a:pt x="426789" y="1456"/>
                </a:lnTo>
                <a:lnTo>
                  <a:pt x="426603" y="1369"/>
                </a:lnTo>
                <a:close/>
              </a:path>
              <a:path w="452754" h="331470">
                <a:moveTo>
                  <a:pt x="430064" y="1369"/>
                </a:moveTo>
                <a:lnTo>
                  <a:pt x="426603" y="1369"/>
                </a:lnTo>
                <a:lnTo>
                  <a:pt x="426945" y="1456"/>
                </a:lnTo>
                <a:lnTo>
                  <a:pt x="430251" y="1456"/>
                </a:lnTo>
                <a:lnTo>
                  <a:pt x="430064" y="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088942" y="5056733"/>
            <a:ext cx="217755" cy="10322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4021284" y="4766701"/>
            <a:ext cx="354965" cy="252095"/>
          </a:xfrm>
          <a:custGeom>
            <a:avLst/>
            <a:gdLst/>
            <a:ahLst/>
            <a:cxnLst/>
            <a:rect l="l" t="t" r="r" b="b"/>
            <a:pathLst>
              <a:path w="354964" h="252095">
                <a:moveTo>
                  <a:pt x="0" y="251505"/>
                </a:moveTo>
                <a:lnTo>
                  <a:pt x="354618" y="251505"/>
                </a:lnTo>
                <a:lnTo>
                  <a:pt x="354618" y="0"/>
                </a:lnTo>
                <a:lnTo>
                  <a:pt x="0" y="0"/>
                </a:lnTo>
                <a:lnTo>
                  <a:pt x="0" y="251505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019728" y="4766695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018951" y="476616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7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4020506" y="5017842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6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4375906" y="4766695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4020506" y="4767059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6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4002620" y="4755070"/>
            <a:ext cx="392430" cy="276225"/>
          </a:xfrm>
          <a:custGeom>
            <a:avLst/>
            <a:gdLst/>
            <a:ahLst/>
            <a:cxnLst/>
            <a:rect l="l" t="t" r="r" b="b"/>
            <a:pathLst>
              <a:path w="392429" h="276225">
                <a:moveTo>
                  <a:pt x="391951" y="0"/>
                </a:moveTo>
                <a:lnTo>
                  <a:pt x="373294" y="11625"/>
                </a:lnTo>
                <a:lnTo>
                  <a:pt x="373294" y="263136"/>
                </a:lnTo>
                <a:lnTo>
                  <a:pt x="18664" y="263136"/>
                </a:lnTo>
                <a:lnTo>
                  <a:pt x="0" y="276221"/>
                </a:lnTo>
                <a:lnTo>
                  <a:pt x="391951" y="276221"/>
                </a:lnTo>
                <a:lnTo>
                  <a:pt x="39195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4000440" y="4752156"/>
            <a:ext cx="394970" cy="280035"/>
          </a:xfrm>
          <a:custGeom>
            <a:avLst/>
            <a:gdLst/>
            <a:ahLst/>
            <a:cxnLst/>
            <a:rect l="l" t="t" r="r" b="b"/>
            <a:pathLst>
              <a:path w="394970" h="280035">
                <a:moveTo>
                  <a:pt x="374681" y="265323"/>
                </a:moveTo>
                <a:lnTo>
                  <a:pt x="19011" y="265323"/>
                </a:lnTo>
                <a:lnTo>
                  <a:pt x="0" y="279862"/>
                </a:lnTo>
                <a:lnTo>
                  <a:pt x="394908" y="279862"/>
                </a:lnTo>
                <a:lnTo>
                  <a:pt x="394908" y="279697"/>
                </a:lnTo>
                <a:lnTo>
                  <a:pt x="2671" y="279697"/>
                </a:lnTo>
                <a:lnTo>
                  <a:pt x="2179" y="278408"/>
                </a:lnTo>
                <a:lnTo>
                  <a:pt x="4357" y="278408"/>
                </a:lnTo>
                <a:lnTo>
                  <a:pt x="19567" y="266777"/>
                </a:lnTo>
                <a:lnTo>
                  <a:pt x="19288" y="266777"/>
                </a:lnTo>
                <a:lnTo>
                  <a:pt x="19780" y="266613"/>
                </a:lnTo>
                <a:lnTo>
                  <a:pt x="376251" y="266613"/>
                </a:lnTo>
                <a:lnTo>
                  <a:pt x="376251" y="266050"/>
                </a:lnTo>
                <a:lnTo>
                  <a:pt x="374681" y="266050"/>
                </a:lnTo>
                <a:lnTo>
                  <a:pt x="374681" y="265323"/>
                </a:lnTo>
                <a:close/>
              </a:path>
              <a:path w="394970" h="280035">
                <a:moveTo>
                  <a:pt x="4357" y="278408"/>
                </a:moveTo>
                <a:lnTo>
                  <a:pt x="2179" y="278408"/>
                </a:lnTo>
                <a:lnTo>
                  <a:pt x="2671" y="279697"/>
                </a:lnTo>
                <a:lnTo>
                  <a:pt x="4357" y="278408"/>
                </a:lnTo>
                <a:close/>
              </a:path>
              <a:path w="394970" h="280035">
                <a:moveTo>
                  <a:pt x="393353" y="278408"/>
                </a:moveTo>
                <a:lnTo>
                  <a:pt x="4357" y="278408"/>
                </a:lnTo>
                <a:lnTo>
                  <a:pt x="2671" y="279697"/>
                </a:lnTo>
                <a:lnTo>
                  <a:pt x="394908" y="279697"/>
                </a:lnTo>
                <a:lnTo>
                  <a:pt x="394908" y="279135"/>
                </a:lnTo>
                <a:lnTo>
                  <a:pt x="393353" y="279135"/>
                </a:lnTo>
                <a:lnTo>
                  <a:pt x="393353" y="278408"/>
                </a:lnTo>
                <a:close/>
              </a:path>
              <a:path w="394970" h="280035">
                <a:moveTo>
                  <a:pt x="394908" y="1456"/>
                </a:moveTo>
                <a:lnTo>
                  <a:pt x="393353" y="1456"/>
                </a:lnTo>
                <a:lnTo>
                  <a:pt x="394597" y="2039"/>
                </a:lnTo>
                <a:lnTo>
                  <a:pt x="393353" y="2911"/>
                </a:lnTo>
                <a:lnTo>
                  <a:pt x="393353" y="279135"/>
                </a:lnTo>
                <a:lnTo>
                  <a:pt x="394130" y="278408"/>
                </a:lnTo>
                <a:lnTo>
                  <a:pt x="394908" y="278408"/>
                </a:lnTo>
                <a:lnTo>
                  <a:pt x="394908" y="1456"/>
                </a:lnTo>
                <a:close/>
              </a:path>
              <a:path w="394970" h="280035">
                <a:moveTo>
                  <a:pt x="394908" y="278408"/>
                </a:moveTo>
                <a:lnTo>
                  <a:pt x="394130" y="278408"/>
                </a:lnTo>
                <a:lnTo>
                  <a:pt x="393353" y="279135"/>
                </a:lnTo>
                <a:lnTo>
                  <a:pt x="394908" y="279135"/>
                </a:lnTo>
                <a:lnTo>
                  <a:pt x="394908" y="278408"/>
                </a:lnTo>
                <a:close/>
              </a:path>
              <a:path w="394970" h="280035">
                <a:moveTo>
                  <a:pt x="19780" y="266613"/>
                </a:moveTo>
                <a:lnTo>
                  <a:pt x="19288" y="266777"/>
                </a:lnTo>
                <a:lnTo>
                  <a:pt x="19567" y="266777"/>
                </a:lnTo>
                <a:lnTo>
                  <a:pt x="19780" y="266613"/>
                </a:lnTo>
                <a:close/>
              </a:path>
              <a:path w="394970" h="280035">
                <a:moveTo>
                  <a:pt x="376251" y="266613"/>
                </a:moveTo>
                <a:lnTo>
                  <a:pt x="19780" y="266613"/>
                </a:lnTo>
                <a:lnTo>
                  <a:pt x="19567" y="266777"/>
                </a:lnTo>
                <a:lnTo>
                  <a:pt x="376251" y="266777"/>
                </a:lnTo>
                <a:lnTo>
                  <a:pt x="376251" y="266613"/>
                </a:lnTo>
                <a:close/>
              </a:path>
              <a:path w="394970" h="280035">
                <a:moveTo>
                  <a:pt x="394908" y="0"/>
                </a:moveTo>
                <a:lnTo>
                  <a:pt x="374681" y="14174"/>
                </a:lnTo>
                <a:lnTo>
                  <a:pt x="374681" y="266050"/>
                </a:lnTo>
                <a:lnTo>
                  <a:pt x="375473" y="265323"/>
                </a:lnTo>
                <a:lnTo>
                  <a:pt x="376251" y="265323"/>
                </a:lnTo>
                <a:lnTo>
                  <a:pt x="376251" y="15121"/>
                </a:lnTo>
                <a:lnTo>
                  <a:pt x="375940" y="15121"/>
                </a:lnTo>
                <a:lnTo>
                  <a:pt x="376251" y="14539"/>
                </a:lnTo>
                <a:lnTo>
                  <a:pt x="376771" y="14539"/>
                </a:lnTo>
                <a:lnTo>
                  <a:pt x="393353" y="2911"/>
                </a:lnTo>
                <a:lnTo>
                  <a:pt x="393353" y="1456"/>
                </a:lnTo>
                <a:lnTo>
                  <a:pt x="394908" y="1456"/>
                </a:lnTo>
                <a:lnTo>
                  <a:pt x="394908" y="0"/>
                </a:lnTo>
                <a:close/>
              </a:path>
              <a:path w="394970" h="280035">
                <a:moveTo>
                  <a:pt x="376251" y="265323"/>
                </a:moveTo>
                <a:lnTo>
                  <a:pt x="375473" y="265323"/>
                </a:lnTo>
                <a:lnTo>
                  <a:pt x="374681" y="266050"/>
                </a:lnTo>
                <a:lnTo>
                  <a:pt x="376251" y="266050"/>
                </a:lnTo>
                <a:lnTo>
                  <a:pt x="376251" y="265323"/>
                </a:lnTo>
                <a:close/>
              </a:path>
              <a:path w="394970" h="280035">
                <a:moveTo>
                  <a:pt x="376251" y="14539"/>
                </a:moveTo>
                <a:lnTo>
                  <a:pt x="375940" y="15121"/>
                </a:lnTo>
                <a:lnTo>
                  <a:pt x="376251" y="14903"/>
                </a:lnTo>
                <a:lnTo>
                  <a:pt x="376251" y="14539"/>
                </a:lnTo>
                <a:close/>
              </a:path>
              <a:path w="394970" h="280035">
                <a:moveTo>
                  <a:pt x="376251" y="14903"/>
                </a:moveTo>
                <a:lnTo>
                  <a:pt x="375940" y="15121"/>
                </a:lnTo>
                <a:lnTo>
                  <a:pt x="376251" y="15121"/>
                </a:lnTo>
                <a:lnTo>
                  <a:pt x="376251" y="14903"/>
                </a:lnTo>
                <a:close/>
              </a:path>
              <a:path w="394970" h="280035">
                <a:moveTo>
                  <a:pt x="376771" y="14539"/>
                </a:moveTo>
                <a:lnTo>
                  <a:pt x="376251" y="14539"/>
                </a:lnTo>
                <a:lnTo>
                  <a:pt x="376251" y="14903"/>
                </a:lnTo>
                <a:lnTo>
                  <a:pt x="376771" y="14539"/>
                </a:lnTo>
                <a:close/>
              </a:path>
              <a:path w="394970" h="280035">
                <a:moveTo>
                  <a:pt x="393353" y="1456"/>
                </a:moveTo>
                <a:lnTo>
                  <a:pt x="393353" y="2911"/>
                </a:lnTo>
                <a:lnTo>
                  <a:pt x="394597" y="2039"/>
                </a:lnTo>
                <a:lnTo>
                  <a:pt x="393353" y="1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4091275" y="5108344"/>
            <a:ext cx="215265" cy="31115"/>
          </a:xfrm>
          <a:custGeom>
            <a:avLst/>
            <a:gdLst/>
            <a:ahLst/>
            <a:cxnLst/>
            <a:rect l="l" t="t" r="r" b="b"/>
            <a:pathLst>
              <a:path w="215264" h="31114">
                <a:moveTo>
                  <a:pt x="200636" y="0"/>
                </a:moveTo>
                <a:lnTo>
                  <a:pt x="13997" y="0"/>
                </a:lnTo>
                <a:lnTo>
                  <a:pt x="0" y="30529"/>
                </a:lnTo>
                <a:lnTo>
                  <a:pt x="214644" y="30529"/>
                </a:lnTo>
                <a:lnTo>
                  <a:pt x="20063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4088488" y="5107617"/>
            <a:ext cx="219075" cy="32384"/>
          </a:xfrm>
          <a:custGeom>
            <a:avLst/>
            <a:gdLst/>
            <a:ahLst/>
            <a:cxnLst/>
            <a:rect l="l" t="t" r="r" b="b"/>
            <a:pathLst>
              <a:path w="219075" h="32385">
                <a:moveTo>
                  <a:pt x="203937" y="0"/>
                </a:moveTo>
                <a:lnTo>
                  <a:pt x="16295" y="0"/>
                </a:lnTo>
                <a:lnTo>
                  <a:pt x="0" y="31983"/>
                </a:lnTo>
                <a:lnTo>
                  <a:pt x="218613" y="31983"/>
                </a:lnTo>
                <a:lnTo>
                  <a:pt x="218424" y="31569"/>
                </a:lnTo>
                <a:lnTo>
                  <a:pt x="1934" y="31569"/>
                </a:lnTo>
                <a:lnTo>
                  <a:pt x="1231" y="30529"/>
                </a:lnTo>
                <a:lnTo>
                  <a:pt x="2463" y="30529"/>
                </a:lnTo>
                <a:lnTo>
                  <a:pt x="17276" y="1453"/>
                </a:lnTo>
                <a:lnTo>
                  <a:pt x="16784" y="1453"/>
                </a:lnTo>
                <a:lnTo>
                  <a:pt x="17487" y="1038"/>
                </a:lnTo>
                <a:lnTo>
                  <a:pt x="202721" y="1038"/>
                </a:lnTo>
                <a:lnTo>
                  <a:pt x="204401" y="1012"/>
                </a:lnTo>
                <a:lnTo>
                  <a:pt x="203937" y="0"/>
                </a:lnTo>
                <a:close/>
              </a:path>
              <a:path w="219075" h="32385">
                <a:moveTo>
                  <a:pt x="2463" y="30529"/>
                </a:moveTo>
                <a:lnTo>
                  <a:pt x="1231" y="30529"/>
                </a:lnTo>
                <a:lnTo>
                  <a:pt x="1934" y="31569"/>
                </a:lnTo>
                <a:lnTo>
                  <a:pt x="2463" y="30529"/>
                </a:lnTo>
                <a:close/>
              </a:path>
              <a:path w="219075" h="32385">
                <a:moveTo>
                  <a:pt x="216251" y="30529"/>
                </a:moveTo>
                <a:lnTo>
                  <a:pt x="2463" y="30529"/>
                </a:lnTo>
                <a:lnTo>
                  <a:pt x="1934" y="31569"/>
                </a:lnTo>
                <a:lnTo>
                  <a:pt x="218424" y="31569"/>
                </a:lnTo>
                <a:lnTo>
                  <a:pt x="216717" y="31543"/>
                </a:lnTo>
                <a:lnTo>
                  <a:pt x="216251" y="30529"/>
                </a:lnTo>
                <a:close/>
              </a:path>
              <a:path w="219075" h="32385">
                <a:moveTo>
                  <a:pt x="202709" y="1012"/>
                </a:moveTo>
                <a:lnTo>
                  <a:pt x="216717" y="31543"/>
                </a:lnTo>
                <a:lnTo>
                  <a:pt x="217432" y="30529"/>
                </a:lnTo>
                <a:lnTo>
                  <a:pt x="217946" y="30529"/>
                </a:lnTo>
                <a:lnTo>
                  <a:pt x="204604" y="1453"/>
                </a:lnTo>
                <a:lnTo>
                  <a:pt x="203424" y="1453"/>
                </a:lnTo>
                <a:lnTo>
                  <a:pt x="202709" y="1012"/>
                </a:lnTo>
                <a:close/>
              </a:path>
              <a:path w="219075" h="32385">
                <a:moveTo>
                  <a:pt x="217946" y="30529"/>
                </a:moveTo>
                <a:lnTo>
                  <a:pt x="217432" y="30529"/>
                </a:lnTo>
                <a:lnTo>
                  <a:pt x="216717" y="31543"/>
                </a:lnTo>
                <a:lnTo>
                  <a:pt x="218412" y="31543"/>
                </a:lnTo>
                <a:lnTo>
                  <a:pt x="217946" y="30529"/>
                </a:lnTo>
                <a:close/>
              </a:path>
              <a:path w="219075" h="32385">
                <a:moveTo>
                  <a:pt x="17487" y="1038"/>
                </a:moveTo>
                <a:lnTo>
                  <a:pt x="16784" y="1453"/>
                </a:lnTo>
                <a:lnTo>
                  <a:pt x="17276" y="1453"/>
                </a:lnTo>
                <a:lnTo>
                  <a:pt x="17487" y="1038"/>
                </a:lnTo>
                <a:close/>
              </a:path>
              <a:path w="219075" h="32385">
                <a:moveTo>
                  <a:pt x="202721" y="1038"/>
                </a:moveTo>
                <a:lnTo>
                  <a:pt x="17487" y="1038"/>
                </a:lnTo>
                <a:lnTo>
                  <a:pt x="17276" y="1453"/>
                </a:lnTo>
                <a:lnTo>
                  <a:pt x="202911" y="1453"/>
                </a:lnTo>
                <a:lnTo>
                  <a:pt x="202721" y="1038"/>
                </a:lnTo>
                <a:close/>
              </a:path>
              <a:path w="219075" h="32385">
                <a:moveTo>
                  <a:pt x="204401" y="1012"/>
                </a:moveTo>
                <a:lnTo>
                  <a:pt x="202709" y="1012"/>
                </a:lnTo>
                <a:lnTo>
                  <a:pt x="203424" y="1453"/>
                </a:lnTo>
                <a:lnTo>
                  <a:pt x="204604" y="1453"/>
                </a:lnTo>
                <a:lnTo>
                  <a:pt x="204401" y="1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4002620" y="4754341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195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4003397" y="4755064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0"/>
                </a:moveTo>
                <a:lnTo>
                  <a:pt x="0" y="2776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4106829" y="510689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54" y="0"/>
                </a:moveTo>
                <a:lnTo>
                  <a:pt x="0" y="0"/>
                </a:lnTo>
                <a:lnTo>
                  <a:pt x="0" y="1453"/>
                </a:lnTo>
                <a:lnTo>
                  <a:pt x="1554" y="1453"/>
                </a:lnTo>
                <a:lnTo>
                  <a:pt x="1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4108384" y="5107617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4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4288802" y="510689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453"/>
                </a:moveTo>
                <a:lnTo>
                  <a:pt x="1554" y="1453"/>
                </a:lnTo>
                <a:lnTo>
                  <a:pt x="1554" y="0"/>
                </a:lnTo>
                <a:lnTo>
                  <a:pt x="0" y="0"/>
                </a:lnTo>
                <a:lnTo>
                  <a:pt x="0" y="1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4092830" y="5138146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53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506723" y="807719"/>
            <a:ext cx="4980940" cy="1626235"/>
          </a:xfrm>
          <a:custGeom>
            <a:avLst/>
            <a:gdLst/>
            <a:ahLst/>
            <a:cxnLst/>
            <a:rect l="l" t="t" r="r" b="b"/>
            <a:pathLst>
              <a:path w="4980940" h="1626235">
                <a:moveTo>
                  <a:pt x="0" y="1626107"/>
                </a:moveTo>
                <a:lnTo>
                  <a:pt x="4980432" y="1626107"/>
                </a:lnTo>
                <a:lnTo>
                  <a:pt x="4980432" y="0"/>
                </a:lnTo>
                <a:lnTo>
                  <a:pt x="0" y="0"/>
                </a:lnTo>
                <a:lnTo>
                  <a:pt x="0" y="1626107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506723" y="807719"/>
            <a:ext cx="4980940" cy="1626235"/>
          </a:xfrm>
          <a:custGeom>
            <a:avLst/>
            <a:gdLst/>
            <a:ahLst/>
            <a:cxnLst/>
            <a:rect l="l" t="t" r="r" b="b"/>
            <a:pathLst>
              <a:path w="4980940" h="1626235">
                <a:moveTo>
                  <a:pt x="0" y="1626107"/>
                </a:moveTo>
                <a:lnTo>
                  <a:pt x="4980432" y="1626107"/>
                </a:lnTo>
                <a:lnTo>
                  <a:pt x="4980432" y="0"/>
                </a:lnTo>
                <a:lnTo>
                  <a:pt x="0" y="0"/>
                </a:lnTo>
                <a:lnTo>
                  <a:pt x="0" y="16261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 txBox="1"/>
          <p:nvPr/>
        </p:nvSpPr>
        <p:spPr>
          <a:xfrm>
            <a:off x="3597909" y="832484"/>
            <a:ext cx="4814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354455" algn="l"/>
                <a:tab pos="3075305" algn="l"/>
                <a:tab pos="4447540" algn="l"/>
              </a:tabLst>
            </a:pPr>
            <a:r>
              <a:rPr sz="2000" b="1" dirty="0">
                <a:latin typeface="Arial"/>
                <a:cs typeface="Arial"/>
              </a:rPr>
              <a:t>Paral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el	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ula</a:t>
            </a:r>
            <a:r>
              <a:rPr sz="2000" b="1" spc="-1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ion	</a:t>
            </a:r>
            <a:r>
              <a:rPr sz="2000" dirty="0">
                <a:latin typeface="Arial"/>
                <a:cs typeface="Arial"/>
              </a:rPr>
              <a:t>invol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es	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5" name="object 645"/>
          <p:cNvSpPr txBox="1"/>
          <p:nvPr/>
        </p:nvSpPr>
        <p:spPr>
          <a:xfrm>
            <a:off x="3597909" y="1137284"/>
            <a:ext cx="48139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  <a:tabLst>
                <a:tab pos="592455" algn="l"/>
                <a:tab pos="1043940" algn="l"/>
              </a:tabLst>
            </a:pPr>
            <a:r>
              <a:rPr sz="2000" dirty="0">
                <a:latin typeface="Arial"/>
                <a:cs typeface="Arial"/>
              </a:rPr>
              <a:t>execution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sz="2000" dirty="0">
                <a:latin typeface="Arial"/>
                <a:cs typeface="Arial"/>
              </a:rPr>
              <a:t>simulation </a:t>
            </a:r>
            <a:r>
              <a:rPr sz="2000" spc="-5" dirty="0">
                <a:latin typeface="Arial"/>
                <a:cs typeface="Arial"/>
              </a:rPr>
              <a:t>program  </a:t>
            </a:r>
            <a:r>
              <a:rPr sz="2000" dirty="0">
                <a:latin typeface="Arial"/>
                <a:cs typeface="Arial"/>
              </a:rPr>
              <a:t>on	a	collection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6" name="object 646"/>
          <p:cNvSpPr txBox="1"/>
          <p:nvPr/>
        </p:nvSpPr>
        <p:spPr>
          <a:xfrm>
            <a:off x="3597909" y="1746885"/>
            <a:ext cx="2120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528445" algn="l"/>
              </a:tabLst>
            </a:pPr>
            <a:r>
              <a:rPr sz="2000" dirty="0">
                <a:latin typeface="Arial"/>
                <a:cs typeface="Arial"/>
              </a:rPr>
              <a:t>pr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sors	(e</a:t>
            </a:r>
            <a:r>
              <a:rPr sz="2000" spc="-2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7" name="object 647"/>
          <p:cNvSpPr txBox="1"/>
          <p:nvPr/>
        </p:nvSpPr>
        <p:spPr>
          <a:xfrm>
            <a:off x="5991097" y="1442084"/>
            <a:ext cx="1219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  <a:tabLst>
                <a:tab pos="542290" algn="l"/>
              </a:tabLst>
            </a:pPr>
            <a:r>
              <a:rPr sz="2000" dirty="0">
                <a:latin typeface="Arial"/>
                <a:cs typeface="Arial"/>
              </a:rPr>
              <a:t>of	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tightly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427990" algn="l"/>
              </a:tabLst>
            </a:pPr>
            <a:r>
              <a:rPr sz="2000" dirty="0">
                <a:latin typeface="Arial"/>
                <a:cs typeface="Arial"/>
              </a:rPr>
              <a:t>a	</a:t>
            </a:r>
            <a:r>
              <a:rPr sz="2000" spc="-5" dirty="0">
                <a:latin typeface="Arial"/>
                <a:cs typeface="Arial"/>
              </a:rPr>
              <a:t>shared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8" name="object 648"/>
          <p:cNvSpPr txBox="1"/>
          <p:nvPr/>
        </p:nvSpPr>
        <p:spPr>
          <a:xfrm>
            <a:off x="7481569" y="1442084"/>
            <a:ext cx="9302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254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upled  m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9" name="object 649"/>
          <p:cNvSpPr txBox="1"/>
          <p:nvPr/>
        </p:nvSpPr>
        <p:spPr>
          <a:xfrm>
            <a:off x="3597909" y="2052066"/>
            <a:ext cx="1824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multiprocessor).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50" name="object 650"/>
          <p:cNvSpPr/>
          <p:nvPr/>
        </p:nvSpPr>
        <p:spPr>
          <a:xfrm>
            <a:off x="623385" y="2447557"/>
            <a:ext cx="583576" cy="100277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464563" y="2895600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>
                <a:moveTo>
                  <a:pt x="0" y="0"/>
                </a:moveTo>
                <a:lnTo>
                  <a:pt x="166116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667255" y="3044951"/>
            <a:ext cx="302260" cy="299085"/>
          </a:xfrm>
          <a:custGeom>
            <a:avLst/>
            <a:gdLst/>
            <a:ahLst/>
            <a:cxnLst/>
            <a:rect l="l" t="t" r="r" b="b"/>
            <a:pathLst>
              <a:path w="302260" h="299085">
                <a:moveTo>
                  <a:pt x="0" y="298703"/>
                </a:moveTo>
                <a:lnTo>
                  <a:pt x="301751" y="298703"/>
                </a:lnTo>
                <a:lnTo>
                  <a:pt x="301751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FB0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667255" y="3044951"/>
            <a:ext cx="302260" cy="299085"/>
          </a:xfrm>
          <a:custGeom>
            <a:avLst/>
            <a:gdLst/>
            <a:ahLst/>
            <a:cxnLst/>
            <a:rect l="l" t="t" r="r" b="b"/>
            <a:pathLst>
              <a:path w="302260" h="299085">
                <a:moveTo>
                  <a:pt x="0" y="298703"/>
                </a:moveTo>
                <a:lnTo>
                  <a:pt x="301751" y="298703"/>
                </a:lnTo>
                <a:lnTo>
                  <a:pt x="301751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2119883" y="3044951"/>
            <a:ext cx="302260" cy="299085"/>
          </a:xfrm>
          <a:custGeom>
            <a:avLst/>
            <a:gdLst/>
            <a:ahLst/>
            <a:cxnLst/>
            <a:rect l="l" t="t" r="r" b="b"/>
            <a:pathLst>
              <a:path w="302260" h="299085">
                <a:moveTo>
                  <a:pt x="0" y="298703"/>
                </a:moveTo>
                <a:lnTo>
                  <a:pt x="301751" y="298703"/>
                </a:lnTo>
                <a:lnTo>
                  <a:pt x="301751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FB0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2119883" y="3044951"/>
            <a:ext cx="302260" cy="299085"/>
          </a:xfrm>
          <a:custGeom>
            <a:avLst/>
            <a:gdLst/>
            <a:ahLst/>
            <a:cxnLst/>
            <a:rect l="l" t="t" r="r" b="b"/>
            <a:pathLst>
              <a:path w="302260" h="299085">
                <a:moveTo>
                  <a:pt x="0" y="298703"/>
                </a:moveTo>
                <a:lnTo>
                  <a:pt x="301751" y="298703"/>
                </a:lnTo>
                <a:lnTo>
                  <a:pt x="301751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2572511" y="3044951"/>
            <a:ext cx="300355" cy="299085"/>
          </a:xfrm>
          <a:custGeom>
            <a:avLst/>
            <a:gdLst/>
            <a:ahLst/>
            <a:cxnLst/>
            <a:rect l="l" t="t" r="r" b="b"/>
            <a:pathLst>
              <a:path w="300355" h="299085">
                <a:moveTo>
                  <a:pt x="0" y="298703"/>
                </a:moveTo>
                <a:lnTo>
                  <a:pt x="300227" y="298703"/>
                </a:lnTo>
                <a:lnTo>
                  <a:pt x="300227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FB0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2572511" y="3044951"/>
            <a:ext cx="300355" cy="299085"/>
          </a:xfrm>
          <a:custGeom>
            <a:avLst/>
            <a:gdLst/>
            <a:ahLst/>
            <a:cxnLst/>
            <a:rect l="l" t="t" r="r" b="b"/>
            <a:pathLst>
              <a:path w="300355" h="299085">
                <a:moveTo>
                  <a:pt x="0" y="298703"/>
                </a:moveTo>
                <a:lnTo>
                  <a:pt x="300227" y="298703"/>
                </a:lnTo>
                <a:lnTo>
                  <a:pt x="300227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 txBox="1"/>
          <p:nvPr/>
        </p:nvSpPr>
        <p:spPr>
          <a:xfrm>
            <a:off x="1745995" y="2991053"/>
            <a:ext cx="1184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820" algn="l"/>
                <a:tab pos="917575" algn="l"/>
              </a:tabLst>
            </a:pPr>
            <a:r>
              <a:rPr sz="2400" dirty="0">
                <a:latin typeface="Arial"/>
                <a:cs typeface="Arial"/>
              </a:rPr>
              <a:t>M	M	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59" name="object 659"/>
          <p:cNvSpPr/>
          <p:nvPr/>
        </p:nvSpPr>
        <p:spPr>
          <a:xfrm>
            <a:off x="1616202" y="274701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2068829" y="274701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2522982" y="274701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2975610" y="274701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818894" y="2896361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2271522" y="2896361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2722626" y="2896361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 txBox="1"/>
          <p:nvPr/>
        </p:nvSpPr>
        <p:spPr>
          <a:xfrm>
            <a:off x="1464563" y="2447544"/>
            <a:ext cx="302260" cy="299085"/>
          </a:xfrm>
          <a:prstGeom prst="rect">
            <a:avLst/>
          </a:prstGeom>
          <a:solidFill>
            <a:srgbClr val="00CC00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50"/>
              </a:lnSpc>
            </a:pPr>
            <a:r>
              <a:rPr sz="240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7" name="object 667"/>
          <p:cNvSpPr txBox="1"/>
          <p:nvPr/>
        </p:nvSpPr>
        <p:spPr>
          <a:xfrm>
            <a:off x="1917192" y="2447544"/>
            <a:ext cx="302260" cy="299085"/>
          </a:xfrm>
          <a:prstGeom prst="rect">
            <a:avLst/>
          </a:prstGeom>
          <a:solidFill>
            <a:srgbClr val="00CC00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50"/>
              </a:lnSpc>
            </a:pPr>
            <a:r>
              <a:rPr sz="240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8" name="object 668"/>
          <p:cNvSpPr txBox="1"/>
          <p:nvPr/>
        </p:nvSpPr>
        <p:spPr>
          <a:xfrm>
            <a:off x="2369820" y="2447544"/>
            <a:ext cx="328295" cy="299085"/>
          </a:xfrm>
          <a:prstGeom prst="rect">
            <a:avLst/>
          </a:prstGeom>
          <a:solidFill>
            <a:srgbClr val="00CC00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50"/>
              </a:lnSpc>
            </a:pPr>
            <a:r>
              <a:rPr sz="240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9" name="object 669"/>
          <p:cNvSpPr txBox="1"/>
          <p:nvPr/>
        </p:nvSpPr>
        <p:spPr>
          <a:xfrm>
            <a:off x="2848355" y="2447544"/>
            <a:ext cx="277495" cy="299085"/>
          </a:xfrm>
          <a:prstGeom prst="rect">
            <a:avLst/>
          </a:prstGeom>
          <a:solidFill>
            <a:srgbClr val="00CC00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2350"/>
              </a:lnSpc>
            </a:pPr>
            <a:r>
              <a:rPr sz="240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0" name="object 670"/>
          <p:cNvSpPr/>
          <p:nvPr/>
        </p:nvSpPr>
        <p:spPr>
          <a:xfrm>
            <a:off x="1315211" y="1207008"/>
            <a:ext cx="300355" cy="48895"/>
          </a:xfrm>
          <a:custGeom>
            <a:avLst/>
            <a:gdLst/>
            <a:ahLst/>
            <a:cxnLst/>
            <a:rect l="l" t="t" r="r" b="b"/>
            <a:pathLst>
              <a:path w="300355" h="48894">
                <a:moveTo>
                  <a:pt x="0" y="0"/>
                </a:moveTo>
                <a:lnTo>
                  <a:pt x="300228" y="4876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464563" y="1255775"/>
            <a:ext cx="151130" cy="198120"/>
          </a:xfrm>
          <a:custGeom>
            <a:avLst/>
            <a:gdLst/>
            <a:ahLst/>
            <a:cxnLst/>
            <a:rect l="l" t="t" r="r" b="b"/>
            <a:pathLst>
              <a:path w="151130" h="198119">
                <a:moveTo>
                  <a:pt x="0" y="198120"/>
                </a:moveTo>
                <a:lnTo>
                  <a:pt x="15087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315211" y="1207008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59" h="247015">
                <a:moveTo>
                  <a:pt x="149351" y="246887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866900" y="1603247"/>
            <a:ext cx="303530" cy="48895"/>
          </a:xfrm>
          <a:custGeom>
            <a:avLst/>
            <a:gdLst/>
            <a:ahLst/>
            <a:cxnLst/>
            <a:rect l="l" t="t" r="r" b="b"/>
            <a:pathLst>
              <a:path w="303530" h="48894">
                <a:moveTo>
                  <a:pt x="0" y="0"/>
                </a:moveTo>
                <a:lnTo>
                  <a:pt x="303275" y="487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019300" y="1652016"/>
            <a:ext cx="151130" cy="201295"/>
          </a:xfrm>
          <a:custGeom>
            <a:avLst/>
            <a:gdLst/>
            <a:ahLst/>
            <a:cxnLst/>
            <a:rect l="l" t="t" r="r" b="b"/>
            <a:pathLst>
              <a:path w="151130" h="201294">
                <a:moveTo>
                  <a:pt x="0" y="201168"/>
                </a:moveTo>
                <a:lnTo>
                  <a:pt x="15087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866900" y="1603247"/>
            <a:ext cx="152400" cy="250190"/>
          </a:xfrm>
          <a:custGeom>
            <a:avLst/>
            <a:gdLst/>
            <a:ahLst/>
            <a:cxnLst/>
            <a:rect l="l" t="t" r="r" b="b"/>
            <a:pathLst>
              <a:path w="152400" h="250189">
                <a:moveTo>
                  <a:pt x="152400" y="249936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170176" y="807719"/>
            <a:ext cx="200025" cy="149860"/>
          </a:xfrm>
          <a:custGeom>
            <a:avLst/>
            <a:gdLst/>
            <a:ahLst/>
            <a:cxnLst/>
            <a:rect l="l" t="t" r="r" b="b"/>
            <a:pathLst>
              <a:path w="200025" h="149859">
                <a:moveTo>
                  <a:pt x="0" y="149351"/>
                </a:moveTo>
                <a:lnTo>
                  <a:pt x="1996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615439" y="957072"/>
            <a:ext cx="554990" cy="299085"/>
          </a:xfrm>
          <a:custGeom>
            <a:avLst/>
            <a:gdLst/>
            <a:ahLst/>
            <a:cxnLst/>
            <a:rect l="l" t="t" r="r" b="b"/>
            <a:pathLst>
              <a:path w="554989" h="299084">
                <a:moveTo>
                  <a:pt x="0" y="298703"/>
                </a:moveTo>
                <a:lnTo>
                  <a:pt x="55473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615439" y="1255775"/>
            <a:ext cx="251460" cy="347980"/>
          </a:xfrm>
          <a:custGeom>
            <a:avLst/>
            <a:gdLst/>
            <a:ahLst/>
            <a:cxnLst/>
            <a:rect l="l" t="t" r="r" b="b"/>
            <a:pathLst>
              <a:path w="251460" h="347980">
                <a:moveTo>
                  <a:pt x="0" y="0"/>
                </a:moveTo>
                <a:lnTo>
                  <a:pt x="251459" y="34747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464563" y="1453896"/>
            <a:ext cx="554990" cy="399415"/>
          </a:xfrm>
          <a:custGeom>
            <a:avLst/>
            <a:gdLst/>
            <a:ahLst/>
            <a:cxnLst/>
            <a:rect l="l" t="t" r="r" b="b"/>
            <a:pathLst>
              <a:path w="554989" h="399414">
                <a:moveTo>
                  <a:pt x="0" y="0"/>
                </a:moveTo>
                <a:lnTo>
                  <a:pt x="554736" y="3992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974848" y="1106424"/>
            <a:ext cx="100965" cy="299085"/>
          </a:xfrm>
          <a:custGeom>
            <a:avLst/>
            <a:gdLst/>
            <a:ahLst/>
            <a:cxnLst/>
            <a:rect l="l" t="t" r="r" b="b"/>
            <a:pathLst>
              <a:path w="100964" h="299084">
                <a:moveTo>
                  <a:pt x="0" y="0"/>
                </a:moveTo>
                <a:lnTo>
                  <a:pt x="100583" y="29870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170176" y="957072"/>
            <a:ext cx="905510" cy="448309"/>
          </a:xfrm>
          <a:custGeom>
            <a:avLst/>
            <a:gdLst/>
            <a:ahLst/>
            <a:cxnLst/>
            <a:rect l="l" t="t" r="r" b="b"/>
            <a:pathLst>
              <a:path w="905510" h="448309">
                <a:moveTo>
                  <a:pt x="0" y="0"/>
                </a:moveTo>
                <a:lnTo>
                  <a:pt x="905256" y="44805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2369820" y="807719"/>
            <a:ext cx="605155" cy="299085"/>
          </a:xfrm>
          <a:custGeom>
            <a:avLst/>
            <a:gdLst/>
            <a:ahLst/>
            <a:cxnLst/>
            <a:rect l="l" t="t" r="r" b="b"/>
            <a:pathLst>
              <a:path w="605155" h="299084">
                <a:moveTo>
                  <a:pt x="0" y="0"/>
                </a:moveTo>
                <a:lnTo>
                  <a:pt x="605028" y="29870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2170176" y="1405127"/>
            <a:ext cx="905510" cy="247015"/>
          </a:xfrm>
          <a:custGeom>
            <a:avLst/>
            <a:gdLst/>
            <a:ahLst/>
            <a:cxnLst/>
            <a:rect l="l" t="t" r="r" b="b"/>
            <a:pathLst>
              <a:path w="905510" h="247014">
                <a:moveTo>
                  <a:pt x="0" y="246887"/>
                </a:moveTo>
                <a:lnTo>
                  <a:pt x="90525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257300" y="1149096"/>
            <a:ext cx="112776" cy="1127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408175" y="1399032"/>
            <a:ext cx="114300" cy="1097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559052" y="1200911"/>
            <a:ext cx="114300" cy="1097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2113788" y="902208"/>
            <a:ext cx="111251" cy="10972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2314955" y="752855"/>
            <a:ext cx="112775" cy="1127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2918460" y="1051560"/>
            <a:ext cx="112775" cy="10972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019044" y="1350263"/>
            <a:ext cx="112775" cy="10972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1812035" y="1548383"/>
            <a:ext cx="111251" cy="10972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1962911" y="1795272"/>
            <a:ext cx="111251" cy="1127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113788" y="1597152"/>
            <a:ext cx="111251" cy="1127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164336" y="1005839"/>
            <a:ext cx="601980" cy="597535"/>
          </a:xfrm>
          <a:custGeom>
            <a:avLst/>
            <a:gdLst/>
            <a:ahLst/>
            <a:cxnLst/>
            <a:rect l="l" t="t" r="r" b="b"/>
            <a:pathLst>
              <a:path w="601980" h="597535">
                <a:moveTo>
                  <a:pt x="0" y="298704"/>
                </a:moveTo>
                <a:lnTo>
                  <a:pt x="3939" y="250251"/>
                </a:lnTo>
                <a:lnTo>
                  <a:pt x="15343" y="204289"/>
                </a:lnTo>
                <a:lnTo>
                  <a:pt x="33593" y="161430"/>
                </a:lnTo>
                <a:lnTo>
                  <a:pt x="58070" y="122291"/>
                </a:lnTo>
                <a:lnTo>
                  <a:pt x="88153" y="87487"/>
                </a:lnTo>
                <a:lnTo>
                  <a:pt x="123224" y="57631"/>
                </a:lnTo>
                <a:lnTo>
                  <a:pt x="162662" y="33340"/>
                </a:lnTo>
                <a:lnTo>
                  <a:pt x="205849" y="15227"/>
                </a:lnTo>
                <a:lnTo>
                  <a:pt x="252165" y="3909"/>
                </a:lnTo>
                <a:lnTo>
                  <a:pt x="300989" y="0"/>
                </a:lnTo>
                <a:lnTo>
                  <a:pt x="349814" y="3909"/>
                </a:lnTo>
                <a:lnTo>
                  <a:pt x="396130" y="15227"/>
                </a:lnTo>
                <a:lnTo>
                  <a:pt x="439317" y="33340"/>
                </a:lnTo>
                <a:lnTo>
                  <a:pt x="478755" y="57631"/>
                </a:lnTo>
                <a:lnTo>
                  <a:pt x="513826" y="87487"/>
                </a:lnTo>
                <a:lnTo>
                  <a:pt x="543909" y="122291"/>
                </a:lnTo>
                <a:lnTo>
                  <a:pt x="568386" y="161430"/>
                </a:lnTo>
                <a:lnTo>
                  <a:pt x="586636" y="204289"/>
                </a:lnTo>
                <a:lnTo>
                  <a:pt x="598040" y="250251"/>
                </a:lnTo>
                <a:lnTo>
                  <a:pt x="601980" y="298704"/>
                </a:lnTo>
                <a:lnTo>
                  <a:pt x="598040" y="347156"/>
                </a:lnTo>
                <a:lnTo>
                  <a:pt x="586636" y="393118"/>
                </a:lnTo>
                <a:lnTo>
                  <a:pt x="568386" y="435977"/>
                </a:lnTo>
                <a:lnTo>
                  <a:pt x="543909" y="475116"/>
                </a:lnTo>
                <a:lnTo>
                  <a:pt x="513826" y="509920"/>
                </a:lnTo>
                <a:lnTo>
                  <a:pt x="478755" y="539776"/>
                </a:lnTo>
                <a:lnTo>
                  <a:pt x="439317" y="564067"/>
                </a:lnTo>
                <a:lnTo>
                  <a:pt x="396130" y="582180"/>
                </a:lnTo>
                <a:lnTo>
                  <a:pt x="349814" y="593498"/>
                </a:lnTo>
                <a:lnTo>
                  <a:pt x="300989" y="597408"/>
                </a:lnTo>
                <a:lnTo>
                  <a:pt x="252165" y="593498"/>
                </a:lnTo>
                <a:lnTo>
                  <a:pt x="205849" y="582180"/>
                </a:lnTo>
                <a:lnTo>
                  <a:pt x="162662" y="564067"/>
                </a:lnTo>
                <a:lnTo>
                  <a:pt x="123224" y="539776"/>
                </a:lnTo>
                <a:lnTo>
                  <a:pt x="88153" y="509920"/>
                </a:lnTo>
                <a:lnTo>
                  <a:pt x="58070" y="475116"/>
                </a:lnTo>
                <a:lnTo>
                  <a:pt x="33593" y="435977"/>
                </a:lnTo>
                <a:lnTo>
                  <a:pt x="15343" y="393118"/>
                </a:lnTo>
                <a:lnTo>
                  <a:pt x="3939" y="347156"/>
                </a:lnTo>
                <a:lnTo>
                  <a:pt x="0" y="298704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716023" y="1405127"/>
            <a:ext cx="605155" cy="597535"/>
          </a:xfrm>
          <a:custGeom>
            <a:avLst/>
            <a:gdLst/>
            <a:ahLst/>
            <a:cxnLst/>
            <a:rect l="l" t="t" r="r" b="b"/>
            <a:pathLst>
              <a:path w="605155" h="597535">
                <a:moveTo>
                  <a:pt x="0" y="298704"/>
                </a:moveTo>
                <a:lnTo>
                  <a:pt x="3957" y="250251"/>
                </a:lnTo>
                <a:lnTo>
                  <a:pt x="15416" y="204289"/>
                </a:lnTo>
                <a:lnTo>
                  <a:pt x="33755" y="161430"/>
                </a:lnTo>
                <a:lnTo>
                  <a:pt x="58350" y="122291"/>
                </a:lnTo>
                <a:lnTo>
                  <a:pt x="88582" y="87487"/>
                </a:lnTo>
                <a:lnTo>
                  <a:pt x="123828" y="57631"/>
                </a:lnTo>
                <a:lnTo>
                  <a:pt x="163465" y="33340"/>
                </a:lnTo>
                <a:lnTo>
                  <a:pt x="206873" y="15227"/>
                </a:lnTo>
                <a:lnTo>
                  <a:pt x="253430" y="3909"/>
                </a:lnTo>
                <a:lnTo>
                  <a:pt x="302513" y="0"/>
                </a:lnTo>
                <a:lnTo>
                  <a:pt x="351597" y="3909"/>
                </a:lnTo>
                <a:lnTo>
                  <a:pt x="398154" y="15227"/>
                </a:lnTo>
                <a:lnTo>
                  <a:pt x="441562" y="33340"/>
                </a:lnTo>
                <a:lnTo>
                  <a:pt x="481199" y="57631"/>
                </a:lnTo>
                <a:lnTo>
                  <a:pt x="516445" y="87487"/>
                </a:lnTo>
                <a:lnTo>
                  <a:pt x="546677" y="122291"/>
                </a:lnTo>
                <a:lnTo>
                  <a:pt x="571272" y="161430"/>
                </a:lnTo>
                <a:lnTo>
                  <a:pt x="589611" y="204289"/>
                </a:lnTo>
                <a:lnTo>
                  <a:pt x="601070" y="250251"/>
                </a:lnTo>
                <a:lnTo>
                  <a:pt x="605027" y="298704"/>
                </a:lnTo>
                <a:lnTo>
                  <a:pt x="601070" y="347156"/>
                </a:lnTo>
                <a:lnTo>
                  <a:pt x="589611" y="393118"/>
                </a:lnTo>
                <a:lnTo>
                  <a:pt x="571272" y="435977"/>
                </a:lnTo>
                <a:lnTo>
                  <a:pt x="546677" y="475116"/>
                </a:lnTo>
                <a:lnTo>
                  <a:pt x="516445" y="509920"/>
                </a:lnTo>
                <a:lnTo>
                  <a:pt x="481199" y="539776"/>
                </a:lnTo>
                <a:lnTo>
                  <a:pt x="441562" y="564067"/>
                </a:lnTo>
                <a:lnTo>
                  <a:pt x="398154" y="582180"/>
                </a:lnTo>
                <a:lnTo>
                  <a:pt x="351597" y="593498"/>
                </a:lnTo>
                <a:lnTo>
                  <a:pt x="302513" y="597408"/>
                </a:lnTo>
                <a:lnTo>
                  <a:pt x="253430" y="593498"/>
                </a:lnTo>
                <a:lnTo>
                  <a:pt x="206873" y="582180"/>
                </a:lnTo>
                <a:lnTo>
                  <a:pt x="163465" y="564067"/>
                </a:lnTo>
                <a:lnTo>
                  <a:pt x="123828" y="539776"/>
                </a:lnTo>
                <a:lnTo>
                  <a:pt x="88582" y="509920"/>
                </a:lnTo>
                <a:lnTo>
                  <a:pt x="58350" y="475116"/>
                </a:lnTo>
                <a:lnTo>
                  <a:pt x="33755" y="435977"/>
                </a:lnTo>
                <a:lnTo>
                  <a:pt x="15416" y="393118"/>
                </a:lnTo>
                <a:lnTo>
                  <a:pt x="3957" y="347156"/>
                </a:lnTo>
                <a:lnTo>
                  <a:pt x="0" y="298704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2721864" y="1005839"/>
            <a:ext cx="554990" cy="548640"/>
          </a:xfrm>
          <a:custGeom>
            <a:avLst/>
            <a:gdLst/>
            <a:ahLst/>
            <a:cxnLst/>
            <a:rect l="l" t="t" r="r" b="b"/>
            <a:pathLst>
              <a:path w="554989" h="548640">
                <a:moveTo>
                  <a:pt x="0" y="274320"/>
                </a:moveTo>
                <a:lnTo>
                  <a:pt x="4469" y="225008"/>
                </a:lnTo>
                <a:lnTo>
                  <a:pt x="17355" y="178597"/>
                </a:lnTo>
                <a:lnTo>
                  <a:pt x="37874" y="135861"/>
                </a:lnTo>
                <a:lnTo>
                  <a:pt x="65241" y="97575"/>
                </a:lnTo>
                <a:lnTo>
                  <a:pt x="98673" y="64513"/>
                </a:lnTo>
                <a:lnTo>
                  <a:pt x="137385" y="37450"/>
                </a:lnTo>
                <a:lnTo>
                  <a:pt x="180595" y="17161"/>
                </a:lnTo>
                <a:lnTo>
                  <a:pt x="227517" y="4419"/>
                </a:lnTo>
                <a:lnTo>
                  <a:pt x="277368" y="0"/>
                </a:lnTo>
                <a:lnTo>
                  <a:pt x="327218" y="4419"/>
                </a:lnTo>
                <a:lnTo>
                  <a:pt x="374140" y="17161"/>
                </a:lnTo>
                <a:lnTo>
                  <a:pt x="417350" y="37450"/>
                </a:lnTo>
                <a:lnTo>
                  <a:pt x="456062" y="64513"/>
                </a:lnTo>
                <a:lnTo>
                  <a:pt x="489494" y="97575"/>
                </a:lnTo>
                <a:lnTo>
                  <a:pt x="516861" y="135861"/>
                </a:lnTo>
                <a:lnTo>
                  <a:pt x="537380" y="178597"/>
                </a:lnTo>
                <a:lnTo>
                  <a:pt x="550266" y="225008"/>
                </a:lnTo>
                <a:lnTo>
                  <a:pt x="554736" y="274320"/>
                </a:lnTo>
                <a:lnTo>
                  <a:pt x="550266" y="323631"/>
                </a:lnTo>
                <a:lnTo>
                  <a:pt x="537380" y="370042"/>
                </a:lnTo>
                <a:lnTo>
                  <a:pt x="516861" y="412778"/>
                </a:lnTo>
                <a:lnTo>
                  <a:pt x="489494" y="451064"/>
                </a:lnTo>
                <a:lnTo>
                  <a:pt x="456062" y="484126"/>
                </a:lnTo>
                <a:lnTo>
                  <a:pt x="417350" y="511189"/>
                </a:lnTo>
                <a:lnTo>
                  <a:pt x="374140" y="531478"/>
                </a:lnTo>
                <a:lnTo>
                  <a:pt x="327218" y="544220"/>
                </a:lnTo>
                <a:lnTo>
                  <a:pt x="277368" y="548639"/>
                </a:lnTo>
                <a:lnTo>
                  <a:pt x="227517" y="544220"/>
                </a:lnTo>
                <a:lnTo>
                  <a:pt x="180595" y="531478"/>
                </a:lnTo>
                <a:lnTo>
                  <a:pt x="137385" y="511189"/>
                </a:lnTo>
                <a:lnTo>
                  <a:pt x="98673" y="484126"/>
                </a:lnTo>
                <a:lnTo>
                  <a:pt x="65241" y="451064"/>
                </a:lnTo>
                <a:lnTo>
                  <a:pt x="37874" y="412778"/>
                </a:lnTo>
                <a:lnTo>
                  <a:pt x="17355" y="370042"/>
                </a:lnTo>
                <a:lnTo>
                  <a:pt x="4469" y="323631"/>
                </a:lnTo>
                <a:lnTo>
                  <a:pt x="0" y="274320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969007" y="609600"/>
            <a:ext cx="553720" cy="546100"/>
          </a:xfrm>
          <a:custGeom>
            <a:avLst/>
            <a:gdLst/>
            <a:ahLst/>
            <a:cxnLst/>
            <a:rect l="l" t="t" r="r" b="b"/>
            <a:pathLst>
              <a:path w="553719" h="546100">
                <a:moveTo>
                  <a:pt x="0" y="272796"/>
                </a:moveTo>
                <a:lnTo>
                  <a:pt x="4455" y="223770"/>
                </a:lnTo>
                <a:lnTo>
                  <a:pt x="17303" y="177624"/>
                </a:lnTo>
                <a:lnTo>
                  <a:pt x="37761" y="135128"/>
                </a:lnTo>
                <a:lnTo>
                  <a:pt x="65049" y="97053"/>
                </a:lnTo>
                <a:lnTo>
                  <a:pt x="98385" y="64171"/>
                </a:lnTo>
                <a:lnTo>
                  <a:pt x="136990" y="37253"/>
                </a:lnTo>
                <a:lnTo>
                  <a:pt x="180082" y="17071"/>
                </a:lnTo>
                <a:lnTo>
                  <a:pt x="226881" y="4396"/>
                </a:lnTo>
                <a:lnTo>
                  <a:pt x="276606" y="0"/>
                </a:lnTo>
                <a:lnTo>
                  <a:pt x="326330" y="4396"/>
                </a:lnTo>
                <a:lnTo>
                  <a:pt x="373129" y="17071"/>
                </a:lnTo>
                <a:lnTo>
                  <a:pt x="416221" y="37253"/>
                </a:lnTo>
                <a:lnTo>
                  <a:pt x="454826" y="64171"/>
                </a:lnTo>
                <a:lnTo>
                  <a:pt x="488162" y="97053"/>
                </a:lnTo>
                <a:lnTo>
                  <a:pt x="515450" y="135127"/>
                </a:lnTo>
                <a:lnTo>
                  <a:pt x="535908" y="177624"/>
                </a:lnTo>
                <a:lnTo>
                  <a:pt x="548756" y="223770"/>
                </a:lnTo>
                <a:lnTo>
                  <a:pt x="553212" y="272796"/>
                </a:lnTo>
                <a:lnTo>
                  <a:pt x="548756" y="321821"/>
                </a:lnTo>
                <a:lnTo>
                  <a:pt x="535908" y="367967"/>
                </a:lnTo>
                <a:lnTo>
                  <a:pt x="515450" y="410463"/>
                </a:lnTo>
                <a:lnTo>
                  <a:pt x="488162" y="448538"/>
                </a:lnTo>
                <a:lnTo>
                  <a:pt x="454826" y="481420"/>
                </a:lnTo>
                <a:lnTo>
                  <a:pt x="416221" y="508338"/>
                </a:lnTo>
                <a:lnTo>
                  <a:pt x="373129" y="528520"/>
                </a:lnTo>
                <a:lnTo>
                  <a:pt x="326330" y="541195"/>
                </a:lnTo>
                <a:lnTo>
                  <a:pt x="276606" y="545591"/>
                </a:lnTo>
                <a:lnTo>
                  <a:pt x="226881" y="541195"/>
                </a:lnTo>
                <a:lnTo>
                  <a:pt x="180082" y="528520"/>
                </a:lnTo>
                <a:lnTo>
                  <a:pt x="136990" y="508338"/>
                </a:lnTo>
                <a:lnTo>
                  <a:pt x="98385" y="481420"/>
                </a:lnTo>
                <a:lnTo>
                  <a:pt x="65049" y="448538"/>
                </a:lnTo>
                <a:lnTo>
                  <a:pt x="37761" y="410464"/>
                </a:lnTo>
                <a:lnTo>
                  <a:pt x="17303" y="367967"/>
                </a:lnTo>
                <a:lnTo>
                  <a:pt x="4455" y="321821"/>
                </a:lnTo>
                <a:lnTo>
                  <a:pt x="0" y="272796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1464563" y="1603247"/>
            <a:ext cx="151130" cy="844550"/>
          </a:xfrm>
          <a:custGeom>
            <a:avLst/>
            <a:gdLst/>
            <a:ahLst/>
            <a:cxnLst/>
            <a:rect l="l" t="t" r="r" b="b"/>
            <a:pathLst>
              <a:path w="151130" h="844550">
                <a:moveTo>
                  <a:pt x="0" y="0"/>
                </a:moveTo>
                <a:lnTo>
                  <a:pt x="150876" y="844296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2068067" y="2002535"/>
            <a:ext cx="0" cy="445134"/>
          </a:xfrm>
          <a:custGeom>
            <a:avLst/>
            <a:gdLst/>
            <a:ahLst/>
            <a:cxnLst/>
            <a:rect l="l" t="t" r="r" b="b"/>
            <a:pathLst>
              <a:path h="445135">
                <a:moveTo>
                  <a:pt x="0" y="0"/>
                </a:moveTo>
                <a:lnTo>
                  <a:pt x="0" y="445008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270760" y="1155191"/>
            <a:ext cx="251460" cy="1292860"/>
          </a:xfrm>
          <a:custGeom>
            <a:avLst/>
            <a:gdLst/>
            <a:ahLst/>
            <a:cxnLst/>
            <a:rect l="l" t="t" r="r" b="b"/>
            <a:pathLst>
              <a:path w="251460" h="1292860">
                <a:moveTo>
                  <a:pt x="0" y="0"/>
                </a:moveTo>
                <a:lnTo>
                  <a:pt x="251459" y="1292352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974848" y="1554480"/>
            <a:ext cx="50800" cy="893444"/>
          </a:xfrm>
          <a:custGeom>
            <a:avLst/>
            <a:gdLst/>
            <a:ahLst/>
            <a:cxnLst/>
            <a:rect l="l" t="t" r="r" b="b"/>
            <a:pathLst>
              <a:path w="50800" h="893444">
                <a:moveTo>
                  <a:pt x="50291" y="0"/>
                </a:moveTo>
                <a:lnTo>
                  <a:pt x="0" y="893064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 txBox="1"/>
          <p:nvPr/>
        </p:nvSpPr>
        <p:spPr>
          <a:xfrm>
            <a:off x="288442" y="736854"/>
            <a:ext cx="1038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sim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lati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n  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3" name="object 703"/>
          <p:cNvSpPr txBox="1"/>
          <p:nvPr/>
        </p:nvSpPr>
        <p:spPr>
          <a:xfrm>
            <a:off x="3211448" y="2619882"/>
            <a:ext cx="1843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Parallel</a:t>
            </a:r>
            <a:r>
              <a:rPr sz="1600" b="1" spc="4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processor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85177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1556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233170" algn="l"/>
                <a:tab pos="8546465" algn="l"/>
              </a:tabLst>
            </a:pPr>
            <a:r>
              <a:rPr dirty="0"/>
              <a:t> 	</a:t>
            </a:r>
            <a:r>
              <a:rPr spc="-5" dirty="0"/>
              <a:t>Process Oriented</a:t>
            </a:r>
            <a:r>
              <a:rPr spc="-40" dirty="0"/>
              <a:t> </a:t>
            </a:r>
            <a:r>
              <a:rPr dirty="0"/>
              <a:t>Simulation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8825" y="802360"/>
            <a:ext cx="8382000" cy="28301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265" marR="1837055" indent="-342265" algn="r">
              <a:lnSpc>
                <a:spcPct val="100000"/>
              </a:lnSpc>
              <a:spcBef>
                <a:spcPts val="580"/>
              </a:spcBef>
              <a:buChar char="•"/>
              <a:tabLst>
                <a:tab pos="342265" algn="l"/>
                <a:tab pos="342900" algn="l"/>
              </a:tabLst>
            </a:pPr>
            <a:r>
              <a:rPr sz="2000" dirty="0">
                <a:latin typeface="Arial"/>
                <a:cs typeface="Arial"/>
              </a:rPr>
              <a:t>Focus simulation program around </a:t>
            </a:r>
            <a:r>
              <a:rPr sz="2000" b="1" spc="-5" dirty="0">
                <a:latin typeface="Arial"/>
                <a:cs typeface="Arial"/>
              </a:rPr>
              <a:t>behavior of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entities</a:t>
            </a:r>
            <a:endParaRPr sz="2000">
              <a:latin typeface="Arial"/>
              <a:cs typeface="Arial"/>
            </a:endParaRPr>
          </a:p>
          <a:p>
            <a:pPr marL="286385" marR="1766570" lvl="1" indent="-286385" algn="r">
              <a:lnSpc>
                <a:spcPct val="100000"/>
              </a:lnSpc>
              <a:spcBef>
                <a:spcPts val="480"/>
              </a:spcBef>
              <a:buChar char="–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Aircraft: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arrives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waits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runway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lands,</a:t>
            </a:r>
            <a:r>
              <a:rPr sz="2000" b="1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departs.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Process-oriented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simulation</a:t>
            </a:r>
            <a:endParaRPr sz="20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Process: </a:t>
            </a:r>
            <a:r>
              <a:rPr sz="2000" dirty="0">
                <a:latin typeface="Arial"/>
                <a:cs typeface="Arial"/>
              </a:rPr>
              <a:t>thread of execution describing </a:t>
            </a:r>
            <a:r>
              <a:rPr sz="2000" b="1" dirty="0">
                <a:latin typeface="Arial"/>
                <a:cs typeface="Arial"/>
              </a:rPr>
              <a:t>entity </a:t>
            </a:r>
            <a:r>
              <a:rPr sz="2000" b="1" spc="-5" dirty="0">
                <a:latin typeface="Arial"/>
                <a:cs typeface="Arial"/>
              </a:rPr>
              <a:t>behavior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Resources: </a:t>
            </a:r>
            <a:r>
              <a:rPr sz="2000" dirty="0">
                <a:latin typeface="Arial"/>
                <a:cs typeface="Arial"/>
              </a:rPr>
              <a:t>shared </a:t>
            </a:r>
            <a:r>
              <a:rPr sz="2000" b="1" dirty="0">
                <a:latin typeface="Arial"/>
                <a:cs typeface="Arial"/>
              </a:rPr>
              <a:t>resource used </a:t>
            </a:r>
            <a:r>
              <a:rPr sz="2000" b="1" spc="-5" dirty="0">
                <a:latin typeface="Arial"/>
                <a:cs typeface="Arial"/>
              </a:rPr>
              <a:t>by </a:t>
            </a:r>
            <a:r>
              <a:rPr sz="2000" b="1" dirty="0">
                <a:latin typeface="Arial"/>
                <a:cs typeface="Arial"/>
              </a:rPr>
              <a:t>entities </a:t>
            </a:r>
            <a:r>
              <a:rPr sz="2000" spc="-5" dirty="0">
                <a:latin typeface="Arial"/>
                <a:cs typeface="Arial"/>
              </a:rPr>
              <a:t>(e.g.,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runway)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Execution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alternate between </a:t>
            </a:r>
            <a:r>
              <a:rPr sz="2000" b="1" spc="-5" dirty="0">
                <a:latin typeface="Arial"/>
                <a:cs typeface="Arial"/>
              </a:rPr>
              <a:t>simulation computations </a:t>
            </a:r>
            <a:r>
              <a:rPr sz="2000" b="1" dirty="0">
                <a:latin typeface="Arial"/>
                <a:cs typeface="Arial"/>
              </a:rPr>
              <a:t>at a </a:t>
            </a:r>
            <a:r>
              <a:rPr sz="2000" b="1" spc="-5" dirty="0">
                <a:latin typeface="Arial"/>
                <a:cs typeface="Arial"/>
              </a:rPr>
              <a:t>single  </a:t>
            </a:r>
            <a:r>
              <a:rPr sz="2000" b="1" dirty="0">
                <a:latin typeface="Arial"/>
                <a:cs typeface="Arial"/>
              </a:rPr>
              <a:t>instant </a:t>
            </a:r>
            <a:r>
              <a:rPr sz="2000" b="1" spc="-10" dirty="0">
                <a:latin typeface="Arial"/>
                <a:cs typeface="Arial"/>
              </a:rPr>
              <a:t>of </a:t>
            </a:r>
            <a:r>
              <a:rPr sz="2000" b="1" spc="-5" dirty="0">
                <a:latin typeface="Arial"/>
                <a:cs typeface="Arial"/>
              </a:rPr>
              <a:t>simulation time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advanced </a:t>
            </a:r>
            <a:r>
              <a:rPr sz="2000" b="1" spc="-5" dirty="0">
                <a:latin typeface="Arial"/>
                <a:cs typeface="Arial"/>
              </a:rPr>
              <a:t>in </a:t>
            </a:r>
            <a:r>
              <a:rPr sz="2000" b="1" dirty="0">
                <a:latin typeface="Arial"/>
                <a:cs typeface="Arial"/>
              </a:rPr>
              <a:t>simulation time </a:t>
            </a:r>
            <a:r>
              <a:rPr sz="2000" dirty="0">
                <a:latin typeface="Arial"/>
                <a:cs typeface="Arial"/>
              </a:rPr>
              <a:t>(no  computation).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3103" y="4943855"/>
          <a:ext cx="7032624" cy="156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972">
                <a:tc>
                  <a:txBody>
                    <a:bodyPr/>
                    <a:lstStyle/>
                    <a:p>
                      <a:pPr marL="91440">
                        <a:lnSpc>
                          <a:spcPts val="1135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Computation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135"/>
                        </a:lnSpc>
                      </a:pP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00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135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Computation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135"/>
                        </a:lnSpc>
                      </a:pP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93113" y="5276088"/>
            <a:ext cx="7031990" cy="86995"/>
          </a:xfrm>
          <a:custGeom>
            <a:avLst/>
            <a:gdLst/>
            <a:ahLst/>
            <a:cxnLst/>
            <a:rect l="l" t="t" r="r" b="b"/>
            <a:pathLst>
              <a:path w="7031990" h="86995">
                <a:moveTo>
                  <a:pt x="6944867" y="0"/>
                </a:moveTo>
                <a:lnTo>
                  <a:pt x="6944867" y="86868"/>
                </a:lnTo>
                <a:lnTo>
                  <a:pt x="7002780" y="57912"/>
                </a:lnTo>
                <a:lnTo>
                  <a:pt x="6959346" y="57912"/>
                </a:lnTo>
                <a:lnTo>
                  <a:pt x="6959346" y="28956"/>
                </a:lnTo>
                <a:lnTo>
                  <a:pt x="7002780" y="28956"/>
                </a:lnTo>
                <a:lnTo>
                  <a:pt x="6944867" y="0"/>
                </a:lnTo>
                <a:close/>
              </a:path>
              <a:path w="7031990" h="86995">
                <a:moveTo>
                  <a:pt x="6944867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6944867" y="57912"/>
                </a:lnTo>
                <a:lnTo>
                  <a:pt x="6944867" y="28956"/>
                </a:lnTo>
                <a:close/>
              </a:path>
              <a:path w="7031990" h="86995">
                <a:moveTo>
                  <a:pt x="7002780" y="28956"/>
                </a:moveTo>
                <a:lnTo>
                  <a:pt x="6959346" y="28956"/>
                </a:lnTo>
                <a:lnTo>
                  <a:pt x="6959346" y="57912"/>
                </a:lnTo>
                <a:lnTo>
                  <a:pt x="7002780" y="57912"/>
                </a:lnTo>
                <a:lnTo>
                  <a:pt x="7031736" y="43434"/>
                </a:lnTo>
                <a:lnTo>
                  <a:pt x="700278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4753355"/>
            <a:ext cx="2900680" cy="76200"/>
          </a:xfrm>
          <a:custGeom>
            <a:avLst/>
            <a:gdLst/>
            <a:ahLst/>
            <a:cxnLst/>
            <a:rect l="l" t="t" r="r" b="b"/>
            <a:pathLst>
              <a:path w="29006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900679" h="76200">
                <a:moveTo>
                  <a:pt x="2823972" y="0"/>
                </a:moveTo>
                <a:lnTo>
                  <a:pt x="2823972" y="76200"/>
                </a:lnTo>
                <a:lnTo>
                  <a:pt x="2887472" y="44450"/>
                </a:lnTo>
                <a:lnTo>
                  <a:pt x="2836672" y="44450"/>
                </a:lnTo>
                <a:lnTo>
                  <a:pt x="2836672" y="31750"/>
                </a:lnTo>
                <a:lnTo>
                  <a:pt x="2887472" y="31750"/>
                </a:lnTo>
                <a:lnTo>
                  <a:pt x="2823972" y="0"/>
                </a:lnTo>
                <a:close/>
              </a:path>
              <a:path w="29006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900679" h="76200">
                <a:moveTo>
                  <a:pt x="282397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823972" y="44450"/>
                </a:lnTo>
                <a:lnTo>
                  <a:pt x="2823972" y="31750"/>
                </a:lnTo>
                <a:close/>
              </a:path>
              <a:path w="2900679" h="76200">
                <a:moveTo>
                  <a:pt x="2887472" y="31750"/>
                </a:moveTo>
                <a:lnTo>
                  <a:pt x="2836672" y="31750"/>
                </a:lnTo>
                <a:lnTo>
                  <a:pt x="2836672" y="44450"/>
                </a:lnTo>
                <a:lnTo>
                  <a:pt x="2887472" y="44450"/>
                </a:lnTo>
                <a:lnTo>
                  <a:pt x="2900172" y="38100"/>
                </a:lnTo>
                <a:lnTo>
                  <a:pt x="2887472" y="3175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9371" y="4753355"/>
            <a:ext cx="1377950" cy="76200"/>
          </a:xfrm>
          <a:custGeom>
            <a:avLst/>
            <a:gdLst/>
            <a:ahLst/>
            <a:cxnLst/>
            <a:rect l="l" t="t" r="r" b="b"/>
            <a:pathLst>
              <a:path w="13779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377950" h="76200">
                <a:moveTo>
                  <a:pt x="1301495" y="0"/>
                </a:moveTo>
                <a:lnTo>
                  <a:pt x="1301495" y="76200"/>
                </a:lnTo>
                <a:lnTo>
                  <a:pt x="1364995" y="44450"/>
                </a:lnTo>
                <a:lnTo>
                  <a:pt x="1314195" y="44450"/>
                </a:lnTo>
                <a:lnTo>
                  <a:pt x="1314195" y="31750"/>
                </a:lnTo>
                <a:lnTo>
                  <a:pt x="1364995" y="31750"/>
                </a:lnTo>
                <a:lnTo>
                  <a:pt x="1301495" y="0"/>
                </a:lnTo>
                <a:close/>
              </a:path>
              <a:path w="137795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377950" h="76200">
                <a:moveTo>
                  <a:pt x="130149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301495" y="44450"/>
                </a:lnTo>
                <a:lnTo>
                  <a:pt x="1301495" y="31750"/>
                </a:lnTo>
                <a:close/>
              </a:path>
              <a:path w="1377950" h="76200">
                <a:moveTo>
                  <a:pt x="1364995" y="31750"/>
                </a:moveTo>
                <a:lnTo>
                  <a:pt x="1314195" y="31750"/>
                </a:lnTo>
                <a:lnTo>
                  <a:pt x="1314195" y="44450"/>
                </a:lnTo>
                <a:lnTo>
                  <a:pt x="1364995" y="44450"/>
                </a:lnTo>
                <a:lnTo>
                  <a:pt x="1377695" y="38100"/>
                </a:lnTo>
                <a:lnTo>
                  <a:pt x="1364995" y="317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7067" y="4753355"/>
            <a:ext cx="1087120" cy="76200"/>
          </a:xfrm>
          <a:custGeom>
            <a:avLst/>
            <a:gdLst/>
            <a:ahLst/>
            <a:cxnLst/>
            <a:rect l="l" t="t" r="r" b="b"/>
            <a:pathLst>
              <a:path w="10871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087120" h="76200">
                <a:moveTo>
                  <a:pt x="1010412" y="0"/>
                </a:moveTo>
                <a:lnTo>
                  <a:pt x="1010412" y="76200"/>
                </a:lnTo>
                <a:lnTo>
                  <a:pt x="1073912" y="44450"/>
                </a:lnTo>
                <a:lnTo>
                  <a:pt x="1023112" y="44450"/>
                </a:lnTo>
                <a:lnTo>
                  <a:pt x="1023112" y="31750"/>
                </a:lnTo>
                <a:lnTo>
                  <a:pt x="1073912" y="31750"/>
                </a:lnTo>
                <a:lnTo>
                  <a:pt x="1010412" y="0"/>
                </a:lnTo>
                <a:close/>
              </a:path>
              <a:path w="108712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087120" h="76200">
                <a:moveTo>
                  <a:pt x="10104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10412" y="44450"/>
                </a:lnTo>
                <a:lnTo>
                  <a:pt x="1010412" y="31750"/>
                </a:lnTo>
                <a:close/>
              </a:path>
              <a:path w="1087120" h="76200">
                <a:moveTo>
                  <a:pt x="1073912" y="31750"/>
                </a:moveTo>
                <a:lnTo>
                  <a:pt x="1023112" y="31750"/>
                </a:lnTo>
                <a:lnTo>
                  <a:pt x="1023112" y="44450"/>
                </a:lnTo>
                <a:lnTo>
                  <a:pt x="1073912" y="44450"/>
                </a:lnTo>
                <a:lnTo>
                  <a:pt x="1086612" y="38100"/>
                </a:lnTo>
                <a:lnTo>
                  <a:pt x="1073912" y="3175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3680" y="4753355"/>
            <a:ext cx="1668780" cy="76200"/>
          </a:xfrm>
          <a:custGeom>
            <a:avLst/>
            <a:gdLst/>
            <a:ahLst/>
            <a:cxnLst/>
            <a:rect l="l" t="t" r="r" b="b"/>
            <a:pathLst>
              <a:path w="16687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68779" h="76200">
                <a:moveTo>
                  <a:pt x="1592579" y="0"/>
                </a:moveTo>
                <a:lnTo>
                  <a:pt x="1592579" y="76200"/>
                </a:lnTo>
                <a:lnTo>
                  <a:pt x="1656079" y="44450"/>
                </a:lnTo>
                <a:lnTo>
                  <a:pt x="1605279" y="44450"/>
                </a:lnTo>
                <a:lnTo>
                  <a:pt x="1605279" y="31750"/>
                </a:lnTo>
                <a:lnTo>
                  <a:pt x="1656079" y="31750"/>
                </a:lnTo>
                <a:lnTo>
                  <a:pt x="1592579" y="0"/>
                </a:lnTo>
                <a:close/>
              </a:path>
              <a:path w="16687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68779" h="76200">
                <a:moveTo>
                  <a:pt x="159257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592579" y="44450"/>
                </a:lnTo>
                <a:lnTo>
                  <a:pt x="1592579" y="31750"/>
                </a:lnTo>
                <a:close/>
              </a:path>
              <a:path w="1668779" h="76200">
                <a:moveTo>
                  <a:pt x="1656079" y="31750"/>
                </a:moveTo>
                <a:lnTo>
                  <a:pt x="1605279" y="31750"/>
                </a:lnTo>
                <a:lnTo>
                  <a:pt x="1605279" y="44450"/>
                </a:lnTo>
                <a:lnTo>
                  <a:pt x="1656079" y="44450"/>
                </a:lnTo>
                <a:lnTo>
                  <a:pt x="1668779" y="38100"/>
                </a:lnTo>
                <a:lnTo>
                  <a:pt x="1656079" y="317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71209" y="3683889"/>
            <a:ext cx="2921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B0028"/>
                </a:solidFill>
                <a:latin typeface="Arial"/>
                <a:cs typeface="Arial"/>
              </a:rPr>
              <a:t>Simulation </a:t>
            </a:r>
            <a:r>
              <a:rPr sz="2000" spc="-5" dirty="0">
                <a:solidFill>
                  <a:srgbClr val="FB0028"/>
                </a:solidFill>
                <a:latin typeface="Arial"/>
                <a:cs typeface="Arial"/>
              </a:rPr>
              <a:t>time</a:t>
            </a:r>
            <a:r>
              <a:rPr sz="2000" spc="-7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B0028"/>
                </a:solidFill>
                <a:latin typeface="Arial"/>
                <a:cs typeface="Arial"/>
              </a:rPr>
              <a:t>advances  (no</a:t>
            </a:r>
            <a:r>
              <a:rPr sz="2000" spc="-3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B0028"/>
                </a:solidFill>
                <a:latin typeface="Arial"/>
                <a:cs typeface="Arial"/>
              </a:rPr>
              <a:t>computation)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286" y="3683889"/>
            <a:ext cx="28308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Computation at a single  Instant of simulation</a:t>
            </a:r>
            <a:r>
              <a:rPr sz="2000" spc="-1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6895" y="4475988"/>
            <a:ext cx="218440" cy="264160"/>
          </a:xfrm>
          <a:custGeom>
            <a:avLst/>
            <a:gdLst/>
            <a:ahLst/>
            <a:cxnLst/>
            <a:rect l="l" t="t" r="r" b="b"/>
            <a:pathLst>
              <a:path w="218439" h="264160">
                <a:moveTo>
                  <a:pt x="217931" y="263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6895" y="4475988"/>
            <a:ext cx="3479800" cy="264160"/>
          </a:xfrm>
          <a:custGeom>
            <a:avLst/>
            <a:gdLst/>
            <a:ahLst/>
            <a:cxnLst/>
            <a:rect l="l" t="t" r="r" b="b"/>
            <a:pathLst>
              <a:path w="3479800" h="264160">
                <a:moveTo>
                  <a:pt x="3479292" y="263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9543" y="4370832"/>
            <a:ext cx="363220" cy="368935"/>
          </a:xfrm>
          <a:custGeom>
            <a:avLst/>
            <a:gdLst/>
            <a:ahLst/>
            <a:cxnLst/>
            <a:rect l="l" t="t" r="r" b="b"/>
            <a:pathLst>
              <a:path w="363220" h="368935">
                <a:moveTo>
                  <a:pt x="0" y="0"/>
                </a:moveTo>
                <a:lnTo>
                  <a:pt x="362711" y="368808"/>
                </a:lnTo>
              </a:path>
            </a:pathLst>
          </a:custGeom>
          <a:ln w="12192">
            <a:solidFill>
              <a:srgbClr val="FB00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1644" y="4370832"/>
            <a:ext cx="2247900" cy="368935"/>
          </a:xfrm>
          <a:custGeom>
            <a:avLst/>
            <a:gdLst/>
            <a:ahLst/>
            <a:cxnLst/>
            <a:rect l="l" t="t" r="r" b="b"/>
            <a:pathLst>
              <a:path w="2247900" h="368935">
                <a:moveTo>
                  <a:pt x="2247900" y="0"/>
                </a:moveTo>
                <a:lnTo>
                  <a:pt x="0" y="368808"/>
                </a:lnTo>
              </a:path>
            </a:pathLst>
          </a:custGeom>
          <a:ln w="12192">
            <a:solidFill>
              <a:srgbClr val="FB00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5401428"/>
            <a:ext cx="8531225" cy="1266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928995">
              <a:lnSpc>
                <a:spcPct val="100000"/>
              </a:lnSpc>
              <a:spcBef>
                <a:spcPts val="665"/>
              </a:spcBef>
            </a:pPr>
            <a:r>
              <a:rPr sz="1800" spc="-20" dirty="0">
                <a:latin typeface="Arial"/>
                <a:cs typeface="Arial"/>
              </a:rPr>
              <a:t>Wall </a:t>
            </a:r>
            <a:r>
              <a:rPr sz="1800" spc="-5" dirty="0">
                <a:latin typeface="Arial"/>
                <a:cs typeface="Arial"/>
              </a:rPr>
              <a:t>clock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117475" indent="-105410">
              <a:lnSpc>
                <a:spcPct val="100000"/>
              </a:lnSpc>
              <a:spcBef>
                <a:spcPts val="565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b="1" spc="-5" dirty="0">
                <a:latin typeface="Arial"/>
                <a:cs typeface="Arial"/>
              </a:rPr>
              <a:t>A thread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smallest unit of processing that can be performed in an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OS.</a:t>
            </a:r>
            <a:endParaRPr sz="1800">
              <a:latin typeface="Arial"/>
              <a:cs typeface="Arial"/>
            </a:endParaRPr>
          </a:p>
          <a:p>
            <a:pPr marL="117475" indent="-105410">
              <a:lnSpc>
                <a:spcPct val="100000"/>
              </a:lnSpc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exists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within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is,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single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</a:t>
            </a:r>
            <a:r>
              <a:rPr sz="1800" b="1" spc="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may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multiple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threads.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6041" y="3308134"/>
            <a:ext cx="6360863" cy="3114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882751"/>
            <a:ext cx="8604885" cy="203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645">
              <a:lnSpc>
                <a:spcPct val="150000"/>
              </a:lnSpc>
              <a:spcBef>
                <a:spcPts val="100"/>
              </a:spcBef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b="1" spc="-5" dirty="0">
                <a:latin typeface="Arial"/>
                <a:cs typeface="Arial"/>
              </a:rPr>
              <a:t>Process-oriented simulation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b="1" spc="-5" dirty="0">
                <a:latin typeface="Arial"/>
                <a:cs typeface="Arial"/>
              </a:rPr>
              <a:t>simulation </a:t>
            </a:r>
            <a:r>
              <a:rPr sz="2000" dirty="0">
                <a:latin typeface="Arial"/>
                <a:cs typeface="Arial"/>
              </a:rPr>
              <a:t>that allows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related 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state changes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be combined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the context of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65100" marR="5080" lvl="1">
              <a:lnSpc>
                <a:spcPct val="150100"/>
              </a:lnSpc>
              <a:spcBef>
                <a:spcPts val="1420"/>
              </a:spcBef>
              <a:buSzPct val="95000"/>
              <a:buFont typeface="Wingdings"/>
              <a:buChar char=""/>
              <a:tabLst>
                <a:tab pos="282575" algn="l"/>
              </a:tabLst>
            </a:pPr>
            <a:r>
              <a:rPr sz="2000" spc="-5" dirty="0">
                <a:latin typeface="Arial"/>
                <a:cs typeface="Arial"/>
              </a:rPr>
              <a:t>It is based </a:t>
            </a:r>
            <a:r>
              <a:rPr sz="2000" spc="-10" dirty="0">
                <a:latin typeface="Arial"/>
                <a:cs typeface="Arial"/>
              </a:rPr>
              <a:t>on </a:t>
            </a:r>
            <a:r>
              <a:rPr sz="2000" b="1" spc="-5" dirty="0">
                <a:latin typeface="Arial"/>
                <a:cs typeface="Arial"/>
              </a:rPr>
              <a:t>viewing the simulation in terms </a:t>
            </a:r>
            <a:r>
              <a:rPr sz="2000" dirty="0">
                <a:latin typeface="Arial"/>
                <a:cs typeface="Arial"/>
              </a:rPr>
              <a:t>of the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experience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entities </a:t>
            </a:r>
            <a:r>
              <a:rPr sz="2000" dirty="0">
                <a:latin typeface="Arial"/>
                <a:cs typeface="Arial"/>
              </a:rPr>
              <a:t>that flow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through the</a:t>
            </a:r>
            <a:r>
              <a:rPr sz="20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85177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11556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1908" y="1406347"/>
            <a:ext cx="7337209" cy="4454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713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2085339" algn="l"/>
                <a:tab pos="8546465" algn="l"/>
              </a:tabLst>
            </a:pPr>
            <a:r>
              <a:rPr sz="3000" b="0" dirty="0">
                <a:solidFill>
                  <a:srgbClr val="000066"/>
                </a:solidFill>
                <a:latin typeface="Times New Roman"/>
                <a:cs typeface="Times New Roman"/>
              </a:rPr>
              <a:t> 	</a:t>
            </a:r>
            <a:r>
              <a:rPr sz="3000" dirty="0">
                <a:solidFill>
                  <a:srgbClr val="000066"/>
                </a:solidFill>
              </a:rPr>
              <a:t>Process </a:t>
            </a:r>
            <a:r>
              <a:rPr sz="3000" spc="-5" dirty="0">
                <a:solidFill>
                  <a:srgbClr val="000066"/>
                </a:solidFill>
              </a:rPr>
              <a:t>Oriented</a:t>
            </a:r>
            <a:r>
              <a:rPr sz="3000" spc="-80" dirty="0">
                <a:solidFill>
                  <a:srgbClr val="000066"/>
                </a:solidFill>
              </a:rPr>
              <a:t> </a:t>
            </a:r>
            <a:r>
              <a:rPr sz="3000" dirty="0">
                <a:solidFill>
                  <a:srgbClr val="000066"/>
                </a:solidFill>
              </a:rPr>
              <a:t>Cont’	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9600"/>
            <a:ext cx="83058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457200"/>
            <a:ext cx="85344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1417</Words>
  <Application>Microsoft Office PowerPoint</Application>
  <PresentationFormat>On-screen Show (4:3)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Parallel and Distributed Simulation</vt:lpstr>
      <vt:lpstr>  Outline </vt:lpstr>
      <vt:lpstr>  A Simple DES Example </vt:lpstr>
      <vt:lpstr>Parallel and Distributed Simulation</vt:lpstr>
      <vt:lpstr>  Process Oriented Simulation </vt:lpstr>
      <vt:lpstr>PowerPoint Presentation</vt:lpstr>
      <vt:lpstr>  Process Oriented Cont’ </vt:lpstr>
      <vt:lpstr>PowerPoint Presentation</vt:lpstr>
      <vt:lpstr>PowerPoint Presentation</vt:lpstr>
      <vt:lpstr>PowerPoint Presentation</vt:lpstr>
      <vt:lpstr>  Implementation </vt:lpstr>
      <vt:lpstr>PowerPoint Presentation</vt:lpstr>
      <vt:lpstr>  Summary </vt:lpstr>
      <vt:lpstr>QUEUING (WAITING LINE) THEORY</vt:lpstr>
      <vt:lpstr>1. Introduction</vt:lpstr>
      <vt:lpstr>2. HISTORY</vt:lpstr>
      <vt:lpstr>Overview of queuing systems</vt:lpstr>
      <vt:lpstr>Departure of  served customers</vt:lpstr>
      <vt:lpstr>  Overview cont.. </vt:lpstr>
      <vt:lpstr>  Overview cont.. </vt:lpstr>
      <vt:lpstr>Classification characteristics of queuing  system</vt:lpstr>
      <vt:lpstr>Classification characteristics  cont..</vt:lpstr>
      <vt:lpstr>Classification characteristics  cont..</vt:lpstr>
      <vt:lpstr>Classification characteristics  cont..</vt:lpstr>
      <vt:lpstr>Queuing system</vt:lpstr>
      <vt:lpstr>3. DEFINITION</vt:lpstr>
      <vt:lpstr>3. DEFINITION Cont….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Simulation (PADS, DIS, and the HLA)</dc:title>
  <dc:subject>tutorial on PADS, DIS, HLA</dc:subject>
  <dc:creator>Richard Fujimoto</dc:creator>
  <cp:keywords>PADS, DIS, HLA</cp:keywords>
  <cp:lastModifiedBy>alineu63@gmail.com</cp:lastModifiedBy>
  <cp:revision>1</cp:revision>
  <dcterms:created xsi:type="dcterms:W3CDTF">2019-12-20T17:05:06Z</dcterms:created>
  <dcterms:modified xsi:type="dcterms:W3CDTF">2020-11-16T11:34:59Z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2019-12-20T00:00:00Z</vt:filetime>
  </property>
</Properties>
</file>