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1B1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7A48-C24A-0B7D-1DBF-2606DE16A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6BFBB-0E28-AEEF-F06D-3F7517F5A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D8126-31B2-239F-12E6-5A5C89DA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3544F-66AF-502E-5724-48C47CE4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5FD4-F8FF-4AFA-AC1D-981F4B75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455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8264-1E7B-6442-C80D-CE9D04B4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9A6B8-6E1F-51A2-3D7C-CF64C69E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5CC6-0B5A-091F-DF5D-7B36280B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10EA-E49D-D64D-7661-EB03CF27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CBAB-23D4-366C-E6AE-820C59F3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273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E4374-50C3-9CFE-F1ED-4F6CBF71E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3E916-7568-BD5D-FB8E-7CFF0687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3949-16C6-D3FC-EA15-3F28B733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C0DB-79A7-3109-B01B-869B97DE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797-AF9B-C76E-CEEA-3E9AF340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773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1F83-5752-A635-5933-79619138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18E7-3ED0-3ED5-37C0-F6FC08E8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0BED-052F-515C-DE1C-27A4BE50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F3DF-F605-241C-C119-75FFC3ED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A6CAC-0C9B-B804-BA79-4DFAF143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76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3A92-8E43-C9A4-B51F-E08F23B9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BE461-E943-2B1F-3025-0516E69C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9DA9-40B7-B991-AA2D-9020B25A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18F9C-DF42-0574-3E41-F3600DB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12DA1-7F3F-2453-3CF2-D23F07ED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937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A40B-53F9-4A28-6089-F13DE832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D1CA-43C0-4A13-0A91-AD4B78BC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B0B1E-8487-1576-70D4-A2E61915A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EE185-46F9-6ACA-4628-77C5B31A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AC0D-1D86-C57E-ABAD-4167592F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DE4C-74B8-EDF9-7CCD-280C6BC5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591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BD56-D38C-2EB1-CDBB-9133A943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26883-4C06-C29F-6DCA-16F16C06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A56BF-D0A2-CC14-144A-FB821B29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15BC1-0112-E4C6-B284-00D9E894A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717BB-C637-19B7-C2C8-ABADA7595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B1865-81C2-739B-D6DB-B708FCE8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02157-AF93-0376-3BE8-ABD739B2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32F1E-A4AF-7274-C4E5-CCDA396C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389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6E8C-A1FF-8086-6C20-1C4D03C2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C2515-B286-E129-8614-7840891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312E8-D979-639E-8BEE-E5B26DD9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8C8D9-EAC7-F212-F556-C5AC9078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283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C56F6-D999-9164-B792-4A0980DB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505BE-7953-3E69-77CF-132C17C0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B6F70-0FC3-1C90-99F3-9422BD84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420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5108-582C-86AF-0D8B-7CE532F0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1FDF-40A0-F53E-989C-7D1CD0AE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756C5-6F1F-0E88-FC5B-3F9B2CF6C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0F819-56A3-26DA-A39C-AD04A309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E993D-CBC9-7EFC-A5DD-2E35CBD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9744-F01B-8882-CC72-33B1CC6B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180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5EBC-EBB3-68B0-FAD1-7AEA3527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959E9-D9F2-0809-F442-620703E8D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92B0D-052C-3B65-479B-143DEA576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51E9A-ABB4-4C9E-C45C-498B7951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DE9C7-382C-8AE9-3348-67F9A6D9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AC406-9303-6E99-FD0C-CDC82613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61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9491B6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1B1464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869AE-BDB4-A6C5-C676-7ABC22D1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8AC39-9AA8-53BD-85FE-25E29D4D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3FD1-37B4-D438-1BB5-4CEF24A8B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89B6-5691-409F-9A99-511FB2F38D54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6D8E-664F-26DD-006D-057F48C3D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11FC-E695-7C91-3DA6-57D0BE53A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71BC-B411-4AB5-B79C-4BB9B29768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65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158E-EEBB-1CB7-188A-6FFAFEEA0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EMS Annual Meeting</a:t>
            </a:r>
            <a:endParaRPr lang="en-NL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B9D38-B1CC-363E-4EA7-D17A6D68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Barcelona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2-6 September 2024</a:t>
            </a:r>
            <a:endParaRPr lang="en-NL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BBBCD7-629F-4428-AC05-3DCB77D37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-90000"/>
            <a:ext cx="1440000" cy="144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14D9CB-176F-436F-990E-CE3D6D5BC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856467" y="894080"/>
            <a:ext cx="1440000" cy="144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474AA4-2197-49E7-B6F6-0B838327C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907722" y="5092295"/>
            <a:ext cx="1440000" cy="144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2C06581-AB53-447A-A7FF-6A0057DF3F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907722" y="2316163"/>
            <a:ext cx="1440000" cy="144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2D4848A-C1B7-4860-A329-7241B6C32A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958977" y="3568204"/>
            <a:ext cx="1440000" cy="144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FDD4EF8-60CB-40DF-B97A-B9CD5840D7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464945" y="-35796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ECAD967-AEEF-4043-9635-4F0BF31FA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-90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5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158E-EEBB-1CB7-188A-6FFAFEEA0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EMS Annual Meeting</a:t>
            </a:r>
            <a:endParaRPr lang="en-NL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B9D38-B1CC-363E-4EA7-D17A6D68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Barcelona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2-6 September 2024</a:t>
            </a:r>
            <a:endParaRPr lang="en-NL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5B19EC-8BFE-47B8-9B53-00F870CA4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-90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0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xit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4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EMS Annual Meeting</vt:lpstr>
      <vt:lpstr>PowerPoint Presentation</vt:lpstr>
      <vt:lpstr>EMS Annual Meeting</vt:lpstr>
    </vt:vector>
  </TitlesOfParts>
  <Manager>EMS ES</Manager>
  <Company>EMS e.V.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Annual Meeting 2024</dc:title>
  <dc:subject>Recordings of presentations for YT</dc:subject>
  <dc:creator>Peter Kalverla</dc:creator>
  <cp:lastModifiedBy>Peter Kalverla</cp:lastModifiedBy>
  <cp:revision>23</cp:revision>
  <dcterms:created xsi:type="dcterms:W3CDTF">2023-12-01T09:11:30Z</dcterms:created>
  <dcterms:modified xsi:type="dcterms:W3CDTF">2024-07-18T09:12:42Z</dcterms:modified>
</cp:coreProperties>
</file>