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47f8a21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947f8a21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d2c1c4fd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d2c1c4f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d2c1c4f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d2c1c4f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505f6fb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505f6fb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47f8a21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47f8a21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Storyboard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Data We Want to Show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Trend of Sales over a period of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Scatterplot with a correlation of number of sales to the review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heat map of sales per region (interactive)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of interactive element(s)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Heatmap showcasing the sales of each of the major regions (US, EU, JP)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Cursor to hover over each of the regions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tab to select the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</a:t>
            </a:r>
            <a:r>
              <a:rPr lang="en-GB"/>
              <a:t>drop down</a:t>
            </a:r>
            <a:r>
              <a:rPr lang="en-GB"/>
              <a:t> menu to select certain game titles to look how they performed visually in each region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 of Charts we want to show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-5086" l="0" r="-5086" t="0"/>
          <a:stretch/>
        </p:blipFill>
        <p:spPr>
          <a:xfrm>
            <a:off x="214325" y="1090250"/>
            <a:ext cx="4435251" cy="239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275" y="1090250"/>
            <a:ext cx="3251725" cy="20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401" y="3407475"/>
            <a:ext cx="2608781" cy="17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Rough 1st iteration of dashboard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409" y="1152475"/>
            <a:ext cx="4818440" cy="398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tools we will be using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plan on making our dashboard through Tableau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