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6" r:id="rId11"/>
    <p:sldId id="265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38" d="100"/>
          <a:sy n="138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3:53:50.0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0 427 24575,'1'-2'0,"0"0"0,0-1 0,0 1 0,0 0 0,0 0 0,0 0 0,1 0 0,-1 0 0,1 1 0,-1-1 0,1 0 0,0 1 0,0-1 0,0 1 0,0-1 0,0 1 0,0 0 0,3-2 0,42-19 0,-46 22 0,83-31 43,2 3-1,141-25 1,187-7-877,-251 39-1198,13-3 2100,446-56-1786,2 32-2000,2491 23-2115,-2092 28 4707,1586-3 1493,-2404 0 6140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44:07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24575,'0'7'0,"-1"-1"0,0 1 0,-1 0 0,1-1 0,-1 1 0,-1-1 0,1 0 0,-1 1 0,0-1 0,0 0 0,-6 7 0,-17 39 0,26-51 0,-1 0 0,1 0 0,0 0 0,0 0 0,-1 0 0,1 0 0,0 0 0,0 0 0,0 0 0,1 0 0,-1 0 0,0 0 0,0 0 0,0 0 0,1 0 0,-1 0 0,0 0 0,1 0 0,-1 0 0,1 0 0,-1 0 0,1 0 0,0-1 0,-1 1 0,1 0 0,0 0 0,1 0 0,1 1 0,0 0 0,0 0 0,0 0 0,0-1 0,0 1 0,1-1 0,-1 0 0,6 1 0,67 6 0,-74-8 0,33 3 0,0 2 0,-1 2 0,43 13 0,-71-19 0,-3 0 0,0 0 0,-1-1 0,1 1 0,0 0 0,0 0 0,-1 1 0,1-1 0,-1 0 0,1 1 0,-1-1 0,0 1 0,0 0 0,1 0 0,-1 0 0,0 0 0,2 3 0,-2 0 0,0 0 0,-1 0 0,1 0 0,-1 1 0,0-1 0,0 0 0,0 10 0,-1-13 0,1 0 0,-1 0 0,1 0 0,-1 0 0,1 0 0,0 0 0,0-1 0,0 1 0,0 0 0,0-1 0,0 1 0,0-1 0,1 1 0,-1-1 0,0 1 0,1-1 0,0 0 0,-1 0 0,1 0 0,0 0 0,-1 0 0,1 0 0,0 0 0,0 0 0,0-1 0,-1 1 0,4 0 0,8 1 0,0 0 0,0 0 0,16-1 0,-4 1 0,36-1 0,-48-1 0,0-1 0,0 1 0,-1 1 0,1 1 0,0 0 0,-1 0 0,1 1 0,-1 1 0,15 6 0,-24-9 0,-1 0 0,1 1 0,-1-1 0,1 1 0,-1 0 0,0 0 0,0 0 0,0 0 0,0 0 0,0 0 0,-1 0 0,1 1 0,-1-1 0,1 1 0,-1-1 0,0 1 0,0-1 0,0 1 0,0 0 0,-1 0 0,1-1 0,-1 1 0,1 0 0,-1 0 0,0 0 0,0 0 0,0-1 0,-1 1 0,0 4 0,-2 6 0,-2 0 0,1 0 0,-2 0 0,0-1 0,-8 13 0,-12 29 0,26-52 0,-1-1 0,0 1 0,1-1 0,-1 1 0,1-1 0,0 1 0,-1-1 0,1 1 0,0-1 0,0 1 0,0 0 0,0-1 0,0 1 0,0-1 0,0 1 0,1-1 0,-1 1 0,1-1 0,-1 1 0,1-1 0,-1 1 0,1-1 0,0 1 0,0-1 0,0 0 0,0 1 0,0-1 0,0 0 0,0 0 0,0 0 0,0 0 0,0 0 0,1 0 0,-1 0 0,0 0 0,1-1 0,-1 1 0,1 0 0,-1-1 0,1 1 0,-1-1 0,1 1 0,-1-1 0,1 0 0,-1 0 0,1 0 0,-1 0 0,1 0 0,0 0 0,-1 0 0,1 0 0,1-1 0,13-1 0,0 0 0,0-1 0,30-9 0,-37 9 0,59-13 0,1 4 0,119-7 0,-184 18 0,1 1 0,0-1 0,-1 1 0,1 0 0,0 1 0,-1-1 0,1 1 0,-1 0 0,1 0 0,-1 1 0,1-1 0,-1 1 0,6 3 0,-9-3 0,1-1 0,0 1 0,-1 0 0,0 0 0,1 0 0,-1 0 0,0 0 0,0 1 0,0-1 0,0 0 0,0 0 0,-1 1 0,1-1 0,-1 0 0,1 1 0,-1-1 0,0 1 0,0-1 0,0 1 0,0-1 0,-1 0 0,1 1 0,0-1 0,-1 0 0,0 1 0,0-1 0,-1 4 0,1-2 0,-2 3 0,1-1 0,1 0 0,-1 0 0,1 1 0,0-1 0,1 1 0,0 8 0,0-13 0,1 0 0,-1-1 0,1 1 0,0 0 0,0 0 0,0 0 0,0 0 0,0 0 0,0-1 0,0 1 0,1-1 0,-1 1 0,0-1 0,1 1 0,0-1 0,-1 0 0,1 1 0,0-1 0,-1 0 0,1 0 0,0-1 0,0 1 0,0 0 0,0 0 0,0-1 0,0 1 0,3-1 0,29 9 0,0-1 0,-2 1 0,1 1 0,53 26 0,-78-32 0,0 1 0,0 0 0,0 1 0,-1-1 0,1 1 0,-1 1 0,-1-1 0,1 1 0,-1 1 0,0-1 0,-1 1 0,0 0 0,0 0 0,-1 0 0,0 1 0,0 0 0,-1 0 0,3 11 0,-4-8 0,1 0 0,1-1 0,0 0 0,0 0 0,1 0 0,0 0 0,1-1 0,9 14 0,-11-20 0,0 0 0,0 0 0,0 0 0,0 0 0,1-1 0,0 0 0,-1 0 0,1 0 0,0 0 0,0-1 0,1 0 0,-1 0 0,0 0 0,1-1 0,-1 0 0,1 0 0,0 0 0,-1-1 0,10 0 0,85-2 0,117 2 0,-214 0 0,0 0 0,0 1 0,0-1 0,-1 0 0,1 1 0,0 0 0,0-1 0,0 1 0,-1 0 0,1 0 0,0 1 0,-1-1 0,1 1 0,-1-1 0,1 1 0,-1 0 0,0 0 0,0 0 0,0 0 0,0 0 0,0 0 0,0 1 0,-1-1 0,1 0 0,-1 1 0,1 0 0,-1-1 0,0 1 0,0 0 0,0 0 0,-1-1 0,1 4 0,0 2 0,-1 0 0,0 0 0,-1 0 0,1 0 0,-1-1 0,-1 1 0,0 0 0,0-1 0,0 1 0,-7 12 0,8-19 0,0 1 0,0-1 0,1 1 0,-1 0 0,0-1 0,1 1 0,0 0 0,-1-1 0,1 1 0,0 0 0,0 0 0,0-1 0,0 1 0,0 0 0,0 0 0,0-1 0,0 1 0,1 0 0,-1 0 0,1-1 0,0 1 0,-1-1 0,2 3 0,0-2 0,0 0 0,0 0 0,0-1 0,0 1 0,0-1 0,0 1 0,1-1 0,-1 0 0,0 0 0,1 0 0,-1 0 0,1 0 0,-1 0 0,4 0 0,12 1 0,1 0 0,0-1 0,31-3 0,-29 1 0,9 0 0,1-1 0,-1 1 0,1 2 0,-1 0 0,0 3 0,1 0 0,51 15 0,-80-18 0,0 0 0,0 0 0,0 0 0,0 0 0,0 0 0,0 1 0,0-1 0,0 1 0,0-1 0,0 1 0,-1-1 0,1 1 0,-1 0 0,1 0 0,-1 0 0,0 0 0,0 0 0,0 0 0,1 3 0,-1 0 0,0 0 0,0-1 0,0 1 0,-1 0 0,0-1 0,0 1 0,0 0 0,0-1 0,-2 7 0,-3 9 0,-1-1 0,-1 0 0,-14 29 0,17-38 0,2-7 0,1 0 0,-1 0 0,1 0 0,0 0 0,0 0 0,0 0 0,1 0 0,-1 0 0,1 0 0,0 0 0,-1 0 0,1 1 0,1-1 0,-1 0 0,0 0 0,1 0 0,0 0 0,-1 0 0,3 4 0,-1-4 0,-1-1 0,1 1 0,0-1 0,1 0 0,-1 1 0,0-1 0,1 0 0,-1 0 0,1-1 0,-1 1 0,1 0 0,0-1 0,0 0 0,0 1 0,5 0 0,10 2 0,0-1 0,0 0 0,1-2 0,-1 0 0,20-2 0,32-1 0,309 3 0,-373 0 0,-1-1 0,1 1 0,-1-1 0,0 1 0,1 1 0,-1-1 0,0 1 0,0 0 0,0 0 0,0 1 0,0-1 0,-1 1 0,1 0 0,-1 0 0,0 1 0,1-1 0,-2 1 0,8 7 0,-9-7 0,0 0 0,-1 0 0,1 0 0,0 0 0,-1 0 0,0 0 0,0 0 0,0 0 0,-1 1 0,0-1 0,1 0 0,-1 0 0,-1 1 0,1-1 0,0 0 0,-1 0 0,0 1 0,0-1 0,-1 0 0,1 0 0,-1 0 0,0 0 0,1 0 0,-4 3 0,-17 28 0,-19 37 0,40-69 0,-1 1 0,1 0 0,-1 0 0,1 0 0,0 0 0,1 0 0,-1 0 0,1 0 0,0 0 0,0 0 0,0 0 0,0 0 0,1 0 0,-1 0 0,1 0 0,2 5 0,-2-7 0,0 0 0,0 0 0,1-1 0,-1 1 0,0-1 0,1 1 0,0-1 0,-1 0 0,1 1 0,0-1 0,-1 0 0,1 0 0,0 0 0,0-1 0,0 1 0,0 0 0,0-1 0,0 1 0,0-1 0,0 0 0,0 1 0,3-1 0,53-1 0,-40 0 0,115-9 0,-85 4 0,1 3 0,74 4 0,-122-2 0,0 1 0,0 0 0,0 0 0,0 0 0,1 0 0,-1 0 0,0 1 0,0-1 0,0 0 0,0 1 0,0-1 0,0 0 0,1 1 0,-1-1 0,0 1 0,0 0 0,0-1 0,0 1 0,-1 0 0,1-1 0,0 1 0,0 0 0,0 0 0,-1 0 0,1 0 0,0 0 0,-1 0 0,1 0 0,-1 0 0,1 0 0,-1 0 0,1 0 0,-1 0 0,1 3 0,-2 0 0,0 1 0,0 0 0,0 0 0,0-1 0,0 1 0,-1-1 0,-3 7 0,3-7 0,0 0 0,0 0 0,1 1 0,-1-1 0,1 0 0,0 1 0,1 0 0,-2 7 0,3-11 0,-1 0 0,1 1 0,0-1 0,-1 0 0,1 1 0,0-1 0,-1 0 0,1 0 0,0 1 0,0-1 0,0 0 0,0 0 0,0 0 0,1 0 0,-1 0 0,0-1 0,0 1 0,1 0 0,-1 0 0,0-1 0,1 1 0,-1-1 0,0 1 0,1-1 0,-1 0 0,1 1 0,-1-1 0,1 0 0,-1 0 0,1 0 0,-1 0 0,4-1 0,23 2 0,-23-2 0,0 1 0,1 0 0,-1 1 0,0-1 0,0 1 0,0 0 0,0 0 0,8 3 0,-11-3 0,0 1 0,0-1 0,0 1 0,-1 0 0,1 0 0,0-1 0,-1 1 0,0 0 0,1 0 0,-1 0 0,0 0 0,0 1 0,0-1 0,0 0 0,0 0 0,-1 1 0,1-1 0,-1 1 0,1-1 0,-1 0 0,0 1 0,0-1 0,0 3 0,0 13-1365,0-3-5461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44:2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24575,'0'7'0,"-1"-1"0,0 1 0,-1 0 0,1-1 0,-1 1 0,-1-1 0,1 0 0,-1 1 0,0-1 0,0 0 0,-6 7 0,-17 39 0,26-51 0,-1 0 0,1 0 0,0 0 0,0 0 0,-1 0 0,1 0 0,0 0 0,0 0 0,0 0 0,1 0 0,-1 0 0,0 0 0,0 0 0,0 0 0,1 0 0,-1 0 0,0 0 0,1 0 0,-1 0 0,1 0 0,-1 0 0,1 0 0,0-1 0,-1 1 0,1 0 0,0 0 0,1 0 0,1 1 0,0 0 0,0 0 0,0 0 0,0-1 0,0 1 0,1-1 0,-1 0 0,6 1 0,67 6 0,-74-8 0,33 3 0,0 2 0,-1 2 0,43 13 0,-71-19 0,-3 0 0,0 0 0,-1-1 0,1 1 0,0 0 0,0 0 0,-1 1 0,1-1 0,-1 0 0,1 1 0,-1-1 0,0 1 0,0 0 0,1 0 0,-1 0 0,0 0 0,2 3 0,-2 0 0,0 0 0,-1 0 0,1 0 0,-1 1 0,0-1 0,0 0 0,0 10 0,-1-13 0,1 0 0,-1 0 0,1 0 0,-1 0 0,1 0 0,0 0 0,0-1 0,0 1 0,0 0 0,0-1 0,0 1 0,0-1 0,1 1 0,-1-1 0,0 1 0,1-1 0,0 0 0,-1 0 0,1 0 0,0 0 0,-1 0 0,1 0 0,0 0 0,0 0 0,0-1 0,-1 1 0,4 0 0,8 1 0,0 0 0,0 0 0,16-1 0,-4 1 0,36-1 0,-48-1 0,0-1 0,0 1 0,-1 1 0,1 1 0,0 0 0,-1 0 0,1 1 0,-1 1 0,15 6 0,-24-9 0,-1 0 0,1 1 0,-1-1 0,1 1 0,-1 0 0,0 0 0,0 0 0,0 0 0,0 0 0,0 0 0,-1 0 0,1 1 0,-1-1 0,1 1 0,-1-1 0,0 1 0,0-1 0,0 1 0,0 0 0,-1 0 0,1-1 0,-1 1 0,1 0 0,-1 0 0,0 0 0,0 0 0,0-1 0,-1 1 0,0 4 0,-2 6 0,-2 0 0,1 0 0,-2 0 0,0-1 0,-8 13 0,-12 29 0,26-52 0,-1-1 0,0 1 0,1-1 0,-1 1 0,1-1 0,0 1 0,-1-1 0,1 1 0,0-1 0,0 1 0,0 0 0,0-1 0,0 1 0,0-1 0,0 1 0,1-1 0,-1 1 0,1-1 0,-1 1 0,1-1 0,-1 1 0,1-1 0,0 1 0,0-1 0,0 0 0,0 1 0,0-1 0,0 0 0,0 0 0,0 0 0,0 0 0,0 0 0,1 0 0,-1 0 0,0 0 0,1-1 0,-1 1 0,1 0 0,-1-1 0,1 1 0,-1-1 0,1 1 0,-1-1 0,1 0 0,-1 0 0,1 0 0,-1 0 0,1 0 0,0 0 0,-1 0 0,1 0 0,1-1 0,13-1 0,0 0 0,0-1 0,30-9 0,-37 9 0,59-13 0,1 4 0,119-7 0,-184 18 0,1 1 0,0-1 0,-1 1 0,1 0 0,0 1 0,-1-1 0,1 1 0,-1 0 0,1 0 0,-1 1 0,1-1 0,-1 1 0,6 3 0,-9-3 0,1-1 0,0 1 0,-1 0 0,0 0 0,1 0 0,-1 0 0,0 0 0,0 1 0,0-1 0,0 0 0,0 0 0,-1 1 0,1-1 0,-1 0 0,1 1 0,-1-1 0,0 1 0,0-1 0,0 1 0,0-1 0,-1 0 0,1 1 0,0-1 0,-1 0 0,0 1 0,0-1 0,-1 4 0,1-2 0,-2 3 0,1-1 0,1 0 0,-1 0 0,1 1 0,0-1 0,1 1 0,0 8 0,0-13 0,1 0 0,-1-1 0,1 1 0,0 0 0,0 0 0,0 0 0,0 0 0,0 0 0,0-1 0,0 1 0,1-1 0,-1 1 0,0-1 0,1 1 0,0-1 0,-1 0 0,1 1 0,0-1 0,-1 0 0,1 0 0,0-1 0,0 1 0,0 0 0,0 0 0,0-1 0,0 1 0,3-1 0,29 9 0,0-1 0,-2 1 0,1 1 0,53 26 0,-78-32 0,0 1 0,0 0 0,0 1 0,-1-1 0,1 1 0,-1 1 0,-1-1 0,1 1 0,-1 1 0,0-1 0,-1 1 0,0 0 0,0 0 0,-1 0 0,0 1 0,0 0 0,-1 0 0,3 11 0,-4-8 0,1 0 0,1-1 0,0 0 0,0 0 0,1 0 0,0 0 0,1-1 0,9 14 0,-11-20 0,0 0 0,0 0 0,0 0 0,0 0 0,1-1 0,0 0 0,-1 0 0,1 0 0,0 0 0,0-1 0,1 0 0,-1 0 0,0 0 0,1-1 0,-1 0 0,1 0 0,0 0 0,-1-1 0,10 0 0,85-2 0,117 2 0,-214 0 0,0 0 0,0 1 0,0-1 0,-1 0 0,1 1 0,0 0 0,0-1 0,0 1 0,-1 0 0,1 0 0,0 1 0,-1-1 0,1 1 0,-1-1 0,1 1 0,-1 0 0,0 0 0,0 0 0,0 0 0,0 0 0,0 0 0,0 1 0,-1-1 0,1 0 0,-1 1 0,1 0 0,-1-1 0,0 1 0,0 0 0,0 0 0,-1-1 0,1 4 0,0 2 0,-1 0 0,0 0 0,-1 0 0,1 0 0,-1-1 0,-1 1 0,0 0 0,0-1 0,0 1 0,-7 12 0,8-19 0,0 1 0,0-1 0,1 1 0,-1 0 0,0-1 0,1 1 0,0 0 0,-1-1 0,1 1 0,0 0 0,0 0 0,0-1 0,0 1 0,0 0 0,0 0 0,0-1 0,0 1 0,1 0 0,-1 0 0,1-1 0,0 1 0,-1-1 0,2 3 0,0-2 0,0 0 0,0 0 0,0-1 0,0 1 0,0-1 0,0 1 0,1-1 0,-1 0 0,0 0 0,1 0 0,-1 0 0,1 0 0,-1 0 0,4 0 0,12 1 0,1 0 0,0-1 0,31-3 0,-29 1 0,9 0 0,1-1 0,-1 1 0,1 2 0,-1 0 0,0 3 0,1 0 0,51 15 0,-80-18 0,0 0 0,0 0 0,0 0 0,0 0 0,0 0 0,0 1 0,0-1 0,0 1 0,0-1 0,0 1 0,-1-1 0,1 1 0,-1 0 0,1 0 0,-1 0 0,0 0 0,0 0 0,0 0 0,1 3 0,-1 0 0,0 0 0,0-1 0,0 1 0,-1 0 0,0-1 0,0 1 0,0 0 0,0-1 0,-2 7 0,-3 9 0,-1-1 0,-1 0 0,-14 29 0,17-38 0,2-7 0,1 0 0,-1 0 0,1 0 0,0 0 0,0 0 0,0 0 0,1 0 0,-1 0 0,1 0 0,0 0 0,-1 0 0,1 1 0,1-1 0,-1 0 0,0 0 0,1 0 0,0 0 0,-1 0 0,3 4 0,-1-4 0,-1-1 0,1 1 0,0-1 0,1 0 0,-1 1 0,0-1 0,1 0 0,-1 0 0,1-1 0,-1 1 0,1 0 0,0-1 0,0 0 0,0 1 0,5 0 0,10 2 0,0-1 0,0 0 0,1-2 0,-1 0 0,20-2 0,32-1 0,309 3 0,-373 0 0,-1-1 0,1 1 0,-1-1 0,0 1 0,1 1 0,-1-1 0,0 1 0,0 0 0,0 0 0,0 1 0,0-1 0,-1 1 0,1 0 0,-1 0 0,0 1 0,1-1 0,-2 1 0,8 7 0,-9-7 0,0 0 0,-1 0 0,1 0 0,0 0 0,-1 0 0,0 0 0,0 0 0,0 0 0,-1 1 0,0-1 0,1 0 0,-1 0 0,-1 1 0,1-1 0,0 0 0,-1 0 0,0 1 0,0-1 0,-1 0 0,1 0 0,-1 0 0,0 0 0,1 0 0,-4 3 0,-17 28 0,-19 37 0,40-69 0,-1 1 0,1 0 0,-1 0 0,1 0 0,0 0 0,1 0 0,-1 0 0,1 0 0,0 0 0,0 0 0,0 0 0,0 0 0,1 0 0,-1 0 0,1 0 0,2 5 0,-2-7 0,0 0 0,0 0 0,1-1 0,-1 1 0,0-1 0,1 1 0,0-1 0,-1 0 0,1 1 0,0-1 0,-1 0 0,1 0 0,0 0 0,0-1 0,0 1 0,0 0 0,0-1 0,0 1 0,0-1 0,0 0 0,0 1 0,3-1 0,53-1 0,-40 0 0,115-9 0,-85 4 0,1 3 0,74 4 0,-122-2 0,0 1 0,0 0 0,0 0 0,0 0 0,1 0 0,-1 0 0,0 1 0,0-1 0,0 0 0,0 1 0,0-1 0,0 0 0,1 1 0,-1-1 0,0 1 0,0 0 0,0-1 0,0 1 0,-1 0 0,1-1 0,0 1 0,0 0 0,0 0 0,-1 0 0,1 0 0,0 0 0,-1 0 0,1 0 0,-1 0 0,1 0 0,-1 0 0,1 0 0,-1 0 0,1 3 0,-2 0 0,0 1 0,0 0 0,0 0 0,0-1 0,0 1 0,-1-1 0,-3 7 0,3-7 0,0 0 0,0 0 0,1 1 0,-1-1 0,1 0 0,0 1 0,1 0 0,-2 7 0,3-11 0,-1 0 0,1 1 0,0-1 0,-1 0 0,1 1 0,0-1 0,-1 0 0,1 0 0,0 1 0,0-1 0,0 0 0,0 0 0,0 0 0,1 0 0,-1 0 0,0-1 0,0 1 0,1 0 0,-1 0 0,0-1 0,1 1 0,-1-1 0,0 1 0,1-1 0,-1 0 0,1 1 0,-1-1 0,1 0 0,-1 0 0,1 0 0,-1 0 0,4-1 0,23 2 0,-23-2 0,0 1 0,1 0 0,-1 1 0,0-1 0,0 1 0,0 0 0,0 0 0,8 3 0,-11-3 0,0 1 0,0-1 0,0 1 0,-1 0 0,1 0 0,0-1 0,-1 1 0,0 0 0,1 0 0,-1 0 0,0 0 0,0 1 0,0-1 0,0 0 0,0 0 0,-1 1 0,1-1 0,-1 1 0,1-1 0,-1 0 0,0 1 0,0-1 0,0 3 0,0 13-1365,0-3-5461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17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14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37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66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29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863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96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6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6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9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7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2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79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5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03D6-DCF0-4B77-A513-6FFC4557C45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C48F3A-034D-48F5-B785-5495794BF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bstract background">
            <a:extLst>
              <a:ext uri="{FF2B5EF4-FFF2-40B4-BE49-F238E27FC236}">
                <a16:creationId xmlns:a16="http://schemas.microsoft.com/office/drawing/2014/main" id="{C44A74EF-F014-A56A-720C-6E2D92A83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2020" b="1137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2" name="Isosceles Triangle 29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Parallelogram 31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33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5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41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906DA-2083-902B-E80D-F28B7CD0A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GB"/>
              <a:t>.NET: The Right Way</a:t>
            </a:r>
          </a:p>
        </p:txBody>
      </p:sp>
      <p:sp>
        <p:nvSpPr>
          <p:cNvPr id="59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49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20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000090A-097D-84D5-5428-B1351A358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6927" r="2" b="2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6F3FD8-76F6-2DEB-C1A9-3EAB9E1E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Questions?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3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Coloured organisers on shelves">
            <a:extLst>
              <a:ext uri="{FF2B5EF4-FFF2-40B4-BE49-F238E27FC236}">
                <a16:creationId xmlns:a16="http://schemas.microsoft.com/office/drawing/2014/main" id="{DDF55194-F180-9FA1-7393-42C8650D3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0" r="1614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D3EB9C-EEF5-F48F-63B7-6801B4FF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Caching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18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8152-7FB7-86FD-7483-E04C5A59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2E77-E27B-3538-98A6-AB1C2BBD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Caching (Browser)</a:t>
            </a:r>
          </a:p>
          <a:p>
            <a:r>
              <a:rPr lang="en-GB" dirty="0"/>
              <a:t>Data Caching (In-Memory, DB)</a:t>
            </a:r>
          </a:p>
          <a:p>
            <a:r>
              <a:rPr lang="en-GB" dirty="0"/>
              <a:t>Output Caching</a:t>
            </a:r>
          </a:p>
          <a:p>
            <a:r>
              <a:rPr lang="en-GB" dirty="0"/>
              <a:t>Distributed Caching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59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Computer Generated Lights">
            <a:extLst>
              <a:ext uri="{FF2B5EF4-FFF2-40B4-BE49-F238E27FC236}">
                <a16:creationId xmlns:a16="http://schemas.microsoft.com/office/drawing/2014/main" id="{D3038434-8BE9-186E-7C13-867D66BC2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0" r="10988" b="672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D4CF0-301C-2FE1-78A8-33F5E496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In-Memory Caching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989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98A0AA-5C66-9692-5C86-5AEA835AFA23}"/>
              </a:ext>
            </a:extLst>
          </p:cNvPr>
          <p:cNvSpPr/>
          <p:nvPr/>
        </p:nvSpPr>
        <p:spPr>
          <a:xfrm>
            <a:off x="2567608" y="2348880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  <a:p>
            <a:pPr algn="ctr"/>
            <a:r>
              <a:rPr lang="en-GB" dirty="0"/>
              <a:t>(application)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2A7A9-F9CF-9B66-B6E9-1570E88D1CB0}"/>
              </a:ext>
            </a:extLst>
          </p:cNvPr>
          <p:cNvSpPr/>
          <p:nvPr/>
        </p:nvSpPr>
        <p:spPr>
          <a:xfrm>
            <a:off x="7032104" y="2348880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Party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5178F-1F70-9F11-3999-6373ECE1235C}"/>
              </a:ext>
            </a:extLst>
          </p:cNvPr>
          <p:cNvSpPr/>
          <p:nvPr/>
        </p:nvSpPr>
        <p:spPr>
          <a:xfrm>
            <a:off x="1271464" y="1844824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6A8A4-9FC3-8E69-AEE0-77CF58E30065}"/>
              </a:ext>
            </a:extLst>
          </p:cNvPr>
          <p:cNvSpPr/>
          <p:nvPr/>
        </p:nvSpPr>
        <p:spPr>
          <a:xfrm>
            <a:off x="967791" y="283936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1D811-61B0-54D4-FF1E-C86129B0888F}"/>
              </a:ext>
            </a:extLst>
          </p:cNvPr>
          <p:cNvSpPr/>
          <p:nvPr/>
        </p:nvSpPr>
        <p:spPr>
          <a:xfrm>
            <a:off x="1415480" y="386104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E14A11-9CE3-34B0-FFDE-7C5D789D3FD5}"/>
              </a:ext>
            </a:extLst>
          </p:cNvPr>
          <p:cNvCxnSpPr>
            <a:stCxn id="6" idx="3"/>
          </p:cNvCxnSpPr>
          <p:nvPr/>
        </p:nvCxnSpPr>
        <p:spPr>
          <a:xfrm>
            <a:off x="2567608" y="1988840"/>
            <a:ext cx="50405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9AE79-B766-6E9D-BF04-60A18C04058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263935" y="2924944"/>
            <a:ext cx="303673" cy="5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ACA05A-3A99-1B2E-AD6D-0F7456A24904}"/>
              </a:ext>
            </a:extLst>
          </p:cNvPr>
          <p:cNvCxnSpPr/>
          <p:nvPr/>
        </p:nvCxnSpPr>
        <p:spPr>
          <a:xfrm flipV="1">
            <a:off x="2459596" y="3501008"/>
            <a:ext cx="61206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606EAE-CA17-20A5-7069-1D71553E62DF}"/>
              </a:ext>
            </a:extLst>
          </p:cNvPr>
          <p:cNvCxnSpPr/>
          <p:nvPr/>
        </p:nvCxnSpPr>
        <p:spPr>
          <a:xfrm>
            <a:off x="4511824" y="2564904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B704E7-6A56-B318-5D91-8B74075D942A}"/>
              </a:ext>
            </a:extLst>
          </p:cNvPr>
          <p:cNvSpPr txBox="1"/>
          <p:nvPr/>
        </p:nvSpPr>
        <p:spPr>
          <a:xfrm>
            <a:off x="5175358" y="2170495"/>
            <a:ext cx="119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Request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08B7ED-4F13-52FF-5161-F638B1E3769F}"/>
              </a:ext>
            </a:extLst>
          </p:cNvPr>
          <p:cNvSpPr/>
          <p:nvPr/>
        </p:nvSpPr>
        <p:spPr>
          <a:xfrm>
            <a:off x="4471612" y="4007087"/>
            <a:ext cx="1368152" cy="1008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Cache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A359A-F0C1-51D5-CD28-DC59FAFEB29C}"/>
              </a:ext>
            </a:extLst>
          </p:cNvPr>
          <p:cNvCxnSpPr/>
          <p:nvPr/>
        </p:nvCxnSpPr>
        <p:spPr>
          <a:xfrm>
            <a:off x="6368570" y="2564904"/>
            <a:ext cx="0" cy="194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5B2F9D-8C67-F03F-BAC2-EBCE012CDEC2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5839764" y="4511143"/>
            <a:ext cx="528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98A212-16EA-52A3-ADD6-484617017C43}"/>
              </a:ext>
            </a:extLst>
          </p:cNvPr>
          <p:cNvCxnSpPr/>
          <p:nvPr/>
        </p:nvCxnSpPr>
        <p:spPr>
          <a:xfrm>
            <a:off x="4511824" y="312740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CA39D-192D-77AC-EE9D-D03FD65DEE51}"/>
              </a:ext>
            </a:extLst>
          </p:cNvPr>
          <p:cNvCxnSpPr>
            <a:cxnSpLocks/>
          </p:cNvCxnSpPr>
          <p:nvPr/>
        </p:nvCxnSpPr>
        <p:spPr>
          <a:xfrm>
            <a:off x="5519936" y="3127400"/>
            <a:ext cx="0" cy="94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FB0AF0-CA18-DD45-A01D-88A070AC079B}"/>
              </a:ext>
            </a:extLst>
          </p:cNvPr>
          <p:cNvSpPr txBox="1"/>
          <p:nvPr/>
        </p:nvSpPr>
        <p:spPr>
          <a:xfrm>
            <a:off x="4491282" y="2789491"/>
            <a:ext cx="119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Request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AAA171-E135-C9AD-78FE-1D2EF4A2D8D5}"/>
              </a:ext>
            </a:extLst>
          </p:cNvPr>
          <p:cNvCxnSpPr>
            <a:cxnSpLocks/>
          </p:cNvCxnSpPr>
          <p:nvPr/>
        </p:nvCxnSpPr>
        <p:spPr>
          <a:xfrm flipH="1">
            <a:off x="3863751" y="3501008"/>
            <a:ext cx="1" cy="101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25C63C-ADFF-E398-0188-A82528A6B1A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863751" y="4511142"/>
            <a:ext cx="607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5D4F9F-3857-BC0C-A4ED-2A107447207D}"/>
              </a:ext>
            </a:extLst>
          </p:cNvPr>
          <p:cNvSpPr txBox="1"/>
          <p:nvPr/>
        </p:nvSpPr>
        <p:spPr>
          <a:xfrm>
            <a:off x="3797918" y="3668101"/>
            <a:ext cx="119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Request 3</a:t>
            </a:r>
          </a:p>
        </p:txBody>
      </p:sp>
    </p:spTree>
    <p:extLst>
      <p:ext uri="{BB962C8B-B14F-4D97-AF65-F5344CB8AC3E}">
        <p14:creationId xmlns:p14="http://schemas.microsoft.com/office/powerpoint/2010/main" val="31454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8" grpId="0"/>
      <p:bldP spid="19" grpId="0" animBg="1"/>
      <p:bldP spid="35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2B96-ED7B-ABE9-B34E-BF0F91BE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338546" cy="1320800"/>
          </a:xfrm>
        </p:spPr>
        <p:txBody>
          <a:bodyPr/>
          <a:lstStyle/>
          <a:p>
            <a:r>
              <a:rPr lang="en-GB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950A-DA37-8EEB-1EF9-5C6E59BC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8546" cy="3880773"/>
          </a:xfrm>
        </p:spPr>
        <p:txBody>
          <a:bodyPr/>
          <a:lstStyle/>
          <a:p>
            <a:r>
              <a:rPr lang="en-GB" dirty="0"/>
              <a:t>Fast Data Access</a:t>
            </a:r>
          </a:p>
          <a:p>
            <a:r>
              <a:rPr lang="en-GB" dirty="0"/>
              <a:t>Highly Reliable</a:t>
            </a:r>
          </a:p>
          <a:p>
            <a:r>
              <a:rPr lang="en-GB" dirty="0"/>
              <a:t>Easy to Implement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934E60-927C-AD00-51A4-30AF7AB459E2}"/>
              </a:ext>
            </a:extLst>
          </p:cNvPr>
          <p:cNvSpPr txBox="1">
            <a:spLocks/>
          </p:cNvSpPr>
          <p:nvPr/>
        </p:nvSpPr>
        <p:spPr>
          <a:xfrm>
            <a:off x="4935456" y="609600"/>
            <a:ext cx="433854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accent2"/>
                </a:solidFill>
              </a:rPr>
              <a:t>CONS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11E921-0C4F-D52C-0318-CB9BE14848C2}"/>
              </a:ext>
            </a:extLst>
          </p:cNvPr>
          <p:cNvSpPr txBox="1">
            <a:spLocks/>
          </p:cNvSpPr>
          <p:nvPr/>
        </p:nvSpPr>
        <p:spPr>
          <a:xfrm>
            <a:off x="5159896" y="2159310"/>
            <a:ext cx="433854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GB" dirty="0"/>
              <a:t>Session Overhead</a:t>
            </a:r>
          </a:p>
          <a:p>
            <a:pPr>
              <a:buClr>
                <a:schemeClr val="accent2"/>
              </a:buClr>
            </a:pPr>
            <a:r>
              <a:rPr lang="en-GB" dirty="0"/>
              <a:t>Server Resource Consumption</a:t>
            </a:r>
          </a:p>
        </p:txBody>
      </p:sp>
    </p:spTree>
    <p:extLst>
      <p:ext uri="{BB962C8B-B14F-4D97-AF65-F5344CB8AC3E}">
        <p14:creationId xmlns:p14="http://schemas.microsoft.com/office/powerpoint/2010/main" val="298982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4" name="Picture 4" descr="101010 data lines to infinity">
            <a:extLst>
              <a:ext uri="{FF2B5EF4-FFF2-40B4-BE49-F238E27FC236}">
                <a16:creationId xmlns:a16="http://schemas.microsoft.com/office/drawing/2014/main" id="{D0420975-1D21-E51D-3AE9-99E15F92F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0" r="6344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A67E2-D7A5-7FAF-7513-6F06B775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Asynchronous</a:t>
            </a:r>
            <a:br>
              <a:rPr lang="bg-BG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F9883C1-EE5A-E17D-986F-60F4919E15C1}"/>
                  </a:ext>
                </a:extLst>
              </p14:cNvPr>
              <p14:cNvContentPartPr/>
              <p14:nvPr/>
            </p14:nvContentPartPr>
            <p14:xfrm>
              <a:off x="1039015" y="2915182"/>
              <a:ext cx="3394440" cy="154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F9883C1-EE5A-E17D-986F-60F4919E15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3015" y="2879182"/>
                <a:ext cx="3466080" cy="22572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itle 1">
            <a:extLst>
              <a:ext uri="{FF2B5EF4-FFF2-40B4-BE49-F238E27FC236}">
                <a16:creationId xmlns:a16="http://schemas.microsoft.com/office/drawing/2014/main" id="{BCBD55A2-703F-A355-F904-55635FE425ED}"/>
              </a:ext>
            </a:extLst>
          </p:cNvPr>
          <p:cNvSpPr txBox="1">
            <a:spLocks/>
          </p:cNvSpPr>
          <p:nvPr/>
        </p:nvSpPr>
        <p:spPr>
          <a:xfrm>
            <a:off x="626783" y="1556792"/>
            <a:ext cx="4088190" cy="2369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dirty="0"/>
              <a:t>Programming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EA594770-53D6-60C0-9EFA-F12C9F774AE9}"/>
              </a:ext>
            </a:extLst>
          </p:cNvPr>
          <p:cNvSpPr txBox="1">
            <a:spLocks/>
          </p:cNvSpPr>
          <p:nvPr/>
        </p:nvSpPr>
        <p:spPr>
          <a:xfrm>
            <a:off x="655562" y="1687132"/>
            <a:ext cx="4088190" cy="2369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GB" sz="4800" dirty="0"/>
              <a:t>Parallel</a:t>
            </a:r>
            <a:br>
              <a:rPr lang="bg-BG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6696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EC86-82EE-6FE2-82AA-2A5FCF71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What is the better way of using async/await? React in MS Teams!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1839866-5E97-C30E-D658-40F0026F0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5" y="4509120"/>
            <a:ext cx="8819542" cy="132592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46B1186-9AC2-109D-ECB7-A60E5FD89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5" y="2466929"/>
            <a:ext cx="8819543" cy="1320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4EEA18-355D-E04A-F184-E9F1A14049B0}"/>
              </a:ext>
            </a:extLst>
          </p:cNvPr>
          <p:cNvSpPr txBox="1"/>
          <p:nvPr/>
        </p:nvSpPr>
        <p:spPr>
          <a:xfrm>
            <a:off x="775185" y="2005412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Variant ❤️: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DFC98-7AD6-4A02-6A1C-E22FBC7E9946}"/>
              </a:ext>
            </a:extLst>
          </p:cNvPr>
          <p:cNvSpPr txBox="1"/>
          <p:nvPr/>
        </p:nvSpPr>
        <p:spPr>
          <a:xfrm>
            <a:off x="775185" y="4047455"/>
            <a:ext cx="179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Variant 👏:</a:t>
            </a:r>
          </a:p>
        </p:txBody>
      </p:sp>
    </p:spTree>
    <p:extLst>
      <p:ext uri="{BB962C8B-B14F-4D97-AF65-F5344CB8AC3E}">
        <p14:creationId xmlns:p14="http://schemas.microsoft.com/office/powerpoint/2010/main" val="38459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FB7-078A-ACC2-967A-03ADBB40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D55E-CF0F-B6BE-3CA2-52A412F17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552"/>
            <a:ext cx="8596668" cy="919495"/>
          </a:xfrm>
        </p:spPr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await</a:t>
            </a:r>
            <a:r>
              <a:rPr lang="en-GB" dirty="0"/>
              <a:t> instructs the code to </a:t>
            </a:r>
            <a:r>
              <a:rPr lang="en-GB" b="1" dirty="0"/>
              <a:t>get</a:t>
            </a:r>
            <a:r>
              <a:rPr lang="en-GB" dirty="0"/>
              <a:t> </a:t>
            </a:r>
            <a:r>
              <a:rPr lang="en-GB" b="1" u="sng" dirty="0"/>
              <a:t>or</a:t>
            </a:r>
            <a:r>
              <a:rPr lang="en-GB" dirty="0"/>
              <a:t> </a:t>
            </a:r>
            <a:r>
              <a:rPr lang="en-GB" b="1" dirty="0"/>
              <a:t>wait</a:t>
            </a:r>
            <a:r>
              <a:rPr lang="en-GB" dirty="0"/>
              <a:t> until it’s retrievable</a:t>
            </a:r>
          </a:p>
          <a:p>
            <a:pPr lvl="1"/>
            <a:r>
              <a:rPr lang="en-GB" dirty="0"/>
              <a:t>blocks code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73DE6-0916-3EA3-82E7-288B06581935}"/>
              </a:ext>
            </a:extLst>
          </p:cNvPr>
          <p:cNvSpPr txBox="1"/>
          <p:nvPr/>
        </p:nvSpPr>
        <p:spPr>
          <a:xfrm>
            <a:off x="677334" y="2205926"/>
            <a:ext cx="9091074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var customer = await </a:t>
            </a:r>
            <a:r>
              <a:rPr lang="en-GB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GetCurrentCustomerAsync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var market = await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GetStockMarketAsync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</a:rPr>
              <a:t>var value = await </a:t>
            </a:r>
            <a:r>
              <a:rPr lang="en-GB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GetCustomerStockValueAsync</a:t>
            </a:r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</a:rPr>
              <a:t>	customer, market);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7B4A3-50CC-0843-20B1-67EB9C475B89}"/>
              </a:ext>
            </a:extLst>
          </p:cNvPr>
          <p:cNvCxnSpPr/>
          <p:nvPr/>
        </p:nvCxnSpPr>
        <p:spPr>
          <a:xfrm>
            <a:off x="754687" y="4851658"/>
            <a:ext cx="4908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E38DBA-FAF3-74E3-AF80-06D436BE1E1E}"/>
              </a:ext>
            </a:extLst>
          </p:cNvPr>
          <p:cNvSpPr/>
          <p:nvPr/>
        </p:nvSpPr>
        <p:spPr>
          <a:xfrm>
            <a:off x="1043444" y="4659152"/>
            <a:ext cx="1584000" cy="39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796C1-FFA6-E3F7-8ACA-FE59529D9A3B}"/>
              </a:ext>
            </a:extLst>
          </p:cNvPr>
          <p:cNvSpPr/>
          <p:nvPr/>
        </p:nvSpPr>
        <p:spPr>
          <a:xfrm>
            <a:off x="2687602" y="4654185"/>
            <a:ext cx="1188000" cy="397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1.5s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7F5AAB-8218-BC24-C07A-A2B9A4F4E0AB}"/>
              </a:ext>
            </a:extLst>
          </p:cNvPr>
          <p:cNvSpPr/>
          <p:nvPr/>
        </p:nvSpPr>
        <p:spPr>
          <a:xfrm>
            <a:off x="3935760" y="4653136"/>
            <a:ext cx="1584000" cy="397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E30A1-A625-C01A-7ACB-EF9B5370BD18}"/>
              </a:ext>
            </a:extLst>
          </p:cNvPr>
          <p:cNvSpPr txBox="1"/>
          <p:nvPr/>
        </p:nvSpPr>
        <p:spPr>
          <a:xfrm>
            <a:off x="5807968" y="4851657"/>
            <a:ext cx="12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Total: 5.5s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8ED1D39F-EA28-79E7-DB76-0711C25F3AA8}"/>
              </a:ext>
            </a:extLst>
          </p:cNvPr>
          <p:cNvSpPr/>
          <p:nvPr/>
        </p:nvSpPr>
        <p:spPr>
          <a:xfrm>
            <a:off x="9057978" y="2264864"/>
            <a:ext cx="432048" cy="40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1890035-8AC3-D2CB-AA1E-FBF75A269431}"/>
              </a:ext>
            </a:extLst>
          </p:cNvPr>
          <p:cNvSpPr/>
          <p:nvPr/>
        </p:nvSpPr>
        <p:spPr>
          <a:xfrm rot="5400000">
            <a:off x="1619419" y="5264073"/>
            <a:ext cx="432048" cy="40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1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11914 0.0013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2.91667E-6 0.0560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1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5602 L 2.91667E-6 0.129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14 0.00139 L 0.23724 7.40741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1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FB7-078A-ACC2-967A-03ADBB40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D55E-CF0F-B6BE-3CA2-52A412F17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552"/>
            <a:ext cx="8596668" cy="919495"/>
          </a:xfrm>
        </p:spPr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await</a:t>
            </a:r>
            <a:r>
              <a:rPr lang="en-GB" dirty="0"/>
              <a:t> instructs the code to </a:t>
            </a:r>
            <a:r>
              <a:rPr lang="en-GB" b="1" dirty="0"/>
              <a:t>get</a:t>
            </a:r>
            <a:r>
              <a:rPr lang="en-GB" dirty="0"/>
              <a:t> </a:t>
            </a:r>
            <a:r>
              <a:rPr lang="en-GB" b="1" u="sng" dirty="0"/>
              <a:t>or</a:t>
            </a:r>
            <a:r>
              <a:rPr lang="en-GB" dirty="0"/>
              <a:t> </a:t>
            </a:r>
            <a:r>
              <a:rPr lang="en-GB" b="1" dirty="0"/>
              <a:t>wait</a:t>
            </a:r>
            <a:r>
              <a:rPr lang="en-GB" dirty="0"/>
              <a:t> until it’s retrievable</a:t>
            </a:r>
          </a:p>
          <a:p>
            <a:pPr lvl="1"/>
            <a:r>
              <a:rPr lang="en-GB" dirty="0"/>
              <a:t>blocks code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73DE6-0916-3EA3-82E7-288B06581935}"/>
              </a:ext>
            </a:extLst>
          </p:cNvPr>
          <p:cNvSpPr txBox="1"/>
          <p:nvPr/>
        </p:nvSpPr>
        <p:spPr>
          <a:xfrm>
            <a:off x="695400" y="2219380"/>
            <a:ext cx="7830990" cy="156966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var </a:t>
            </a:r>
            <a:r>
              <a:rPr lang="en-GB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customerTask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GetCurrentCustomerAsync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var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marketTask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GetStockMarketAsync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</a:rPr>
              <a:t>var value = await </a:t>
            </a:r>
            <a:r>
              <a:rPr lang="en-GB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GetCustomerStockValueAsync</a:t>
            </a:r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</a:rPr>
              <a:t>	await </a:t>
            </a:r>
            <a:r>
              <a:rPr lang="en-GB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customerTask</a:t>
            </a:r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</a:rPr>
              <a:t>, await </a:t>
            </a:r>
            <a:r>
              <a:rPr lang="en-GB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marketTask</a:t>
            </a:r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E30A1-A625-C01A-7ACB-EF9B5370BD18}"/>
              </a:ext>
            </a:extLst>
          </p:cNvPr>
          <p:cNvSpPr txBox="1"/>
          <p:nvPr/>
        </p:nvSpPr>
        <p:spPr>
          <a:xfrm>
            <a:off x="5212780" y="4793673"/>
            <a:ext cx="10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Total: 4s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F92B49-FBBC-3151-72FB-57E75DF0B397}"/>
              </a:ext>
            </a:extLst>
          </p:cNvPr>
          <p:cNvCxnSpPr>
            <a:cxnSpLocks/>
          </p:cNvCxnSpPr>
          <p:nvPr/>
        </p:nvCxnSpPr>
        <p:spPr>
          <a:xfrm>
            <a:off x="2803994" y="4866892"/>
            <a:ext cx="231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4AFAE9-505A-0780-9922-C65B49608AF7}"/>
              </a:ext>
            </a:extLst>
          </p:cNvPr>
          <p:cNvCxnSpPr/>
          <p:nvPr/>
        </p:nvCxnSpPr>
        <p:spPr>
          <a:xfrm>
            <a:off x="978865" y="4341585"/>
            <a:ext cx="1726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BE9F64-BAF0-AC9B-4A86-9892CD702870}"/>
              </a:ext>
            </a:extLst>
          </p:cNvPr>
          <p:cNvCxnSpPr/>
          <p:nvPr/>
        </p:nvCxnSpPr>
        <p:spPr>
          <a:xfrm>
            <a:off x="978865" y="5403414"/>
            <a:ext cx="1726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9014B8-2F03-5174-5051-D25DA8897D99}"/>
              </a:ext>
            </a:extLst>
          </p:cNvPr>
          <p:cNvCxnSpPr/>
          <p:nvPr/>
        </p:nvCxnSpPr>
        <p:spPr>
          <a:xfrm>
            <a:off x="2705271" y="4341585"/>
            <a:ext cx="98723" cy="53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56B0C6-D4FF-B42D-1A18-0339DE2BB237}"/>
              </a:ext>
            </a:extLst>
          </p:cNvPr>
          <p:cNvCxnSpPr>
            <a:cxnSpLocks/>
          </p:cNvCxnSpPr>
          <p:nvPr/>
        </p:nvCxnSpPr>
        <p:spPr>
          <a:xfrm flipH="1">
            <a:off x="2705271" y="4866892"/>
            <a:ext cx="98723" cy="53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47F5AAB-8218-BC24-C07A-A2B9A4F4E0AB}"/>
              </a:ext>
            </a:extLst>
          </p:cNvPr>
          <p:cNvSpPr/>
          <p:nvPr/>
        </p:nvSpPr>
        <p:spPr>
          <a:xfrm>
            <a:off x="2869825" y="4665674"/>
            <a:ext cx="1584000" cy="397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68054E-D545-190C-EE58-AF242E54EB4B}"/>
              </a:ext>
            </a:extLst>
          </p:cNvPr>
          <p:cNvSpPr/>
          <p:nvPr/>
        </p:nvSpPr>
        <p:spPr>
          <a:xfrm>
            <a:off x="1055440" y="5204893"/>
            <a:ext cx="1188000" cy="397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1.5s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E38DBA-FAF3-74E3-AF80-06D436BE1E1E}"/>
              </a:ext>
            </a:extLst>
          </p:cNvPr>
          <p:cNvSpPr/>
          <p:nvPr/>
        </p:nvSpPr>
        <p:spPr>
          <a:xfrm>
            <a:off x="1055440" y="4149080"/>
            <a:ext cx="1584000" cy="39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2s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31B7A2-1E1F-7A58-75EB-A4901C6D6A0B}"/>
              </a:ext>
            </a:extLst>
          </p:cNvPr>
          <p:cNvSpPr/>
          <p:nvPr/>
        </p:nvSpPr>
        <p:spPr>
          <a:xfrm rot="5400000">
            <a:off x="839415" y="4713661"/>
            <a:ext cx="432048" cy="40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FD2AF00F-BFC6-F1E7-49E9-B01A0B9C7CCA}"/>
              </a:ext>
            </a:extLst>
          </p:cNvPr>
          <p:cNvSpPr/>
          <p:nvPr/>
        </p:nvSpPr>
        <p:spPr>
          <a:xfrm rot="5400000">
            <a:off x="839415" y="5748627"/>
            <a:ext cx="432048" cy="40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25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0.1181 4.8148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9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0.09739 0.00023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4 0.06296 L 0.27877 0.0629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  <p:bldP spid="8" grpId="0" animBg="1"/>
      <p:bldP spid="12" grpId="0" animBg="1"/>
      <p:bldP spid="46" grpId="0" animBg="1"/>
      <p:bldP spid="46" grpId="1" animBg="1"/>
      <p:bldP spid="46" grpId="3" animBg="1"/>
      <p:bldP spid="47" grpId="0" animBg="1"/>
      <p:bldP spid="47" grpId="1" animBg="1"/>
      <p:bldP spid="4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6" name="Picture 65" descr="Railroad tracks intersecting">
            <a:extLst>
              <a:ext uri="{FF2B5EF4-FFF2-40B4-BE49-F238E27FC236}">
                <a16:creationId xmlns:a16="http://schemas.microsoft.com/office/drawing/2014/main" id="{73C15BCA-E083-ED96-1D10-CB9FC67A8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6942" b="10000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C63C3-7C01-44E1-B6FC-C2602F1C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DEMO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1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5AC2-386A-FACA-D1D8-52AD564E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tasks? No problem!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9251-E0B2-3AC4-4C01-2DCCD45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latin typeface="Consolas" panose="020B0609020204030204" pitchFamily="49" charset="0"/>
              </a:rPr>
              <a:t>Task.WhenAll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taskCollection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  <a:r>
              <a:rPr lang="bg-BG" sz="2400" dirty="0">
                <a:latin typeface="Consolas" panose="020B0609020204030204" pitchFamily="49" charset="0"/>
              </a:rPr>
              <a:t>;</a:t>
            </a:r>
            <a:endParaRPr lang="en-GB" sz="2400" dirty="0">
              <a:latin typeface="Consolas" panose="020B0609020204030204" pitchFamily="49" charset="0"/>
            </a:endParaRPr>
          </a:p>
          <a:p>
            <a:pPr lvl="1"/>
            <a:r>
              <a:rPr lang="en-GB" sz="2400" dirty="0">
                <a:latin typeface="Consolas" panose="020B0609020204030204" pitchFamily="49" charset="0"/>
              </a:rPr>
              <a:t>returns the </a:t>
            </a:r>
            <a:r>
              <a:rPr lang="en-GB" sz="2400" u="sng" dirty="0">
                <a:latin typeface="Consolas" panose="020B0609020204030204" pitchFamily="49" charset="0"/>
              </a:rPr>
              <a:t>result</a:t>
            </a:r>
            <a:r>
              <a:rPr lang="en-GB" sz="2400" dirty="0">
                <a:latin typeface="Consolas" panose="020B0609020204030204" pitchFamily="49" charset="0"/>
              </a:rPr>
              <a:t> of all tasks</a:t>
            </a:r>
          </a:p>
          <a:p>
            <a:r>
              <a:rPr lang="en-GB" sz="2400" dirty="0" err="1">
                <a:latin typeface="Consolas" panose="020B0609020204030204" pitchFamily="49" charset="0"/>
              </a:rPr>
              <a:t>Task.WhenAny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taskCollection</a:t>
            </a:r>
            <a:r>
              <a:rPr lang="en-GB" sz="24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2400" dirty="0">
                <a:latin typeface="Consolas" panose="020B0609020204030204" pitchFamily="49" charset="0"/>
              </a:rPr>
              <a:t>returns the </a:t>
            </a:r>
            <a:r>
              <a:rPr lang="en-GB" sz="2400" u="sng" dirty="0">
                <a:latin typeface="Consolas" panose="020B0609020204030204" pitchFamily="49" charset="0"/>
              </a:rPr>
              <a:t>completed task</a:t>
            </a:r>
          </a:p>
        </p:txBody>
      </p:sp>
    </p:spTree>
    <p:extLst>
      <p:ext uri="{BB962C8B-B14F-4D97-AF65-F5344CB8AC3E}">
        <p14:creationId xmlns:p14="http://schemas.microsoft.com/office/powerpoint/2010/main" val="186300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6" name="Picture 65" descr="Railroad tracks intersecting">
            <a:extLst>
              <a:ext uri="{FF2B5EF4-FFF2-40B4-BE49-F238E27FC236}">
                <a16:creationId xmlns:a16="http://schemas.microsoft.com/office/drawing/2014/main" id="{73C15BCA-E083-ED96-1D10-CB9FC67A8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6942" b="10000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C63C3-7C01-44E1-B6FC-C2602F1C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DEMO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235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EEC86-82EE-6FE2-82AA-2A5FCF71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⚠️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5D08CD-588C-D52E-AC3C-C7383DD72B36}"/>
              </a:ext>
            </a:extLst>
          </p:cNvPr>
          <p:cNvSpPr/>
          <p:nvPr/>
        </p:nvSpPr>
        <p:spPr>
          <a:xfrm>
            <a:off x="6950180" y="1988455"/>
            <a:ext cx="1728192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TASK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CE2C1E-6C06-33FC-064A-77A5CFAE8700}"/>
              </a:ext>
            </a:extLst>
          </p:cNvPr>
          <p:cNvSpPr/>
          <p:nvPr/>
        </p:nvSpPr>
        <p:spPr>
          <a:xfrm>
            <a:off x="9159297" y="1988455"/>
            <a:ext cx="1728192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TASK 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158FAE-90C3-15D6-95B0-D6B5AC7F9DA0}"/>
              </a:ext>
            </a:extLst>
          </p:cNvPr>
          <p:cNvSpPr/>
          <p:nvPr/>
        </p:nvSpPr>
        <p:spPr>
          <a:xfrm>
            <a:off x="8979277" y="3789040"/>
            <a:ext cx="2088232" cy="1080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 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AA1D6C-3C79-8B43-F30F-6F3F77D52128}"/>
              </a:ext>
            </a:extLst>
          </p:cNvPr>
          <p:cNvSpPr/>
          <p:nvPr/>
        </p:nvSpPr>
        <p:spPr>
          <a:xfrm>
            <a:off x="6772041" y="3761509"/>
            <a:ext cx="2088232" cy="1080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 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14C874-C418-421F-752F-63825974A90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814276" y="2708535"/>
            <a:ext cx="1881" cy="1052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38BC8E-C753-C74C-F206-312214CBBBC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55679" y="2704302"/>
            <a:ext cx="1967714" cy="1084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35AC06-1529-BD05-0A16-C4082FCF2D3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0023393" y="2708535"/>
            <a:ext cx="0" cy="10805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56D19D-8C05-527B-6620-74C0572AD9B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7816157" y="2704302"/>
            <a:ext cx="1814227" cy="10572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B240785-1B7B-4591-477C-BD0A190529D1}"/>
                  </a:ext>
                </a:extLst>
              </p14:cNvPr>
              <p14:cNvContentPartPr/>
              <p14:nvPr/>
            </p14:nvContentPartPr>
            <p14:xfrm>
              <a:off x="8293052" y="2816077"/>
              <a:ext cx="1378800" cy="810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B240785-1B7B-4591-477C-BD0A19052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4052" y="2807437"/>
                <a:ext cx="139644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0CB1C57-73A8-0B98-B788-5122A5060840}"/>
                  </a:ext>
                </a:extLst>
              </p14:cNvPr>
              <p14:cNvContentPartPr/>
              <p14:nvPr/>
            </p14:nvContentPartPr>
            <p14:xfrm rot="7223812">
              <a:off x="8043908" y="2830695"/>
              <a:ext cx="1378800" cy="810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0CB1C57-73A8-0B98-B788-5122A5060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223812">
                <a:off x="8034908" y="2822055"/>
                <a:ext cx="1396440" cy="82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3FC0503C-14F1-E0AE-BB6C-1C0B6DAAC858}"/>
              </a:ext>
            </a:extLst>
          </p:cNvPr>
          <p:cNvSpPr txBox="1"/>
          <p:nvPr/>
        </p:nvSpPr>
        <p:spPr>
          <a:xfrm>
            <a:off x="6878104" y="392351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locked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453FEF-A1D4-B873-450C-A045D6E47589}"/>
              </a:ext>
            </a:extLst>
          </p:cNvPr>
          <p:cNvSpPr txBox="1"/>
          <p:nvPr/>
        </p:nvSpPr>
        <p:spPr>
          <a:xfrm>
            <a:off x="10085869" y="392351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locked</a:t>
            </a:r>
          </a:p>
        </p:txBody>
      </p:sp>
      <p:pic>
        <p:nvPicPr>
          <p:cNvPr id="48" name="Picture 47" descr="Shape&#10;&#10;Description automatically generated with low confidence">
            <a:extLst>
              <a:ext uri="{FF2B5EF4-FFF2-40B4-BE49-F238E27FC236}">
                <a16:creationId xmlns:a16="http://schemas.microsoft.com/office/drawing/2014/main" id="{CECBEBB3-1342-EA5C-DCA5-A183F77AD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115" y="3362897"/>
            <a:ext cx="531785" cy="53178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FE64A4C-3431-D5D6-B501-EE84CF0F8811}"/>
              </a:ext>
            </a:extLst>
          </p:cNvPr>
          <p:cNvSpPr txBox="1"/>
          <p:nvPr/>
        </p:nvSpPr>
        <p:spPr>
          <a:xfrm>
            <a:off x="8059673" y="886674"/>
            <a:ext cx="4667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⚠️</a:t>
            </a:r>
            <a:endParaRPr lang="en-GB" sz="8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D00926-3DA3-CE93-950F-2FFA7FFB2CDB}"/>
              </a:ext>
            </a:extLst>
          </p:cNvPr>
          <p:cNvSpPr txBox="1"/>
          <p:nvPr/>
        </p:nvSpPr>
        <p:spPr>
          <a:xfrm rot="19356882">
            <a:off x="6708415" y="1813300"/>
            <a:ext cx="466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990644-9632-7F8C-7E94-C0AB15C5B51E}"/>
              </a:ext>
            </a:extLst>
          </p:cNvPr>
          <p:cNvSpPr txBox="1"/>
          <p:nvPr/>
        </p:nvSpPr>
        <p:spPr>
          <a:xfrm rot="1475835">
            <a:off x="10591338" y="1757623"/>
            <a:ext cx="466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😵</a:t>
            </a:r>
          </a:p>
        </p:txBody>
      </p:sp>
    </p:spTree>
    <p:extLst>
      <p:ext uri="{BB962C8B-B14F-4D97-AF65-F5344CB8AC3E}">
        <p14:creationId xmlns:p14="http://schemas.microsoft.com/office/powerpoint/2010/main" val="1463565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45" grpId="0"/>
      <p:bldP spid="46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2804</TotalTime>
  <Words>237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Trebuchet MS</vt:lpstr>
      <vt:lpstr>Wingdings 3</vt:lpstr>
      <vt:lpstr>Facet</vt:lpstr>
      <vt:lpstr>.NET: The Right Way</vt:lpstr>
      <vt:lpstr>Asynchronous </vt:lpstr>
      <vt:lpstr>Quiz: What is the better way of using async/await? React in MS Teams!</vt:lpstr>
      <vt:lpstr>But… Why?</vt:lpstr>
      <vt:lpstr>But… Why?</vt:lpstr>
      <vt:lpstr>DEMO</vt:lpstr>
      <vt:lpstr>Many tasks? No problem!</vt:lpstr>
      <vt:lpstr>DEMO</vt:lpstr>
      <vt:lpstr>⚠️</vt:lpstr>
      <vt:lpstr>Questions?</vt:lpstr>
      <vt:lpstr>Caching</vt:lpstr>
      <vt:lpstr>Types of Caching</vt:lpstr>
      <vt:lpstr>In-Memory Caching</vt:lpstr>
      <vt:lpstr>PowerPoint Presentation</vt:lpstr>
      <vt:lpstr>PROS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.NET: The Right Way</dc:title>
  <dc:creator>Peter Arnaudov</dc:creator>
  <cp:lastModifiedBy>Peter Arnaudov</cp:lastModifiedBy>
  <cp:revision>1</cp:revision>
  <dcterms:created xsi:type="dcterms:W3CDTF">2023-02-20T09:43:21Z</dcterms:created>
  <dcterms:modified xsi:type="dcterms:W3CDTF">2023-02-22T08:27:33Z</dcterms:modified>
</cp:coreProperties>
</file>