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41" r:id="rId2"/>
    <p:sldId id="343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4630" autoAdjust="0"/>
  </p:normalViewPr>
  <p:slideViewPr>
    <p:cSldViewPr snapToGrid="0">
      <p:cViewPr varScale="1">
        <p:scale>
          <a:sx n="137" d="100"/>
          <a:sy n="137" d="100"/>
        </p:scale>
        <p:origin x="848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8"/>
            <a:ext cx="6707516" cy="2304661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89" y="241093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422920" y="2086634"/>
            <a:ext cx="1226297" cy="1076563"/>
            <a:chOff x="1910924" y="1938383"/>
            <a:chExt cx="1226297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910924" y="2645614"/>
              <a:ext cx="1226297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err="1">
                  <a:latin typeface="Arial"/>
                  <a:cs typeface="Arial"/>
                </a:rPr>
                <a:t>Node.js</a:t>
              </a:r>
              <a:r>
                <a:rPr lang="de-DE" sz="1200" b="0" dirty="0">
                  <a:latin typeface="Arial"/>
                  <a:cs typeface="Arial"/>
                </a:rPr>
                <a:t> </a:t>
              </a:r>
              <a:r>
                <a:rPr lang="de-DE" sz="1200" b="0" dirty="0" err="1">
                  <a:latin typeface="Arial"/>
                  <a:cs typeface="Arial"/>
                </a:rPr>
                <a:t>Buildpack</a:t>
              </a:r>
              <a:endParaRPr lang="de-DE"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38A629-3799-264B-B9D0-BE93F0E4E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17" y="2083647"/>
            <a:ext cx="909604" cy="9096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202B2AA-B195-C246-8002-92CE8F32C0DD}"/>
              </a:ext>
            </a:extLst>
          </p:cNvPr>
          <p:cNvSpPr/>
          <p:nvPr/>
        </p:nvSpPr>
        <p:spPr>
          <a:xfrm>
            <a:off x="2469490" y="4072083"/>
            <a:ext cx="6707516" cy="2304661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60FECA-8164-E14F-A542-7060C340A16D}"/>
              </a:ext>
            </a:extLst>
          </p:cNvPr>
          <p:cNvCxnSpPr>
            <a:cxnSpLocks/>
          </p:cNvCxnSpPr>
          <p:nvPr/>
        </p:nvCxnSpPr>
        <p:spPr>
          <a:xfrm>
            <a:off x="1168055" y="5003023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CFB3330-6AA9-8842-AF8F-B7718EAE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4963676"/>
            <a:ext cx="376444" cy="4684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30E500-A065-8D43-8E69-47B9DC4D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5018807"/>
            <a:ext cx="376444" cy="46846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1B1450E-4F18-E44A-8703-9A6D4D22D30C}"/>
              </a:ext>
            </a:extLst>
          </p:cNvPr>
          <p:cNvGrpSpPr/>
          <p:nvPr/>
        </p:nvGrpSpPr>
        <p:grpSpPr>
          <a:xfrm>
            <a:off x="4432090" y="4694503"/>
            <a:ext cx="1226297" cy="1076563"/>
            <a:chOff x="1910924" y="1938383"/>
            <a:chExt cx="1226297" cy="1076563"/>
          </a:xfrm>
        </p:grpSpPr>
        <p:sp>
          <p:nvSpPr>
            <p:cNvPr id="45" name="Shape 541">
              <a:extLst>
                <a:ext uri="{FF2B5EF4-FFF2-40B4-BE49-F238E27FC236}">
                  <a16:creationId xmlns:a16="http://schemas.microsoft.com/office/drawing/2014/main" id="{A8DD12B6-6169-A042-8847-7CEA4AD9BF59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547">
              <a:extLst>
                <a:ext uri="{FF2B5EF4-FFF2-40B4-BE49-F238E27FC236}">
                  <a16:creationId xmlns:a16="http://schemas.microsoft.com/office/drawing/2014/main" id="{0782C779-F67C-9D4E-99F7-F1BDB618BF91}"/>
                </a:ext>
              </a:extLst>
            </p:cNvPr>
            <p:cNvSpPr/>
            <p:nvPr/>
          </p:nvSpPr>
          <p:spPr>
            <a:xfrm>
              <a:off x="1910924" y="2645614"/>
              <a:ext cx="1226297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err="1">
                  <a:latin typeface="Arial"/>
                  <a:cs typeface="Arial"/>
                </a:rPr>
                <a:t>Node.js</a:t>
              </a:r>
              <a:r>
                <a:rPr lang="de-DE" sz="1200" b="0" dirty="0">
                  <a:latin typeface="Arial"/>
                  <a:cs typeface="Arial"/>
                </a:rPr>
                <a:t> </a:t>
              </a:r>
              <a:r>
                <a:rPr lang="de-DE" sz="1200" b="0" dirty="0" err="1">
                  <a:latin typeface="Arial"/>
                  <a:cs typeface="Arial"/>
                </a:rPr>
                <a:t>Buildpack</a:t>
              </a:r>
              <a:endParaRPr lang="de-DE" sz="1200" b="0" dirty="0">
                <a:latin typeface="Arial"/>
                <a:cs typeface="Arial"/>
              </a:endParaRPr>
            </a:p>
          </p:txBody>
        </p:sp>
        <p:pic>
          <p:nvPicPr>
            <p:cNvPr id="47" name="i_js_50.png">
              <a:extLst>
                <a:ext uri="{FF2B5EF4-FFF2-40B4-BE49-F238E27FC236}">
                  <a16:creationId xmlns:a16="http://schemas.microsoft.com/office/drawing/2014/main" id="{9F88AE9D-E58C-9B4E-B9AA-8324D5CDA128}"/>
                </a:ext>
              </a:extLst>
            </p:cNvPr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ADABD4D0-3E30-D749-ACE9-6E912FC43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4597977"/>
            <a:ext cx="838018" cy="83801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658E4E-1196-DA4C-BF3B-24A7552591D6}"/>
              </a:ext>
            </a:extLst>
          </p:cNvPr>
          <p:cNvSpPr txBox="1"/>
          <p:nvPr/>
        </p:nvSpPr>
        <p:spPr>
          <a:xfrm>
            <a:off x="6140588" y="540173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Assistent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29871-3CB5-4A4C-AA88-8166965BA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754" y="4626371"/>
            <a:ext cx="703991" cy="73599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A2D1B74-213E-E745-8311-5BB7D9E473C5}"/>
              </a:ext>
            </a:extLst>
          </p:cNvPr>
          <p:cNvSpPr txBox="1"/>
          <p:nvPr/>
        </p:nvSpPr>
        <p:spPr>
          <a:xfrm>
            <a:off x="7848972" y="537847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Assistent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40A5A2A-33F9-D447-9424-21AEC3FE0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061" y="4597977"/>
            <a:ext cx="703991" cy="735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545A5-F673-1049-AD75-760EDA19AC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3617" y="4632705"/>
            <a:ext cx="1169318" cy="7457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8C7B6A0-3E69-3C46-901D-8A4207BB5554}"/>
              </a:ext>
            </a:extLst>
          </p:cNvPr>
          <p:cNvSpPr txBox="1"/>
          <p:nvPr/>
        </p:nvSpPr>
        <p:spPr>
          <a:xfrm>
            <a:off x="947615" y="243065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527C93-7872-944E-8C7D-71701C41B7A3}"/>
              </a:ext>
            </a:extLst>
          </p:cNvPr>
          <p:cNvSpPr txBox="1"/>
          <p:nvPr/>
        </p:nvSpPr>
        <p:spPr>
          <a:xfrm>
            <a:off x="917087" y="5036040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00FF9F-C0D9-0D49-BDFB-028E0274A84D}"/>
              </a:ext>
            </a:extLst>
          </p:cNvPr>
          <p:cNvSpPr txBox="1"/>
          <p:nvPr/>
        </p:nvSpPr>
        <p:spPr>
          <a:xfrm>
            <a:off x="2946254" y="5476415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213EF8-9485-AC47-99EC-DB68EC0B141F}"/>
              </a:ext>
            </a:extLst>
          </p:cNvPr>
          <p:cNvSpPr txBox="1"/>
          <p:nvPr/>
        </p:nvSpPr>
        <p:spPr>
          <a:xfrm>
            <a:off x="2834943" y="306417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WebApp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7660E-1F5A-A841-85B3-A230395FB4F6}"/>
              </a:ext>
            </a:extLst>
          </p:cNvPr>
          <p:cNvSpPr txBox="1"/>
          <p:nvPr/>
        </p:nvSpPr>
        <p:spPr>
          <a:xfrm>
            <a:off x="4493554" y="3197506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5A0855-6BD4-1E4A-892D-260603C68ADF}"/>
              </a:ext>
            </a:extLst>
          </p:cNvPr>
          <p:cNvSpPr txBox="1"/>
          <p:nvPr/>
        </p:nvSpPr>
        <p:spPr>
          <a:xfrm>
            <a:off x="4543181" y="577838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3680575-DCD6-214D-BCB7-8976D81BAB81}"/>
              </a:ext>
            </a:extLst>
          </p:cNvPr>
          <p:cNvCxnSpPr>
            <a:cxnSpLocks/>
          </p:cNvCxnSpPr>
          <p:nvPr/>
        </p:nvCxnSpPr>
        <p:spPr>
          <a:xfrm flipV="1">
            <a:off x="1035609" y="2410938"/>
            <a:ext cx="1793435" cy="107529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60FECA-8164-E14F-A542-7060C340A16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020025" y="3430742"/>
            <a:ext cx="6" cy="385409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830E500-A065-8D43-8E69-47B9DC4D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50" y="4032406"/>
            <a:ext cx="376444" cy="46846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1B1450E-4F18-E44A-8703-9A6D4D22D30C}"/>
              </a:ext>
            </a:extLst>
          </p:cNvPr>
          <p:cNvGrpSpPr/>
          <p:nvPr/>
        </p:nvGrpSpPr>
        <p:grpSpPr>
          <a:xfrm>
            <a:off x="4406881" y="3708102"/>
            <a:ext cx="1226297" cy="1076563"/>
            <a:chOff x="1910924" y="1938383"/>
            <a:chExt cx="1226297" cy="1076563"/>
          </a:xfrm>
        </p:grpSpPr>
        <p:sp>
          <p:nvSpPr>
            <p:cNvPr id="45" name="Shape 541">
              <a:extLst>
                <a:ext uri="{FF2B5EF4-FFF2-40B4-BE49-F238E27FC236}">
                  <a16:creationId xmlns:a16="http://schemas.microsoft.com/office/drawing/2014/main" id="{A8DD12B6-6169-A042-8847-7CEA4AD9BF59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547">
              <a:extLst>
                <a:ext uri="{FF2B5EF4-FFF2-40B4-BE49-F238E27FC236}">
                  <a16:creationId xmlns:a16="http://schemas.microsoft.com/office/drawing/2014/main" id="{0782C779-F67C-9D4E-99F7-F1BDB618BF91}"/>
                </a:ext>
              </a:extLst>
            </p:cNvPr>
            <p:cNvSpPr/>
            <p:nvPr/>
          </p:nvSpPr>
          <p:spPr>
            <a:xfrm>
              <a:off x="1910924" y="2645614"/>
              <a:ext cx="1226297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err="1">
                  <a:latin typeface="Arial"/>
                  <a:cs typeface="Arial"/>
                </a:rPr>
                <a:t>Node.js</a:t>
              </a:r>
              <a:r>
                <a:rPr lang="de-DE" sz="1200" b="0" dirty="0">
                  <a:latin typeface="Arial"/>
                  <a:cs typeface="Arial"/>
                </a:rPr>
                <a:t> </a:t>
              </a:r>
              <a:r>
                <a:rPr lang="de-DE" sz="1200" b="0" dirty="0" err="1">
                  <a:latin typeface="Arial"/>
                  <a:cs typeface="Arial"/>
                </a:rPr>
                <a:t>Buildpack</a:t>
              </a:r>
              <a:endParaRPr lang="de-DE" sz="1200" b="0" dirty="0">
                <a:latin typeface="Arial"/>
                <a:cs typeface="Arial"/>
              </a:endParaRPr>
            </a:p>
          </p:txBody>
        </p:sp>
        <p:pic>
          <p:nvPicPr>
            <p:cNvPr id="47" name="i_js_50.png">
              <a:extLst>
                <a:ext uri="{FF2B5EF4-FFF2-40B4-BE49-F238E27FC236}">
                  <a16:creationId xmlns:a16="http://schemas.microsoft.com/office/drawing/2014/main" id="{9F88AE9D-E58C-9B4E-B9AA-8324D5CDA128}"/>
                </a:ext>
              </a:extLst>
            </p:cNvPr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8C7B6A0-3E69-3C46-901D-8A4207BB5554}"/>
              </a:ext>
            </a:extLst>
          </p:cNvPr>
          <p:cNvSpPr txBox="1"/>
          <p:nvPr/>
        </p:nvSpPr>
        <p:spPr>
          <a:xfrm>
            <a:off x="1124976" y="2610864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Load_WebApp</a:t>
            </a:r>
            <a:endParaRPr kumimoji="0" lang="en-GB" sz="1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5A0855-6BD4-1E4A-892D-260603C68ADF}"/>
              </a:ext>
            </a:extLst>
          </p:cNvPr>
          <p:cNvSpPr txBox="1"/>
          <p:nvPr/>
        </p:nvSpPr>
        <p:spPr>
          <a:xfrm>
            <a:off x="3789283" y="4758419"/>
            <a:ext cx="2511912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Simple-forward-server</a:t>
            </a:r>
            <a:r>
              <a:rPr kumimoji="0" lang="en-GB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2448B8-3ABB-2743-A63D-FC54EC783486}"/>
              </a:ext>
            </a:extLst>
          </p:cNvPr>
          <p:cNvCxnSpPr>
            <a:cxnSpLocks/>
          </p:cNvCxnSpPr>
          <p:nvPr/>
        </p:nvCxnSpPr>
        <p:spPr>
          <a:xfrm flipV="1">
            <a:off x="2829044" y="2360848"/>
            <a:ext cx="2134550" cy="2746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BA2751D-6A5A-CB43-8E3C-7D88CBBF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39" y="2376632"/>
            <a:ext cx="376444" cy="46846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D94E5E9-D94D-6C48-B6DA-E3E8A1853EC5}"/>
              </a:ext>
            </a:extLst>
          </p:cNvPr>
          <p:cNvGrpSpPr/>
          <p:nvPr/>
        </p:nvGrpSpPr>
        <p:grpSpPr>
          <a:xfrm>
            <a:off x="4363070" y="2052328"/>
            <a:ext cx="1226297" cy="1076563"/>
            <a:chOff x="1910924" y="1938383"/>
            <a:chExt cx="1226297" cy="1076563"/>
          </a:xfrm>
        </p:grpSpPr>
        <p:sp>
          <p:nvSpPr>
            <p:cNvPr id="66" name="Shape 541">
              <a:extLst>
                <a:ext uri="{FF2B5EF4-FFF2-40B4-BE49-F238E27FC236}">
                  <a16:creationId xmlns:a16="http://schemas.microsoft.com/office/drawing/2014/main" id="{4307C886-AFB9-274B-AA16-0D1AFFDF0416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547">
              <a:extLst>
                <a:ext uri="{FF2B5EF4-FFF2-40B4-BE49-F238E27FC236}">
                  <a16:creationId xmlns:a16="http://schemas.microsoft.com/office/drawing/2014/main" id="{01826662-0A12-F349-A3B3-FF5BCEFD7958}"/>
                </a:ext>
              </a:extLst>
            </p:cNvPr>
            <p:cNvSpPr/>
            <p:nvPr/>
          </p:nvSpPr>
          <p:spPr>
            <a:xfrm>
              <a:off x="1910924" y="2645614"/>
              <a:ext cx="1226297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err="1">
                  <a:latin typeface="Arial"/>
                  <a:cs typeface="Arial"/>
                </a:rPr>
                <a:t>Node.js</a:t>
              </a:r>
              <a:r>
                <a:rPr lang="de-DE" sz="1200" b="0" dirty="0">
                  <a:latin typeface="Arial"/>
                  <a:cs typeface="Arial"/>
                </a:rPr>
                <a:t> </a:t>
              </a:r>
              <a:r>
                <a:rPr lang="de-DE" sz="1200" b="0" dirty="0" err="1">
                  <a:latin typeface="Arial"/>
                  <a:cs typeface="Arial"/>
                </a:rPr>
                <a:t>Buildpack</a:t>
              </a:r>
              <a:endParaRPr lang="de-DE" sz="1200" b="0" dirty="0">
                <a:latin typeface="Arial"/>
                <a:cs typeface="Arial"/>
              </a:endParaRPr>
            </a:p>
          </p:txBody>
        </p:sp>
        <p:pic>
          <p:nvPicPr>
            <p:cNvPr id="68" name="i_js_50.png">
              <a:extLst>
                <a:ext uri="{FF2B5EF4-FFF2-40B4-BE49-F238E27FC236}">
                  <a16:creationId xmlns:a16="http://schemas.microsoft.com/office/drawing/2014/main" id="{31D25C0E-4EF7-B146-BB2C-D1595FF539FE}"/>
                </a:ext>
              </a:extLst>
            </p:cNvPr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35864376-4477-634D-8B62-2A0703B45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7" y="3297408"/>
            <a:ext cx="838018" cy="83801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34A4134-DDF2-4D46-B298-362EFE861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03" y="1945345"/>
            <a:ext cx="1169318" cy="74577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9691B08-DAF2-C24C-ACA5-164ED07D03EE}"/>
              </a:ext>
            </a:extLst>
          </p:cNvPr>
          <p:cNvSpPr txBox="1"/>
          <p:nvPr/>
        </p:nvSpPr>
        <p:spPr>
          <a:xfrm>
            <a:off x="1103330" y="393262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 WebApp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F59669-B2E0-7341-9668-8139949569C0}"/>
              </a:ext>
            </a:extLst>
          </p:cNvPr>
          <p:cNvSpPr txBox="1"/>
          <p:nvPr/>
        </p:nvSpPr>
        <p:spPr>
          <a:xfrm>
            <a:off x="2244710" y="2803813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Any WebApp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26B687-3F3F-CA49-85C0-36885D7FD4D5}"/>
              </a:ext>
            </a:extLst>
          </p:cNvPr>
          <p:cNvSpPr txBox="1"/>
          <p:nvPr/>
        </p:nvSpPr>
        <p:spPr>
          <a:xfrm>
            <a:off x="4474161" y="313621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340BCD-2255-964E-9E91-2FAB223500D3}"/>
              </a:ext>
            </a:extLst>
          </p:cNvPr>
          <p:cNvCxnSpPr>
            <a:cxnSpLocks/>
          </p:cNvCxnSpPr>
          <p:nvPr/>
        </p:nvCxnSpPr>
        <p:spPr>
          <a:xfrm>
            <a:off x="3480318" y="2845096"/>
            <a:ext cx="1142280" cy="110422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102F47-CEF3-664E-BE22-9AD6147AEA37}"/>
              </a:ext>
            </a:extLst>
          </p:cNvPr>
          <p:cNvSpPr txBox="1"/>
          <p:nvPr/>
        </p:nvSpPr>
        <p:spPr>
          <a:xfrm>
            <a:off x="3087030" y="3401814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REST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CE5A63-1DA5-2842-9163-AA4A3860A86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44049" y="6002699"/>
            <a:ext cx="4803751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08C39DB1-6187-FA48-905E-780FC89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05" y="5963352"/>
            <a:ext cx="376444" cy="468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0B3C667-CF89-D947-8576-210CDC13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20" y="5971139"/>
            <a:ext cx="376444" cy="46846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C1C0BCF-9BA1-DB4F-BD5D-9C7E51E76DA8}"/>
              </a:ext>
            </a:extLst>
          </p:cNvPr>
          <p:cNvGrpSpPr/>
          <p:nvPr/>
        </p:nvGrpSpPr>
        <p:grpSpPr>
          <a:xfrm>
            <a:off x="4405551" y="5646835"/>
            <a:ext cx="1226297" cy="1076563"/>
            <a:chOff x="1910924" y="1938383"/>
            <a:chExt cx="1226297" cy="1076563"/>
          </a:xfrm>
        </p:grpSpPr>
        <p:sp>
          <p:nvSpPr>
            <p:cNvPr id="61" name="Shape 541">
              <a:extLst>
                <a:ext uri="{FF2B5EF4-FFF2-40B4-BE49-F238E27FC236}">
                  <a16:creationId xmlns:a16="http://schemas.microsoft.com/office/drawing/2014/main" id="{61A424C1-3243-8941-9E0C-C54ADBE2E980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547">
              <a:extLst>
                <a:ext uri="{FF2B5EF4-FFF2-40B4-BE49-F238E27FC236}">
                  <a16:creationId xmlns:a16="http://schemas.microsoft.com/office/drawing/2014/main" id="{51FB49D5-C224-774B-A3BE-FE39F8B5D23E}"/>
                </a:ext>
              </a:extLst>
            </p:cNvPr>
            <p:cNvSpPr/>
            <p:nvPr/>
          </p:nvSpPr>
          <p:spPr>
            <a:xfrm>
              <a:off x="1910924" y="2645614"/>
              <a:ext cx="1226297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err="1">
                  <a:latin typeface="Arial"/>
                  <a:cs typeface="Arial"/>
                </a:rPr>
                <a:t>Node.js</a:t>
              </a:r>
              <a:r>
                <a:rPr lang="de-DE" sz="1200" b="0" dirty="0">
                  <a:latin typeface="Arial"/>
                  <a:cs typeface="Arial"/>
                </a:rPr>
                <a:t> </a:t>
              </a:r>
              <a:r>
                <a:rPr lang="de-DE" sz="1200" b="0" dirty="0" err="1">
                  <a:latin typeface="Arial"/>
                  <a:cs typeface="Arial"/>
                </a:rPr>
                <a:t>Buildpack</a:t>
              </a:r>
              <a:endParaRPr lang="de-DE" sz="1200" b="0" dirty="0">
                <a:latin typeface="Arial"/>
                <a:cs typeface="Arial"/>
              </a:endParaRPr>
            </a:p>
          </p:txBody>
        </p:sp>
        <p:pic>
          <p:nvPicPr>
            <p:cNvPr id="70" name="i_js_50.png">
              <a:extLst>
                <a:ext uri="{FF2B5EF4-FFF2-40B4-BE49-F238E27FC236}">
                  <a16:creationId xmlns:a16="http://schemas.microsoft.com/office/drawing/2014/main" id="{C1A6E82B-7C67-5146-AE33-DFDDC1D80F38}"/>
                </a:ext>
              </a:extLst>
            </p:cNvPr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15943D3-3798-104F-9679-F0C1BD497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404" y="5643847"/>
            <a:ext cx="697633" cy="69763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0B988E4-7520-9747-A8ED-80CCBB5CDA28}"/>
              </a:ext>
            </a:extLst>
          </p:cNvPr>
          <p:cNvSpPr txBox="1"/>
          <p:nvPr/>
        </p:nvSpPr>
        <p:spPr>
          <a:xfrm>
            <a:off x="7878992" y="632453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7D61BA-07A1-6744-A9C5-CD6130758976}"/>
              </a:ext>
            </a:extLst>
          </p:cNvPr>
          <p:cNvSpPr txBox="1"/>
          <p:nvPr/>
        </p:nvSpPr>
        <p:spPr>
          <a:xfrm>
            <a:off x="6123219" y="640141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57CEDA9-6841-E649-B7D0-5176F470E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800" y="5653882"/>
            <a:ext cx="697633" cy="69763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0BC7462-244C-5342-AE56-F19A7233E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22" y="5653882"/>
            <a:ext cx="909604" cy="90960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6038974-A56E-1144-ADF4-4A25C638C3FF}"/>
              </a:ext>
            </a:extLst>
          </p:cNvPr>
          <p:cNvSpPr txBox="1"/>
          <p:nvPr/>
        </p:nvSpPr>
        <p:spPr>
          <a:xfrm>
            <a:off x="855019" y="6456540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FB1257-1426-C842-80D2-4BB275088C29}"/>
              </a:ext>
            </a:extLst>
          </p:cNvPr>
          <p:cNvSpPr txBox="1"/>
          <p:nvPr/>
        </p:nvSpPr>
        <p:spPr>
          <a:xfrm>
            <a:off x="2742348" y="6573158"/>
            <a:ext cx="1052951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b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646DC4-7247-3D4C-85A5-03F50A5669D2}"/>
              </a:ext>
            </a:extLst>
          </p:cNvPr>
          <p:cNvSpPr txBox="1"/>
          <p:nvPr/>
        </p:nvSpPr>
        <p:spPr>
          <a:xfrm>
            <a:off x="4503836" y="6725693"/>
            <a:ext cx="1052951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 </a:t>
            </a:r>
            <a:b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Server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864E9E-5B3F-1A41-9C46-BA8084D75B53}"/>
              </a:ext>
            </a:extLst>
          </p:cNvPr>
          <p:cNvCxnSpPr>
            <a:cxnSpLocks/>
          </p:cNvCxnSpPr>
          <p:nvPr/>
        </p:nvCxnSpPr>
        <p:spPr>
          <a:xfrm>
            <a:off x="991337" y="4032406"/>
            <a:ext cx="1820338" cy="1938733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3A83DC-8B86-5641-AEE5-F28134180A46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5029201" y="5114765"/>
            <a:ext cx="16038" cy="511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41907BC-5570-4A44-BCEF-CC3673EF872A}"/>
              </a:ext>
            </a:extLst>
          </p:cNvPr>
          <p:cNvSpPr txBox="1"/>
          <p:nvPr/>
        </p:nvSpPr>
        <p:spPr>
          <a:xfrm>
            <a:off x="4138603" y="528981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REST</a:t>
            </a:r>
          </a:p>
        </p:txBody>
      </p:sp>
    </p:spTree>
    <p:extLst>
      <p:ext uri="{BB962C8B-B14F-4D97-AF65-F5344CB8AC3E}">
        <p14:creationId xmlns:p14="http://schemas.microsoft.com/office/powerpoint/2010/main" val="142514626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2019-03-12T19:29:39Z</dcterms:modified>
  <cp:category/>
</cp:coreProperties>
</file>