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6274-46DD-4275-A592-ACCDBA8C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81C56-BCE0-437A-9BA0-18E0977E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64C5-4536-4163-BE1A-BE1FB880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A178-14A1-431A-A1DD-CE16DE5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0E34-A3D3-4A42-A045-061B74E7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FFA0-0656-4E4A-9072-39612E6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8028D-2BDA-4CD3-AAD5-06CCA5B84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66B0-8EC3-42BB-9CFF-B7C16E1D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4FF0-9DA2-4258-8274-99D3A82F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DBB7-55EE-4C55-B20C-C02FD3DD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A7849-346A-4B1D-BE2F-C1E9C6A7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80946-0B69-4553-AB31-0491994B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6250-2FCC-4741-93A2-C55C2A0E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9A-7414-414F-BA47-5519712C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B9F-CF4E-4898-A590-0812EDF3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5D71-2BF5-4431-9BE4-92E0C18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D5F3-213C-4B73-B223-CB028CC7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05E9E-31C6-4C21-9AD5-3B2045A1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6D534-5077-45E1-83B1-FEA77D64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9748-D637-42F8-AA24-81BFA9D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94B0-B4C3-49BE-9969-A88991C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7E0A-5CAB-406D-9F13-C87D96B4A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A1D4D-8967-40C2-91EA-521A4B9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361F-AAFD-42A2-BB65-C5537B71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44CE-492F-45A0-9BA2-9BACF254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4FC-145B-4717-88DC-A822F64F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4029-41CD-4FA5-9CBB-6A17239C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D6C4-E4F8-41C9-9704-C878818F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9BB6-27D7-4430-9B2B-2C5DE1E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2A07B-8773-4896-8104-CA993A4A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6BEB-DA02-4437-870D-807DBC1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E3E-B070-4074-8483-6A0FD75A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4FB9-CFB0-4E7D-9744-9E7A842C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F1A2-CBE5-465D-87C9-550E6C68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0B036-2682-45D8-A250-56517ECBB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319EF-E9CB-448C-804C-F94E0525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DC10D-4DC8-48B1-ACBE-B6C64FD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48912-FF8A-4DA0-8911-7248416A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B0081-3DEB-47FB-A6CA-4E27BC64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529E-F207-419E-9C5D-938C120E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4D4CA-9A6F-4B7E-8FBE-8D803304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B642-3335-4F92-8F4F-B88BC1C7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0F60B-459C-400E-B11A-E60326D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D4B7A-76B7-415C-8F9C-195C19B0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28426-A274-48CF-9738-B558DE3B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792E-C164-4996-8B78-93B4DB0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120B-BA6F-4630-882C-082495B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76D2-9CDC-49BD-80BB-E0E90102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25E9-45E8-4FF2-AA0D-2C06B928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86699-29F6-4232-9017-890B25F1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76C54-4D2E-42B9-831A-4C462407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9FE0-8AB5-4FB0-BD6A-1C92E634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9B43-77AA-462E-8A72-2FE46F41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DB808-615C-4BA8-9067-720BE4D49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268B1-3019-4EB1-BCD4-763F52A6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531C0-67B8-4845-AE85-601C842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2B5A-A02F-4CCE-8ACF-691EB81C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FC27-6E74-4A20-A790-A0AB708D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A3D98-0CF1-4BA2-A5AF-44CECF8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3BAD-53C1-4DED-865C-1BCC39A9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8C9A-3B1D-4432-8DA0-D539018EC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6510E-6DC0-4ED0-8C76-E16044AE8D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3D1F-0B52-4790-87E4-16787A1B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5BB5-922A-4501-AE09-5DDBE51CE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B3D6-9359-449B-A63F-644CD6E4D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779E-DB50-482A-86A0-34BFAB99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0000"/>
                </a:solidFill>
              </a:rPr>
              <a:t>П</a:t>
            </a:r>
            <a:r>
              <a:rPr lang="en-US" b="1" dirty="0" err="1">
                <a:solidFill>
                  <a:srgbClr val="FF0000"/>
                </a:solidFill>
              </a:rPr>
              <a:t>роект</a:t>
            </a:r>
            <a:r>
              <a:rPr lang="en-US" b="1" dirty="0">
                <a:solidFill>
                  <a:srgbClr val="FF0000"/>
                </a:solidFill>
              </a:rPr>
              <a:t> “Rent-a-car”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258E6-AE11-4B1A-92E3-8D0057C84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Петър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Баджаков</a:t>
            </a:r>
            <a:r>
              <a:rPr lang="en-US" b="1" dirty="0">
                <a:solidFill>
                  <a:srgbClr val="FF0000"/>
                </a:solidFill>
              </a:rPr>
              <a:t>, 45146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Нико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Мешков</a:t>
            </a:r>
            <a:r>
              <a:rPr lang="en-US" b="1" dirty="0">
                <a:solidFill>
                  <a:srgbClr val="FF0000"/>
                </a:solidFill>
              </a:rPr>
              <a:t>, 45370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67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A9A5-7F0A-4D9E-98ED-039C203A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CatB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753B-0530-421B-994E-613464EA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3402"/>
            <a:ext cx="10515600" cy="427459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Наследява </a:t>
            </a:r>
            <a:r>
              <a:rPr lang="en-US" dirty="0"/>
              <a:t>Cars:</a:t>
            </a:r>
          </a:p>
          <a:p>
            <a:r>
              <a:rPr lang="en-US" dirty="0" err="1"/>
              <a:t>SeatCount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en-US" dirty="0"/>
              <a:t>#</a:t>
            </a:r>
            <a:r>
              <a:rPr lang="bg-BG" dirty="0"/>
              <a:t>места в автомобила.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F1BD-3A42-4A57-BD5E-B2416A76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BCCC-214F-4609-B556-2DA2126F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Наследява </a:t>
            </a:r>
            <a:r>
              <a:rPr lang="en-US" dirty="0"/>
              <a:t>Cars:</a:t>
            </a:r>
          </a:p>
          <a:p>
            <a:r>
              <a:rPr lang="en-US" dirty="0" err="1"/>
              <a:t>CargoHold</a:t>
            </a:r>
            <a:r>
              <a:rPr lang="en-US" dirty="0"/>
              <a:t> </a:t>
            </a:r>
            <a:r>
              <a:rPr lang="bg-BG" dirty="0"/>
              <a:t>– Максимален товар в килограми.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A102-5B85-4FB1-8E32-ECB21019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6AFD-5710-4EF6-B14A-D4F3F224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bg-BG" dirty="0"/>
              <a:t>Служител обслужва клиент.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DFB7-8752-418E-85DB-D8F632C1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8BE5-E644-4E86-852D-A807D7FA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Клиент наема автомобил.</a:t>
            </a:r>
          </a:p>
          <a:p>
            <a:r>
              <a:rPr lang="en-US" dirty="0"/>
              <a:t>Duration</a:t>
            </a:r>
            <a:r>
              <a:rPr lang="bg-BG" dirty="0"/>
              <a:t> – Продължителност на наема.</a:t>
            </a:r>
          </a:p>
          <a:p>
            <a:r>
              <a:rPr lang="en-US" dirty="0"/>
              <a:t>Deposit</a:t>
            </a:r>
            <a:r>
              <a:rPr lang="bg-BG" dirty="0"/>
              <a:t> – Начална вноска.</a:t>
            </a:r>
            <a:endParaRPr lang="en-US" dirty="0"/>
          </a:p>
          <a:p>
            <a:r>
              <a:rPr lang="en-US" dirty="0"/>
              <a:t>StartDate </a:t>
            </a:r>
            <a:r>
              <a:rPr lang="bg-BG" dirty="0"/>
              <a:t>– Запазване на кола.</a:t>
            </a:r>
          </a:p>
          <a:p>
            <a:r>
              <a:rPr lang="en-US" dirty="0" err="1"/>
              <a:t>EndDate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Връщане на кола.</a:t>
            </a:r>
          </a:p>
          <a:p>
            <a:r>
              <a:rPr lang="en-US" dirty="0"/>
              <a:t>Rate</a:t>
            </a:r>
            <a:r>
              <a:rPr lang="bg-BG" dirty="0"/>
              <a:t> – Дневна такса (във валутата на съответната държава).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5F9D-A68A-4305-B1E9-A508B7E4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3ADF-EE70-4C4D-A48F-F3C958AC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bg-BG" dirty="0"/>
              <a:t>Клиент е регистриан в клон.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551-8EDD-4E59-A38A-117177A7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WorksIn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E216-ED77-4747-A639-F88EED4D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105"/>
            <a:ext cx="10515600" cy="4351338"/>
          </a:xfrm>
        </p:spPr>
        <p:txBody>
          <a:bodyPr/>
          <a:lstStyle/>
          <a:p>
            <a:r>
              <a:rPr lang="bg-BG" dirty="0"/>
              <a:t>Служител работи в клон.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3EB4-08C1-4CD5-8C01-BC8D977F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6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Registered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D9F1-E465-4971-8A87-525885E9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860"/>
            <a:ext cx="10515600" cy="4351338"/>
          </a:xfrm>
        </p:spPr>
        <p:txBody>
          <a:bodyPr/>
          <a:lstStyle/>
          <a:p>
            <a:r>
              <a:rPr lang="bg-BG" dirty="0"/>
              <a:t>Кола е регистрирана в клон.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CABB-7ED0-45E4-9617-7C684A57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3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Б</a:t>
            </a:r>
            <a:r>
              <a:rPr lang="bg-BG" b="1" dirty="0">
                <a:solidFill>
                  <a:srgbClr val="FF0000"/>
                </a:solidFill>
              </a:rPr>
              <a:t>Л</a:t>
            </a:r>
            <a:r>
              <a:rPr lang="en-US" b="1" dirty="0">
                <a:solidFill>
                  <a:srgbClr val="FF0000"/>
                </a:solidFill>
              </a:rPr>
              <a:t>А</a:t>
            </a:r>
            <a:r>
              <a:rPr lang="bg-BG" b="1" dirty="0">
                <a:solidFill>
                  <a:srgbClr val="FF0000"/>
                </a:solidFill>
              </a:rPr>
              <a:t>Г</a:t>
            </a:r>
            <a:r>
              <a:rPr lang="en-US" b="1" dirty="0">
                <a:solidFill>
                  <a:srgbClr val="FF0000"/>
                </a:solidFill>
              </a:rPr>
              <a:t>О</a:t>
            </a:r>
            <a:r>
              <a:rPr lang="bg-BG" b="1" dirty="0">
                <a:solidFill>
                  <a:srgbClr val="FF0000"/>
                </a:solidFill>
              </a:rPr>
              <a:t>Д</a:t>
            </a:r>
            <a:r>
              <a:rPr lang="en-US" b="1" dirty="0">
                <a:solidFill>
                  <a:srgbClr val="FF0000"/>
                </a:solidFill>
              </a:rPr>
              <a:t>А</a:t>
            </a:r>
            <a:r>
              <a:rPr lang="bg-BG" b="1" dirty="0">
                <a:solidFill>
                  <a:srgbClr val="FF0000"/>
                </a:solidFill>
              </a:rPr>
              <a:t>Р</a:t>
            </a:r>
            <a:r>
              <a:rPr lang="en-US" b="1" dirty="0">
                <a:solidFill>
                  <a:srgbClr val="FF0000"/>
                </a:solidFill>
              </a:rPr>
              <a:t>И</a:t>
            </a:r>
            <a:r>
              <a:rPr lang="bg-BG" b="1" dirty="0">
                <a:solidFill>
                  <a:srgbClr val="FF0000"/>
                </a:solidFill>
              </a:rPr>
              <a:t>М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bg-BG" b="1" dirty="0">
                <a:solidFill>
                  <a:srgbClr val="FF0000"/>
                </a:solidFill>
              </a:rPr>
              <a:t>З</a:t>
            </a:r>
            <a:r>
              <a:rPr lang="en-US" b="1" dirty="0">
                <a:solidFill>
                  <a:srgbClr val="FF0000"/>
                </a:solidFill>
              </a:rPr>
              <a:t>А </a:t>
            </a:r>
            <a:r>
              <a:rPr lang="bg-BG" b="1" dirty="0">
                <a:solidFill>
                  <a:srgbClr val="FF0000"/>
                </a:solidFill>
              </a:rPr>
              <a:t>В</a:t>
            </a:r>
            <a:r>
              <a:rPr lang="en-US" b="1" dirty="0">
                <a:solidFill>
                  <a:srgbClr val="FF0000"/>
                </a:solidFill>
              </a:rPr>
              <a:t>Н</a:t>
            </a:r>
            <a:r>
              <a:rPr lang="bg-BG" b="1" dirty="0">
                <a:solidFill>
                  <a:srgbClr val="FF0000"/>
                </a:solidFill>
              </a:rPr>
              <a:t>И</a:t>
            </a:r>
            <a:r>
              <a:rPr lang="en-US" b="1" dirty="0">
                <a:solidFill>
                  <a:srgbClr val="FF0000"/>
                </a:solidFill>
              </a:rPr>
              <a:t>М</a:t>
            </a:r>
            <a:r>
              <a:rPr lang="bg-BG" b="1" dirty="0">
                <a:solidFill>
                  <a:srgbClr val="FF0000"/>
                </a:solidFill>
              </a:rPr>
              <a:t>А</a:t>
            </a:r>
            <a:r>
              <a:rPr lang="en-US" b="1" dirty="0">
                <a:solidFill>
                  <a:srgbClr val="FF0000"/>
                </a:solidFill>
              </a:rPr>
              <a:t>Н</a:t>
            </a:r>
            <a:r>
              <a:rPr lang="bg-BG" b="1" dirty="0">
                <a:solidFill>
                  <a:srgbClr val="FF0000"/>
                </a:solidFill>
              </a:rPr>
              <a:t>И</a:t>
            </a:r>
            <a:r>
              <a:rPr lang="en-US" b="1" dirty="0">
                <a:solidFill>
                  <a:srgbClr val="FF0000"/>
                </a:solidFill>
              </a:rPr>
              <a:t>Е</a:t>
            </a:r>
            <a:r>
              <a:rPr lang="bg-BG" b="1" dirty="0">
                <a:solidFill>
                  <a:srgbClr val="FF0000"/>
                </a:solidFill>
              </a:rPr>
              <a:t>Т</a:t>
            </a:r>
            <a:r>
              <a:rPr lang="en-US" b="1" dirty="0">
                <a:solidFill>
                  <a:srgbClr val="FF0000"/>
                </a:solidFill>
              </a:rPr>
              <a:t>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B68D-2EDD-44F4-A822-C4B076E7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П</a:t>
            </a:r>
            <a:r>
              <a:rPr lang="bg-BG" b="1" dirty="0">
                <a:solidFill>
                  <a:srgbClr val="FF0000"/>
                </a:solidFill>
              </a:rPr>
              <a:t>е</a:t>
            </a:r>
            <a:r>
              <a:rPr lang="en-US" b="1" dirty="0">
                <a:solidFill>
                  <a:srgbClr val="FF0000"/>
                </a:solidFill>
              </a:rPr>
              <a:t>т</a:t>
            </a:r>
            <a:r>
              <a:rPr lang="bg-BG" b="1" dirty="0">
                <a:solidFill>
                  <a:srgbClr val="FF0000"/>
                </a:solidFill>
              </a:rPr>
              <a:t>ъ</a:t>
            </a:r>
            <a:r>
              <a:rPr lang="en-US" b="1" dirty="0">
                <a:solidFill>
                  <a:srgbClr val="FF0000"/>
                </a:solidFill>
              </a:rPr>
              <a:t>р </a:t>
            </a:r>
            <a:r>
              <a:rPr lang="bg-BG" b="1" dirty="0">
                <a:solidFill>
                  <a:srgbClr val="FF0000"/>
                </a:solidFill>
              </a:rPr>
              <a:t>Б</a:t>
            </a:r>
            <a:r>
              <a:rPr lang="en-US" b="1" dirty="0">
                <a:solidFill>
                  <a:srgbClr val="FF0000"/>
                </a:solidFill>
              </a:rPr>
              <a:t>а</a:t>
            </a:r>
            <a:r>
              <a:rPr lang="bg-BG" b="1" dirty="0">
                <a:solidFill>
                  <a:srgbClr val="FF0000"/>
                </a:solidFill>
              </a:rPr>
              <a:t>д</a:t>
            </a:r>
            <a:r>
              <a:rPr lang="en-US" b="1" dirty="0">
                <a:solidFill>
                  <a:srgbClr val="FF0000"/>
                </a:solidFill>
              </a:rPr>
              <a:t>ж</a:t>
            </a:r>
            <a:r>
              <a:rPr lang="bg-BG" b="1" dirty="0">
                <a:solidFill>
                  <a:srgbClr val="FF0000"/>
                </a:solidFill>
              </a:rPr>
              <a:t>а</a:t>
            </a:r>
            <a:r>
              <a:rPr lang="en-US" b="1" dirty="0">
                <a:solidFill>
                  <a:srgbClr val="FF0000"/>
                </a:solidFill>
              </a:rPr>
              <a:t>к</a:t>
            </a:r>
            <a:r>
              <a:rPr lang="bg-BG" b="1" dirty="0">
                <a:solidFill>
                  <a:srgbClr val="FF0000"/>
                </a:solidFill>
              </a:rPr>
              <a:t>о</a:t>
            </a:r>
            <a:r>
              <a:rPr lang="en-US" b="1" dirty="0">
                <a:solidFill>
                  <a:srgbClr val="FF0000"/>
                </a:solidFill>
              </a:rPr>
              <a:t>в, 45146</a:t>
            </a: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Нико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Мешков</a:t>
            </a:r>
            <a:r>
              <a:rPr lang="en-US" b="1" dirty="0">
                <a:solidFill>
                  <a:srgbClr val="FF0000"/>
                </a:solidFill>
              </a:rPr>
              <a:t>, 45370</a:t>
            </a:r>
          </a:p>
        </p:txBody>
      </p:sp>
    </p:spTree>
    <p:extLst>
      <p:ext uri="{BB962C8B-B14F-4D97-AF65-F5344CB8AC3E}">
        <p14:creationId xmlns:p14="http://schemas.microsoft.com/office/powerpoint/2010/main" val="42858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5804-F9D0-486B-8E87-5121ACA4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FAD9-DE0F-4393-B860-13E7BC78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003"/>
            <a:ext cx="10515600" cy="283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	Система за сигурно, стабилно, рентабилно и издържливо управление на бизнес за наем на автомобили, както и всички нужни метаданни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D55A89-F4B2-4DCD-9DAF-FFF318A9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666"/>
            <a:ext cx="12192000" cy="589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533A2-7951-4649-BF54-AFE88AC969A1}"/>
              </a:ext>
            </a:extLst>
          </p:cNvPr>
          <p:cNvSpPr txBox="1"/>
          <p:nvPr/>
        </p:nvSpPr>
        <p:spPr>
          <a:xfrm>
            <a:off x="1686757" y="195309"/>
            <a:ext cx="850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E/R </a:t>
            </a:r>
            <a:r>
              <a:rPr lang="bg-BG" sz="4000" dirty="0"/>
              <a:t>Модел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05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C9EA-E812-45DE-9F00-320FEC2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13885"/>
            <a:ext cx="11353800" cy="6230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Всичко</a:t>
            </a:r>
            <a:r>
              <a:rPr lang="en-US" dirty="0"/>
              <a:t> с </a:t>
            </a:r>
            <a:r>
              <a:rPr lang="en-US" dirty="0" err="1"/>
              <a:t>подчертавка</a:t>
            </a:r>
            <a:r>
              <a:rPr lang="en-US" dirty="0"/>
              <a:t> е </a:t>
            </a:r>
            <a:r>
              <a:rPr lang="en-US" dirty="0" err="1"/>
              <a:t>ключ</a:t>
            </a:r>
            <a:r>
              <a:rPr lang="en-US" dirty="0"/>
              <a:t>.</a:t>
            </a:r>
            <a:r>
              <a:rPr lang="bg-BG" dirty="0"/>
              <a:t> Добавени са букви за разлика в съвпадащи имена.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Staff : </a:t>
            </a:r>
            <a:r>
              <a:rPr lang="en-US" u="sng" dirty="0" err="1"/>
              <a:t>sID</a:t>
            </a:r>
            <a:r>
              <a:rPr lang="en-US" dirty="0"/>
              <a:t>, Salary, </a:t>
            </a:r>
            <a:r>
              <a:rPr lang="en-US" dirty="0" err="1"/>
              <a:t>sName</a:t>
            </a:r>
            <a:r>
              <a:rPr lang="en-US" dirty="0"/>
              <a:t>, DOB, Gender</a:t>
            </a:r>
          </a:p>
          <a:p>
            <a:r>
              <a:rPr lang="en-US" dirty="0"/>
              <a:t>Branches : </a:t>
            </a:r>
            <a:r>
              <a:rPr lang="en-US" u="sng" dirty="0" err="1"/>
              <a:t>bBIC</a:t>
            </a:r>
            <a:r>
              <a:rPr lang="en-US" dirty="0"/>
              <a:t>, City, Country, Address, Phone</a:t>
            </a:r>
          </a:p>
          <a:p>
            <a:r>
              <a:rPr lang="en-US" dirty="0"/>
              <a:t>Customers : </a:t>
            </a:r>
            <a:r>
              <a:rPr lang="en-US" u="sng" dirty="0" err="1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endParaRPr lang="en-US" dirty="0"/>
          </a:p>
          <a:p>
            <a:r>
              <a:rPr lang="en-US" dirty="0"/>
              <a:t>Cars : </a:t>
            </a:r>
            <a:r>
              <a:rPr lang="en-US" u="sng" dirty="0" err="1"/>
              <a:t>cVIN</a:t>
            </a:r>
            <a:r>
              <a:rPr lang="en-US" dirty="0"/>
              <a:t>, Make, Model, </a:t>
            </a:r>
            <a:r>
              <a:rPr lang="en-US" u="sng" dirty="0" err="1"/>
              <a:t>RegNumber</a:t>
            </a:r>
            <a:r>
              <a:rPr lang="en-US" dirty="0"/>
              <a:t>, </a:t>
            </a:r>
            <a:r>
              <a:rPr lang="en-US" dirty="0" err="1"/>
              <a:t>YearManuf</a:t>
            </a:r>
            <a:r>
              <a:rPr lang="en-US" dirty="0"/>
              <a:t>, BHP, Color</a:t>
            </a:r>
          </a:p>
          <a:p>
            <a:r>
              <a:rPr lang="en-US" dirty="0" err="1"/>
              <a:t>CatA</a:t>
            </a:r>
            <a:r>
              <a:rPr lang="en-US" dirty="0"/>
              <a:t> : </a:t>
            </a:r>
            <a:r>
              <a:rPr lang="en-US" u="sng" dirty="0" err="1"/>
              <a:t>cVIN</a:t>
            </a:r>
            <a:r>
              <a:rPr lang="en-US" dirty="0"/>
              <a:t>, Compression, </a:t>
            </a:r>
            <a:r>
              <a:rPr lang="en-US" u="sng" dirty="0" err="1"/>
              <a:t>RegNumber</a:t>
            </a:r>
            <a:endParaRPr lang="en-US" dirty="0"/>
          </a:p>
          <a:p>
            <a:r>
              <a:rPr lang="en-US" dirty="0" err="1"/>
              <a:t>CatB</a:t>
            </a:r>
            <a:r>
              <a:rPr lang="en-US" dirty="0"/>
              <a:t> : </a:t>
            </a:r>
            <a:r>
              <a:rPr lang="en-US" u="sng" dirty="0" err="1"/>
              <a:t>cVIN</a:t>
            </a:r>
            <a:r>
              <a:rPr lang="en-US" dirty="0"/>
              <a:t>, </a:t>
            </a:r>
            <a:r>
              <a:rPr lang="en-US" dirty="0" err="1"/>
              <a:t>SeatCount</a:t>
            </a:r>
            <a:r>
              <a:rPr lang="en-US" dirty="0"/>
              <a:t>, </a:t>
            </a:r>
            <a:r>
              <a:rPr lang="en-US" u="sng" dirty="0" err="1"/>
              <a:t>RegNumber</a:t>
            </a:r>
            <a:endParaRPr lang="en-US" dirty="0"/>
          </a:p>
          <a:p>
            <a:r>
              <a:rPr lang="en-US" dirty="0" err="1"/>
              <a:t>CatC</a:t>
            </a:r>
            <a:r>
              <a:rPr lang="en-US" dirty="0"/>
              <a:t> : </a:t>
            </a:r>
            <a:r>
              <a:rPr lang="en-US" u="sng" dirty="0" err="1"/>
              <a:t>cVIN</a:t>
            </a:r>
            <a:r>
              <a:rPr lang="en-US" dirty="0"/>
              <a:t>, </a:t>
            </a:r>
            <a:r>
              <a:rPr lang="en-US" dirty="0" err="1"/>
              <a:t>CargoHold</a:t>
            </a:r>
            <a:r>
              <a:rPr lang="en-US" dirty="0"/>
              <a:t>, </a:t>
            </a:r>
            <a:r>
              <a:rPr lang="en-US" u="sng" dirty="0" err="1"/>
              <a:t>RegNumber</a:t>
            </a:r>
            <a:endParaRPr lang="en-US" dirty="0"/>
          </a:p>
          <a:p>
            <a:r>
              <a:rPr lang="en-US" dirty="0"/>
              <a:t>Services : 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u="sng" dirty="0" err="1"/>
              <a:t>cID</a:t>
            </a:r>
            <a:endParaRPr lang="en-US" dirty="0"/>
          </a:p>
          <a:p>
            <a:r>
              <a:rPr lang="en-US" dirty="0"/>
              <a:t>Rents : </a:t>
            </a:r>
            <a:r>
              <a:rPr lang="en-US" u="sng" dirty="0" err="1"/>
              <a:t>cID</a:t>
            </a:r>
            <a:r>
              <a:rPr lang="en-US" dirty="0"/>
              <a:t>, </a:t>
            </a:r>
            <a:r>
              <a:rPr lang="en-US" u="sng" dirty="0" err="1"/>
              <a:t>cVIN</a:t>
            </a:r>
            <a:r>
              <a:rPr lang="en-US" dirty="0"/>
              <a:t>, </a:t>
            </a:r>
            <a:r>
              <a:rPr lang="en-US" u="sng" dirty="0" err="1"/>
              <a:t>RegNumber</a:t>
            </a:r>
            <a:r>
              <a:rPr lang="en-US" dirty="0"/>
              <a:t>, Duration, Deposit,</a:t>
            </a:r>
          </a:p>
          <a:p>
            <a:r>
              <a:rPr lang="en-US" dirty="0"/>
              <a:t>	StartDate, </a:t>
            </a:r>
            <a:r>
              <a:rPr lang="en-US" dirty="0" err="1"/>
              <a:t>EndDate</a:t>
            </a:r>
            <a:r>
              <a:rPr lang="en-US" dirty="0"/>
              <a:t>, Rate</a:t>
            </a:r>
          </a:p>
          <a:p>
            <a:r>
              <a:rPr lang="en-US" dirty="0"/>
              <a:t>Signed : </a:t>
            </a:r>
            <a:r>
              <a:rPr lang="en-US" u="sng" dirty="0" err="1"/>
              <a:t>bBIC</a:t>
            </a:r>
            <a:r>
              <a:rPr lang="en-US" dirty="0"/>
              <a:t>, </a:t>
            </a:r>
            <a:r>
              <a:rPr lang="en-US" u="sng" dirty="0" err="1"/>
              <a:t>cID</a:t>
            </a:r>
            <a:endParaRPr lang="en-US" dirty="0"/>
          </a:p>
          <a:p>
            <a:r>
              <a:rPr lang="en-US" dirty="0" err="1"/>
              <a:t>WorksIn</a:t>
            </a:r>
            <a:r>
              <a:rPr lang="en-US" dirty="0"/>
              <a:t> : 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u="sng" dirty="0" err="1"/>
              <a:t>bBIC</a:t>
            </a:r>
            <a:endParaRPr lang="en-US" dirty="0"/>
          </a:p>
          <a:p>
            <a:r>
              <a:rPr lang="en-US" dirty="0"/>
              <a:t>Registered : </a:t>
            </a:r>
            <a:r>
              <a:rPr lang="en-US" u="sng" dirty="0" err="1"/>
              <a:t>bBIC</a:t>
            </a:r>
            <a:r>
              <a:rPr lang="en-US" dirty="0"/>
              <a:t>, </a:t>
            </a:r>
            <a:r>
              <a:rPr lang="en-US" u="sng" dirty="0" err="1"/>
              <a:t>cID</a:t>
            </a:r>
            <a:r>
              <a:rPr lang="en-US" dirty="0"/>
              <a:t>, </a:t>
            </a:r>
            <a:r>
              <a:rPr lang="en-US" u="sng" dirty="0" err="1"/>
              <a:t>cVIN</a:t>
            </a:r>
            <a:r>
              <a:rPr lang="en-US" dirty="0"/>
              <a:t>, </a:t>
            </a:r>
            <a:r>
              <a:rPr lang="en-US" u="sng" dirty="0" err="1"/>
              <a:t>RegNumber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298E-3CCE-4698-B20E-4A69D87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S</a:t>
            </a:r>
            <a:r>
              <a:rPr lang="en-US" dirty="0"/>
              <a:t>t</a:t>
            </a:r>
            <a:r>
              <a:rPr lang="bg-BG" dirty="0"/>
              <a:t>a</a:t>
            </a:r>
            <a:r>
              <a:rPr lang="en-US" dirty="0"/>
              <a:t>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49E9-5B01-4A37-A54F-BCF79B94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sID</a:t>
            </a:r>
            <a:r>
              <a:rPr lang="en-US" dirty="0"/>
              <a:t> – </a:t>
            </a:r>
            <a:r>
              <a:rPr lang="en-US" dirty="0" err="1"/>
              <a:t>Уникален</a:t>
            </a:r>
            <a:r>
              <a:rPr lang="en-US" dirty="0"/>
              <a:t> </a:t>
            </a:r>
            <a:r>
              <a:rPr lang="en-US" dirty="0" err="1"/>
              <a:t>идентификационен</a:t>
            </a:r>
            <a:r>
              <a:rPr lang="en-US" dirty="0"/>
              <a:t> </a:t>
            </a:r>
            <a:r>
              <a:rPr lang="bg-BG" dirty="0"/>
              <a:t>н</a:t>
            </a:r>
            <a:r>
              <a:rPr lang="en-US" dirty="0"/>
              <a:t>о</a:t>
            </a:r>
            <a:r>
              <a:rPr lang="bg-BG" dirty="0"/>
              <a:t>м</a:t>
            </a:r>
            <a:r>
              <a:rPr lang="en-US" dirty="0"/>
              <a:t>е</a:t>
            </a:r>
            <a:r>
              <a:rPr lang="bg-BG" dirty="0"/>
              <a:t>р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/>
              <a:t>Salary – </a:t>
            </a:r>
            <a:r>
              <a:rPr lang="bg-BG" dirty="0"/>
              <a:t>З</a:t>
            </a:r>
            <a:r>
              <a:rPr lang="en-US" dirty="0"/>
              <a:t>а</a:t>
            </a:r>
            <a:r>
              <a:rPr lang="bg-BG" dirty="0"/>
              <a:t>п</a:t>
            </a:r>
            <a:r>
              <a:rPr lang="en-US" dirty="0"/>
              <a:t>л</a:t>
            </a:r>
            <a:r>
              <a:rPr lang="bg-BG" dirty="0"/>
              <a:t>а</a:t>
            </a:r>
            <a:r>
              <a:rPr lang="en-US" dirty="0"/>
              <a:t>т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ц</a:t>
            </a:r>
            <a:r>
              <a:rPr lang="en-US" dirty="0"/>
              <a:t>я</a:t>
            </a:r>
            <a:r>
              <a:rPr lang="bg-BG" dirty="0"/>
              <a:t>л</a:t>
            </a:r>
            <a:r>
              <a:rPr lang="en-US" dirty="0"/>
              <a:t>о </a:t>
            </a:r>
            <a:r>
              <a:rPr lang="bg-BG" dirty="0"/>
              <a:t>ч</a:t>
            </a:r>
            <a:r>
              <a:rPr lang="en-US" dirty="0"/>
              <a:t>и</a:t>
            </a:r>
            <a:r>
              <a:rPr lang="bg-BG" dirty="0"/>
              <a:t>с</a:t>
            </a:r>
            <a:r>
              <a:rPr lang="en-US" dirty="0"/>
              <a:t>л</a:t>
            </a:r>
            <a:r>
              <a:rPr lang="bg-BG" dirty="0"/>
              <a:t>о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 err="1"/>
              <a:t>sName</a:t>
            </a:r>
            <a:r>
              <a:rPr lang="en-US" dirty="0"/>
              <a:t> - </a:t>
            </a:r>
            <a:r>
              <a:rPr lang="bg-BG" dirty="0"/>
              <a:t>В</a:t>
            </a:r>
            <a:r>
              <a:rPr lang="en-US" dirty="0"/>
              <a:t>с</a:t>
            </a:r>
            <a:r>
              <a:rPr lang="bg-BG" dirty="0"/>
              <a:t>и</a:t>
            </a:r>
            <a:r>
              <a:rPr lang="en-US" dirty="0"/>
              <a:t>ч</a:t>
            </a:r>
            <a:r>
              <a:rPr lang="bg-BG" dirty="0"/>
              <a:t>к</a:t>
            </a:r>
            <a:r>
              <a:rPr lang="en-US" dirty="0"/>
              <a:t>и</a:t>
            </a:r>
            <a:r>
              <a:rPr lang="bg-BG" dirty="0"/>
              <a:t>т</a:t>
            </a:r>
            <a:r>
              <a:rPr lang="en-US" dirty="0"/>
              <a:t>е </a:t>
            </a:r>
            <a:r>
              <a:rPr lang="bg-BG" dirty="0"/>
              <a:t>и</a:t>
            </a:r>
            <a:r>
              <a:rPr lang="en-US" dirty="0"/>
              <a:t>м</a:t>
            </a:r>
            <a:r>
              <a:rPr lang="bg-BG" dirty="0"/>
              <a:t>е</a:t>
            </a:r>
            <a:r>
              <a:rPr lang="en-US" dirty="0"/>
              <a:t>н</a:t>
            </a:r>
            <a:r>
              <a:rPr lang="bg-BG" dirty="0"/>
              <a:t>а</a:t>
            </a:r>
            <a:r>
              <a:rPr lang="en-US" dirty="0"/>
              <a:t>.</a:t>
            </a:r>
            <a:endParaRPr lang="bg-BG" dirty="0"/>
          </a:p>
          <a:p>
            <a:r>
              <a:rPr lang="en-US" dirty="0"/>
              <a:t>DOB – </a:t>
            </a:r>
            <a:r>
              <a:rPr lang="bg-BG" dirty="0"/>
              <a:t>Р</a:t>
            </a:r>
            <a:r>
              <a:rPr lang="en-US" dirty="0"/>
              <a:t>о</a:t>
            </a:r>
            <a:r>
              <a:rPr lang="bg-BG" dirty="0"/>
              <a:t>ж</a:t>
            </a:r>
            <a:r>
              <a:rPr lang="en-US" dirty="0"/>
              <a:t>д</a:t>
            </a:r>
            <a:r>
              <a:rPr lang="bg-BG" dirty="0"/>
              <a:t>е</a:t>
            </a:r>
            <a:r>
              <a:rPr lang="en-US" dirty="0"/>
              <a:t>н</a:t>
            </a:r>
            <a:r>
              <a:rPr lang="bg-BG" dirty="0"/>
              <a:t>н</a:t>
            </a:r>
            <a:r>
              <a:rPr lang="en-US" dirty="0"/>
              <a:t>а </a:t>
            </a:r>
            <a:r>
              <a:rPr lang="bg-BG" dirty="0"/>
              <a:t>д</a:t>
            </a:r>
            <a:r>
              <a:rPr lang="en-US" dirty="0"/>
              <a:t>а</a:t>
            </a:r>
            <a:r>
              <a:rPr lang="bg-BG" dirty="0"/>
              <a:t>т</a:t>
            </a:r>
            <a:r>
              <a:rPr lang="en-US" dirty="0"/>
              <a:t>а.</a:t>
            </a:r>
            <a:endParaRPr lang="bg-BG" dirty="0"/>
          </a:p>
          <a:p>
            <a:r>
              <a:rPr lang="en-US" dirty="0"/>
              <a:t>Gender</a:t>
            </a:r>
            <a:r>
              <a:rPr lang="bg-BG" dirty="0"/>
              <a:t> – Мъж </a:t>
            </a:r>
            <a:r>
              <a:rPr lang="bg-BG" i="1" dirty="0"/>
              <a:t>или</a:t>
            </a:r>
            <a:r>
              <a:rPr lang="bg-BG" dirty="0"/>
              <a:t> жена.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AD22-AEAC-42CF-9343-2DBF3E00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DE47-7527-4336-B934-96E4ED69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bBIC</a:t>
            </a:r>
            <a:r>
              <a:rPr lang="en-US" dirty="0"/>
              <a:t> – </a:t>
            </a:r>
            <a:r>
              <a:rPr lang="bg-BG" dirty="0"/>
              <a:t>У</a:t>
            </a:r>
            <a:r>
              <a:rPr lang="en-US" dirty="0"/>
              <a:t>н</a:t>
            </a:r>
            <a:r>
              <a:rPr lang="bg-BG" dirty="0"/>
              <a:t>и</a:t>
            </a:r>
            <a:r>
              <a:rPr lang="en-US" dirty="0"/>
              <a:t>к</a:t>
            </a:r>
            <a:r>
              <a:rPr lang="bg-BG" dirty="0"/>
              <a:t>а</a:t>
            </a:r>
            <a:r>
              <a:rPr lang="en-US" dirty="0"/>
              <a:t>л</a:t>
            </a:r>
            <a:r>
              <a:rPr lang="bg-BG" dirty="0"/>
              <a:t>е</a:t>
            </a:r>
            <a:r>
              <a:rPr lang="en-US" dirty="0"/>
              <a:t>н </a:t>
            </a:r>
            <a:r>
              <a:rPr lang="bg-BG" dirty="0"/>
              <a:t>н</a:t>
            </a:r>
            <a:r>
              <a:rPr lang="en-US" dirty="0" err="1"/>
              <a:t>омер</a:t>
            </a:r>
            <a:r>
              <a:rPr lang="en-US" dirty="0"/>
              <a:t> </a:t>
            </a:r>
            <a:r>
              <a:rPr lang="bg-BG" dirty="0"/>
              <a:t>н</a:t>
            </a:r>
            <a:r>
              <a:rPr lang="en-US" dirty="0"/>
              <a:t>а </a:t>
            </a:r>
            <a:r>
              <a:rPr lang="bg-BG" dirty="0"/>
              <a:t>ю</a:t>
            </a:r>
            <a:r>
              <a:rPr lang="en-US" dirty="0"/>
              <a:t>р</a:t>
            </a:r>
            <a:r>
              <a:rPr lang="bg-BG" dirty="0"/>
              <a:t>и</a:t>
            </a:r>
            <a:r>
              <a:rPr lang="en-US" dirty="0"/>
              <a:t>д</a:t>
            </a:r>
            <a:r>
              <a:rPr lang="bg-BG" dirty="0"/>
              <a:t>и</a:t>
            </a:r>
            <a:r>
              <a:rPr lang="en-US" dirty="0"/>
              <a:t>ч</a:t>
            </a:r>
            <a:r>
              <a:rPr lang="bg-BG" dirty="0"/>
              <a:t>е</a:t>
            </a:r>
            <a:r>
              <a:rPr lang="en-US" dirty="0"/>
              <a:t>с</a:t>
            </a:r>
            <a:r>
              <a:rPr lang="bg-BG" dirty="0"/>
              <a:t>к</a:t>
            </a:r>
            <a:r>
              <a:rPr lang="en-US" dirty="0"/>
              <a:t>о </a:t>
            </a:r>
            <a:r>
              <a:rPr lang="en-US" dirty="0" err="1"/>
              <a:t>лице</a:t>
            </a:r>
            <a:r>
              <a:rPr lang="en-US" dirty="0"/>
              <a:t> (</a:t>
            </a:r>
            <a:r>
              <a:rPr lang="en-US" dirty="0" err="1"/>
              <a:t>бизнес</a:t>
            </a:r>
            <a:r>
              <a:rPr lang="en-US" dirty="0"/>
              <a:t> </a:t>
            </a:r>
            <a:r>
              <a:rPr lang="en-US" dirty="0" err="1"/>
              <a:t>клон</a:t>
            </a:r>
            <a:r>
              <a:rPr lang="en-US" dirty="0"/>
              <a:t>).</a:t>
            </a:r>
          </a:p>
          <a:p>
            <a:r>
              <a:rPr lang="en-US" dirty="0"/>
              <a:t>City – </a:t>
            </a:r>
            <a:r>
              <a:rPr lang="en-US" dirty="0" err="1"/>
              <a:t>Име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град</a:t>
            </a:r>
            <a:r>
              <a:rPr lang="en-US" dirty="0"/>
              <a:t>.</a:t>
            </a:r>
          </a:p>
          <a:p>
            <a:r>
              <a:rPr lang="en-US" dirty="0"/>
              <a:t>Country – </a:t>
            </a:r>
            <a:r>
              <a:rPr lang="bg-BG" dirty="0"/>
              <a:t>И</a:t>
            </a:r>
            <a:r>
              <a:rPr lang="en-US" dirty="0"/>
              <a:t>м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н</a:t>
            </a:r>
            <a:r>
              <a:rPr lang="en-US" dirty="0"/>
              <a:t>а </a:t>
            </a:r>
            <a:r>
              <a:rPr lang="bg-BG" dirty="0"/>
              <a:t>д</a:t>
            </a:r>
            <a:r>
              <a:rPr lang="en-US" dirty="0"/>
              <a:t>ъ</a:t>
            </a:r>
            <a:r>
              <a:rPr lang="bg-BG" dirty="0"/>
              <a:t>р</a:t>
            </a:r>
            <a:r>
              <a:rPr lang="en-US" dirty="0"/>
              <a:t>ж</a:t>
            </a:r>
            <a:r>
              <a:rPr lang="bg-BG" dirty="0"/>
              <a:t>а</a:t>
            </a:r>
            <a:r>
              <a:rPr lang="en-US" dirty="0"/>
              <a:t>в</a:t>
            </a:r>
            <a:r>
              <a:rPr lang="bg-BG" dirty="0"/>
              <a:t>а</a:t>
            </a:r>
            <a:r>
              <a:rPr lang="en-US" dirty="0"/>
              <a:t>.</a:t>
            </a:r>
          </a:p>
          <a:p>
            <a:r>
              <a:rPr lang="en-US" dirty="0"/>
              <a:t>Address – </a:t>
            </a:r>
            <a:r>
              <a:rPr lang="bg-BG" dirty="0"/>
              <a:t>Ц</a:t>
            </a:r>
            <a:r>
              <a:rPr lang="en-US" dirty="0"/>
              <a:t>я</a:t>
            </a:r>
            <a:r>
              <a:rPr lang="bg-BG" dirty="0"/>
              <a:t>л</a:t>
            </a:r>
            <a:r>
              <a:rPr lang="en-US" dirty="0"/>
              <a:t> </a:t>
            </a:r>
            <a:r>
              <a:rPr lang="bg-BG" dirty="0"/>
              <a:t>а</a:t>
            </a:r>
            <a:r>
              <a:rPr lang="en-US" dirty="0"/>
              <a:t>д</a:t>
            </a:r>
            <a:r>
              <a:rPr lang="bg-BG" dirty="0"/>
              <a:t>р</a:t>
            </a:r>
            <a:r>
              <a:rPr lang="en-US" dirty="0"/>
              <a:t>е</a:t>
            </a:r>
            <a:r>
              <a:rPr lang="bg-BG" dirty="0"/>
              <a:t>с</a:t>
            </a:r>
            <a:r>
              <a:rPr lang="en-US" dirty="0"/>
              <a:t>.</a:t>
            </a:r>
          </a:p>
          <a:p>
            <a:r>
              <a:rPr lang="en-US" dirty="0"/>
              <a:t>Phone – </a:t>
            </a:r>
            <a:r>
              <a:rPr lang="bg-BG" dirty="0"/>
              <a:t>Н</a:t>
            </a:r>
            <a:r>
              <a:rPr lang="en-US" dirty="0"/>
              <a:t>о</a:t>
            </a:r>
            <a:r>
              <a:rPr lang="bg-BG" dirty="0"/>
              <a:t>м</a:t>
            </a:r>
            <a:r>
              <a:rPr lang="en-US" dirty="0"/>
              <a:t>е</a:t>
            </a:r>
            <a:r>
              <a:rPr lang="bg-BG" dirty="0"/>
              <a:t>р</a:t>
            </a:r>
            <a:r>
              <a:rPr lang="en-US" dirty="0"/>
              <a:t> (</a:t>
            </a:r>
            <a:r>
              <a:rPr lang="bg-BG" dirty="0"/>
              <a:t>в</a:t>
            </a:r>
            <a:r>
              <a:rPr lang="en-US" dirty="0"/>
              <a:t>а</a:t>
            </a:r>
            <a:r>
              <a:rPr lang="bg-BG" dirty="0"/>
              <a:t>р</a:t>
            </a:r>
            <a:r>
              <a:rPr lang="en-US" dirty="0"/>
              <a:t>и</a:t>
            </a:r>
            <a:r>
              <a:rPr lang="bg-BG" dirty="0"/>
              <a:t>р</a:t>
            </a:r>
            <a:r>
              <a:rPr lang="en-US" dirty="0"/>
              <a:t>а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р</a:t>
            </a:r>
            <a:r>
              <a:rPr lang="en-US" dirty="0"/>
              <a:t>а</a:t>
            </a:r>
            <a:r>
              <a:rPr lang="bg-BG" dirty="0"/>
              <a:t>з</a:t>
            </a:r>
            <a:r>
              <a:rPr lang="en-US" dirty="0"/>
              <a:t>л</a:t>
            </a:r>
            <a:r>
              <a:rPr lang="bg-BG" dirty="0"/>
              <a:t>и</a:t>
            </a:r>
            <a:r>
              <a:rPr lang="en-US" dirty="0"/>
              <a:t>ч</a:t>
            </a:r>
            <a:r>
              <a:rPr lang="bg-BG" dirty="0"/>
              <a:t>н</a:t>
            </a:r>
            <a:r>
              <a:rPr lang="en-US" dirty="0"/>
              <a:t>и</a:t>
            </a:r>
            <a:r>
              <a:rPr lang="bg-BG" dirty="0"/>
              <a:t>т</a:t>
            </a:r>
            <a:r>
              <a:rPr lang="en-US" dirty="0"/>
              <a:t>е </a:t>
            </a:r>
            <a:r>
              <a:rPr lang="bg-BG" dirty="0"/>
              <a:t>д</a:t>
            </a:r>
            <a:r>
              <a:rPr lang="en-US" dirty="0"/>
              <a:t>ъ</a:t>
            </a:r>
            <a:r>
              <a:rPr lang="bg-BG" dirty="0"/>
              <a:t>р</a:t>
            </a:r>
            <a:r>
              <a:rPr lang="en-US" dirty="0"/>
              <a:t>ж</a:t>
            </a:r>
            <a:r>
              <a:rPr lang="bg-BG" dirty="0"/>
              <a:t>а</a:t>
            </a:r>
            <a:r>
              <a:rPr lang="en-US" dirty="0"/>
              <a:t>в</a:t>
            </a:r>
            <a:r>
              <a:rPr lang="bg-BG" dirty="0"/>
              <a:t>и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DFC7-59C5-43E7-B187-D4532C83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</a:t>
            </a:r>
            <a:r>
              <a:rPr lang="bg-BG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BE9-F67C-43D6-BD07-2DA24C4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29"/>
            <a:ext cx="10515600" cy="4351338"/>
          </a:xfrm>
        </p:spPr>
        <p:txBody>
          <a:bodyPr/>
          <a:lstStyle/>
          <a:p>
            <a:r>
              <a:rPr lang="en-US" u="sng" dirty="0" err="1"/>
              <a:t>cID</a:t>
            </a:r>
            <a:r>
              <a:rPr lang="bg-BG" dirty="0"/>
              <a:t> – Уникален идентификатор за клиент.</a:t>
            </a:r>
          </a:p>
          <a:p>
            <a:r>
              <a:rPr lang="en-US" dirty="0" err="1"/>
              <a:t>cName</a:t>
            </a:r>
            <a:r>
              <a:rPr lang="bg-BG" dirty="0"/>
              <a:t> – Пълно име на клиент.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2A6-9403-4A4D-8F68-C14AB8F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645F-14C7-48DA-B7FE-3F602809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cVIN</a:t>
            </a:r>
            <a:r>
              <a:rPr lang="en-US" dirty="0"/>
              <a:t> </a:t>
            </a:r>
            <a:r>
              <a:rPr lang="bg-BG" dirty="0"/>
              <a:t>– Уникален номер на автомобил.</a:t>
            </a:r>
          </a:p>
          <a:p>
            <a:r>
              <a:rPr lang="en-US" dirty="0"/>
              <a:t>Make</a:t>
            </a:r>
            <a:r>
              <a:rPr lang="bg-BG" dirty="0"/>
              <a:t> – Име на марка.</a:t>
            </a:r>
          </a:p>
          <a:p>
            <a:r>
              <a:rPr lang="en-US" dirty="0"/>
              <a:t>Model </a:t>
            </a:r>
            <a:r>
              <a:rPr lang="bg-BG" dirty="0"/>
              <a:t>– Име на модел.</a:t>
            </a:r>
          </a:p>
          <a:p>
            <a:r>
              <a:rPr lang="en-US" u="sng" dirty="0" err="1"/>
              <a:t>RegNumber</a:t>
            </a:r>
            <a:r>
              <a:rPr lang="en-US" dirty="0"/>
              <a:t> </a:t>
            </a:r>
            <a:r>
              <a:rPr lang="bg-BG" dirty="0"/>
              <a:t>– Регистрационен номер.</a:t>
            </a:r>
          </a:p>
          <a:p>
            <a:r>
              <a:rPr lang="en-US" dirty="0" err="1"/>
              <a:t>YearManuf</a:t>
            </a:r>
            <a:r>
              <a:rPr lang="en-US" dirty="0"/>
              <a:t> </a:t>
            </a:r>
            <a:r>
              <a:rPr lang="bg-BG" dirty="0"/>
              <a:t>– Година на производство.</a:t>
            </a:r>
          </a:p>
          <a:p>
            <a:r>
              <a:rPr lang="en-US" dirty="0"/>
              <a:t>BHP </a:t>
            </a:r>
            <a:r>
              <a:rPr lang="bg-BG" dirty="0"/>
              <a:t>– Мощност на двигателя.</a:t>
            </a:r>
          </a:p>
          <a:p>
            <a:r>
              <a:rPr lang="en-US" dirty="0"/>
              <a:t>Color</a:t>
            </a:r>
            <a:r>
              <a:rPr lang="bg-BG" dirty="0"/>
              <a:t> – Цвят на автомобила.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736E-BF35-49BE-82F4-0065B1CC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ED2A-B1D3-4CAD-A986-2849DC9F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423"/>
            <a:ext cx="10515600" cy="420357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Наследява </a:t>
            </a:r>
            <a:r>
              <a:rPr lang="en-US" dirty="0"/>
              <a:t>Cars:</a:t>
            </a:r>
          </a:p>
          <a:p>
            <a:r>
              <a:rPr lang="en-US" dirty="0"/>
              <a:t>Compression – </a:t>
            </a:r>
            <a:r>
              <a:rPr lang="bg-BG" dirty="0"/>
              <a:t>налягане на въздуха на втори цилиндров такт.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532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Проект “Rent-a-car” </vt:lpstr>
      <vt:lpstr>Въведение</vt:lpstr>
      <vt:lpstr>PowerPoint Presentation</vt:lpstr>
      <vt:lpstr>PowerPoint Presentation</vt:lpstr>
      <vt:lpstr>Staff</vt:lpstr>
      <vt:lpstr>Branches</vt:lpstr>
      <vt:lpstr>Customers</vt:lpstr>
      <vt:lpstr>Cars </vt:lpstr>
      <vt:lpstr>CatA</vt:lpstr>
      <vt:lpstr>CatB </vt:lpstr>
      <vt:lpstr>CatC</vt:lpstr>
      <vt:lpstr>Services</vt:lpstr>
      <vt:lpstr>Rents</vt:lpstr>
      <vt:lpstr>Signed</vt:lpstr>
      <vt:lpstr>WorksIn</vt:lpstr>
      <vt:lpstr>Registered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“Rent-a-car”</dc:title>
  <dc:creator>Niko</dc:creator>
  <cp:lastModifiedBy>Niko</cp:lastModifiedBy>
  <cp:revision>23</cp:revision>
  <dcterms:created xsi:type="dcterms:W3CDTF">2020-05-15T11:14:04Z</dcterms:created>
  <dcterms:modified xsi:type="dcterms:W3CDTF">2020-05-15T13:08:27Z</dcterms:modified>
</cp:coreProperties>
</file>