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985E0-B238-419F-ADA7-BBF98CA35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BE75F6-82D7-4443-BEA0-3DA842EC6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97AE9-574B-44AA-882C-EA15C98FA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6ABAC-178B-4F31-AD2C-7548A489043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4E38E8-3283-4BFA-B92C-67FC73A9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86EC0F-BBED-46CC-9F70-ECFA1C245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AE8E-26DC-4010-9FB9-D870AB085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55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F99C7-5655-47B9-BAA3-3A3BB8DF9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F793CD-850B-4DF6-8B57-03DFDE29E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E9A7A4-2844-4587-824B-484F97820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6ABAC-178B-4F31-AD2C-7548A489043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E9D58D-7F1B-4F81-B03C-57F07DEB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0E44A4-D154-4CC8-A4C3-21209F6E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AE8E-26DC-4010-9FB9-D870AB085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98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2CD37A-DA1C-4422-8F76-5F80FE829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E2546B-38F2-4879-B431-53056CB30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189E8C-25C4-4227-9892-DBB2D5A53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6ABAC-178B-4F31-AD2C-7548A489043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1967E1-4DF6-43DD-9897-638025EA1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A3F466-1387-4FFC-8518-C4BBE9462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AE8E-26DC-4010-9FB9-D870AB085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95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C37AA-72F2-4B1E-9605-889BC8717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53F1E2-5187-4837-9EEA-3DD11FD7F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1375B1-1C8A-4ADB-9B10-BD0F5072A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6ABAC-178B-4F31-AD2C-7548A489043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0077B1-434B-4660-A3FB-94624D4B8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F928A5-945C-4EA7-85DF-EB00F05D7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AE8E-26DC-4010-9FB9-D870AB085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24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8502C-73E9-4A86-A6D6-C17C86C11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3DC95B-334B-416F-87D6-BA38EE6AB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E3C0EC-575D-4B8D-8DD8-FD697CDD3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6ABAC-178B-4F31-AD2C-7548A489043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79D0E3-D00A-4838-87D5-F029F267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A0DA2-6802-4870-BFA5-6F89A4905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AE8E-26DC-4010-9FB9-D870AB085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50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55F9C-114C-4DCF-9D0F-967F4420F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7900EE-412B-4CD8-ABA1-C95AD97B2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879308-47FE-4737-B987-0B5CDF02C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1BA9E6-75A4-48A3-9FB8-BACAEE25C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6ABAC-178B-4F31-AD2C-7548A489043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C5C349-B6B0-4FF8-8198-7556274FB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2AB43E-1D57-4619-ACA7-07C184E16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AE8E-26DC-4010-9FB9-D870AB085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51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5269A-B68F-47AC-BCAB-6DC59FB6E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0E91F1-E29F-4DDA-B239-8AE33F127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10223B-B899-4199-B8C1-51AF7A4B4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616C09-AE8A-4FDD-8309-1D1E19FC1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12C50F-A877-41D7-A55B-F001414DFC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2634CF-773A-46B6-B4E8-7F6290FD9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6ABAC-178B-4F31-AD2C-7548A489043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D24F54-7260-4E55-B5BB-8D128E9B6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D22D0E-D919-4E60-AFCA-BC16F3716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AE8E-26DC-4010-9FB9-D870AB085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0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2CF47-D17E-45E0-B42C-C1B57C80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355B81-B26D-46DD-BC9B-1E8BCD710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6ABAC-178B-4F31-AD2C-7548A489043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2F5E85-5B24-4601-A224-4F6C56B4B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2F314C-2F6C-446E-B510-F5E19F59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AE8E-26DC-4010-9FB9-D870AB085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759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52322A-509E-4FFB-ACFA-8FC22D8C9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6ABAC-178B-4F31-AD2C-7548A489043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BCD40C-3EFA-4A74-8AFE-95595B938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3FF92A-4D22-405A-9720-53397DB3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AE8E-26DC-4010-9FB9-D870AB085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26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6D83D-5AAB-4A15-9DA9-42503CE06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DC4F-1096-4890-BB6F-F58B49A9F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21CD78-1799-4F9E-8149-4BB939649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1B65E4-CF0F-4452-8FB7-6E097FCAE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6ABAC-178B-4F31-AD2C-7548A489043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565765-32CA-4A8A-8596-B59008CD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4E8EC1-4490-4996-A09E-84C635B71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AE8E-26DC-4010-9FB9-D870AB085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738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F0F14-4DAD-4A7E-8626-7F1485AEB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44CA6B-C076-457F-8C5C-DE983051F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749337-83B2-43AF-A51D-2F8B61058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5987E3-0283-491D-A53D-2308BA3DC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6ABAC-178B-4F31-AD2C-7548A489043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1DDD77-F360-4AD8-9599-2032A9389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B19C11-9652-4F64-9ECC-1345153C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AE8E-26DC-4010-9FB9-D870AB085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49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EEF8A4-6750-43F9-A3E6-2DA0D82CB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1CE044-3571-4693-B9B0-BD1F619D3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334FCF-23EA-439B-AE16-137AA42B3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6ABAC-178B-4F31-AD2C-7548A489043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83BCA5-4CF2-405E-83EE-230540B1E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913429-C197-447B-958F-1BB25A997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DAE8E-26DC-4010-9FB9-D870AB085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22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7309553-295B-454A-B141-BB86927AA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39" y="0"/>
            <a:ext cx="10898721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19284AB-078E-4462-97CA-B97C55A67762}"/>
              </a:ext>
            </a:extLst>
          </p:cNvPr>
          <p:cNvSpPr/>
          <p:nvPr/>
        </p:nvSpPr>
        <p:spPr>
          <a:xfrm>
            <a:off x="7946967" y="5004262"/>
            <a:ext cx="3291840" cy="15794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85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9BDBC43-8EDC-4EC0-BB55-51876FBD6C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5" t="8544"/>
          <a:stretch/>
        </p:blipFill>
        <p:spPr>
          <a:xfrm>
            <a:off x="0" y="292963"/>
            <a:ext cx="12149041" cy="627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85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CD28FC1-F7FD-4073-9478-A8DF6D412828}"/>
              </a:ext>
            </a:extLst>
          </p:cNvPr>
          <p:cNvSpPr txBox="1"/>
          <p:nvPr/>
        </p:nvSpPr>
        <p:spPr>
          <a:xfrm>
            <a:off x="931024" y="964276"/>
            <a:ext cx="4222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可以加压</a:t>
            </a:r>
            <a:r>
              <a:rPr lang="en-US" altLang="zh-CN" dirty="0"/>
              <a:t>CPU</a:t>
            </a:r>
            <a:r>
              <a:rPr lang="zh-CN" altLang="en-US" dirty="0"/>
              <a:t>负载到</a:t>
            </a:r>
            <a:r>
              <a:rPr lang="en-US" altLang="zh-CN" dirty="0"/>
              <a:t>70%</a:t>
            </a:r>
            <a:r>
              <a:rPr lang="zh-CN" altLang="en-US" dirty="0"/>
              <a:t>跑中间件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DDS</a:t>
            </a:r>
            <a:r>
              <a:rPr lang="zh-CN" altLang="en-US" dirty="0"/>
              <a:t>没有自己设计</a:t>
            </a:r>
          </a:p>
        </p:txBody>
      </p:sp>
    </p:spTree>
    <p:extLst>
      <p:ext uri="{BB962C8B-B14F-4D97-AF65-F5344CB8AC3E}">
        <p14:creationId xmlns:p14="http://schemas.microsoft.com/office/powerpoint/2010/main" val="1721356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14</Words>
  <Application>Microsoft Office PowerPoint</Application>
  <PresentationFormat>宽屏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陶子扬</dc:creator>
  <cp:lastModifiedBy>陶子扬</cp:lastModifiedBy>
  <cp:revision>11</cp:revision>
  <dcterms:created xsi:type="dcterms:W3CDTF">2022-05-27T05:13:22Z</dcterms:created>
  <dcterms:modified xsi:type="dcterms:W3CDTF">2022-05-30T01:29:49Z</dcterms:modified>
</cp:coreProperties>
</file>