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130" r:id="rId2"/>
    <p:sldId id="1204" r:id="rId3"/>
    <p:sldId id="1207" r:id="rId4"/>
    <p:sldId id="1202" r:id="rId5"/>
    <p:sldId id="1209" r:id="rId6"/>
    <p:sldId id="1208" r:id="rId7"/>
    <p:sldId id="1210" r:id="rId8"/>
    <p:sldId id="1212" r:id="rId9"/>
    <p:sldId id="1211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0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orient="horz" pos="1139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3453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BA7"/>
    <a:srgbClr val="4472C4"/>
    <a:srgbClr val="F292D9"/>
    <a:srgbClr val="E7E6E6"/>
    <a:srgbClr val="EB5FC6"/>
    <a:srgbClr val="0563C1"/>
    <a:srgbClr val="FFAA66"/>
    <a:srgbClr val="9D813B"/>
    <a:srgbClr val="F4B989"/>
    <a:srgbClr val="5C9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84965" autoAdjust="0"/>
  </p:normalViewPr>
  <p:slideViewPr>
    <p:cSldViewPr snapToGrid="0">
      <p:cViewPr varScale="1">
        <p:scale>
          <a:sx n="95" d="100"/>
          <a:sy n="95" d="100"/>
        </p:scale>
        <p:origin x="1224" y="42"/>
      </p:cViewPr>
      <p:guideLst>
        <p:guide orient="horz" pos="3770"/>
        <p:guide pos="438"/>
        <p:guide orient="horz" pos="1139"/>
        <p:guide pos="7151"/>
        <p:guide orient="horz" pos="3453"/>
        <p:guide orient="horz" pos="1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C2F2147-9463-4204-99CB-6F24F96C7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5A52F5-19E9-4BBB-933C-6587D53798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9B3BA-85CE-448D-B238-33B464B1E19D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BC3EC9-38AF-426C-B9B5-7EF0D3BA28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006E1-9A0E-4974-9A8D-AD8891FEAE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7F15D-410F-4485-84DA-8ACE81852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702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01CE5-E5F4-44AF-A09E-09EC7A41ED22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44C7E-BF8C-434A-A02F-26CCE1AE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278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8325C54-4C65-4646-95D7-A56B5ECB95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57" y="-13469"/>
            <a:ext cx="12277058" cy="6875151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FCC462FB-908C-4A1A-BD22-38D6898C86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389" y="4817838"/>
            <a:ext cx="9144000" cy="39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汇报人</a:t>
            </a:r>
            <a:r>
              <a:rPr lang="en-US" altLang="zh-CN" dirty="0"/>
              <a:t>(</a:t>
            </a:r>
            <a:r>
              <a:rPr lang="zh-CN" altLang="en-US" dirty="0"/>
              <a:t>微软雅黑</a:t>
            </a:r>
            <a:r>
              <a:rPr lang="en-US" altLang="zh-CN" dirty="0"/>
              <a:t>16</a:t>
            </a:r>
            <a:r>
              <a:rPr lang="zh-CN" altLang="en-US" dirty="0"/>
              <a:t>号加粗）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53FB92-A60E-4FF2-8EF2-0EE2CB2E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图片 2" descr="控股集团LOGO-01.png">
            <a:extLst>
              <a:ext uri="{FF2B5EF4-FFF2-40B4-BE49-F238E27FC236}">
                <a16:creationId xmlns:a16="http://schemas.microsoft.com/office/drawing/2014/main" id="{8749FC60-FD3D-460E-B57F-CDE023BACD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20"/>
          <a:stretch>
            <a:fillRect/>
          </a:stretch>
        </p:blipFill>
        <p:spPr bwMode="auto">
          <a:xfrm>
            <a:off x="-690562" y="120927"/>
            <a:ext cx="545306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774D830-AB47-433C-B685-5495D3875C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1389" y="5214871"/>
            <a:ext cx="7812000" cy="396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汇报时间</a:t>
            </a:r>
            <a:r>
              <a:rPr lang="en-US" altLang="zh-CN" dirty="0"/>
              <a:t>(</a:t>
            </a:r>
            <a:r>
              <a:rPr lang="zh-CN" altLang="en-US" dirty="0"/>
              <a:t>微软雅黑</a:t>
            </a:r>
            <a:r>
              <a:rPr lang="en-US" altLang="zh-CN" dirty="0"/>
              <a:t>16</a:t>
            </a:r>
            <a:r>
              <a:rPr lang="zh-CN" altLang="en-US" dirty="0"/>
              <a:t>号加粗）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B4A304-9858-44CD-B008-248072E4E0EA}"/>
              </a:ext>
            </a:extLst>
          </p:cNvPr>
          <p:cNvSpPr txBox="1"/>
          <p:nvPr userDrawn="1"/>
        </p:nvSpPr>
        <p:spPr>
          <a:xfrm>
            <a:off x="861389" y="4447474"/>
            <a:ext cx="518456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协同创新中心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/Collaborative Innovation Center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55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36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EC7887-BA0D-4AEF-808C-EEAE4226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9F5B58-26D5-4D7B-8E62-0274F80B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18F950-7097-4F70-BF7B-97FA8A54E323}"/>
              </a:ext>
            </a:extLst>
          </p:cNvPr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rgbClr val="0E539A"/>
          </a:solidFill>
          <a:ln>
            <a:solidFill>
              <a:srgbClr val="0E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D42DB17E-AE5B-423A-9601-0183E36A46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20</a:t>
            </a:r>
            <a:r>
              <a:rPr lang="zh-CN" altLang="en-US" dirty="0"/>
              <a:t>号字体 加粗）</a:t>
            </a:r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3E2B2309-D8B1-4D8F-ADF8-2952136FF1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3660" y="812800"/>
            <a:ext cx="11180340" cy="5543550"/>
          </a:xfrm>
        </p:spPr>
        <p:txBody>
          <a:bodyPr/>
          <a:lstStyle>
            <a:lvl1pPr marL="25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4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9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80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68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106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>
            <a:extLst>
              <a:ext uri="{FF2B5EF4-FFF2-40B4-BE49-F238E27FC236}">
                <a16:creationId xmlns:a16="http://schemas.microsoft.com/office/drawing/2014/main" id="{9CF1C0D9-FDA0-439E-93D1-620B1E91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BA7C5306-E68D-43D0-9634-5F82DC34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50E5CD-6E17-45AC-9BE3-BE8A6FEC0CA3}"/>
              </a:ext>
            </a:extLst>
          </p:cNvPr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rgbClr val="0E539A"/>
          </a:solidFill>
          <a:ln>
            <a:solidFill>
              <a:srgbClr val="0E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9A99F54-8841-4B38-B8C7-F0A6888B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20</a:t>
            </a:r>
            <a:r>
              <a:rPr lang="zh-CN" altLang="en-US" dirty="0"/>
              <a:t>号字体 加粗）</a:t>
            </a:r>
          </a:p>
        </p:txBody>
      </p:sp>
      <p:sp>
        <p:nvSpPr>
          <p:cNvPr id="13" name="内容占位符 17">
            <a:extLst>
              <a:ext uri="{FF2B5EF4-FFF2-40B4-BE49-F238E27FC236}">
                <a16:creationId xmlns:a16="http://schemas.microsoft.com/office/drawing/2014/main" id="{E1CC6792-336F-4296-8D3A-A864CEA639F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3659" y="812799"/>
            <a:ext cx="5508000" cy="5299765"/>
          </a:xfrm>
        </p:spPr>
        <p:txBody>
          <a:bodyPr/>
          <a:lstStyle>
            <a:lvl1pPr marL="25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4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9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80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68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17">
            <a:extLst>
              <a:ext uri="{FF2B5EF4-FFF2-40B4-BE49-F238E27FC236}">
                <a16:creationId xmlns:a16="http://schemas.microsoft.com/office/drawing/2014/main" id="{A9A1C747-345E-4655-833F-BC20DFB6F8B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78827" y="812799"/>
            <a:ext cx="5508000" cy="5299765"/>
          </a:xfrm>
        </p:spPr>
        <p:txBody>
          <a:bodyPr/>
          <a:lstStyle>
            <a:lvl1pPr marL="25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4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9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80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68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8722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BC207-A712-4C45-A99D-EF33558A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F3B5F3-F37B-4E12-AF60-38D636CE8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E8E2C4-181E-4BB4-A311-30269BB0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2A58A0-DCF2-4A82-8E12-873C406D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F35767-1A57-40D9-9C07-FEAD8F59F431}"/>
              </a:ext>
            </a:extLst>
          </p:cNvPr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rgbClr val="0E539A"/>
          </a:solidFill>
          <a:ln>
            <a:solidFill>
              <a:srgbClr val="0E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>
            <a:extLst>
              <a:ext uri="{FF2B5EF4-FFF2-40B4-BE49-F238E27FC236}">
                <a16:creationId xmlns:a16="http://schemas.microsoft.com/office/drawing/2014/main" id="{2784E889-6A2C-4F4C-ACE3-1273A9F49C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20</a:t>
            </a:r>
            <a:r>
              <a:rPr lang="zh-CN" altLang="en-US" dirty="0"/>
              <a:t>号字体 加粗）</a:t>
            </a:r>
          </a:p>
        </p:txBody>
      </p:sp>
    </p:spTree>
    <p:extLst>
      <p:ext uri="{BB962C8B-B14F-4D97-AF65-F5344CB8AC3E}">
        <p14:creationId xmlns:p14="http://schemas.microsoft.com/office/powerpoint/2010/main" val="276585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A350C2-B9CC-44AC-9654-FBC5557AF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BE8594-5D4B-4150-B914-B7A0EC8A6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FB2988-BDFE-449E-85B8-F58122B8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3EB0CB-2CF6-43AD-B879-A376228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453DC-48D9-40FF-B125-DFA2FC6A8493}"/>
              </a:ext>
            </a:extLst>
          </p:cNvPr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rgbClr val="0E539A"/>
          </a:solidFill>
          <a:ln>
            <a:solidFill>
              <a:srgbClr val="0E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>
            <a:extLst>
              <a:ext uri="{FF2B5EF4-FFF2-40B4-BE49-F238E27FC236}">
                <a16:creationId xmlns:a16="http://schemas.microsoft.com/office/drawing/2014/main" id="{5B4CDF48-65BD-4BFA-8317-6DE0C1546B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20</a:t>
            </a:r>
            <a:r>
              <a:rPr lang="zh-CN" altLang="en-US" dirty="0"/>
              <a:t>号字体 加粗）</a:t>
            </a:r>
          </a:p>
        </p:txBody>
      </p:sp>
    </p:spTree>
    <p:extLst>
      <p:ext uri="{BB962C8B-B14F-4D97-AF65-F5344CB8AC3E}">
        <p14:creationId xmlns:p14="http://schemas.microsoft.com/office/powerpoint/2010/main" val="171339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8325C54-4C65-4646-95D7-A56B5ECB95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57" y="-13469"/>
            <a:ext cx="12277058" cy="6875151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53FB92-A60E-4FF2-8EF2-0EE2CB2E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2" descr="控股集团LOGO-01.png">
            <a:extLst>
              <a:ext uri="{FF2B5EF4-FFF2-40B4-BE49-F238E27FC236}">
                <a16:creationId xmlns:a16="http://schemas.microsoft.com/office/drawing/2014/main" id="{43284C6D-D29D-4C80-9F83-5293541029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20"/>
          <a:stretch>
            <a:fillRect/>
          </a:stretch>
        </p:blipFill>
        <p:spPr bwMode="auto">
          <a:xfrm>
            <a:off x="3013078" y="1401766"/>
            <a:ext cx="5451475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603A98AB-1F89-4D3E-B429-5922302538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05200" y="3478214"/>
            <a:ext cx="4510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6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34" charset="-122"/>
              </a:rPr>
              <a:t>THANKS</a:t>
            </a:r>
            <a:endParaRPr lang="zh-CN" altLang="en-US" sz="6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59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目录169SSS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" y="-30480"/>
            <a:ext cx="12245975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5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DA7EF9-03B6-4E62-97CA-1F0999B1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D983F-615C-4FE1-9EB5-6EF9534E2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14AD5-B6A5-4F48-B326-972F1BBA4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0372D-DEBC-49DC-8A21-C7C091377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FEAE00-970A-4BE6-AE93-5442D3B2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0" t="35554" r="20152" b="53334"/>
          <a:stretch/>
        </p:blipFill>
        <p:spPr>
          <a:xfrm>
            <a:off x="482452" y="6400212"/>
            <a:ext cx="1191960" cy="277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B13A32E-AA6B-4CD6-BA72-D3A89DD50E0B}"/>
              </a:ext>
            </a:extLst>
          </p:cNvPr>
          <p:cNvSpPr txBox="1"/>
          <p:nvPr userDrawn="1"/>
        </p:nvSpPr>
        <p:spPr>
          <a:xfrm>
            <a:off x="8445501" y="6400413"/>
            <a:ext cx="3508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协同创新中心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/Collaborative Innovation Center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-45923200" y="-199136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58877200" y="-199136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-47447200" y="241300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58877200" y="247396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5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9" r:id="rId6"/>
    <p:sldLayoutId id="2147483660" r:id="rId7"/>
    <p:sldLayoutId id="2147483662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74" y="856296"/>
            <a:ext cx="5077534" cy="545858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64341" y="746153"/>
            <a:ext cx="8408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不断更新就绪队列*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50207" y="2197946"/>
            <a:ext cx="3537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定时器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触发</a:t>
            </a:r>
          </a:p>
        </p:txBody>
      </p:sp>
      <p:sp>
        <p:nvSpPr>
          <p:cNvPr id="5" name="矩形 4"/>
          <p:cNvSpPr/>
          <p:nvPr/>
        </p:nvSpPr>
        <p:spPr>
          <a:xfrm>
            <a:off x="4250207" y="293526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订阅型就绪队列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50207" y="362322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服务型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就绪队列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50207" y="431117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服务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响应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型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就绪队列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t="2235"/>
          <a:stretch/>
        </p:blipFill>
        <p:spPr>
          <a:xfrm>
            <a:off x="8351182" y="2935264"/>
            <a:ext cx="3621547" cy="32846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964231" y="2273977"/>
            <a:ext cx="2398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就绪队列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按时间排序*</a:t>
            </a:r>
            <a:endParaRPr lang="en-US" altLang="zh-CN" dirty="0" smtClean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77418" y="297756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消息队列（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相关）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3"/>
          </p:cNvCxnSpPr>
          <p:nvPr/>
        </p:nvCxnSpPr>
        <p:spPr>
          <a:xfrm>
            <a:off x="6050700" y="3119930"/>
            <a:ext cx="2300482" cy="45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655627">
            <a:off x="6373795" y="293526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选择一个执行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91452" y="58126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阻塞等待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611437" y="3450020"/>
            <a:ext cx="470637" cy="428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805431" y="3912999"/>
            <a:ext cx="470637" cy="401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121212"/>
                </a:solidFill>
                <a:latin typeface="-apple-system"/>
              </a:rPr>
              <a:t>ROS2</a:t>
            </a:r>
            <a:r>
              <a:rPr lang="zh-CN" altLang="en-US" sz="3200" dirty="0" smtClean="0">
                <a:solidFill>
                  <a:srgbClr val="121212"/>
                </a:solidFill>
                <a:latin typeface="-apple-system"/>
              </a:rPr>
              <a:t>单线程执行器订阅流程</a:t>
            </a:r>
            <a:endParaRPr lang="zh-CN" altLang="en-US" sz="3200" dirty="0"/>
          </a:p>
        </p:txBody>
      </p:sp>
      <p:sp>
        <p:nvSpPr>
          <p:cNvPr id="32" name="矩形 31"/>
          <p:cNvSpPr/>
          <p:nvPr/>
        </p:nvSpPr>
        <p:spPr>
          <a:xfrm>
            <a:off x="5227856" y="751577"/>
            <a:ext cx="2651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（非抢占，需要等待窗口，存在优先级反转可能）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8266550" y="26274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（没有控制）</a:t>
            </a:r>
          </a:p>
        </p:txBody>
      </p:sp>
    </p:spTree>
    <p:extLst>
      <p:ext uri="{BB962C8B-B14F-4D97-AF65-F5344CB8AC3E}">
        <p14:creationId xmlns:p14="http://schemas.microsoft.com/office/powerpoint/2010/main" val="367870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284" y="383403"/>
            <a:ext cx="4445864" cy="459048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56" y="395603"/>
            <a:ext cx="3678230" cy="313387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55804" y="3692388"/>
            <a:ext cx="2520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① 单线程执行器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64613" y="3692388"/>
            <a:ext cx="228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④ 多线程执行器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510232" y="5179545"/>
            <a:ext cx="2767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⑤ 静态单线程执行器</a:t>
            </a:r>
            <a:endParaRPr lang="en-US" altLang="zh-CN" dirty="0" smtClean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（不能动态添加订阅）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102" y="383403"/>
            <a:ext cx="3682156" cy="315827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648833" y="769749"/>
            <a:ext cx="1663567" cy="401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55803" y="4224633"/>
            <a:ext cx="4444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② 带进程优先级</a:t>
            </a:r>
            <a:r>
              <a:rPr lang="en-US" altLang="zh-CN" dirty="0" smtClean="0">
                <a:solidFill>
                  <a:srgbClr val="121212"/>
                </a:solidFill>
                <a:latin typeface="-apple-system"/>
              </a:rPr>
              <a:t>+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绑核的单线程执行器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55804" y="4744678"/>
            <a:ext cx="4092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121212"/>
                </a:solidFill>
                <a:latin typeface="-apple-system"/>
              </a:rPr>
              <a:t>③ 带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进程优先级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+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绑核、</a:t>
            </a:r>
            <a:r>
              <a:rPr lang="en-US" altLang="zh-CN" dirty="0" smtClean="0">
                <a:solidFill>
                  <a:srgbClr val="121212"/>
                </a:solidFill>
                <a:latin typeface="-apple-system"/>
              </a:rPr>
              <a:t>callback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优先级的单线程执行器（</a:t>
            </a:r>
            <a:r>
              <a:rPr lang="en-US" altLang="zh-CN" dirty="0" err="1" smtClean="0">
                <a:solidFill>
                  <a:srgbClr val="121212"/>
                </a:solidFill>
                <a:latin typeface="-apple-system"/>
              </a:rPr>
              <a:t>PiCAS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55803" y="5669049"/>
            <a:ext cx="6511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⑥ 直接跳过</a:t>
            </a:r>
            <a:r>
              <a:rPr lang="en-US" altLang="zh-CN" dirty="0" smtClean="0">
                <a:solidFill>
                  <a:srgbClr val="121212"/>
                </a:solidFill>
                <a:latin typeface="-apple-system"/>
              </a:rPr>
              <a:t>ROS2 Executor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，直接利用事件监听</a:t>
            </a:r>
            <a:r>
              <a:rPr lang="en-US" altLang="zh-CN" dirty="0" smtClean="0">
                <a:solidFill>
                  <a:srgbClr val="121212"/>
                </a:solidFill>
                <a:latin typeface="-apple-system"/>
              </a:rPr>
              <a:t>API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（</a:t>
            </a:r>
            <a:r>
              <a:rPr lang="en-US" altLang="zh-CN" dirty="0" err="1" smtClean="0">
                <a:solidFill>
                  <a:srgbClr val="121212"/>
                </a:solidFill>
                <a:latin typeface="-apple-system"/>
              </a:rPr>
              <a:t>WaitSet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355803" y="6086167"/>
            <a:ext cx="6511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⑦ 其他 </a:t>
            </a:r>
            <a:r>
              <a:rPr lang="en-US" altLang="zh-CN" dirty="0" smtClean="0">
                <a:solidFill>
                  <a:srgbClr val="121212"/>
                </a:solidFill>
                <a:latin typeface="-apple-system"/>
              </a:rPr>
              <a:t>executor 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4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84" y="589437"/>
            <a:ext cx="9161802" cy="30233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65556" y="915298"/>
            <a:ext cx="4163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open sans"/>
              </a:rPr>
              <a:t> </a:t>
            </a: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95672" y="56514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100ms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3708938" y="56514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100ms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5043883" y="553417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120ms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6481236" y="549627"/>
            <a:ext cx="622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60ms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7848916" y="549627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100ms</a:t>
            </a:r>
            <a:endParaRPr lang="zh-CN" altLang="en-US" sz="1400" dirty="0"/>
          </a:p>
        </p:txBody>
      </p:sp>
      <p:sp>
        <p:nvSpPr>
          <p:cNvPr id="70" name="Google Shape;72;p12"/>
          <p:cNvSpPr/>
          <p:nvPr/>
        </p:nvSpPr>
        <p:spPr>
          <a:xfrm>
            <a:off x="2580976" y="3697076"/>
            <a:ext cx="188675" cy="188675"/>
          </a:xfrm>
          <a:prstGeom prst="rect">
            <a:avLst/>
          </a:prstGeom>
          <a:solidFill>
            <a:srgbClr val="FCD9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endParaRPr sz="900"/>
          </a:p>
        </p:txBody>
      </p:sp>
      <p:sp>
        <p:nvSpPr>
          <p:cNvPr id="71" name="Google Shape;73;p12"/>
          <p:cNvSpPr/>
          <p:nvPr/>
        </p:nvSpPr>
        <p:spPr>
          <a:xfrm>
            <a:off x="2580976" y="4206592"/>
            <a:ext cx="188675" cy="188675"/>
          </a:xfrm>
          <a:prstGeom prst="rect">
            <a:avLst/>
          </a:prstGeom>
          <a:solidFill>
            <a:srgbClr val="46998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endParaRPr sz="900"/>
          </a:p>
        </p:txBody>
      </p:sp>
      <p:sp>
        <p:nvSpPr>
          <p:cNvPr id="72" name="Google Shape;75;p12"/>
          <p:cNvSpPr/>
          <p:nvPr/>
        </p:nvSpPr>
        <p:spPr>
          <a:xfrm>
            <a:off x="4865138" y="3697076"/>
            <a:ext cx="188675" cy="188675"/>
          </a:xfrm>
          <a:prstGeom prst="rect">
            <a:avLst/>
          </a:prstGeom>
          <a:solidFill>
            <a:srgbClr val="257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endParaRPr sz="900"/>
          </a:p>
        </p:txBody>
      </p:sp>
      <p:sp>
        <p:nvSpPr>
          <p:cNvPr id="73" name="Google Shape;76;p12"/>
          <p:cNvSpPr/>
          <p:nvPr/>
        </p:nvSpPr>
        <p:spPr>
          <a:xfrm>
            <a:off x="4865138" y="4193723"/>
            <a:ext cx="188675" cy="188675"/>
          </a:xfrm>
          <a:prstGeom prst="rect">
            <a:avLst/>
          </a:prstGeom>
          <a:solidFill>
            <a:srgbClr val="FF696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endParaRPr sz="900"/>
          </a:p>
        </p:txBody>
      </p:sp>
      <p:sp>
        <p:nvSpPr>
          <p:cNvPr id="74" name="Google Shape;76;p12"/>
          <p:cNvSpPr/>
          <p:nvPr/>
        </p:nvSpPr>
        <p:spPr>
          <a:xfrm>
            <a:off x="2580976" y="4667448"/>
            <a:ext cx="188675" cy="188675"/>
          </a:xfrm>
          <a:prstGeom prst="rect">
            <a:avLst/>
          </a:prstGeom>
          <a:solidFill>
            <a:srgbClr val="9D813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endParaRPr sz="900"/>
          </a:p>
        </p:txBody>
      </p:sp>
      <p:sp>
        <p:nvSpPr>
          <p:cNvPr id="75" name="矩形 74"/>
          <p:cNvSpPr/>
          <p:nvPr/>
        </p:nvSpPr>
        <p:spPr>
          <a:xfrm>
            <a:off x="2833572" y="3663189"/>
            <a:ext cx="194155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00" b="1" dirty="0">
                <a:solidFill>
                  <a:srgbClr val="0563C1"/>
                </a:solidFill>
                <a:uFill>
                  <a:noFill/>
                </a:uFill>
              </a:rPr>
              <a:t>传感器</a:t>
            </a:r>
            <a:r>
              <a:rPr lang="zh-CN" altLang="en-US" sz="1300" b="1" dirty="0" smtClean="0">
                <a:solidFill>
                  <a:srgbClr val="0563C1"/>
                </a:solidFill>
                <a:uFill>
                  <a:noFill/>
                </a:uFill>
              </a:rPr>
              <a:t>节点</a:t>
            </a:r>
            <a:r>
              <a:rPr lang="zh-CN" altLang="en-US" sz="1200" b="1" dirty="0">
                <a:uFill>
                  <a:noFill/>
                </a:uFill>
              </a:rPr>
              <a:t>（时间</a:t>
            </a:r>
            <a:r>
              <a:rPr lang="zh-CN" altLang="en-US" sz="1200" b="1" dirty="0" smtClean="0">
                <a:uFill>
                  <a:noFill/>
                </a:uFill>
              </a:rPr>
              <a:t>驱动）</a:t>
            </a:r>
            <a:endParaRPr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833572" y="4182869"/>
            <a:ext cx="17924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b="1" dirty="0" smtClean="0">
                <a:solidFill>
                  <a:srgbClr val="0563C1"/>
                </a:solidFill>
                <a:uFill>
                  <a:noFill/>
                </a:uFill>
              </a:rPr>
              <a:t>CPU</a:t>
            </a:r>
            <a:r>
              <a:rPr lang="zh-CN" altLang="en-US" sz="1300" b="1" dirty="0">
                <a:solidFill>
                  <a:srgbClr val="0563C1"/>
                </a:solidFill>
                <a:uFill>
                  <a:noFill/>
                </a:uFill>
              </a:rPr>
              <a:t>任务</a:t>
            </a:r>
            <a:r>
              <a:rPr lang="zh-CN" altLang="en-US" sz="1200" b="1" dirty="0">
                <a:uFill>
                  <a:noFill/>
                </a:uFill>
              </a:rPr>
              <a:t>（数据驱动</a:t>
            </a:r>
            <a:r>
              <a:rPr lang="zh-CN" altLang="en-US" sz="1200" b="1" dirty="0" smtClean="0">
                <a:uFill>
                  <a:noFill/>
                </a:uFill>
              </a:rPr>
              <a:t>）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2833572" y="4626181"/>
            <a:ext cx="274778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b="1" dirty="0" smtClean="0">
                <a:solidFill>
                  <a:srgbClr val="0563C1"/>
                </a:solidFill>
                <a:uFill>
                  <a:noFill/>
                </a:uFill>
              </a:rPr>
              <a:t>数据融合节点</a:t>
            </a:r>
            <a:r>
              <a:rPr lang="zh-CN" altLang="en-US" sz="1200" b="1" dirty="0" smtClean="0">
                <a:uFill>
                  <a:noFill/>
                </a:uFill>
              </a:rPr>
              <a:t>（数据驱动）</a:t>
            </a:r>
            <a:endParaRPr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5175517" y="3645219"/>
            <a:ext cx="177484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00" b="1" dirty="0" smtClean="0">
                <a:solidFill>
                  <a:srgbClr val="0563C1"/>
                </a:solidFill>
                <a:uFill>
                  <a:noFill/>
                </a:uFill>
              </a:rPr>
              <a:t>轮询节点</a:t>
            </a:r>
            <a:r>
              <a:rPr lang="zh-CN" altLang="en-US" sz="1200" b="1" dirty="0">
                <a:uFill>
                  <a:noFill/>
                </a:uFill>
              </a:rPr>
              <a:t>（数据驱动</a:t>
            </a:r>
            <a:r>
              <a:rPr lang="zh-CN" altLang="en-US" sz="1200" b="1" dirty="0" smtClean="0">
                <a:uFill>
                  <a:noFill/>
                </a:uFill>
              </a:rPr>
              <a:t>）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5175235" y="4161932"/>
            <a:ext cx="180209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b="1" dirty="0" smtClean="0">
                <a:solidFill>
                  <a:srgbClr val="0563C1"/>
                </a:solidFill>
                <a:uFill>
                  <a:noFill/>
                </a:uFill>
              </a:rPr>
              <a:t>GPU</a:t>
            </a:r>
            <a:r>
              <a:rPr lang="zh-CN" altLang="en-US" sz="1300" b="1" dirty="0">
                <a:solidFill>
                  <a:srgbClr val="0563C1"/>
                </a:solidFill>
                <a:uFill>
                  <a:noFill/>
                </a:uFill>
              </a:rPr>
              <a:t>任务</a:t>
            </a:r>
            <a:r>
              <a:rPr lang="zh-CN" altLang="en-US" sz="1200" b="1" dirty="0">
                <a:uFill>
                  <a:noFill/>
                </a:uFill>
              </a:rPr>
              <a:t>（数据驱动</a:t>
            </a:r>
            <a:r>
              <a:rPr lang="zh-CN" altLang="en-US" sz="1200" b="1" dirty="0" smtClean="0">
                <a:uFill>
                  <a:noFill/>
                </a:uFill>
              </a:rPr>
              <a:t>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535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2" y="320709"/>
            <a:ext cx="11476894" cy="573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0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3" y="381000"/>
            <a:ext cx="11597472" cy="579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9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0" y="340806"/>
            <a:ext cx="11577376" cy="57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2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" y="350854"/>
            <a:ext cx="11898924" cy="594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9" y="431242"/>
            <a:ext cx="11515411" cy="57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8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eaa83aca-28a5-4ffb-92da-92f01bebcd63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81919</TotalTime>
  <Words>159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-apple-system</vt:lpstr>
      <vt:lpstr>Microsoft YaHei UI</vt:lpstr>
      <vt:lpstr>open sans</vt:lpstr>
      <vt:lpstr>等线</vt:lpstr>
      <vt:lpstr>微软雅黑</vt:lpstr>
      <vt:lpstr>Arial</vt:lpstr>
      <vt:lpstr>Arial Black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王成辉</dc:creator>
  <cp:lastModifiedBy>Administrator</cp:lastModifiedBy>
  <cp:revision>6037</cp:revision>
  <dcterms:created xsi:type="dcterms:W3CDTF">2021-04-19T00:55:55Z</dcterms:created>
  <dcterms:modified xsi:type="dcterms:W3CDTF">2022-05-26T07:32:11Z</dcterms:modified>
</cp:coreProperties>
</file>