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E6589-8A00-45B5-B08A-3D5651364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44C614-27E0-4832-BD30-B19E78A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99302-B4E2-48DA-ABE2-24540406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6957-310B-4FA0-9988-A9F8930C802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12B12-9817-4AFB-A7BA-DCDC2223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ADED0-E906-4591-9C30-49C4C87F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E77C-A7F1-4166-B70D-62C53F27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2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88021-5D0D-49DD-87BB-F6F54D9E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B672D4-78B3-4839-84FA-F2A5AC9E1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8396C-C742-4057-A10D-A8F5BFDC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6957-310B-4FA0-9988-A9F8930C802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EC0F2-F9E1-4AF4-B820-D8F65D95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B17C5-59F7-494A-8337-F6756002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E77C-A7F1-4166-B70D-62C53F27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7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CFE231-27EA-4AA2-81D2-31F38C335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244582-0876-4512-AAA7-B6D96E6D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1C437-CA7D-4770-B926-09B17A93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6957-310B-4FA0-9988-A9F8930C802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8B4A5-B6F3-4405-8B74-6CAFDC92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9A259-AA39-4D86-9170-05602830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E77C-A7F1-4166-B70D-62C53F27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80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4EED9-116A-44E7-8E25-B3122968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31A25-DA3A-43C4-945D-EDDF3911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A01EB-697F-4137-BF60-240B6E72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6957-310B-4FA0-9988-A9F8930C802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2D16F-CB39-4A0F-8D56-A94C936F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25F2D-1BF3-410C-B161-506182BB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E77C-A7F1-4166-B70D-62C53F27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3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ADB76-3F75-4ED7-AB54-4AFA5D30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F532E2-0D5A-42AE-91A5-2B6B3FD6D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4C0AB-AE82-4131-84EE-D6279FB1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6957-310B-4FA0-9988-A9F8930C802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4BEFE-082A-44D4-8344-98FC8739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0EEF0-4F57-4AB9-AD38-2920E225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E77C-A7F1-4166-B70D-62C53F27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0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5284B-C908-4757-B4CA-2ED42A90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B7AFF-F104-4D18-B434-5E7AF6AFB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A1C0A9-B845-4680-BA24-54469F951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39945-97F1-4D44-B6FA-D7C8BFF5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6957-310B-4FA0-9988-A9F8930C802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E5582B-FBC3-45EF-8721-E9434E2C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2C64B1-98EC-434F-B985-937C35E9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E77C-A7F1-4166-B70D-62C53F27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86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2EE5C-49E6-410E-86D6-C2AFCA9D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D91B6B-BE54-46A0-92D2-C980F55DF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B48F72-4DAC-415F-98EA-478550A35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B296D2-F2C2-406C-BF42-374458965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1B8EBA-8B8E-4D5E-9646-4756EECC2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4BEBE7-B16D-44C8-8754-6C314C38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6957-310B-4FA0-9988-A9F8930C802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BF3594-9334-4671-BD71-C6CA7C0A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FC6112-AE01-491F-9FB5-2DD1983D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E77C-A7F1-4166-B70D-62C53F27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36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B68E8-586F-470B-9339-DF3CB4BC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B82C7-F770-4184-B715-11B27247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6957-310B-4FA0-9988-A9F8930C802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B1D6E2-680B-4B91-998A-541F46C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B48063-0BF9-4DBD-B26F-30135DB7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E77C-A7F1-4166-B70D-62C53F27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45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89C2D9-52C2-4CAE-829E-EEC7F21C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6957-310B-4FA0-9988-A9F8930C802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D9210E-ACBB-4E77-B435-EC867C36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BFF2DE-5EF3-4EAA-ACCE-57937C50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E77C-A7F1-4166-B70D-62C53F27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53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17884-13D4-454E-9A30-4F7D2310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0F93B-3C60-46B1-B032-814E7BA8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5B8DB-667C-4FA2-8D86-2F6BE560D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21ABBF-B0A0-47B9-B9A8-B811B393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6957-310B-4FA0-9988-A9F8930C802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B9A162-267E-4035-99A7-3D9F5ACE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565CAD-E5DB-4AD2-B5A5-8CEBB6D8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E77C-A7F1-4166-B70D-62C53F27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2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F69C-F1BD-4090-A686-FFCA9809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B58383-56A5-4879-A382-6C48BC723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11780A-3ECC-43AF-94E1-B5CB7CCA6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B0D1AB-D520-466D-AB3B-028A9A81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6957-310B-4FA0-9988-A9F8930C802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77B49C-7806-4C9F-8668-D4CA6BB8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C63937-08DB-4667-8531-76012B98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E77C-A7F1-4166-B70D-62C53F27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62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F4B0D7-6753-405B-89CF-ECE2022B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CD077-BA3A-47A7-994E-0B4DE1C4A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66664-8CB2-4A7E-A5AC-8EF182C13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6957-310B-4FA0-9988-A9F8930C802E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3446E-52AD-498B-A8F3-47F76DEEB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36CC2-2176-4A98-8332-AF9711CB9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FE77C-A7F1-4166-B70D-62C53F27F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71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B562606-FF41-4213-A5A0-C29C34271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693" y="1825625"/>
            <a:ext cx="77166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2CD8A26-5354-438D-BA51-9949C5EB7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600" y="1825625"/>
            <a:ext cx="77527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5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F565B6F-FADA-46A8-8078-F9535BDC7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994" y="1825625"/>
            <a:ext cx="79040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1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8B26E86-F787-4C67-BC78-91D370DEA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583" y="1825625"/>
            <a:ext cx="77488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0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2C14A0C-0B31-424C-8EB6-D69E17989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693" y="1825625"/>
            <a:ext cx="77166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2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陶子扬</dc:creator>
  <cp:lastModifiedBy>陶子扬</cp:lastModifiedBy>
  <cp:revision>5</cp:revision>
  <dcterms:created xsi:type="dcterms:W3CDTF">2022-08-05T05:29:59Z</dcterms:created>
  <dcterms:modified xsi:type="dcterms:W3CDTF">2022-08-22T01:53:14Z</dcterms:modified>
</cp:coreProperties>
</file>