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2493362" y="24486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621333" y="1959891"/>
            <a:ext cx="2708201" cy="56092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/>
              <a:t>Workflow Scheduler 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586003" y="618881"/>
            <a:ext cx="765175" cy="745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已有感知结果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74374" y="671559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1618845" y="287383"/>
            <a:ext cx="949920" cy="100209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粗粒度</a:t>
            </a:r>
            <a:r>
              <a:rPr lang="en-US" altLang="zh-CN" sz="1600" dirty="0" smtClean="0"/>
              <a:t>DAG 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40" name="下箭头 39"/>
          <p:cNvSpPr/>
          <p:nvPr/>
        </p:nvSpPr>
        <p:spPr>
          <a:xfrm rot="19192620">
            <a:off x="931040" y="1461305"/>
            <a:ext cx="350937" cy="45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3259344">
            <a:off x="2852311" y="1467210"/>
            <a:ext cx="300276" cy="50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886551" y="1437745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903591" y="2623048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12215" y="3132455"/>
            <a:ext cx="1596390" cy="58864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细粒度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DAG </a:t>
            </a:r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3997" y="4508330"/>
            <a:ext cx="2277887" cy="398163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/>
              <a:t>Dataflow scheduler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982412" y="3105367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1903969" y="3808441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74171" y="3862416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406020" y="4409335"/>
            <a:ext cx="616017" cy="59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86068" y="4358505"/>
            <a:ext cx="1964581" cy="700302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Thread/Process Management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440685" y="4410605"/>
            <a:ext cx="616017" cy="59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247268" y="4344975"/>
            <a:ext cx="2748367" cy="725644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CPU Scheduler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26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语宇牵谦</cp:lastModifiedBy>
  <cp:revision>172</cp:revision>
  <dcterms:created xsi:type="dcterms:W3CDTF">2019-06-19T02:08:00Z</dcterms:created>
  <dcterms:modified xsi:type="dcterms:W3CDTF">2022-03-24T08:03:45Z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9DF6762ABA774D4FA3D85817FC01DB13</vt:lpwstr>
  </property>
</Properties>
</file>