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DF50-EC4C-E478-7991-309DA0F7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1FBE5-7A2B-7301-655C-CAA51F7A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28E1-49B8-5371-D8FD-A009913D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3408-B219-22CE-8CBE-602FB13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7632-51FD-8C6D-E453-01110998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1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AC8-65DE-945F-3FD2-B36FBA24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8DA82-6E9F-0269-BDD7-17375D92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26E1-3B50-905C-C201-F0D0D386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4295-03A1-C734-D5E3-3C454849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66C9B-D12A-BD4B-005E-ED4EF7A9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38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55CC8-999B-F839-6932-C8903F7F0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C081-1D50-88ED-8491-601FD58CC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AD0E-FDF4-2280-4FDA-5D5CA3D8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99C5D-21E9-C04E-E548-4913DE04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C71-586A-0FB4-F0ED-3589438F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5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4DA7-57A3-4B71-5706-B6816669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7ECE-E45A-3347-3E55-169FD6F5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C900-5D9D-A027-657B-E52B5D87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3AFD-17FE-D7F3-81BA-CED9163A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B007-D7C2-8212-D0D0-1021EB3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734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4E5E-6E93-F4F6-501E-A0249140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A4FC4-8FE2-8BB9-4F42-FC790B92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2998-CB53-A7AC-165B-9DDC0A8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D5A9-6336-C2ED-DB20-026ADA43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EBCB-1392-8D50-42E4-479196E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167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163A-40A4-3044-FBFD-C5EEB6BC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433D-C395-561F-32F6-544AA1676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129-1626-2D71-8364-922D54AD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B975-3463-DC30-5D20-C68B128B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5C69-6A6A-2E68-5088-899112FE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30BF-D7AD-4C28-7D81-14DF53D0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72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1ADA-6087-DB14-914A-C603024D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280A-A074-BA83-F068-363F5A53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F8AF-92C2-7813-6DC0-C52AD39F4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1BCBA-6BB9-4DB7-EC36-4BF646C8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79644-83AB-4CD3-26DF-559218A71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046A8-0D66-A322-A707-D6AF0025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75C0D-0C0B-4EB0-B47F-8448BE20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05F6B-C8AD-21A4-80B7-7FEDA9A2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1EB-35DD-6744-B592-A48F8E5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2D828-3BC7-AB55-7B50-BD36C20C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91A6D-419B-DC4D-DCBE-D936A7CF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1DA9-EDBC-DDAA-6B42-12BDA3AE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648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E7D85-CB4A-E49C-794A-899F768F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BE9E5-465C-4AE9-3CFF-C7F6DC33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59E7-EA34-F11F-B114-0079987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107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DFCF-81EC-93A1-1FA3-0B09124B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1124-B75C-1D2F-EAAA-A3E417F1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A352-03DD-7A46-E5F2-259F0D30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5519-4FCC-7E88-8BA8-E568A9CE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A7DFE-AE7F-4DC0-93F6-2FB0CA96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0439-0649-38B8-0255-184EF051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286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B8D6-EA36-F4F1-4201-980A10A7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8C859-89FE-C8CE-C6DA-A56886190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C1D47-6C72-C2EA-E794-654A6D35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8A04-408E-E525-4867-CEBAFB9B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8712-F08C-FB7D-DF72-DCEC9633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E95A-28BB-6DB1-BFAD-B7BD82B2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8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A5DFF-268D-A232-505F-22D9AB30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6A08-2288-932C-5FEA-91940173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91E9-1BE1-A115-52BF-BB38BF720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030-B3D2-4EC9-A407-AFA0C4107849}" type="datetimeFigureOut">
              <a:rPr lang="sk-SK" smtClean="0"/>
              <a:t>25. 2. 2024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223C-FC0F-E598-E71A-8C77B39B1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132E-70E4-DE6A-D7E6-8068C8EF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FE98-9AC6-4F62-A48F-AAEE16C2325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2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2;p38">
            <a:extLst>
              <a:ext uri="{FF2B5EF4-FFF2-40B4-BE49-F238E27FC236}">
                <a16:creationId xmlns:a16="http://schemas.microsoft.com/office/drawing/2014/main" id="{7D29E494-099C-8FED-CF24-B893ADAF8B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88857" y="2438831"/>
            <a:ext cx="6014286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121212"/>
                </a:solidFill>
                <a:latin typeface="Montserrat ExtraBold" panose="00000900000000000000" pitchFamily="2" charset="0"/>
              </a:rPr>
              <a:t>Databázové systémy</a:t>
            </a:r>
            <a:endParaRPr sz="3600" dirty="0">
              <a:solidFill>
                <a:srgbClr val="121212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4A8DA0B8-CEFE-C2DF-35EC-DA61444D8B1A}"/>
              </a:ext>
            </a:extLst>
          </p:cNvPr>
          <p:cNvSpPr txBox="1">
            <a:spLocks/>
          </p:cNvSpPr>
          <p:nvPr/>
        </p:nvSpPr>
        <p:spPr>
          <a:xfrm>
            <a:off x="4465650" y="3309769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sk-SK" sz="22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Peter Bakaráč</a:t>
            </a:r>
          </a:p>
        </p:txBody>
      </p:sp>
      <p:cxnSp>
        <p:nvCxnSpPr>
          <p:cNvPr id="6" name="Google Shape;165;p38">
            <a:extLst>
              <a:ext uri="{FF2B5EF4-FFF2-40B4-BE49-F238E27FC236}">
                <a16:creationId xmlns:a16="http://schemas.microsoft.com/office/drawing/2014/main" id="{1A6F5C65-522D-23E0-2FAA-BF00B8E6917B}"/>
              </a:ext>
            </a:extLst>
          </p:cNvPr>
          <p:cNvCxnSpPr>
            <a:cxnSpLocks/>
          </p:cNvCxnSpPr>
          <p:nvPr/>
        </p:nvCxnSpPr>
        <p:spPr>
          <a:xfrm>
            <a:off x="4714500" y="3083531"/>
            <a:ext cx="2763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black text with dots and letters&#10;&#10;Description automatically generated">
            <a:extLst>
              <a:ext uri="{FF2B5EF4-FFF2-40B4-BE49-F238E27FC236}">
                <a16:creationId xmlns:a16="http://schemas.microsoft.com/office/drawing/2014/main" id="{CF9B52AD-BAD3-30E8-D6C5-D47B90459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3" y="282025"/>
            <a:ext cx="2439156" cy="899075"/>
          </a:xfrm>
          <a:prstGeom prst="rect">
            <a:avLst/>
          </a:prstGeom>
        </p:spPr>
      </p:pic>
      <p:pic>
        <p:nvPicPr>
          <p:cNvPr id="12" name="Picture 11" descr="A blue and yellow snake with a feather&#10;&#10;Description automatically generated">
            <a:extLst>
              <a:ext uri="{FF2B5EF4-FFF2-40B4-BE49-F238E27FC236}">
                <a16:creationId xmlns:a16="http://schemas.microsoft.com/office/drawing/2014/main" id="{F29B6629-0196-CA98-F88F-50139DC1F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22" y="4207127"/>
            <a:ext cx="2439156" cy="2439156"/>
          </a:xfrm>
          <a:prstGeom prst="rect">
            <a:avLst/>
          </a:prstGeom>
        </p:spPr>
      </p:pic>
      <p:sp>
        <p:nvSpPr>
          <p:cNvPr id="13" name="Google Shape;164;p38">
            <a:extLst>
              <a:ext uri="{FF2B5EF4-FFF2-40B4-BE49-F238E27FC236}">
                <a16:creationId xmlns:a16="http://schemas.microsoft.com/office/drawing/2014/main" id="{7A4403A2-22A3-9F2A-3B4B-A76EA32185A3}"/>
              </a:ext>
            </a:extLst>
          </p:cNvPr>
          <p:cNvSpPr txBox="1">
            <a:spLocks/>
          </p:cNvSpPr>
          <p:nvPr/>
        </p:nvSpPr>
        <p:spPr>
          <a:xfrm>
            <a:off x="2545080" y="377446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200" b="1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Upravovanie</a:t>
            </a:r>
            <a:r>
              <a:rPr lang="en-US" sz="2200" b="1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a </a:t>
            </a:r>
            <a:r>
              <a:rPr lang="en-US" sz="2200" b="1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mazanie</a:t>
            </a:r>
            <a:r>
              <a:rPr lang="en-US" sz="2200" b="1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latin typeface="Montserrat ExtraLight"/>
                <a:ea typeface="Montserrat ExtraLight"/>
                <a:cs typeface="Montserrat ExtraLight"/>
                <a:sym typeface="Montserrat ExtraLight"/>
              </a:rPr>
              <a:t>údajov</a:t>
            </a:r>
            <a:endParaRPr lang="sk-SK" sz="2200" b="1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118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5B403AD8-4836-B1E0-F54F-0D968488241A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Úprava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v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tabuľke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3A0D4DC1-AD57-6088-CE0F-308F4F4FE52F}"/>
              </a:ext>
            </a:extLst>
          </p:cNvPr>
          <p:cNvSpPr txBox="1">
            <a:spLocks/>
          </p:cNvSpPr>
          <p:nvPr/>
        </p:nvSpPr>
        <p:spPr>
          <a:xfrm>
            <a:off x="2545080" y="2293620"/>
            <a:ext cx="7101840" cy="265164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UPDATE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SET</a:t>
            </a:r>
            <a:endParaRPr lang="en-US" sz="22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nazov_stlpca1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?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nazov_stlpca2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?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nazov_stlpca3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?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WHERE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id = ?</a:t>
            </a:r>
            <a:endParaRPr lang="sk-SK" sz="22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7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6D34-3B7B-EB2B-6C9F-A3B0A558C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29498289-52F8-7D82-A3A1-7900555E2420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Úprava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v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tabuľke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4C13B-380D-1E30-593E-7DE7BDA5E106}"/>
              </a:ext>
            </a:extLst>
          </p:cNvPr>
          <p:cNvSpPr txBox="1"/>
          <p:nvPr/>
        </p:nvSpPr>
        <p:spPr>
          <a:xfrm>
            <a:off x="594360" y="2158587"/>
            <a:ext cx="7498080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 = “UPDATE …”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hodnoty</a:t>
            </a:r>
            <a:r>
              <a:rPr lang="en-US" dirty="0">
                <a:latin typeface="Consolas" panose="020B0609020204030204" pitchFamily="49" charset="0"/>
              </a:rPr>
              <a:t> = (“</a:t>
            </a:r>
            <a:r>
              <a:rPr lang="en-US" dirty="0" err="1">
                <a:latin typeface="Consolas" panose="020B0609020204030204" pitchFamily="49" charset="0"/>
              </a:rPr>
              <a:t>Jano</a:t>
            </a:r>
            <a:r>
              <a:rPr lang="en-US" dirty="0">
                <a:latin typeface="Consolas" panose="020B0609020204030204" pitchFamily="49" charset="0"/>
              </a:rPr>
              <a:t>”, “</a:t>
            </a:r>
            <a:r>
              <a:rPr lang="en-US" dirty="0" err="1">
                <a:latin typeface="Consolas" panose="020B0609020204030204" pitchFamily="49" charset="0"/>
              </a:rPr>
              <a:t>vratnik</a:t>
            </a:r>
            <a:r>
              <a:rPr lang="en-US" dirty="0">
                <a:latin typeface="Consolas" panose="020B0609020204030204" pitchFamily="49" charset="0"/>
              </a:rPr>
              <a:t>”, 60, “1.1.2024”,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	“jozo.boss@stuba.sk”, 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conn.cursor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hodnoty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conn.commit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3" name="Google Shape;164;p38">
            <a:extLst>
              <a:ext uri="{FF2B5EF4-FFF2-40B4-BE49-F238E27FC236}">
                <a16:creationId xmlns:a16="http://schemas.microsoft.com/office/drawing/2014/main" id="{52993AD7-2426-CE27-5239-1F4830F7386A}"/>
              </a:ext>
            </a:extLst>
          </p:cNvPr>
          <p:cNvSpPr txBox="1">
            <a:spLocks/>
          </p:cNvSpPr>
          <p:nvPr/>
        </p:nvSpPr>
        <p:spPr>
          <a:xfrm>
            <a:off x="7420697" y="1989879"/>
            <a:ext cx="4235684" cy="2878241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CREATE TABLE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IF NOT EXISTS </a:t>
            </a:r>
            <a:r>
              <a:rPr lang="en-US" sz="1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zamestnanci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(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id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PRIMARY KEY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pozicia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CHECK(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&gt;= 18)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nastup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kontakt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 UNIQUE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ukoncenie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12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0449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309F-584C-5EC5-6FE1-CF019523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B65EE507-7003-B370-3D2B-CBA650AB1B2F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Mazanie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z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EA4C8CAF-FC89-5962-7432-A20FB594D529}"/>
              </a:ext>
            </a:extLst>
          </p:cNvPr>
          <p:cNvSpPr txBox="1">
            <a:spLocks/>
          </p:cNvSpPr>
          <p:nvPr/>
        </p:nvSpPr>
        <p:spPr>
          <a:xfrm>
            <a:off x="3257735" y="3109531"/>
            <a:ext cx="5676530" cy="638938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DELETE FROM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WHERE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id=? </a:t>
            </a:r>
          </a:p>
        </p:txBody>
      </p:sp>
    </p:spTree>
    <p:extLst>
      <p:ext uri="{BB962C8B-B14F-4D97-AF65-F5344CB8AC3E}">
        <p14:creationId xmlns:p14="http://schemas.microsoft.com/office/powerpoint/2010/main" val="4226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A7A40-333E-F68D-51D4-794BD88C0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A24768DF-9787-7A47-E597-E100E369C14F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Mazanie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z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D205CB70-8794-4A39-58DE-9BE99CA3E2C8}"/>
              </a:ext>
            </a:extLst>
          </p:cNvPr>
          <p:cNvSpPr txBox="1">
            <a:spLocks/>
          </p:cNvSpPr>
          <p:nvPr/>
        </p:nvSpPr>
        <p:spPr>
          <a:xfrm>
            <a:off x="3311003" y="3109531"/>
            <a:ext cx="5676530" cy="638938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DELETE FROM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endParaRPr lang="en-US" sz="22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D8C00-C04F-E5B8-2D89-278BD11D6636}"/>
              </a:ext>
            </a:extLst>
          </p:cNvPr>
          <p:cNvSpPr txBox="1"/>
          <p:nvPr/>
        </p:nvSpPr>
        <p:spPr>
          <a:xfrm>
            <a:off x="3293247" y="3863551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Vymažú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riadky</a:t>
            </a:r>
            <a:r>
              <a:rPr lang="en-US" dirty="0"/>
              <a:t> </a:t>
            </a:r>
            <a:r>
              <a:rPr lang="en-US" dirty="0" err="1"/>
              <a:t>tabuľky</a:t>
            </a:r>
            <a:r>
              <a:rPr lang="en-US" dirty="0"/>
              <a:t>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145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C7DE-68FC-CC36-32DC-4A097512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77F1725A-D43B-1D99-47AB-50E522A5FF8E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Mazanie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z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031B0-BCC5-BC1D-A538-21B36B427469}"/>
              </a:ext>
            </a:extLst>
          </p:cNvPr>
          <p:cNvSpPr txBox="1"/>
          <p:nvPr/>
        </p:nvSpPr>
        <p:spPr>
          <a:xfrm>
            <a:off x="594360" y="2574086"/>
            <a:ext cx="8359140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 = “DELETE FROM …”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</a:rPr>
              <a:t>conn.cursor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c.execute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sql_dotaz</a:t>
            </a:r>
            <a:r>
              <a:rPr lang="en-US" dirty="0">
                <a:latin typeface="Consolas" panose="020B0609020204030204" pitchFamily="49" charset="0"/>
              </a:rPr>
              <a:t>, (2,))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conn.commit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3" name="Google Shape;164;p38">
            <a:extLst>
              <a:ext uri="{FF2B5EF4-FFF2-40B4-BE49-F238E27FC236}">
                <a16:creationId xmlns:a16="http://schemas.microsoft.com/office/drawing/2014/main" id="{75A5149C-9A52-72D3-9C18-D26B84ADC82C}"/>
              </a:ext>
            </a:extLst>
          </p:cNvPr>
          <p:cNvSpPr txBox="1">
            <a:spLocks/>
          </p:cNvSpPr>
          <p:nvPr/>
        </p:nvSpPr>
        <p:spPr>
          <a:xfrm>
            <a:off x="7037070" y="1634489"/>
            <a:ext cx="4667250" cy="358902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CREATE TABLE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IF NOT EXISTS 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zamestnanci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(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id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PRIMARY KEY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pozicia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integer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CHECK(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vek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&gt;= 18)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nastup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kontakt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NOT NULL UNIQUE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,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en-US" sz="14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ukoncenie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text</a:t>
            </a: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)</a:t>
            </a:r>
            <a:endParaRPr lang="sk-SK" sz="1400" b="1" dirty="0">
              <a:latin typeface="Consolas" panose="020B0609020204030204" pitchFamily="49" charset="0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99031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C7A2-D3E5-E7B9-1176-EDAB285CC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36F1C6F2-0332-C94B-841D-010F0CDF6CC3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Mazanie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z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6F2D7118-8678-383B-D57E-BB520487B29B}"/>
              </a:ext>
            </a:extLst>
          </p:cNvPr>
          <p:cNvSpPr txBox="1">
            <a:spLocks/>
          </p:cNvSpPr>
          <p:nvPr/>
        </p:nvSpPr>
        <p:spPr>
          <a:xfrm>
            <a:off x="1832425" y="3109531"/>
            <a:ext cx="7977400" cy="638938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DELETE FROM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WHERE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id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IN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(1, 2, 3) </a:t>
            </a:r>
          </a:p>
        </p:txBody>
      </p:sp>
    </p:spTree>
    <p:extLst>
      <p:ext uri="{BB962C8B-B14F-4D97-AF65-F5344CB8AC3E}">
        <p14:creationId xmlns:p14="http://schemas.microsoft.com/office/powerpoint/2010/main" val="99090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C07D7-0E76-77C0-4F62-E382509E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5D0C9CA2-2F66-DBB4-6DD0-D08577DCA5F6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Mazanie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z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F12F8EA3-A70E-F4E2-FC98-650FFB9180A8}"/>
              </a:ext>
            </a:extLst>
          </p:cNvPr>
          <p:cNvSpPr txBox="1">
            <a:spLocks/>
          </p:cNvSpPr>
          <p:nvPr/>
        </p:nvSpPr>
        <p:spPr>
          <a:xfrm>
            <a:off x="1832425" y="3109531"/>
            <a:ext cx="7977400" cy="638938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DELETE FROM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WHERE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=“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Jano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57826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D1FD-CF4E-5335-A974-E8A6EA228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38">
            <a:extLst>
              <a:ext uri="{FF2B5EF4-FFF2-40B4-BE49-F238E27FC236}">
                <a16:creationId xmlns:a16="http://schemas.microsoft.com/office/drawing/2014/main" id="{5818F69A-F3A7-6C33-ADED-12D900036899}"/>
              </a:ext>
            </a:extLst>
          </p:cNvPr>
          <p:cNvSpPr txBox="1">
            <a:spLocks/>
          </p:cNvSpPr>
          <p:nvPr/>
        </p:nvSpPr>
        <p:spPr>
          <a:xfrm>
            <a:off x="594360" y="528349"/>
            <a:ext cx="710184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Mazanie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údajov</a:t>
            </a:r>
            <a:r>
              <a:rPr lang="en-US" sz="2400" b="1" dirty="0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 z </a:t>
            </a:r>
            <a:r>
              <a:rPr lang="en-US" sz="2400" b="1" dirty="0" err="1">
                <a:latin typeface="Montserrat SemiBold" panose="020F0502020204030204" pitchFamily="2" charset="0"/>
                <a:ea typeface="Montserrat ExtraLight"/>
                <a:cs typeface="Montserrat ExtraLight"/>
                <a:sym typeface="Montserrat ExtraLight"/>
              </a:rPr>
              <a:t>tabuľky</a:t>
            </a:r>
            <a:endParaRPr lang="sk-SK" sz="2400" b="1" dirty="0">
              <a:latin typeface="Montserrat SemiBold" panose="020F0502020204030204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5" name="Google Shape;164;p38">
            <a:extLst>
              <a:ext uri="{FF2B5EF4-FFF2-40B4-BE49-F238E27FC236}">
                <a16:creationId xmlns:a16="http://schemas.microsoft.com/office/drawing/2014/main" id="{46A4B27B-2A80-1390-3731-56577D6FAE5B}"/>
              </a:ext>
            </a:extLst>
          </p:cNvPr>
          <p:cNvSpPr txBox="1">
            <a:spLocks/>
          </p:cNvSpPr>
          <p:nvPr/>
        </p:nvSpPr>
        <p:spPr>
          <a:xfrm>
            <a:off x="461638" y="3109531"/>
            <a:ext cx="10839635" cy="638938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DELETE FROM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meno_tabulky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WHERE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meno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=“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Jano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”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AND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pozicia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=“</a:t>
            </a:r>
            <a:r>
              <a:rPr lang="en-US" sz="2200" b="1" dirty="0" err="1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vratnik</a:t>
            </a:r>
            <a:r>
              <a:rPr lang="en-US" sz="2200" b="1" dirty="0">
                <a:latin typeface="Consolas" panose="020B0609020204030204" pitchFamily="49" charset="0"/>
                <a:ea typeface="Montserrat ExtraLight"/>
                <a:cs typeface="Montserrat ExtraLight"/>
                <a:sym typeface="Montserrat ExtraLigh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Montserrat ExtraBold</vt:lpstr>
      <vt:lpstr>Montserrat ExtraLight</vt:lpstr>
      <vt:lpstr>Montserrat SemiBold</vt:lpstr>
      <vt:lpstr>Office Theme</vt:lpstr>
      <vt:lpstr>Databázové systémy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Databázové systémy</dc:title>
  <dc:creator>Peter Bakaráč</dc:creator>
  <cp:lastModifiedBy>Peter Bakaráč</cp:lastModifiedBy>
  <cp:revision>7</cp:revision>
  <dcterms:created xsi:type="dcterms:W3CDTF">2024-02-18T21:12:12Z</dcterms:created>
  <dcterms:modified xsi:type="dcterms:W3CDTF">2024-02-25T23:21:38Z</dcterms:modified>
</cp:coreProperties>
</file>