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127-A7DC-411F-AF7C-435182D1E19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B17B-4F70-46B1-8317-D5B45B8AE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ibm.box.com/shared/static/fbpwbovar7lf8p5sgddm06cgipa2rxpe.jso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 mover to find similar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Boktor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54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people like to stay in places with certain features and when they have to move they struggle with finding similar place</a:t>
            </a:r>
          </a:p>
          <a:p>
            <a:r>
              <a:rPr lang="en-US" dirty="0" smtClean="0"/>
              <a:t>This project will use Machine learning clustering algorithm techniques along with real data from Foursquare API to quantify and provide guidance to movers from New </a:t>
            </a:r>
            <a:r>
              <a:rPr lang="en-US" dirty="0"/>
              <a:t>York city, USA to the city of Toronto, Canada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1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526" y="4091346"/>
            <a:ext cx="1094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project the Foursquare API will be used along with A list of neighborhoods in New York and Toronto is downloaded with  location in longitude and latitude coordinates</a:t>
            </a:r>
          </a:p>
          <a:p>
            <a:r>
              <a:rPr lang="en-US" dirty="0"/>
              <a:t>New York neighborhoods: </a:t>
            </a:r>
            <a:r>
              <a:rPr lang="en-US" dirty="0">
                <a:hlinkClick r:id="rId2"/>
              </a:rPr>
              <a:t>https://ibm.box.com/shared/static/fbpwbovar7lf8p5sgddm06cgipa2rxpe.json</a:t>
            </a:r>
            <a:endParaRPr lang="en-US" dirty="0"/>
          </a:p>
          <a:p>
            <a:r>
              <a:rPr lang="en-US" dirty="0"/>
              <a:t>Toronto neighborhoods: </a:t>
            </a:r>
            <a:r>
              <a:rPr lang="en-US" dirty="0">
                <a:hlinkClick r:id="rId3"/>
              </a:rPr>
              <a:t>https://en.wikipedia.org/wiki/List_of_postal_codes_of_Canada:_M</a:t>
            </a:r>
            <a:endParaRPr lang="en-US" dirty="0"/>
          </a:p>
          <a:p>
            <a:r>
              <a:rPr lang="en-US" dirty="0"/>
              <a:t>The data downloaded are the neighborhoods located in New York and Toronto and will be determined based on the frequency of the categories found in the neighborhoods. </a:t>
            </a:r>
          </a:p>
        </p:txBody>
      </p:sp>
    </p:spTree>
    <p:extLst>
      <p:ext uri="{BB962C8B-B14F-4D97-AF65-F5344CB8AC3E}">
        <p14:creationId xmlns:p14="http://schemas.microsoft.com/office/powerpoint/2010/main" val="154988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0903" y="1878208"/>
            <a:ext cx="11101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feature becomes binary, this means that 1 means this category is found in the venue and. Then, all the venues are grouped by the neighborhoods, computing at the same time the mean. This will give us a venue for each row and each column will contain the frequency of occurrence of that particular category.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903" y="2831585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Unsupervised Learning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0903" y="1478829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feature extraction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0903" y="3230964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K-Means is a clustering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9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27" y="1105593"/>
            <a:ext cx="9253946" cy="5550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88580" y="5771804"/>
            <a:ext cx="2934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4292E"/>
                </a:solidFill>
                <a:latin typeface="-apple-system"/>
              </a:rPr>
              <a:t>TRONTO MAP</a:t>
            </a:r>
            <a:endParaRPr lang="en-US" sz="3200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4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" y="1529924"/>
            <a:ext cx="5444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K-Means clustering algorithm is used for finding similarities between </a:t>
            </a:r>
            <a:r>
              <a:rPr lang="en-US" dirty="0" smtClean="0"/>
              <a:t>the neighborhoods. </a:t>
            </a:r>
          </a:p>
          <a:p>
            <a:r>
              <a:rPr lang="en-US" dirty="0" smtClean="0"/>
              <a:t>the </a:t>
            </a:r>
            <a:r>
              <a:rPr lang="en-US" dirty="0"/>
              <a:t>K selected is 5. </a:t>
            </a:r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Results show as sown in the figure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Neighborhoods </a:t>
            </a:r>
            <a:r>
              <a:rPr lang="en-US" dirty="0"/>
              <a:t>that have around parks, bus lines and sandwich places.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Neighborhoods </a:t>
            </a:r>
            <a:r>
              <a:rPr lang="en-US" dirty="0"/>
              <a:t>that have around parks, playgrounds and trails.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Neighborhoods </a:t>
            </a:r>
            <a:r>
              <a:rPr lang="en-US" dirty="0"/>
              <a:t>that have around coffee shops, pubs and </a:t>
            </a:r>
            <a:r>
              <a:rPr lang="en-US" dirty="0" smtClean="0"/>
              <a:t>Italian </a:t>
            </a:r>
            <a:r>
              <a:rPr lang="en-US" dirty="0"/>
              <a:t>restaurants.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 </a:t>
            </a:r>
            <a:r>
              <a:rPr lang="en-US" dirty="0"/>
              <a:t>that have around gardens.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Neighborhoods </a:t>
            </a:r>
            <a:r>
              <a:rPr lang="en-US" dirty="0"/>
              <a:t>that have around coffee shops, parks and bakeries.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47" y="1027906"/>
            <a:ext cx="5820745" cy="3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9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Help mover to find similar area</vt:lpstr>
      <vt:lpstr>Problem Overview</vt:lpstr>
      <vt:lpstr>Methodology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mover to find similar area</dc:title>
  <dc:creator>peter boktor</dc:creator>
  <cp:lastModifiedBy>peter boktor</cp:lastModifiedBy>
  <cp:revision>4</cp:revision>
  <dcterms:created xsi:type="dcterms:W3CDTF">2020-06-26T14:42:08Z</dcterms:created>
  <dcterms:modified xsi:type="dcterms:W3CDTF">2020-06-26T15:38:32Z</dcterms:modified>
</cp:coreProperties>
</file>