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Gameplay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World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creation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8" y="-913291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Game Design Document</a:t>
            </a:r>
            <a:r>
              <a:rPr lang="nl-NL" sz="6000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18" y="1182786"/>
            <a:ext cx="8596668" cy="2246214"/>
          </a:xfrm>
        </p:spPr>
        <p:txBody>
          <a:bodyPr/>
          <a:lstStyle/>
          <a:p>
            <a:r>
              <a:rPr lang="nl-NL" dirty="0">
                <a:hlinkClick r:id="rId2"/>
              </a:rPr>
              <a:t>- 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C5EEC11-CFBF-4B46-B40B-9FC256EC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9" y="2809178"/>
            <a:ext cx="5274182" cy="3605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7595B6-5ADD-4D58-9CCB-0FA6E316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306" y="1816683"/>
            <a:ext cx="5108359" cy="49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Character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Envirment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Current</a:t>
            </a:r>
            <a:r>
              <a:rPr lang="nl-NL" sz="6000" dirty="0">
                <a:latin typeface="Dungeon" panose="00000400000000000000" pitchFamily="2" charset="0"/>
              </a:rPr>
              <a:t> Graphics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Art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Level Design</a:t>
            </a:r>
          </a:p>
          <a:p>
            <a:r>
              <a:rPr lang="nl-NL" sz="3200" dirty="0">
                <a:latin typeface="Dungeon" panose="00000400000000000000" pitchFamily="2" charset="0"/>
              </a:rPr>
              <a:t>Camera View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07" y="2262630"/>
            <a:ext cx="7264893" cy="3676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1A9D8-496F-4789-89E8-6DD7BC03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4486275"/>
            <a:ext cx="1287951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Technical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sz="3200" dirty="0">
                <a:latin typeface="Dungeon" panose="00000400000000000000" pitchFamily="2" charset="0"/>
              </a:rPr>
              <a:t>Camera</a:t>
            </a:r>
          </a:p>
          <a:p>
            <a:r>
              <a:rPr lang="nl-NL" sz="3200" dirty="0">
                <a:latin typeface="Dungeon" panose="00000400000000000000" pitchFamily="2" charset="0"/>
              </a:rPr>
              <a:t>Controls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Traps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Player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  <a:r>
              <a:rPr lang="nl-NL" sz="3200" dirty="0" err="1">
                <a:latin typeface="Dungeon" panose="00000400000000000000" pitchFamily="2" charset="0"/>
              </a:rPr>
              <a:t>abilities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51E2D-C09E-4EC2-AADA-09C32046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94" y="2160589"/>
            <a:ext cx="2527408" cy="28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63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Dungeon</vt:lpstr>
      <vt:lpstr>Trebuchet MS</vt:lpstr>
      <vt:lpstr>Wingdings 3</vt:lpstr>
      <vt:lpstr>Facet</vt:lpstr>
      <vt:lpstr>Indiana Bones</vt:lpstr>
      <vt:lpstr>Gameplay</vt:lpstr>
      <vt:lpstr>Game Design Document </vt:lpstr>
      <vt:lpstr>Art</vt:lpstr>
      <vt:lpstr>Current Graphics</vt:lpstr>
      <vt:lpstr>Technical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Lajos de Graaf</cp:lastModifiedBy>
  <cp:revision>32</cp:revision>
  <dcterms:created xsi:type="dcterms:W3CDTF">2018-02-15T09:25:01Z</dcterms:created>
  <dcterms:modified xsi:type="dcterms:W3CDTF">2018-02-16T11:27:20Z</dcterms:modified>
</cp:coreProperties>
</file>