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AF3B03BA-A770-405B-BAB7-6979B3792B3A}">
          <p14:sldIdLst>
            <p14:sldId id="256"/>
            <p14:sldId id="257"/>
            <p14:sldId id="260"/>
            <p14:sldId id="258"/>
            <p14:sldId id="259"/>
            <p14:sldId id="262"/>
            <p14:sldId id="263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933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999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1506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509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9856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660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22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27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850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2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32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072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276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820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91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2DD9-19DC-4F83-BB12-145357B0A045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92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D2DD9-19DC-4F83-BB12-145357B0A045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6039FD6-8079-44AC-951E-483570723F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955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google.com/document/d/1hf-na7bdCFSeHHdtGF03CiWVjSxiEsswhKHYJB8Af14/edit?ts=5a79b809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BD537F-1F2A-4743-8F22-D0D0DC5E3F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nl-NL" sz="8000" dirty="0">
                <a:latin typeface="Dungeon" panose="00000400000000000000" pitchFamily="2" charset="0"/>
              </a:rPr>
              <a:t>Indiana </a:t>
            </a:r>
            <a:r>
              <a:rPr lang="nl-NL" sz="8000" dirty="0" err="1">
                <a:latin typeface="Dungeon" panose="00000400000000000000" pitchFamily="2" charset="0"/>
              </a:rPr>
              <a:t>Bones</a:t>
            </a:r>
            <a:endParaRPr lang="en-GB" sz="8000" dirty="0">
              <a:latin typeface="Dungeon" panose="00000400000000000000" pitchFamily="2" charset="0"/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11585DA-7D60-4990-99E3-D461611D95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Working Title</a:t>
            </a:r>
          </a:p>
        </p:txBody>
      </p:sp>
    </p:spTree>
    <p:extLst>
      <p:ext uri="{BB962C8B-B14F-4D97-AF65-F5344CB8AC3E}">
        <p14:creationId xmlns:p14="http://schemas.microsoft.com/office/powerpoint/2010/main" val="998763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29F8A4-F5E8-452F-94D8-2FA1F078D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10718"/>
            <a:ext cx="10515600" cy="887767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latin typeface="Dungeon" panose="00000400000000000000" pitchFamily="2" charset="0"/>
              </a:rPr>
              <a:t>Planned</a:t>
            </a:r>
            <a:r>
              <a:rPr lang="nl-NL" sz="6000" dirty="0">
                <a:latin typeface="Dungeon" panose="00000400000000000000" pitchFamily="2" charset="0"/>
              </a:rPr>
              <a:t> content</a:t>
            </a:r>
            <a:endParaRPr lang="en-GB" sz="6000" dirty="0">
              <a:latin typeface="Dungeon" panose="00000400000000000000" pitchFamily="2" charset="0"/>
            </a:endParaRP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04A3578-3AC6-4CEE-99E8-9E60DB1B6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526959"/>
            <a:ext cx="10515600" cy="456269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3200" dirty="0">
                <a:solidFill>
                  <a:schemeClr val="tx1"/>
                </a:solidFill>
                <a:latin typeface="Dungeon" panose="00000400000000000000" pitchFamily="2" charset="0"/>
              </a:rPr>
              <a:t>General Idea/Story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3200" dirty="0" err="1">
                <a:solidFill>
                  <a:schemeClr val="tx1"/>
                </a:solidFill>
                <a:latin typeface="Dungeon" panose="00000400000000000000" pitchFamily="2" charset="0"/>
              </a:rPr>
              <a:t>Interaction</a:t>
            </a:r>
            <a:endParaRPr lang="nl-NL" sz="3200" dirty="0">
              <a:solidFill>
                <a:schemeClr val="tx1"/>
              </a:solidFill>
              <a:latin typeface="Dungeon" panose="000004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3200" dirty="0">
                <a:solidFill>
                  <a:schemeClr val="tx1"/>
                </a:solidFill>
                <a:latin typeface="Dungeon" panose="00000400000000000000" pitchFamily="2" charset="0"/>
              </a:rPr>
              <a:t>Gameplay </a:t>
            </a:r>
            <a:r>
              <a:rPr lang="nl-NL" sz="3200" dirty="0" err="1">
                <a:solidFill>
                  <a:schemeClr val="tx1"/>
                </a:solidFill>
                <a:latin typeface="Dungeon" panose="00000400000000000000" pitchFamily="2" charset="0"/>
              </a:rPr>
              <a:t>obstacles</a:t>
            </a:r>
            <a:endParaRPr lang="nl-NL" sz="3200" dirty="0">
              <a:solidFill>
                <a:schemeClr val="tx1"/>
              </a:solidFill>
              <a:latin typeface="Dungeon" panose="000004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3200" dirty="0">
                <a:solidFill>
                  <a:schemeClr val="tx1"/>
                </a:solidFill>
                <a:latin typeface="Dungeon" panose="00000400000000000000" pitchFamily="2" charset="0"/>
              </a:rPr>
              <a:t>Puzzles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3200" dirty="0">
                <a:solidFill>
                  <a:schemeClr val="tx1"/>
                </a:solidFill>
                <a:latin typeface="Dungeon" panose="00000400000000000000" pitchFamily="2" charset="0"/>
              </a:rPr>
              <a:t>Level design</a:t>
            </a:r>
          </a:p>
        </p:txBody>
      </p:sp>
    </p:spTree>
    <p:extLst>
      <p:ext uri="{BB962C8B-B14F-4D97-AF65-F5344CB8AC3E}">
        <p14:creationId xmlns:p14="http://schemas.microsoft.com/office/powerpoint/2010/main" val="3698969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06FA9A-87C0-4C7B-964B-C240677FA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818" y="-913291"/>
            <a:ext cx="8596668" cy="1826581"/>
          </a:xfrm>
        </p:spPr>
        <p:txBody>
          <a:bodyPr>
            <a:normAutofit/>
          </a:bodyPr>
          <a:lstStyle/>
          <a:p>
            <a:pPr algn="ctr"/>
            <a:r>
              <a:rPr lang="nl-NL" dirty="0"/>
              <a:t>Game Design Document</a:t>
            </a:r>
            <a:r>
              <a:rPr lang="nl-NL" sz="6000" dirty="0"/>
              <a:t> 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6F95FE4-F472-4F38-BC81-09E04E36D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818" y="1182786"/>
            <a:ext cx="8596668" cy="2246214"/>
          </a:xfrm>
        </p:spPr>
        <p:txBody>
          <a:bodyPr/>
          <a:lstStyle/>
          <a:p>
            <a:r>
              <a:rPr lang="nl-NL" dirty="0">
                <a:hlinkClick r:id="rId2"/>
              </a:rPr>
              <a:t>- https://docs.google.com/document/d/1hf-na7bdCFSeHHdtGF03CiWVjSxiEsswhKHYJB8Af14/edit?ts=5a79b809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777CAB2B-F525-4DA7-B030-5B7B57046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015" y="2311278"/>
            <a:ext cx="4826377" cy="4314825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2C5EEC11-CFBF-4B46-B40B-9FC256EC63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899" y="2809178"/>
            <a:ext cx="5274182" cy="360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153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91B1-5CCA-4465-931F-7974E74D9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l-NL" sz="6000" dirty="0">
                <a:latin typeface="Dungeon" panose="00000400000000000000" pitchFamily="2" charset="0"/>
              </a:rPr>
              <a:t>Art</a:t>
            </a:r>
            <a:endParaRPr lang="en-GB" sz="6000" dirty="0">
              <a:latin typeface="Dungeon" panose="00000400000000000000" pitchFamily="2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117284D-53AA-4B26-B7D3-7BE076D14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3200" dirty="0" err="1">
                <a:latin typeface="Dungeon" panose="00000400000000000000" pitchFamily="2" charset="0"/>
              </a:rPr>
              <a:t>Mood</a:t>
            </a:r>
            <a:endParaRPr lang="nl-NL" sz="3200" dirty="0">
              <a:latin typeface="Dungeon" panose="00000400000000000000" pitchFamily="2" charset="0"/>
            </a:endParaRPr>
          </a:p>
          <a:p>
            <a:r>
              <a:rPr lang="nl-NL" sz="3200" dirty="0">
                <a:latin typeface="Dungeon" panose="00000400000000000000" pitchFamily="2" charset="0"/>
              </a:rPr>
              <a:t>Style</a:t>
            </a:r>
          </a:p>
          <a:p>
            <a:r>
              <a:rPr lang="nl-NL" sz="3200" dirty="0">
                <a:latin typeface="Dungeon" panose="00000400000000000000" pitchFamily="2" charset="0"/>
              </a:rPr>
              <a:t>Lettertype</a:t>
            </a:r>
          </a:p>
          <a:p>
            <a:r>
              <a:rPr lang="nl-NL" sz="3200" dirty="0" err="1">
                <a:latin typeface="Dungeon" panose="00000400000000000000" pitchFamily="2" charset="0"/>
              </a:rPr>
              <a:t>Character</a:t>
            </a:r>
            <a:endParaRPr lang="nl-NL" sz="3200" dirty="0">
              <a:latin typeface="Dungeon" panose="00000400000000000000" pitchFamily="2" charset="0"/>
            </a:endParaRPr>
          </a:p>
          <a:p>
            <a:r>
              <a:rPr lang="nl-NL" sz="3200" dirty="0" err="1">
                <a:latin typeface="Dungeon" panose="00000400000000000000" pitchFamily="2" charset="0"/>
              </a:rPr>
              <a:t>Envirment</a:t>
            </a:r>
            <a:endParaRPr lang="nl-NL" sz="3200" dirty="0">
              <a:latin typeface="Dungeon" panose="00000400000000000000" pitchFamily="2" charset="0"/>
            </a:endParaRPr>
          </a:p>
          <a:p>
            <a:r>
              <a:rPr lang="nl-NL" sz="3200" dirty="0">
                <a:latin typeface="Dungeon" panose="00000400000000000000" pitchFamily="2" charset="0"/>
              </a:rPr>
              <a:t>GUI</a:t>
            </a:r>
          </a:p>
        </p:txBody>
      </p:sp>
      <p:pic>
        <p:nvPicPr>
          <p:cNvPr id="1026" name="Picture 2" descr="https://lh3.googleusercontent.com/QexckjwZeuesVK9o-rsYTd3hv_yu3FcjbU8LzfhZcLEDMz7fvmkF2Jaed-Q9iphj7myLvF_AtC9__6cw1OeMXVhrVKbYxLJ4DnEkGXTmBg6UEjryf6BYFaJTetG4JzsnkCSf45zF">
            <a:extLst>
              <a:ext uri="{FF2B5EF4-FFF2-40B4-BE49-F238E27FC236}">
                <a16:creationId xmlns:a16="http://schemas.microsoft.com/office/drawing/2014/main" id="{78C68A34-0CCC-4E86-82B0-194C4A93B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6592">
            <a:off x="7718807" y="468962"/>
            <a:ext cx="3705184" cy="370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4.googleusercontent.com/PgVQQ7c9mJ_3y8Su1lbKRYro2LyBcwn4zN3fF2kj2Rr3shgCHpfD_7OlI3MoNGCW_-cHP84G2En-guy3IkDkil4j-qlvoVQdPgU6jJsvn_iNxoX9UbscF0_1nx-qavo3q04sRTKg">
            <a:extLst>
              <a:ext uri="{FF2B5EF4-FFF2-40B4-BE49-F238E27FC236}">
                <a16:creationId xmlns:a16="http://schemas.microsoft.com/office/drawing/2014/main" id="{E43E3138-243A-4ADB-8F00-B0128A382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45" y="4647185"/>
            <a:ext cx="4114802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3.googleusercontent.com/c3T1Q4cs4fHdlv8w2gJMz7kWSZ4KiOotnsU368piyakfV6A2buHTafBr5tFVxwcCTJ6ov0DPw6FvhWd4glZhKJtgMYx1ShdGNXhxa18-M6fFP_9z51uSEOe1BjOvWzjOpPpUDC8C">
            <a:extLst>
              <a:ext uri="{FF2B5EF4-FFF2-40B4-BE49-F238E27FC236}">
                <a16:creationId xmlns:a16="http://schemas.microsoft.com/office/drawing/2014/main" id="{4462D924-E84C-4217-B77D-DABF15F82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48" y="5066285"/>
            <a:ext cx="4114801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5.googleusercontent.com/L_fc9HOV6LhpCkg6-e1QXM3EKm89710jFTWBMEqEYls5T5fpwYYkkcJSELXudmTqY1YQjRiF3-T80lgleh-JFOE3Ug6nWfQZvidkZcJS77zQwn0xaWz0AGdoOVnRyGn-3SwCw2ta">
            <a:extLst>
              <a:ext uri="{FF2B5EF4-FFF2-40B4-BE49-F238E27FC236}">
                <a16:creationId xmlns:a16="http://schemas.microsoft.com/office/drawing/2014/main" id="{482C8F3C-9F3D-46E5-A4ED-7CDCE20E1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5475860"/>
            <a:ext cx="41148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lh4.googleusercontent.com/62VGudmH_xdzWEng-VdIg75kTnxGtCuK8IMrUHdZ42L78-sVx44MKA3DjBgWsdnL_YDerZCesSBeHh0qPiLEw9mHQ9jOUVDUiyTQHohJpV8YnJ5DdfqBbHgR_eBVUeckKdpI0eIm">
            <a:extLst>
              <a:ext uri="{FF2B5EF4-FFF2-40B4-BE49-F238E27FC236}">
                <a16:creationId xmlns:a16="http://schemas.microsoft.com/office/drawing/2014/main" id="{70CA3E45-2BAA-4FCA-98AB-F6F704CF9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1" y="5837810"/>
            <a:ext cx="4114800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lh5.googleusercontent.com/zTrffx-BTyjwn_PLOfSXIqf74BkjL9ja-7dmxI0fOCrV__2lfRUgw6hmnWbIHsKMXzMaCdWD0QzgYcKFKkJ5kic82cTrEnOq-1XqYoL5yclP36evte6i3jTT9FP2vDCmOpDfGK4l">
            <a:extLst>
              <a:ext uri="{FF2B5EF4-FFF2-40B4-BE49-F238E27FC236}">
                <a16:creationId xmlns:a16="http://schemas.microsoft.com/office/drawing/2014/main" id="{8D676122-BCA0-4AD7-8B88-E5BD5D317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6186488"/>
            <a:ext cx="4114800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620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D39B01-A61B-4BE5-98CF-D38D9A895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l-NL" sz="6000" dirty="0" err="1">
                <a:latin typeface="Dungeon" panose="00000400000000000000" pitchFamily="2" charset="0"/>
              </a:rPr>
              <a:t>Completed</a:t>
            </a:r>
            <a:r>
              <a:rPr lang="nl-NL" sz="6000" dirty="0">
                <a:latin typeface="Dungeon" panose="00000400000000000000" pitchFamily="2" charset="0"/>
              </a:rPr>
              <a:t> Art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F07C52D-6FF4-411D-9F25-DFEEFC431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3200" dirty="0">
                <a:latin typeface="Dungeon" panose="00000400000000000000" pitchFamily="2" charset="0"/>
              </a:rPr>
              <a:t>Wall</a:t>
            </a:r>
          </a:p>
          <a:p>
            <a:r>
              <a:rPr lang="nl-NL" sz="3200" dirty="0" err="1">
                <a:latin typeface="Dungeon" panose="00000400000000000000" pitchFamily="2" charset="0"/>
              </a:rPr>
              <a:t>Ground</a:t>
            </a:r>
            <a:endParaRPr lang="nl-NL" sz="3200" dirty="0">
              <a:latin typeface="Dungeon" panose="00000400000000000000" pitchFamily="2" charset="0"/>
            </a:endParaRPr>
          </a:p>
          <a:p>
            <a:r>
              <a:rPr lang="nl-NL" sz="3200" dirty="0" err="1">
                <a:latin typeface="Dungeon" panose="00000400000000000000" pitchFamily="2" charset="0"/>
              </a:rPr>
              <a:t>Foreground</a:t>
            </a:r>
            <a:r>
              <a:rPr lang="nl-NL" sz="3200" dirty="0">
                <a:latin typeface="Dungeon" panose="00000400000000000000" pitchFamily="2" charset="0"/>
              </a:rPr>
              <a:t> </a:t>
            </a:r>
          </a:p>
          <a:p>
            <a:r>
              <a:rPr lang="nl-NL" sz="3200" dirty="0" err="1">
                <a:latin typeface="Dungeon" panose="00000400000000000000" pitchFamily="2" charset="0"/>
              </a:rPr>
              <a:t>Pillar</a:t>
            </a:r>
            <a:endParaRPr lang="nl-NL" sz="3200" dirty="0">
              <a:latin typeface="Dungeon" panose="00000400000000000000" pitchFamily="2" charset="0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F5B209A8-3B07-4E92-945D-BB977795F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300" y="2262630"/>
            <a:ext cx="7766983" cy="367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006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A16BDB-65A8-4CCD-89CC-F29FD8753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l-NL" sz="6000" dirty="0">
                <a:latin typeface="Dungeon" panose="00000400000000000000" pitchFamily="2" charset="0"/>
              </a:rPr>
              <a:t>Programming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C4C7EF5-1CA5-40E5-8FA1-FECEA4E83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nl-NL" dirty="0"/>
          </a:p>
          <a:p>
            <a:r>
              <a:rPr lang="nl-NL" sz="3200" dirty="0" err="1">
                <a:latin typeface="Dungeon" panose="00000400000000000000" pitchFamily="2" charset="0"/>
              </a:rPr>
              <a:t>Camara</a:t>
            </a:r>
            <a:endParaRPr lang="nl-NL" sz="3200" dirty="0">
              <a:latin typeface="Dungeon" panose="00000400000000000000" pitchFamily="2" charset="0"/>
            </a:endParaRPr>
          </a:p>
          <a:p>
            <a:r>
              <a:rPr lang="nl-NL" sz="3200" dirty="0">
                <a:latin typeface="Dungeon" panose="00000400000000000000" pitchFamily="2" charset="0"/>
              </a:rPr>
              <a:t>Controls</a:t>
            </a:r>
          </a:p>
          <a:p>
            <a:r>
              <a:rPr lang="nl-NL" sz="3200" dirty="0" err="1">
                <a:latin typeface="Dungeon" panose="00000400000000000000" pitchFamily="2" charset="0"/>
              </a:rPr>
              <a:t>Enemies</a:t>
            </a:r>
            <a:endParaRPr lang="nl-NL" sz="3200" dirty="0">
              <a:latin typeface="Dungeon" panose="00000400000000000000" pitchFamily="2" charset="0"/>
            </a:endParaRPr>
          </a:p>
          <a:p>
            <a:r>
              <a:rPr lang="nl-NL" sz="3200" dirty="0" err="1">
                <a:latin typeface="Dungeon" panose="00000400000000000000" pitchFamily="2" charset="0"/>
              </a:rPr>
              <a:t>Player</a:t>
            </a:r>
            <a:r>
              <a:rPr lang="nl-NL" sz="3200" dirty="0">
                <a:latin typeface="Dungeon" panose="00000400000000000000" pitchFamily="2" charset="0"/>
              </a:rPr>
              <a:t> </a:t>
            </a:r>
            <a:r>
              <a:rPr lang="nl-NL" sz="3200" dirty="0" err="1">
                <a:latin typeface="Dungeon" panose="00000400000000000000" pitchFamily="2" charset="0"/>
              </a:rPr>
              <a:t>abilities</a:t>
            </a:r>
            <a:endParaRPr lang="nl-NL" sz="3200" dirty="0">
              <a:latin typeface="Dungeon" panose="00000400000000000000" pitchFamily="2" charset="0"/>
            </a:endParaRPr>
          </a:p>
          <a:p>
            <a:r>
              <a:rPr lang="nl-NL" sz="3200" dirty="0">
                <a:latin typeface="Dungeon" panose="00000400000000000000" pitchFamily="2" charset="0"/>
              </a:rPr>
              <a:t>Level </a:t>
            </a:r>
            <a:r>
              <a:rPr lang="nl-NL" sz="3200" dirty="0" err="1">
                <a:latin typeface="Dungeon" panose="00000400000000000000" pitchFamily="2" charset="0"/>
              </a:rPr>
              <a:t>desing</a:t>
            </a:r>
            <a:endParaRPr lang="nl-NL" sz="3200" dirty="0">
              <a:latin typeface="Dungeon" panose="00000400000000000000" pitchFamily="2" charset="0"/>
            </a:endParaRPr>
          </a:p>
          <a:p>
            <a:r>
              <a:rPr lang="nl-NL" sz="3200" dirty="0">
                <a:latin typeface="Dungeon" panose="00000400000000000000" pitchFamily="2" charset="0"/>
              </a:rPr>
              <a:t>GUI</a:t>
            </a:r>
          </a:p>
        </p:txBody>
      </p:sp>
    </p:spTree>
    <p:extLst>
      <p:ext uri="{BB962C8B-B14F-4D97-AF65-F5344CB8AC3E}">
        <p14:creationId xmlns:p14="http://schemas.microsoft.com/office/powerpoint/2010/main" val="2686538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7755AD-AEC2-429C-A710-728C6604F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err="1">
                <a:latin typeface="Dungeon" panose="00000400000000000000" pitchFamily="2" charset="0"/>
              </a:rPr>
              <a:t>CurrentMechanics</a:t>
            </a:r>
            <a:endParaRPr lang="nl-NL" sz="6000" dirty="0">
              <a:latin typeface="Dungeon" panose="00000400000000000000" pitchFamily="2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603005D-8F13-48A7-91D4-C288E3F3D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Trap Systeem</a:t>
            </a:r>
          </a:p>
          <a:p>
            <a:r>
              <a:rPr lang="nl-NL" dirty="0"/>
              <a:t>Camera Systeem</a:t>
            </a:r>
          </a:p>
          <a:p>
            <a:r>
              <a:rPr lang="nl-NL" dirty="0" err="1"/>
              <a:t>BasicPuzzle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80076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2B4933-2068-44A4-A31E-E897C0958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end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225624F-EF28-48A7-BE57-268D86FA7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3200" dirty="0">
                <a:latin typeface="Dungeon" panose="00000400000000000000" pitchFamily="2" charset="0"/>
              </a:rPr>
              <a:t>Demo gameplay</a:t>
            </a:r>
          </a:p>
        </p:txBody>
      </p:sp>
    </p:spTree>
    <p:extLst>
      <p:ext uri="{BB962C8B-B14F-4D97-AF65-F5344CB8AC3E}">
        <p14:creationId xmlns:p14="http://schemas.microsoft.com/office/powerpoint/2010/main" val="284509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132</TotalTime>
  <Words>71</Words>
  <Application>Microsoft Office PowerPoint</Application>
  <PresentationFormat>Breedbeeld</PresentationFormat>
  <Paragraphs>36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3" baseType="lpstr">
      <vt:lpstr>Arial</vt:lpstr>
      <vt:lpstr>Dungeon</vt:lpstr>
      <vt:lpstr>Trebuchet MS</vt:lpstr>
      <vt:lpstr>Wingdings 3</vt:lpstr>
      <vt:lpstr>Facet</vt:lpstr>
      <vt:lpstr>Indiana Bones</vt:lpstr>
      <vt:lpstr>Planned content</vt:lpstr>
      <vt:lpstr>Game Design Document </vt:lpstr>
      <vt:lpstr>Art</vt:lpstr>
      <vt:lpstr>Completed Art</vt:lpstr>
      <vt:lpstr>Programming</vt:lpstr>
      <vt:lpstr>CurrentMechanics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IndianaBones</dc:title>
  <dc:creator>kevin.otten@ziggo.nl</dc:creator>
  <cp:lastModifiedBy>mijs</cp:lastModifiedBy>
  <cp:revision>27</cp:revision>
  <dcterms:created xsi:type="dcterms:W3CDTF">2018-02-15T09:25:01Z</dcterms:created>
  <dcterms:modified xsi:type="dcterms:W3CDTF">2018-02-16T09:19:39Z</dcterms:modified>
</cp:coreProperties>
</file>