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00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05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8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946B-8241-419B-A4C4-807436385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519B1B-2016-473C-99AB-3AB5A45E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6822A-AB94-4BC0-9908-09B5F21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DA5AF-622A-482A-AC52-EC0D5F6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Programming</a:t>
            </a:r>
          </a:p>
          <a:p>
            <a:r>
              <a:rPr lang="nl-NL" dirty="0"/>
              <a:t>Realisatie van de gewenste stijl</a:t>
            </a:r>
          </a:p>
          <a:p>
            <a:r>
              <a:rPr lang="nl-NL" dirty="0"/>
              <a:t>Deadlines gehaald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66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6802-64AC-4C40-A8D4-40CD3F18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259A11-B410-4B88-8852-A5F3D591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Afspraken over mappenstructuur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Benaming van objecten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68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1E98C-2AA7-4294-A175-0DD413F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1EE90-6702-4ADC-86BE-B1ED797F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 dezelfde manier met betere communicatie</a:t>
            </a:r>
          </a:p>
        </p:txBody>
      </p:sp>
    </p:spTree>
    <p:extLst>
      <p:ext uri="{BB962C8B-B14F-4D97-AF65-F5344CB8AC3E}">
        <p14:creationId xmlns:p14="http://schemas.microsoft.com/office/powerpoint/2010/main" val="226638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37</Words>
  <Application>Microsoft Office PowerPoint</Application>
  <PresentationFormat>Breedbeeld</PresentationFormat>
  <Paragraphs>11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Reflectie</vt:lpstr>
      <vt:lpstr>Wat ging er goed?</vt:lpstr>
      <vt:lpstr>Wat kan er beter?</vt:lpstr>
      <vt:lpstr>Hoe nu verder?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mijs</dc:creator>
  <cp:lastModifiedBy>P Bos</cp:lastModifiedBy>
  <cp:revision>6</cp:revision>
  <dcterms:created xsi:type="dcterms:W3CDTF">2018-03-19T15:48:36Z</dcterms:created>
  <dcterms:modified xsi:type="dcterms:W3CDTF">2018-03-20T08:02:24Z</dcterms:modified>
</cp:coreProperties>
</file>