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 err="1">
                <a:latin typeface="Dungeon" panose="00000400000000000000" pitchFamily="2" charset="0"/>
              </a:rPr>
              <a:t>IndianaBones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GamePlay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obstakels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16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Dungeon</vt:lpstr>
      <vt:lpstr>Trebuchet MS</vt:lpstr>
      <vt:lpstr>Wingdings 3</vt:lpstr>
      <vt:lpstr>Facet</vt:lpstr>
      <vt:lpstr>IndianaBones</vt:lpstr>
      <vt:lpstr>GamePlay</vt:lpstr>
      <vt:lpstr>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kevin.otten@ziggo.nl</cp:lastModifiedBy>
  <cp:revision>11</cp:revision>
  <dcterms:created xsi:type="dcterms:W3CDTF">2018-02-15T09:25:01Z</dcterms:created>
  <dcterms:modified xsi:type="dcterms:W3CDTF">2018-02-15T10:16:04Z</dcterms:modified>
</cp:coreProperties>
</file>