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117FA-E670-46C9-9F30-599DE7C03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0"/>
            <a:ext cx="8676222" cy="3200400"/>
          </a:xfrm>
        </p:spPr>
        <p:txBody>
          <a:bodyPr/>
          <a:lstStyle/>
          <a:p>
            <a:r>
              <a:rPr lang="nl-NL" dirty="0"/>
              <a:t>Indiana </a:t>
            </a:r>
            <a:r>
              <a:rPr lang="nl-NL" dirty="0" err="1"/>
              <a:t>Bones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219E0D-1999-4892-B4DF-2882B45A9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766" y="3200400"/>
            <a:ext cx="8676222" cy="2242038"/>
          </a:xfrm>
        </p:spPr>
        <p:txBody>
          <a:bodyPr>
            <a:normAutofit lnSpcReduction="10000"/>
          </a:bodyPr>
          <a:lstStyle/>
          <a:p>
            <a:r>
              <a:rPr lang="nl-NL" dirty="0"/>
              <a:t>Gemaakt door </a:t>
            </a:r>
          </a:p>
          <a:p>
            <a:r>
              <a:rPr lang="nl-NL" dirty="0" err="1"/>
              <a:t>Lajos</a:t>
            </a:r>
            <a:r>
              <a:rPr lang="nl-NL" dirty="0"/>
              <a:t> (Producer / artist)</a:t>
            </a:r>
          </a:p>
          <a:p>
            <a:r>
              <a:rPr lang="nl-NL" dirty="0"/>
              <a:t>Mijs (Lead artist)</a:t>
            </a:r>
          </a:p>
          <a:p>
            <a:r>
              <a:rPr lang="nl-NL" dirty="0"/>
              <a:t>Peter (</a:t>
            </a:r>
            <a:r>
              <a:rPr lang="nl-NL" dirty="0" err="1"/>
              <a:t>Programer</a:t>
            </a:r>
            <a:r>
              <a:rPr lang="nl-NL" dirty="0"/>
              <a:t>)</a:t>
            </a:r>
          </a:p>
          <a:p>
            <a:r>
              <a:rPr lang="nl-NL" dirty="0" err="1"/>
              <a:t>kevin</a:t>
            </a:r>
            <a:r>
              <a:rPr lang="nl-NL" dirty="0"/>
              <a:t>(lead </a:t>
            </a:r>
            <a:r>
              <a:rPr lang="nl-NL" dirty="0" err="1"/>
              <a:t>Programer</a:t>
            </a:r>
            <a:r>
              <a:rPr lang="nl-NL" dirty="0"/>
              <a:t>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653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49F2-6B39-4C0C-9F2F-F21141A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609601"/>
            <a:ext cx="3549121" cy="1371600"/>
          </a:xfrm>
        </p:spPr>
        <p:txBody>
          <a:bodyPr/>
          <a:lstStyle/>
          <a:p>
            <a:r>
              <a:rPr lang="nl-NL" dirty="0" err="1"/>
              <a:t>Inhoud’s</a:t>
            </a:r>
            <a:r>
              <a:rPr lang="nl-NL" dirty="0"/>
              <a:t> </a:t>
            </a:r>
            <a:r>
              <a:rPr lang="nl-NL" dirty="0" err="1"/>
              <a:t>opgeve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C81014-40C5-43AA-8CCA-DDB6C0E2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F950B6-591F-45D8-8BC3-646A2DC71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524001"/>
            <a:ext cx="3549121" cy="504998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nl-NL" dirty="0" err="1"/>
              <a:t>Inhoud’s</a:t>
            </a:r>
            <a:r>
              <a:rPr lang="nl-NL" dirty="0"/>
              <a:t> opgave</a:t>
            </a:r>
          </a:p>
          <a:p>
            <a:pPr marL="285750" indent="-285750">
              <a:buFontTx/>
              <a:buChar char="-"/>
            </a:pPr>
            <a:r>
              <a:rPr lang="nl-NL" dirty="0"/>
              <a:t>Deadline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Uurenregenstatie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Plennig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err="1"/>
              <a:t>Organizatie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Concept</a:t>
            </a:r>
          </a:p>
          <a:p>
            <a:pPr marL="285750" indent="-285750">
              <a:buFontTx/>
              <a:buChar char="-"/>
            </a:pPr>
            <a:r>
              <a:rPr lang="nl-NL" dirty="0" err="1"/>
              <a:t>Stylguide</a:t>
            </a: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Functioneel ontwerp</a:t>
            </a:r>
          </a:p>
          <a:p>
            <a:pPr marL="285750" indent="-285750">
              <a:buFontTx/>
              <a:buChar char="-"/>
            </a:pPr>
            <a:r>
              <a:rPr lang="nl-NL" dirty="0"/>
              <a:t>Technisch ontwerp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3698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TM03457485[[fn=Raster]]</Template>
  <TotalTime>29</TotalTime>
  <Words>38</Words>
  <Application>Microsoft Office PowerPoint</Application>
  <PresentationFormat>Breedbeeld</PresentationFormat>
  <Paragraphs>16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Raster</vt:lpstr>
      <vt:lpstr>Indiana Bones</vt:lpstr>
      <vt:lpstr>Inhoud’s opgeve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Indiana Bones</dc:title>
  <dc:creator>mijs</dc:creator>
  <cp:lastModifiedBy>mijs</cp:lastModifiedBy>
  <cp:revision>3</cp:revision>
  <dcterms:created xsi:type="dcterms:W3CDTF">2018-04-20T12:02:18Z</dcterms:created>
  <dcterms:modified xsi:type="dcterms:W3CDTF">2018-04-20T12:31:59Z</dcterms:modified>
</cp:coreProperties>
</file>