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Planned</a:t>
            </a:r>
            <a:r>
              <a:rPr lang="nl-NL" sz="6000" dirty="0">
                <a:latin typeface="Dungeon" panose="00000400000000000000" pitchFamily="2" charset="0"/>
              </a:rPr>
              <a:t> content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Game Design Document</a:t>
            </a:r>
            <a:r>
              <a:rPr lang="nl-NL" sz="6000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7CAB2B-F525-4DA7-B030-5B7B570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15" y="2311278"/>
            <a:ext cx="4826377" cy="431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9" y="2809178"/>
            <a:ext cx="5274182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Completed</a:t>
            </a:r>
            <a:r>
              <a:rPr lang="nl-NL" sz="6000" dirty="0">
                <a:latin typeface="Dungeon" panose="00000400000000000000" pitchFamily="2" charset="0"/>
              </a:rPr>
              <a:t> 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Wall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Ground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Foreground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Pillar</a:t>
            </a:r>
            <a:endParaRPr lang="nl-NL" sz="3200" dirty="0">
              <a:latin typeface="Dungeon" panose="00000400000000000000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00" y="2262630"/>
            <a:ext cx="7766983" cy="36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Programming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sz="3200" dirty="0" err="1">
                <a:latin typeface="Dungeon" panose="00000400000000000000" pitchFamily="2" charset="0"/>
              </a:rPr>
              <a:t>Camara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Controls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Enemies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Player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  <a:r>
              <a:rPr lang="nl-NL" sz="3200" dirty="0" err="1">
                <a:latin typeface="Dungeon" panose="00000400000000000000" pitchFamily="2" charset="0"/>
              </a:rPr>
              <a:t>abilities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Level </a:t>
            </a:r>
            <a:r>
              <a:rPr lang="nl-NL" sz="3200" dirty="0" err="1">
                <a:latin typeface="Dungeon" panose="00000400000000000000" pitchFamily="2" charset="0"/>
              </a:rPr>
              <a:t>desing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755AD-AEC2-429C-A710-728C660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Dungeon" panose="00000400000000000000" pitchFamily="2" charset="0"/>
              </a:rPr>
              <a:t>CurrentMechanics</a:t>
            </a:r>
            <a:endParaRPr lang="nl-NL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3005D-8F13-48A7-91D4-C288E3F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Trap Systeem</a:t>
            </a:r>
          </a:p>
          <a:p>
            <a:r>
              <a:rPr lang="nl-NL" dirty="0"/>
              <a:t>Camera Systeem</a:t>
            </a:r>
          </a:p>
          <a:p>
            <a:r>
              <a:rPr lang="nl-NL" dirty="0" err="1"/>
              <a:t>BasicPuzzle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0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71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Dungeon</vt:lpstr>
      <vt:lpstr>Trebuchet MS</vt:lpstr>
      <vt:lpstr>Wingdings 3</vt:lpstr>
      <vt:lpstr>Facet</vt:lpstr>
      <vt:lpstr>Indiana Bones</vt:lpstr>
      <vt:lpstr>Planned content</vt:lpstr>
      <vt:lpstr>Game Design Document </vt:lpstr>
      <vt:lpstr>Art</vt:lpstr>
      <vt:lpstr>Completed Art</vt:lpstr>
      <vt:lpstr>Programming</vt:lpstr>
      <vt:lpstr>CurrentMechanics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kevin.otten@ziggo.nl</cp:lastModifiedBy>
  <cp:revision>26</cp:revision>
  <dcterms:created xsi:type="dcterms:W3CDTF">2018-02-15T09:25:01Z</dcterms:created>
  <dcterms:modified xsi:type="dcterms:W3CDTF">2018-02-16T07:45:28Z</dcterms:modified>
</cp:coreProperties>
</file>