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17FA-E670-46C9-9F30-599DE7C0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219E0D-1999-4892-B4DF-2882B45A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200400"/>
            <a:ext cx="8676222" cy="22420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Gemaakt door </a:t>
            </a:r>
          </a:p>
          <a:p>
            <a:r>
              <a:rPr lang="nl-NL" dirty="0" err="1"/>
              <a:t>Lajos</a:t>
            </a:r>
            <a:r>
              <a:rPr lang="nl-NL" dirty="0"/>
              <a:t> (Producer / artist)</a:t>
            </a:r>
          </a:p>
          <a:p>
            <a:r>
              <a:rPr lang="nl-NL" dirty="0"/>
              <a:t>Mijs (Lead artist)</a:t>
            </a:r>
          </a:p>
          <a:p>
            <a:r>
              <a:rPr lang="nl-NL" dirty="0"/>
              <a:t>Peter (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r>
              <a:rPr lang="nl-NL" dirty="0" err="1"/>
              <a:t>kevin</a:t>
            </a:r>
            <a:r>
              <a:rPr lang="nl-NL" dirty="0"/>
              <a:t>(lead 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49F2-6B39-4C0C-9F2F-F21141A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nl-NL" dirty="0" err="1"/>
              <a:t>Inhoud’s</a:t>
            </a:r>
            <a:r>
              <a:rPr lang="nl-NL" dirty="0"/>
              <a:t> </a:t>
            </a:r>
            <a:r>
              <a:rPr lang="nl-NL" dirty="0" err="1"/>
              <a:t>opgeve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1E6DA84-3D52-4444-9024-3BDB2A5E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299" y="1825506"/>
            <a:ext cx="5218113" cy="274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F950B6-591F-45D8-8BC3-646A2DC7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24001"/>
            <a:ext cx="3549121" cy="50499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Inhoud ’s opgave</a:t>
            </a:r>
          </a:p>
          <a:p>
            <a:pPr marL="285750" indent="-285750">
              <a:buFontTx/>
              <a:buChar char="-"/>
            </a:pPr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Sfeef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functionaliteid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6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B138-2D80-45DB-95CF-A2C631E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</p:txBody>
      </p:sp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AC9B63D1-8A36-4EF1-B89E-444BD8987D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75" y="1893609"/>
            <a:ext cx="3992500" cy="3897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3B96608B-150E-4055-810E-1BD56CF2C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914" y="1893609"/>
            <a:ext cx="3851085" cy="3869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96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06E0-2D76-4A1C-AE23-E3DB1D1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Sfeer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FAF20D-4813-496A-8656-61ACEE1C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353" y="609600"/>
            <a:ext cx="5916197" cy="5361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390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59</TotalTime>
  <Words>36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Raster</vt:lpstr>
      <vt:lpstr>Indiana Bones</vt:lpstr>
      <vt:lpstr>Inhoud’s opgeve</vt:lpstr>
      <vt:lpstr>Visual fidelity</vt:lpstr>
      <vt:lpstr>Sfeer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Bones</dc:title>
  <dc:creator>mijs</dc:creator>
  <cp:lastModifiedBy>mijs</cp:lastModifiedBy>
  <cp:revision>8</cp:revision>
  <dcterms:created xsi:type="dcterms:W3CDTF">2018-04-20T12:02:18Z</dcterms:created>
  <dcterms:modified xsi:type="dcterms:W3CDTF">2018-04-20T13:05:52Z</dcterms:modified>
</cp:coreProperties>
</file>