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000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11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70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34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05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3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9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3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8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8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3946B-8241-419B-A4C4-807436385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519B1B-2016-473C-99AB-3AB5A45E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0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6822A-AB94-4BC0-9908-09B5F21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ging er goed?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0DA5AF-622A-482A-AC52-EC0D5F6D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6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6802-64AC-4C40-A8D4-40CD3F18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beter?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259A11-B410-4B88-8852-A5F3D591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8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F6D6E-6FB8-4055-ACA2-9F14045E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0E31C6-9A86-420D-ABB0-3379CAFE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702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1E98C-2AA7-4294-A175-0DD413F8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nu verder?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1EE90-6702-4ADC-86BE-B1ED797F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38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16</Words>
  <Application>Microsoft Office PowerPoint</Application>
  <PresentationFormat>Breedbeeld</PresentationFormat>
  <Paragraphs>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reflectie</vt:lpstr>
      <vt:lpstr>Wat ging er goed?</vt:lpstr>
      <vt:lpstr>Wat kan er beter?</vt:lpstr>
      <vt:lpstr>Prototype </vt:lpstr>
      <vt:lpstr>How nu verder?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mijs</dc:creator>
  <cp:lastModifiedBy>mijs</cp:lastModifiedBy>
  <cp:revision>3</cp:revision>
  <dcterms:created xsi:type="dcterms:W3CDTF">2018-03-19T15:48:36Z</dcterms:created>
  <dcterms:modified xsi:type="dcterms:W3CDTF">2018-03-19T16:10:17Z</dcterms:modified>
</cp:coreProperties>
</file>