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Planned</a:t>
            </a:r>
            <a:r>
              <a:rPr lang="nl-NL" sz="6000" dirty="0">
                <a:latin typeface="Dungeon" panose="00000400000000000000" pitchFamily="2" charset="0"/>
              </a:rPr>
              <a:t> content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/>
          <a:lstStyle/>
          <a:p>
            <a:r>
              <a:rPr lang="nl-NL" dirty="0"/>
              <a:t>Game Design Document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7CAB2B-F525-4DA7-B030-5B7B570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03" y="2454372"/>
            <a:ext cx="4826377" cy="431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268" y="2897980"/>
            <a:ext cx="5274182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 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Wall</a:t>
            </a:r>
          </a:p>
          <a:p>
            <a:r>
              <a:rPr lang="nl-NL" dirty="0" err="1"/>
              <a:t>Ground</a:t>
            </a:r>
            <a:endParaRPr lang="nl-NL" dirty="0"/>
          </a:p>
          <a:p>
            <a:r>
              <a:rPr lang="nl-NL" dirty="0" err="1"/>
              <a:t>Foreground</a:t>
            </a:r>
            <a:r>
              <a:rPr lang="nl-NL" dirty="0"/>
              <a:t> </a:t>
            </a:r>
          </a:p>
          <a:p>
            <a:r>
              <a:rPr lang="nl-NL" dirty="0" err="1"/>
              <a:t>Pillar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42" y="433916"/>
            <a:ext cx="7766983" cy="36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Camara</a:t>
            </a:r>
            <a:endParaRPr lang="nl-NL" dirty="0"/>
          </a:p>
          <a:p>
            <a:r>
              <a:rPr lang="nl-NL" dirty="0"/>
              <a:t>Controls</a:t>
            </a:r>
          </a:p>
          <a:p>
            <a:r>
              <a:rPr lang="nl-NL" dirty="0" err="1"/>
              <a:t>Enemies</a:t>
            </a:r>
            <a:endParaRPr lang="nl-NL" dirty="0"/>
          </a:p>
          <a:p>
            <a:r>
              <a:rPr lang="nl-NL" dirty="0" err="1"/>
              <a:t>Player</a:t>
            </a:r>
            <a:r>
              <a:rPr lang="nl-NL" dirty="0"/>
              <a:t> </a:t>
            </a:r>
            <a:r>
              <a:rPr lang="nl-NL" dirty="0" err="1"/>
              <a:t>abilities</a:t>
            </a:r>
            <a:endParaRPr lang="nl-NL" dirty="0"/>
          </a:p>
          <a:p>
            <a:r>
              <a:rPr lang="nl-NL" dirty="0"/>
              <a:t>Level </a:t>
            </a:r>
            <a:r>
              <a:rPr lang="nl-NL" dirty="0" err="1"/>
              <a:t>desing</a:t>
            </a:r>
            <a:endParaRPr lang="nl-NL" dirty="0"/>
          </a:p>
          <a:p>
            <a:r>
              <a:rPr lang="nl-NL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755AD-AEC2-429C-A710-728C660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  <a:r>
              <a:rPr lang="nl-NL" dirty="0"/>
              <a:t> Programming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3005D-8F13-48A7-91D4-C288E3F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00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68</Words>
  <Application>Microsoft Office PowerPoint</Application>
  <PresentationFormat>Breedbeeld</PresentationFormat>
  <Paragraphs>34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Dungeon</vt:lpstr>
      <vt:lpstr>Trebuchet MS</vt:lpstr>
      <vt:lpstr>Wingdings 3</vt:lpstr>
      <vt:lpstr>Facet</vt:lpstr>
      <vt:lpstr>Indiana Bones</vt:lpstr>
      <vt:lpstr>Planned content</vt:lpstr>
      <vt:lpstr>Game Design Document </vt:lpstr>
      <vt:lpstr>Art</vt:lpstr>
      <vt:lpstr>Completed Art</vt:lpstr>
      <vt:lpstr>Programming</vt:lpstr>
      <vt:lpstr>Completed Programming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mijs</cp:lastModifiedBy>
  <cp:revision>23</cp:revision>
  <dcterms:created xsi:type="dcterms:W3CDTF">2018-02-15T09:25:01Z</dcterms:created>
  <dcterms:modified xsi:type="dcterms:W3CDTF">2018-02-16T07:25:11Z</dcterms:modified>
</cp:coreProperties>
</file>