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10783-3C51-4C68-B778-90B0B50E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16D2650-7EC3-4A4D-990D-28D5CFF0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A24D85-FAC1-4F0D-9AC1-98748E63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1036F6-EF20-4F9C-B60F-A6D16E63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8DF48F-5DCE-44FA-8C9E-FA4DD686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28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5D45-A408-4BE9-A30E-BF5551B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D91C46-A532-47D0-873E-25A6B260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19E222-6556-43BD-A4B2-78422E6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7DC075-B3CC-4BF9-ABB5-14BF2BF5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4B9449-4417-4E55-A2C0-FEFC76C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39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AD8A22-C014-46AD-B25E-DEFF2E7E8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3B68F17-0B5B-475C-9EF6-53A1F24D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187662-C2F8-4E77-8CC9-6AFBEC5A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8DEF90-9905-4321-A5E2-CC92EC18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FEEDE7-D232-49FB-810B-5E3A1F63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91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9292A-278C-4788-B10D-48D6933B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D8B649-40F3-4BCC-BA52-0AB44BC8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4C2C4E-9C64-492F-A5CF-E4F9C469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1EEEB4-330A-4A58-A5A5-9AE9D383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7DE59C-2369-48BC-B2AA-16505D3E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9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4293-671A-426F-BECC-CF3176BD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AABE78-6291-4D5E-A3D7-00976CC5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938CC4-CB15-40A9-8624-2938A6D6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6D436A-6A23-4B8F-BDD6-E22233E0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8B2E13-0A75-48F2-AEF3-36CBB41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297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FC53C-C095-4311-9E26-55DAF78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E4EE83-DAD3-4465-A3EC-C1A4813C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6DBFA8-44FD-4263-BF90-DE550C7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771461-FB22-4F48-81AD-B24BFC5F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45D4AF2-3CB4-4EA9-8EA3-AA85AB2E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3899DE0-2579-45C5-9052-9586469A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91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3CBAE-C262-4CD7-834F-B1BA3069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8860481-6EAF-4E63-85CB-169AF8BF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450B795-B8EE-4482-B104-A5601C8AD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CA1683E-33E6-46EE-82FD-C5D959C9A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859051E-D23C-451D-9D17-2773C8E42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DFB5F9A-0149-421C-AF4A-B821A36E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E23C0C8-871F-4267-B9DF-C50DFD3C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54FA868-DE35-446D-9587-0DE4B06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1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AFF8C-3C73-439F-81D8-6029A460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69883DF-3C94-474D-B6C3-F557AD75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E246A87-F375-45B3-A10F-57B8A3F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6E9791-F55C-49C9-ACB6-E0C6CDFF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14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F2DDC8F-B73C-412D-A903-42327133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5EB0AE0-F927-4DE6-9261-57F23E8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4BA237C-3CE9-4684-85FF-22637B6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3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A370C-B927-4696-88FB-D04197B9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A5F0D7-6196-4231-B3A9-1F34C5B0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B26C67-4E7F-4AA7-BF28-36CFB107C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1F3CD2-C76C-4F30-A378-D85F69A2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E01037-51C9-4900-A832-A1DAC7C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10D640F-D515-45BA-AB0B-0BB69ACE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1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CED79-EF26-4CFC-8D84-A0D9547B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65F8C76-B63B-44AE-8928-B8856E9C6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7A2873-1676-41CD-9EBB-135AC499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A1F401-8F67-4AE6-996A-89B4309F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2336B79-BE12-44AB-8EB7-488EC856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7D28D3-C948-41BC-9893-65D97B48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71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8FCC66-0B95-467B-845A-F9994655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374628-41F9-43B4-AF95-E53DF5F5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D1846B-4F4B-4655-A02F-9B7F460F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3530F-C8E3-4E8F-A0E6-0D80EBBDD9AD}" type="datetimeFigureOut">
              <a:rPr lang="da-DK" smtClean="0"/>
              <a:t>30-04-2020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902D0-3CB7-4756-A446-8FEE1228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EDB179-947E-4BD9-900A-6DF304D62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D3F7-FFC6-4A78-AD5E-BC55D3888A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2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indendørs, bygning, bord, hvid&#10;&#10;Automatisk genereret beskrivelse">
            <a:extLst>
              <a:ext uri="{FF2B5EF4-FFF2-40B4-BE49-F238E27FC236}">
                <a16:creationId xmlns:a16="http://schemas.microsoft.com/office/drawing/2014/main" id="{1153EE29-60AD-4843-8FCC-8D6BB2582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9" y="478171"/>
            <a:ext cx="3804721" cy="18106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1" name="Gruppe 30">
            <a:extLst>
              <a:ext uri="{FF2B5EF4-FFF2-40B4-BE49-F238E27FC236}">
                <a16:creationId xmlns:a16="http://schemas.microsoft.com/office/drawing/2014/main" id="{245B9178-7D50-4D98-BCF0-78CC63A7E313}"/>
              </a:ext>
            </a:extLst>
          </p:cNvPr>
          <p:cNvGrpSpPr/>
          <p:nvPr/>
        </p:nvGrpSpPr>
        <p:grpSpPr>
          <a:xfrm>
            <a:off x="4947469" y="650254"/>
            <a:ext cx="2297061" cy="2778746"/>
            <a:chOff x="5534010" y="1343826"/>
            <a:chExt cx="2297061" cy="277874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8F810985-D9F9-43BF-9C72-BA0637C22007}"/>
                </a:ext>
              </a:extLst>
            </p:cNvPr>
            <p:cNvGrpSpPr/>
            <p:nvPr/>
          </p:nvGrpSpPr>
          <p:grpSpPr>
            <a:xfrm>
              <a:off x="5618403" y="1798524"/>
              <a:ext cx="2212668" cy="2321168"/>
              <a:chOff x="5212003" y="2858974"/>
              <a:chExt cx="2212668" cy="2321168"/>
            </a:xfrm>
          </p:grpSpPr>
          <p:pic>
            <p:nvPicPr>
              <p:cNvPr id="7" name="Billede 6" descr="Et billede, der indeholder værktøj&#10;&#10;Automatisk genereret beskrivelse">
                <a:extLst>
                  <a:ext uri="{FF2B5EF4-FFF2-40B4-BE49-F238E27FC236}">
                    <a16:creationId xmlns:a16="http://schemas.microsoft.com/office/drawing/2014/main" id="{602D574B-ACE4-4A28-A6FC-C44B74692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003" y="2858974"/>
                <a:ext cx="1767993" cy="1140051"/>
              </a:xfrm>
              <a:prstGeom prst="rect">
                <a:avLst/>
              </a:prstGeom>
            </p:spPr>
          </p:pic>
          <p:pic>
            <p:nvPicPr>
              <p:cNvPr id="9" name="Billede 8" descr="Et billede, der indeholder skiløb&#10;&#10;Automatisk genereret beskrivelse">
                <a:extLst>
                  <a:ext uri="{FF2B5EF4-FFF2-40B4-BE49-F238E27FC236}">
                    <a16:creationId xmlns:a16="http://schemas.microsoft.com/office/drawing/2014/main" id="{A678BD22-AC67-4466-BCFF-156014AA7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803" b="90493" l="8803" r="89789">
                            <a14:foregroundMark x1="8803" y1="8803" x2="8803" y2="8803"/>
                            <a14:foregroundMark x1="77465" y1="90493" x2="77465" y2="904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134">
                <a:off x="5693257" y="3448728"/>
                <a:ext cx="1731414" cy="1731414"/>
              </a:xfrm>
              <a:prstGeom prst="rect">
                <a:avLst/>
              </a:prstGeom>
            </p:spPr>
          </p:pic>
        </p:grp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5D77D798-7B5F-466A-9734-2A04B0FEE967}"/>
                </a:ext>
              </a:extLst>
            </p:cNvPr>
            <p:cNvCxnSpPr/>
            <p:nvPr/>
          </p:nvCxnSpPr>
          <p:spPr>
            <a:xfrm>
              <a:off x="6711950" y="2288820"/>
              <a:ext cx="0" cy="96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Lige pilforbindelse 12">
              <a:extLst>
                <a:ext uri="{FF2B5EF4-FFF2-40B4-BE49-F238E27FC236}">
                  <a16:creationId xmlns:a16="http://schemas.microsoft.com/office/drawing/2014/main" id="{2062E865-CE9B-4404-BFA6-04AE8E211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9528" y="2557363"/>
              <a:ext cx="774840" cy="359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Lige pilforbindelse 13">
              <a:extLst>
                <a:ext uri="{FF2B5EF4-FFF2-40B4-BE49-F238E27FC236}">
                  <a16:creationId xmlns:a16="http://schemas.microsoft.com/office/drawing/2014/main" id="{930D93A3-356A-42AD-8D68-3F3567152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50" y="1343826"/>
              <a:ext cx="0" cy="90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65310A8A-5E8D-453E-8EE4-B097D99B1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7296" y="3331077"/>
              <a:ext cx="133936" cy="722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DAA1A8FE-7731-452C-A2E0-2FE861DA0FDE}"/>
                </a:ext>
              </a:extLst>
            </p:cNvPr>
            <p:cNvSpPr txBox="1"/>
            <p:nvPr/>
          </p:nvSpPr>
          <p:spPr>
            <a:xfrm>
              <a:off x="5534010" y="2916641"/>
              <a:ext cx="5982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Friction</a:t>
              </a:r>
            </a:p>
          </p:txBody>
        </p:sp>
        <p:cxnSp>
          <p:nvCxnSpPr>
            <p:cNvPr id="23" name="Lige pilforbindelse 22">
              <a:extLst>
                <a:ext uri="{FF2B5EF4-FFF2-40B4-BE49-F238E27FC236}">
                  <a16:creationId xmlns:a16="http://schemas.microsoft.com/office/drawing/2014/main" id="{D44C5927-522E-4B38-8486-5DCC859D3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768" y="2113901"/>
              <a:ext cx="754793" cy="34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596CD847-0FE1-43D6-9D6E-361601B6FB25}"/>
                </a:ext>
              </a:extLst>
            </p:cNvPr>
            <p:cNvSpPr txBox="1"/>
            <p:nvPr/>
          </p:nvSpPr>
          <p:spPr>
            <a:xfrm>
              <a:off x="7233487" y="1852291"/>
              <a:ext cx="4892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Force</a:t>
              </a:r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29D7262A-CCCB-41AB-8D85-10CA9A7A5765}"/>
                </a:ext>
              </a:extLst>
            </p:cNvPr>
            <p:cNvSpPr txBox="1"/>
            <p:nvPr/>
          </p:nvSpPr>
          <p:spPr>
            <a:xfrm>
              <a:off x="6196542" y="1485440"/>
              <a:ext cx="5902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Normal</a:t>
              </a: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54227EE2-1257-464F-89E7-0DDD02FED4BB}"/>
                </a:ext>
              </a:extLst>
            </p:cNvPr>
            <p:cNvSpPr txBox="1"/>
            <p:nvPr/>
          </p:nvSpPr>
          <p:spPr>
            <a:xfrm>
              <a:off x="6246948" y="3249601"/>
              <a:ext cx="5774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Gravity</a:t>
              </a: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B06DA6F9-3FC5-4A43-94B2-A57FC6346499}"/>
                </a:ext>
              </a:extLst>
            </p:cNvPr>
            <p:cNvSpPr txBox="1"/>
            <p:nvPr/>
          </p:nvSpPr>
          <p:spPr>
            <a:xfrm>
              <a:off x="7097695" y="3868656"/>
              <a:ext cx="6126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Tension</a:t>
              </a:r>
            </a:p>
          </p:txBody>
        </p:sp>
        <p:sp>
          <p:nvSpPr>
            <p:cNvPr id="29" name="Pil: bøjet nedad 28">
              <a:extLst>
                <a:ext uri="{FF2B5EF4-FFF2-40B4-BE49-F238E27FC236}">
                  <a16:creationId xmlns:a16="http://schemas.microsoft.com/office/drawing/2014/main" id="{D4D42827-7AE6-4064-BA72-D31C415C3D84}"/>
                </a:ext>
              </a:extLst>
            </p:cNvPr>
            <p:cNvSpPr/>
            <p:nvPr/>
          </p:nvSpPr>
          <p:spPr>
            <a:xfrm rot="20597851">
              <a:off x="6508749" y="2043990"/>
              <a:ext cx="422149" cy="349838"/>
            </a:xfrm>
            <a:prstGeom prst="curvedDownArrow">
              <a:avLst>
                <a:gd name="adj1" fmla="val 4492"/>
                <a:gd name="adj2" fmla="val 29875"/>
                <a:gd name="adj3" fmla="val 32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930482E4-7C95-4B1B-9DEC-6E5CBFD77E73}"/>
                </a:ext>
              </a:extLst>
            </p:cNvPr>
            <p:cNvSpPr txBox="1"/>
            <p:nvPr/>
          </p:nvSpPr>
          <p:spPr>
            <a:xfrm>
              <a:off x="6831843" y="2336781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Rotational</a:t>
              </a:r>
            </a:p>
          </p:txBody>
        </p:sp>
      </p:grpSp>
      <p:pic>
        <p:nvPicPr>
          <p:cNvPr id="33" name="Billede 32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ADDDB998-6A72-49C5-9BF6-724F41670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48" y="572440"/>
            <a:ext cx="3048000" cy="2362200"/>
          </a:xfrm>
          <a:prstGeom prst="rect">
            <a:avLst/>
          </a:prstGeom>
        </p:spPr>
      </p:pic>
      <p:pic>
        <p:nvPicPr>
          <p:cNvPr id="35" name="Billede 34" descr="Et billede, der indeholder objekt, ur&#10;&#10;Automatisk genereret beskrivelse">
            <a:extLst>
              <a:ext uri="{FF2B5EF4-FFF2-40B4-BE49-F238E27FC236}">
                <a16:creationId xmlns:a16="http://schemas.microsoft.com/office/drawing/2014/main" id="{8925E018-A723-472F-AB6A-DA5BED7EE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9" y="3619079"/>
            <a:ext cx="3074247" cy="3074247"/>
          </a:xfrm>
          <a:prstGeom prst="rect">
            <a:avLst/>
          </a:prstGeom>
        </p:spPr>
      </p:pic>
      <p:pic>
        <p:nvPicPr>
          <p:cNvPr id="37" name="Billede 36" descr="Et billede, der indeholder ur&#10;&#10;Automatisk genereret beskrivelse">
            <a:extLst>
              <a:ext uri="{FF2B5EF4-FFF2-40B4-BE49-F238E27FC236}">
                <a16:creationId xmlns:a16="http://schemas.microsoft.com/office/drawing/2014/main" id="{8FA40AD3-1B01-416C-A70A-3B3360B36A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2" y="3787809"/>
            <a:ext cx="2941117" cy="2941117"/>
          </a:xfrm>
          <a:prstGeom prst="rect">
            <a:avLst/>
          </a:prstGeom>
        </p:spPr>
      </p:pic>
      <p:pic>
        <p:nvPicPr>
          <p:cNvPr id="41" name="Billede 40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30F38D21-0B09-4DF8-AF83-14BBFE8D9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08" y="3787808"/>
            <a:ext cx="2750504" cy="27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8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823C8DB8-A774-4BE7-8F79-00494695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55" y="961837"/>
            <a:ext cx="2568003" cy="19902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B33DC7E-FEED-488D-838F-87514DD4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2" y="884088"/>
            <a:ext cx="3401568" cy="16242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0B71C0C-A4EC-45D3-97C6-0C85F126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149" y="826764"/>
            <a:ext cx="2065254" cy="25033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 descr="Et billede, der indeholder ur&#10;&#10;Automatisk genereret beskrivelse">
            <a:extLst>
              <a:ext uri="{FF2B5EF4-FFF2-40B4-BE49-F238E27FC236}">
                <a16:creationId xmlns:a16="http://schemas.microsoft.com/office/drawing/2014/main" id="{D0D17A9B-B446-4C15-B477-08FCC246A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96" y="4314521"/>
            <a:ext cx="2310242" cy="2310242"/>
          </a:xfrm>
          <a:prstGeom prst="rect">
            <a:avLst/>
          </a:prstGeom>
        </p:spPr>
      </p:pic>
      <p:pic>
        <p:nvPicPr>
          <p:cNvPr id="7" name="Billede 6" descr="Et billede, der indeholder objekt, ur&#10;&#10;Automatisk genereret beskrivelse">
            <a:extLst>
              <a:ext uri="{FF2B5EF4-FFF2-40B4-BE49-F238E27FC236}">
                <a16:creationId xmlns:a16="http://schemas.microsoft.com/office/drawing/2014/main" id="{5AF7E5A8-87C9-40CF-98D4-77D0288EF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4182886"/>
            <a:ext cx="2543475" cy="2543475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10AB1A2C-B600-45AA-BD59-898FE55BE276}"/>
              </a:ext>
            </a:extLst>
          </p:cNvPr>
          <p:cNvSpPr txBox="1"/>
          <p:nvPr/>
        </p:nvSpPr>
        <p:spPr>
          <a:xfrm>
            <a:off x="851446" y="228341"/>
            <a:ext cx="231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1) Model the system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77C4657-7E0E-48B0-B7E7-A94495D8BD2B}"/>
              </a:ext>
            </a:extLst>
          </p:cNvPr>
          <p:cNvSpPr txBox="1"/>
          <p:nvPr/>
        </p:nvSpPr>
        <p:spPr>
          <a:xfrm>
            <a:off x="4928918" y="268826"/>
            <a:ext cx="253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2) </a:t>
            </a:r>
            <a:r>
              <a:rPr lang="en-US" sz="2000" dirty="0"/>
              <a:t>Identify parameters</a:t>
            </a:r>
            <a:endParaRPr lang="da-DK" sz="2000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9A434F2-2E45-4F41-BDAD-72159D8684B0}"/>
              </a:ext>
            </a:extLst>
          </p:cNvPr>
          <p:cNvSpPr txBox="1"/>
          <p:nvPr/>
        </p:nvSpPr>
        <p:spPr>
          <a:xfrm>
            <a:off x="768981" y="3650550"/>
            <a:ext cx="2812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4) </a:t>
            </a:r>
            <a:r>
              <a:rPr lang="da-DK" sz="2000" dirty="0" err="1"/>
              <a:t>Verify</a:t>
            </a:r>
            <a:r>
              <a:rPr lang="da-DK" sz="2000" dirty="0"/>
              <a:t> system </a:t>
            </a:r>
            <a:r>
              <a:rPr lang="da-DK" sz="2000" dirty="0" err="1"/>
              <a:t>behavior</a:t>
            </a:r>
            <a:endParaRPr lang="da-DK" sz="20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B859027-66FA-4BA8-9231-AB8825A9E9E8}"/>
              </a:ext>
            </a:extLst>
          </p:cNvPr>
          <p:cNvSpPr txBox="1"/>
          <p:nvPr/>
        </p:nvSpPr>
        <p:spPr>
          <a:xfrm>
            <a:off x="4995564" y="3593188"/>
            <a:ext cx="26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5) </a:t>
            </a:r>
            <a:r>
              <a:rPr lang="da-DK" sz="2000" dirty="0" err="1"/>
              <a:t>Implement</a:t>
            </a:r>
            <a:r>
              <a:rPr lang="da-DK" dirty="0"/>
              <a:t> the control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382A662-C37B-4424-BCD4-62F5F811D14F}"/>
              </a:ext>
            </a:extLst>
          </p:cNvPr>
          <p:cNvSpPr txBox="1"/>
          <p:nvPr/>
        </p:nvSpPr>
        <p:spPr>
          <a:xfrm>
            <a:off x="9101512" y="335128"/>
            <a:ext cx="2226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3) </a:t>
            </a:r>
            <a:r>
              <a:rPr lang="en-US" sz="2000" dirty="0"/>
              <a:t>Design controller</a:t>
            </a:r>
            <a:endParaRPr lang="da-DK" sz="2000" dirty="0"/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BCDDC8E-A485-42F1-9A42-B5213B984544}"/>
              </a:ext>
            </a:extLst>
          </p:cNvPr>
          <p:cNvSpPr txBox="1"/>
          <p:nvPr/>
        </p:nvSpPr>
        <p:spPr>
          <a:xfrm>
            <a:off x="9130213" y="3835216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6) </a:t>
            </a:r>
            <a:r>
              <a:rPr lang="en-US" sz="2000" dirty="0"/>
              <a:t>Validate the system</a:t>
            </a:r>
            <a:endParaRPr lang="da-DK" sz="2000" dirty="0"/>
          </a:p>
        </p:txBody>
      </p:sp>
      <p:pic>
        <p:nvPicPr>
          <p:cNvPr id="22" name="Billede 21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16E81E37-8F74-49CE-9977-9F8EE2FC2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4490888"/>
            <a:ext cx="2235473" cy="22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5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C490A63-8175-4C90-9927-C7BB0EFF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73" y="844072"/>
            <a:ext cx="9211854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8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Kasper Gjødesen Mikkelsen</dc:creator>
  <cp:lastModifiedBy>Kasper Gjødesen Mikkelsen</cp:lastModifiedBy>
  <cp:revision>2</cp:revision>
  <dcterms:created xsi:type="dcterms:W3CDTF">2020-04-30T06:20:59Z</dcterms:created>
  <dcterms:modified xsi:type="dcterms:W3CDTF">2020-04-30T06:29:54Z</dcterms:modified>
</cp:coreProperties>
</file>