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7" r:id="rId7"/>
    <p:sldId id="259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1"/>
    <p:restoredTop sz="92832"/>
  </p:normalViewPr>
  <p:slideViewPr>
    <p:cSldViewPr>
      <p:cViewPr varScale="1">
        <p:scale>
          <a:sx n="119" d="100"/>
          <a:sy n="119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052-6B11-4195-BE20-D2B29E6C0F37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fre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AWS</a:t>
            </a:r>
            <a:r>
              <a:rPr lang="zh-TW" altLang="en-US" dirty="0"/>
              <a:t> </a:t>
            </a:r>
            <a:r>
              <a:rPr lang="en-US" altLang="zh-TW" dirty="0" smtClean="0"/>
              <a:t>Getting </a:t>
            </a:r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endParaRPr lang="en-US" altLang="zh-TW" dirty="0"/>
          </a:p>
          <a:p>
            <a:r>
              <a:rPr lang="zh-TW" altLang="en-US" dirty="0" smtClean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Technical Benefits of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Automation - "Scriptable infrastructure“</a:t>
            </a:r>
          </a:p>
          <a:p>
            <a:r>
              <a:rPr lang="en-US" altLang="zh-TW" dirty="0"/>
              <a:t>Auto-scaling</a:t>
            </a:r>
          </a:p>
          <a:p>
            <a:r>
              <a:rPr lang="en-US" altLang="zh-TW" dirty="0"/>
              <a:t>Proactive Scaling</a:t>
            </a:r>
          </a:p>
          <a:p>
            <a:r>
              <a:rPr lang="en-US" altLang="zh-TW" dirty="0"/>
              <a:t>More Efficient Development lifecycle </a:t>
            </a:r>
          </a:p>
          <a:p>
            <a:r>
              <a:rPr lang="en-US" altLang="zh-TW" dirty="0"/>
              <a:t>Improved Testability</a:t>
            </a:r>
          </a:p>
          <a:p>
            <a:r>
              <a:rPr lang="en-US" altLang="zh-TW" dirty="0"/>
              <a:t>Disaster Recovery and Business Continuity</a:t>
            </a:r>
          </a:p>
          <a:p>
            <a:r>
              <a:rPr lang="en-US" altLang="zh-TW" dirty="0"/>
              <a:t>"Overflow" the traffic to the cloud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1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en-US" altLang="zh-TW" dirty="0"/>
              <a:t>Products overview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free tier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AWS Free Tier includes services with a free tier available for 12 months following your AWS sign-up date, as well as additional service offers that do not automatically expire at the end of your 12 month AWS Free Tier term.</a:t>
            </a:r>
          </a:p>
          <a:p>
            <a:r>
              <a:rPr lang="en-US" altLang="zh-TW" dirty="0">
                <a:hlinkClick r:id="rId2"/>
              </a:rPr>
              <a:t>https://aws.amazon.com/free/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1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AWS</a:t>
            </a:r>
            <a:r>
              <a:rPr lang="zh-TW" altLang="en-US" dirty="0"/>
              <a:t> </a:t>
            </a:r>
            <a:r>
              <a:rPr lang="en-US" altLang="zh-TW" dirty="0"/>
              <a:t>account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AWS root account</a:t>
            </a:r>
          </a:p>
          <a:p>
            <a:r>
              <a:rPr lang="en-US" altLang="zh-TW" dirty="0"/>
              <a:t>Create IAM user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8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credentials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Account/Password/MFA</a:t>
            </a:r>
          </a:p>
          <a:p>
            <a:r>
              <a:rPr lang="en-US" altLang="zh-TW" dirty="0"/>
              <a:t>Access key ID/Secret access key</a:t>
            </a:r>
          </a:p>
          <a:p>
            <a:r>
              <a:rPr lang="en-US" altLang="zh-TW" dirty="0"/>
              <a:t>Key Pair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82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endParaRPr lang="en-US" altLang="zh-TW" dirty="0"/>
          </a:p>
          <a:p>
            <a:r>
              <a:rPr lang="zh-TW" altLang="en-US" dirty="0" smtClean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25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 </a:t>
            </a:r>
            <a:r>
              <a:rPr lang="en-US" altLang="zh-TW" dirty="0"/>
              <a:t>AWS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2006, Amazon Web Services (AWS) began offering IT infrastructure services to businesses in the form of web services.</a:t>
            </a:r>
          </a:p>
          <a:p>
            <a:r>
              <a:rPr lang="en-US" altLang="zh-TW" dirty="0"/>
              <a:t>In 2011, AWS released over 80 significant services and features; in 2012, nearly 160; in 2013, 280, in 2014, 516, and in 2015, AWS  launched 722.</a:t>
            </a:r>
          </a:p>
          <a:p>
            <a:r>
              <a:rPr lang="en-US" altLang="zh-TW" dirty="0" smtClean="0"/>
              <a:t>Today, Amazon Web Services provides a highly reliable, scalable, low-cost infrastructure platform in the cloud that powers hundreds of thousands of businesses in 190 countries around the world.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AWS global infrastructure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AWS </a:t>
            </a:r>
            <a:r>
              <a:rPr lang="zh-TW" altLang="en-US" dirty="0"/>
              <a:t>雲端在全球 </a:t>
            </a:r>
            <a:r>
              <a:rPr lang="en-US" altLang="zh-TW" dirty="0"/>
              <a:t>16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region</a:t>
            </a:r>
            <a:r>
              <a:rPr lang="zh-TW" altLang="en-US" dirty="0" smtClean="0"/>
              <a:t> 運作 </a:t>
            </a:r>
            <a:r>
              <a:rPr lang="en-US" altLang="zh-TW" dirty="0"/>
              <a:t>42 </a:t>
            </a:r>
            <a:r>
              <a:rPr lang="zh-TW" altLang="en-US" dirty="0" smtClean="0"/>
              <a:t>個 </a:t>
            </a:r>
            <a:r>
              <a:rPr lang="en-US" altLang="zh-TW" dirty="0"/>
              <a:t>Availability Zones </a:t>
            </a:r>
            <a:r>
              <a:rPr lang="zh-TW" altLang="en-US" dirty="0" smtClean="0"/>
              <a:t>，</a:t>
            </a:r>
            <a:r>
              <a:rPr lang="zh-TW" altLang="en-US" dirty="0"/>
              <a:t>且在公佈的計劃中將再增加八</a:t>
            </a:r>
            <a:r>
              <a:rPr lang="zh-TW" altLang="en-US" dirty="0" smtClean="0"/>
              <a:t>個 </a:t>
            </a:r>
            <a:r>
              <a:rPr lang="en-US" altLang="zh-TW" dirty="0"/>
              <a:t>Availability </a:t>
            </a:r>
            <a:r>
              <a:rPr lang="en-US" altLang="zh-TW" dirty="0" smtClean="0"/>
              <a:t>Zones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Regions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r>
              <a:rPr lang="en-US" altLang="zh-TW" dirty="0" smtClean="0"/>
              <a:t>Availability </a:t>
            </a:r>
            <a:r>
              <a:rPr lang="en-US" altLang="zh-TW" dirty="0"/>
              <a:t>Zones ?</a:t>
            </a:r>
          </a:p>
          <a:p>
            <a:r>
              <a:rPr lang="en-US" altLang="zh-TW" dirty="0"/>
              <a:t>Regions ?</a:t>
            </a:r>
          </a:p>
          <a:p>
            <a:r>
              <a:rPr lang="en-US" altLang="zh-TW" dirty="0"/>
              <a:t>Edge Locations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AWS global infrastructure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3" y="1600200"/>
            <a:ext cx="7986993" cy="4525963"/>
          </a:xfrm>
        </p:spPr>
      </p:pic>
    </p:spTree>
    <p:extLst>
      <p:ext uri="{BB962C8B-B14F-4D97-AF65-F5344CB8AC3E}">
        <p14:creationId xmlns:p14="http://schemas.microsoft.com/office/powerpoint/2010/main" val="9938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choose AWS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09" y="1600200"/>
            <a:ext cx="4337381" cy="4525963"/>
          </a:xfrm>
        </p:spPr>
      </p:pic>
    </p:spTree>
    <p:extLst>
      <p:ext uri="{BB962C8B-B14F-4D97-AF65-F5344CB8AC3E}">
        <p14:creationId xmlns:p14="http://schemas.microsoft.com/office/powerpoint/2010/main" val="29128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Iaas</a:t>
            </a:r>
            <a:r>
              <a:rPr lang="en-US" altLang="zh-TW" dirty="0"/>
              <a:t> &amp; </a:t>
            </a:r>
            <a:r>
              <a:rPr lang="en-US" altLang="zh-TW" dirty="0" err="1"/>
              <a:t>Paas</a:t>
            </a:r>
            <a:r>
              <a:rPr lang="en-US" altLang="zh-TW" dirty="0"/>
              <a:t> &amp; </a:t>
            </a:r>
            <a:r>
              <a:rPr lang="en-US" altLang="zh-TW" dirty="0" err="1"/>
              <a:t>Saas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0422"/>
            <a:ext cx="8229600" cy="3925518"/>
          </a:xfrm>
        </p:spPr>
      </p:pic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Cloud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Computing</a:t>
            </a:r>
            <a:r>
              <a:rPr lang="zh-TW" altLang="en-US" dirty="0" smtClean="0"/>
              <a:t> 利用</a:t>
            </a:r>
            <a:r>
              <a:rPr lang="zh-TW" altLang="en-US" dirty="0"/>
              <a:t>網際網路搭配按用量付費定價，透過雲端服務平台隨需交付運算能力、資料庫儲存、應用程式及其他 </a:t>
            </a:r>
            <a:r>
              <a:rPr lang="en-US" altLang="zh-TW" dirty="0"/>
              <a:t>IT </a:t>
            </a:r>
            <a:r>
              <a:rPr lang="zh-TW" altLang="en-US" dirty="0"/>
              <a:t>資源。</a:t>
            </a:r>
          </a:p>
        </p:txBody>
      </p:sp>
    </p:spTree>
    <p:extLst>
      <p:ext uri="{BB962C8B-B14F-4D97-AF65-F5344CB8AC3E}">
        <p14:creationId xmlns:p14="http://schemas.microsoft.com/office/powerpoint/2010/main" val="818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Business Benefits of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Almost zero upfront infrastructure investment</a:t>
            </a:r>
          </a:p>
          <a:p>
            <a:r>
              <a:rPr lang="en-US" altLang="zh-TW" dirty="0"/>
              <a:t>Just-in-time Infrastructure</a:t>
            </a:r>
          </a:p>
          <a:p>
            <a:r>
              <a:rPr lang="en-US" altLang="zh-TW" dirty="0"/>
              <a:t>More efficient resource utilization</a:t>
            </a:r>
          </a:p>
          <a:p>
            <a:r>
              <a:rPr lang="en-US" altLang="zh-TW" dirty="0"/>
              <a:t>Usage-based costing</a:t>
            </a:r>
          </a:p>
          <a:p>
            <a:r>
              <a:rPr lang="en-US" altLang="zh-TW" dirty="0"/>
              <a:t>Reduced time to market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1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Traditional VS. Cloud Scaling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642063"/>
            <a:ext cx="7704857" cy="4401108"/>
          </a:xfrm>
        </p:spPr>
      </p:pic>
    </p:spTree>
    <p:extLst>
      <p:ext uri="{BB962C8B-B14F-4D97-AF65-F5344CB8AC3E}">
        <p14:creationId xmlns:p14="http://schemas.microsoft.com/office/powerpoint/2010/main" val="6379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285</Words>
  <Application>Microsoft Macintosh PowerPoint</Application>
  <PresentationFormat>如螢幕大小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Calibri</vt:lpstr>
      <vt:lpstr>新細明體</vt:lpstr>
      <vt:lpstr>Arial</vt:lpstr>
      <vt:lpstr>Office 佈景主題</vt:lpstr>
      <vt:lpstr>AWS Getting Start</vt:lpstr>
      <vt:lpstr>關於 AWS</vt:lpstr>
      <vt:lpstr>AWS global infrastructure</vt:lpstr>
      <vt:lpstr>AWS global infrastructure</vt:lpstr>
      <vt:lpstr>Why we choose AWS </vt:lpstr>
      <vt:lpstr>Iaas &amp; Paas &amp; Saas </vt:lpstr>
      <vt:lpstr>Cloud Computing</vt:lpstr>
      <vt:lpstr>Business Benefits of Cloud</vt:lpstr>
      <vt:lpstr>Traditional VS. Cloud Scaling</vt:lpstr>
      <vt:lpstr>Technical Benefits of Cloud</vt:lpstr>
      <vt:lpstr>Products overview </vt:lpstr>
      <vt:lpstr>What is free tier </vt:lpstr>
      <vt:lpstr>Create AWS account</vt:lpstr>
      <vt:lpstr>Security credentials</vt:lpstr>
      <vt:lpstr>Q &amp; 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scott.liao[廖偉凱]</cp:lastModifiedBy>
  <cp:revision>34</cp:revision>
  <dcterms:created xsi:type="dcterms:W3CDTF">2016-04-11T05:30:30Z</dcterms:created>
  <dcterms:modified xsi:type="dcterms:W3CDTF">2017-06-05T06:46:17Z</dcterms:modified>
</cp:coreProperties>
</file>