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8" r:id="rId4"/>
    <p:sldId id="270" r:id="rId5"/>
    <p:sldId id="271" r:id="rId6"/>
    <p:sldId id="272" r:id="rId7"/>
    <p:sldId id="274" r:id="rId8"/>
    <p:sldId id="275" r:id="rId9"/>
    <p:sldId id="276" r:id="rId10"/>
    <p:sldId id="277" r:id="rId11"/>
    <p:sldId id="278" r:id="rId12"/>
    <p:sldId id="279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319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300" r:id="rId33"/>
    <p:sldId id="301" r:id="rId34"/>
    <p:sldId id="303" r:id="rId35"/>
    <p:sldId id="302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2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269" r:id="rId53"/>
    <p:sldId id="321" r:id="rId5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92680"/>
  </p:normalViewPr>
  <p:slideViewPr>
    <p:cSldViewPr>
      <p:cViewPr varScale="1">
        <p:scale>
          <a:sx n="116" d="100"/>
          <a:sy n="116" d="100"/>
        </p:scale>
        <p:origin x="151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192F4E-A35E-434A-A9FC-3F2B6ADD62E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0211F23-8CDB-4454-B22A-52E3F4B931F8}">
      <dgm:prSet phldrT="[文字]"/>
      <dgm:spPr/>
      <dgm:t>
        <a:bodyPr/>
        <a:lstStyle/>
        <a:p>
          <a:r>
            <a:rPr lang="en-US" altLang="zh-TW" dirty="0"/>
            <a:t>com</a:t>
          </a:r>
          <a:endParaRPr lang="zh-TW" altLang="en-US" dirty="0"/>
        </a:p>
      </dgm:t>
    </dgm:pt>
    <dgm:pt modelId="{C26708B3-E50E-4B2D-AE52-43FE09A7748B}" type="parTrans" cxnId="{8B299DB0-4B62-4AD7-982E-FF8A1BD5A8D0}">
      <dgm:prSet/>
      <dgm:spPr/>
      <dgm:t>
        <a:bodyPr/>
        <a:lstStyle/>
        <a:p>
          <a:endParaRPr lang="zh-TW" altLang="en-US"/>
        </a:p>
      </dgm:t>
    </dgm:pt>
    <dgm:pt modelId="{2E6EA184-477A-4817-A958-DCA32C1B5FF0}" type="sibTrans" cxnId="{8B299DB0-4B62-4AD7-982E-FF8A1BD5A8D0}">
      <dgm:prSet/>
      <dgm:spPr/>
      <dgm:t>
        <a:bodyPr/>
        <a:lstStyle/>
        <a:p>
          <a:endParaRPr lang="zh-TW" altLang="en-US"/>
        </a:p>
      </dgm:t>
    </dgm:pt>
    <dgm:pt modelId="{424F7E7B-519E-4E1F-977A-D9B4B3244E0A}">
      <dgm:prSet phldrT="[文字]"/>
      <dgm:spPr/>
      <dgm:t>
        <a:bodyPr/>
        <a:lstStyle/>
        <a:p>
          <a:r>
            <a:rPr lang="en-US" altLang="zh-TW" dirty="0" err="1"/>
            <a:t>tw</a:t>
          </a:r>
          <a:endParaRPr lang="zh-TW" altLang="en-US" dirty="0"/>
        </a:p>
      </dgm:t>
    </dgm:pt>
    <dgm:pt modelId="{22D54B57-BC03-4324-8E02-5E5D052A4F4E}" type="parTrans" cxnId="{EEE3412B-AD89-4606-82CC-99B203CB736C}">
      <dgm:prSet/>
      <dgm:spPr/>
      <dgm:t>
        <a:bodyPr/>
        <a:lstStyle/>
        <a:p>
          <a:endParaRPr lang="zh-TW" altLang="en-US"/>
        </a:p>
      </dgm:t>
    </dgm:pt>
    <dgm:pt modelId="{4EE1BD11-7454-473F-9936-41BE8BA2955B}" type="sibTrans" cxnId="{EEE3412B-AD89-4606-82CC-99B203CB736C}">
      <dgm:prSet/>
      <dgm:spPr/>
      <dgm:t>
        <a:bodyPr/>
        <a:lstStyle/>
        <a:p>
          <a:endParaRPr lang="zh-TW" altLang="en-US"/>
        </a:p>
      </dgm:t>
    </dgm:pt>
    <dgm:pt modelId="{E3D173FA-31C5-41E9-A350-E74070FD28F4}">
      <dgm:prSet phldrT="[文字]"/>
      <dgm:spPr/>
      <dgm:t>
        <a:bodyPr/>
        <a:lstStyle/>
        <a:p>
          <a:r>
            <a:rPr lang="en-US" altLang="zh-TW" dirty="0"/>
            <a:t>org</a:t>
          </a:r>
          <a:endParaRPr lang="zh-TW" altLang="en-US" dirty="0"/>
        </a:p>
      </dgm:t>
    </dgm:pt>
    <dgm:pt modelId="{49FD6196-FFEF-4624-88EE-B63794B5EE9D}" type="parTrans" cxnId="{B49B3F09-2E3E-40A0-B9E4-5725FFE243F4}">
      <dgm:prSet/>
      <dgm:spPr/>
      <dgm:t>
        <a:bodyPr/>
        <a:lstStyle/>
        <a:p>
          <a:endParaRPr lang="zh-TW" altLang="en-US"/>
        </a:p>
      </dgm:t>
    </dgm:pt>
    <dgm:pt modelId="{7BA49C4C-F05D-4079-A196-1E2C2557BE10}" type="sibTrans" cxnId="{B49B3F09-2E3E-40A0-B9E4-5725FFE243F4}">
      <dgm:prSet/>
      <dgm:spPr/>
      <dgm:t>
        <a:bodyPr/>
        <a:lstStyle/>
        <a:p>
          <a:endParaRPr lang="zh-TW" altLang="en-US"/>
        </a:p>
      </dgm:t>
    </dgm:pt>
    <dgm:pt modelId="{C53DCCC3-073C-4280-B0E5-93AA0E5B37E4}">
      <dgm:prSet phldrT="[文字]"/>
      <dgm:spPr/>
      <dgm:t>
        <a:bodyPr/>
        <a:lstStyle/>
        <a:p>
          <a:r>
            <a:rPr lang="en-US" altLang="zh-TW" dirty="0"/>
            <a:t>Info</a:t>
          </a:r>
          <a:endParaRPr lang="zh-TW" altLang="en-US" dirty="0"/>
        </a:p>
      </dgm:t>
    </dgm:pt>
    <dgm:pt modelId="{59245BB0-71E5-405A-BB60-FAC8B098CAFF}" type="parTrans" cxnId="{6FABEDA3-2E62-4185-8638-691DD4A0EF56}">
      <dgm:prSet/>
      <dgm:spPr/>
      <dgm:t>
        <a:bodyPr/>
        <a:lstStyle/>
        <a:p>
          <a:endParaRPr lang="zh-TW" altLang="en-US"/>
        </a:p>
      </dgm:t>
    </dgm:pt>
    <dgm:pt modelId="{1DCF5405-74C7-45E3-B626-504E861DFA8A}" type="sibTrans" cxnId="{6FABEDA3-2E62-4185-8638-691DD4A0EF56}">
      <dgm:prSet/>
      <dgm:spPr/>
      <dgm:t>
        <a:bodyPr/>
        <a:lstStyle/>
        <a:p>
          <a:endParaRPr lang="zh-TW" altLang="en-US"/>
        </a:p>
      </dgm:t>
    </dgm:pt>
    <dgm:pt modelId="{EAA010D4-F199-4346-BC0D-8EB3E5F1271C}">
      <dgm:prSet phldrT="[文字]"/>
      <dgm:spPr/>
      <dgm:t>
        <a:bodyPr/>
        <a:lstStyle/>
        <a:p>
          <a:r>
            <a:rPr lang="en-US" altLang="zh-TW"/>
            <a:t>.</a:t>
          </a:r>
          <a:endParaRPr lang="zh-TW" altLang="en-US" dirty="0"/>
        </a:p>
      </dgm:t>
    </dgm:pt>
    <dgm:pt modelId="{D017CC4C-CAE6-4689-9D08-49FBD911925D}" type="parTrans" cxnId="{6F215CE1-256F-42F8-8570-9A5F74B7541F}">
      <dgm:prSet/>
      <dgm:spPr/>
      <dgm:t>
        <a:bodyPr/>
        <a:lstStyle/>
        <a:p>
          <a:endParaRPr lang="zh-TW" altLang="en-US"/>
        </a:p>
      </dgm:t>
    </dgm:pt>
    <dgm:pt modelId="{A7EB761E-CFEA-4C44-9EAF-6A5B0268755D}" type="sibTrans" cxnId="{6F215CE1-256F-42F8-8570-9A5F74B7541F}">
      <dgm:prSet/>
      <dgm:spPr/>
      <dgm:t>
        <a:bodyPr/>
        <a:lstStyle/>
        <a:p>
          <a:endParaRPr lang="zh-TW" altLang="en-US"/>
        </a:p>
      </dgm:t>
    </dgm:pt>
    <dgm:pt modelId="{FE2FEF6C-249E-4AAA-813F-2E75AE450238}">
      <dgm:prSet phldrT="[文字]"/>
      <dgm:spPr/>
      <dgm:t>
        <a:bodyPr/>
        <a:lstStyle/>
        <a:p>
          <a:r>
            <a:rPr lang="en-US" altLang="zh-TW" dirty="0" err="1"/>
            <a:t>jp</a:t>
          </a:r>
          <a:endParaRPr lang="zh-TW" altLang="en-US" dirty="0"/>
        </a:p>
      </dgm:t>
    </dgm:pt>
    <dgm:pt modelId="{122DDCBC-D121-4984-A042-84E8F07B5216}" type="parTrans" cxnId="{321C3157-0C64-4B95-941F-7EC91DA79C6A}">
      <dgm:prSet/>
      <dgm:spPr/>
      <dgm:t>
        <a:bodyPr/>
        <a:lstStyle/>
        <a:p>
          <a:endParaRPr lang="zh-TW" altLang="en-US"/>
        </a:p>
      </dgm:t>
    </dgm:pt>
    <dgm:pt modelId="{C7AD37F6-6DE0-4047-AEDF-2E22507EC48F}" type="sibTrans" cxnId="{321C3157-0C64-4B95-941F-7EC91DA79C6A}">
      <dgm:prSet/>
      <dgm:spPr/>
      <dgm:t>
        <a:bodyPr/>
        <a:lstStyle/>
        <a:p>
          <a:endParaRPr lang="zh-TW" altLang="en-US"/>
        </a:p>
      </dgm:t>
    </dgm:pt>
    <dgm:pt modelId="{2C254C51-DE66-4B40-9155-C291F51C579F}">
      <dgm:prSet phldrT="[文字]"/>
      <dgm:spPr/>
      <dgm:t>
        <a:bodyPr/>
        <a:lstStyle/>
        <a:p>
          <a:r>
            <a:rPr lang="en-US" altLang="zh-TW" dirty="0"/>
            <a:t>net</a:t>
          </a:r>
          <a:endParaRPr lang="zh-TW" altLang="en-US" dirty="0"/>
        </a:p>
      </dgm:t>
    </dgm:pt>
    <dgm:pt modelId="{00DD4B7A-061E-4EE6-B81A-1386A07B7F44}" type="parTrans" cxnId="{7637F28E-A78A-4A8A-80E8-2563A818A932}">
      <dgm:prSet/>
      <dgm:spPr/>
      <dgm:t>
        <a:bodyPr/>
        <a:lstStyle/>
        <a:p>
          <a:endParaRPr lang="zh-TW" altLang="en-US"/>
        </a:p>
      </dgm:t>
    </dgm:pt>
    <dgm:pt modelId="{21CEEF1A-4355-49FB-8199-DC7A65176761}" type="sibTrans" cxnId="{7637F28E-A78A-4A8A-80E8-2563A818A932}">
      <dgm:prSet/>
      <dgm:spPr/>
      <dgm:t>
        <a:bodyPr/>
        <a:lstStyle/>
        <a:p>
          <a:endParaRPr lang="zh-TW" altLang="en-US"/>
        </a:p>
      </dgm:t>
    </dgm:pt>
    <dgm:pt modelId="{544381F5-8092-4C7C-BF91-4C92A380DD67}">
      <dgm:prSet phldrT="[文字]"/>
      <dgm:spPr/>
      <dgm:t>
        <a:bodyPr/>
        <a:lstStyle/>
        <a:p>
          <a:r>
            <a:rPr lang="en-US" altLang="zh-TW" dirty="0"/>
            <a:t>com</a:t>
          </a:r>
          <a:endParaRPr lang="zh-TW" altLang="en-US" dirty="0"/>
        </a:p>
      </dgm:t>
    </dgm:pt>
    <dgm:pt modelId="{8AE01313-FAB1-4A16-8F36-06B305053FD8}" type="parTrans" cxnId="{DFE81408-EF8C-4BD4-A7AA-27E2F3F81145}">
      <dgm:prSet/>
      <dgm:spPr/>
      <dgm:t>
        <a:bodyPr/>
        <a:lstStyle/>
        <a:p>
          <a:endParaRPr lang="zh-TW" altLang="en-US"/>
        </a:p>
      </dgm:t>
    </dgm:pt>
    <dgm:pt modelId="{8C5B24C9-BE6B-464A-8795-9A712531EB61}" type="sibTrans" cxnId="{DFE81408-EF8C-4BD4-A7AA-27E2F3F81145}">
      <dgm:prSet/>
      <dgm:spPr/>
      <dgm:t>
        <a:bodyPr/>
        <a:lstStyle/>
        <a:p>
          <a:endParaRPr lang="zh-TW" altLang="en-US"/>
        </a:p>
      </dgm:t>
    </dgm:pt>
    <dgm:pt modelId="{AB7E04BE-8A6B-45BB-B250-5630ED06C840}">
      <dgm:prSet phldrT="[文字]"/>
      <dgm:spPr/>
      <dgm:t>
        <a:bodyPr/>
        <a:lstStyle/>
        <a:p>
          <a:r>
            <a:rPr lang="en-US" altLang="zh-TW" dirty="0" err="1"/>
            <a:t>idv</a:t>
          </a:r>
          <a:endParaRPr lang="zh-TW" altLang="en-US" dirty="0"/>
        </a:p>
      </dgm:t>
    </dgm:pt>
    <dgm:pt modelId="{2F472E4D-EB19-499E-823C-DE8B934983DD}" type="parTrans" cxnId="{7B244705-8E6B-4614-BE1D-EAC5E1F28BD7}">
      <dgm:prSet/>
      <dgm:spPr/>
      <dgm:t>
        <a:bodyPr/>
        <a:lstStyle/>
        <a:p>
          <a:endParaRPr lang="zh-TW" altLang="en-US"/>
        </a:p>
      </dgm:t>
    </dgm:pt>
    <dgm:pt modelId="{F5853321-AD97-4FD6-A65E-D4F913295B8E}" type="sibTrans" cxnId="{7B244705-8E6B-4614-BE1D-EAC5E1F28BD7}">
      <dgm:prSet/>
      <dgm:spPr/>
      <dgm:t>
        <a:bodyPr/>
        <a:lstStyle/>
        <a:p>
          <a:endParaRPr lang="zh-TW" altLang="en-US"/>
        </a:p>
      </dgm:t>
    </dgm:pt>
    <dgm:pt modelId="{D75876DD-34B0-4533-839F-ADB31AF398DE}">
      <dgm:prSet phldrT="[文字]"/>
      <dgm:spPr/>
      <dgm:t>
        <a:bodyPr/>
        <a:lstStyle/>
        <a:p>
          <a:r>
            <a:rPr lang="en-US" altLang="zh-TW" dirty="0"/>
            <a:t>104</a:t>
          </a:r>
          <a:endParaRPr lang="zh-TW" altLang="en-US" dirty="0"/>
        </a:p>
      </dgm:t>
    </dgm:pt>
    <dgm:pt modelId="{1611C1DF-B88F-46DE-9A42-D66EEB58E4E2}" type="parTrans" cxnId="{6D3951E0-B749-41CD-9B0B-F45B2D39862B}">
      <dgm:prSet/>
      <dgm:spPr/>
      <dgm:t>
        <a:bodyPr/>
        <a:lstStyle/>
        <a:p>
          <a:endParaRPr lang="zh-TW" altLang="en-US"/>
        </a:p>
      </dgm:t>
    </dgm:pt>
    <dgm:pt modelId="{B6EF0D82-EE1D-4360-A1E0-424801983EE0}" type="sibTrans" cxnId="{6D3951E0-B749-41CD-9B0B-F45B2D39862B}">
      <dgm:prSet/>
      <dgm:spPr/>
      <dgm:t>
        <a:bodyPr/>
        <a:lstStyle/>
        <a:p>
          <a:endParaRPr lang="zh-TW" altLang="en-US"/>
        </a:p>
      </dgm:t>
    </dgm:pt>
    <dgm:pt modelId="{18AA0CE0-2703-41CF-86D4-A8A6E296C610}">
      <dgm:prSet phldrT="[文字]"/>
      <dgm:spPr/>
      <dgm:t>
        <a:bodyPr/>
        <a:lstStyle/>
        <a:p>
          <a:r>
            <a:rPr lang="en-US" altLang="zh-TW" dirty="0" err="1"/>
            <a:t>pchome</a:t>
          </a:r>
          <a:endParaRPr lang="zh-TW" altLang="en-US" dirty="0"/>
        </a:p>
      </dgm:t>
    </dgm:pt>
    <dgm:pt modelId="{475FB8F7-9627-4F3E-81E8-75248C712F17}" type="parTrans" cxnId="{CC801C19-0EF3-4CE6-BC38-C5ABBA0920C6}">
      <dgm:prSet/>
      <dgm:spPr/>
      <dgm:t>
        <a:bodyPr/>
        <a:lstStyle/>
        <a:p>
          <a:endParaRPr lang="zh-TW" altLang="en-US"/>
        </a:p>
      </dgm:t>
    </dgm:pt>
    <dgm:pt modelId="{C4BDC5AB-7FA4-4E9C-A25B-9DB434486D59}" type="sibTrans" cxnId="{CC801C19-0EF3-4CE6-BC38-C5ABBA0920C6}">
      <dgm:prSet/>
      <dgm:spPr/>
      <dgm:t>
        <a:bodyPr/>
        <a:lstStyle/>
        <a:p>
          <a:endParaRPr lang="zh-TW" altLang="en-US"/>
        </a:p>
      </dgm:t>
    </dgm:pt>
    <dgm:pt modelId="{82FAE33A-9CB4-4AA0-9DEB-FE743B0F14A1}">
      <dgm:prSet phldrT="[文字]"/>
      <dgm:spPr/>
      <dgm:t>
        <a:bodyPr/>
        <a:lstStyle/>
        <a:p>
          <a:r>
            <a:rPr lang="en-US" altLang="zh-TW" dirty="0" err="1"/>
            <a:t>Ithome</a:t>
          </a:r>
          <a:endParaRPr lang="zh-TW" altLang="en-US" dirty="0"/>
        </a:p>
      </dgm:t>
    </dgm:pt>
    <dgm:pt modelId="{4233ACB5-83A7-45ED-B260-73552164AC6F}" type="parTrans" cxnId="{8B4DC3DC-A111-4D2A-8CE8-8614A184964C}">
      <dgm:prSet/>
      <dgm:spPr/>
      <dgm:t>
        <a:bodyPr/>
        <a:lstStyle/>
        <a:p>
          <a:endParaRPr lang="zh-TW" altLang="en-US"/>
        </a:p>
      </dgm:t>
    </dgm:pt>
    <dgm:pt modelId="{785F5FA0-A0D5-4825-80CE-12A3B05A2C2C}" type="sibTrans" cxnId="{8B4DC3DC-A111-4D2A-8CE8-8614A184964C}">
      <dgm:prSet/>
      <dgm:spPr/>
      <dgm:t>
        <a:bodyPr/>
        <a:lstStyle/>
        <a:p>
          <a:endParaRPr lang="zh-TW" altLang="en-US"/>
        </a:p>
      </dgm:t>
    </dgm:pt>
    <dgm:pt modelId="{CD719E10-3CE4-42E9-9299-48DC84174C96}">
      <dgm:prSet phldrT="[文字]"/>
      <dgm:spPr/>
      <dgm:t>
        <a:bodyPr/>
        <a:lstStyle/>
        <a:p>
          <a:r>
            <a:rPr lang="en-US" altLang="zh-TW" dirty="0"/>
            <a:t>www</a:t>
          </a:r>
          <a:endParaRPr lang="zh-TW" altLang="en-US" dirty="0"/>
        </a:p>
      </dgm:t>
    </dgm:pt>
    <dgm:pt modelId="{4C2B128C-24BB-4EA4-8893-64E43F113292}" type="parTrans" cxnId="{57641F01-8DB3-4D63-9E28-2FF8D0CD1D51}">
      <dgm:prSet/>
      <dgm:spPr/>
      <dgm:t>
        <a:bodyPr/>
        <a:lstStyle/>
        <a:p>
          <a:endParaRPr lang="zh-TW" altLang="en-US"/>
        </a:p>
      </dgm:t>
    </dgm:pt>
    <dgm:pt modelId="{2B5D9AAB-CCC3-41F9-A883-56A99F5784FA}" type="sibTrans" cxnId="{57641F01-8DB3-4D63-9E28-2FF8D0CD1D51}">
      <dgm:prSet/>
      <dgm:spPr/>
      <dgm:t>
        <a:bodyPr/>
        <a:lstStyle/>
        <a:p>
          <a:endParaRPr lang="zh-TW" altLang="en-US"/>
        </a:p>
      </dgm:t>
    </dgm:pt>
    <dgm:pt modelId="{B8824E88-1A2D-4C86-896A-71D54FAB7380}">
      <dgm:prSet phldrT="[文字]"/>
      <dgm:spPr/>
      <dgm:t>
        <a:bodyPr/>
        <a:lstStyle/>
        <a:p>
          <a:r>
            <a:rPr lang="en-US" altLang="zh-TW"/>
            <a:t>org</a:t>
          </a:r>
          <a:endParaRPr lang="zh-TW" altLang="en-US" dirty="0"/>
        </a:p>
      </dgm:t>
    </dgm:pt>
    <dgm:pt modelId="{6AB84BC1-8A92-4D7C-8646-CE5FFDD800F6}" type="parTrans" cxnId="{A1E8D575-B1C2-4CDE-9B82-4644DF1441B6}">
      <dgm:prSet/>
      <dgm:spPr/>
      <dgm:t>
        <a:bodyPr/>
        <a:lstStyle/>
        <a:p>
          <a:endParaRPr lang="zh-TW" altLang="en-US"/>
        </a:p>
      </dgm:t>
    </dgm:pt>
    <dgm:pt modelId="{8DFC13B6-B005-435A-9765-D884C912CA04}" type="sibTrans" cxnId="{A1E8D575-B1C2-4CDE-9B82-4644DF1441B6}">
      <dgm:prSet/>
      <dgm:spPr/>
      <dgm:t>
        <a:bodyPr/>
        <a:lstStyle/>
        <a:p>
          <a:endParaRPr lang="zh-TW" altLang="en-US"/>
        </a:p>
      </dgm:t>
    </dgm:pt>
    <dgm:pt modelId="{0BDD9083-B35A-42DF-B957-E52F70E48C00}">
      <dgm:prSet phldrT="[文字]"/>
      <dgm:spPr/>
      <dgm:t>
        <a:bodyPr/>
        <a:lstStyle/>
        <a:p>
          <a:r>
            <a:rPr lang="en-US" altLang="zh-TW" dirty="0"/>
            <a:t>an9</a:t>
          </a:r>
          <a:endParaRPr lang="zh-TW" altLang="en-US" dirty="0"/>
        </a:p>
      </dgm:t>
    </dgm:pt>
    <dgm:pt modelId="{F8E4C129-2B89-4966-A202-F050D4B809FF}" type="parTrans" cxnId="{B8E4ED06-EA80-45AA-B2C3-85A503C1D1C3}">
      <dgm:prSet/>
      <dgm:spPr/>
      <dgm:t>
        <a:bodyPr/>
        <a:lstStyle/>
        <a:p>
          <a:endParaRPr lang="zh-TW" altLang="en-US"/>
        </a:p>
      </dgm:t>
    </dgm:pt>
    <dgm:pt modelId="{86CA1B74-E6EB-4183-83DC-320812F2F327}" type="sibTrans" cxnId="{B8E4ED06-EA80-45AA-B2C3-85A503C1D1C3}">
      <dgm:prSet/>
      <dgm:spPr/>
      <dgm:t>
        <a:bodyPr/>
        <a:lstStyle/>
        <a:p>
          <a:endParaRPr lang="zh-TW" altLang="en-US"/>
        </a:p>
      </dgm:t>
    </dgm:pt>
    <dgm:pt modelId="{E6D2F778-D3B2-40E3-B397-093DFDD0E810}">
      <dgm:prSet phldrT="[文字]"/>
      <dgm:spPr/>
      <dgm:t>
        <a:bodyPr/>
        <a:lstStyle/>
        <a:p>
          <a:r>
            <a:rPr lang="en-US" altLang="zh-TW" dirty="0"/>
            <a:t>case</a:t>
          </a:r>
          <a:endParaRPr lang="zh-TW" altLang="en-US" dirty="0"/>
        </a:p>
      </dgm:t>
    </dgm:pt>
    <dgm:pt modelId="{3F7F4D80-9AFB-4829-881D-62FEAA6CAA1C}" type="parTrans" cxnId="{9216622B-7849-4D20-A491-FB99AEA41B3C}">
      <dgm:prSet/>
      <dgm:spPr/>
      <dgm:t>
        <a:bodyPr/>
        <a:lstStyle/>
        <a:p>
          <a:endParaRPr lang="zh-TW" altLang="en-US"/>
        </a:p>
      </dgm:t>
    </dgm:pt>
    <dgm:pt modelId="{5F81B4C9-8FD5-4CBE-8F5C-39076141E602}" type="sibTrans" cxnId="{9216622B-7849-4D20-A491-FB99AEA41B3C}">
      <dgm:prSet/>
      <dgm:spPr/>
      <dgm:t>
        <a:bodyPr/>
        <a:lstStyle/>
        <a:p>
          <a:endParaRPr lang="zh-TW" altLang="en-US"/>
        </a:p>
      </dgm:t>
    </dgm:pt>
    <dgm:pt modelId="{0D863216-BB66-464B-B0F8-C4EDBE701D0B}">
      <dgm:prSet phldrT="[文字]"/>
      <dgm:spPr/>
      <dgm:t>
        <a:bodyPr/>
        <a:lstStyle/>
        <a:p>
          <a:r>
            <a:rPr lang="en-US" altLang="zh-TW" dirty="0" err="1"/>
            <a:t>vip</a:t>
          </a:r>
          <a:endParaRPr lang="zh-TW" altLang="en-US" dirty="0"/>
        </a:p>
      </dgm:t>
    </dgm:pt>
    <dgm:pt modelId="{F3B65F4D-2163-44B8-A85C-F383ED3AE959}" type="parTrans" cxnId="{57A98870-472F-4D82-86E4-6FCBC95EB48B}">
      <dgm:prSet/>
      <dgm:spPr/>
      <dgm:t>
        <a:bodyPr/>
        <a:lstStyle/>
        <a:p>
          <a:endParaRPr lang="zh-TW" altLang="en-US"/>
        </a:p>
      </dgm:t>
    </dgm:pt>
    <dgm:pt modelId="{5B0C0A0E-FBC0-4AA2-8EC8-B984FF70C040}" type="sibTrans" cxnId="{57A98870-472F-4D82-86E4-6FCBC95EB48B}">
      <dgm:prSet/>
      <dgm:spPr/>
      <dgm:t>
        <a:bodyPr/>
        <a:lstStyle/>
        <a:p>
          <a:endParaRPr lang="zh-TW" altLang="en-US"/>
        </a:p>
      </dgm:t>
    </dgm:pt>
    <dgm:pt modelId="{62CB24B3-26C9-4DE7-B6DF-4264E5EC4626}">
      <dgm:prSet phldrT="[文字]"/>
      <dgm:spPr/>
      <dgm:t>
        <a:bodyPr/>
        <a:lstStyle/>
        <a:p>
          <a:r>
            <a:rPr lang="en-US" altLang="zh-TW" dirty="0"/>
            <a:t>m</a:t>
          </a:r>
          <a:endParaRPr lang="zh-TW" altLang="en-US" dirty="0"/>
        </a:p>
      </dgm:t>
    </dgm:pt>
    <dgm:pt modelId="{F8E295A3-F187-4C16-9AB8-87B989F41579}" type="parTrans" cxnId="{39A1629D-E345-4B3C-8CF1-B90842A409CE}">
      <dgm:prSet/>
      <dgm:spPr/>
      <dgm:t>
        <a:bodyPr/>
        <a:lstStyle/>
        <a:p>
          <a:endParaRPr lang="zh-TW" altLang="en-US"/>
        </a:p>
      </dgm:t>
    </dgm:pt>
    <dgm:pt modelId="{796A235C-0F6F-4736-8BAE-FEDC36BC662D}" type="sibTrans" cxnId="{39A1629D-E345-4B3C-8CF1-B90842A409CE}">
      <dgm:prSet/>
      <dgm:spPr/>
      <dgm:t>
        <a:bodyPr/>
        <a:lstStyle/>
        <a:p>
          <a:endParaRPr lang="zh-TW" altLang="en-US"/>
        </a:p>
      </dgm:t>
    </dgm:pt>
    <dgm:pt modelId="{FF28EBDE-B978-43B6-854D-EB77088A5C33}">
      <dgm:prSet phldrT="[文字]"/>
      <dgm:spPr/>
      <dgm:t>
        <a:bodyPr/>
        <a:lstStyle/>
        <a:p>
          <a:r>
            <a:rPr lang="en-US" altLang="zh-TW" dirty="0" err="1"/>
            <a:t>cn</a:t>
          </a:r>
          <a:endParaRPr lang="zh-TW" altLang="en-US" dirty="0"/>
        </a:p>
      </dgm:t>
    </dgm:pt>
    <dgm:pt modelId="{24F033E8-4FFC-4D1F-8620-B526CE35C674}" type="parTrans" cxnId="{5AB12F64-10E7-4887-A22B-CD093029752A}">
      <dgm:prSet/>
      <dgm:spPr/>
      <dgm:t>
        <a:bodyPr/>
        <a:lstStyle/>
        <a:p>
          <a:endParaRPr lang="zh-TW" altLang="en-US"/>
        </a:p>
      </dgm:t>
    </dgm:pt>
    <dgm:pt modelId="{5AE3156A-131F-4FCE-A9D2-1DCA8208B665}" type="sibTrans" cxnId="{5AB12F64-10E7-4887-A22B-CD093029752A}">
      <dgm:prSet/>
      <dgm:spPr/>
      <dgm:t>
        <a:bodyPr/>
        <a:lstStyle/>
        <a:p>
          <a:endParaRPr lang="zh-TW" altLang="en-US"/>
        </a:p>
      </dgm:t>
    </dgm:pt>
    <dgm:pt modelId="{4E1560F8-C709-4805-ABEC-144791AA3986}">
      <dgm:prSet phldrT="[文字]"/>
      <dgm:spPr/>
      <dgm:t>
        <a:bodyPr/>
        <a:lstStyle/>
        <a:p>
          <a:r>
            <a:rPr lang="en-US" altLang="zh-TW" dirty="0"/>
            <a:t>google</a:t>
          </a:r>
          <a:endParaRPr lang="zh-TW" altLang="en-US" dirty="0"/>
        </a:p>
      </dgm:t>
    </dgm:pt>
    <dgm:pt modelId="{73B92EB9-E089-42EC-8C2B-BDBFB347EE6F}" type="parTrans" cxnId="{FB522FCA-7A3C-4071-AD41-0B56D28B779E}">
      <dgm:prSet/>
      <dgm:spPr/>
      <dgm:t>
        <a:bodyPr/>
        <a:lstStyle/>
        <a:p>
          <a:endParaRPr lang="zh-TW" altLang="en-US"/>
        </a:p>
      </dgm:t>
    </dgm:pt>
    <dgm:pt modelId="{F1EE2A62-7F67-4858-85F9-AEC1855208E4}" type="sibTrans" cxnId="{FB522FCA-7A3C-4071-AD41-0B56D28B779E}">
      <dgm:prSet/>
      <dgm:spPr/>
      <dgm:t>
        <a:bodyPr/>
        <a:lstStyle/>
        <a:p>
          <a:endParaRPr lang="zh-TW" altLang="en-US"/>
        </a:p>
      </dgm:t>
    </dgm:pt>
    <dgm:pt modelId="{BE2EF886-61E2-4890-B598-B8492FE88DBB}">
      <dgm:prSet phldrT="[文字]"/>
      <dgm:spPr/>
      <dgm:t>
        <a:bodyPr/>
        <a:lstStyle/>
        <a:p>
          <a:r>
            <a:rPr lang="en-US" altLang="zh-TW" dirty="0"/>
            <a:t>yahoo</a:t>
          </a:r>
          <a:endParaRPr lang="zh-TW" altLang="en-US" dirty="0"/>
        </a:p>
      </dgm:t>
    </dgm:pt>
    <dgm:pt modelId="{5994354F-505F-402A-97F4-08C65B7F7D77}" type="parTrans" cxnId="{00DF237A-C1AE-487D-8816-12B56B5D14D1}">
      <dgm:prSet/>
      <dgm:spPr/>
      <dgm:t>
        <a:bodyPr/>
        <a:lstStyle/>
        <a:p>
          <a:endParaRPr lang="zh-TW" altLang="en-US"/>
        </a:p>
      </dgm:t>
    </dgm:pt>
    <dgm:pt modelId="{065F6867-B56D-406A-A02D-9304FFA6A55F}" type="sibTrans" cxnId="{00DF237A-C1AE-487D-8816-12B56B5D14D1}">
      <dgm:prSet/>
      <dgm:spPr/>
      <dgm:t>
        <a:bodyPr/>
        <a:lstStyle/>
        <a:p>
          <a:endParaRPr lang="zh-TW" altLang="en-US"/>
        </a:p>
      </dgm:t>
    </dgm:pt>
    <dgm:pt modelId="{820F3173-B35C-4DF0-9BD6-A0BC432338D5}">
      <dgm:prSet phldrT="[文字]"/>
      <dgm:spPr/>
      <dgm:t>
        <a:bodyPr/>
        <a:lstStyle/>
        <a:p>
          <a:r>
            <a:rPr lang="en-US" altLang="zh-TW" dirty="0"/>
            <a:t>www</a:t>
          </a:r>
          <a:endParaRPr lang="zh-TW" altLang="en-US" dirty="0"/>
        </a:p>
      </dgm:t>
    </dgm:pt>
    <dgm:pt modelId="{981756E9-0526-407A-A42C-13D346CE2D31}" type="parTrans" cxnId="{137C903F-669E-4401-99FE-6F4FFDFE1F56}">
      <dgm:prSet/>
      <dgm:spPr/>
      <dgm:t>
        <a:bodyPr/>
        <a:lstStyle/>
        <a:p>
          <a:endParaRPr lang="zh-TW" altLang="en-US"/>
        </a:p>
      </dgm:t>
    </dgm:pt>
    <dgm:pt modelId="{AEA1A90F-70D5-47C2-BBB8-996A83F6CFFB}" type="sibTrans" cxnId="{137C903F-669E-4401-99FE-6F4FFDFE1F56}">
      <dgm:prSet/>
      <dgm:spPr/>
      <dgm:t>
        <a:bodyPr/>
        <a:lstStyle/>
        <a:p>
          <a:endParaRPr lang="zh-TW" altLang="en-US"/>
        </a:p>
      </dgm:t>
    </dgm:pt>
    <dgm:pt modelId="{2036BE45-995B-42D6-AFFB-26B63477C523}" type="pres">
      <dgm:prSet presAssocID="{D4192F4E-A35E-434A-A9FC-3F2B6ADD62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04B9D7F6-3364-4CFA-AC85-EDBF5CEED38A}" type="pres">
      <dgm:prSet presAssocID="{EAA010D4-F199-4346-BC0D-8EB3E5F1271C}" presName="hierRoot1" presStyleCnt="0">
        <dgm:presLayoutVars>
          <dgm:hierBranch val="init"/>
        </dgm:presLayoutVars>
      </dgm:prSet>
      <dgm:spPr/>
    </dgm:pt>
    <dgm:pt modelId="{5E1DBC0C-0D64-4088-91B9-3D7FD6960704}" type="pres">
      <dgm:prSet presAssocID="{EAA010D4-F199-4346-BC0D-8EB3E5F1271C}" presName="rootComposite1" presStyleCnt="0"/>
      <dgm:spPr/>
    </dgm:pt>
    <dgm:pt modelId="{E6202797-8FB0-4AD5-BC45-225E16EBBEC9}" type="pres">
      <dgm:prSet presAssocID="{EAA010D4-F199-4346-BC0D-8EB3E5F1271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8126386-58B8-4362-84D8-D260BAE2B5B4}" type="pres">
      <dgm:prSet presAssocID="{EAA010D4-F199-4346-BC0D-8EB3E5F1271C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4152F4EB-3780-48F6-8CAE-8E4B27752D3D}" type="pres">
      <dgm:prSet presAssocID="{EAA010D4-F199-4346-BC0D-8EB3E5F1271C}" presName="hierChild2" presStyleCnt="0"/>
      <dgm:spPr/>
    </dgm:pt>
    <dgm:pt modelId="{F9DB5306-0A92-44CC-B5F0-8B50F5B7AF1C}" type="pres">
      <dgm:prSet presAssocID="{C26708B3-E50E-4B2D-AE52-43FE09A7748B}" presName="Name37" presStyleLbl="parChTrans1D2" presStyleIdx="0" presStyleCnt="6"/>
      <dgm:spPr/>
      <dgm:t>
        <a:bodyPr/>
        <a:lstStyle/>
        <a:p>
          <a:endParaRPr lang="zh-TW" altLang="en-US"/>
        </a:p>
      </dgm:t>
    </dgm:pt>
    <dgm:pt modelId="{B95FAFD2-CF24-4601-8FE9-3312A7AD420B}" type="pres">
      <dgm:prSet presAssocID="{90211F23-8CDB-4454-B22A-52E3F4B931F8}" presName="hierRoot2" presStyleCnt="0">
        <dgm:presLayoutVars>
          <dgm:hierBranch val="init"/>
        </dgm:presLayoutVars>
      </dgm:prSet>
      <dgm:spPr/>
    </dgm:pt>
    <dgm:pt modelId="{A58D405F-AFE1-4AA7-A61B-ABCCB22050DD}" type="pres">
      <dgm:prSet presAssocID="{90211F23-8CDB-4454-B22A-52E3F4B931F8}" presName="rootComposite" presStyleCnt="0"/>
      <dgm:spPr/>
    </dgm:pt>
    <dgm:pt modelId="{49233C6B-64DA-4CD5-9E2F-0CB2113AF74A}" type="pres">
      <dgm:prSet presAssocID="{90211F23-8CDB-4454-B22A-52E3F4B931F8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3A34F62-FFED-4055-B9B3-C24361406768}" type="pres">
      <dgm:prSet presAssocID="{90211F23-8CDB-4454-B22A-52E3F4B931F8}" presName="rootConnector" presStyleLbl="node2" presStyleIdx="0" presStyleCnt="6"/>
      <dgm:spPr/>
      <dgm:t>
        <a:bodyPr/>
        <a:lstStyle/>
        <a:p>
          <a:endParaRPr lang="zh-TW" altLang="en-US"/>
        </a:p>
      </dgm:t>
    </dgm:pt>
    <dgm:pt modelId="{3D753E38-DA3D-44C1-81EC-A3B47DEA7539}" type="pres">
      <dgm:prSet presAssocID="{90211F23-8CDB-4454-B22A-52E3F4B931F8}" presName="hierChild4" presStyleCnt="0"/>
      <dgm:spPr/>
    </dgm:pt>
    <dgm:pt modelId="{CF3AA71F-7CA3-4A74-ADDF-0CEFFE072F41}" type="pres">
      <dgm:prSet presAssocID="{73B92EB9-E089-42EC-8C2B-BDBFB347EE6F}" presName="Name37" presStyleLbl="parChTrans1D3" presStyleIdx="0" presStyleCnt="6"/>
      <dgm:spPr/>
      <dgm:t>
        <a:bodyPr/>
        <a:lstStyle/>
        <a:p>
          <a:endParaRPr lang="zh-TW" altLang="en-US"/>
        </a:p>
      </dgm:t>
    </dgm:pt>
    <dgm:pt modelId="{CAA1E480-D0CC-450F-A5D5-3D9C4898748C}" type="pres">
      <dgm:prSet presAssocID="{4E1560F8-C709-4805-ABEC-144791AA3986}" presName="hierRoot2" presStyleCnt="0">
        <dgm:presLayoutVars>
          <dgm:hierBranch val="init"/>
        </dgm:presLayoutVars>
      </dgm:prSet>
      <dgm:spPr/>
    </dgm:pt>
    <dgm:pt modelId="{3743EA66-611F-4FBA-BDE5-BEA5404EF1B9}" type="pres">
      <dgm:prSet presAssocID="{4E1560F8-C709-4805-ABEC-144791AA3986}" presName="rootComposite" presStyleCnt="0"/>
      <dgm:spPr/>
    </dgm:pt>
    <dgm:pt modelId="{62C2AC08-66C8-49C5-9691-9A3A715E5259}" type="pres">
      <dgm:prSet presAssocID="{4E1560F8-C709-4805-ABEC-144791AA3986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D43C045-58FB-43D5-9B51-83AB952B2E2E}" type="pres">
      <dgm:prSet presAssocID="{4E1560F8-C709-4805-ABEC-144791AA3986}" presName="rootConnector" presStyleLbl="node3" presStyleIdx="0" presStyleCnt="6"/>
      <dgm:spPr/>
      <dgm:t>
        <a:bodyPr/>
        <a:lstStyle/>
        <a:p>
          <a:endParaRPr lang="zh-TW" altLang="en-US"/>
        </a:p>
      </dgm:t>
    </dgm:pt>
    <dgm:pt modelId="{191412FE-554C-4FD8-93E3-A6FD500DD773}" type="pres">
      <dgm:prSet presAssocID="{4E1560F8-C709-4805-ABEC-144791AA3986}" presName="hierChild4" presStyleCnt="0"/>
      <dgm:spPr/>
    </dgm:pt>
    <dgm:pt modelId="{D68D9CC2-3CF8-4D4C-AE6B-D40BB2F9ABB8}" type="pres">
      <dgm:prSet presAssocID="{981756E9-0526-407A-A42C-13D346CE2D31}" presName="Name37" presStyleLbl="parChTrans1D4" presStyleIdx="0" presStyleCnt="9"/>
      <dgm:spPr/>
      <dgm:t>
        <a:bodyPr/>
        <a:lstStyle/>
        <a:p>
          <a:endParaRPr lang="zh-TW" altLang="en-US"/>
        </a:p>
      </dgm:t>
    </dgm:pt>
    <dgm:pt modelId="{7028A5D6-4A84-4170-AD83-BF5FF929421B}" type="pres">
      <dgm:prSet presAssocID="{820F3173-B35C-4DF0-9BD6-A0BC432338D5}" presName="hierRoot2" presStyleCnt="0">
        <dgm:presLayoutVars>
          <dgm:hierBranch val="init"/>
        </dgm:presLayoutVars>
      </dgm:prSet>
      <dgm:spPr/>
    </dgm:pt>
    <dgm:pt modelId="{C39158EF-4665-4C19-A175-ABC1C79C5B85}" type="pres">
      <dgm:prSet presAssocID="{820F3173-B35C-4DF0-9BD6-A0BC432338D5}" presName="rootComposite" presStyleCnt="0"/>
      <dgm:spPr/>
    </dgm:pt>
    <dgm:pt modelId="{19D6EDF9-DC8D-4035-B8E7-DD45CE199D37}" type="pres">
      <dgm:prSet presAssocID="{820F3173-B35C-4DF0-9BD6-A0BC432338D5}" presName="rootText" presStyleLbl="node4" presStyleIdx="0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82685E5-E3F1-4243-8396-FB4B71BBB71D}" type="pres">
      <dgm:prSet presAssocID="{820F3173-B35C-4DF0-9BD6-A0BC432338D5}" presName="rootConnector" presStyleLbl="node4" presStyleIdx="0" presStyleCnt="9"/>
      <dgm:spPr/>
      <dgm:t>
        <a:bodyPr/>
        <a:lstStyle/>
        <a:p>
          <a:endParaRPr lang="zh-TW" altLang="en-US"/>
        </a:p>
      </dgm:t>
    </dgm:pt>
    <dgm:pt modelId="{9D575B71-54C0-4F37-AA2F-C96C9A60F0E2}" type="pres">
      <dgm:prSet presAssocID="{820F3173-B35C-4DF0-9BD6-A0BC432338D5}" presName="hierChild4" presStyleCnt="0"/>
      <dgm:spPr/>
    </dgm:pt>
    <dgm:pt modelId="{F899A564-7CC1-4FE5-AEDA-26392C5D89C9}" type="pres">
      <dgm:prSet presAssocID="{820F3173-B35C-4DF0-9BD6-A0BC432338D5}" presName="hierChild5" presStyleCnt="0"/>
      <dgm:spPr/>
    </dgm:pt>
    <dgm:pt modelId="{021801D7-29C3-4649-9277-309970195755}" type="pres">
      <dgm:prSet presAssocID="{4E1560F8-C709-4805-ABEC-144791AA3986}" presName="hierChild5" presStyleCnt="0"/>
      <dgm:spPr/>
    </dgm:pt>
    <dgm:pt modelId="{CC9F966E-2DF0-493B-B5A2-3B82FAE31064}" type="pres">
      <dgm:prSet presAssocID="{5994354F-505F-402A-97F4-08C65B7F7D77}" presName="Name37" presStyleLbl="parChTrans1D3" presStyleIdx="1" presStyleCnt="6"/>
      <dgm:spPr/>
      <dgm:t>
        <a:bodyPr/>
        <a:lstStyle/>
        <a:p>
          <a:endParaRPr lang="zh-TW" altLang="en-US"/>
        </a:p>
      </dgm:t>
    </dgm:pt>
    <dgm:pt modelId="{EFEA202D-80C6-4B39-AFE3-B3B1FBEBFDD8}" type="pres">
      <dgm:prSet presAssocID="{BE2EF886-61E2-4890-B598-B8492FE88DBB}" presName="hierRoot2" presStyleCnt="0">
        <dgm:presLayoutVars>
          <dgm:hierBranch val="init"/>
        </dgm:presLayoutVars>
      </dgm:prSet>
      <dgm:spPr/>
    </dgm:pt>
    <dgm:pt modelId="{0896F5EC-65EB-498F-95B1-EADF590B9E43}" type="pres">
      <dgm:prSet presAssocID="{BE2EF886-61E2-4890-B598-B8492FE88DBB}" presName="rootComposite" presStyleCnt="0"/>
      <dgm:spPr/>
    </dgm:pt>
    <dgm:pt modelId="{F7ECFA8D-202F-414F-9214-A23E8E5450BB}" type="pres">
      <dgm:prSet presAssocID="{BE2EF886-61E2-4890-B598-B8492FE88DBB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40FA140-A6FE-4E09-A9BA-77B2F80FF7FA}" type="pres">
      <dgm:prSet presAssocID="{BE2EF886-61E2-4890-B598-B8492FE88DBB}" presName="rootConnector" presStyleLbl="node3" presStyleIdx="1" presStyleCnt="6"/>
      <dgm:spPr/>
      <dgm:t>
        <a:bodyPr/>
        <a:lstStyle/>
        <a:p>
          <a:endParaRPr lang="zh-TW" altLang="en-US"/>
        </a:p>
      </dgm:t>
    </dgm:pt>
    <dgm:pt modelId="{5455A339-6218-4E0F-B08D-18DD5102548C}" type="pres">
      <dgm:prSet presAssocID="{BE2EF886-61E2-4890-B598-B8492FE88DBB}" presName="hierChild4" presStyleCnt="0"/>
      <dgm:spPr/>
    </dgm:pt>
    <dgm:pt modelId="{B0705190-1A07-4291-8ACB-8B98D494036F}" type="pres">
      <dgm:prSet presAssocID="{BE2EF886-61E2-4890-B598-B8492FE88DBB}" presName="hierChild5" presStyleCnt="0"/>
      <dgm:spPr/>
    </dgm:pt>
    <dgm:pt modelId="{89ABC301-C164-4E59-8573-603558F456AF}" type="pres">
      <dgm:prSet presAssocID="{90211F23-8CDB-4454-B22A-52E3F4B931F8}" presName="hierChild5" presStyleCnt="0"/>
      <dgm:spPr/>
    </dgm:pt>
    <dgm:pt modelId="{5FE7C052-F532-4EF2-959B-F1941AA6248D}" type="pres">
      <dgm:prSet presAssocID="{49FD6196-FFEF-4624-88EE-B63794B5EE9D}" presName="Name37" presStyleLbl="parChTrans1D2" presStyleIdx="1" presStyleCnt="6"/>
      <dgm:spPr/>
      <dgm:t>
        <a:bodyPr/>
        <a:lstStyle/>
        <a:p>
          <a:endParaRPr lang="zh-TW" altLang="en-US"/>
        </a:p>
      </dgm:t>
    </dgm:pt>
    <dgm:pt modelId="{FE948180-D65C-4E8C-8034-FB37801B722B}" type="pres">
      <dgm:prSet presAssocID="{E3D173FA-31C5-41E9-A350-E74070FD28F4}" presName="hierRoot2" presStyleCnt="0">
        <dgm:presLayoutVars>
          <dgm:hierBranch val="init"/>
        </dgm:presLayoutVars>
      </dgm:prSet>
      <dgm:spPr/>
    </dgm:pt>
    <dgm:pt modelId="{F0E4F88D-91B0-4012-8C0A-59C2BA047FB8}" type="pres">
      <dgm:prSet presAssocID="{E3D173FA-31C5-41E9-A350-E74070FD28F4}" presName="rootComposite" presStyleCnt="0"/>
      <dgm:spPr/>
    </dgm:pt>
    <dgm:pt modelId="{C3DD28ED-E34D-4BC2-A5F5-CE8B2686E759}" type="pres">
      <dgm:prSet presAssocID="{E3D173FA-31C5-41E9-A350-E74070FD28F4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CE39386-D8C4-43F5-89B9-B0784673DCAB}" type="pres">
      <dgm:prSet presAssocID="{E3D173FA-31C5-41E9-A350-E74070FD28F4}" presName="rootConnector" presStyleLbl="node2" presStyleIdx="1" presStyleCnt="6"/>
      <dgm:spPr/>
      <dgm:t>
        <a:bodyPr/>
        <a:lstStyle/>
        <a:p>
          <a:endParaRPr lang="zh-TW" altLang="en-US"/>
        </a:p>
      </dgm:t>
    </dgm:pt>
    <dgm:pt modelId="{964E65D2-6F06-4671-9C40-60FEA01EE6E4}" type="pres">
      <dgm:prSet presAssocID="{E3D173FA-31C5-41E9-A350-E74070FD28F4}" presName="hierChild4" presStyleCnt="0"/>
      <dgm:spPr/>
    </dgm:pt>
    <dgm:pt modelId="{BACD4628-1972-4190-8E57-902F8CD0ADC2}" type="pres">
      <dgm:prSet presAssocID="{E3D173FA-31C5-41E9-A350-E74070FD28F4}" presName="hierChild5" presStyleCnt="0"/>
      <dgm:spPr/>
    </dgm:pt>
    <dgm:pt modelId="{3F799D27-C342-4DC3-89A6-FF8E74333923}" type="pres">
      <dgm:prSet presAssocID="{59245BB0-71E5-405A-BB60-FAC8B098CAFF}" presName="Name37" presStyleLbl="parChTrans1D2" presStyleIdx="2" presStyleCnt="6"/>
      <dgm:spPr/>
      <dgm:t>
        <a:bodyPr/>
        <a:lstStyle/>
        <a:p>
          <a:endParaRPr lang="zh-TW" altLang="en-US"/>
        </a:p>
      </dgm:t>
    </dgm:pt>
    <dgm:pt modelId="{282D4379-8691-464E-810D-E0096DAD45B5}" type="pres">
      <dgm:prSet presAssocID="{C53DCCC3-073C-4280-B0E5-93AA0E5B37E4}" presName="hierRoot2" presStyleCnt="0">
        <dgm:presLayoutVars>
          <dgm:hierBranch val="init"/>
        </dgm:presLayoutVars>
      </dgm:prSet>
      <dgm:spPr/>
    </dgm:pt>
    <dgm:pt modelId="{57C9A7D2-C5F7-4E46-AFB7-292F88EF822F}" type="pres">
      <dgm:prSet presAssocID="{C53DCCC3-073C-4280-B0E5-93AA0E5B37E4}" presName="rootComposite" presStyleCnt="0"/>
      <dgm:spPr/>
    </dgm:pt>
    <dgm:pt modelId="{5635C671-2308-4D2D-8130-DAAFBC6C64FA}" type="pres">
      <dgm:prSet presAssocID="{C53DCCC3-073C-4280-B0E5-93AA0E5B37E4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365CC0D-3FD6-42E9-A66A-D3EA2D9604A7}" type="pres">
      <dgm:prSet presAssocID="{C53DCCC3-073C-4280-B0E5-93AA0E5B37E4}" presName="rootConnector" presStyleLbl="node2" presStyleIdx="2" presStyleCnt="6"/>
      <dgm:spPr/>
      <dgm:t>
        <a:bodyPr/>
        <a:lstStyle/>
        <a:p>
          <a:endParaRPr lang="zh-TW" altLang="en-US"/>
        </a:p>
      </dgm:t>
    </dgm:pt>
    <dgm:pt modelId="{3FC261D9-15E7-485F-B0E8-D68C615A3627}" type="pres">
      <dgm:prSet presAssocID="{C53DCCC3-073C-4280-B0E5-93AA0E5B37E4}" presName="hierChild4" presStyleCnt="0"/>
      <dgm:spPr/>
    </dgm:pt>
    <dgm:pt modelId="{C57D4897-70E6-4011-9D2F-999F18FF7462}" type="pres">
      <dgm:prSet presAssocID="{C53DCCC3-073C-4280-B0E5-93AA0E5B37E4}" presName="hierChild5" presStyleCnt="0"/>
      <dgm:spPr/>
    </dgm:pt>
    <dgm:pt modelId="{99DD0DD8-6126-4E2F-B6A9-3DE78FDE895E}" type="pres">
      <dgm:prSet presAssocID="{24F033E8-4FFC-4D1F-8620-B526CE35C674}" presName="Name37" presStyleLbl="parChTrans1D2" presStyleIdx="3" presStyleCnt="6"/>
      <dgm:spPr/>
      <dgm:t>
        <a:bodyPr/>
        <a:lstStyle/>
        <a:p>
          <a:endParaRPr lang="zh-TW" altLang="en-US"/>
        </a:p>
      </dgm:t>
    </dgm:pt>
    <dgm:pt modelId="{C5F6A07A-5D35-47AE-9D59-85D3624BD45D}" type="pres">
      <dgm:prSet presAssocID="{FF28EBDE-B978-43B6-854D-EB77088A5C33}" presName="hierRoot2" presStyleCnt="0">
        <dgm:presLayoutVars>
          <dgm:hierBranch val="init"/>
        </dgm:presLayoutVars>
      </dgm:prSet>
      <dgm:spPr/>
    </dgm:pt>
    <dgm:pt modelId="{49348260-E608-4263-988F-64EAF9522A9B}" type="pres">
      <dgm:prSet presAssocID="{FF28EBDE-B978-43B6-854D-EB77088A5C33}" presName="rootComposite" presStyleCnt="0"/>
      <dgm:spPr/>
    </dgm:pt>
    <dgm:pt modelId="{7500A95D-3250-4660-AD4D-FBA47D14198B}" type="pres">
      <dgm:prSet presAssocID="{FF28EBDE-B978-43B6-854D-EB77088A5C33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D69B2B-D623-4002-9963-52D96307D609}" type="pres">
      <dgm:prSet presAssocID="{FF28EBDE-B978-43B6-854D-EB77088A5C33}" presName="rootConnector" presStyleLbl="node2" presStyleIdx="3" presStyleCnt="6"/>
      <dgm:spPr/>
      <dgm:t>
        <a:bodyPr/>
        <a:lstStyle/>
        <a:p>
          <a:endParaRPr lang="zh-TW" altLang="en-US"/>
        </a:p>
      </dgm:t>
    </dgm:pt>
    <dgm:pt modelId="{B0C4C2B1-22B3-4B44-963D-A5C3A78AA8F4}" type="pres">
      <dgm:prSet presAssocID="{FF28EBDE-B978-43B6-854D-EB77088A5C33}" presName="hierChild4" presStyleCnt="0"/>
      <dgm:spPr/>
    </dgm:pt>
    <dgm:pt modelId="{FBEDF7D3-F3F4-4C32-B4A0-4EEE534DCB71}" type="pres">
      <dgm:prSet presAssocID="{FF28EBDE-B978-43B6-854D-EB77088A5C33}" presName="hierChild5" presStyleCnt="0"/>
      <dgm:spPr/>
    </dgm:pt>
    <dgm:pt modelId="{F3C25D21-DE5D-4D9A-A1C1-467B36651A8B}" type="pres">
      <dgm:prSet presAssocID="{22D54B57-BC03-4324-8E02-5E5D052A4F4E}" presName="Name37" presStyleLbl="parChTrans1D2" presStyleIdx="4" presStyleCnt="6"/>
      <dgm:spPr/>
      <dgm:t>
        <a:bodyPr/>
        <a:lstStyle/>
        <a:p>
          <a:endParaRPr lang="zh-TW" altLang="en-US"/>
        </a:p>
      </dgm:t>
    </dgm:pt>
    <dgm:pt modelId="{2AC80EA3-8A03-489A-AD01-82246B2C86A0}" type="pres">
      <dgm:prSet presAssocID="{424F7E7B-519E-4E1F-977A-D9B4B3244E0A}" presName="hierRoot2" presStyleCnt="0">
        <dgm:presLayoutVars>
          <dgm:hierBranch val="init"/>
        </dgm:presLayoutVars>
      </dgm:prSet>
      <dgm:spPr/>
    </dgm:pt>
    <dgm:pt modelId="{346F0C33-DBF5-4CFB-A739-1568D19E3058}" type="pres">
      <dgm:prSet presAssocID="{424F7E7B-519E-4E1F-977A-D9B4B3244E0A}" presName="rootComposite" presStyleCnt="0"/>
      <dgm:spPr/>
    </dgm:pt>
    <dgm:pt modelId="{E5E366DE-F8A3-4C7E-858C-317CEE210894}" type="pres">
      <dgm:prSet presAssocID="{424F7E7B-519E-4E1F-977A-D9B4B3244E0A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AB1AE26-DE28-4D62-999E-AB3D35C90961}" type="pres">
      <dgm:prSet presAssocID="{424F7E7B-519E-4E1F-977A-D9B4B3244E0A}" presName="rootConnector" presStyleLbl="node2" presStyleIdx="4" presStyleCnt="6"/>
      <dgm:spPr/>
      <dgm:t>
        <a:bodyPr/>
        <a:lstStyle/>
        <a:p>
          <a:endParaRPr lang="zh-TW" altLang="en-US"/>
        </a:p>
      </dgm:t>
    </dgm:pt>
    <dgm:pt modelId="{89B40477-3882-409B-BF90-44C4465DD3BF}" type="pres">
      <dgm:prSet presAssocID="{424F7E7B-519E-4E1F-977A-D9B4B3244E0A}" presName="hierChild4" presStyleCnt="0"/>
      <dgm:spPr/>
    </dgm:pt>
    <dgm:pt modelId="{608A41BD-FC44-4FDF-B4D5-D3CE8F45BB16}" type="pres">
      <dgm:prSet presAssocID="{00DD4B7A-061E-4EE6-B81A-1386A07B7F44}" presName="Name37" presStyleLbl="parChTrans1D3" presStyleIdx="2" presStyleCnt="6"/>
      <dgm:spPr/>
      <dgm:t>
        <a:bodyPr/>
        <a:lstStyle/>
        <a:p>
          <a:endParaRPr lang="zh-TW" altLang="en-US"/>
        </a:p>
      </dgm:t>
    </dgm:pt>
    <dgm:pt modelId="{5B00C612-DBAC-4CE6-9A49-DE1E64F0057F}" type="pres">
      <dgm:prSet presAssocID="{2C254C51-DE66-4B40-9155-C291F51C579F}" presName="hierRoot2" presStyleCnt="0">
        <dgm:presLayoutVars>
          <dgm:hierBranch val="init"/>
        </dgm:presLayoutVars>
      </dgm:prSet>
      <dgm:spPr/>
    </dgm:pt>
    <dgm:pt modelId="{5C4DC0B1-A4D9-4CD0-AB18-0B2E50DA999B}" type="pres">
      <dgm:prSet presAssocID="{2C254C51-DE66-4B40-9155-C291F51C579F}" presName="rootComposite" presStyleCnt="0"/>
      <dgm:spPr/>
    </dgm:pt>
    <dgm:pt modelId="{99E474BA-7D64-45B6-BA67-CDFA1C66DF4A}" type="pres">
      <dgm:prSet presAssocID="{2C254C51-DE66-4B40-9155-C291F51C579F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C10D45D-4800-479D-867E-4C807F562BB7}" type="pres">
      <dgm:prSet presAssocID="{2C254C51-DE66-4B40-9155-C291F51C579F}" presName="rootConnector" presStyleLbl="node3" presStyleIdx="2" presStyleCnt="6"/>
      <dgm:spPr/>
      <dgm:t>
        <a:bodyPr/>
        <a:lstStyle/>
        <a:p>
          <a:endParaRPr lang="zh-TW" altLang="en-US"/>
        </a:p>
      </dgm:t>
    </dgm:pt>
    <dgm:pt modelId="{EF64DB07-437C-4DC9-A7AA-D68C99591C6A}" type="pres">
      <dgm:prSet presAssocID="{2C254C51-DE66-4B40-9155-C291F51C579F}" presName="hierChild4" presStyleCnt="0"/>
      <dgm:spPr/>
    </dgm:pt>
    <dgm:pt modelId="{289674C7-C1D2-4448-B8C9-11D8B8C55ADB}" type="pres">
      <dgm:prSet presAssocID="{2C254C51-DE66-4B40-9155-C291F51C579F}" presName="hierChild5" presStyleCnt="0"/>
      <dgm:spPr/>
    </dgm:pt>
    <dgm:pt modelId="{2C6CB96F-28D6-40DA-9FC1-88F79F803896}" type="pres">
      <dgm:prSet presAssocID="{6AB84BC1-8A92-4D7C-8646-CE5FFDD800F6}" presName="Name37" presStyleLbl="parChTrans1D3" presStyleIdx="3" presStyleCnt="6"/>
      <dgm:spPr/>
      <dgm:t>
        <a:bodyPr/>
        <a:lstStyle/>
        <a:p>
          <a:endParaRPr lang="zh-TW" altLang="en-US"/>
        </a:p>
      </dgm:t>
    </dgm:pt>
    <dgm:pt modelId="{7649242A-F0DE-407B-81DD-004A55AB4445}" type="pres">
      <dgm:prSet presAssocID="{B8824E88-1A2D-4C86-896A-71D54FAB7380}" presName="hierRoot2" presStyleCnt="0">
        <dgm:presLayoutVars>
          <dgm:hierBranch val="init"/>
        </dgm:presLayoutVars>
      </dgm:prSet>
      <dgm:spPr/>
    </dgm:pt>
    <dgm:pt modelId="{743414A2-33E1-4404-90D5-8A3723591A04}" type="pres">
      <dgm:prSet presAssocID="{B8824E88-1A2D-4C86-896A-71D54FAB7380}" presName="rootComposite" presStyleCnt="0"/>
      <dgm:spPr/>
    </dgm:pt>
    <dgm:pt modelId="{23C7599C-3B27-4208-B4DA-21BD778C969F}" type="pres">
      <dgm:prSet presAssocID="{B8824E88-1A2D-4C86-896A-71D54FAB7380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C508B27-8A1E-48FB-BD1F-4D54237E1AF7}" type="pres">
      <dgm:prSet presAssocID="{B8824E88-1A2D-4C86-896A-71D54FAB7380}" presName="rootConnector" presStyleLbl="node3" presStyleIdx="3" presStyleCnt="6"/>
      <dgm:spPr/>
      <dgm:t>
        <a:bodyPr/>
        <a:lstStyle/>
        <a:p>
          <a:endParaRPr lang="zh-TW" altLang="en-US"/>
        </a:p>
      </dgm:t>
    </dgm:pt>
    <dgm:pt modelId="{D60E901F-2048-4F8B-80B4-4B92B851D1D8}" type="pres">
      <dgm:prSet presAssocID="{B8824E88-1A2D-4C86-896A-71D54FAB7380}" presName="hierChild4" presStyleCnt="0"/>
      <dgm:spPr/>
    </dgm:pt>
    <dgm:pt modelId="{59BAE8DA-75B7-4A71-B0CD-3C27CDD80064}" type="pres">
      <dgm:prSet presAssocID="{B8824E88-1A2D-4C86-896A-71D54FAB7380}" presName="hierChild5" presStyleCnt="0"/>
      <dgm:spPr/>
    </dgm:pt>
    <dgm:pt modelId="{24AEB9D0-6661-4000-9DDA-C81F09129618}" type="pres">
      <dgm:prSet presAssocID="{8AE01313-FAB1-4A16-8F36-06B305053FD8}" presName="Name37" presStyleLbl="parChTrans1D3" presStyleIdx="4" presStyleCnt="6"/>
      <dgm:spPr/>
      <dgm:t>
        <a:bodyPr/>
        <a:lstStyle/>
        <a:p>
          <a:endParaRPr lang="zh-TW" altLang="en-US"/>
        </a:p>
      </dgm:t>
    </dgm:pt>
    <dgm:pt modelId="{99FCDFA2-B9BA-48DD-A6F9-8C6946F7F78E}" type="pres">
      <dgm:prSet presAssocID="{544381F5-8092-4C7C-BF91-4C92A380DD67}" presName="hierRoot2" presStyleCnt="0">
        <dgm:presLayoutVars>
          <dgm:hierBranch val="init"/>
        </dgm:presLayoutVars>
      </dgm:prSet>
      <dgm:spPr/>
    </dgm:pt>
    <dgm:pt modelId="{E0C6D8A5-CB9D-4262-9964-0E875EB7EB87}" type="pres">
      <dgm:prSet presAssocID="{544381F5-8092-4C7C-BF91-4C92A380DD67}" presName="rootComposite" presStyleCnt="0"/>
      <dgm:spPr/>
    </dgm:pt>
    <dgm:pt modelId="{3EFE395E-16D1-45BA-ADF9-A1A1574A309D}" type="pres">
      <dgm:prSet presAssocID="{544381F5-8092-4C7C-BF91-4C92A380DD67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34EEA73-887D-4BBF-BBBE-7C493DA93B64}" type="pres">
      <dgm:prSet presAssocID="{544381F5-8092-4C7C-BF91-4C92A380DD67}" presName="rootConnector" presStyleLbl="node3" presStyleIdx="4" presStyleCnt="6"/>
      <dgm:spPr/>
      <dgm:t>
        <a:bodyPr/>
        <a:lstStyle/>
        <a:p>
          <a:endParaRPr lang="zh-TW" altLang="en-US"/>
        </a:p>
      </dgm:t>
    </dgm:pt>
    <dgm:pt modelId="{A640E804-E132-401F-91CB-1F0084C74EB5}" type="pres">
      <dgm:prSet presAssocID="{544381F5-8092-4C7C-BF91-4C92A380DD67}" presName="hierChild4" presStyleCnt="0"/>
      <dgm:spPr/>
    </dgm:pt>
    <dgm:pt modelId="{3B06959B-E20A-4766-8A9F-21C8E73F6B58}" type="pres">
      <dgm:prSet presAssocID="{1611C1DF-B88F-46DE-9A42-D66EEB58E4E2}" presName="Name37" presStyleLbl="parChTrans1D4" presStyleIdx="1" presStyleCnt="9"/>
      <dgm:spPr/>
      <dgm:t>
        <a:bodyPr/>
        <a:lstStyle/>
        <a:p>
          <a:endParaRPr lang="zh-TW" altLang="en-US"/>
        </a:p>
      </dgm:t>
    </dgm:pt>
    <dgm:pt modelId="{93B81D5D-F2D1-4751-A568-425EF5265813}" type="pres">
      <dgm:prSet presAssocID="{D75876DD-34B0-4533-839F-ADB31AF398DE}" presName="hierRoot2" presStyleCnt="0">
        <dgm:presLayoutVars>
          <dgm:hierBranch val="init"/>
        </dgm:presLayoutVars>
      </dgm:prSet>
      <dgm:spPr/>
    </dgm:pt>
    <dgm:pt modelId="{1C7FEC15-F5AC-48B8-BAAE-2DC452B411D9}" type="pres">
      <dgm:prSet presAssocID="{D75876DD-34B0-4533-839F-ADB31AF398DE}" presName="rootComposite" presStyleCnt="0"/>
      <dgm:spPr/>
    </dgm:pt>
    <dgm:pt modelId="{BF51243E-0200-40B6-91FC-C5ECF8254318}" type="pres">
      <dgm:prSet presAssocID="{D75876DD-34B0-4533-839F-ADB31AF398DE}" presName="rootText" presStyleLbl="node4" presStyleIdx="1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72134E9-346C-443E-8384-0E01DC62276C}" type="pres">
      <dgm:prSet presAssocID="{D75876DD-34B0-4533-839F-ADB31AF398DE}" presName="rootConnector" presStyleLbl="node4" presStyleIdx="1" presStyleCnt="9"/>
      <dgm:spPr/>
      <dgm:t>
        <a:bodyPr/>
        <a:lstStyle/>
        <a:p>
          <a:endParaRPr lang="zh-TW" altLang="en-US"/>
        </a:p>
      </dgm:t>
    </dgm:pt>
    <dgm:pt modelId="{EA556464-06D9-417C-965E-FC44D87CEB7A}" type="pres">
      <dgm:prSet presAssocID="{D75876DD-34B0-4533-839F-ADB31AF398DE}" presName="hierChild4" presStyleCnt="0"/>
      <dgm:spPr/>
    </dgm:pt>
    <dgm:pt modelId="{E5C9010C-2EF4-4CE5-A659-518549800969}" type="pres">
      <dgm:prSet presAssocID="{4C2B128C-24BB-4EA4-8893-64E43F113292}" presName="Name37" presStyleLbl="parChTrans1D4" presStyleIdx="2" presStyleCnt="9"/>
      <dgm:spPr/>
      <dgm:t>
        <a:bodyPr/>
        <a:lstStyle/>
        <a:p>
          <a:endParaRPr lang="zh-TW" altLang="en-US"/>
        </a:p>
      </dgm:t>
    </dgm:pt>
    <dgm:pt modelId="{B8E10283-F0F5-46AD-8BC9-CEE040748A53}" type="pres">
      <dgm:prSet presAssocID="{CD719E10-3CE4-42E9-9299-48DC84174C96}" presName="hierRoot2" presStyleCnt="0">
        <dgm:presLayoutVars>
          <dgm:hierBranch val="init"/>
        </dgm:presLayoutVars>
      </dgm:prSet>
      <dgm:spPr/>
    </dgm:pt>
    <dgm:pt modelId="{317CF2D8-BD7E-4574-AA28-99FA1D984B41}" type="pres">
      <dgm:prSet presAssocID="{CD719E10-3CE4-42E9-9299-48DC84174C96}" presName="rootComposite" presStyleCnt="0"/>
      <dgm:spPr/>
    </dgm:pt>
    <dgm:pt modelId="{2720E874-0F03-45F3-BEC2-8B841044AA92}" type="pres">
      <dgm:prSet presAssocID="{CD719E10-3CE4-42E9-9299-48DC84174C96}" presName="rootText" presStyleLbl="node4" presStyleIdx="2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6B5A7F6-D89E-4B3F-8B7C-C9D1E8B4F595}" type="pres">
      <dgm:prSet presAssocID="{CD719E10-3CE4-42E9-9299-48DC84174C96}" presName="rootConnector" presStyleLbl="node4" presStyleIdx="2" presStyleCnt="9"/>
      <dgm:spPr/>
      <dgm:t>
        <a:bodyPr/>
        <a:lstStyle/>
        <a:p>
          <a:endParaRPr lang="zh-TW" altLang="en-US"/>
        </a:p>
      </dgm:t>
    </dgm:pt>
    <dgm:pt modelId="{C64A2536-B1F3-4461-8E59-8AD493D69FFD}" type="pres">
      <dgm:prSet presAssocID="{CD719E10-3CE4-42E9-9299-48DC84174C96}" presName="hierChild4" presStyleCnt="0"/>
      <dgm:spPr/>
    </dgm:pt>
    <dgm:pt modelId="{EAFA8B25-EBEE-4589-A7C2-CFDBAD1B77EB}" type="pres">
      <dgm:prSet presAssocID="{CD719E10-3CE4-42E9-9299-48DC84174C96}" presName="hierChild5" presStyleCnt="0"/>
      <dgm:spPr/>
    </dgm:pt>
    <dgm:pt modelId="{1FAC2760-3583-4A52-BA86-CFE0E77277AA}" type="pres">
      <dgm:prSet presAssocID="{F8E4C129-2B89-4966-A202-F050D4B809FF}" presName="Name37" presStyleLbl="parChTrans1D4" presStyleIdx="3" presStyleCnt="9"/>
      <dgm:spPr/>
      <dgm:t>
        <a:bodyPr/>
        <a:lstStyle/>
        <a:p>
          <a:endParaRPr lang="zh-TW" altLang="en-US"/>
        </a:p>
      </dgm:t>
    </dgm:pt>
    <dgm:pt modelId="{FEDF3CCA-36C3-4DEF-9324-6C91DC1B786E}" type="pres">
      <dgm:prSet presAssocID="{0BDD9083-B35A-42DF-B957-E52F70E48C00}" presName="hierRoot2" presStyleCnt="0">
        <dgm:presLayoutVars>
          <dgm:hierBranch val="init"/>
        </dgm:presLayoutVars>
      </dgm:prSet>
      <dgm:spPr/>
    </dgm:pt>
    <dgm:pt modelId="{16C6B5E5-6C8B-4989-9207-EEAF81F50D53}" type="pres">
      <dgm:prSet presAssocID="{0BDD9083-B35A-42DF-B957-E52F70E48C00}" presName="rootComposite" presStyleCnt="0"/>
      <dgm:spPr/>
    </dgm:pt>
    <dgm:pt modelId="{F006656E-78F4-479C-ADB7-E80FF07FE593}" type="pres">
      <dgm:prSet presAssocID="{0BDD9083-B35A-42DF-B957-E52F70E48C00}" presName="rootText" presStyleLbl="node4" presStyleIdx="3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CDEEFE5-8013-45A0-9B36-F778C354C1D5}" type="pres">
      <dgm:prSet presAssocID="{0BDD9083-B35A-42DF-B957-E52F70E48C00}" presName="rootConnector" presStyleLbl="node4" presStyleIdx="3" presStyleCnt="9"/>
      <dgm:spPr/>
      <dgm:t>
        <a:bodyPr/>
        <a:lstStyle/>
        <a:p>
          <a:endParaRPr lang="zh-TW" altLang="en-US"/>
        </a:p>
      </dgm:t>
    </dgm:pt>
    <dgm:pt modelId="{A01D02AE-0FB9-4305-B1B2-7C026AC21DB9}" type="pres">
      <dgm:prSet presAssocID="{0BDD9083-B35A-42DF-B957-E52F70E48C00}" presName="hierChild4" presStyleCnt="0"/>
      <dgm:spPr/>
    </dgm:pt>
    <dgm:pt modelId="{E937AC3E-2B5E-4497-ABD1-A44EFC50B6FE}" type="pres">
      <dgm:prSet presAssocID="{0BDD9083-B35A-42DF-B957-E52F70E48C00}" presName="hierChild5" presStyleCnt="0"/>
      <dgm:spPr/>
    </dgm:pt>
    <dgm:pt modelId="{7FEA0CBF-551E-4FB6-A06B-839E6F6FD2A2}" type="pres">
      <dgm:prSet presAssocID="{3F7F4D80-9AFB-4829-881D-62FEAA6CAA1C}" presName="Name37" presStyleLbl="parChTrans1D4" presStyleIdx="4" presStyleCnt="9"/>
      <dgm:spPr/>
      <dgm:t>
        <a:bodyPr/>
        <a:lstStyle/>
        <a:p>
          <a:endParaRPr lang="zh-TW" altLang="en-US"/>
        </a:p>
      </dgm:t>
    </dgm:pt>
    <dgm:pt modelId="{A116F887-615A-4128-94ED-012DAE9818DF}" type="pres">
      <dgm:prSet presAssocID="{E6D2F778-D3B2-40E3-B397-093DFDD0E810}" presName="hierRoot2" presStyleCnt="0">
        <dgm:presLayoutVars>
          <dgm:hierBranch val="init"/>
        </dgm:presLayoutVars>
      </dgm:prSet>
      <dgm:spPr/>
    </dgm:pt>
    <dgm:pt modelId="{5ED17892-F48D-4BBC-A4D2-D198DD94C89F}" type="pres">
      <dgm:prSet presAssocID="{E6D2F778-D3B2-40E3-B397-093DFDD0E810}" presName="rootComposite" presStyleCnt="0"/>
      <dgm:spPr/>
    </dgm:pt>
    <dgm:pt modelId="{D9C88100-C3BC-4262-A2E5-7415D69F56CD}" type="pres">
      <dgm:prSet presAssocID="{E6D2F778-D3B2-40E3-B397-093DFDD0E810}" presName="rootText" presStyleLbl="node4" presStyleIdx="4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56B573F-E9A2-457D-ADA9-998CC7AEECA5}" type="pres">
      <dgm:prSet presAssocID="{E6D2F778-D3B2-40E3-B397-093DFDD0E810}" presName="rootConnector" presStyleLbl="node4" presStyleIdx="4" presStyleCnt="9"/>
      <dgm:spPr/>
      <dgm:t>
        <a:bodyPr/>
        <a:lstStyle/>
        <a:p>
          <a:endParaRPr lang="zh-TW" altLang="en-US"/>
        </a:p>
      </dgm:t>
    </dgm:pt>
    <dgm:pt modelId="{31E80623-0191-495D-9B5A-EA75C167212D}" type="pres">
      <dgm:prSet presAssocID="{E6D2F778-D3B2-40E3-B397-093DFDD0E810}" presName="hierChild4" presStyleCnt="0"/>
      <dgm:spPr/>
    </dgm:pt>
    <dgm:pt modelId="{3A317F0F-B7F6-4B58-A621-12BA7E2D01D4}" type="pres">
      <dgm:prSet presAssocID="{F8E295A3-F187-4C16-9AB8-87B989F41579}" presName="Name37" presStyleLbl="parChTrans1D4" presStyleIdx="5" presStyleCnt="9"/>
      <dgm:spPr/>
      <dgm:t>
        <a:bodyPr/>
        <a:lstStyle/>
        <a:p>
          <a:endParaRPr lang="zh-TW" altLang="en-US"/>
        </a:p>
      </dgm:t>
    </dgm:pt>
    <dgm:pt modelId="{59D8DE67-D265-4A05-9851-294B2624C02F}" type="pres">
      <dgm:prSet presAssocID="{62CB24B3-26C9-4DE7-B6DF-4264E5EC4626}" presName="hierRoot2" presStyleCnt="0">
        <dgm:presLayoutVars>
          <dgm:hierBranch val="init"/>
        </dgm:presLayoutVars>
      </dgm:prSet>
      <dgm:spPr/>
    </dgm:pt>
    <dgm:pt modelId="{698EADBC-447F-4451-8205-271BA9634DD2}" type="pres">
      <dgm:prSet presAssocID="{62CB24B3-26C9-4DE7-B6DF-4264E5EC4626}" presName="rootComposite" presStyleCnt="0"/>
      <dgm:spPr/>
    </dgm:pt>
    <dgm:pt modelId="{96B7738E-750E-4230-8BB3-8A97E649D8C3}" type="pres">
      <dgm:prSet presAssocID="{62CB24B3-26C9-4DE7-B6DF-4264E5EC4626}" presName="rootText" presStyleLbl="node4" presStyleIdx="5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D2D5A1A-7175-4181-A24E-D8130CCB1501}" type="pres">
      <dgm:prSet presAssocID="{62CB24B3-26C9-4DE7-B6DF-4264E5EC4626}" presName="rootConnector" presStyleLbl="node4" presStyleIdx="5" presStyleCnt="9"/>
      <dgm:spPr/>
      <dgm:t>
        <a:bodyPr/>
        <a:lstStyle/>
        <a:p>
          <a:endParaRPr lang="zh-TW" altLang="en-US"/>
        </a:p>
      </dgm:t>
    </dgm:pt>
    <dgm:pt modelId="{1C4972F6-DD45-4FC1-A800-5B22D28B58B2}" type="pres">
      <dgm:prSet presAssocID="{62CB24B3-26C9-4DE7-B6DF-4264E5EC4626}" presName="hierChild4" presStyleCnt="0"/>
      <dgm:spPr/>
    </dgm:pt>
    <dgm:pt modelId="{B34FD269-DFA9-4C3A-89B6-1AA376ADF1DA}" type="pres">
      <dgm:prSet presAssocID="{62CB24B3-26C9-4DE7-B6DF-4264E5EC4626}" presName="hierChild5" presStyleCnt="0"/>
      <dgm:spPr/>
    </dgm:pt>
    <dgm:pt modelId="{14AD72EA-E32F-4C50-BEF3-0F9C4B4D7DD6}" type="pres">
      <dgm:prSet presAssocID="{E6D2F778-D3B2-40E3-B397-093DFDD0E810}" presName="hierChild5" presStyleCnt="0"/>
      <dgm:spPr/>
    </dgm:pt>
    <dgm:pt modelId="{1D4A2BA1-0646-4123-B6D2-83BD17F08B21}" type="pres">
      <dgm:prSet presAssocID="{F3B65F4D-2163-44B8-A85C-F383ED3AE959}" presName="Name37" presStyleLbl="parChTrans1D4" presStyleIdx="6" presStyleCnt="9"/>
      <dgm:spPr/>
      <dgm:t>
        <a:bodyPr/>
        <a:lstStyle/>
        <a:p>
          <a:endParaRPr lang="zh-TW" altLang="en-US"/>
        </a:p>
      </dgm:t>
    </dgm:pt>
    <dgm:pt modelId="{B279A475-FFC4-434E-A215-7F40D0244249}" type="pres">
      <dgm:prSet presAssocID="{0D863216-BB66-464B-B0F8-C4EDBE701D0B}" presName="hierRoot2" presStyleCnt="0">
        <dgm:presLayoutVars>
          <dgm:hierBranch val="init"/>
        </dgm:presLayoutVars>
      </dgm:prSet>
      <dgm:spPr/>
    </dgm:pt>
    <dgm:pt modelId="{42002A22-2F78-47FA-897B-F46E4F3C379B}" type="pres">
      <dgm:prSet presAssocID="{0D863216-BB66-464B-B0F8-C4EDBE701D0B}" presName="rootComposite" presStyleCnt="0"/>
      <dgm:spPr/>
    </dgm:pt>
    <dgm:pt modelId="{37D47FCB-B856-4ED0-B01F-027517DE2DFC}" type="pres">
      <dgm:prSet presAssocID="{0D863216-BB66-464B-B0F8-C4EDBE701D0B}" presName="rootText" presStyleLbl="node4" presStyleIdx="6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7890718-3623-49E1-ABE7-3D30F38E0FAF}" type="pres">
      <dgm:prSet presAssocID="{0D863216-BB66-464B-B0F8-C4EDBE701D0B}" presName="rootConnector" presStyleLbl="node4" presStyleIdx="6" presStyleCnt="9"/>
      <dgm:spPr/>
      <dgm:t>
        <a:bodyPr/>
        <a:lstStyle/>
        <a:p>
          <a:endParaRPr lang="zh-TW" altLang="en-US"/>
        </a:p>
      </dgm:t>
    </dgm:pt>
    <dgm:pt modelId="{BEEC3EE4-CDB6-481A-9ADC-CDB29762E3BA}" type="pres">
      <dgm:prSet presAssocID="{0D863216-BB66-464B-B0F8-C4EDBE701D0B}" presName="hierChild4" presStyleCnt="0"/>
      <dgm:spPr/>
    </dgm:pt>
    <dgm:pt modelId="{15701E40-684A-4CBA-BEAC-9003B202BC55}" type="pres">
      <dgm:prSet presAssocID="{0D863216-BB66-464B-B0F8-C4EDBE701D0B}" presName="hierChild5" presStyleCnt="0"/>
      <dgm:spPr/>
    </dgm:pt>
    <dgm:pt modelId="{FC0FAFBF-0425-4A2A-A9C8-4D69E8DB1918}" type="pres">
      <dgm:prSet presAssocID="{D75876DD-34B0-4533-839F-ADB31AF398DE}" presName="hierChild5" presStyleCnt="0"/>
      <dgm:spPr/>
    </dgm:pt>
    <dgm:pt modelId="{564A479D-52EA-4F04-B075-4E4FF23CADC4}" type="pres">
      <dgm:prSet presAssocID="{475FB8F7-9627-4F3E-81E8-75248C712F17}" presName="Name37" presStyleLbl="parChTrans1D4" presStyleIdx="7" presStyleCnt="9"/>
      <dgm:spPr/>
      <dgm:t>
        <a:bodyPr/>
        <a:lstStyle/>
        <a:p>
          <a:endParaRPr lang="zh-TW" altLang="en-US"/>
        </a:p>
      </dgm:t>
    </dgm:pt>
    <dgm:pt modelId="{DAD6675A-6D0F-42A8-9978-E3C433F51A0B}" type="pres">
      <dgm:prSet presAssocID="{18AA0CE0-2703-41CF-86D4-A8A6E296C610}" presName="hierRoot2" presStyleCnt="0">
        <dgm:presLayoutVars>
          <dgm:hierBranch val="init"/>
        </dgm:presLayoutVars>
      </dgm:prSet>
      <dgm:spPr/>
    </dgm:pt>
    <dgm:pt modelId="{5F72FF0A-9B36-4EB9-B046-4DEE6DA63492}" type="pres">
      <dgm:prSet presAssocID="{18AA0CE0-2703-41CF-86D4-A8A6E296C610}" presName="rootComposite" presStyleCnt="0"/>
      <dgm:spPr/>
    </dgm:pt>
    <dgm:pt modelId="{800875DB-7FA1-4677-8E57-A1870A94220E}" type="pres">
      <dgm:prSet presAssocID="{18AA0CE0-2703-41CF-86D4-A8A6E296C610}" presName="rootText" presStyleLbl="node4" presStyleIdx="7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94AB0BB-1F8C-445F-A964-44F6DF11BD8F}" type="pres">
      <dgm:prSet presAssocID="{18AA0CE0-2703-41CF-86D4-A8A6E296C610}" presName="rootConnector" presStyleLbl="node4" presStyleIdx="7" presStyleCnt="9"/>
      <dgm:spPr/>
      <dgm:t>
        <a:bodyPr/>
        <a:lstStyle/>
        <a:p>
          <a:endParaRPr lang="zh-TW" altLang="en-US"/>
        </a:p>
      </dgm:t>
    </dgm:pt>
    <dgm:pt modelId="{330D89AD-3C5B-4B96-B116-E116B9A057C4}" type="pres">
      <dgm:prSet presAssocID="{18AA0CE0-2703-41CF-86D4-A8A6E296C610}" presName="hierChild4" presStyleCnt="0"/>
      <dgm:spPr/>
    </dgm:pt>
    <dgm:pt modelId="{92747766-FC40-46CE-B7BB-070EFB5E0083}" type="pres">
      <dgm:prSet presAssocID="{18AA0CE0-2703-41CF-86D4-A8A6E296C610}" presName="hierChild5" presStyleCnt="0"/>
      <dgm:spPr/>
    </dgm:pt>
    <dgm:pt modelId="{7B5E7DE5-1139-4589-8CB7-809CF737FA9B}" type="pres">
      <dgm:prSet presAssocID="{4233ACB5-83A7-45ED-B260-73552164AC6F}" presName="Name37" presStyleLbl="parChTrans1D4" presStyleIdx="8" presStyleCnt="9"/>
      <dgm:spPr/>
      <dgm:t>
        <a:bodyPr/>
        <a:lstStyle/>
        <a:p>
          <a:endParaRPr lang="zh-TW" altLang="en-US"/>
        </a:p>
      </dgm:t>
    </dgm:pt>
    <dgm:pt modelId="{C569083D-B7D3-4E0B-9896-D43754515CAD}" type="pres">
      <dgm:prSet presAssocID="{82FAE33A-9CB4-4AA0-9DEB-FE743B0F14A1}" presName="hierRoot2" presStyleCnt="0">
        <dgm:presLayoutVars>
          <dgm:hierBranch val="init"/>
        </dgm:presLayoutVars>
      </dgm:prSet>
      <dgm:spPr/>
    </dgm:pt>
    <dgm:pt modelId="{FFFEBA8F-B565-4620-A55C-96A3598E4A58}" type="pres">
      <dgm:prSet presAssocID="{82FAE33A-9CB4-4AA0-9DEB-FE743B0F14A1}" presName="rootComposite" presStyleCnt="0"/>
      <dgm:spPr/>
    </dgm:pt>
    <dgm:pt modelId="{24ABD96B-F78E-48B0-B53A-C318E97F999D}" type="pres">
      <dgm:prSet presAssocID="{82FAE33A-9CB4-4AA0-9DEB-FE743B0F14A1}" presName="rootText" presStyleLbl="node4" presStyleIdx="8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BC3A3CA-8A7F-4C42-A13A-171A30BAF112}" type="pres">
      <dgm:prSet presAssocID="{82FAE33A-9CB4-4AA0-9DEB-FE743B0F14A1}" presName="rootConnector" presStyleLbl="node4" presStyleIdx="8" presStyleCnt="9"/>
      <dgm:spPr/>
      <dgm:t>
        <a:bodyPr/>
        <a:lstStyle/>
        <a:p>
          <a:endParaRPr lang="zh-TW" altLang="en-US"/>
        </a:p>
      </dgm:t>
    </dgm:pt>
    <dgm:pt modelId="{77D7C3B4-D0CD-4654-8FB9-170C58A3E286}" type="pres">
      <dgm:prSet presAssocID="{82FAE33A-9CB4-4AA0-9DEB-FE743B0F14A1}" presName="hierChild4" presStyleCnt="0"/>
      <dgm:spPr/>
    </dgm:pt>
    <dgm:pt modelId="{A4402FAA-620A-4F5A-9280-4CC8284FF542}" type="pres">
      <dgm:prSet presAssocID="{82FAE33A-9CB4-4AA0-9DEB-FE743B0F14A1}" presName="hierChild5" presStyleCnt="0"/>
      <dgm:spPr/>
    </dgm:pt>
    <dgm:pt modelId="{D588A28C-3A43-4DE8-AE4B-E8191C761806}" type="pres">
      <dgm:prSet presAssocID="{544381F5-8092-4C7C-BF91-4C92A380DD67}" presName="hierChild5" presStyleCnt="0"/>
      <dgm:spPr/>
    </dgm:pt>
    <dgm:pt modelId="{F8F5FB4A-4E61-4AC2-819C-0B73F02302C6}" type="pres">
      <dgm:prSet presAssocID="{2F472E4D-EB19-499E-823C-DE8B934983DD}" presName="Name37" presStyleLbl="parChTrans1D3" presStyleIdx="5" presStyleCnt="6"/>
      <dgm:spPr/>
      <dgm:t>
        <a:bodyPr/>
        <a:lstStyle/>
        <a:p>
          <a:endParaRPr lang="zh-TW" altLang="en-US"/>
        </a:p>
      </dgm:t>
    </dgm:pt>
    <dgm:pt modelId="{36309E77-2728-45DF-A517-D7C1B189B981}" type="pres">
      <dgm:prSet presAssocID="{AB7E04BE-8A6B-45BB-B250-5630ED06C840}" presName="hierRoot2" presStyleCnt="0">
        <dgm:presLayoutVars>
          <dgm:hierBranch val="init"/>
        </dgm:presLayoutVars>
      </dgm:prSet>
      <dgm:spPr/>
    </dgm:pt>
    <dgm:pt modelId="{04286AA4-957F-4623-AAF3-5CFB3A6BD02C}" type="pres">
      <dgm:prSet presAssocID="{AB7E04BE-8A6B-45BB-B250-5630ED06C840}" presName="rootComposite" presStyleCnt="0"/>
      <dgm:spPr/>
    </dgm:pt>
    <dgm:pt modelId="{B5EE4722-E779-440B-BD43-81871A70A242}" type="pres">
      <dgm:prSet presAssocID="{AB7E04BE-8A6B-45BB-B250-5630ED06C840}" presName="rootText" presStyleLbl="node3" presStyleIdx="5" presStyleCnt="6" custAng="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3246C50-9F94-4054-A285-A3C9E839E871}" type="pres">
      <dgm:prSet presAssocID="{AB7E04BE-8A6B-45BB-B250-5630ED06C840}" presName="rootConnector" presStyleLbl="node3" presStyleIdx="5" presStyleCnt="6"/>
      <dgm:spPr/>
      <dgm:t>
        <a:bodyPr/>
        <a:lstStyle/>
        <a:p>
          <a:endParaRPr lang="zh-TW" altLang="en-US"/>
        </a:p>
      </dgm:t>
    </dgm:pt>
    <dgm:pt modelId="{5EC9E801-4A4D-44B8-8274-2030B2FFBC0B}" type="pres">
      <dgm:prSet presAssocID="{AB7E04BE-8A6B-45BB-B250-5630ED06C840}" presName="hierChild4" presStyleCnt="0"/>
      <dgm:spPr/>
    </dgm:pt>
    <dgm:pt modelId="{62A60309-5729-40E9-AC07-774581167BC4}" type="pres">
      <dgm:prSet presAssocID="{AB7E04BE-8A6B-45BB-B250-5630ED06C840}" presName="hierChild5" presStyleCnt="0"/>
      <dgm:spPr/>
    </dgm:pt>
    <dgm:pt modelId="{31AB2DD9-B632-4B84-871B-1433BB3F5FF1}" type="pres">
      <dgm:prSet presAssocID="{424F7E7B-519E-4E1F-977A-D9B4B3244E0A}" presName="hierChild5" presStyleCnt="0"/>
      <dgm:spPr/>
    </dgm:pt>
    <dgm:pt modelId="{DC9FEE29-AD0C-4455-8B29-6F690D63EEB9}" type="pres">
      <dgm:prSet presAssocID="{122DDCBC-D121-4984-A042-84E8F07B5216}" presName="Name37" presStyleLbl="parChTrans1D2" presStyleIdx="5" presStyleCnt="6"/>
      <dgm:spPr/>
      <dgm:t>
        <a:bodyPr/>
        <a:lstStyle/>
        <a:p>
          <a:endParaRPr lang="zh-TW" altLang="en-US"/>
        </a:p>
      </dgm:t>
    </dgm:pt>
    <dgm:pt modelId="{85C444D4-A3B8-4704-9C69-E90CB0FA6EE7}" type="pres">
      <dgm:prSet presAssocID="{FE2FEF6C-249E-4AAA-813F-2E75AE450238}" presName="hierRoot2" presStyleCnt="0">
        <dgm:presLayoutVars>
          <dgm:hierBranch val="init"/>
        </dgm:presLayoutVars>
      </dgm:prSet>
      <dgm:spPr/>
    </dgm:pt>
    <dgm:pt modelId="{D7234728-2B94-4741-9123-C5536F10311D}" type="pres">
      <dgm:prSet presAssocID="{FE2FEF6C-249E-4AAA-813F-2E75AE450238}" presName="rootComposite" presStyleCnt="0"/>
      <dgm:spPr/>
    </dgm:pt>
    <dgm:pt modelId="{AAD816CB-5958-41E8-9F92-5C65169F8E52}" type="pres">
      <dgm:prSet presAssocID="{FE2FEF6C-249E-4AAA-813F-2E75AE450238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F4C36D-4242-435A-9E31-5C986BD3AFD9}" type="pres">
      <dgm:prSet presAssocID="{FE2FEF6C-249E-4AAA-813F-2E75AE450238}" presName="rootConnector" presStyleLbl="node2" presStyleIdx="5" presStyleCnt="6"/>
      <dgm:spPr/>
      <dgm:t>
        <a:bodyPr/>
        <a:lstStyle/>
        <a:p>
          <a:endParaRPr lang="zh-TW" altLang="en-US"/>
        </a:p>
      </dgm:t>
    </dgm:pt>
    <dgm:pt modelId="{36F6FA59-3DCD-4A7F-83B3-D89CCB036D04}" type="pres">
      <dgm:prSet presAssocID="{FE2FEF6C-249E-4AAA-813F-2E75AE450238}" presName="hierChild4" presStyleCnt="0"/>
      <dgm:spPr/>
    </dgm:pt>
    <dgm:pt modelId="{A3AA9269-D36B-44B7-B9AF-29A09710D7E1}" type="pres">
      <dgm:prSet presAssocID="{FE2FEF6C-249E-4AAA-813F-2E75AE450238}" presName="hierChild5" presStyleCnt="0"/>
      <dgm:spPr/>
    </dgm:pt>
    <dgm:pt modelId="{AC9589C7-BA12-422E-BEC4-2BC76D6AA3F4}" type="pres">
      <dgm:prSet presAssocID="{EAA010D4-F199-4346-BC0D-8EB3E5F1271C}" presName="hierChild3" presStyleCnt="0"/>
      <dgm:spPr/>
    </dgm:pt>
  </dgm:ptLst>
  <dgm:cxnLst>
    <dgm:cxn modelId="{01EE9A54-8BC8-4EC9-8727-A5E75005E448}" type="presOf" srcId="{62CB24B3-26C9-4DE7-B6DF-4264E5EC4626}" destId="{7D2D5A1A-7175-4181-A24E-D8130CCB1501}" srcOrd="1" destOrd="0" presId="urn:microsoft.com/office/officeart/2005/8/layout/orgChart1"/>
    <dgm:cxn modelId="{71230084-DA5D-4845-AED0-ABF04FEA4AED}" type="presOf" srcId="{544381F5-8092-4C7C-BF91-4C92A380DD67}" destId="{3EFE395E-16D1-45BA-ADF9-A1A1574A309D}" srcOrd="0" destOrd="0" presId="urn:microsoft.com/office/officeart/2005/8/layout/orgChart1"/>
    <dgm:cxn modelId="{6EE15BAA-1B6B-4F20-81CC-342F9B8D92F4}" type="presOf" srcId="{D75876DD-34B0-4533-839F-ADB31AF398DE}" destId="{BF51243E-0200-40B6-91FC-C5ECF8254318}" srcOrd="0" destOrd="0" presId="urn:microsoft.com/office/officeart/2005/8/layout/orgChart1"/>
    <dgm:cxn modelId="{8B464966-8957-42C9-AC64-2B921D4EB6BD}" type="presOf" srcId="{C26708B3-E50E-4B2D-AE52-43FE09A7748B}" destId="{F9DB5306-0A92-44CC-B5F0-8B50F5B7AF1C}" srcOrd="0" destOrd="0" presId="urn:microsoft.com/office/officeart/2005/8/layout/orgChart1"/>
    <dgm:cxn modelId="{CBC9D903-25E7-4000-AEAA-2931BA613E5D}" type="presOf" srcId="{122DDCBC-D121-4984-A042-84E8F07B5216}" destId="{DC9FEE29-AD0C-4455-8B29-6F690D63EEB9}" srcOrd="0" destOrd="0" presId="urn:microsoft.com/office/officeart/2005/8/layout/orgChart1"/>
    <dgm:cxn modelId="{052B40F7-78F9-4E96-BAB3-136A86D8732F}" type="presOf" srcId="{24F033E8-4FFC-4D1F-8620-B526CE35C674}" destId="{99DD0DD8-6126-4E2F-B6A9-3DE78FDE895E}" srcOrd="0" destOrd="0" presId="urn:microsoft.com/office/officeart/2005/8/layout/orgChart1"/>
    <dgm:cxn modelId="{8B3400DC-38D3-42A1-9AFB-419B82B3C9AF}" type="presOf" srcId="{0D863216-BB66-464B-B0F8-C4EDBE701D0B}" destId="{37D47FCB-B856-4ED0-B01F-027517DE2DFC}" srcOrd="0" destOrd="0" presId="urn:microsoft.com/office/officeart/2005/8/layout/orgChart1"/>
    <dgm:cxn modelId="{0B43739B-9450-4FE1-9E7D-584386FB4724}" type="presOf" srcId="{544381F5-8092-4C7C-BF91-4C92A380DD67}" destId="{A34EEA73-887D-4BBF-BBBE-7C493DA93B64}" srcOrd="1" destOrd="0" presId="urn:microsoft.com/office/officeart/2005/8/layout/orgChart1"/>
    <dgm:cxn modelId="{756C93FC-D16C-4263-BC10-C69E4CBD294C}" type="presOf" srcId="{F8E295A3-F187-4C16-9AB8-87B989F41579}" destId="{3A317F0F-B7F6-4B58-A621-12BA7E2D01D4}" srcOrd="0" destOrd="0" presId="urn:microsoft.com/office/officeart/2005/8/layout/orgChart1"/>
    <dgm:cxn modelId="{D4231F79-CEAE-4AA4-9543-E5F60C86130C}" type="presOf" srcId="{AB7E04BE-8A6B-45BB-B250-5630ED06C840}" destId="{B5EE4722-E779-440B-BD43-81871A70A242}" srcOrd="0" destOrd="0" presId="urn:microsoft.com/office/officeart/2005/8/layout/orgChart1"/>
    <dgm:cxn modelId="{11C7AFDA-69C6-4A1C-A84D-BA20C83A2D43}" type="presOf" srcId="{E3D173FA-31C5-41E9-A350-E74070FD28F4}" destId="{C3DD28ED-E34D-4BC2-A5F5-CE8B2686E759}" srcOrd="0" destOrd="0" presId="urn:microsoft.com/office/officeart/2005/8/layout/orgChart1"/>
    <dgm:cxn modelId="{072F1644-C56C-4E48-8E31-3B8DC63D43A8}" type="presOf" srcId="{90211F23-8CDB-4454-B22A-52E3F4B931F8}" destId="{49233C6B-64DA-4CD5-9E2F-0CB2113AF74A}" srcOrd="0" destOrd="0" presId="urn:microsoft.com/office/officeart/2005/8/layout/orgChart1"/>
    <dgm:cxn modelId="{775EDF51-4269-465E-96C8-9F83CB790CB9}" type="presOf" srcId="{1611C1DF-B88F-46DE-9A42-D66EEB58E4E2}" destId="{3B06959B-E20A-4766-8A9F-21C8E73F6B58}" srcOrd="0" destOrd="0" presId="urn:microsoft.com/office/officeart/2005/8/layout/orgChart1"/>
    <dgm:cxn modelId="{B8E4ED06-EA80-45AA-B2C3-85A503C1D1C3}" srcId="{D75876DD-34B0-4533-839F-ADB31AF398DE}" destId="{0BDD9083-B35A-42DF-B957-E52F70E48C00}" srcOrd="1" destOrd="0" parTransId="{F8E4C129-2B89-4966-A202-F050D4B809FF}" sibTransId="{86CA1B74-E6EB-4183-83DC-320812F2F327}"/>
    <dgm:cxn modelId="{95FB9CC1-9E4A-450D-83A5-3CB386DD8FC1}" type="presOf" srcId="{424F7E7B-519E-4E1F-977A-D9B4B3244E0A}" destId="{E5E366DE-F8A3-4C7E-858C-317CEE210894}" srcOrd="0" destOrd="0" presId="urn:microsoft.com/office/officeart/2005/8/layout/orgChart1"/>
    <dgm:cxn modelId="{6FABEDA3-2E62-4185-8638-691DD4A0EF56}" srcId="{EAA010D4-F199-4346-BC0D-8EB3E5F1271C}" destId="{C53DCCC3-073C-4280-B0E5-93AA0E5B37E4}" srcOrd="2" destOrd="0" parTransId="{59245BB0-71E5-405A-BB60-FAC8B098CAFF}" sibTransId="{1DCF5405-74C7-45E3-B626-504E861DFA8A}"/>
    <dgm:cxn modelId="{82BC5284-3244-4E16-BD77-08E1ED6D03EA}" type="presOf" srcId="{2C254C51-DE66-4B40-9155-C291F51C579F}" destId="{99E474BA-7D64-45B6-BA67-CDFA1C66DF4A}" srcOrd="0" destOrd="0" presId="urn:microsoft.com/office/officeart/2005/8/layout/orgChart1"/>
    <dgm:cxn modelId="{137C903F-669E-4401-99FE-6F4FFDFE1F56}" srcId="{4E1560F8-C709-4805-ABEC-144791AA3986}" destId="{820F3173-B35C-4DF0-9BD6-A0BC432338D5}" srcOrd="0" destOrd="0" parTransId="{981756E9-0526-407A-A42C-13D346CE2D31}" sibTransId="{AEA1A90F-70D5-47C2-BBB8-996A83F6CFFB}"/>
    <dgm:cxn modelId="{6091A210-BE1D-443A-B8A0-0DBCDC214D20}" type="presOf" srcId="{FF28EBDE-B978-43B6-854D-EB77088A5C33}" destId="{7500A95D-3250-4660-AD4D-FBA47D14198B}" srcOrd="0" destOrd="0" presId="urn:microsoft.com/office/officeart/2005/8/layout/orgChart1"/>
    <dgm:cxn modelId="{5AB12F64-10E7-4887-A22B-CD093029752A}" srcId="{EAA010D4-F199-4346-BC0D-8EB3E5F1271C}" destId="{FF28EBDE-B978-43B6-854D-EB77088A5C33}" srcOrd="3" destOrd="0" parTransId="{24F033E8-4FFC-4D1F-8620-B526CE35C674}" sibTransId="{5AE3156A-131F-4FCE-A9D2-1DCA8208B665}"/>
    <dgm:cxn modelId="{668BB0EB-983C-44BF-B3AC-57659DC2AF15}" type="presOf" srcId="{FE2FEF6C-249E-4AAA-813F-2E75AE450238}" destId="{74F4C36D-4242-435A-9E31-5C986BD3AFD9}" srcOrd="1" destOrd="0" presId="urn:microsoft.com/office/officeart/2005/8/layout/orgChart1"/>
    <dgm:cxn modelId="{D7E0651E-8830-43A4-B6CA-BA6D8FDFA009}" type="presOf" srcId="{820F3173-B35C-4DF0-9BD6-A0BC432338D5}" destId="{19D6EDF9-DC8D-4035-B8E7-DD45CE199D37}" srcOrd="0" destOrd="0" presId="urn:microsoft.com/office/officeart/2005/8/layout/orgChart1"/>
    <dgm:cxn modelId="{39A1629D-E345-4B3C-8CF1-B90842A409CE}" srcId="{E6D2F778-D3B2-40E3-B397-093DFDD0E810}" destId="{62CB24B3-26C9-4DE7-B6DF-4264E5EC4626}" srcOrd="0" destOrd="0" parTransId="{F8E295A3-F187-4C16-9AB8-87B989F41579}" sibTransId="{796A235C-0F6F-4736-8BAE-FEDC36BC662D}"/>
    <dgm:cxn modelId="{96F0A6D2-6CFA-416B-A224-36C9197803AF}" type="presOf" srcId="{D75876DD-34B0-4533-839F-ADB31AF398DE}" destId="{E72134E9-346C-443E-8384-0E01DC62276C}" srcOrd="1" destOrd="0" presId="urn:microsoft.com/office/officeart/2005/8/layout/orgChart1"/>
    <dgm:cxn modelId="{6F215CE1-256F-42F8-8570-9A5F74B7541F}" srcId="{D4192F4E-A35E-434A-A9FC-3F2B6ADD62E1}" destId="{EAA010D4-F199-4346-BC0D-8EB3E5F1271C}" srcOrd="0" destOrd="0" parTransId="{D017CC4C-CAE6-4689-9D08-49FBD911925D}" sibTransId="{A7EB761E-CFEA-4C44-9EAF-6A5B0268755D}"/>
    <dgm:cxn modelId="{C0BAF03A-2954-460D-BBF1-580C606C3B24}" type="presOf" srcId="{981756E9-0526-407A-A42C-13D346CE2D31}" destId="{D68D9CC2-3CF8-4D4C-AE6B-D40BB2F9ABB8}" srcOrd="0" destOrd="0" presId="urn:microsoft.com/office/officeart/2005/8/layout/orgChart1"/>
    <dgm:cxn modelId="{77ECEEFF-F4C5-4E80-8012-91701C32D23E}" type="presOf" srcId="{2C254C51-DE66-4B40-9155-C291F51C579F}" destId="{9C10D45D-4800-479D-867E-4C807F562BB7}" srcOrd="1" destOrd="0" presId="urn:microsoft.com/office/officeart/2005/8/layout/orgChart1"/>
    <dgm:cxn modelId="{F45DE741-642E-4D7E-8C56-E469E69A8139}" type="presOf" srcId="{EAA010D4-F199-4346-BC0D-8EB3E5F1271C}" destId="{F8126386-58B8-4362-84D8-D260BAE2B5B4}" srcOrd="1" destOrd="0" presId="urn:microsoft.com/office/officeart/2005/8/layout/orgChart1"/>
    <dgm:cxn modelId="{471DE015-5EEB-476C-9E02-99687C9EB1B3}" type="presOf" srcId="{0D863216-BB66-464B-B0F8-C4EDBE701D0B}" destId="{87890718-3623-49E1-ABE7-3D30F38E0FAF}" srcOrd="1" destOrd="0" presId="urn:microsoft.com/office/officeart/2005/8/layout/orgChart1"/>
    <dgm:cxn modelId="{0499A995-BF84-437C-A8CE-14AEF2DEF3CA}" type="presOf" srcId="{0BDD9083-B35A-42DF-B957-E52F70E48C00}" destId="{F006656E-78F4-479C-ADB7-E80FF07FE593}" srcOrd="0" destOrd="0" presId="urn:microsoft.com/office/officeart/2005/8/layout/orgChart1"/>
    <dgm:cxn modelId="{85CFF891-4280-4CB0-A429-7C16A820D897}" type="presOf" srcId="{BE2EF886-61E2-4890-B598-B8492FE88DBB}" destId="{F7ECFA8D-202F-414F-9214-A23E8E5450BB}" srcOrd="0" destOrd="0" presId="urn:microsoft.com/office/officeart/2005/8/layout/orgChart1"/>
    <dgm:cxn modelId="{8A62A5C4-23B7-4F2D-965D-2AFF7AD52B19}" type="presOf" srcId="{8AE01313-FAB1-4A16-8F36-06B305053FD8}" destId="{24AEB9D0-6661-4000-9DDA-C81F09129618}" srcOrd="0" destOrd="0" presId="urn:microsoft.com/office/officeart/2005/8/layout/orgChart1"/>
    <dgm:cxn modelId="{B660998E-1D13-4851-8FA5-4D88C8BDB8EE}" type="presOf" srcId="{E6D2F778-D3B2-40E3-B397-093DFDD0E810}" destId="{356B573F-E9A2-457D-ADA9-998CC7AEECA5}" srcOrd="1" destOrd="0" presId="urn:microsoft.com/office/officeart/2005/8/layout/orgChart1"/>
    <dgm:cxn modelId="{71944C11-6F95-4BB5-9705-F2A22D9978EF}" type="presOf" srcId="{EAA010D4-F199-4346-BC0D-8EB3E5F1271C}" destId="{E6202797-8FB0-4AD5-BC45-225E16EBBEC9}" srcOrd="0" destOrd="0" presId="urn:microsoft.com/office/officeart/2005/8/layout/orgChart1"/>
    <dgm:cxn modelId="{9190A6DA-4B11-4FAA-8803-7D9399409469}" type="presOf" srcId="{CD719E10-3CE4-42E9-9299-48DC84174C96}" destId="{86B5A7F6-D89E-4B3F-8B7C-C9D1E8B4F595}" srcOrd="1" destOrd="0" presId="urn:microsoft.com/office/officeart/2005/8/layout/orgChart1"/>
    <dgm:cxn modelId="{7B244705-8E6B-4614-BE1D-EAC5E1F28BD7}" srcId="{424F7E7B-519E-4E1F-977A-D9B4B3244E0A}" destId="{AB7E04BE-8A6B-45BB-B250-5630ED06C840}" srcOrd="3" destOrd="0" parTransId="{2F472E4D-EB19-499E-823C-DE8B934983DD}" sibTransId="{F5853321-AD97-4FD6-A65E-D4F913295B8E}"/>
    <dgm:cxn modelId="{9216622B-7849-4D20-A491-FB99AEA41B3C}" srcId="{D75876DD-34B0-4533-839F-ADB31AF398DE}" destId="{E6D2F778-D3B2-40E3-B397-093DFDD0E810}" srcOrd="2" destOrd="0" parTransId="{3F7F4D80-9AFB-4829-881D-62FEAA6CAA1C}" sibTransId="{5F81B4C9-8FD5-4CBE-8F5C-39076141E602}"/>
    <dgm:cxn modelId="{A1E8D575-B1C2-4CDE-9B82-4644DF1441B6}" srcId="{424F7E7B-519E-4E1F-977A-D9B4B3244E0A}" destId="{B8824E88-1A2D-4C86-896A-71D54FAB7380}" srcOrd="1" destOrd="0" parTransId="{6AB84BC1-8A92-4D7C-8646-CE5FFDD800F6}" sibTransId="{8DFC13B6-B005-435A-9765-D884C912CA04}"/>
    <dgm:cxn modelId="{38CA7A3F-685D-4DF6-B3E4-E7AF83E79796}" type="presOf" srcId="{5994354F-505F-402A-97F4-08C65B7F7D77}" destId="{CC9F966E-2DF0-493B-B5A2-3B82FAE31064}" srcOrd="0" destOrd="0" presId="urn:microsoft.com/office/officeart/2005/8/layout/orgChart1"/>
    <dgm:cxn modelId="{57641F01-8DB3-4D63-9E28-2FF8D0CD1D51}" srcId="{D75876DD-34B0-4533-839F-ADB31AF398DE}" destId="{CD719E10-3CE4-42E9-9299-48DC84174C96}" srcOrd="0" destOrd="0" parTransId="{4C2B128C-24BB-4EA4-8893-64E43F113292}" sibTransId="{2B5D9AAB-CCC3-41F9-A883-56A99F5784FA}"/>
    <dgm:cxn modelId="{11DB0DCD-C93D-4FC5-AEB3-737156A92F4A}" type="presOf" srcId="{D4192F4E-A35E-434A-A9FC-3F2B6ADD62E1}" destId="{2036BE45-995B-42D6-AFFB-26B63477C523}" srcOrd="0" destOrd="0" presId="urn:microsoft.com/office/officeart/2005/8/layout/orgChart1"/>
    <dgm:cxn modelId="{8B4DC3DC-A111-4D2A-8CE8-8614A184964C}" srcId="{544381F5-8092-4C7C-BF91-4C92A380DD67}" destId="{82FAE33A-9CB4-4AA0-9DEB-FE743B0F14A1}" srcOrd="2" destOrd="0" parTransId="{4233ACB5-83A7-45ED-B260-73552164AC6F}" sibTransId="{785F5FA0-A0D5-4825-80CE-12A3B05A2C2C}"/>
    <dgm:cxn modelId="{DB5247F4-122A-4BD6-8317-D812A7CB43D7}" type="presOf" srcId="{4E1560F8-C709-4805-ABEC-144791AA3986}" destId="{5D43C045-58FB-43D5-9B51-83AB952B2E2E}" srcOrd="1" destOrd="0" presId="urn:microsoft.com/office/officeart/2005/8/layout/orgChart1"/>
    <dgm:cxn modelId="{E2DFE77C-514B-4F8F-A2D4-5DDF80CEC04D}" type="presOf" srcId="{FF28EBDE-B978-43B6-854D-EB77088A5C33}" destId="{D8D69B2B-D623-4002-9963-52D96307D609}" srcOrd="1" destOrd="0" presId="urn:microsoft.com/office/officeart/2005/8/layout/orgChart1"/>
    <dgm:cxn modelId="{658DFB92-BA11-4231-B996-F42C5C1DF734}" type="presOf" srcId="{59245BB0-71E5-405A-BB60-FAC8B098CAFF}" destId="{3F799D27-C342-4DC3-89A6-FF8E74333923}" srcOrd="0" destOrd="0" presId="urn:microsoft.com/office/officeart/2005/8/layout/orgChart1"/>
    <dgm:cxn modelId="{FB522FCA-7A3C-4071-AD41-0B56D28B779E}" srcId="{90211F23-8CDB-4454-B22A-52E3F4B931F8}" destId="{4E1560F8-C709-4805-ABEC-144791AA3986}" srcOrd="0" destOrd="0" parTransId="{73B92EB9-E089-42EC-8C2B-BDBFB347EE6F}" sibTransId="{F1EE2A62-7F67-4858-85F9-AEC1855208E4}"/>
    <dgm:cxn modelId="{2AFD8736-5723-43FF-9FAC-697B5C8E9702}" type="presOf" srcId="{BE2EF886-61E2-4890-B598-B8492FE88DBB}" destId="{D40FA140-A6FE-4E09-A9BA-77B2F80FF7FA}" srcOrd="1" destOrd="0" presId="urn:microsoft.com/office/officeart/2005/8/layout/orgChart1"/>
    <dgm:cxn modelId="{BC49FB6B-4975-44C7-9641-10977AF18644}" type="presOf" srcId="{4233ACB5-83A7-45ED-B260-73552164AC6F}" destId="{7B5E7DE5-1139-4589-8CB7-809CF737FA9B}" srcOrd="0" destOrd="0" presId="urn:microsoft.com/office/officeart/2005/8/layout/orgChart1"/>
    <dgm:cxn modelId="{21E4A07C-B52A-44F1-BB3F-F556ED346A2E}" type="presOf" srcId="{FE2FEF6C-249E-4AAA-813F-2E75AE450238}" destId="{AAD816CB-5958-41E8-9F92-5C65169F8E52}" srcOrd="0" destOrd="0" presId="urn:microsoft.com/office/officeart/2005/8/layout/orgChart1"/>
    <dgm:cxn modelId="{6D3951E0-B749-41CD-9B0B-F45B2D39862B}" srcId="{544381F5-8092-4C7C-BF91-4C92A380DD67}" destId="{D75876DD-34B0-4533-839F-ADB31AF398DE}" srcOrd="0" destOrd="0" parTransId="{1611C1DF-B88F-46DE-9A42-D66EEB58E4E2}" sibTransId="{B6EF0D82-EE1D-4360-A1E0-424801983EE0}"/>
    <dgm:cxn modelId="{E2E23212-0EF6-45CB-A7A1-472A796EB1BA}" type="presOf" srcId="{82FAE33A-9CB4-4AA0-9DEB-FE743B0F14A1}" destId="{7BC3A3CA-8A7F-4C42-A13A-171A30BAF112}" srcOrd="1" destOrd="0" presId="urn:microsoft.com/office/officeart/2005/8/layout/orgChart1"/>
    <dgm:cxn modelId="{ADC5B609-064C-40D1-9B1B-EEE17A6746C9}" type="presOf" srcId="{820F3173-B35C-4DF0-9BD6-A0BC432338D5}" destId="{382685E5-E3F1-4243-8396-FB4B71BBB71D}" srcOrd="1" destOrd="0" presId="urn:microsoft.com/office/officeart/2005/8/layout/orgChart1"/>
    <dgm:cxn modelId="{EEE3412B-AD89-4606-82CC-99B203CB736C}" srcId="{EAA010D4-F199-4346-BC0D-8EB3E5F1271C}" destId="{424F7E7B-519E-4E1F-977A-D9B4B3244E0A}" srcOrd="4" destOrd="0" parTransId="{22D54B57-BC03-4324-8E02-5E5D052A4F4E}" sibTransId="{4EE1BD11-7454-473F-9936-41BE8BA2955B}"/>
    <dgm:cxn modelId="{8B299DB0-4B62-4AD7-982E-FF8A1BD5A8D0}" srcId="{EAA010D4-F199-4346-BC0D-8EB3E5F1271C}" destId="{90211F23-8CDB-4454-B22A-52E3F4B931F8}" srcOrd="0" destOrd="0" parTransId="{C26708B3-E50E-4B2D-AE52-43FE09A7748B}" sibTransId="{2E6EA184-477A-4817-A958-DCA32C1B5FF0}"/>
    <dgm:cxn modelId="{86E1D6DC-C4C6-40B3-8B9B-D4220F07EDE0}" type="presOf" srcId="{AB7E04BE-8A6B-45BB-B250-5630ED06C840}" destId="{A3246C50-9F94-4054-A285-A3C9E839E871}" srcOrd="1" destOrd="0" presId="urn:microsoft.com/office/officeart/2005/8/layout/orgChart1"/>
    <dgm:cxn modelId="{DFE81408-EF8C-4BD4-A7AA-27E2F3F81145}" srcId="{424F7E7B-519E-4E1F-977A-D9B4B3244E0A}" destId="{544381F5-8092-4C7C-BF91-4C92A380DD67}" srcOrd="2" destOrd="0" parTransId="{8AE01313-FAB1-4A16-8F36-06B305053FD8}" sibTransId="{8C5B24C9-BE6B-464A-8795-9A712531EB61}"/>
    <dgm:cxn modelId="{5B182330-3A4F-4EBB-8FA2-36F6672F105B}" type="presOf" srcId="{B8824E88-1A2D-4C86-896A-71D54FAB7380}" destId="{23C7599C-3B27-4208-B4DA-21BD778C969F}" srcOrd="0" destOrd="0" presId="urn:microsoft.com/office/officeart/2005/8/layout/orgChart1"/>
    <dgm:cxn modelId="{AA3A4E3A-B240-499B-82EC-120AA64C8A92}" type="presOf" srcId="{C53DCCC3-073C-4280-B0E5-93AA0E5B37E4}" destId="{D365CC0D-3FD6-42E9-A66A-D3EA2D9604A7}" srcOrd="1" destOrd="0" presId="urn:microsoft.com/office/officeart/2005/8/layout/orgChart1"/>
    <dgm:cxn modelId="{4A1078B1-6276-4671-9E63-EBB4EA231F52}" type="presOf" srcId="{C53DCCC3-073C-4280-B0E5-93AA0E5B37E4}" destId="{5635C671-2308-4D2D-8130-DAAFBC6C64FA}" srcOrd="0" destOrd="0" presId="urn:microsoft.com/office/officeart/2005/8/layout/orgChart1"/>
    <dgm:cxn modelId="{F3BA5308-6619-4B9B-9174-59AB8D4474A7}" type="presOf" srcId="{49FD6196-FFEF-4624-88EE-B63794B5EE9D}" destId="{5FE7C052-F532-4EF2-959B-F1941AA6248D}" srcOrd="0" destOrd="0" presId="urn:microsoft.com/office/officeart/2005/8/layout/orgChart1"/>
    <dgm:cxn modelId="{4F5CDA87-3B85-4F1E-B26E-F9840BBEF75E}" type="presOf" srcId="{22D54B57-BC03-4324-8E02-5E5D052A4F4E}" destId="{F3C25D21-DE5D-4D9A-A1C1-467B36651A8B}" srcOrd="0" destOrd="0" presId="urn:microsoft.com/office/officeart/2005/8/layout/orgChart1"/>
    <dgm:cxn modelId="{3293C91F-5B87-48E9-80C8-6CDC01497767}" type="presOf" srcId="{90211F23-8CDB-4454-B22A-52E3F4B931F8}" destId="{63A34F62-FFED-4055-B9B3-C24361406768}" srcOrd="1" destOrd="0" presId="urn:microsoft.com/office/officeart/2005/8/layout/orgChart1"/>
    <dgm:cxn modelId="{D8F5EFE2-746B-467A-8EAC-B35A9DF97B2C}" type="presOf" srcId="{4E1560F8-C709-4805-ABEC-144791AA3986}" destId="{62C2AC08-66C8-49C5-9691-9A3A715E5259}" srcOrd="0" destOrd="0" presId="urn:microsoft.com/office/officeart/2005/8/layout/orgChart1"/>
    <dgm:cxn modelId="{DC830D83-5BEA-4E32-B556-42C75F8A73DA}" type="presOf" srcId="{3F7F4D80-9AFB-4829-881D-62FEAA6CAA1C}" destId="{7FEA0CBF-551E-4FB6-A06B-839E6F6FD2A2}" srcOrd="0" destOrd="0" presId="urn:microsoft.com/office/officeart/2005/8/layout/orgChart1"/>
    <dgm:cxn modelId="{5BC77DAF-E6A1-4ED1-B40E-8964F8684DEC}" type="presOf" srcId="{2F472E4D-EB19-499E-823C-DE8B934983DD}" destId="{F8F5FB4A-4E61-4AC2-819C-0B73F02302C6}" srcOrd="0" destOrd="0" presId="urn:microsoft.com/office/officeart/2005/8/layout/orgChart1"/>
    <dgm:cxn modelId="{4EC46C09-DFF2-456F-878D-68BF2C3EFAF2}" type="presOf" srcId="{6AB84BC1-8A92-4D7C-8646-CE5FFDD800F6}" destId="{2C6CB96F-28D6-40DA-9FC1-88F79F803896}" srcOrd="0" destOrd="0" presId="urn:microsoft.com/office/officeart/2005/8/layout/orgChart1"/>
    <dgm:cxn modelId="{9011101D-EAB4-4795-8477-A79B9D1A01E4}" type="presOf" srcId="{475FB8F7-9627-4F3E-81E8-75248C712F17}" destId="{564A479D-52EA-4F04-B075-4E4FF23CADC4}" srcOrd="0" destOrd="0" presId="urn:microsoft.com/office/officeart/2005/8/layout/orgChart1"/>
    <dgm:cxn modelId="{32DDD7A4-BB47-4606-918A-EB02B960EC64}" type="presOf" srcId="{F3B65F4D-2163-44B8-A85C-F383ED3AE959}" destId="{1D4A2BA1-0646-4123-B6D2-83BD17F08B21}" srcOrd="0" destOrd="0" presId="urn:microsoft.com/office/officeart/2005/8/layout/orgChart1"/>
    <dgm:cxn modelId="{87114058-5FB2-4A87-8494-DCCFABCED673}" type="presOf" srcId="{62CB24B3-26C9-4DE7-B6DF-4264E5EC4626}" destId="{96B7738E-750E-4230-8BB3-8A97E649D8C3}" srcOrd="0" destOrd="0" presId="urn:microsoft.com/office/officeart/2005/8/layout/orgChart1"/>
    <dgm:cxn modelId="{E28263E3-0E88-40FA-A3FA-FC32EF4BA4D1}" type="presOf" srcId="{424F7E7B-519E-4E1F-977A-D9B4B3244E0A}" destId="{2AB1AE26-DE28-4D62-999E-AB3D35C90961}" srcOrd="1" destOrd="0" presId="urn:microsoft.com/office/officeart/2005/8/layout/orgChart1"/>
    <dgm:cxn modelId="{61691B4C-69DC-4E02-9058-8AE270BF9793}" type="presOf" srcId="{73B92EB9-E089-42EC-8C2B-BDBFB347EE6F}" destId="{CF3AA71F-7CA3-4A74-ADDF-0CEFFE072F41}" srcOrd="0" destOrd="0" presId="urn:microsoft.com/office/officeart/2005/8/layout/orgChart1"/>
    <dgm:cxn modelId="{FF372B81-AD76-4B96-8BD9-554B9715DB0D}" type="presOf" srcId="{18AA0CE0-2703-41CF-86D4-A8A6E296C610}" destId="{794AB0BB-1F8C-445F-A964-44F6DF11BD8F}" srcOrd="1" destOrd="0" presId="urn:microsoft.com/office/officeart/2005/8/layout/orgChart1"/>
    <dgm:cxn modelId="{258AB9CA-5E05-4ED3-925F-A67A4F1AB1E4}" type="presOf" srcId="{4C2B128C-24BB-4EA4-8893-64E43F113292}" destId="{E5C9010C-2EF4-4CE5-A659-518549800969}" srcOrd="0" destOrd="0" presId="urn:microsoft.com/office/officeart/2005/8/layout/orgChart1"/>
    <dgm:cxn modelId="{9AE8F93A-110F-485C-8494-D8B3BEBDA9EB}" type="presOf" srcId="{00DD4B7A-061E-4EE6-B81A-1386A07B7F44}" destId="{608A41BD-FC44-4FDF-B4D5-D3CE8F45BB16}" srcOrd="0" destOrd="0" presId="urn:microsoft.com/office/officeart/2005/8/layout/orgChart1"/>
    <dgm:cxn modelId="{7637F28E-A78A-4A8A-80E8-2563A818A932}" srcId="{424F7E7B-519E-4E1F-977A-D9B4B3244E0A}" destId="{2C254C51-DE66-4B40-9155-C291F51C579F}" srcOrd="0" destOrd="0" parTransId="{00DD4B7A-061E-4EE6-B81A-1386A07B7F44}" sibTransId="{21CEEF1A-4355-49FB-8199-DC7A65176761}"/>
    <dgm:cxn modelId="{C8551D2B-B415-4E5E-93FB-45655F1E6D4A}" type="presOf" srcId="{18AA0CE0-2703-41CF-86D4-A8A6E296C610}" destId="{800875DB-7FA1-4677-8E57-A1870A94220E}" srcOrd="0" destOrd="0" presId="urn:microsoft.com/office/officeart/2005/8/layout/orgChart1"/>
    <dgm:cxn modelId="{EBA7C7E0-4332-4A70-8CCE-F896717452AC}" type="presOf" srcId="{F8E4C129-2B89-4966-A202-F050D4B809FF}" destId="{1FAC2760-3583-4A52-BA86-CFE0E77277AA}" srcOrd="0" destOrd="0" presId="urn:microsoft.com/office/officeart/2005/8/layout/orgChart1"/>
    <dgm:cxn modelId="{D8D76655-1511-438F-8CB7-D4F2A2655CEC}" type="presOf" srcId="{E6D2F778-D3B2-40E3-B397-093DFDD0E810}" destId="{D9C88100-C3BC-4262-A2E5-7415D69F56CD}" srcOrd="0" destOrd="0" presId="urn:microsoft.com/office/officeart/2005/8/layout/orgChart1"/>
    <dgm:cxn modelId="{AF35616E-EF59-4B21-BF6D-61F25D37A406}" type="presOf" srcId="{82FAE33A-9CB4-4AA0-9DEB-FE743B0F14A1}" destId="{24ABD96B-F78E-48B0-B53A-C318E97F999D}" srcOrd="0" destOrd="0" presId="urn:microsoft.com/office/officeart/2005/8/layout/orgChart1"/>
    <dgm:cxn modelId="{3291FCCC-1409-43CA-B2DE-5CA0D4EDBC24}" type="presOf" srcId="{CD719E10-3CE4-42E9-9299-48DC84174C96}" destId="{2720E874-0F03-45F3-BEC2-8B841044AA92}" srcOrd="0" destOrd="0" presId="urn:microsoft.com/office/officeart/2005/8/layout/orgChart1"/>
    <dgm:cxn modelId="{00DF237A-C1AE-487D-8816-12B56B5D14D1}" srcId="{90211F23-8CDB-4454-B22A-52E3F4B931F8}" destId="{BE2EF886-61E2-4890-B598-B8492FE88DBB}" srcOrd="1" destOrd="0" parTransId="{5994354F-505F-402A-97F4-08C65B7F7D77}" sibTransId="{065F6867-B56D-406A-A02D-9304FFA6A55F}"/>
    <dgm:cxn modelId="{45218CC7-8385-4CA0-AEE1-CFFDC902D8A0}" type="presOf" srcId="{B8824E88-1A2D-4C86-896A-71D54FAB7380}" destId="{6C508B27-8A1E-48FB-BD1F-4D54237E1AF7}" srcOrd="1" destOrd="0" presId="urn:microsoft.com/office/officeart/2005/8/layout/orgChart1"/>
    <dgm:cxn modelId="{57A98870-472F-4D82-86E4-6FCBC95EB48B}" srcId="{D75876DD-34B0-4533-839F-ADB31AF398DE}" destId="{0D863216-BB66-464B-B0F8-C4EDBE701D0B}" srcOrd="3" destOrd="0" parTransId="{F3B65F4D-2163-44B8-A85C-F383ED3AE959}" sibTransId="{5B0C0A0E-FBC0-4AA2-8EC8-B984FF70C040}"/>
    <dgm:cxn modelId="{B49B3F09-2E3E-40A0-B9E4-5725FFE243F4}" srcId="{EAA010D4-F199-4346-BC0D-8EB3E5F1271C}" destId="{E3D173FA-31C5-41E9-A350-E74070FD28F4}" srcOrd="1" destOrd="0" parTransId="{49FD6196-FFEF-4624-88EE-B63794B5EE9D}" sibTransId="{7BA49C4C-F05D-4079-A196-1E2C2557BE10}"/>
    <dgm:cxn modelId="{CC801C19-0EF3-4CE6-BC38-C5ABBA0920C6}" srcId="{544381F5-8092-4C7C-BF91-4C92A380DD67}" destId="{18AA0CE0-2703-41CF-86D4-A8A6E296C610}" srcOrd="1" destOrd="0" parTransId="{475FB8F7-9627-4F3E-81E8-75248C712F17}" sibTransId="{C4BDC5AB-7FA4-4E9C-A25B-9DB434486D59}"/>
    <dgm:cxn modelId="{1C14804C-3767-4415-9029-5E232237D846}" type="presOf" srcId="{E3D173FA-31C5-41E9-A350-E74070FD28F4}" destId="{7CE39386-D8C4-43F5-89B9-B0784673DCAB}" srcOrd="1" destOrd="0" presId="urn:microsoft.com/office/officeart/2005/8/layout/orgChart1"/>
    <dgm:cxn modelId="{321C3157-0C64-4B95-941F-7EC91DA79C6A}" srcId="{EAA010D4-F199-4346-BC0D-8EB3E5F1271C}" destId="{FE2FEF6C-249E-4AAA-813F-2E75AE450238}" srcOrd="5" destOrd="0" parTransId="{122DDCBC-D121-4984-A042-84E8F07B5216}" sibTransId="{C7AD37F6-6DE0-4047-AEDF-2E22507EC48F}"/>
    <dgm:cxn modelId="{6B40C875-7020-4D8A-87FB-5ED1D9152B4E}" type="presOf" srcId="{0BDD9083-B35A-42DF-B957-E52F70E48C00}" destId="{1CDEEFE5-8013-45A0-9B36-F778C354C1D5}" srcOrd="1" destOrd="0" presId="urn:microsoft.com/office/officeart/2005/8/layout/orgChart1"/>
    <dgm:cxn modelId="{B2FAFC90-3BA3-4198-899B-7B94F8FFC399}" type="presParOf" srcId="{2036BE45-995B-42D6-AFFB-26B63477C523}" destId="{04B9D7F6-3364-4CFA-AC85-EDBF5CEED38A}" srcOrd="0" destOrd="0" presId="urn:microsoft.com/office/officeart/2005/8/layout/orgChart1"/>
    <dgm:cxn modelId="{F14C08B0-203C-49CE-A5DC-540F2E97789A}" type="presParOf" srcId="{04B9D7F6-3364-4CFA-AC85-EDBF5CEED38A}" destId="{5E1DBC0C-0D64-4088-91B9-3D7FD6960704}" srcOrd="0" destOrd="0" presId="urn:microsoft.com/office/officeart/2005/8/layout/orgChart1"/>
    <dgm:cxn modelId="{106F7357-6FDD-4FE4-B537-AB04D040964E}" type="presParOf" srcId="{5E1DBC0C-0D64-4088-91B9-3D7FD6960704}" destId="{E6202797-8FB0-4AD5-BC45-225E16EBBEC9}" srcOrd="0" destOrd="0" presId="urn:microsoft.com/office/officeart/2005/8/layout/orgChart1"/>
    <dgm:cxn modelId="{B4850A37-4DE6-4628-9385-01FF8759C80E}" type="presParOf" srcId="{5E1DBC0C-0D64-4088-91B9-3D7FD6960704}" destId="{F8126386-58B8-4362-84D8-D260BAE2B5B4}" srcOrd="1" destOrd="0" presId="urn:microsoft.com/office/officeart/2005/8/layout/orgChart1"/>
    <dgm:cxn modelId="{8189B444-D9F5-40C7-A271-22BC6389497B}" type="presParOf" srcId="{04B9D7F6-3364-4CFA-AC85-EDBF5CEED38A}" destId="{4152F4EB-3780-48F6-8CAE-8E4B27752D3D}" srcOrd="1" destOrd="0" presId="urn:microsoft.com/office/officeart/2005/8/layout/orgChart1"/>
    <dgm:cxn modelId="{996EED0E-F816-49A8-906D-EC8F440D6CCC}" type="presParOf" srcId="{4152F4EB-3780-48F6-8CAE-8E4B27752D3D}" destId="{F9DB5306-0A92-44CC-B5F0-8B50F5B7AF1C}" srcOrd="0" destOrd="0" presId="urn:microsoft.com/office/officeart/2005/8/layout/orgChart1"/>
    <dgm:cxn modelId="{1418B298-4BB7-4309-B8AF-AEEE48C575C4}" type="presParOf" srcId="{4152F4EB-3780-48F6-8CAE-8E4B27752D3D}" destId="{B95FAFD2-CF24-4601-8FE9-3312A7AD420B}" srcOrd="1" destOrd="0" presId="urn:microsoft.com/office/officeart/2005/8/layout/orgChart1"/>
    <dgm:cxn modelId="{EC16FEE4-C0C9-41EA-AF36-E89889279FF9}" type="presParOf" srcId="{B95FAFD2-CF24-4601-8FE9-3312A7AD420B}" destId="{A58D405F-AFE1-4AA7-A61B-ABCCB22050DD}" srcOrd="0" destOrd="0" presId="urn:microsoft.com/office/officeart/2005/8/layout/orgChart1"/>
    <dgm:cxn modelId="{666FA170-E0C8-4BA4-9A00-3FBC3E005261}" type="presParOf" srcId="{A58D405F-AFE1-4AA7-A61B-ABCCB22050DD}" destId="{49233C6B-64DA-4CD5-9E2F-0CB2113AF74A}" srcOrd="0" destOrd="0" presId="urn:microsoft.com/office/officeart/2005/8/layout/orgChart1"/>
    <dgm:cxn modelId="{7C22EC39-3812-42FD-8CCE-3339889DCBDD}" type="presParOf" srcId="{A58D405F-AFE1-4AA7-A61B-ABCCB22050DD}" destId="{63A34F62-FFED-4055-B9B3-C24361406768}" srcOrd="1" destOrd="0" presId="urn:microsoft.com/office/officeart/2005/8/layout/orgChart1"/>
    <dgm:cxn modelId="{C09C06BE-7A72-4B35-9E14-88FFB9F406C7}" type="presParOf" srcId="{B95FAFD2-CF24-4601-8FE9-3312A7AD420B}" destId="{3D753E38-DA3D-44C1-81EC-A3B47DEA7539}" srcOrd="1" destOrd="0" presId="urn:microsoft.com/office/officeart/2005/8/layout/orgChart1"/>
    <dgm:cxn modelId="{33A015E5-19C9-4DB7-83E1-7A0DBD283FF9}" type="presParOf" srcId="{3D753E38-DA3D-44C1-81EC-A3B47DEA7539}" destId="{CF3AA71F-7CA3-4A74-ADDF-0CEFFE072F41}" srcOrd="0" destOrd="0" presId="urn:microsoft.com/office/officeart/2005/8/layout/orgChart1"/>
    <dgm:cxn modelId="{004FAFAC-BC71-4AEF-9432-BCE470A0FD7E}" type="presParOf" srcId="{3D753E38-DA3D-44C1-81EC-A3B47DEA7539}" destId="{CAA1E480-D0CC-450F-A5D5-3D9C4898748C}" srcOrd="1" destOrd="0" presId="urn:microsoft.com/office/officeart/2005/8/layout/orgChart1"/>
    <dgm:cxn modelId="{35F405DD-F6B7-4804-8590-EF925E88D56E}" type="presParOf" srcId="{CAA1E480-D0CC-450F-A5D5-3D9C4898748C}" destId="{3743EA66-611F-4FBA-BDE5-BEA5404EF1B9}" srcOrd="0" destOrd="0" presId="urn:microsoft.com/office/officeart/2005/8/layout/orgChart1"/>
    <dgm:cxn modelId="{582EAF42-5F66-4635-99C3-D4BFA81617A6}" type="presParOf" srcId="{3743EA66-611F-4FBA-BDE5-BEA5404EF1B9}" destId="{62C2AC08-66C8-49C5-9691-9A3A715E5259}" srcOrd="0" destOrd="0" presId="urn:microsoft.com/office/officeart/2005/8/layout/orgChart1"/>
    <dgm:cxn modelId="{5377AFE5-03CE-4479-BECD-F2401C18DEF9}" type="presParOf" srcId="{3743EA66-611F-4FBA-BDE5-BEA5404EF1B9}" destId="{5D43C045-58FB-43D5-9B51-83AB952B2E2E}" srcOrd="1" destOrd="0" presId="urn:microsoft.com/office/officeart/2005/8/layout/orgChart1"/>
    <dgm:cxn modelId="{DB20BF17-1BDC-483C-8760-82E77C6119CF}" type="presParOf" srcId="{CAA1E480-D0CC-450F-A5D5-3D9C4898748C}" destId="{191412FE-554C-4FD8-93E3-A6FD500DD773}" srcOrd="1" destOrd="0" presId="urn:microsoft.com/office/officeart/2005/8/layout/orgChart1"/>
    <dgm:cxn modelId="{372E9834-529D-4388-B43F-E05EA1F7A5F3}" type="presParOf" srcId="{191412FE-554C-4FD8-93E3-A6FD500DD773}" destId="{D68D9CC2-3CF8-4D4C-AE6B-D40BB2F9ABB8}" srcOrd="0" destOrd="0" presId="urn:microsoft.com/office/officeart/2005/8/layout/orgChart1"/>
    <dgm:cxn modelId="{15DEF759-A569-45E6-B7A2-4A542B220437}" type="presParOf" srcId="{191412FE-554C-4FD8-93E3-A6FD500DD773}" destId="{7028A5D6-4A84-4170-AD83-BF5FF929421B}" srcOrd="1" destOrd="0" presId="urn:microsoft.com/office/officeart/2005/8/layout/orgChart1"/>
    <dgm:cxn modelId="{ACBC7B5F-A3C4-49CC-945C-D824BA3727AC}" type="presParOf" srcId="{7028A5D6-4A84-4170-AD83-BF5FF929421B}" destId="{C39158EF-4665-4C19-A175-ABC1C79C5B85}" srcOrd="0" destOrd="0" presId="urn:microsoft.com/office/officeart/2005/8/layout/orgChart1"/>
    <dgm:cxn modelId="{E4692F73-97A6-44D4-8D5F-6334B2C570CB}" type="presParOf" srcId="{C39158EF-4665-4C19-A175-ABC1C79C5B85}" destId="{19D6EDF9-DC8D-4035-B8E7-DD45CE199D37}" srcOrd="0" destOrd="0" presId="urn:microsoft.com/office/officeart/2005/8/layout/orgChart1"/>
    <dgm:cxn modelId="{762981ED-42B5-4E5C-9B75-CA69A808EAED}" type="presParOf" srcId="{C39158EF-4665-4C19-A175-ABC1C79C5B85}" destId="{382685E5-E3F1-4243-8396-FB4B71BBB71D}" srcOrd="1" destOrd="0" presId="urn:microsoft.com/office/officeart/2005/8/layout/orgChart1"/>
    <dgm:cxn modelId="{B022ED05-BE65-492A-8132-426C7FAD011E}" type="presParOf" srcId="{7028A5D6-4A84-4170-AD83-BF5FF929421B}" destId="{9D575B71-54C0-4F37-AA2F-C96C9A60F0E2}" srcOrd="1" destOrd="0" presId="urn:microsoft.com/office/officeart/2005/8/layout/orgChart1"/>
    <dgm:cxn modelId="{3786FB1D-9B7D-40F2-A6E6-53D0C219C7B4}" type="presParOf" srcId="{7028A5D6-4A84-4170-AD83-BF5FF929421B}" destId="{F899A564-7CC1-4FE5-AEDA-26392C5D89C9}" srcOrd="2" destOrd="0" presId="urn:microsoft.com/office/officeart/2005/8/layout/orgChart1"/>
    <dgm:cxn modelId="{98CC0356-4424-4024-9A9A-C5F349A40498}" type="presParOf" srcId="{CAA1E480-D0CC-450F-A5D5-3D9C4898748C}" destId="{021801D7-29C3-4649-9277-309970195755}" srcOrd="2" destOrd="0" presId="urn:microsoft.com/office/officeart/2005/8/layout/orgChart1"/>
    <dgm:cxn modelId="{402474D6-08E6-4633-B5FD-87ECCB7CD3B9}" type="presParOf" srcId="{3D753E38-DA3D-44C1-81EC-A3B47DEA7539}" destId="{CC9F966E-2DF0-493B-B5A2-3B82FAE31064}" srcOrd="2" destOrd="0" presId="urn:microsoft.com/office/officeart/2005/8/layout/orgChart1"/>
    <dgm:cxn modelId="{D8270553-4646-40AA-8E51-704EFBAB68C7}" type="presParOf" srcId="{3D753E38-DA3D-44C1-81EC-A3B47DEA7539}" destId="{EFEA202D-80C6-4B39-AFE3-B3B1FBEBFDD8}" srcOrd="3" destOrd="0" presId="urn:microsoft.com/office/officeart/2005/8/layout/orgChart1"/>
    <dgm:cxn modelId="{71F66940-064C-4350-A7A5-BE70FCAD146B}" type="presParOf" srcId="{EFEA202D-80C6-4B39-AFE3-B3B1FBEBFDD8}" destId="{0896F5EC-65EB-498F-95B1-EADF590B9E43}" srcOrd="0" destOrd="0" presId="urn:microsoft.com/office/officeart/2005/8/layout/orgChart1"/>
    <dgm:cxn modelId="{4A6B41B1-891E-4461-9F76-BA01645C18B8}" type="presParOf" srcId="{0896F5EC-65EB-498F-95B1-EADF590B9E43}" destId="{F7ECFA8D-202F-414F-9214-A23E8E5450BB}" srcOrd="0" destOrd="0" presId="urn:microsoft.com/office/officeart/2005/8/layout/orgChart1"/>
    <dgm:cxn modelId="{8600CDF4-4B98-457F-BD3B-F2ADF7C43E48}" type="presParOf" srcId="{0896F5EC-65EB-498F-95B1-EADF590B9E43}" destId="{D40FA140-A6FE-4E09-A9BA-77B2F80FF7FA}" srcOrd="1" destOrd="0" presId="urn:microsoft.com/office/officeart/2005/8/layout/orgChart1"/>
    <dgm:cxn modelId="{A2E461D7-830D-417C-A8A6-0190A10C5D4C}" type="presParOf" srcId="{EFEA202D-80C6-4B39-AFE3-B3B1FBEBFDD8}" destId="{5455A339-6218-4E0F-B08D-18DD5102548C}" srcOrd="1" destOrd="0" presId="urn:microsoft.com/office/officeart/2005/8/layout/orgChart1"/>
    <dgm:cxn modelId="{29F015F8-0BD0-4DBA-81A0-7D9F9FDA9A1A}" type="presParOf" srcId="{EFEA202D-80C6-4B39-AFE3-B3B1FBEBFDD8}" destId="{B0705190-1A07-4291-8ACB-8B98D494036F}" srcOrd="2" destOrd="0" presId="urn:microsoft.com/office/officeart/2005/8/layout/orgChart1"/>
    <dgm:cxn modelId="{36BE5D5C-48B6-4D38-B836-FAC1024F88A8}" type="presParOf" srcId="{B95FAFD2-CF24-4601-8FE9-3312A7AD420B}" destId="{89ABC301-C164-4E59-8573-603558F456AF}" srcOrd="2" destOrd="0" presId="urn:microsoft.com/office/officeart/2005/8/layout/orgChart1"/>
    <dgm:cxn modelId="{0A116C14-60A5-466E-AE6F-C089796423B4}" type="presParOf" srcId="{4152F4EB-3780-48F6-8CAE-8E4B27752D3D}" destId="{5FE7C052-F532-4EF2-959B-F1941AA6248D}" srcOrd="2" destOrd="0" presId="urn:microsoft.com/office/officeart/2005/8/layout/orgChart1"/>
    <dgm:cxn modelId="{62532B36-6699-45A7-B473-0F3F2200CE5E}" type="presParOf" srcId="{4152F4EB-3780-48F6-8CAE-8E4B27752D3D}" destId="{FE948180-D65C-4E8C-8034-FB37801B722B}" srcOrd="3" destOrd="0" presId="urn:microsoft.com/office/officeart/2005/8/layout/orgChart1"/>
    <dgm:cxn modelId="{F086B0F7-1B12-427F-91BA-065CF30943D9}" type="presParOf" srcId="{FE948180-D65C-4E8C-8034-FB37801B722B}" destId="{F0E4F88D-91B0-4012-8C0A-59C2BA047FB8}" srcOrd="0" destOrd="0" presId="urn:microsoft.com/office/officeart/2005/8/layout/orgChart1"/>
    <dgm:cxn modelId="{3C3D557D-B1F4-48B9-8403-8F62EA27C3A5}" type="presParOf" srcId="{F0E4F88D-91B0-4012-8C0A-59C2BA047FB8}" destId="{C3DD28ED-E34D-4BC2-A5F5-CE8B2686E759}" srcOrd="0" destOrd="0" presId="urn:microsoft.com/office/officeart/2005/8/layout/orgChart1"/>
    <dgm:cxn modelId="{12CB6F32-9D7D-4334-9503-A4842557511F}" type="presParOf" srcId="{F0E4F88D-91B0-4012-8C0A-59C2BA047FB8}" destId="{7CE39386-D8C4-43F5-89B9-B0784673DCAB}" srcOrd="1" destOrd="0" presId="urn:microsoft.com/office/officeart/2005/8/layout/orgChart1"/>
    <dgm:cxn modelId="{E99A007D-9D4B-4038-BC6D-75AA0444D48B}" type="presParOf" srcId="{FE948180-D65C-4E8C-8034-FB37801B722B}" destId="{964E65D2-6F06-4671-9C40-60FEA01EE6E4}" srcOrd="1" destOrd="0" presId="urn:microsoft.com/office/officeart/2005/8/layout/orgChart1"/>
    <dgm:cxn modelId="{BD9C50C5-671E-43FB-9568-372AD4937A41}" type="presParOf" srcId="{FE948180-D65C-4E8C-8034-FB37801B722B}" destId="{BACD4628-1972-4190-8E57-902F8CD0ADC2}" srcOrd="2" destOrd="0" presId="urn:microsoft.com/office/officeart/2005/8/layout/orgChart1"/>
    <dgm:cxn modelId="{C92EABC1-A020-48E9-A7E5-FC7F7497005A}" type="presParOf" srcId="{4152F4EB-3780-48F6-8CAE-8E4B27752D3D}" destId="{3F799D27-C342-4DC3-89A6-FF8E74333923}" srcOrd="4" destOrd="0" presId="urn:microsoft.com/office/officeart/2005/8/layout/orgChart1"/>
    <dgm:cxn modelId="{899DCE1B-A1C8-4920-BBA1-EBFEB08457EE}" type="presParOf" srcId="{4152F4EB-3780-48F6-8CAE-8E4B27752D3D}" destId="{282D4379-8691-464E-810D-E0096DAD45B5}" srcOrd="5" destOrd="0" presId="urn:microsoft.com/office/officeart/2005/8/layout/orgChart1"/>
    <dgm:cxn modelId="{A9744563-2C04-4040-BB71-A8BE83562B9A}" type="presParOf" srcId="{282D4379-8691-464E-810D-E0096DAD45B5}" destId="{57C9A7D2-C5F7-4E46-AFB7-292F88EF822F}" srcOrd="0" destOrd="0" presId="urn:microsoft.com/office/officeart/2005/8/layout/orgChart1"/>
    <dgm:cxn modelId="{87935BC6-EE0E-4A3A-94E3-11259902EC44}" type="presParOf" srcId="{57C9A7D2-C5F7-4E46-AFB7-292F88EF822F}" destId="{5635C671-2308-4D2D-8130-DAAFBC6C64FA}" srcOrd="0" destOrd="0" presId="urn:microsoft.com/office/officeart/2005/8/layout/orgChart1"/>
    <dgm:cxn modelId="{D6DF7DCC-A1AA-446B-968D-9C5EA62D4027}" type="presParOf" srcId="{57C9A7D2-C5F7-4E46-AFB7-292F88EF822F}" destId="{D365CC0D-3FD6-42E9-A66A-D3EA2D9604A7}" srcOrd="1" destOrd="0" presId="urn:microsoft.com/office/officeart/2005/8/layout/orgChart1"/>
    <dgm:cxn modelId="{E5A140D8-DD5D-4B3B-B6E9-6C11A4FC14B4}" type="presParOf" srcId="{282D4379-8691-464E-810D-E0096DAD45B5}" destId="{3FC261D9-15E7-485F-B0E8-D68C615A3627}" srcOrd="1" destOrd="0" presId="urn:microsoft.com/office/officeart/2005/8/layout/orgChart1"/>
    <dgm:cxn modelId="{0561BEB6-27D2-4B33-A555-4584EA8FBA1D}" type="presParOf" srcId="{282D4379-8691-464E-810D-E0096DAD45B5}" destId="{C57D4897-70E6-4011-9D2F-999F18FF7462}" srcOrd="2" destOrd="0" presId="urn:microsoft.com/office/officeart/2005/8/layout/orgChart1"/>
    <dgm:cxn modelId="{729F4039-4C35-4117-B4EE-EF453FD4CBC2}" type="presParOf" srcId="{4152F4EB-3780-48F6-8CAE-8E4B27752D3D}" destId="{99DD0DD8-6126-4E2F-B6A9-3DE78FDE895E}" srcOrd="6" destOrd="0" presId="urn:microsoft.com/office/officeart/2005/8/layout/orgChart1"/>
    <dgm:cxn modelId="{9CC398F0-1379-4596-893B-353F914A65B3}" type="presParOf" srcId="{4152F4EB-3780-48F6-8CAE-8E4B27752D3D}" destId="{C5F6A07A-5D35-47AE-9D59-85D3624BD45D}" srcOrd="7" destOrd="0" presId="urn:microsoft.com/office/officeart/2005/8/layout/orgChart1"/>
    <dgm:cxn modelId="{0D0B8CF5-37B2-4998-8023-2CF42706F036}" type="presParOf" srcId="{C5F6A07A-5D35-47AE-9D59-85D3624BD45D}" destId="{49348260-E608-4263-988F-64EAF9522A9B}" srcOrd="0" destOrd="0" presId="urn:microsoft.com/office/officeart/2005/8/layout/orgChart1"/>
    <dgm:cxn modelId="{A98B8852-5A33-4F51-895D-D44396D08BA3}" type="presParOf" srcId="{49348260-E608-4263-988F-64EAF9522A9B}" destId="{7500A95D-3250-4660-AD4D-FBA47D14198B}" srcOrd="0" destOrd="0" presId="urn:microsoft.com/office/officeart/2005/8/layout/orgChart1"/>
    <dgm:cxn modelId="{88D853CC-FA75-46B4-A133-9A39F6DC812A}" type="presParOf" srcId="{49348260-E608-4263-988F-64EAF9522A9B}" destId="{D8D69B2B-D623-4002-9963-52D96307D609}" srcOrd="1" destOrd="0" presId="urn:microsoft.com/office/officeart/2005/8/layout/orgChart1"/>
    <dgm:cxn modelId="{2CF6EB64-B8BE-45D8-BC94-237FF717A5BB}" type="presParOf" srcId="{C5F6A07A-5D35-47AE-9D59-85D3624BD45D}" destId="{B0C4C2B1-22B3-4B44-963D-A5C3A78AA8F4}" srcOrd="1" destOrd="0" presId="urn:microsoft.com/office/officeart/2005/8/layout/orgChart1"/>
    <dgm:cxn modelId="{840BB8DF-E6B4-4358-A678-90BE4FA9EDEE}" type="presParOf" srcId="{C5F6A07A-5D35-47AE-9D59-85D3624BD45D}" destId="{FBEDF7D3-F3F4-4C32-B4A0-4EEE534DCB71}" srcOrd="2" destOrd="0" presId="urn:microsoft.com/office/officeart/2005/8/layout/orgChart1"/>
    <dgm:cxn modelId="{EB87919C-1033-4785-84B4-F30685943282}" type="presParOf" srcId="{4152F4EB-3780-48F6-8CAE-8E4B27752D3D}" destId="{F3C25D21-DE5D-4D9A-A1C1-467B36651A8B}" srcOrd="8" destOrd="0" presId="urn:microsoft.com/office/officeart/2005/8/layout/orgChart1"/>
    <dgm:cxn modelId="{CFBC34FC-2910-4B17-A236-8EC634625939}" type="presParOf" srcId="{4152F4EB-3780-48F6-8CAE-8E4B27752D3D}" destId="{2AC80EA3-8A03-489A-AD01-82246B2C86A0}" srcOrd="9" destOrd="0" presId="urn:microsoft.com/office/officeart/2005/8/layout/orgChart1"/>
    <dgm:cxn modelId="{6CADE813-57FC-435B-AD6D-6BA9062AA3A4}" type="presParOf" srcId="{2AC80EA3-8A03-489A-AD01-82246B2C86A0}" destId="{346F0C33-DBF5-4CFB-A739-1568D19E3058}" srcOrd="0" destOrd="0" presId="urn:microsoft.com/office/officeart/2005/8/layout/orgChart1"/>
    <dgm:cxn modelId="{E2233861-D50C-480D-B407-4C169EAAF901}" type="presParOf" srcId="{346F0C33-DBF5-4CFB-A739-1568D19E3058}" destId="{E5E366DE-F8A3-4C7E-858C-317CEE210894}" srcOrd="0" destOrd="0" presId="urn:microsoft.com/office/officeart/2005/8/layout/orgChart1"/>
    <dgm:cxn modelId="{65D68086-7F10-413B-86E5-C96DD5C60848}" type="presParOf" srcId="{346F0C33-DBF5-4CFB-A739-1568D19E3058}" destId="{2AB1AE26-DE28-4D62-999E-AB3D35C90961}" srcOrd="1" destOrd="0" presId="urn:microsoft.com/office/officeart/2005/8/layout/orgChart1"/>
    <dgm:cxn modelId="{C1419C25-1E1F-4627-8E29-BE449DB41F35}" type="presParOf" srcId="{2AC80EA3-8A03-489A-AD01-82246B2C86A0}" destId="{89B40477-3882-409B-BF90-44C4465DD3BF}" srcOrd="1" destOrd="0" presId="urn:microsoft.com/office/officeart/2005/8/layout/orgChart1"/>
    <dgm:cxn modelId="{A0512399-5286-4C77-8D2F-55D0DA6A09CD}" type="presParOf" srcId="{89B40477-3882-409B-BF90-44C4465DD3BF}" destId="{608A41BD-FC44-4FDF-B4D5-D3CE8F45BB16}" srcOrd="0" destOrd="0" presId="urn:microsoft.com/office/officeart/2005/8/layout/orgChart1"/>
    <dgm:cxn modelId="{A6EFE59B-9E81-4F4F-ABA8-8F41B2C20BEB}" type="presParOf" srcId="{89B40477-3882-409B-BF90-44C4465DD3BF}" destId="{5B00C612-DBAC-4CE6-9A49-DE1E64F0057F}" srcOrd="1" destOrd="0" presId="urn:microsoft.com/office/officeart/2005/8/layout/orgChart1"/>
    <dgm:cxn modelId="{7FA484C2-276F-42A4-9AEA-1EDE207BC1ED}" type="presParOf" srcId="{5B00C612-DBAC-4CE6-9A49-DE1E64F0057F}" destId="{5C4DC0B1-A4D9-4CD0-AB18-0B2E50DA999B}" srcOrd="0" destOrd="0" presId="urn:microsoft.com/office/officeart/2005/8/layout/orgChart1"/>
    <dgm:cxn modelId="{9B0C37CC-2139-496F-8A77-869E2B4EBF0A}" type="presParOf" srcId="{5C4DC0B1-A4D9-4CD0-AB18-0B2E50DA999B}" destId="{99E474BA-7D64-45B6-BA67-CDFA1C66DF4A}" srcOrd="0" destOrd="0" presId="urn:microsoft.com/office/officeart/2005/8/layout/orgChart1"/>
    <dgm:cxn modelId="{D824C838-4F46-45B6-B18B-3721A7411165}" type="presParOf" srcId="{5C4DC0B1-A4D9-4CD0-AB18-0B2E50DA999B}" destId="{9C10D45D-4800-479D-867E-4C807F562BB7}" srcOrd="1" destOrd="0" presId="urn:microsoft.com/office/officeart/2005/8/layout/orgChart1"/>
    <dgm:cxn modelId="{5492D002-952B-47DA-B7BD-04F5DD1F60EE}" type="presParOf" srcId="{5B00C612-DBAC-4CE6-9A49-DE1E64F0057F}" destId="{EF64DB07-437C-4DC9-A7AA-D68C99591C6A}" srcOrd="1" destOrd="0" presId="urn:microsoft.com/office/officeart/2005/8/layout/orgChart1"/>
    <dgm:cxn modelId="{AD87B6F2-0C43-4381-9C8B-7FB52236B273}" type="presParOf" srcId="{5B00C612-DBAC-4CE6-9A49-DE1E64F0057F}" destId="{289674C7-C1D2-4448-B8C9-11D8B8C55ADB}" srcOrd="2" destOrd="0" presId="urn:microsoft.com/office/officeart/2005/8/layout/orgChart1"/>
    <dgm:cxn modelId="{43207F62-4900-4A5E-B848-50560A19CFC8}" type="presParOf" srcId="{89B40477-3882-409B-BF90-44C4465DD3BF}" destId="{2C6CB96F-28D6-40DA-9FC1-88F79F803896}" srcOrd="2" destOrd="0" presId="urn:microsoft.com/office/officeart/2005/8/layout/orgChart1"/>
    <dgm:cxn modelId="{9C38F1C8-07C9-42AE-B6CC-62C537A7FB3B}" type="presParOf" srcId="{89B40477-3882-409B-BF90-44C4465DD3BF}" destId="{7649242A-F0DE-407B-81DD-004A55AB4445}" srcOrd="3" destOrd="0" presId="urn:microsoft.com/office/officeart/2005/8/layout/orgChart1"/>
    <dgm:cxn modelId="{0227C4D5-6F95-4065-9F43-F55676BD6F11}" type="presParOf" srcId="{7649242A-F0DE-407B-81DD-004A55AB4445}" destId="{743414A2-33E1-4404-90D5-8A3723591A04}" srcOrd="0" destOrd="0" presId="urn:microsoft.com/office/officeart/2005/8/layout/orgChart1"/>
    <dgm:cxn modelId="{9699402C-FE72-4571-9E91-8DF23A47E79A}" type="presParOf" srcId="{743414A2-33E1-4404-90D5-8A3723591A04}" destId="{23C7599C-3B27-4208-B4DA-21BD778C969F}" srcOrd="0" destOrd="0" presId="urn:microsoft.com/office/officeart/2005/8/layout/orgChart1"/>
    <dgm:cxn modelId="{8943FF05-9E00-45A6-86D5-88724081DF22}" type="presParOf" srcId="{743414A2-33E1-4404-90D5-8A3723591A04}" destId="{6C508B27-8A1E-48FB-BD1F-4D54237E1AF7}" srcOrd="1" destOrd="0" presId="urn:microsoft.com/office/officeart/2005/8/layout/orgChart1"/>
    <dgm:cxn modelId="{389DF430-A41C-4083-B330-53DE851B6AE9}" type="presParOf" srcId="{7649242A-F0DE-407B-81DD-004A55AB4445}" destId="{D60E901F-2048-4F8B-80B4-4B92B851D1D8}" srcOrd="1" destOrd="0" presId="urn:microsoft.com/office/officeart/2005/8/layout/orgChart1"/>
    <dgm:cxn modelId="{A0F49947-3416-436D-ABDE-F418F1BE78C0}" type="presParOf" srcId="{7649242A-F0DE-407B-81DD-004A55AB4445}" destId="{59BAE8DA-75B7-4A71-B0CD-3C27CDD80064}" srcOrd="2" destOrd="0" presId="urn:microsoft.com/office/officeart/2005/8/layout/orgChart1"/>
    <dgm:cxn modelId="{E8507063-A7C0-4355-BA5A-601BECCC7A95}" type="presParOf" srcId="{89B40477-3882-409B-BF90-44C4465DD3BF}" destId="{24AEB9D0-6661-4000-9DDA-C81F09129618}" srcOrd="4" destOrd="0" presId="urn:microsoft.com/office/officeart/2005/8/layout/orgChart1"/>
    <dgm:cxn modelId="{D94D973E-59BC-4338-9C09-F2FF9805B7F9}" type="presParOf" srcId="{89B40477-3882-409B-BF90-44C4465DD3BF}" destId="{99FCDFA2-B9BA-48DD-A6F9-8C6946F7F78E}" srcOrd="5" destOrd="0" presId="urn:microsoft.com/office/officeart/2005/8/layout/orgChart1"/>
    <dgm:cxn modelId="{9A3A64D0-E5A8-4B8B-AA55-FF3B8E2EB100}" type="presParOf" srcId="{99FCDFA2-B9BA-48DD-A6F9-8C6946F7F78E}" destId="{E0C6D8A5-CB9D-4262-9964-0E875EB7EB87}" srcOrd="0" destOrd="0" presId="urn:microsoft.com/office/officeart/2005/8/layout/orgChart1"/>
    <dgm:cxn modelId="{E654095D-5839-4FD4-AACC-0D834F0E77E0}" type="presParOf" srcId="{E0C6D8A5-CB9D-4262-9964-0E875EB7EB87}" destId="{3EFE395E-16D1-45BA-ADF9-A1A1574A309D}" srcOrd="0" destOrd="0" presId="urn:microsoft.com/office/officeart/2005/8/layout/orgChart1"/>
    <dgm:cxn modelId="{F1BCD498-FB34-4087-A4EC-DC78A56F83B8}" type="presParOf" srcId="{E0C6D8A5-CB9D-4262-9964-0E875EB7EB87}" destId="{A34EEA73-887D-4BBF-BBBE-7C493DA93B64}" srcOrd="1" destOrd="0" presId="urn:microsoft.com/office/officeart/2005/8/layout/orgChart1"/>
    <dgm:cxn modelId="{1D0E1B68-231E-4490-8040-1A28DAE893D2}" type="presParOf" srcId="{99FCDFA2-B9BA-48DD-A6F9-8C6946F7F78E}" destId="{A640E804-E132-401F-91CB-1F0084C74EB5}" srcOrd="1" destOrd="0" presId="urn:microsoft.com/office/officeart/2005/8/layout/orgChart1"/>
    <dgm:cxn modelId="{0DF898F3-BC3D-4358-9BC8-9408DAC2440F}" type="presParOf" srcId="{A640E804-E132-401F-91CB-1F0084C74EB5}" destId="{3B06959B-E20A-4766-8A9F-21C8E73F6B58}" srcOrd="0" destOrd="0" presId="urn:microsoft.com/office/officeart/2005/8/layout/orgChart1"/>
    <dgm:cxn modelId="{60213B0E-39CB-4ACB-8D98-082A6565FED3}" type="presParOf" srcId="{A640E804-E132-401F-91CB-1F0084C74EB5}" destId="{93B81D5D-F2D1-4751-A568-425EF5265813}" srcOrd="1" destOrd="0" presId="urn:microsoft.com/office/officeart/2005/8/layout/orgChart1"/>
    <dgm:cxn modelId="{5CFD9735-6551-4343-8F93-CFF1D8D4274D}" type="presParOf" srcId="{93B81D5D-F2D1-4751-A568-425EF5265813}" destId="{1C7FEC15-F5AC-48B8-BAAE-2DC452B411D9}" srcOrd="0" destOrd="0" presId="urn:microsoft.com/office/officeart/2005/8/layout/orgChart1"/>
    <dgm:cxn modelId="{7756AC5B-932E-443F-B7BD-AD9419D3F8AD}" type="presParOf" srcId="{1C7FEC15-F5AC-48B8-BAAE-2DC452B411D9}" destId="{BF51243E-0200-40B6-91FC-C5ECF8254318}" srcOrd="0" destOrd="0" presId="urn:microsoft.com/office/officeart/2005/8/layout/orgChart1"/>
    <dgm:cxn modelId="{B46F9C7E-73DC-458B-88D6-BD7482E07981}" type="presParOf" srcId="{1C7FEC15-F5AC-48B8-BAAE-2DC452B411D9}" destId="{E72134E9-346C-443E-8384-0E01DC62276C}" srcOrd="1" destOrd="0" presId="urn:microsoft.com/office/officeart/2005/8/layout/orgChart1"/>
    <dgm:cxn modelId="{A81CC74D-7431-4418-BA7B-1346116B9BD5}" type="presParOf" srcId="{93B81D5D-F2D1-4751-A568-425EF5265813}" destId="{EA556464-06D9-417C-965E-FC44D87CEB7A}" srcOrd="1" destOrd="0" presId="urn:microsoft.com/office/officeart/2005/8/layout/orgChart1"/>
    <dgm:cxn modelId="{146D4505-5005-4BF6-8247-E90C1E1009E0}" type="presParOf" srcId="{EA556464-06D9-417C-965E-FC44D87CEB7A}" destId="{E5C9010C-2EF4-4CE5-A659-518549800969}" srcOrd="0" destOrd="0" presId="urn:microsoft.com/office/officeart/2005/8/layout/orgChart1"/>
    <dgm:cxn modelId="{987912E6-101D-412F-9566-D2142B44F7F8}" type="presParOf" srcId="{EA556464-06D9-417C-965E-FC44D87CEB7A}" destId="{B8E10283-F0F5-46AD-8BC9-CEE040748A53}" srcOrd="1" destOrd="0" presId="urn:microsoft.com/office/officeart/2005/8/layout/orgChart1"/>
    <dgm:cxn modelId="{A885B559-B45A-4B1A-BADD-2F2670B19146}" type="presParOf" srcId="{B8E10283-F0F5-46AD-8BC9-CEE040748A53}" destId="{317CF2D8-BD7E-4574-AA28-99FA1D984B41}" srcOrd="0" destOrd="0" presId="urn:microsoft.com/office/officeart/2005/8/layout/orgChart1"/>
    <dgm:cxn modelId="{4E234172-3635-4EC3-AB8B-0A3DCE192641}" type="presParOf" srcId="{317CF2D8-BD7E-4574-AA28-99FA1D984B41}" destId="{2720E874-0F03-45F3-BEC2-8B841044AA92}" srcOrd="0" destOrd="0" presId="urn:microsoft.com/office/officeart/2005/8/layout/orgChart1"/>
    <dgm:cxn modelId="{A020E74A-0880-4B49-A9E4-486B99FE16B4}" type="presParOf" srcId="{317CF2D8-BD7E-4574-AA28-99FA1D984B41}" destId="{86B5A7F6-D89E-4B3F-8B7C-C9D1E8B4F595}" srcOrd="1" destOrd="0" presId="urn:microsoft.com/office/officeart/2005/8/layout/orgChart1"/>
    <dgm:cxn modelId="{C91B1F15-4750-4E6B-8C73-3534D0027CEF}" type="presParOf" srcId="{B8E10283-F0F5-46AD-8BC9-CEE040748A53}" destId="{C64A2536-B1F3-4461-8E59-8AD493D69FFD}" srcOrd="1" destOrd="0" presId="urn:microsoft.com/office/officeart/2005/8/layout/orgChart1"/>
    <dgm:cxn modelId="{AEF07854-AD99-4FE9-A409-859F5704E473}" type="presParOf" srcId="{B8E10283-F0F5-46AD-8BC9-CEE040748A53}" destId="{EAFA8B25-EBEE-4589-A7C2-CFDBAD1B77EB}" srcOrd="2" destOrd="0" presId="urn:microsoft.com/office/officeart/2005/8/layout/orgChart1"/>
    <dgm:cxn modelId="{D2A3D6C2-0ED7-4324-AA11-A53EAE64EDCF}" type="presParOf" srcId="{EA556464-06D9-417C-965E-FC44D87CEB7A}" destId="{1FAC2760-3583-4A52-BA86-CFE0E77277AA}" srcOrd="2" destOrd="0" presId="urn:microsoft.com/office/officeart/2005/8/layout/orgChart1"/>
    <dgm:cxn modelId="{D5F16CEC-6E33-40E3-BA2D-693A1283C16C}" type="presParOf" srcId="{EA556464-06D9-417C-965E-FC44D87CEB7A}" destId="{FEDF3CCA-36C3-4DEF-9324-6C91DC1B786E}" srcOrd="3" destOrd="0" presId="urn:microsoft.com/office/officeart/2005/8/layout/orgChart1"/>
    <dgm:cxn modelId="{A27C3648-E4F5-4154-9B9F-7B490355ACF5}" type="presParOf" srcId="{FEDF3CCA-36C3-4DEF-9324-6C91DC1B786E}" destId="{16C6B5E5-6C8B-4989-9207-EEAF81F50D53}" srcOrd="0" destOrd="0" presId="urn:microsoft.com/office/officeart/2005/8/layout/orgChart1"/>
    <dgm:cxn modelId="{E9E715FF-2D99-49D1-908E-141F91BD7FA4}" type="presParOf" srcId="{16C6B5E5-6C8B-4989-9207-EEAF81F50D53}" destId="{F006656E-78F4-479C-ADB7-E80FF07FE593}" srcOrd="0" destOrd="0" presId="urn:microsoft.com/office/officeart/2005/8/layout/orgChart1"/>
    <dgm:cxn modelId="{96059AEF-AB20-4C73-970B-932224321C38}" type="presParOf" srcId="{16C6B5E5-6C8B-4989-9207-EEAF81F50D53}" destId="{1CDEEFE5-8013-45A0-9B36-F778C354C1D5}" srcOrd="1" destOrd="0" presId="urn:microsoft.com/office/officeart/2005/8/layout/orgChart1"/>
    <dgm:cxn modelId="{C1E93738-9755-4697-9CBA-73AB7F0A2F38}" type="presParOf" srcId="{FEDF3CCA-36C3-4DEF-9324-6C91DC1B786E}" destId="{A01D02AE-0FB9-4305-B1B2-7C026AC21DB9}" srcOrd="1" destOrd="0" presId="urn:microsoft.com/office/officeart/2005/8/layout/orgChart1"/>
    <dgm:cxn modelId="{CECB463E-32BC-4A25-8B46-95E124C2B262}" type="presParOf" srcId="{FEDF3CCA-36C3-4DEF-9324-6C91DC1B786E}" destId="{E937AC3E-2B5E-4497-ABD1-A44EFC50B6FE}" srcOrd="2" destOrd="0" presId="urn:microsoft.com/office/officeart/2005/8/layout/orgChart1"/>
    <dgm:cxn modelId="{7E4EE283-9D7E-4FED-8E9C-219E7C8A3EC8}" type="presParOf" srcId="{EA556464-06D9-417C-965E-FC44D87CEB7A}" destId="{7FEA0CBF-551E-4FB6-A06B-839E6F6FD2A2}" srcOrd="4" destOrd="0" presId="urn:microsoft.com/office/officeart/2005/8/layout/orgChart1"/>
    <dgm:cxn modelId="{AAD91BA4-9388-42EB-ABED-494E13FA9BEC}" type="presParOf" srcId="{EA556464-06D9-417C-965E-FC44D87CEB7A}" destId="{A116F887-615A-4128-94ED-012DAE9818DF}" srcOrd="5" destOrd="0" presId="urn:microsoft.com/office/officeart/2005/8/layout/orgChart1"/>
    <dgm:cxn modelId="{97E573E7-101F-41EC-A8D3-7620307C4ACB}" type="presParOf" srcId="{A116F887-615A-4128-94ED-012DAE9818DF}" destId="{5ED17892-F48D-4BBC-A4D2-D198DD94C89F}" srcOrd="0" destOrd="0" presId="urn:microsoft.com/office/officeart/2005/8/layout/orgChart1"/>
    <dgm:cxn modelId="{5CEF1F4E-EB74-4382-AD75-DBA4B7C15B8C}" type="presParOf" srcId="{5ED17892-F48D-4BBC-A4D2-D198DD94C89F}" destId="{D9C88100-C3BC-4262-A2E5-7415D69F56CD}" srcOrd="0" destOrd="0" presId="urn:microsoft.com/office/officeart/2005/8/layout/orgChart1"/>
    <dgm:cxn modelId="{F78F3544-B48E-4AD1-B0E4-586BC4B17A28}" type="presParOf" srcId="{5ED17892-F48D-4BBC-A4D2-D198DD94C89F}" destId="{356B573F-E9A2-457D-ADA9-998CC7AEECA5}" srcOrd="1" destOrd="0" presId="urn:microsoft.com/office/officeart/2005/8/layout/orgChart1"/>
    <dgm:cxn modelId="{B9CD225B-91CA-4A78-8DE6-9FFAF6E22F14}" type="presParOf" srcId="{A116F887-615A-4128-94ED-012DAE9818DF}" destId="{31E80623-0191-495D-9B5A-EA75C167212D}" srcOrd="1" destOrd="0" presId="urn:microsoft.com/office/officeart/2005/8/layout/orgChart1"/>
    <dgm:cxn modelId="{5A3EE5C6-0513-43E7-9C19-A780F95E4BAA}" type="presParOf" srcId="{31E80623-0191-495D-9B5A-EA75C167212D}" destId="{3A317F0F-B7F6-4B58-A621-12BA7E2D01D4}" srcOrd="0" destOrd="0" presId="urn:microsoft.com/office/officeart/2005/8/layout/orgChart1"/>
    <dgm:cxn modelId="{5534CC7A-4E32-4D21-A312-A0D8A5D7EF86}" type="presParOf" srcId="{31E80623-0191-495D-9B5A-EA75C167212D}" destId="{59D8DE67-D265-4A05-9851-294B2624C02F}" srcOrd="1" destOrd="0" presId="urn:microsoft.com/office/officeart/2005/8/layout/orgChart1"/>
    <dgm:cxn modelId="{9513A785-06BF-4543-A691-E45BEC47F0CC}" type="presParOf" srcId="{59D8DE67-D265-4A05-9851-294B2624C02F}" destId="{698EADBC-447F-4451-8205-271BA9634DD2}" srcOrd="0" destOrd="0" presId="urn:microsoft.com/office/officeart/2005/8/layout/orgChart1"/>
    <dgm:cxn modelId="{F6FA90C9-CB20-4464-999F-65E7AD215620}" type="presParOf" srcId="{698EADBC-447F-4451-8205-271BA9634DD2}" destId="{96B7738E-750E-4230-8BB3-8A97E649D8C3}" srcOrd="0" destOrd="0" presId="urn:microsoft.com/office/officeart/2005/8/layout/orgChart1"/>
    <dgm:cxn modelId="{583F995A-E737-461B-B25A-636CE86C095D}" type="presParOf" srcId="{698EADBC-447F-4451-8205-271BA9634DD2}" destId="{7D2D5A1A-7175-4181-A24E-D8130CCB1501}" srcOrd="1" destOrd="0" presId="urn:microsoft.com/office/officeart/2005/8/layout/orgChart1"/>
    <dgm:cxn modelId="{8B3E2963-06FD-4821-82EC-2FB41D085293}" type="presParOf" srcId="{59D8DE67-D265-4A05-9851-294B2624C02F}" destId="{1C4972F6-DD45-4FC1-A800-5B22D28B58B2}" srcOrd="1" destOrd="0" presId="urn:microsoft.com/office/officeart/2005/8/layout/orgChart1"/>
    <dgm:cxn modelId="{5072ACF2-7516-44A0-B06B-9C6B0DD9ED74}" type="presParOf" srcId="{59D8DE67-D265-4A05-9851-294B2624C02F}" destId="{B34FD269-DFA9-4C3A-89B6-1AA376ADF1DA}" srcOrd="2" destOrd="0" presId="urn:microsoft.com/office/officeart/2005/8/layout/orgChart1"/>
    <dgm:cxn modelId="{3350A793-9731-457C-9010-A6D777D364C3}" type="presParOf" srcId="{A116F887-615A-4128-94ED-012DAE9818DF}" destId="{14AD72EA-E32F-4C50-BEF3-0F9C4B4D7DD6}" srcOrd="2" destOrd="0" presId="urn:microsoft.com/office/officeart/2005/8/layout/orgChart1"/>
    <dgm:cxn modelId="{0A878BDB-D2FB-4A04-AFFE-B5A37C0513B7}" type="presParOf" srcId="{EA556464-06D9-417C-965E-FC44D87CEB7A}" destId="{1D4A2BA1-0646-4123-B6D2-83BD17F08B21}" srcOrd="6" destOrd="0" presId="urn:microsoft.com/office/officeart/2005/8/layout/orgChart1"/>
    <dgm:cxn modelId="{86EE6809-FB24-45CD-9B4E-830D744F4DA6}" type="presParOf" srcId="{EA556464-06D9-417C-965E-FC44D87CEB7A}" destId="{B279A475-FFC4-434E-A215-7F40D0244249}" srcOrd="7" destOrd="0" presId="urn:microsoft.com/office/officeart/2005/8/layout/orgChart1"/>
    <dgm:cxn modelId="{A002F7C0-33CE-4782-8028-12D1AF7A1602}" type="presParOf" srcId="{B279A475-FFC4-434E-A215-7F40D0244249}" destId="{42002A22-2F78-47FA-897B-F46E4F3C379B}" srcOrd="0" destOrd="0" presId="urn:microsoft.com/office/officeart/2005/8/layout/orgChart1"/>
    <dgm:cxn modelId="{F7289E08-20F3-4A5A-A950-B6E2EA0E1376}" type="presParOf" srcId="{42002A22-2F78-47FA-897B-F46E4F3C379B}" destId="{37D47FCB-B856-4ED0-B01F-027517DE2DFC}" srcOrd="0" destOrd="0" presId="urn:microsoft.com/office/officeart/2005/8/layout/orgChart1"/>
    <dgm:cxn modelId="{885C8DC0-8942-4164-8874-50BB326C81A9}" type="presParOf" srcId="{42002A22-2F78-47FA-897B-F46E4F3C379B}" destId="{87890718-3623-49E1-ABE7-3D30F38E0FAF}" srcOrd="1" destOrd="0" presId="urn:microsoft.com/office/officeart/2005/8/layout/orgChart1"/>
    <dgm:cxn modelId="{A1FEBAFB-6870-4FCF-A891-D8635B77B975}" type="presParOf" srcId="{B279A475-FFC4-434E-A215-7F40D0244249}" destId="{BEEC3EE4-CDB6-481A-9ADC-CDB29762E3BA}" srcOrd="1" destOrd="0" presId="urn:microsoft.com/office/officeart/2005/8/layout/orgChart1"/>
    <dgm:cxn modelId="{8E70558D-8978-4B59-9AF4-B19C0DDF0220}" type="presParOf" srcId="{B279A475-FFC4-434E-A215-7F40D0244249}" destId="{15701E40-684A-4CBA-BEAC-9003B202BC55}" srcOrd="2" destOrd="0" presId="urn:microsoft.com/office/officeart/2005/8/layout/orgChart1"/>
    <dgm:cxn modelId="{B6C1226E-A2EA-4065-80FE-3A14DAC0EBDA}" type="presParOf" srcId="{93B81D5D-F2D1-4751-A568-425EF5265813}" destId="{FC0FAFBF-0425-4A2A-A9C8-4D69E8DB1918}" srcOrd="2" destOrd="0" presId="urn:microsoft.com/office/officeart/2005/8/layout/orgChart1"/>
    <dgm:cxn modelId="{FAA46408-90E4-4333-88BC-C7A232D16066}" type="presParOf" srcId="{A640E804-E132-401F-91CB-1F0084C74EB5}" destId="{564A479D-52EA-4F04-B075-4E4FF23CADC4}" srcOrd="2" destOrd="0" presId="urn:microsoft.com/office/officeart/2005/8/layout/orgChart1"/>
    <dgm:cxn modelId="{B9187F7B-FD39-4B79-A1D3-9DE3EB941724}" type="presParOf" srcId="{A640E804-E132-401F-91CB-1F0084C74EB5}" destId="{DAD6675A-6D0F-42A8-9978-E3C433F51A0B}" srcOrd="3" destOrd="0" presId="urn:microsoft.com/office/officeart/2005/8/layout/orgChart1"/>
    <dgm:cxn modelId="{1B5872FF-1BC0-4DD2-8BFD-84F94ABF13F6}" type="presParOf" srcId="{DAD6675A-6D0F-42A8-9978-E3C433F51A0B}" destId="{5F72FF0A-9B36-4EB9-B046-4DEE6DA63492}" srcOrd="0" destOrd="0" presId="urn:microsoft.com/office/officeart/2005/8/layout/orgChart1"/>
    <dgm:cxn modelId="{C71D0A55-6512-479F-A987-A271EDAC51C1}" type="presParOf" srcId="{5F72FF0A-9B36-4EB9-B046-4DEE6DA63492}" destId="{800875DB-7FA1-4677-8E57-A1870A94220E}" srcOrd="0" destOrd="0" presId="urn:microsoft.com/office/officeart/2005/8/layout/orgChart1"/>
    <dgm:cxn modelId="{29790EF6-B7F4-4F76-AA44-0746723BE4E9}" type="presParOf" srcId="{5F72FF0A-9B36-4EB9-B046-4DEE6DA63492}" destId="{794AB0BB-1F8C-445F-A964-44F6DF11BD8F}" srcOrd="1" destOrd="0" presId="urn:microsoft.com/office/officeart/2005/8/layout/orgChart1"/>
    <dgm:cxn modelId="{82AF8AD7-4E44-4B26-AAE9-5B5462BB126F}" type="presParOf" srcId="{DAD6675A-6D0F-42A8-9978-E3C433F51A0B}" destId="{330D89AD-3C5B-4B96-B116-E116B9A057C4}" srcOrd="1" destOrd="0" presId="urn:microsoft.com/office/officeart/2005/8/layout/orgChart1"/>
    <dgm:cxn modelId="{B6EE24A7-909A-4FE9-B7EA-38715FF0E0A6}" type="presParOf" srcId="{DAD6675A-6D0F-42A8-9978-E3C433F51A0B}" destId="{92747766-FC40-46CE-B7BB-070EFB5E0083}" srcOrd="2" destOrd="0" presId="urn:microsoft.com/office/officeart/2005/8/layout/orgChart1"/>
    <dgm:cxn modelId="{16B8A6C7-6650-472D-8184-7EC7FCDF73F5}" type="presParOf" srcId="{A640E804-E132-401F-91CB-1F0084C74EB5}" destId="{7B5E7DE5-1139-4589-8CB7-809CF737FA9B}" srcOrd="4" destOrd="0" presId="urn:microsoft.com/office/officeart/2005/8/layout/orgChart1"/>
    <dgm:cxn modelId="{58697056-CD52-4619-A1F3-41F6E48EB88C}" type="presParOf" srcId="{A640E804-E132-401F-91CB-1F0084C74EB5}" destId="{C569083D-B7D3-4E0B-9896-D43754515CAD}" srcOrd="5" destOrd="0" presId="urn:microsoft.com/office/officeart/2005/8/layout/orgChart1"/>
    <dgm:cxn modelId="{35352F0E-E392-444A-88E3-B886456EF376}" type="presParOf" srcId="{C569083D-B7D3-4E0B-9896-D43754515CAD}" destId="{FFFEBA8F-B565-4620-A55C-96A3598E4A58}" srcOrd="0" destOrd="0" presId="urn:microsoft.com/office/officeart/2005/8/layout/orgChart1"/>
    <dgm:cxn modelId="{DC08F105-9BD1-4454-9FBB-773D7F617419}" type="presParOf" srcId="{FFFEBA8F-B565-4620-A55C-96A3598E4A58}" destId="{24ABD96B-F78E-48B0-B53A-C318E97F999D}" srcOrd="0" destOrd="0" presId="urn:microsoft.com/office/officeart/2005/8/layout/orgChart1"/>
    <dgm:cxn modelId="{9EB3AA93-B274-4AAB-A684-20FD4F289285}" type="presParOf" srcId="{FFFEBA8F-B565-4620-A55C-96A3598E4A58}" destId="{7BC3A3CA-8A7F-4C42-A13A-171A30BAF112}" srcOrd="1" destOrd="0" presId="urn:microsoft.com/office/officeart/2005/8/layout/orgChart1"/>
    <dgm:cxn modelId="{305CBD71-94D9-419F-BF5A-02F8EE9F27D7}" type="presParOf" srcId="{C569083D-B7D3-4E0B-9896-D43754515CAD}" destId="{77D7C3B4-D0CD-4654-8FB9-170C58A3E286}" srcOrd="1" destOrd="0" presId="urn:microsoft.com/office/officeart/2005/8/layout/orgChart1"/>
    <dgm:cxn modelId="{0B037C26-BD73-442A-AC1B-DFDFF3CA7A97}" type="presParOf" srcId="{C569083D-B7D3-4E0B-9896-D43754515CAD}" destId="{A4402FAA-620A-4F5A-9280-4CC8284FF542}" srcOrd="2" destOrd="0" presId="urn:microsoft.com/office/officeart/2005/8/layout/orgChart1"/>
    <dgm:cxn modelId="{1095DFBE-99A4-4F60-A3C7-1F813D397CC1}" type="presParOf" srcId="{99FCDFA2-B9BA-48DD-A6F9-8C6946F7F78E}" destId="{D588A28C-3A43-4DE8-AE4B-E8191C761806}" srcOrd="2" destOrd="0" presId="urn:microsoft.com/office/officeart/2005/8/layout/orgChart1"/>
    <dgm:cxn modelId="{E1A44178-F600-419F-BC8B-0A0E6AD55677}" type="presParOf" srcId="{89B40477-3882-409B-BF90-44C4465DD3BF}" destId="{F8F5FB4A-4E61-4AC2-819C-0B73F02302C6}" srcOrd="6" destOrd="0" presId="urn:microsoft.com/office/officeart/2005/8/layout/orgChart1"/>
    <dgm:cxn modelId="{E9102BCF-FC4B-44DA-A8D2-42C1696A00E1}" type="presParOf" srcId="{89B40477-3882-409B-BF90-44C4465DD3BF}" destId="{36309E77-2728-45DF-A517-D7C1B189B981}" srcOrd="7" destOrd="0" presId="urn:microsoft.com/office/officeart/2005/8/layout/orgChart1"/>
    <dgm:cxn modelId="{0B0F0154-B13F-4A50-A09C-7F53FE73F05A}" type="presParOf" srcId="{36309E77-2728-45DF-A517-D7C1B189B981}" destId="{04286AA4-957F-4623-AAF3-5CFB3A6BD02C}" srcOrd="0" destOrd="0" presId="urn:microsoft.com/office/officeart/2005/8/layout/orgChart1"/>
    <dgm:cxn modelId="{EF6B79D0-3B6B-4B12-ADB2-96543B9FE48F}" type="presParOf" srcId="{04286AA4-957F-4623-AAF3-5CFB3A6BD02C}" destId="{B5EE4722-E779-440B-BD43-81871A70A242}" srcOrd="0" destOrd="0" presId="urn:microsoft.com/office/officeart/2005/8/layout/orgChart1"/>
    <dgm:cxn modelId="{23943DF7-945F-4152-A33F-BDA7F29F78B1}" type="presParOf" srcId="{04286AA4-957F-4623-AAF3-5CFB3A6BD02C}" destId="{A3246C50-9F94-4054-A285-A3C9E839E871}" srcOrd="1" destOrd="0" presId="urn:microsoft.com/office/officeart/2005/8/layout/orgChart1"/>
    <dgm:cxn modelId="{7F702F43-0D83-4667-AF63-93D519496457}" type="presParOf" srcId="{36309E77-2728-45DF-A517-D7C1B189B981}" destId="{5EC9E801-4A4D-44B8-8274-2030B2FFBC0B}" srcOrd="1" destOrd="0" presId="urn:microsoft.com/office/officeart/2005/8/layout/orgChart1"/>
    <dgm:cxn modelId="{AB7C0130-E2B4-49DB-A09E-29DA2C5D3774}" type="presParOf" srcId="{36309E77-2728-45DF-A517-D7C1B189B981}" destId="{62A60309-5729-40E9-AC07-774581167BC4}" srcOrd="2" destOrd="0" presId="urn:microsoft.com/office/officeart/2005/8/layout/orgChart1"/>
    <dgm:cxn modelId="{C63F62A1-B1B8-431D-A582-220BD304665A}" type="presParOf" srcId="{2AC80EA3-8A03-489A-AD01-82246B2C86A0}" destId="{31AB2DD9-B632-4B84-871B-1433BB3F5FF1}" srcOrd="2" destOrd="0" presId="urn:microsoft.com/office/officeart/2005/8/layout/orgChart1"/>
    <dgm:cxn modelId="{0D5FE5D0-6313-4714-AFE9-6AD0E6433ACE}" type="presParOf" srcId="{4152F4EB-3780-48F6-8CAE-8E4B27752D3D}" destId="{DC9FEE29-AD0C-4455-8B29-6F690D63EEB9}" srcOrd="10" destOrd="0" presId="urn:microsoft.com/office/officeart/2005/8/layout/orgChart1"/>
    <dgm:cxn modelId="{A8C88DAD-51E0-42F8-B100-BF288840F142}" type="presParOf" srcId="{4152F4EB-3780-48F6-8CAE-8E4B27752D3D}" destId="{85C444D4-A3B8-4704-9C69-E90CB0FA6EE7}" srcOrd="11" destOrd="0" presId="urn:microsoft.com/office/officeart/2005/8/layout/orgChart1"/>
    <dgm:cxn modelId="{2EF33D57-E192-4E72-9204-380C7A8666F7}" type="presParOf" srcId="{85C444D4-A3B8-4704-9C69-E90CB0FA6EE7}" destId="{D7234728-2B94-4741-9123-C5536F10311D}" srcOrd="0" destOrd="0" presId="urn:microsoft.com/office/officeart/2005/8/layout/orgChart1"/>
    <dgm:cxn modelId="{BD62F4DE-12FF-49D1-9567-C512EDA99BC6}" type="presParOf" srcId="{D7234728-2B94-4741-9123-C5536F10311D}" destId="{AAD816CB-5958-41E8-9F92-5C65169F8E52}" srcOrd="0" destOrd="0" presId="urn:microsoft.com/office/officeart/2005/8/layout/orgChart1"/>
    <dgm:cxn modelId="{1D1C2614-ACD8-46BF-9871-D84DDE71398F}" type="presParOf" srcId="{D7234728-2B94-4741-9123-C5536F10311D}" destId="{74F4C36D-4242-435A-9E31-5C986BD3AFD9}" srcOrd="1" destOrd="0" presId="urn:microsoft.com/office/officeart/2005/8/layout/orgChart1"/>
    <dgm:cxn modelId="{45ECBC98-9660-4347-B447-230AF4E4A8C2}" type="presParOf" srcId="{85C444D4-A3B8-4704-9C69-E90CB0FA6EE7}" destId="{36F6FA59-3DCD-4A7F-83B3-D89CCB036D04}" srcOrd="1" destOrd="0" presId="urn:microsoft.com/office/officeart/2005/8/layout/orgChart1"/>
    <dgm:cxn modelId="{F5D2AF2F-E7D4-4CF4-BCCC-6B12E1254FD5}" type="presParOf" srcId="{85C444D4-A3B8-4704-9C69-E90CB0FA6EE7}" destId="{A3AA9269-D36B-44B7-B9AF-29A09710D7E1}" srcOrd="2" destOrd="0" presId="urn:microsoft.com/office/officeart/2005/8/layout/orgChart1"/>
    <dgm:cxn modelId="{F2CFFB2E-95C4-44D8-9D00-CB313F14D2C4}" type="presParOf" srcId="{04B9D7F6-3364-4CFA-AC85-EDBF5CEED38A}" destId="{AC9589C7-BA12-422E-BEC4-2BC76D6AA3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FEE29-AD0C-4455-8B29-6F690D63EEB9}">
      <dsp:nvSpPr>
        <dsp:cNvPr id="0" name=""/>
        <dsp:cNvSpPr/>
      </dsp:nvSpPr>
      <dsp:spPr>
        <a:xfrm>
          <a:off x="4114800" y="744386"/>
          <a:ext cx="3012294" cy="209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558"/>
              </a:lnTo>
              <a:lnTo>
                <a:pt x="3012294" y="104558"/>
              </a:lnTo>
              <a:lnTo>
                <a:pt x="3012294" y="2091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5FB4A-4E61-4AC2-819C-0B73F02302C6}">
      <dsp:nvSpPr>
        <dsp:cNvPr id="0" name=""/>
        <dsp:cNvSpPr/>
      </dsp:nvSpPr>
      <dsp:spPr>
        <a:xfrm>
          <a:off x="5922176" y="1451404"/>
          <a:ext cx="1807376" cy="209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558"/>
              </a:lnTo>
              <a:lnTo>
                <a:pt x="1807376" y="104558"/>
              </a:lnTo>
              <a:lnTo>
                <a:pt x="1807376" y="2091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5E7DE5-1139-4589-8CB7-809CF737FA9B}">
      <dsp:nvSpPr>
        <dsp:cNvPr id="0" name=""/>
        <dsp:cNvSpPr/>
      </dsp:nvSpPr>
      <dsp:spPr>
        <a:xfrm>
          <a:off x="6524635" y="2158422"/>
          <a:ext cx="1204917" cy="209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558"/>
              </a:lnTo>
              <a:lnTo>
                <a:pt x="1204917" y="104558"/>
              </a:lnTo>
              <a:lnTo>
                <a:pt x="1204917" y="2091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A479D-52EA-4F04-B075-4E4FF23CADC4}">
      <dsp:nvSpPr>
        <dsp:cNvPr id="0" name=""/>
        <dsp:cNvSpPr/>
      </dsp:nvSpPr>
      <dsp:spPr>
        <a:xfrm>
          <a:off x="6478915" y="2158422"/>
          <a:ext cx="91440" cy="2091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1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A2BA1-0646-4123-B6D2-83BD17F08B21}">
      <dsp:nvSpPr>
        <dsp:cNvPr id="0" name=""/>
        <dsp:cNvSpPr/>
      </dsp:nvSpPr>
      <dsp:spPr>
        <a:xfrm>
          <a:off x="5319717" y="2865440"/>
          <a:ext cx="1807376" cy="209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558"/>
              </a:lnTo>
              <a:lnTo>
                <a:pt x="1807376" y="104558"/>
              </a:lnTo>
              <a:lnTo>
                <a:pt x="1807376" y="2091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17F0F-B7F6-4B58-A621-12BA7E2D01D4}">
      <dsp:nvSpPr>
        <dsp:cNvPr id="0" name=""/>
        <dsp:cNvSpPr/>
      </dsp:nvSpPr>
      <dsp:spPr>
        <a:xfrm>
          <a:off x="5523856" y="3572458"/>
          <a:ext cx="149369" cy="458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067"/>
              </a:lnTo>
              <a:lnTo>
                <a:pt x="149369" y="4580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A0CBF-551E-4FB6-A06B-839E6F6FD2A2}">
      <dsp:nvSpPr>
        <dsp:cNvPr id="0" name=""/>
        <dsp:cNvSpPr/>
      </dsp:nvSpPr>
      <dsp:spPr>
        <a:xfrm>
          <a:off x="5319717" y="2865440"/>
          <a:ext cx="602458" cy="209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558"/>
              </a:lnTo>
              <a:lnTo>
                <a:pt x="602458" y="104558"/>
              </a:lnTo>
              <a:lnTo>
                <a:pt x="602458" y="2091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C2760-3583-4A52-BA86-CFE0E77277AA}">
      <dsp:nvSpPr>
        <dsp:cNvPr id="0" name=""/>
        <dsp:cNvSpPr/>
      </dsp:nvSpPr>
      <dsp:spPr>
        <a:xfrm>
          <a:off x="4717258" y="2865440"/>
          <a:ext cx="602458" cy="209117"/>
        </a:xfrm>
        <a:custGeom>
          <a:avLst/>
          <a:gdLst/>
          <a:ahLst/>
          <a:cxnLst/>
          <a:rect l="0" t="0" r="0" b="0"/>
          <a:pathLst>
            <a:path>
              <a:moveTo>
                <a:pt x="602458" y="0"/>
              </a:moveTo>
              <a:lnTo>
                <a:pt x="602458" y="104558"/>
              </a:lnTo>
              <a:lnTo>
                <a:pt x="0" y="104558"/>
              </a:lnTo>
              <a:lnTo>
                <a:pt x="0" y="2091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9010C-2EF4-4CE5-A659-518549800969}">
      <dsp:nvSpPr>
        <dsp:cNvPr id="0" name=""/>
        <dsp:cNvSpPr/>
      </dsp:nvSpPr>
      <dsp:spPr>
        <a:xfrm>
          <a:off x="3512341" y="2865440"/>
          <a:ext cx="1807376" cy="209117"/>
        </a:xfrm>
        <a:custGeom>
          <a:avLst/>
          <a:gdLst/>
          <a:ahLst/>
          <a:cxnLst/>
          <a:rect l="0" t="0" r="0" b="0"/>
          <a:pathLst>
            <a:path>
              <a:moveTo>
                <a:pt x="1807376" y="0"/>
              </a:moveTo>
              <a:lnTo>
                <a:pt x="1807376" y="104558"/>
              </a:lnTo>
              <a:lnTo>
                <a:pt x="0" y="104558"/>
              </a:lnTo>
              <a:lnTo>
                <a:pt x="0" y="2091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6959B-E20A-4766-8A9F-21C8E73F6B58}">
      <dsp:nvSpPr>
        <dsp:cNvPr id="0" name=""/>
        <dsp:cNvSpPr/>
      </dsp:nvSpPr>
      <dsp:spPr>
        <a:xfrm>
          <a:off x="5319717" y="2158422"/>
          <a:ext cx="1204917" cy="209117"/>
        </a:xfrm>
        <a:custGeom>
          <a:avLst/>
          <a:gdLst/>
          <a:ahLst/>
          <a:cxnLst/>
          <a:rect l="0" t="0" r="0" b="0"/>
          <a:pathLst>
            <a:path>
              <a:moveTo>
                <a:pt x="1204917" y="0"/>
              </a:moveTo>
              <a:lnTo>
                <a:pt x="1204917" y="104558"/>
              </a:lnTo>
              <a:lnTo>
                <a:pt x="0" y="104558"/>
              </a:lnTo>
              <a:lnTo>
                <a:pt x="0" y="2091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AEB9D0-6661-4000-9DDA-C81F09129618}">
      <dsp:nvSpPr>
        <dsp:cNvPr id="0" name=""/>
        <dsp:cNvSpPr/>
      </dsp:nvSpPr>
      <dsp:spPr>
        <a:xfrm>
          <a:off x="5922176" y="1451404"/>
          <a:ext cx="602458" cy="209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558"/>
              </a:lnTo>
              <a:lnTo>
                <a:pt x="602458" y="104558"/>
              </a:lnTo>
              <a:lnTo>
                <a:pt x="602458" y="2091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CB96F-28D6-40DA-9FC1-88F79F803896}">
      <dsp:nvSpPr>
        <dsp:cNvPr id="0" name=""/>
        <dsp:cNvSpPr/>
      </dsp:nvSpPr>
      <dsp:spPr>
        <a:xfrm>
          <a:off x="5319717" y="1451404"/>
          <a:ext cx="602458" cy="209117"/>
        </a:xfrm>
        <a:custGeom>
          <a:avLst/>
          <a:gdLst/>
          <a:ahLst/>
          <a:cxnLst/>
          <a:rect l="0" t="0" r="0" b="0"/>
          <a:pathLst>
            <a:path>
              <a:moveTo>
                <a:pt x="602458" y="0"/>
              </a:moveTo>
              <a:lnTo>
                <a:pt x="602458" y="104558"/>
              </a:lnTo>
              <a:lnTo>
                <a:pt x="0" y="104558"/>
              </a:lnTo>
              <a:lnTo>
                <a:pt x="0" y="2091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A41BD-FC44-4FDF-B4D5-D3CE8F45BB16}">
      <dsp:nvSpPr>
        <dsp:cNvPr id="0" name=""/>
        <dsp:cNvSpPr/>
      </dsp:nvSpPr>
      <dsp:spPr>
        <a:xfrm>
          <a:off x="4114800" y="1451404"/>
          <a:ext cx="1807376" cy="209117"/>
        </a:xfrm>
        <a:custGeom>
          <a:avLst/>
          <a:gdLst/>
          <a:ahLst/>
          <a:cxnLst/>
          <a:rect l="0" t="0" r="0" b="0"/>
          <a:pathLst>
            <a:path>
              <a:moveTo>
                <a:pt x="1807376" y="0"/>
              </a:moveTo>
              <a:lnTo>
                <a:pt x="1807376" y="104558"/>
              </a:lnTo>
              <a:lnTo>
                <a:pt x="0" y="104558"/>
              </a:lnTo>
              <a:lnTo>
                <a:pt x="0" y="2091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C25D21-DE5D-4D9A-A1C1-467B36651A8B}">
      <dsp:nvSpPr>
        <dsp:cNvPr id="0" name=""/>
        <dsp:cNvSpPr/>
      </dsp:nvSpPr>
      <dsp:spPr>
        <a:xfrm>
          <a:off x="4114800" y="744386"/>
          <a:ext cx="1807376" cy="209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558"/>
              </a:lnTo>
              <a:lnTo>
                <a:pt x="1807376" y="104558"/>
              </a:lnTo>
              <a:lnTo>
                <a:pt x="1807376" y="2091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DD0DD8-6126-4E2F-B6A9-3DE78FDE895E}">
      <dsp:nvSpPr>
        <dsp:cNvPr id="0" name=""/>
        <dsp:cNvSpPr/>
      </dsp:nvSpPr>
      <dsp:spPr>
        <a:xfrm>
          <a:off x="4114800" y="744386"/>
          <a:ext cx="602458" cy="209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558"/>
              </a:lnTo>
              <a:lnTo>
                <a:pt x="602458" y="104558"/>
              </a:lnTo>
              <a:lnTo>
                <a:pt x="602458" y="2091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99D27-C342-4DC3-89A6-FF8E74333923}">
      <dsp:nvSpPr>
        <dsp:cNvPr id="0" name=""/>
        <dsp:cNvSpPr/>
      </dsp:nvSpPr>
      <dsp:spPr>
        <a:xfrm>
          <a:off x="3512341" y="744386"/>
          <a:ext cx="602458" cy="209117"/>
        </a:xfrm>
        <a:custGeom>
          <a:avLst/>
          <a:gdLst/>
          <a:ahLst/>
          <a:cxnLst/>
          <a:rect l="0" t="0" r="0" b="0"/>
          <a:pathLst>
            <a:path>
              <a:moveTo>
                <a:pt x="602458" y="0"/>
              </a:moveTo>
              <a:lnTo>
                <a:pt x="602458" y="104558"/>
              </a:lnTo>
              <a:lnTo>
                <a:pt x="0" y="104558"/>
              </a:lnTo>
              <a:lnTo>
                <a:pt x="0" y="2091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E7C052-F532-4EF2-959B-F1941AA6248D}">
      <dsp:nvSpPr>
        <dsp:cNvPr id="0" name=""/>
        <dsp:cNvSpPr/>
      </dsp:nvSpPr>
      <dsp:spPr>
        <a:xfrm>
          <a:off x="2307423" y="744386"/>
          <a:ext cx="1807376" cy="209117"/>
        </a:xfrm>
        <a:custGeom>
          <a:avLst/>
          <a:gdLst/>
          <a:ahLst/>
          <a:cxnLst/>
          <a:rect l="0" t="0" r="0" b="0"/>
          <a:pathLst>
            <a:path>
              <a:moveTo>
                <a:pt x="1807376" y="0"/>
              </a:moveTo>
              <a:lnTo>
                <a:pt x="1807376" y="104558"/>
              </a:lnTo>
              <a:lnTo>
                <a:pt x="0" y="104558"/>
              </a:lnTo>
              <a:lnTo>
                <a:pt x="0" y="2091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F966E-2DF0-493B-B5A2-3B82FAE31064}">
      <dsp:nvSpPr>
        <dsp:cNvPr id="0" name=""/>
        <dsp:cNvSpPr/>
      </dsp:nvSpPr>
      <dsp:spPr>
        <a:xfrm>
          <a:off x="1102505" y="1451404"/>
          <a:ext cx="602458" cy="209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558"/>
              </a:lnTo>
              <a:lnTo>
                <a:pt x="602458" y="104558"/>
              </a:lnTo>
              <a:lnTo>
                <a:pt x="602458" y="2091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D9CC2-3CF8-4D4C-AE6B-D40BB2F9ABB8}">
      <dsp:nvSpPr>
        <dsp:cNvPr id="0" name=""/>
        <dsp:cNvSpPr/>
      </dsp:nvSpPr>
      <dsp:spPr>
        <a:xfrm>
          <a:off x="101727" y="2158422"/>
          <a:ext cx="149369" cy="458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067"/>
              </a:lnTo>
              <a:lnTo>
                <a:pt x="149369" y="4580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3AA71F-7CA3-4A74-ADDF-0CEFFE072F41}">
      <dsp:nvSpPr>
        <dsp:cNvPr id="0" name=""/>
        <dsp:cNvSpPr/>
      </dsp:nvSpPr>
      <dsp:spPr>
        <a:xfrm>
          <a:off x="500047" y="1451404"/>
          <a:ext cx="602458" cy="209117"/>
        </a:xfrm>
        <a:custGeom>
          <a:avLst/>
          <a:gdLst/>
          <a:ahLst/>
          <a:cxnLst/>
          <a:rect l="0" t="0" r="0" b="0"/>
          <a:pathLst>
            <a:path>
              <a:moveTo>
                <a:pt x="602458" y="0"/>
              </a:moveTo>
              <a:lnTo>
                <a:pt x="602458" y="104558"/>
              </a:lnTo>
              <a:lnTo>
                <a:pt x="0" y="104558"/>
              </a:lnTo>
              <a:lnTo>
                <a:pt x="0" y="2091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B5306-0A92-44CC-B5F0-8B50F5B7AF1C}">
      <dsp:nvSpPr>
        <dsp:cNvPr id="0" name=""/>
        <dsp:cNvSpPr/>
      </dsp:nvSpPr>
      <dsp:spPr>
        <a:xfrm>
          <a:off x="1102505" y="744386"/>
          <a:ext cx="3012294" cy="209117"/>
        </a:xfrm>
        <a:custGeom>
          <a:avLst/>
          <a:gdLst/>
          <a:ahLst/>
          <a:cxnLst/>
          <a:rect l="0" t="0" r="0" b="0"/>
          <a:pathLst>
            <a:path>
              <a:moveTo>
                <a:pt x="3012294" y="0"/>
              </a:moveTo>
              <a:lnTo>
                <a:pt x="3012294" y="104558"/>
              </a:lnTo>
              <a:lnTo>
                <a:pt x="0" y="104558"/>
              </a:lnTo>
              <a:lnTo>
                <a:pt x="0" y="2091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202797-8FB0-4AD5-BC45-225E16EBBEC9}">
      <dsp:nvSpPr>
        <dsp:cNvPr id="0" name=""/>
        <dsp:cNvSpPr/>
      </dsp:nvSpPr>
      <dsp:spPr>
        <a:xfrm>
          <a:off x="3616900" y="246487"/>
          <a:ext cx="995799" cy="497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/>
            <a:t>.</a:t>
          </a:r>
          <a:endParaRPr lang="zh-TW" altLang="en-US" sz="2300" kern="1200" dirty="0"/>
        </a:p>
      </dsp:txBody>
      <dsp:txXfrm>
        <a:off x="3616900" y="246487"/>
        <a:ext cx="995799" cy="497899"/>
      </dsp:txXfrm>
    </dsp:sp>
    <dsp:sp modelId="{49233C6B-64DA-4CD5-9E2F-0CB2113AF74A}">
      <dsp:nvSpPr>
        <dsp:cNvPr id="0" name=""/>
        <dsp:cNvSpPr/>
      </dsp:nvSpPr>
      <dsp:spPr>
        <a:xfrm>
          <a:off x="604606" y="953504"/>
          <a:ext cx="995799" cy="497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/>
            <a:t>com</a:t>
          </a:r>
          <a:endParaRPr lang="zh-TW" altLang="en-US" sz="2300" kern="1200" dirty="0"/>
        </a:p>
      </dsp:txBody>
      <dsp:txXfrm>
        <a:off x="604606" y="953504"/>
        <a:ext cx="995799" cy="497899"/>
      </dsp:txXfrm>
    </dsp:sp>
    <dsp:sp modelId="{62C2AC08-66C8-49C5-9691-9A3A715E5259}">
      <dsp:nvSpPr>
        <dsp:cNvPr id="0" name=""/>
        <dsp:cNvSpPr/>
      </dsp:nvSpPr>
      <dsp:spPr>
        <a:xfrm>
          <a:off x="2147" y="1660522"/>
          <a:ext cx="995799" cy="497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/>
            <a:t>google</a:t>
          </a:r>
          <a:endParaRPr lang="zh-TW" altLang="en-US" sz="2300" kern="1200" dirty="0"/>
        </a:p>
      </dsp:txBody>
      <dsp:txXfrm>
        <a:off x="2147" y="1660522"/>
        <a:ext cx="995799" cy="497899"/>
      </dsp:txXfrm>
    </dsp:sp>
    <dsp:sp modelId="{19D6EDF9-DC8D-4035-B8E7-DD45CE199D37}">
      <dsp:nvSpPr>
        <dsp:cNvPr id="0" name=""/>
        <dsp:cNvSpPr/>
      </dsp:nvSpPr>
      <dsp:spPr>
        <a:xfrm>
          <a:off x="251097" y="2367540"/>
          <a:ext cx="995799" cy="497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/>
            <a:t>www</a:t>
          </a:r>
          <a:endParaRPr lang="zh-TW" altLang="en-US" sz="2300" kern="1200" dirty="0"/>
        </a:p>
      </dsp:txBody>
      <dsp:txXfrm>
        <a:off x="251097" y="2367540"/>
        <a:ext cx="995799" cy="497899"/>
      </dsp:txXfrm>
    </dsp:sp>
    <dsp:sp modelId="{F7ECFA8D-202F-414F-9214-A23E8E5450BB}">
      <dsp:nvSpPr>
        <dsp:cNvPr id="0" name=""/>
        <dsp:cNvSpPr/>
      </dsp:nvSpPr>
      <dsp:spPr>
        <a:xfrm>
          <a:off x="1207064" y="1660522"/>
          <a:ext cx="995799" cy="497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/>
            <a:t>yahoo</a:t>
          </a:r>
          <a:endParaRPr lang="zh-TW" altLang="en-US" sz="2300" kern="1200" dirty="0"/>
        </a:p>
      </dsp:txBody>
      <dsp:txXfrm>
        <a:off x="1207064" y="1660522"/>
        <a:ext cx="995799" cy="497899"/>
      </dsp:txXfrm>
    </dsp:sp>
    <dsp:sp modelId="{C3DD28ED-E34D-4BC2-A5F5-CE8B2686E759}">
      <dsp:nvSpPr>
        <dsp:cNvPr id="0" name=""/>
        <dsp:cNvSpPr/>
      </dsp:nvSpPr>
      <dsp:spPr>
        <a:xfrm>
          <a:off x="1809523" y="953504"/>
          <a:ext cx="995799" cy="497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/>
            <a:t>org</a:t>
          </a:r>
          <a:endParaRPr lang="zh-TW" altLang="en-US" sz="2300" kern="1200" dirty="0"/>
        </a:p>
      </dsp:txBody>
      <dsp:txXfrm>
        <a:off x="1809523" y="953504"/>
        <a:ext cx="995799" cy="497899"/>
      </dsp:txXfrm>
    </dsp:sp>
    <dsp:sp modelId="{5635C671-2308-4D2D-8130-DAAFBC6C64FA}">
      <dsp:nvSpPr>
        <dsp:cNvPr id="0" name=""/>
        <dsp:cNvSpPr/>
      </dsp:nvSpPr>
      <dsp:spPr>
        <a:xfrm>
          <a:off x="3014441" y="953504"/>
          <a:ext cx="995799" cy="497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/>
            <a:t>Info</a:t>
          </a:r>
          <a:endParaRPr lang="zh-TW" altLang="en-US" sz="2300" kern="1200" dirty="0"/>
        </a:p>
      </dsp:txBody>
      <dsp:txXfrm>
        <a:off x="3014441" y="953504"/>
        <a:ext cx="995799" cy="497899"/>
      </dsp:txXfrm>
    </dsp:sp>
    <dsp:sp modelId="{7500A95D-3250-4660-AD4D-FBA47D14198B}">
      <dsp:nvSpPr>
        <dsp:cNvPr id="0" name=""/>
        <dsp:cNvSpPr/>
      </dsp:nvSpPr>
      <dsp:spPr>
        <a:xfrm>
          <a:off x="4219358" y="953504"/>
          <a:ext cx="995799" cy="497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err="1"/>
            <a:t>cn</a:t>
          </a:r>
          <a:endParaRPr lang="zh-TW" altLang="en-US" sz="2300" kern="1200" dirty="0"/>
        </a:p>
      </dsp:txBody>
      <dsp:txXfrm>
        <a:off x="4219358" y="953504"/>
        <a:ext cx="995799" cy="497899"/>
      </dsp:txXfrm>
    </dsp:sp>
    <dsp:sp modelId="{E5E366DE-F8A3-4C7E-858C-317CEE210894}">
      <dsp:nvSpPr>
        <dsp:cNvPr id="0" name=""/>
        <dsp:cNvSpPr/>
      </dsp:nvSpPr>
      <dsp:spPr>
        <a:xfrm>
          <a:off x="5424276" y="953504"/>
          <a:ext cx="995799" cy="497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err="1"/>
            <a:t>tw</a:t>
          </a:r>
          <a:endParaRPr lang="zh-TW" altLang="en-US" sz="2300" kern="1200" dirty="0"/>
        </a:p>
      </dsp:txBody>
      <dsp:txXfrm>
        <a:off x="5424276" y="953504"/>
        <a:ext cx="995799" cy="497899"/>
      </dsp:txXfrm>
    </dsp:sp>
    <dsp:sp modelId="{99E474BA-7D64-45B6-BA67-CDFA1C66DF4A}">
      <dsp:nvSpPr>
        <dsp:cNvPr id="0" name=""/>
        <dsp:cNvSpPr/>
      </dsp:nvSpPr>
      <dsp:spPr>
        <a:xfrm>
          <a:off x="3616900" y="1660522"/>
          <a:ext cx="995799" cy="497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/>
            <a:t>net</a:t>
          </a:r>
          <a:endParaRPr lang="zh-TW" altLang="en-US" sz="2300" kern="1200" dirty="0"/>
        </a:p>
      </dsp:txBody>
      <dsp:txXfrm>
        <a:off x="3616900" y="1660522"/>
        <a:ext cx="995799" cy="497899"/>
      </dsp:txXfrm>
    </dsp:sp>
    <dsp:sp modelId="{23C7599C-3B27-4208-B4DA-21BD778C969F}">
      <dsp:nvSpPr>
        <dsp:cNvPr id="0" name=""/>
        <dsp:cNvSpPr/>
      </dsp:nvSpPr>
      <dsp:spPr>
        <a:xfrm>
          <a:off x="4821817" y="1660522"/>
          <a:ext cx="995799" cy="497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/>
            <a:t>org</a:t>
          </a:r>
          <a:endParaRPr lang="zh-TW" altLang="en-US" sz="2300" kern="1200" dirty="0"/>
        </a:p>
      </dsp:txBody>
      <dsp:txXfrm>
        <a:off x="4821817" y="1660522"/>
        <a:ext cx="995799" cy="497899"/>
      </dsp:txXfrm>
    </dsp:sp>
    <dsp:sp modelId="{3EFE395E-16D1-45BA-ADF9-A1A1574A309D}">
      <dsp:nvSpPr>
        <dsp:cNvPr id="0" name=""/>
        <dsp:cNvSpPr/>
      </dsp:nvSpPr>
      <dsp:spPr>
        <a:xfrm>
          <a:off x="6026735" y="1660522"/>
          <a:ext cx="995799" cy="497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/>
            <a:t>com</a:t>
          </a:r>
          <a:endParaRPr lang="zh-TW" altLang="en-US" sz="2300" kern="1200" dirty="0"/>
        </a:p>
      </dsp:txBody>
      <dsp:txXfrm>
        <a:off x="6026735" y="1660522"/>
        <a:ext cx="995799" cy="497899"/>
      </dsp:txXfrm>
    </dsp:sp>
    <dsp:sp modelId="{BF51243E-0200-40B6-91FC-C5ECF8254318}">
      <dsp:nvSpPr>
        <dsp:cNvPr id="0" name=""/>
        <dsp:cNvSpPr/>
      </dsp:nvSpPr>
      <dsp:spPr>
        <a:xfrm>
          <a:off x="4821817" y="2367540"/>
          <a:ext cx="995799" cy="497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/>
            <a:t>104</a:t>
          </a:r>
          <a:endParaRPr lang="zh-TW" altLang="en-US" sz="2300" kern="1200" dirty="0"/>
        </a:p>
      </dsp:txBody>
      <dsp:txXfrm>
        <a:off x="4821817" y="2367540"/>
        <a:ext cx="995799" cy="497899"/>
      </dsp:txXfrm>
    </dsp:sp>
    <dsp:sp modelId="{2720E874-0F03-45F3-BEC2-8B841044AA92}">
      <dsp:nvSpPr>
        <dsp:cNvPr id="0" name=""/>
        <dsp:cNvSpPr/>
      </dsp:nvSpPr>
      <dsp:spPr>
        <a:xfrm>
          <a:off x="3014441" y="3074558"/>
          <a:ext cx="995799" cy="497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/>
            <a:t>www</a:t>
          </a:r>
          <a:endParaRPr lang="zh-TW" altLang="en-US" sz="2300" kern="1200" dirty="0"/>
        </a:p>
      </dsp:txBody>
      <dsp:txXfrm>
        <a:off x="3014441" y="3074558"/>
        <a:ext cx="995799" cy="497899"/>
      </dsp:txXfrm>
    </dsp:sp>
    <dsp:sp modelId="{F006656E-78F4-479C-ADB7-E80FF07FE593}">
      <dsp:nvSpPr>
        <dsp:cNvPr id="0" name=""/>
        <dsp:cNvSpPr/>
      </dsp:nvSpPr>
      <dsp:spPr>
        <a:xfrm>
          <a:off x="4219358" y="3074558"/>
          <a:ext cx="995799" cy="497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/>
            <a:t>an9</a:t>
          </a:r>
          <a:endParaRPr lang="zh-TW" altLang="en-US" sz="2300" kern="1200" dirty="0"/>
        </a:p>
      </dsp:txBody>
      <dsp:txXfrm>
        <a:off x="4219358" y="3074558"/>
        <a:ext cx="995799" cy="497899"/>
      </dsp:txXfrm>
    </dsp:sp>
    <dsp:sp modelId="{D9C88100-C3BC-4262-A2E5-7415D69F56CD}">
      <dsp:nvSpPr>
        <dsp:cNvPr id="0" name=""/>
        <dsp:cNvSpPr/>
      </dsp:nvSpPr>
      <dsp:spPr>
        <a:xfrm>
          <a:off x="5424276" y="3074558"/>
          <a:ext cx="995799" cy="497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/>
            <a:t>case</a:t>
          </a:r>
          <a:endParaRPr lang="zh-TW" altLang="en-US" sz="2300" kern="1200" dirty="0"/>
        </a:p>
      </dsp:txBody>
      <dsp:txXfrm>
        <a:off x="5424276" y="3074558"/>
        <a:ext cx="995799" cy="497899"/>
      </dsp:txXfrm>
    </dsp:sp>
    <dsp:sp modelId="{96B7738E-750E-4230-8BB3-8A97E649D8C3}">
      <dsp:nvSpPr>
        <dsp:cNvPr id="0" name=""/>
        <dsp:cNvSpPr/>
      </dsp:nvSpPr>
      <dsp:spPr>
        <a:xfrm>
          <a:off x="5673226" y="3781576"/>
          <a:ext cx="995799" cy="497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/>
            <a:t>m</a:t>
          </a:r>
          <a:endParaRPr lang="zh-TW" altLang="en-US" sz="2300" kern="1200" dirty="0"/>
        </a:p>
      </dsp:txBody>
      <dsp:txXfrm>
        <a:off x="5673226" y="3781576"/>
        <a:ext cx="995799" cy="497899"/>
      </dsp:txXfrm>
    </dsp:sp>
    <dsp:sp modelId="{37D47FCB-B856-4ED0-B01F-027517DE2DFC}">
      <dsp:nvSpPr>
        <dsp:cNvPr id="0" name=""/>
        <dsp:cNvSpPr/>
      </dsp:nvSpPr>
      <dsp:spPr>
        <a:xfrm>
          <a:off x="6629194" y="3074558"/>
          <a:ext cx="995799" cy="497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err="1"/>
            <a:t>vip</a:t>
          </a:r>
          <a:endParaRPr lang="zh-TW" altLang="en-US" sz="2300" kern="1200" dirty="0"/>
        </a:p>
      </dsp:txBody>
      <dsp:txXfrm>
        <a:off x="6629194" y="3074558"/>
        <a:ext cx="995799" cy="497899"/>
      </dsp:txXfrm>
    </dsp:sp>
    <dsp:sp modelId="{800875DB-7FA1-4677-8E57-A1870A94220E}">
      <dsp:nvSpPr>
        <dsp:cNvPr id="0" name=""/>
        <dsp:cNvSpPr/>
      </dsp:nvSpPr>
      <dsp:spPr>
        <a:xfrm>
          <a:off x="6026735" y="2367540"/>
          <a:ext cx="995799" cy="497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err="1"/>
            <a:t>pchome</a:t>
          </a:r>
          <a:endParaRPr lang="zh-TW" altLang="en-US" sz="2300" kern="1200" dirty="0"/>
        </a:p>
      </dsp:txBody>
      <dsp:txXfrm>
        <a:off x="6026735" y="2367540"/>
        <a:ext cx="995799" cy="497899"/>
      </dsp:txXfrm>
    </dsp:sp>
    <dsp:sp modelId="{24ABD96B-F78E-48B0-B53A-C318E97F999D}">
      <dsp:nvSpPr>
        <dsp:cNvPr id="0" name=""/>
        <dsp:cNvSpPr/>
      </dsp:nvSpPr>
      <dsp:spPr>
        <a:xfrm>
          <a:off x="7231653" y="2367540"/>
          <a:ext cx="995799" cy="497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err="1"/>
            <a:t>Ithome</a:t>
          </a:r>
          <a:endParaRPr lang="zh-TW" altLang="en-US" sz="2300" kern="1200" dirty="0"/>
        </a:p>
      </dsp:txBody>
      <dsp:txXfrm>
        <a:off x="7231653" y="2367540"/>
        <a:ext cx="995799" cy="497899"/>
      </dsp:txXfrm>
    </dsp:sp>
    <dsp:sp modelId="{B5EE4722-E779-440B-BD43-81871A70A242}">
      <dsp:nvSpPr>
        <dsp:cNvPr id="0" name=""/>
        <dsp:cNvSpPr/>
      </dsp:nvSpPr>
      <dsp:spPr>
        <a:xfrm>
          <a:off x="7231653" y="1660522"/>
          <a:ext cx="995799" cy="497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err="1"/>
            <a:t>idv</a:t>
          </a:r>
          <a:endParaRPr lang="zh-TW" altLang="en-US" sz="2300" kern="1200" dirty="0"/>
        </a:p>
      </dsp:txBody>
      <dsp:txXfrm>
        <a:off x="7231653" y="1660522"/>
        <a:ext cx="995799" cy="497899"/>
      </dsp:txXfrm>
    </dsp:sp>
    <dsp:sp modelId="{AAD816CB-5958-41E8-9F92-5C65169F8E52}">
      <dsp:nvSpPr>
        <dsp:cNvPr id="0" name=""/>
        <dsp:cNvSpPr/>
      </dsp:nvSpPr>
      <dsp:spPr>
        <a:xfrm>
          <a:off x="6629194" y="953504"/>
          <a:ext cx="995799" cy="497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err="1"/>
            <a:t>jp</a:t>
          </a:r>
          <a:endParaRPr lang="zh-TW" altLang="en-US" sz="2300" kern="1200" dirty="0"/>
        </a:p>
      </dsp:txBody>
      <dsp:txXfrm>
        <a:off x="6629194" y="953504"/>
        <a:ext cx="995799" cy="497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F052-6B11-4195-BE20-D2B29E6C0F3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17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F052-6B11-4195-BE20-D2B29E6C0F3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21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F052-6B11-4195-BE20-D2B29E6C0F3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82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F052-6B11-4195-BE20-D2B29E6C0F3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55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F052-6B11-4195-BE20-D2B29E6C0F3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53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F052-6B11-4195-BE20-D2B29E6C0F3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92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F052-6B11-4195-BE20-D2B29E6C0F3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70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F052-6B11-4195-BE20-D2B29E6C0F3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65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F052-6B11-4195-BE20-D2B29E6C0F3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03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F052-6B11-4195-BE20-D2B29E6C0F3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90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F052-6B11-4195-BE20-D2B29E6C0F3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25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F052-6B11-4195-BE20-D2B29E6C0F3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2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AWS</a:t>
            </a:r>
            <a:r>
              <a:rPr lang="zh-TW" altLang="en-US" dirty="0"/>
              <a:t> </a:t>
            </a:r>
            <a:r>
              <a:rPr lang="en-US" altLang="zh-TW" dirty="0"/>
              <a:t>Getting Start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Basic knowledge</a:t>
            </a:r>
          </a:p>
          <a:p>
            <a:endParaRPr lang="en-US" altLang="zh-TW" dirty="0"/>
          </a:p>
          <a:p>
            <a:r>
              <a:rPr lang="zh-TW" altLang="en-US" dirty="0" smtClean="0"/>
              <a:t>雲端暨架構服務部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7999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Physical Layer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定義網路裝置之間的位元資料傳輸，也就是傳遞 </a:t>
            </a:r>
            <a:r>
              <a:rPr lang="en-US" altLang="zh-TW" dirty="0"/>
              <a:t>0 </a:t>
            </a:r>
            <a:r>
              <a:rPr lang="zh-TW" altLang="en-US" dirty="0"/>
              <a:t>與 </a:t>
            </a:r>
            <a:r>
              <a:rPr lang="en-US" altLang="zh-TW" dirty="0"/>
              <a:t>1 </a:t>
            </a:r>
            <a:r>
              <a:rPr lang="zh-TW" altLang="en-US" dirty="0"/>
              <a:t>電子訊號。</a:t>
            </a:r>
            <a:endParaRPr lang="en-US" altLang="zh-TW" dirty="0"/>
          </a:p>
          <a:p>
            <a:r>
              <a:rPr lang="zh-TW" altLang="en-US" dirty="0"/>
              <a:t>規範纜線規格、傳輸速度，以及資料傳輸的電壓值，用來確保訊號可以在多種物理媒介上傳輸。</a:t>
            </a:r>
            <a:endParaRPr lang="en-US" altLang="zh-TW" dirty="0"/>
          </a:p>
          <a:p>
            <a:r>
              <a:rPr lang="zh-TW" altLang="en-US" dirty="0"/>
              <a:t>網路線、網路卡與集線器（</a:t>
            </a:r>
            <a:r>
              <a:rPr lang="en-US" altLang="zh-TW" dirty="0"/>
              <a:t>Hub</a:t>
            </a:r>
            <a:r>
              <a:rPr lang="zh-TW" altLang="en-US" dirty="0"/>
              <a:t>）是這個層級常見的設備。</a:t>
            </a:r>
          </a:p>
        </p:txBody>
      </p:sp>
    </p:spTree>
    <p:extLst>
      <p:ext uri="{BB962C8B-B14F-4D97-AF65-F5344CB8AC3E}">
        <p14:creationId xmlns:p14="http://schemas.microsoft.com/office/powerpoint/2010/main" val="243445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Link Layer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在網路之間建立邏輯連結，並且在傳輸過程中處理流量控制及錯誤偵測，讓資料傳送與接收更穩定。</a:t>
            </a:r>
            <a:endParaRPr lang="en-US" altLang="zh-TW" dirty="0"/>
          </a:p>
          <a:p>
            <a:r>
              <a:rPr lang="zh-TW" altLang="en-US" dirty="0"/>
              <a:t>將實體層的數位訊號封裝成一組資料訊框（</a:t>
            </a:r>
            <a:r>
              <a:rPr lang="en-US" altLang="zh-TW" dirty="0"/>
              <a:t>Data Frame</a:t>
            </a:r>
            <a:r>
              <a:rPr lang="zh-TW" altLang="en-US" dirty="0"/>
              <a:t>），內包含媒體存取控制（</a:t>
            </a:r>
            <a:r>
              <a:rPr lang="en-US" altLang="zh-TW" dirty="0"/>
              <a:t>Media Access Control</a:t>
            </a:r>
            <a:r>
              <a:rPr lang="zh-TW" altLang="en-US" dirty="0"/>
              <a:t>，</a:t>
            </a:r>
            <a:r>
              <a:rPr lang="en-US" altLang="zh-TW" dirty="0"/>
              <a:t>MAC</a:t>
            </a:r>
            <a:r>
              <a:rPr lang="zh-TW" altLang="en-US" dirty="0"/>
              <a:t>）位址。</a:t>
            </a:r>
            <a:endParaRPr lang="en-US" altLang="zh-TW" dirty="0"/>
          </a:p>
          <a:p>
            <a:r>
              <a:rPr lang="zh-TW" altLang="en-US" dirty="0"/>
              <a:t>網路交換器（</a:t>
            </a:r>
            <a:r>
              <a:rPr lang="en-US" altLang="zh-TW" dirty="0"/>
              <a:t>Switch</a:t>
            </a:r>
            <a:r>
              <a:rPr lang="zh-TW" altLang="en-US" dirty="0"/>
              <a:t>）是這個層級常見的設備。</a:t>
            </a:r>
          </a:p>
        </p:txBody>
      </p:sp>
    </p:spTree>
    <p:extLst>
      <p:ext uri="{BB962C8B-B14F-4D97-AF65-F5344CB8AC3E}">
        <p14:creationId xmlns:p14="http://schemas.microsoft.com/office/powerpoint/2010/main" val="80519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Layer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定義網路路由及定址功能，讓資料能夠在網路間傳遞，最主要的通訊協定是網際網路協定（</a:t>
            </a:r>
            <a:r>
              <a:rPr lang="en-US" altLang="zh-TW" dirty="0"/>
              <a:t>Internet Protocol</a:t>
            </a:r>
            <a:r>
              <a:rPr lang="zh-TW" altLang="en-US" dirty="0"/>
              <a:t>，</a:t>
            </a:r>
            <a:r>
              <a:rPr lang="en-US" altLang="zh-TW" dirty="0"/>
              <a:t>IP</a:t>
            </a:r>
            <a:r>
              <a:rPr lang="zh-TW" altLang="en-US" dirty="0"/>
              <a:t>）。</a:t>
            </a:r>
            <a:endParaRPr lang="en-US" altLang="zh-TW" dirty="0"/>
          </a:p>
          <a:p>
            <a:r>
              <a:rPr lang="zh-TW" altLang="en-US" dirty="0"/>
              <a:t>資料在傳輸時，</a:t>
            </a:r>
            <a:r>
              <a:rPr lang="en-US" altLang="zh-TW" dirty="0"/>
              <a:t>Internet Protocol</a:t>
            </a:r>
            <a:r>
              <a:rPr lang="zh-TW" altLang="en-US" dirty="0"/>
              <a:t>將來源及目的</a:t>
            </a:r>
            <a:r>
              <a:rPr lang="en-US" altLang="zh-TW" dirty="0"/>
              <a:t>IP</a:t>
            </a:r>
            <a:r>
              <a:rPr lang="zh-TW" altLang="en-US" dirty="0"/>
              <a:t>位址加入傳輸資料內，並把資料組成封包（</a:t>
            </a:r>
            <a:r>
              <a:rPr lang="en-US" altLang="zh-TW" dirty="0"/>
              <a:t>Packet</a:t>
            </a:r>
            <a:r>
              <a:rPr lang="zh-TW" altLang="en-US" dirty="0"/>
              <a:t>）。</a:t>
            </a:r>
            <a:endParaRPr lang="en-US" altLang="zh-TW" dirty="0"/>
          </a:p>
          <a:p>
            <a:r>
              <a:rPr lang="zh-TW" altLang="en-US" dirty="0"/>
              <a:t>路由器</a:t>
            </a:r>
            <a:r>
              <a:rPr lang="en-US" altLang="zh-TW" dirty="0"/>
              <a:t>(Router)</a:t>
            </a:r>
            <a:r>
              <a:rPr lang="zh-TW" altLang="en-US" dirty="0"/>
              <a:t>是這個層級常見的設備。</a:t>
            </a:r>
          </a:p>
        </p:txBody>
      </p:sp>
    </p:spTree>
    <p:extLst>
      <p:ext uri="{BB962C8B-B14F-4D97-AF65-F5344CB8AC3E}">
        <p14:creationId xmlns:p14="http://schemas.microsoft.com/office/powerpoint/2010/main" val="27772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en-US" altLang="zh-TW" dirty="0"/>
              <a:t>Transport Layer</a:t>
            </a:r>
          </a:p>
          <a:p>
            <a:pPr lvl="1"/>
            <a:r>
              <a:rPr lang="zh-TW" altLang="en-US" dirty="0"/>
              <a:t>電腦間資料的傳輸控制、流量管制及錯誤控制。</a:t>
            </a:r>
            <a:endParaRPr lang="en-US" altLang="zh-TW" dirty="0"/>
          </a:p>
          <a:p>
            <a:r>
              <a:rPr lang="en-US" altLang="zh-TW" dirty="0"/>
              <a:t>Session Layer</a:t>
            </a:r>
          </a:p>
          <a:p>
            <a:pPr lvl="1"/>
            <a:r>
              <a:rPr lang="zh-TW" altLang="en-US" dirty="0"/>
              <a:t>電腦間網路連線的建立與中斷。</a:t>
            </a:r>
            <a:endParaRPr lang="en-US" altLang="zh-TW" dirty="0"/>
          </a:p>
          <a:p>
            <a:r>
              <a:rPr lang="en-US" altLang="zh-TW" dirty="0"/>
              <a:t>Presentation Layer</a:t>
            </a:r>
          </a:p>
          <a:p>
            <a:pPr lvl="1"/>
            <a:r>
              <a:rPr lang="zh-TW" altLang="en-US" dirty="0"/>
              <a:t>將收到的資料轉成應用層可以使用的格式。</a:t>
            </a:r>
            <a:endParaRPr lang="en-US" altLang="zh-TW" dirty="0"/>
          </a:p>
          <a:p>
            <a:r>
              <a:rPr lang="en-US" altLang="zh-TW" dirty="0"/>
              <a:t>Application Layer</a:t>
            </a:r>
          </a:p>
          <a:p>
            <a:pPr lvl="1"/>
            <a:r>
              <a:rPr lang="zh-TW" altLang="en-US" dirty="0"/>
              <a:t>處理應用程式，進而提供使用者網路應用服務。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908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TCP/IP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1969 </a:t>
            </a:r>
            <a:r>
              <a:rPr lang="zh-TW" altLang="en-US" dirty="0"/>
              <a:t>年美蘇冷戰期間，由美國國防部委託 </a:t>
            </a:r>
            <a:r>
              <a:rPr lang="en-US" altLang="zh-TW" dirty="0"/>
              <a:t>ARPA </a:t>
            </a:r>
            <a:r>
              <a:rPr lang="zh-TW" altLang="en-US" dirty="0"/>
              <a:t>發展 </a:t>
            </a:r>
            <a:r>
              <a:rPr lang="en-US" altLang="zh-TW" dirty="0"/>
              <a:t>ARPANET </a:t>
            </a:r>
            <a:r>
              <a:rPr lang="zh-TW" altLang="en-US" dirty="0"/>
              <a:t>網路系統。</a:t>
            </a:r>
            <a:endParaRPr lang="en-US" altLang="zh-TW" dirty="0"/>
          </a:p>
          <a:p>
            <a:r>
              <a:rPr lang="en-US" altLang="zh-TW" dirty="0"/>
              <a:t>1983 ARPA </a:t>
            </a:r>
            <a:r>
              <a:rPr lang="zh-TW" altLang="en-US" dirty="0"/>
              <a:t>發展出一個便宜版本 </a:t>
            </a:r>
            <a:r>
              <a:rPr lang="en-US" altLang="zh-TW" dirty="0"/>
              <a:t>TCP/IP </a:t>
            </a:r>
            <a:r>
              <a:rPr lang="zh-TW" altLang="en-US" dirty="0"/>
              <a:t>，以鼓勵大學和研究人員來採用它的協定。</a:t>
            </a:r>
            <a:endParaRPr lang="en-US" altLang="zh-TW" dirty="0"/>
          </a:p>
          <a:p>
            <a:r>
              <a:rPr lang="en-US" altLang="zh-TW" dirty="0"/>
              <a:t>1983 </a:t>
            </a:r>
            <a:r>
              <a:rPr lang="zh-TW" altLang="en-US" dirty="0"/>
              <a:t>美國國防部下令用於連接長距離的網路的電話都必須適應 </a:t>
            </a:r>
            <a:r>
              <a:rPr lang="en-US" altLang="zh-TW" dirty="0"/>
              <a:t>TCP/IP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1985 </a:t>
            </a:r>
            <a:r>
              <a:rPr lang="zh-TW" altLang="en-US" dirty="0"/>
              <a:t>年開始，</a:t>
            </a:r>
            <a:r>
              <a:rPr lang="en-US" altLang="zh-TW" dirty="0"/>
              <a:t>TCP/IP </a:t>
            </a:r>
            <a:r>
              <a:rPr lang="zh-TW" altLang="en-US" dirty="0"/>
              <a:t>網路迅速擴展至美國、歐洲好幾百個大學、政府機構、研究室。</a:t>
            </a:r>
          </a:p>
        </p:txBody>
      </p:sp>
    </p:spTree>
    <p:extLst>
      <p:ext uri="{BB962C8B-B14F-4D97-AF65-F5344CB8AC3E}">
        <p14:creationId xmlns:p14="http://schemas.microsoft.com/office/powerpoint/2010/main" val="3584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TCP/IP Four-layer conceptual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Network Access Layer</a:t>
            </a:r>
          </a:p>
          <a:p>
            <a:r>
              <a:rPr lang="en-US" altLang="zh-TW" dirty="0"/>
              <a:t>Internet Layer</a:t>
            </a:r>
          </a:p>
          <a:p>
            <a:r>
              <a:rPr lang="en-US" altLang="zh-TW" dirty="0"/>
              <a:t>Transport Layer</a:t>
            </a:r>
          </a:p>
          <a:p>
            <a:r>
              <a:rPr lang="en-US" altLang="zh-TW" dirty="0"/>
              <a:t>Application Layer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137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Access Layer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將上層的資料直接送給網路裝置，大部份標準是由廠商或 </a:t>
            </a:r>
            <a:r>
              <a:rPr lang="en-US" altLang="zh-TW" dirty="0"/>
              <a:t>IEEE </a:t>
            </a:r>
            <a:r>
              <a:rPr lang="zh-TW" altLang="en-US" dirty="0"/>
              <a:t>制定</a:t>
            </a:r>
            <a:r>
              <a:rPr lang="en-US" altLang="zh-TW" dirty="0"/>
              <a:t>(</a:t>
            </a:r>
            <a:r>
              <a:rPr lang="zh-TW" altLang="en-US" dirty="0"/>
              <a:t>如 </a:t>
            </a:r>
            <a:r>
              <a:rPr lang="en-US" altLang="zh-TW" dirty="0"/>
              <a:t>CSMA/CD)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主要功能包含將 </a:t>
            </a:r>
            <a:r>
              <a:rPr lang="en-US" altLang="zh-TW" dirty="0"/>
              <a:t>Packet </a:t>
            </a:r>
            <a:r>
              <a:rPr lang="zh-TW" altLang="en-US" dirty="0"/>
              <a:t>封裝成 </a:t>
            </a:r>
            <a:r>
              <a:rPr lang="en-US" altLang="zh-TW" dirty="0"/>
              <a:t>Frame</a:t>
            </a:r>
            <a:r>
              <a:rPr lang="zh-TW" altLang="en-US" dirty="0"/>
              <a:t>，並將 </a:t>
            </a:r>
            <a:r>
              <a:rPr lang="en-US" altLang="zh-TW" dirty="0"/>
              <a:t>IP </a:t>
            </a:r>
            <a:r>
              <a:rPr lang="zh-TW" altLang="en-US" dirty="0"/>
              <a:t>對應到網路設備的實體位址。</a:t>
            </a:r>
            <a:endParaRPr lang="en-US" altLang="zh-TW" dirty="0"/>
          </a:p>
          <a:p>
            <a:r>
              <a:rPr lang="zh-TW" altLang="en-US" dirty="0"/>
              <a:t>對應 </a:t>
            </a:r>
            <a:r>
              <a:rPr lang="en-US" altLang="zh-TW" dirty="0"/>
              <a:t>OSI </a:t>
            </a:r>
            <a:r>
              <a:rPr lang="zh-TW" altLang="en-US" dirty="0"/>
              <a:t>的 </a:t>
            </a:r>
            <a:r>
              <a:rPr lang="en-US" altLang="zh-TW" dirty="0"/>
              <a:t>Physical Layer</a:t>
            </a:r>
            <a:r>
              <a:rPr lang="zh-TW" altLang="en-US" dirty="0"/>
              <a:t>、</a:t>
            </a:r>
            <a:r>
              <a:rPr lang="en-US" altLang="zh-TW" dirty="0"/>
              <a:t>Data Link Layer </a:t>
            </a:r>
            <a:r>
              <a:rPr lang="zh-TW" altLang="en-US" dirty="0"/>
              <a:t>及部分的 </a:t>
            </a:r>
            <a:r>
              <a:rPr lang="en-US" altLang="zh-TW" dirty="0"/>
              <a:t>Network Layer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2767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Internet Layer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建立一條發送端主機到接收端主機的通道，所用的協定叫做 </a:t>
            </a:r>
            <a:r>
              <a:rPr lang="en-US" altLang="zh-TW" dirty="0"/>
              <a:t>Internet Protocol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對應 </a:t>
            </a:r>
            <a:r>
              <a:rPr lang="en-US" altLang="zh-TW" dirty="0"/>
              <a:t>OSI </a:t>
            </a:r>
            <a:r>
              <a:rPr lang="zh-TW" altLang="en-US" dirty="0"/>
              <a:t>部分的 </a:t>
            </a:r>
            <a:r>
              <a:rPr lang="en-US" altLang="zh-TW" dirty="0"/>
              <a:t>Network Layer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所有的網際網路位址的區分。</a:t>
            </a:r>
            <a:endParaRPr lang="en-US" altLang="zh-TW" dirty="0"/>
          </a:p>
          <a:p>
            <a:r>
              <a:rPr lang="zh-TW" altLang="en-US" dirty="0"/>
              <a:t>資料流傳輸路徑的選擇</a:t>
            </a:r>
            <a:r>
              <a:rPr lang="en-US" altLang="zh-TW" dirty="0"/>
              <a:t>(Routing)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6998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Transport Layer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讓發送端主機到接收端主機可以持續交談，包含了 </a:t>
            </a:r>
            <a:r>
              <a:rPr lang="en-US" altLang="zh-TW" dirty="0"/>
              <a:t>TCP </a:t>
            </a:r>
            <a:r>
              <a:rPr lang="zh-TW" altLang="en-US" dirty="0"/>
              <a:t>和 </a:t>
            </a:r>
            <a:r>
              <a:rPr lang="en-US" altLang="zh-TW" dirty="0"/>
              <a:t>UDP </a:t>
            </a:r>
            <a:r>
              <a:rPr lang="zh-TW" altLang="en-US" dirty="0"/>
              <a:t>兩種協定。</a:t>
            </a:r>
            <a:endParaRPr lang="en-US" altLang="zh-TW" dirty="0"/>
          </a:p>
          <a:p>
            <a:r>
              <a:rPr lang="zh-TW" altLang="en-US" dirty="0"/>
              <a:t>對應 </a:t>
            </a:r>
            <a:r>
              <a:rPr lang="en-US" altLang="zh-TW" dirty="0"/>
              <a:t>OSI </a:t>
            </a:r>
            <a:r>
              <a:rPr lang="zh-TW" altLang="en-US" dirty="0"/>
              <a:t>的 </a:t>
            </a:r>
            <a:r>
              <a:rPr lang="en-US" altLang="zh-TW" dirty="0"/>
              <a:t>Transport Layer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TCP </a:t>
            </a:r>
            <a:r>
              <a:rPr lang="zh-TW" altLang="en-US" dirty="0"/>
              <a:t>使用錯誤重傳、確保順序及流量控制等，提供毫無錯誤的可靠連結。</a:t>
            </a:r>
            <a:endParaRPr lang="en-US" altLang="zh-TW" dirty="0"/>
          </a:p>
          <a:p>
            <a:r>
              <a:rPr lang="en-US" altLang="zh-TW" dirty="0"/>
              <a:t>UDP </a:t>
            </a:r>
            <a:r>
              <a:rPr lang="zh-TW" altLang="en-US" dirty="0"/>
              <a:t>由應用程式自行處理資料正確性，使用在傳遞比正確重要的應用上。</a:t>
            </a:r>
          </a:p>
        </p:txBody>
      </p:sp>
    </p:spTree>
    <p:extLst>
      <p:ext uri="{BB962C8B-B14F-4D97-AF65-F5344CB8AC3E}">
        <p14:creationId xmlns:p14="http://schemas.microsoft.com/office/powerpoint/2010/main" val="379882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 Layer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TCP/IP </a:t>
            </a:r>
            <a:r>
              <a:rPr lang="zh-TW" altLang="en-US" dirty="0"/>
              <a:t>模型與應用程式之間的界面</a:t>
            </a:r>
            <a:r>
              <a:rPr lang="en-US" altLang="zh-TW" dirty="0"/>
              <a:t>﹐</a:t>
            </a:r>
            <a:r>
              <a:rPr lang="zh-TW" altLang="en-US" dirty="0"/>
              <a:t>向使用者提供應用程式服務所需的連接。</a:t>
            </a:r>
            <a:endParaRPr lang="en-US" altLang="zh-TW" dirty="0"/>
          </a:p>
          <a:p>
            <a:r>
              <a:rPr lang="zh-TW" altLang="en-US" dirty="0"/>
              <a:t>對應 </a:t>
            </a:r>
            <a:r>
              <a:rPr lang="en-US" altLang="zh-TW" dirty="0"/>
              <a:t>OSI </a:t>
            </a:r>
            <a:r>
              <a:rPr lang="zh-TW" altLang="en-US" dirty="0"/>
              <a:t>的 </a:t>
            </a:r>
            <a:r>
              <a:rPr lang="en-US" altLang="zh-TW" dirty="0"/>
              <a:t>Session Layer</a:t>
            </a:r>
            <a:r>
              <a:rPr lang="zh-TW" altLang="en-US" dirty="0"/>
              <a:t>、</a:t>
            </a:r>
            <a:r>
              <a:rPr lang="en-US" altLang="zh-TW" dirty="0"/>
              <a:t>Presentation Layer </a:t>
            </a:r>
            <a:r>
              <a:rPr lang="zh-TW" altLang="en-US" dirty="0"/>
              <a:t>和 </a:t>
            </a:r>
            <a:r>
              <a:rPr lang="en-US" altLang="zh-TW" dirty="0"/>
              <a:t>Application Layer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常見協定的包括 </a:t>
            </a:r>
            <a:r>
              <a:rPr lang="en-US" altLang="zh-TW" dirty="0"/>
              <a:t>FTP</a:t>
            </a:r>
            <a:r>
              <a:rPr lang="zh-TW" altLang="en-US" dirty="0"/>
              <a:t>、</a:t>
            </a:r>
            <a:r>
              <a:rPr lang="en-US" altLang="zh-TW" dirty="0"/>
              <a:t>TELNET</a:t>
            </a:r>
            <a:r>
              <a:rPr lang="zh-TW" altLang="en-US" dirty="0"/>
              <a:t>、</a:t>
            </a:r>
            <a:r>
              <a:rPr lang="en-US" altLang="zh-TW" dirty="0"/>
              <a:t>SSH</a:t>
            </a:r>
            <a:r>
              <a:rPr lang="zh-TW" altLang="en-US" dirty="0"/>
              <a:t>、</a:t>
            </a:r>
            <a:r>
              <a:rPr lang="en-US" altLang="zh-TW" dirty="0"/>
              <a:t>DNS</a:t>
            </a:r>
            <a:r>
              <a:rPr lang="zh-TW" altLang="en-US" dirty="0"/>
              <a:t>、</a:t>
            </a:r>
            <a:r>
              <a:rPr lang="en-US" altLang="zh-TW" dirty="0"/>
              <a:t>DHCP</a:t>
            </a:r>
            <a:r>
              <a:rPr lang="zh-TW" altLang="en-US" dirty="0"/>
              <a:t>、</a:t>
            </a:r>
            <a:r>
              <a:rPr lang="en-US" altLang="zh-TW" dirty="0"/>
              <a:t>SMTP</a:t>
            </a:r>
            <a:r>
              <a:rPr lang="zh-TW" altLang="en-US" dirty="0"/>
              <a:t>、</a:t>
            </a:r>
            <a:r>
              <a:rPr lang="en-US" altLang="zh-TW" dirty="0"/>
              <a:t>HTTP</a:t>
            </a:r>
            <a:r>
              <a:rPr lang="zh-TW" altLang="en-US" dirty="0"/>
              <a:t>、</a:t>
            </a:r>
            <a:r>
              <a:rPr lang="en-US" altLang="zh-TW" dirty="0"/>
              <a:t>HTTPS </a:t>
            </a:r>
            <a:r>
              <a:rPr lang="zh-TW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293809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Virtualization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Module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434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OSI versus TCP/IP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68760"/>
            <a:ext cx="6336704" cy="5343382"/>
          </a:xfrm>
        </p:spPr>
      </p:pic>
    </p:spTree>
    <p:extLst>
      <p:ext uri="{BB962C8B-B14F-4D97-AF65-F5344CB8AC3E}">
        <p14:creationId xmlns:p14="http://schemas.microsoft.com/office/powerpoint/2010/main" val="20965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Domain Name System (DNS)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Module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770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What’s DNS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提供 </a:t>
            </a:r>
            <a:r>
              <a:rPr lang="en-US" altLang="zh-TW" dirty="0"/>
              <a:t>Domain name </a:t>
            </a:r>
            <a:r>
              <a:rPr lang="zh-TW" altLang="en-US" dirty="0"/>
              <a:t>及 </a:t>
            </a:r>
            <a:r>
              <a:rPr lang="en-US" altLang="zh-TW" dirty="0"/>
              <a:t>IP address </a:t>
            </a:r>
            <a:r>
              <a:rPr lang="zh-TW" altLang="en-US" dirty="0"/>
              <a:t>間的 </a:t>
            </a:r>
            <a:r>
              <a:rPr lang="en-US" altLang="zh-TW" dirty="0"/>
              <a:t>FORWARD/REVERSE </a:t>
            </a:r>
            <a:r>
              <a:rPr lang="zh-TW" altLang="en-US" dirty="0"/>
              <a:t>的轉換。</a:t>
            </a:r>
            <a:endParaRPr lang="en-US" altLang="zh-TW" dirty="0"/>
          </a:p>
          <a:p>
            <a:r>
              <a:rPr lang="en-US" altLang="zh-TW" dirty="0"/>
              <a:t>Top level DNS </a:t>
            </a:r>
            <a:r>
              <a:rPr lang="zh-TW" altLang="en-US" dirty="0"/>
              <a:t>由 </a:t>
            </a:r>
            <a:r>
              <a:rPr lang="en-US" altLang="zh-TW" dirty="0"/>
              <a:t>IANA </a:t>
            </a:r>
            <a:r>
              <a:rPr lang="zh-TW" altLang="en-US" dirty="0"/>
              <a:t>管理，再授權 </a:t>
            </a:r>
            <a:r>
              <a:rPr lang="en-US" altLang="zh-TW" dirty="0" err="1"/>
              <a:t>InterNIC</a:t>
            </a:r>
            <a:r>
              <a:rPr lang="en-US" altLang="zh-TW" dirty="0"/>
              <a:t> </a:t>
            </a:r>
            <a:r>
              <a:rPr lang="zh-TW" altLang="en-US" dirty="0"/>
              <a:t>開放註冊，並儲存在 </a:t>
            </a:r>
            <a:r>
              <a:rPr lang="en-US" altLang="zh-TW" dirty="0" err="1"/>
              <a:t>whois</a:t>
            </a:r>
            <a:r>
              <a:rPr lang="en-US" altLang="zh-TW" dirty="0"/>
              <a:t> </a:t>
            </a:r>
            <a:r>
              <a:rPr lang="zh-TW" altLang="en-US" dirty="0"/>
              <a:t>資料庫。</a:t>
            </a:r>
          </a:p>
        </p:txBody>
      </p:sp>
    </p:spTree>
    <p:extLst>
      <p:ext uri="{BB962C8B-B14F-4D97-AF65-F5344CB8AC3E}">
        <p14:creationId xmlns:p14="http://schemas.microsoft.com/office/powerpoint/2010/main" val="340295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Hierarchical tree structure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71647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951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Record 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</a:t>
            </a:r>
          </a:p>
          <a:p>
            <a:pPr lvl="1"/>
            <a:r>
              <a:rPr lang="zh-TW" altLang="en-US" dirty="0"/>
              <a:t>傳回一個 </a:t>
            </a:r>
            <a:r>
              <a:rPr lang="en-US" altLang="zh-TW" dirty="0"/>
              <a:t>32 </a:t>
            </a:r>
            <a:r>
              <a:rPr lang="zh-TW" altLang="en-US" dirty="0"/>
              <a:t>位元的 </a:t>
            </a:r>
            <a:r>
              <a:rPr lang="en-US" altLang="zh-TW" dirty="0"/>
              <a:t>IPv4 </a:t>
            </a:r>
            <a:r>
              <a:rPr lang="zh-TW" altLang="en-US" dirty="0"/>
              <a:t>位址。</a:t>
            </a:r>
            <a:endParaRPr lang="en-US" altLang="zh-TW" dirty="0"/>
          </a:p>
          <a:p>
            <a:r>
              <a:rPr lang="en-US" altLang="zh-TW" dirty="0" err="1"/>
              <a:t>Cname</a:t>
            </a:r>
            <a:endParaRPr lang="en-US" altLang="zh-TW" dirty="0"/>
          </a:p>
          <a:p>
            <a:pPr lvl="1"/>
            <a:r>
              <a:rPr lang="zh-TW" altLang="en-US" dirty="0"/>
              <a:t>一個主機名字的別名。</a:t>
            </a:r>
          </a:p>
        </p:txBody>
      </p:sp>
    </p:spTree>
    <p:extLst>
      <p:ext uri="{BB962C8B-B14F-4D97-AF65-F5344CB8AC3E}">
        <p14:creationId xmlns:p14="http://schemas.microsoft.com/office/powerpoint/2010/main" val="241692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Record 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SOA</a:t>
            </a:r>
          </a:p>
          <a:p>
            <a:pPr lvl="1"/>
            <a:r>
              <a:rPr lang="zh-TW" altLang="en-US" dirty="0"/>
              <a:t>提供 </a:t>
            </a:r>
            <a:r>
              <a:rPr lang="en-US" altLang="zh-TW" dirty="0"/>
              <a:t>Domain Name </a:t>
            </a:r>
            <a:r>
              <a:rPr lang="zh-TW" altLang="en-US" dirty="0"/>
              <a:t>的 </a:t>
            </a:r>
            <a:r>
              <a:rPr lang="en-US" altLang="zh-TW" dirty="0" err="1"/>
              <a:t>Adminiistrator</a:t>
            </a:r>
            <a:r>
              <a:rPr lang="zh-TW" altLang="en-US" dirty="0"/>
              <a:t>、</a:t>
            </a:r>
            <a:r>
              <a:rPr lang="en-US" altLang="zh-TW" dirty="0" err="1"/>
              <a:t>verions</a:t>
            </a:r>
            <a:r>
              <a:rPr lang="zh-TW" altLang="en-US" dirty="0"/>
              <a:t>、</a:t>
            </a:r>
            <a:r>
              <a:rPr lang="en-US" altLang="zh-TW" dirty="0"/>
              <a:t>TTL </a:t>
            </a:r>
            <a:r>
              <a:rPr lang="zh-TW" altLang="en-US" dirty="0"/>
              <a:t>等基本資訊。</a:t>
            </a:r>
            <a:endParaRPr lang="en-US" altLang="zh-TW" dirty="0"/>
          </a:p>
          <a:p>
            <a:r>
              <a:rPr lang="en-US" altLang="zh-TW" dirty="0"/>
              <a:t>NS</a:t>
            </a:r>
          </a:p>
          <a:p>
            <a:pPr lvl="1"/>
            <a:r>
              <a:rPr lang="zh-TW" altLang="en-US" dirty="0"/>
              <a:t>傳回該網域的 </a:t>
            </a:r>
            <a:r>
              <a:rPr lang="en-US" altLang="zh-TW" dirty="0"/>
              <a:t>Content DNS </a:t>
            </a:r>
            <a:r>
              <a:rPr lang="zh-TW" altLang="en-US" dirty="0"/>
              <a:t>位址。</a:t>
            </a:r>
            <a:endParaRPr lang="en-US" altLang="zh-TW" dirty="0"/>
          </a:p>
          <a:p>
            <a:r>
              <a:rPr lang="en-US" altLang="zh-TW" dirty="0"/>
              <a:t>MX</a:t>
            </a:r>
          </a:p>
          <a:p>
            <a:pPr lvl="1"/>
            <a:r>
              <a:rPr lang="zh-TW" altLang="en-US" dirty="0"/>
              <a:t>傳回該網域的 </a:t>
            </a:r>
            <a:r>
              <a:rPr lang="en-US" altLang="zh-TW" dirty="0"/>
              <a:t>MX </a:t>
            </a:r>
            <a:r>
              <a:rPr lang="zh-TW" altLang="en-US" dirty="0"/>
              <a:t>列表。</a:t>
            </a:r>
          </a:p>
        </p:txBody>
      </p:sp>
    </p:spTree>
    <p:extLst>
      <p:ext uri="{BB962C8B-B14F-4D97-AF65-F5344CB8AC3E}">
        <p14:creationId xmlns:p14="http://schemas.microsoft.com/office/powerpoint/2010/main" val="213144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Routing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Module 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313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Subnet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同一個物理網段內，主機的 </a:t>
            </a:r>
            <a:r>
              <a:rPr lang="en-US" altLang="zh-TW" dirty="0"/>
              <a:t>IP </a:t>
            </a:r>
            <a:r>
              <a:rPr lang="zh-TW" altLang="en-US" dirty="0"/>
              <a:t>具有相同的 </a:t>
            </a:r>
            <a:r>
              <a:rPr lang="en-US" altLang="zh-TW" dirty="0" err="1"/>
              <a:t>NetID</a:t>
            </a:r>
            <a:r>
              <a:rPr lang="en-US" altLang="zh-TW" dirty="0"/>
              <a:t> </a:t>
            </a:r>
            <a:r>
              <a:rPr lang="zh-TW" altLang="en-US" dirty="0"/>
              <a:t>，並且具有獨特的 </a:t>
            </a:r>
            <a:r>
              <a:rPr lang="en-US" altLang="zh-TW" dirty="0" err="1"/>
              <a:t>HostID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0920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Class C : 172.24.0.0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10101100.00011000.00000000.00000000</a:t>
            </a:r>
            <a:r>
              <a:rPr lang="zh-TW" altLang="en-US" dirty="0"/>
              <a:t>→</a:t>
            </a:r>
            <a:r>
              <a:rPr lang="en-US" altLang="zh-TW" dirty="0"/>
              <a:t>.0</a:t>
            </a:r>
          </a:p>
          <a:p>
            <a:pPr marL="0" indent="0">
              <a:buNone/>
            </a:pPr>
            <a:r>
              <a:rPr lang="en-US" altLang="zh-TW" dirty="0"/>
              <a:t>10101100.00011000.00000000.11111111</a:t>
            </a:r>
            <a:r>
              <a:rPr lang="zh-TW" altLang="en-US" dirty="0"/>
              <a:t>→</a:t>
            </a:r>
            <a:r>
              <a:rPr lang="en-US" altLang="zh-TW" dirty="0"/>
              <a:t>.255</a:t>
            </a:r>
          </a:p>
          <a:p>
            <a:pPr marL="0" indent="0">
              <a:buNone/>
            </a:pPr>
            <a:r>
              <a:rPr lang="en-US" altLang="zh-TW" dirty="0"/>
              <a:t>|&gt;                  </a:t>
            </a:r>
            <a:r>
              <a:rPr lang="en-US" altLang="zh-TW" dirty="0" err="1"/>
              <a:t>NetID</a:t>
            </a:r>
            <a:r>
              <a:rPr lang="en-US" altLang="zh-TW" dirty="0"/>
              <a:t>                    &lt;||&gt;</a:t>
            </a:r>
            <a:r>
              <a:rPr lang="en-US" altLang="zh-TW" dirty="0" err="1"/>
              <a:t>HostID</a:t>
            </a:r>
            <a:r>
              <a:rPr lang="en-US" altLang="zh-TW" dirty="0"/>
              <a:t>&lt;|</a:t>
            </a:r>
          </a:p>
          <a:p>
            <a:pPr marL="0" indent="0">
              <a:buNone/>
            </a:pPr>
            <a:endParaRPr lang="en-US" altLang="zh-TW" dirty="0"/>
          </a:p>
          <a:p>
            <a:pPr lvl="1"/>
            <a:r>
              <a:rPr lang="en-US" altLang="zh-TW" dirty="0" err="1"/>
              <a:t>HostID</a:t>
            </a:r>
            <a:r>
              <a:rPr lang="en-US" altLang="zh-TW" dirty="0"/>
              <a:t> 00000000 </a:t>
            </a:r>
            <a:r>
              <a:rPr lang="zh-TW" altLang="en-US"/>
              <a:t>代表整個 </a:t>
            </a:r>
            <a:r>
              <a:rPr lang="en-US" altLang="zh-TW" dirty="0"/>
              <a:t>subnet</a:t>
            </a:r>
            <a:r>
              <a:rPr lang="zh-TW" altLang="en-US" dirty="0"/>
              <a:t>，又稱為 </a:t>
            </a:r>
            <a:r>
              <a:rPr lang="en-US" altLang="zh-TW" dirty="0"/>
              <a:t>Network IP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en-US" altLang="zh-TW" dirty="0" err="1"/>
              <a:t>HostID</a:t>
            </a:r>
            <a:r>
              <a:rPr lang="en-US" altLang="zh-TW" dirty="0"/>
              <a:t> 11111111 </a:t>
            </a:r>
            <a:r>
              <a:rPr lang="zh-TW" altLang="en-US" dirty="0"/>
              <a:t>為該 </a:t>
            </a:r>
            <a:r>
              <a:rPr lang="en-US" altLang="zh-TW" dirty="0"/>
              <a:t>subnet </a:t>
            </a:r>
            <a:r>
              <a:rPr lang="zh-TW" altLang="en-US" dirty="0"/>
              <a:t>的廣播位址，又稱為 </a:t>
            </a:r>
            <a:r>
              <a:rPr lang="en-US" altLang="zh-TW" dirty="0"/>
              <a:t>Broadcast IP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4458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IP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Class A</a:t>
            </a:r>
            <a:r>
              <a:rPr lang="zh-TW" altLang="en-US" dirty="0"/>
              <a:t>：</a:t>
            </a:r>
            <a:r>
              <a:rPr lang="en-US" altLang="zh-TW" dirty="0"/>
              <a:t>0xxxxxxx.x.x.x</a:t>
            </a:r>
            <a:r>
              <a:rPr lang="zh-TW" altLang="en-US" dirty="0"/>
              <a:t>→</a:t>
            </a:r>
            <a:r>
              <a:rPr lang="en-US" altLang="zh-TW" dirty="0"/>
              <a:t>0.x.x.x ~ 127.x.x.x</a:t>
            </a:r>
          </a:p>
          <a:p>
            <a:r>
              <a:rPr lang="en-US" altLang="zh-TW" dirty="0"/>
              <a:t>Class B</a:t>
            </a:r>
            <a:r>
              <a:rPr lang="zh-TW" altLang="en-US" dirty="0"/>
              <a:t>：</a:t>
            </a:r>
            <a:r>
              <a:rPr lang="en-US" altLang="zh-TW" dirty="0"/>
              <a:t>10xxxxxx.x.x.x</a:t>
            </a:r>
            <a:r>
              <a:rPr lang="zh-TW" altLang="en-US" dirty="0"/>
              <a:t>→</a:t>
            </a:r>
            <a:r>
              <a:rPr lang="en-US" altLang="zh-TW" dirty="0"/>
              <a:t>128.x.x.x ~ 191.x.x.x</a:t>
            </a:r>
          </a:p>
          <a:p>
            <a:r>
              <a:rPr lang="en-US" altLang="zh-TW" dirty="0"/>
              <a:t>Class C</a:t>
            </a:r>
            <a:r>
              <a:rPr lang="zh-TW" altLang="en-US" dirty="0"/>
              <a:t>：</a:t>
            </a:r>
            <a:r>
              <a:rPr lang="en-US" altLang="zh-TW" dirty="0"/>
              <a:t>110xxxxx.x.x.x→192.x.x.x ~ 223.x.x.x</a:t>
            </a:r>
          </a:p>
          <a:p>
            <a:r>
              <a:rPr lang="en-US" altLang="zh-TW" dirty="0"/>
              <a:t>Class D</a:t>
            </a:r>
            <a:r>
              <a:rPr lang="zh-TW" altLang="en-US" dirty="0"/>
              <a:t>：</a:t>
            </a:r>
            <a:r>
              <a:rPr lang="en-US" altLang="zh-TW" dirty="0"/>
              <a:t>1110xxxx.x.x.x→224.x.x.x ~ 239.x.x.x</a:t>
            </a:r>
          </a:p>
          <a:p>
            <a:r>
              <a:rPr lang="en-US" altLang="zh-TW" dirty="0"/>
              <a:t>Class E</a:t>
            </a:r>
            <a:r>
              <a:rPr lang="zh-TW" altLang="en-US" dirty="0"/>
              <a:t>：</a:t>
            </a:r>
            <a:r>
              <a:rPr lang="en-US" altLang="zh-TW" dirty="0"/>
              <a:t>11110xxx.x.x.x→240.x.x.x ~ 255.x.x.x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614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What’s Virtualization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可以讓一部主體電腦（</a:t>
            </a:r>
            <a:r>
              <a:rPr lang="en-US" altLang="zh-TW" dirty="0"/>
              <a:t>host computer</a:t>
            </a:r>
            <a:r>
              <a:rPr lang="zh-TW" altLang="en-US" dirty="0"/>
              <a:t>）建立與執行一至多個虛擬化環境（</a:t>
            </a:r>
            <a:r>
              <a:rPr lang="en-US" altLang="zh-TW" dirty="0"/>
              <a:t>virtual environment</a:t>
            </a:r>
            <a:r>
              <a:rPr lang="zh-TW" altLang="en-US" dirty="0"/>
              <a:t>）。</a:t>
            </a:r>
            <a:endParaRPr lang="en-US" altLang="zh-TW" dirty="0"/>
          </a:p>
          <a:p>
            <a:r>
              <a:rPr lang="zh-TW" altLang="en-US" dirty="0"/>
              <a:t>透過 </a:t>
            </a:r>
            <a:r>
              <a:rPr lang="en-US" altLang="zh-TW" dirty="0"/>
              <a:t>Hypervisor </a:t>
            </a:r>
            <a:r>
              <a:rPr lang="zh-TW" altLang="en-US" dirty="0"/>
              <a:t>管理所有虛擬電腦的運作，並確保任一個虛擬電腦的運作都不會影響到其他的虛擬電腦。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027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Classless Inter-Domain Routing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打破原本 </a:t>
            </a:r>
            <a:r>
              <a:rPr lang="en-US" altLang="zh-TW" dirty="0"/>
              <a:t>IP class </a:t>
            </a:r>
            <a:r>
              <a:rPr lang="zh-TW" altLang="en-US" dirty="0"/>
              <a:t>分段的方式，改採用 </a:t>
            </a:r>
            <a:r>
              <a:rPr lang="en-US" altLang="zh-TW" dirty="0"/>
              <a:t>Network/Netmask </a:t>
            </a:r>
            <a:r>
              <a:rPr lang="zh-TW" altLang="en-US" dirty="0"/>
              <a:t>表示法。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285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172.24.0.0/16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10101100.00011000.00000000.00000000</a:t>
            </a:r>
          </a:p>
          <a:p>
            <a:pPr marL="0" indent="0">
              <a:buNone/>
            </a:pPr>
            <a:r>
              <a:rPr lang="en-US" altLang="zh-TW" dirty="0"/>
              <a:t>11111111.11111111.00000000.00000000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172.24.1.1/16</a:t>
            </a:r>
          </a:p>
          <a:p>
            <a:pPr marL="0" indent="0">
              <a:buNone/>
            </a:pPr>
            <a:r>
              <a:rPr lang="en-US" altLang="zh-TW" dirty="0"/>
              <a:t>10101100.00011000.00000001.00000001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172.24.59.78/16</a:t>
            </a:r>
          </a:p>
          <a:p>
            <a:pPr marL="0" indent="0">
              <a:buNone/>
            </a:pPr>
            <a:r>
              <a:rPr lang="en-US" altLang="zh-TW" dirty="0"/>
              <a:t>10101100.00011000.00111011.01001110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9360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/>
              <a:t>Netmask </a:t>
            </a:r>
            <a:r>
              <a:rPr lang="zh-TW" altLang="en-US" dirty="0"/>
              <a:t>改成 </a:t>
            </a:r>
            <a:r>
              <a:rPr lang="en-US" altLang="zh-TW" dirty="0"/>
              <a:t>26</a:t>
            </a:r>
          </a:p>
          <a:p>
            <a:pPr marL="0" indent="0">
              <a:buNone/>
            </a:pPr>
            <a:r>
              <a:rPr lang="en-US" altLang="zh-TW" dirty="0"/>
              <a:t>11111111.11111111.11111111.11000000</a:t>
            </a:r>
          </a:p>
          <a:p>
            <a:r>
              <a:rPr lang="en-US" altLang="zh-TW" dirty="0"/>
              <a:t>172.24.0.0/26</a:t>
            </a:r>
          </a:p>
          <a:p>
            <a:pPr marL="0" indent="0">
              <a:buNone/>
            </a:pPr>
            <a:r>
              <a:rPr lang="en-US" altLang="zh-TW" dirty="0"/>
              <a:t>10101100.00011000.00000000.00000000</a:t>
            </a:r>
          </a:p>
          <a:p>
            <a:r>
              <a:rPr lang="en-US" altLang="zh-TW" dirty="0"/>
              <a:t>172.24.0.64/26</a:t>
            </a:r>
          </a:p>
          <a:p>
            <a:pPr marL="0" indent="0">
              <a:buNone/>
            </a:pPr>
            <a:r>
              <a:rPr lang="en-US" altLang="zh-TW" dirty="0"/>
              <a:t>10101100.00011000.00000000.01000000</a:t>
            </a:r>
          </a:p>
          <a:p>
            <a:r>
              <a:rPr lang="en-US" altLang="zh-TW" dirty="0"/>
              <a:t>172.24.0.128/26</a:t>
            </a:r>
          </a:p>
          <a:p>
            <a:pPr marL="0" indent="0">
              <a:buNone/>
            </a:pPr>
            <a:r>
              <a:rPr lang="en-US" altLang="zh-TW" dirty="0"/>
              <a:t>10101100.00011000.00000000.10000000</a:t>
            </a:r>
          </a:p>
          <a:p>
            <a:r>
              <a:rPr lang="en-US" altLang="zh-TW" dirty="0"/>
              <a:t>172.24.0.192/26</a:t>
            </a:r>
          </a:p>
          <a:p>
            <a:pPr marL="0" indent="0">
              <a:buNone/>
            </a:pPr>
            <a:r>
              <a:rPr lang="en-US" altLang="zh-TW" dirty="0"/>
              <a:t>10101100.00011000.00000000.11000000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023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/ IP numbers </a:t>
            </a:r>
            <a:r>
              <a:rPr lang="zh-TW" altLang="en-US" dirty="0"/>
              <a:t>算法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subnet mask : 26</a:t>
            </a:r>
          </a:p>
          <a:p>
            <a:pPr lvl="1"/>
            <a:r>
              <a:rPr lang="en-US" altLang="zh-TW" dirty="0"/>
              <a:t>network (</a:t>
            </a:r>
            <a:r>
              <a:rPr lang="zh-TW" altLang="en-US" dirty="0"/>
              <a:t>以 </a:t>
            </a:r>
            <a:r>
              <a:rPr lang="en-US" altLang="zh-TW" dirty="0"/>
              <a:t>class B):</a:t>
            </a:r>
          </a:p>
          <a:p>
            <a:pPr marL="914400" lvl="2" indent="0">
              <a:buNone/>
            </a:pPr>
            <a:r>
              <a:rPr lang="en-US" altLang="zh-TW" sz="2800" dirty="0"/>
              <a:t>26 – 16 = 10</a:t>
            </a:r>
          </a:p>
          <a:p>
            <a:pPr marL="914400" lvl="2" indent="0">
              <a:buNone/>
            </a:pPr>
            <a:r>
              <a:rPr lang="en-US" altLang="zh-TW" sz="2800" dirty="0"/>
              <a:t>2 ^ 10 = 1024</a:t>
            </a:r>
          </a:p>
          <a:p>
            <a:pPr lvl="1"/>
            <a:r>
              <a:rPr lang="en-US" altLang="zh-TW" dirty="0"/>
              <a:t>IP numbers</a:t>
            </a:r>
          </a:p>
          <a:p>
            <a:pPr marL="457200" lvl="1" indent="0">
              <a:buNone/>
            </a:pPr>
            <a:r>
              <a:rPr lang="en-US" altLang="zh-TW" dirty="0"/>
              <a:t>      32 – 26 = 6</a:t>
            </a:r>
          </a:p>
          <a:p>
            <a:pPr marL="457200" lvl="1" indent="0">
              <a:buNone/>
            </a:pPr>
            <a:r>
              <a:rPr lang="en-US" altLang="zh-TW" dirty="0"/>
              <a:t>      2 ^ 6 = 64</a:t>
            </a:r>
          </a:p>
        </p:txBody>
      </p:sp>
    </p:spTree>
    <p:extLst>
      <p:ext uri="{BB962C8B-B14F-4D97-AF65-F5344CB8AC3E}">
        <p14:creationId xmlns:p14="http://schemas.microsoft.com/office/powerpoint/2010/main" val="313009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/ IP numbers </a:t>
            </a:r>
            <a:r>
              <a:rPr lang="zh-TW" altLang="en-US" dirty="0"/>
              <a:t>算法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subnet mask : 20</a:t>
            </a:r>
          </a:p>
          <a:p>
            <a:pPr lvl="1"/>
            <a:r>
              <a:rPr lang="en-US" altLang="zh-TW" dirty="0"/>
              <a:t>network (</a:t>
            </a:r>
            <a:r>
              <a:rPr lang="zh-TW" altLang="en-US" dirty="0"/>
              <a:t>以 </a:t>
            </a:r>
            <a:r>
              <a:rPr lang="en-US" altLang="zh-TW" dirty="0"/>
              <a:t>class B):</a:t>
            </a:r>
          </a:p>
          <a:p>
            <a:pPr marL="914400" lvl="2" indent="0">
              <a:buNone/>
            </a:pPr>
            <a:r>
              <a:rPr lang="en-US" altLang="zh-TW" sz="2800" dirty="0"/>
              <a:t>20 – 16 = 4</a:t>
            </a:r>
          </a:p>
          <a:p>
            <a:pPr marL="914400" lvl="2" indent="0">
              <a:buNone/>
            </a:pPr>
            <a:r>
              <a:rPr lang="en-US" altLang="zh-TW" sz="2800" dirty="0"/>
              <a:t>2 ^ 4 = 16</a:t>
            </a:r>
          </a:p>
          <a:p>
            <a:pPr lvl="1"/>
            <a:r>
              <a:rPr lang="en-US" altLang="zh-TW" dirty="0"/>
              <a:t>IP numbers</a:t>
            </a:r>
          </a:p>
          <a:p>
            <a:pPr marL="457200" lvl="1" indent="0">
              <a:buNone/>
            </a:pPr>
            <a:r>
              <a:rPr lang="en-US" altLang="zh-TW" dirty="0"/>
              <a:t>      32 – 20 = 12</a:t>
            </a:r>
          </a:p>
          <a:p>
            <a:pPr marL="457200" lvl="1" indent="0">
              <a:buNone/>
            </a:pPr>
            <a:r>
              <a:rPr lang="en-US" altLang="zh-TW" dirty="0"/>
              <a:t>      2 ^ 12 = 4096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823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/ IP numbers </a:t>
            </a:r>
            <a:r>
              <a:rPr lang="zh-TW" altLang="en-US" dirty="0"/>
              <a:t>算法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subnet mask : 26</a:t>
            </a:r>
          </a:p>
          <a:p>
            <a:pPr lvl="1"/>
            <a:r>
              <a:rPr lang="en-US" altLang="zh-TW" dirty="0"/>
              <a:t>network (</a:t>
            </a:r>
            <a:r>
              <a:rPr lang="zh-TW" altLang="en-US" dirty="0"/>
              <a:t>以 </a:t>
            </a:r>
            <a:r>
              <a:rPr lang="en-US" altLang="zh-TW" dirty="0"/>
              <a:t>class C):</a:t>
            </a:r>
          </a:p>
          <a:p>
            <a:pPr marL="914400" lvl="2" indent="0">
              <a:buNone/>
            </a:pPr>
            <a:r>
              <a:rPr lang="en-US" altLang="zh-TW" sz="2800" dirty="0"/>
              <a:t>26 – 24 = 2</a:t>
            </a:r>
          </a:p>
          <a:p>
            <a:pPr marL="914400" lvl="2" indent="0">
              <a:buNone/>
            </a:pPr>
            <a:r>
              <a:rPr lang="en-US" altLang="zh-TW" sz="2800" dirty="0"/>
              <a:t>2 ^ 2 =4</a:t>
            </a:r>
          </a:p>
          <a:p>
            <a:pPr lvl="1"/>
            <a:r>
              <a:rPr lang="en-US" altLang="zh-TW" dirty="0"/>
              <a:t>IP numbers</a:t>
            </a:r>
          </a:p>
          <a:p>
            <a:pPr marL="457200" lvl="1" indent="0">
              <a:buNone/>
            </a:pPr>
            <a:r>
              <a:rPr lang="en-US" altLang="zh-TW" dirty="0"/>
              <a:t>      32 – 26 = 6</a:t>
            </a:r>
          </a:p>
          <a:p>
            <a:pPr marL="457200" lvl="1" indent="0">
              <a:buNone/>
            </a:pPr>
            <a:r>
              <a:rPr lang="en-US" altLang="zh-TW" dirty="0"/>
              <a:t>      2 ^ 6 = 64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642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Private Subnet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10.0.0.0/8</a:t>
            </a:r>
          </a:p>
          <a:p>
            <a:r>
              <a:rPr lang="en-US" altLang="zh-TW" dirty="0"/>
              <a:t>172.16.0.0/16 ~ 172.31.0.0/16</a:t>
            </a:r>
          </a:p>
          <a:p>
            <a:r>
              <a:rPr lang="en-US" altLang="zh-TW" dirty="0"/>
              <a:t>192.168.0.0/24 ~ 192.168.255.0/24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882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Loopback </a:t>
            </a:r>
            <a:r>
              <a:rPr lang="en-US" altLang="zh-TW" dirty="0"/>
              <a:t>Subnet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127.0.0.0/8</a:t>
            </a:r>
          </a:p>
          <a:p>
            <a:r>
              <a:rPr lang="zh-TW" altLang="en-US" dirty="0"/>
              <a:t>習慣上使用 </a:t>
            </a:r>
            <a:r>
              <a:rPr lang="en-US" altLang="zh-TW" dirty="0"/>
              <a:t>127.0.0.1/8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441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Gateway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30141"/>
            <a:ext cx="8229600" cy="4525963"/>
          </a:xfrm>
        </p:spPr>
        <p:txBody>
          <a:bodyPr/>
          <a:lstStyle/>
          <a:p>
            <a:r>
              <a:rPr lang="zh-TW" altLang="en-US" smtClean="0"/>
              <a:t>大陸</a:t>
            </a:r>
            <a:r>
              <a:rPr lang="zh-TW" altLang="en-US" dirty="0"/>
              <a:t>譯作「網關」、臺灣及香港譯作「閘道器」。</a:t>
            </a:r>
            <a:endParaRPr lang="en-US" altLang="zh-TW" dirty="0"/>
          </a:p>
          <a:p>
            <a:r>
              <a:rPr lang="zh-TW" altLang="en-US" dirty="0"/>
              <a:t>顧名思義就是連線兩個網路的裝置。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044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Gateway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696" y="1600200"/>
            <a:ext cx="4180608" cy="4525963"/>
          </a:xfrm>
        </p:spPr>
      </p:pic>
    </p:spTree>
    <p:extLst>
      <p:ext uri="{BB962C8B-B14F-4D97-AF65-F5344CB8AC3E}">
        <p14:creationId xmlns:p14="http://schemas.microsoft.com/office/powerpoint/2010/main" val="367728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Full Virtualization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完整模擬底層的硬體，包含 </a:t>
            </a:r>
            <a:r>
              <a:rPr lang="en-US" altLang="zh-TW" dirty="0"/>
              <a:t>CPU</a:t>
            </a:r>
            <a:r>
              <a:rPr lang="zh-TW" altLang="en-US" dirty="0"/>
              <a:t>、</a:t>
            </a:r>
            <a:r>
              <a:rPr lang="en-US" altLang="zh-TW" dirty="0"/>
              <a:t>Memory </a:t>
            </a:r>
            <a:r>
              <a:rPr lang="zh-TW" altLang="en-US" dirty="0"/>
              <a:t>及 </a:t>
            </a:r>
            <a:r>
              <a:rPr lang="en-US" altLang="zh-TW" dirty="0"/>
              <a:t>IO device drivers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Guest operating system </a:t>
            </a:r>
            <a:r>
              <a:rPr lang="zh-TW" altLang="en-US" dirty="0"/>
              <a:t>無法知道自己處在虛擬的環境。</a:t>
            </a:r>
            <a:endParaRPr lang="en-US" altLang="zh-TW" dirty="0"/>
          </a:p>
          <a:p>
            <a:r>
              <a:rPr lang="zh-TW" altLang="en-US" dirty="0"/>
              <a:t>大約會有 </a:t>
            </a:r>
            <a:r>
              <a:rPr lang="en-US" altLang="zh-TW" dirty="0"/>
              <a:t>10-30% </a:t>
            </a:r>
            <a:r>
              <a:rPr lang="zh-TW" altLang="en-US" dirty="0"/>
              <a:t>的效能減損。</a:t>
            </a:r>
            <a:endParaRPr lang="en-US" altLang="zh-TW" dirty="0"/>
          </a:p>
          <a:p>
            <a:r>
              <a:rPr lang="en-US" altLang="zh-TW" dirty="0" err="1"/>
              <a:t>Virtualbox</a:t>
            </a:r>
            <a:r>
              <a:rPr lang="zh-TW" altLang="en-US" dirty="0"/>
              <a:t>、</a:t>
            </a:r>
            <a:r>
              <a:rPr lang="en-US" altLang="zh-TW" dirty="0"/>
              <a:t>KVM</a:t>
            </a:r>
            <a:r>
              <a:rPr lang="zh-TW" altLang="en-US" dirty="0"/>
              <a:t>、</a:t>
            </a:r>
            <a:r>
              <a:rPr lang="en-US" altLang="zh-TW" dirty="0"/>
              <a:t>VMWare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6020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Default Gateway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default gateway in computer networking is the node that is assumed to know how to forward packets on to other networks.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856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Routing 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computer networking a routing table is a data table stored in a router or a networked computer that lists the routes to particular network destinations.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18269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Routing table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1700808"/>
            <a:ext cx="8424935" cy="4608512"/>
          </a:xfrm>
        </p:spPr>
      </p:pic>
    </p:spTree>
    <p:extLst>
      <p:ext uri="{BB962C8B-B14F-4D97-AF65-F5344CB8AC3E}">
        <p14:creationId xmlns:p14="http://schemas.microsoft.com/office/powerpoint/2010/main" val="41994670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Firewall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Module 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97092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Firewall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computing, a firewall is a network security system that monitors and controls the incoming and outgoing network traffic based on predetermined security rules.</a:t>
            </a:r>
          </a:p>
          <a:p>
            <a:r>
              <a:rPr lang="en-US" altLang="zh-TW" dirty="0"/>
              <a:t>Network firewalls</a:t>
            </a:r>
          </a:p>
          <a:p>
            <a:r>
              <a:rPr lang="en-US" altLang="zh-TW" dirty="0"/>
              <a:t>Host-based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910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firewalls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Network firewalls are a software appliance running on general purpose hardware or hardware-based firewall computer appliances that filter traffic between two or more networks.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31833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Host-based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Host-based firewalls provide a layer of software on one host that controls network traffic in and out of that single machine.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93756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First generation:</a:t>
            </a:r>
            <a:br>
              <a:rPr lang="en-US" altLang="zh-TW" dirty="0"/>
            </a:br>
            <a:r>
              <a:rPr lang="en-US" altLang="zh-TW" dirty="0"/>
              <a:t>packet filters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r>
              <a:rPr lang="en-US" altLang="zh-TW" dirty="0"/>
              <a:t>The first type of firewall was the packet filter which looks at network addresses and ports of the packet and determines if that packet should be allowed or blocked.</a:t>
            </a:r>
          </a:p>
          <a:p>
            <a:r>
              <a:rPr lang="en-US" altLang="zh-TW" dirty="0"/>
              <a:t>AWS Network Access Control Lists (</a:t>
            </a:r>
            <a:r>
              <a:rPr lang="en-US" altLang="zh-TW" dirty="0" err="1"/>
              <a:t>nACL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13334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Second generation: </a:t>
            </a:r>
            <a:br>
              <a:rPr lang="en-US" altLang="zh-TW" dirty="0"/>
            </a:br>
            <a:r>
              <a:rPr lang="en-US" altLang="zh-TW" dirty="0"/>
              <a:t>"</a:t>
            </a:r>
            <a:r>
              <a:rPr lang="en-US" altLang="zh-TW" dirty="0" err="1"/>
              <a:t>stateful</a:t>
            </a:r>
            <a:r>
              <a:rPr lang="en-US" altLang="zh-TW" dirty="0"/>
              <a:t>" filters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en-US" altLang="zh-TW" dirty="0"/>
              <a:t>Second-generation firewalls perform the work of their first-generation predecessors but operate up to layer 4 (transport layer) of the OSI model.</a:t>
            </a:r>
          </a:p>
          <a:p>
            <a:r>
              <a:rPr lang="en-US" altLang="zh-TW" dirty="0"/>
              <a:t>AWS Security Group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84338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Third generation:</a:t>
            </a:r>
            <a:br>
              <a:rPr lang="en-US" altLang="zh-TW" dirty="0"/>
            </a:br>
            <a:r>
              <a:rPr lang="en-US" altLang="zh-TW" dirty="0"/>
              <a:t>application layer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/>
          <a:lstStyle/>
          <a:p>
            <a:r>
              <a:rPr lang="en-US" altLang="zh-TW" dirty="0"/>
              <a:t>It can "understand" certain applications and protocols, such as FTP</a:t>
            </a:r>
            <a:r>
              <a:rPr lang="zh-TW" altLang="en-US" dirty="0"/>
              <a:t>、</a:t>
            </a:r>
            <a:r>
              <a:rPr lang="en-US" altLang="zh-TW" dirty="0"/>
              <a:t>DNS, or HTTP.</a:t>
            </a:r>
          </a:p>
          <a:p>
            <a:r>
              <a:rPr lang="en-US" altLang="zh-TW" dirty="0"/>
              <a:t>AWS WAF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05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 Virtualization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模擬 </a:t>
            </a:r>
            <a:r>
              <a:rPr lang="en-US" altLang="zh-TW" dirty="0"/>
              <a:t>CPU and Memory</a:t>
            </a:r>
            <a:r>
              <a:rPr lang="zh-TW" altLang="en-US" dirty="0"/>
              <a:t>，但不含 </a:t>
            </a:r>
            <a:r>
              <a:rPr lang="en-US" altLang="zh-TW" dirty="0"/>
              <a:t>IO device drivers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Guest operating system </a:t>
            </a:r>
            <a:r>
              <a:rPr lang="zh-TW" altLang="en-US" dirty="0"/>
              <a:t>的核心需要修改。</a:t>
            </a:r>
            <a:endParaRPr lang="en-US" altLang="zh-TW" dirty="0"/>
          </a:p>
          <a:p>
            <a:r>
              <a:rPr lang="zh-TW" altLang="en-US" dirty="0"/>
              <a:t>大約會有 </a:t>
            </a:r>
            <a:r>
              <a:rPr lang="en-US" altLang="zh-TW" dirty="0"/>
              <a:t>5-10% </a:t>
            </a:r>
            <a:r>
              <a:rPr lang="zh-TW" altLang="en-US" dirty="0"/>
              <a:t>的效能減損。</a:t>
            </a:r>
            <a:endParaRPr lang="en-US" altLang="zh-TW" dirty="0"/>
          </a:p>
          <a:p>
            <a:r>
              <a:rPr lang="en-US" altLang="zh-TW" dirty="0"/>
              <a:t>Xen</a:t>
            </a:r>
            <a:r>
              <a:rPr lang="zh-TW" altLang="en-US" dirty="0"/>
              <a:t>、</a:t>
            </a:r>
            <a:r>
              <a:rPr lang="en-US" altLang="zh-TW" dirty="0"/>
              <a:t>Hyper-V</a:t>
            </a:r>
            <a:r>
              <a:rPr lang="zh-TW" altLang="en-US" dirty="0"/>
              <a:t>、</a:t>
            </a:r>
            <a:r>
              <a:rPr lang="en-US" altLang="zh-TW" dirty="0"/>
              <a:t>KVM</a:t>
            </a:r>
            <a:r>
              <a:rPr lang="zh-TW" altLang="en-US" dirty="0"/>
              <a:t>、</a:t>
            </a:r>
            <a:r>
              <a:rPr lang="en-US" altLang="zh-TW" dirty="0"/>
              <a:t>VMWare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841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Network Address Translation (NAT)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Module 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9743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Network Address Translation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Private IP </a:t>
            </a:r>
            <a:r>
              <a:rPr lang="zh-TW" altLang="en-US" dirty="0"/>
              <a:t>不能直接與 </a:t>
            </a:r>
            <a:r>
              <a:rPr lang="en-US" altLang="zh-TW" dirty="0"/>
              <a:t>Internet </a:t>
            </a:r>
            <a:r>
              <a:rPr lang="zh-TW" altLang="en-US" dirty="0"/>
              <a:t>進行溝通，必須要具有 </a:t>
            </a:r>
            <a:r>
              <a:rPr lang="en-US" altLang="zh-TW" dirty="0"/>
              <a:t>Public IP </a:t>
            </a:r>
            <a:r>
              <a:rPr lang="zh-TW" altLang="en-US" dirty="0"/>
              <a:t>才行。</a:t>
            </a:r>
            <a:endParaRPr lang="en-US" altLang="zh-TW" dirty="0"/>
          </a:p>
          <a:p>
            <a:r>
              <a:rPr lang="en-US" altLang="zh-TW" dirty="0"/>
              <a:t>NAT </a:t>
            </a:r>
            <a:r>
              <a:rPr lang="zh-TW" altLang="en-US" dirty="0"/>
              <a:t>就是將來自內部 </a:t>
            </a:r>
            <a:r>
              <a:rPr lang="en-US" altLang="zh-TW" dirty="0"/>
              <a:t>Client </a:t>
            </a:r>
            <a:r>
              <a:rPr lang="zh-TW" altLang="en-US" dirty="0"/>
              <a:t>端電腦封包的 </a:t>
            </a:r>
            <a:r>
              <a:rPr lang="en-US" altLang="zh-TW" dirty="0"/>
              <a:t>Header </a:t>
            </a:r>
            <a:r>
              <a:rPr lang="zh-TW" altLang="en-US" dirty="0"/>
              <a:t>的 </a:t>
            </a:r>
            <a:r>
              <a:rPr lang="en-US" altLang="zh-TW" dirty="0"/>
              <a:t>IP 『</a:t>
            </a:r>
            <a:r>
              <a:rPr lang="zh-TW" altLang="en-US" dirty="0"/>
              <a:t>偽裝</a:t>
            </a:r>
            <a:r>
              <a:rPr lang="en-US" altLang="zh-TW" dirty="0"/>
              <a:t>』</a:t>
            </a:r>
            <a:r>
              <a:rPr lang="zh-TW" altLang="en-US" dirty="0"/>
              <a:t>成公共 </a:t>
            </a:r>
            <a:r>
              <a:rPr lang="en-US" altLang="zh-TW" dirty="0"/>
              <a:t>IP </a:t>
            </a:r>
            <a:r>
              <a:rPr lang="zh-TW" altLang="en-US" dirty="0"/>
              <a:t>，而提供 </a:t>
            </a:r>
            <a:r>
              <a:rPr lang="en-US" altLang="zh-TW" dirty="0"/>
              <a:t>Client </a:t>
            </a:r>
            <a:r>
              <a:rPr lang="zh-TW" altLang="en-US" dirty="0"/>
              <a:t>端連上 </a:t>
            </a:r>
            <a:r>
              <a:rPr lang="en-US" altLang="zh-TW" dirty="0"/>
              <a:t>Internet </a:t>
            </a:r>
            <a:r>
              <a:rPr lang="zh-TW" altLang="en-US" dirty="0"/>
              <a:t>的一個方法。</a:t>
            </a:r>
          </a:p>
        </p:txBody>
      </p:sp>
    </p:spTree>
    <p:extLst>
      <p:ext uri="{BB962C8B-B14F-4D97-AF65-F5344CB8AC3E}">
        <p14:creationId xmlns:p14="http://schemas.microsoft.com/office/powerpoint/2010/main" val="8962223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 &amp; 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Basic knowledge</a:t>
            </a:r>
          </a:p>
          <a:p>
            <a:endParaRPr lang="en-US" altLang="zh-TW" dirty="0"/>
          </a:p>
          <a:p>
            <a:r>
              <a:rPr lang="zh-TW" altLang="en-US" smtClean="0"/>
              <a:t>雲端暨架構服務部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025045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1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681956"/>
            <a:ext cx="5867400" cy="4362450"/>
          </a:xfrm>
        </p:spPr>
      </p:pic>
    </p:spTree>
    <p:extLst>
      <p:ext uri="{BB962C8B-B14F-4D97-AF65-F5344CB8AC3E}">
        <p14:creationId xmlns:p14="http://schemas.microsoft.com/office/powerpoint/2010/main" val="261145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Hardware Assisted Virtualization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透過 </a:t>
            </a:r>
            <a:r>
              <a:rPr lang="en-US" altLang="zh-TW" dirty="0"/>
              <a:t>CPU </a:t>
            </a:r>
            <a:r>
              <a:rPr lang="zh-TW" altLang="en-US" dirty="0"/>
              <a:t>本身的支援，系統核心不需要修改，並大幅減低效能的耗損。</a:t>
            </a:r>
            <a:endParaRPr lang="en-US" altLang="zh-TW" dirty="0"/>
          </a:p>
          <a:p>
            <a:r>
              <a:rPr lang="en-US" altLang="zh-TW" dirty="0"/>
              <a:t>Intel-VT </a:t>
            </a:r>
            <a:r>
              <a:rPr lang="zh-TW" altLang="en-US" dirty="0"/>
              <a:t>及 </a:t>
            </a:r>
            <a:r>
              <a:rPr lang="en-US" altLang="zh-TW" dirty="0"/>
              <a:t>AMD-V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1432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TCP/IP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Module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143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Open System Interconnection Reference Model (OSI)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en-US" altLang="zh-TW" dirty="0"/>
              <a:t>1983</a:t>
            </a:r>
            <a:r>
              <a:rPr lang="zh-TW" altLang="en-US" dirty="0"/>
              <a:t>年，</a:t>
            </a:r>
            <a:r>
              <a:rPr lang="en-US" altLang="zh-TW" dirty="0"/>
              <a:t>ISO </a:t>
            </a:r>
            <a:r>
              <a:rPr lang="zh-TW" altLang="en-US" dirty="0"/>
              <a:t>發布了著名的 </a:t>
            </a:r>
            <a:r>
              <a:rPr lang="en-US" altLang="zh-TW" dirty="0"/>
              <a:t>ISO/IEC 7498 </a:t>
            </a:r>
            <a:r>
              <a:rPr lang="zh-TW" altLang="en-US" dirty="0"/>
              <a:t>標準，它定義了網路互聯的 </a:t>
            </a:r>
            <a:r>
              <a:rPr lang="en-US" altLang="zh-TW" dirty="0"/>
              <a:t>7 </a:t>
            </a:r>
            <a:r>
              <a:rPr lang="zh-TW" altLang="en-US" dirty="0"/>
              <a:t>層框架，也就是開放式系統互聯參考模型。</a:t>
            </a:r>
          </a:p>
        </p:txBody>
      </p:sp>
    </p:spTree>
    <p:extLst>
      <p:ext uri="{BB962C8B-B14F-4D97-AF65-F5344CB8AC3E}">
        <p14:creationId xmlns:p14="http://schemas.microsoft.com/office/powerpoint/2010/main" val="172120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OSI Seven-layer Conceptual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Physical Layer</a:t>
            </a:r>
          </a:p>
          <a:p>
            <a:r>
              <a:rPr lang="en-US" altLang="zh-TW" dirty="0"/>
              <a:t>Data Link Layer</a:t>
            </a:r>
          </a:p>
          <a:p>
            <a:r>
              <a:rPr lang="en-US" altLang="zh-TW" dirty="0"/>
              <a:t>Network Layer</a:t>
            </a:r>
          </a:p>
          <a:p>
            <a:r>
              <a:rPr lang="en-US" altLang="zh-TW" dirty="0"/>
              <a:t>Transport Layer</a:t>
            </a:r>
          </a:p>
          <a:p>
            <a:r>
              <a:rPr lang="en-US" altLang="zh-TW" dirty="0"/>
              <a:t>Session Layer</a:t>
            </a:r>
          </a:p>
          <a:p>
            <a:r>
              <a:rPr lang="en-US" altLang="zh-TW" dirty="0"/>
              <a:t>Presentation Layer</a:t>
            </a:r>
          </a:p>
          <a:p>
            <a:r>
              <a:rPr lang="en-US" altLang="zh-TW" dirty="0"/>
              <a:t>Application Layer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532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1537</Words>
  <Application>Microsoft Macintosh PowerPoint</Application>
  <PresentationFormat>如螢幕大小 (4:3)</PresentationFormat>
  <Paragraphs>231</Paragraphs>
  <Slides>53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57" baseType="lpstr">
      <vt:lpstr>Arial</vt:lpstr>
      <vt:lpstr>Calibri</vt:lpstr>
      <vt:lpstr>新細明體</vt:lpstr>
      <vt:lpstr>Office 佈景主題</vt:lpstr>
      <vt:lpstr>AWS Getting Start</vt:lpstr>
      <vt:lpstr>Virtualization</vt:lpstr>
      <vt:lpstr>What’s Virtualization</vt:lpstr>
      <vt:lpstr>Full Virtualization</vt:lpstr>
      <vt:lpstr>Para Virtualization</vt:lpstr>
      <vt:lpstr>Hardware Assisted Virtualization</vt:lpstr>
      <vt:lpstr>TCP/IP</vt:lpstr>
      <vt:lpstr>Open System Interconnection Reference Model (OSI)</vt:lpstr>
      <vt:lpstr>OSI Seven-layer Conceptual</vt:lpstr>
      <vt:lpstr>Physical Layer</vt:lpstr>
      <vt:lpstr>Data Link Layer</vt:lpstr>
      <vt:lpstr>Network Layer</vt:lpstr>
      <vt:lpstr>PowerPoint 簡報</vt:lpstr>
      <vt:lpstr>TCP/IP</vt:lpstr>
      <vt:lpstr>TCP/IP Four-layer conceptual</vt:lpstr>
      <vt:lpstr>Network Access Layer</vt:lpstr>
      <vt:lpstr>Internet Layer</vt:lpstr>
      <vt:lpstr>Transport Layer</vt:lpstr>
      <vt:lpstr>Application Layer</vt:lpstr>
      <vt:lpstr>OSI versus TCP/IP</vt:lpstr>
      <vt:lpstr>Domain Name System (DNS)</vt:lpstr>
      <vt:lpstr>What’s DNS</vt:lpstr>
      <vt:lpstr>Hierarchical tree structure</vt:lpstr>
      <vt:lpstr>Record type</vt:lpstr>
      <vt:lpstr>Record type</vt:lpstr>
      <vt:lpstr>Routing</vt:lpstr>
      <vt:lpstr>Subnet</vt:lpstr>
      <vt:lpstr>PowerPoint 簡報</vt:lpstr>
      <vt:lpstr>IP class</vt:lpstr>
      <vt:lpstr>Classless Inter-Domain Routing</vt:lpstr>
      <vt:lpstr>172.24.0.0/16</vt:lpstr>
      <vt:lpstr>PowerPoint 簡報</vt:lpstr>
      <vt:lpstr>Network / IP numbers 算法</vt:lpstr>
      <vt:lpstr>Network / IP numbers 算法</vt:lpstr>
      <vt:lpstr>Network / IP numbers 算法</vt:lpstr>
      <vt:lpstr>Private Subnet</vt:lpstr>
      <vt:lpstr>Loopback Subnet</vt:lpstr>
      <vt:lpstr>Gateway</vt:lpstr>
      <vt:lpstr>Gateway</vt:lpstr>
      <vt:lpstr>Default Gateway</vt:lpstr>
      <vt:lpstr>Routing table</vt:lpstr>
      <vt:lpstr>Routing table</vt:lpstr>
      <vt:lpstr>Firewall</vt:lpstr>
      <vt:lpstr>Firewall</vt:lpstr>
      <vt:lpstr>Network firewalls</vt:lpstr>
      <vt:lpstr>Host-based</vt:lpstr>
      <vt:lpstr>First generation: packet filters</vt:lpstr>
      <vt:lpstr>Second generation:  "stateful" filters</vt:lpstr>
      <vt:lpstr>Third generation: application layer</vt:lpstr>
      <vt:lpstr>Network Address Translation (NAT)</vt:lpstr>
      <vt:lpstr>Network Address Translation</vt:lpstr>
      <vt:lpstr>Q &amp; A</vt:lpstr>
      <vt:lpstr>Practice 1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yvette.yang[楊恩惠]</dc:creator>
  <cp:lastModifiedBy>scott.liao[廖偉凱]</cp:lastModifiedBy>
  <cp:revision>56</cp:revision>
  <dcterms:created xsi:type="dcterms:W3CDTF">2016-04-11T05:30:30Z</dcterms:created>
  <dcterms:modified xsi:type="dcterms:W3CDTF">2017-06-06T04:37:08Z</dcterms:modified>
</cp:coreProperties>
</file>