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5" autoAdjust="0"/>
    <p:restoredTop sz="94682"/>
  </p:normalViewPr>
  <p:slideViewPr>
    <p:cSldViewPr>
      <p:cViewPr varScale="1">
        <p:scale>
          <a:sx n="119" d="100"/>
          <a:sy n="119" d="100"/>
        </p:scale>
        <p:origin x="14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837FA-0393-43F6-9C61-1960699F8B4F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17C4C-9CF3-4FBC-BC51-BAAC505BC1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0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F052-6B11-4195-BE20-D2B29E6C0F37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AWS</a:t>
            </a:r>
            <a:r>
              <a:rPr lang="zh-TW" altLang="en-US" dirty="0"/>
              <a:t> </a:t>
            </a:r>
            <a:r>
              <a:rPr lang="en-US" altLang="zh-TW" dirty="0"/>
              <a:t>Getting Start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Automation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Packer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 smtClean="0"/>
              <a:t>CodeDeploy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Travis</a:t>
            </a:r>
            <a:r>
              <a:rPr lang="zh-TW" altLang="en-US" dirty="0" smtClean="0"/>
              <a:t> </a:t>
            </a:r>
            <a:r>
              <a:rPr lang="en-US" altLang="zh-TW" smtClean="0"/>
              <a:t>CI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Topic</a:t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Automation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雲端暨架構服務部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250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</Words>
  <Application>Microsoft Macintosh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Calibri</vt:lpstr>
      <vt:lpstr>新細明體</vt:lpstr>
      <vt:lpstr>Arial</vt:lpstr>
      <vt:lpstr>Office 佈景主題</vt:lpstr>
      <vt:lpstr>AWS Getting Start</vt:lpstr>
      <vt:lpstr>Topic </vt:lpstr>
      <vt:lpstr>Q &amp; A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scott.liao[廖偉凱]</cp:lastModifiedBy>
  <cp:revision>36</cp:revision>
  <dcterms:created xsi:type="dcterms:W3CDTF">2016-04-11T05:30:30Z</dcterms:created>
  <dcterms:modified xsi:type="dcterms:W3CDTF">2017-08-01T17:00:57Z</dcterms:modified>
</cp:coreProperties>
</file>