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8.png"/><Relationship Id="rId4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stione Fatturazion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Gestione Fatturazioni</a:t>
            </a:r>
          </a:p>
        </p:txBody>
      </p:sp>
      <p:sp>
        <p:nvSpPr>
          <p:cNvPr id="120" name="Sito web per la gestione di fatturazion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Sito web per la gestione di fatturazioni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gin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pic>
        <p:nvPicPr>
          <p:cNvPr id="156" name="Screenshot 2019-12-23 at 21.01.44.png" descr="Screenshot 2019-12-23 at 21.0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713" y="1695566"/>
            <a:ext cx="9813374" cy="8369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gistrazione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Registrazione</a:t>
            </a:r>
          </a:p>
        </p:txBody>
      </p:sp>
      <p:pic>
        <p:nvPicPr>
          <p:cNvPr id="159" name="Screenshot 2019-12-23 at 21.01.53.png" descr="Screenshot 2019-12-23 at 21.0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713" y="1695566"/>
            <a:ext cx="9813374" cy="8369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estione utenti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Gestione utenti</a:t>
            </a:r>
          </a:p>
        </p:txBody>
      </p:sp>
      <p:pic>
        <p:nvPicPr>
          <p:cNvPr id="162" name="Screenshot 2019-12-23 at 21.08.13.png" descr="Screenshot 2019-12-23 at 21.08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550" y="1699210"/>
            <a:ext cx="9775700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shot 2019-12-23 at 21.46.32.png" descr="Screenshot 2019-12-23 at 21.46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550" y="1699210"/>
            <a:ext cx="9775700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shot 2019-12-23 at 21.48.42.png" descr="Screenshot 2019-12-23 at 21.48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4551" y="1699210"/>
            <a:ext cx="9775698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shot 2019-12-23 at 21.51.46.png" descr="Screenshot 2019-12-23 at 21.51.4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4551" y="1699210"/>
            <a:ext cx="9775698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shot 2019-12-23 at 21.53.13.png" descr="Screenshot 2019-12-23 at 21.53.1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4551" y="1699210"/>
            <a:ext cx="9775698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shot 2019-12-23 at 21.54.33.png" descr="Screenshot 2019-12-23 at 21.54.3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14551" y="1699210"/>
            <a:ext cx="9775698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19-12-23 at 21.57.38.png" descr="Screenshot 2019-12-23 at 21.57.3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14551" y="1699210"/>
            <a:ext cx="9775698" cy="8361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shot 2019-12-23 at 21.56.16.png" descr="Screenshot 2019-12-23 at 21.56.16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14551" y="1699210"/>
            <a:ext cx="9775698" cy="8361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5"/>
      <p:bldP build="whole" bldLvl="1" animBg="1" rev="0" advAuto="0" spid="164" grpId="2"/>
      <p:bldP build="whole" bldLvl="1" animBg="1" rev="0" advAuto="0" spid="166" grpId="4"/>
      <p:bldP build="whole" bldLvl="1" animBg="1" rev="0" advAuto="0" spid="168" grpId="6"/>
      <p:bldP build="whole" bldLvl="1" animBg="1" rev="0" advAuto="0" spid="163" grpId="1"/>
      <p:bldP build="whole" bldLvl="1" animBg="1" rev="0" advAuto="0" spid="169" grpId="7"/>
      <p:bldP build="whole" bldLvl="1" animBg="1" rev="0" advAuto="0" spid="16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estione Prodotti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Gestione Prodotti</a:t>
            </a:r>
          </a:p>
        </p:txBody>
      </p:sp>
      <p:pic>
        <p:nvPicPr>
          <p:cNvPr id="172" name="Screenshot 2019-12-23 at 21.13.14.png" descr="Screenshot 2019-12-23 at 21.13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550" y="1699210"/>
            <a:ext cx="9775700" cy="8361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estione Clienti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Gestione Clienti</a:t>
            </a:r>
          </a:p>
        </p:txBody>
      </p:sp>
      <p:pic>
        <p:nvPicPr>
          <p:cNvPr id="175" name="Screenshot 2019-12-23 at 21.29.58.png" descr="Screenshot 2019-12-23 at 21.29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550" y="1699209"/>
            <a:ext cx="9775700" cy="8361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estione Fatture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Gestione Fatture</a:t>
            </a:r>
          </a:p>
        </p:txBody>
      </p:sp>
      <p:pic>
        <p:nvPicPr>
          <p:cNvPr id="178" name="Screenshot 2019-12-23 at 21.40.39.png" descr="Screenshot 2019-12-23 at 21.4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549" y="1699209"/>
            <a:ext cx="9775702" cy="8361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 2019-12-23 at 21.42.57.png" descr="Screenshot 2019-12-23 at 21.42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550" y="1699209"/>
            <a:ext cx="9775700" cy="8361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viluppi Futuri e Mancan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Sviluppi Futuri e Mancanze</a:t>
            </a:r>
          </a:p>
        </p:txBody>
      </p:sp>
      <p:sp>
        <p:nvSpPr>
          <p:cNvPr id="182" name="Gestione fat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Gestione fatture</a:t>
            </a:r>
          </a:p>
          <a:p>
            <a:pPr lvl="1"/>
            <a:r>
              <a:t>Stampa fatture</a:t>
            </a:r>
          </a:p>
          <a:p>
            <a:pPr lvl="1"/>
            <a:r>
              <a:t>Validazione più specifica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nclusione E domande"/>
          <p:cNvSpPr txBox="1"/>
          <p:nvPr>
            <p:ph type="ctrTitle"/>
          </p:nvPr>
        </p:nvSpPr>
        <p:spPr>
          <a:xfrm>
            <a:off x="355600" y="223014"/>
            <a:ext cx="12293600" cy="1442445"/>
          </a:xfrm>
          <a:prstGeom prst="rect">
            <a:avLst/>
          </a:prstGeom>
        </p:spPr>
        <p:txBody>
          <a:bodyPr/>
          <a:lstStyle/>
          <a:p>
            <a:pPr/>
            <a:r>
              <a:t>Conclusione E domande</a:t>
            </a:r>
          </a:p>
        </p:txBody>
      </p:sp>
      <p:sp>
        <p:nvSpPr>
          <p:cNvPr id="185" name="Grazie per la vostra attenzione!!…"/>
          <p:cNvSpPr txBox="1"/>
          <p:nvPr>
            <p:ph type="subTitle" sz="half" idx="1"/>
          </p:nvPr>
        </p:nvSpPr>
        <p:spPr>
          <a:xfrm>
            <a:off x="356106" y="4314111"/>
            <a:ext cx="12293601" cy="2101215"/>
          </a:xfrm>
          <a:prstGeom prst="rect">
            <a:avLst/>
          </a:prstGeom>
        </p:spPr>
        <p:txBody>
          <a:bodyPr/>
          <a:lstStyle/>
          <a:p>
            <a:pPr>
              <a:defRPr sz="5100"/>
            </a:pPr>
            <a:r>
              <a:t>Grazie per la vostra attenzione!!</a:t>
            </a:r>
          </a:p>
          <a:p>
            <a:pPr>
              <a:defRPr sz="5100">
                <a:solidFill>
                  <a:schemeClr val="accent5"/>
                </a:solidFill>
              </a:defRPr>
            </a:pPr>
            <a:r>
              <a:t>Avete domande?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dice"/>
          <p:cNvSpPr txBox="1"/>
          <p:nvPr>
            <p:ph type="title"/>
          </p:nvPr>
        </p:nvSpPr>
        <p:spPr>
          <a:xfrm>
            <a:off x="355600" y="254000"/>
            <a:ext cx="12293600" cy="1326798"/>
          </a:xfrm>
          <a:prstGeom prst="rect">
            <a:avLst/>
          </a:prstGeom>
        </p:spPr>
        <p:txBody>
          <a:bodyPr/>
          <a:lstStyle/>
          <a:p>
            <a:pPr/>
            <a:r>
              <a:t>Indice</a:t>
            </a:r>
          </a:p>
        </p:txBody>
      </p:sp>
      <p:sp>
        <p:nvSpPr>
          <p:cNvPr id="123" name="Pianificazione…"/>
          <p:cNvSpPr txBox="1"/>
          <p:nvPr>
            <p:ph type="body" idx="1"/>
          </p:nvPr>
        </p:nvSpPr>
        <p:spPr>
          <a:xfrm>
            <a:off x="355600" y="1898563"/>
            <a:ext cx="12293600" cy="7131137"/>
          </a:xfrm>
          <a:prstGeom prst="rect">
            <a:avLst/>
          </a:prstGeom>
        </p:spPr>
        <p:txBody>
          <a:bodyPr/>
          <a:lstStyle/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Pianificazione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Database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Struttura sito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Linguaggi utilizzati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Librerie e Framework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Funzionamento prodotto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Sviluppi futuri e mancanze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Conclusione e domande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anificazione Preventi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Pianificazione Preventiva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247" y="2730057"/>
            <a:ext cx="12502306" cy="5879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ianificazione consunti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/>
            <a:r>
              <a:t>Pianificazione consuntiva</a:t>
            </a:r>
          </a:p>
        </p:txBody>
      </p:sp>
      <p:pic>
        <p:nvPicPr>
          <p:cNvPr id="129" name="Screenshot 2019-12-23 at 18.30.54.png" descr="Screenshot 2019-12-23 at 18.3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28" y="3161041"/>
            <a:ext cx="12654544" cy="355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abase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Database</a:t>
            </a:r>
          </a:p>
        </p:txBody>
      </p:sp>
      <p:pic>
        <p:nvPicPr>
          <p:cNvPr id="132" name="erDiagram.pdf" descr="erDia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153" y="1668101"/>
            <a:ext cx="7578494" cy="762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truttura Generale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Struttura Generale</a:t>
            </a:r>
          </a:p>
        </p:txBody>
      </p:sp>
      <p:pic>
        <p:nvPicPr>
          <p:cNvPr id="135" name="Screenshot 2019-12-23 at 19.03.43.png" descr="Screenshot 2019-12-23 at 19.0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837" y="2999608"/>
            <a:ext cx="5883126" cy="5760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truttura"/>
          <p:cNvSpPr txBox="1"/>
          <p:nvPr>
            <p:ph type="title"/>
          </p:nvPr>
        </p:nvSpPr>
        <p:spPr>
          <a:xfrm>
            <a:off x="355600" y="147721"/>
            <a:ext cx="12293600" cy="1153769"/>
          </a:xfrm>
          <a:prstGeom prst="rect">
            <a:avLst/>
          </a:prstGeom>
        </p:spPr>
        <p:txBody>
          <a:bodyPr/>
          <a:lstStyle/>
          <a:p>
            <a:pPr/>
            <a:r>
              <a:t>Struttura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489656" y="3093371"/>
            <a:ext cx="12025488" cy="3566858"/>
            <a:chOff x="0" y="0"/>
            <a:chExt cx="12025486" cy="3566856"/>
          </a:xfrm>
        </p:grpSpPr>
        <p:sp>
          <p:nvSpPr>
            <p:cNvPr id="138" name="Line"/>
            <p:cNvSpPr/>
            <p:nvPr/>
          </p:nvSpPr>
          <p:spPr>
            <a:xfrm>
              <a:off x="8091403" y="1783428"/>
              <a:ext cx="862213" cy="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" name="Line"/>
            <p:cNvSpPr/>
            <p:nvPr/>
          </p:nvSpPr>
          <p:spPr>
            <a:xfrm>
              <a:off x="4391317" y="1783428"/>
              <a:ext cx="862213" cy="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140" name="Screenshot 2019-12-23 at 19.04.45.png" descr="Screenshot 2019-12-23 at 19.04.4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995108" y="289988"/>
              <a:ext cx="3030379" cy="2986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Screenshot 2019-12-23 at 19.04.37.png" descr="Screenshot 2019-12-23 at 19.04.3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349825" cy="35668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Screenshot 2019-12-23 at 19.04.23.png" descr="Screenshot 2019-12-23 at 19.04.2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95021" y="724970"/>
              <a:ext cx="2754890" cy="2116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guaggi Utilizzati"/>
          <p:cNvSpPr txBox="1"/>
          <p:nvPr>
            <p:ph type="title"/>
          </p:nvPr>
        </p:nvSpPr>
        <p:spPr>
          <a:xfrm>
            <a:off x="355600" y="254000"/>
            <a:ext cx="12293600" cy="1326798"/>
          </a:xfrm>
          <a:prstGeom prst="rect">
            <a:avLst/>
          </a:prstGeom>
        </p:spPr>
        <p:txBody>
          <a:bodyPr/>
          <a:lstStyle/>
          <a:p>
            <a:pPr/>
            <a:r>
              <a:t>Linguaggi Utilizzati</a:t>
            </a:r>
          </a:p>
        </p:txBody>
      </p:sp>
      <p:sp>
        <p:nvSpPr>
          <p:cNvPr id="146" name="PHP…"/>
          <p:cNvSpPr txBox="1"/>
          <p:nvPr>
            <p:ph type="body" idx="1"/>
          </p:nvPr>
        </p:nvSpPr>
        <p:spPr>
          <a:xfrm>
            <a:off x="355599" y="1989981"/>
            <a:ext cx="12293601" cy="7131138"/>
          </a:xfrm>
          <a:prstGeom prst="rect">
            <a:avLst/>
          </a:prstGeom>
        </p:spPr>
        <p:txBody>
          <a:bodyPr/>
          <a:lstStyle/>
          <a:p>
            <a:pPr lvl="2"/>
            <a:r>
              <a:t>PHP</a:t>
            </a:r>
          </a:p>
          <a:p>
            <a:pPr lvl="2"/>
            <a:r>
              <a:t>MySql</a:t>
            </a:r>
          </a:p>
          <a:p>
            <a:pPr lvl="2"/>
            <a:r>
              <a:t>HTML</a:t>
            </a:r>
          </a:p>
          <a:p>
            <a:pPr lvl="2"/>
            <a:r>
              <a:t>JavaScript (AJAX)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7542481" y="3271179"/>
            <a:ext cx="4095975" cy="2468727"/>
            <a:chOff x="0" y="0"/>
            <a:chExt cx="4095973" cy="2468725"/>
          </a:xfrm>
        </p:grpSpPr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57295" y="0"/>
              <a:ext cx="1960693" cy="1026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mysql_PNG35-1.png" descr="mysql_PNG35-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46995" y="737186"/>
              <a:ext cx="2348979" cy="1628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346725"/>
              <a:ext cx="1122000" cy="112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brerie e Framework"/>
          <p:cNvSpPr txBox="1"/>
          <p:nvPr>
            <p:ph type="title"/>
          </p:nvPr>
        </p:nvSpPr>
        <p:spPr>
          <a:xfrm>
            <a:off x="355600" y="254000"/>
            <a:ext cx="12293600" cy="1326798"/>
          </a:xfrm>
          <a:prstGeom prst="rect">
            <a:avLst/>
          </a:prstGeom>
        </p:spPr>
        <p:txBody>
          <a:bodyPr/>
          <a:lstStyle/>
          <a:p>
            <a:pPr/>
            <a:r>
              <a:t>Librerie e Framework</a:t>
            </a:r>
          </a:p>
        </p:txBody>
      </p:sp>
      <p:sp>
        <p:nvSpPr>
          <p:cNvPr id="153" name="Bootstrap…"/>
          <p:cNvSpPr txBox="1"/>
          <p:nvPr>
            <p:ph type="body" idx="1"/>
          </p:nvPr>
        </p:nvSpPr>
        <p:spPr>
          <a:xfrm>
            <a:off x="355600" y="1898563"/>
            <a:ext cx="12293600" cy="7131137"/>
          </a:xfrm>
          <a:prstGeom prst="rect">
            <a:avLst/>
          </a:prstGeom>
        </p:spPr>
        <p:txBody>
          <a:bodyPr/>
          <a:lstStyle/>
          <a:p>
            <a:pPr lvl="2" marL="1452752" indent="-484251" defTabSz="543305">
              <a:spcBef>
                <a:spcPts val="4200"/>
              </a:spcBef>
              <a:defRPr sz="4278"/>
            </a:pPr>
            <a:r>
              <a:t>Bootstrap</a:t>
            </a:r>
          </a:p>
          <a:p>
            <a:pPr lvl="2" marL="1452752" indent="-484251" defTabSz="543305">
              <a:spcBef>
                <a:spcPts val="4200"/>
              </a:spcBef>
              <a:defRPr sz="4278"/>
            </a:pPr>
            <a:r>
              <a:t>Fontawesome</a:t>
            </a:r>
          </a:p>
          <a:p>
            <a:pPr lvl="2" marL="1452752" indent="-484251" defTabSz="543305">
              <a:spcBef>
                <a:spcPts val="4200"/>
              </a:spcBef>
              <a:defRPr sz="4278"/>
            </a:pPr>
            <a:r>
              <a:t>FlatUI</a:t>
            </a:r>
          </a:p>
          <a:p>
            <a:pPr lvl="2" marL="1452752" indent="-484251" defTabSz="543305">
              <a:spcBef>
                <a:spcPts val="4200"/>
              </a:spcBef>
              <a:defRPr sz="4278"/>
            </a:pPr>
            <a:r>
              <a:t>JQuery</a:t>
            </a:r>
          </a:p>
          <a:p>
            <a:pPr lvl="2" marL="1452752" indent="-484251" defTabSz="543305">
              <a:spcBef>
                <a:spcPts val="4200"/>
              </a:spcBef>
              <a:defRPr sz="4278"/>
            </a:pPr>
            <a:r>
              <a:t>JQuery confirm</a:t>
            </a:r>
          </a:p>
          <a:p>
            <a:pPr lvl="2" marL="1452752" indent="-484251" defTabSz="543305">
              <a:spcBef>
                <a:spcPts val="4200"/>
              </a:spcBef>
              <a:defRPr sz="4278"/>
            </a:pPr>
            <a:r>
              <a:t>Notify.js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