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igs" ContentType="application/vnd.openxmlformats-package.digital-signature-origin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diagrams/drawing2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package/2006/relationships/digital-signature/origin" Target="_xmlsignatures/origin.sigs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57" r:id="rId4"/>
    <p:sldId id="258" r:id="rId5"/>
    <p:sldId id="259" r:id="rId6"/>
    <p:sldId id="26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1518C5-B1D3-426F-9C54-003918FDE4FA}">
          <p14:sldIdLst>
            <p14:sldId id="256"/>
            <p14:sldId id="266"/>
            <p14:sldId id="257"/>
            <p14:sldId id="258"/>
          </p14:sldIdLst>
        </p14:section>
        <p14:section name="Screenshots" id="{E6374B92-E877-45C1-94C1-E46FEB016AAD}">
          <p14:sldIdLst>
            <p14:sldId id="259"/>
            <p14:sldId id="267"/>
          </p14:sldIdLst>
        </p14:section>
        <p14:section name="Discussion" id="{5D0883A9-EE01-424E-80EE-5314D3F84D5B}">
          <p14:sldIdLst>
            <p14:sldId id="262"/>
          </p14:sldIdLst>
        </p14:section>
        <p14:section name="Problems" id="{1D24144C-15B5-4486-9508-15C30FB754C4}">
          <p14:sldIdLst>
            <p14:sldId id="263"/>
          </p14:sldIdLst>
        </p14:section>
        <p14:section name="Conclusion" id="{E88EC573-7092-4BB4-97D6-76A6A842C54D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Cheater" initials="Peter" lastIdx="1" clrIdx="0">
    <p:extLst>
      <p:ext uri="{19B8F6BF-5375-455C-9EA6-DF929625EA0E}">
        <p15:presenceInfo xmlns:p15="http://schemas.microsoft.com/office/powerpoint/2012/main" userId="Peter Chea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8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FA54FF-2ED6-49F0-B728-A65C807BEFB4}" type="doc">
      <dgm:prSet loTypeId="urn:microsoft.com/office/officeart/2009/3/layout/SubStep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1022ED-D1A7-4C44-9CF4-D1FCF13281ED}">
      <dgm:prSet custT="1"/>
      <dgm:spPr/>
      <dgm:t>
        <a:bodyPr/>
        <a:lstStyle/>
        <a:p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Introduction</a:t>
          </a:r>
        </a:p>
      </dgm:t>
    </dgm:pt>
    <dgm:pt modelId="{6E7782C1-64D8-4180-AE88-415C0F354B96}" type="parTrans" cxnId="{AD8ADAB3-AE94-4FFA-B7D2-6637D96A6386}">
      <dgm:prSet/>
      <dgm:spPr/>
      <dgm:t>
        <a:bodyPr/>
        <a:lstStyle/>
        <a:p>
          <a:endParaRPr lang="en-US" sz="2000"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73D3C66-77E0-4B0E-9FE0-9F1424745457}" type="sibTrans" cxnId="{AD8ADAB3-AE94-4FFA-B7D2-6637D96A6386}">
      <dgm:prSet/>
      <dgm:spPr/>
      <dgm:t>
        <a:bodyPr/>
        <a:lstStyle/>
        <a:p>
          <a:endParaRPr lang="en-US" sz="2000"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B26621-DA92-430D-A291-6B4E2281F40A}">
      <dgm:prSet custT="1"/>
      <dgm:spPr/>
      <dgm:t>
        <a:bodyPr/>
        <a:lstStyle/>
        <a:p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Tools</a:t>
          </a:r>
        </a:p>
        <a:p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</a:t>
          </a:r>
        </a:p>
      </dgm:t>
    </dgm:pt>
    <dgm:pt modelId="{9F707608-A788-4838-ACF1-1FBCFBBC49E1}" type="parTrans" cxnId="{FBAFD922-E217-4EE9-9EDE-4531B48D3A17}">
      <dgm:prSet/>
      <dgm:spPr/>
      <dgm:t>
        <a:bodyPr/>
        <a:lstStyle/>
        <a:p>
          <a:endParaRPr lang="en-US" sz="2000"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C3E602-E27C-4D3B-B5D1-AF632CADA541}" type="sibTrans" cxnId="{FBAFD922-E217-4EE9-9EDE-4531B48D3A17}">
      <dgm:prSet/>
      <dgm:spPr/>
      <dgm:t>
        <a:bodyPr/>
        <a:lstStyle/>
        <a:p>
          <a:endParaRPr lang="en-US" sz="2000"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84E5904-CAC6-4EAE-BFB4-CE7255573BC0}">
      <dgm:prSet custT="1"/>
      <dgm:spPr/>
      <dgm:t>
        <a:bodyPr/>
        <a:lstStyle/>
        <a:p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Screenshots</a:t>
          </a:r>
        </a:p>
        <a:p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(1)</a:t>
          </a:r>
        </a:p>
      </dgm:t>
    </dgm:pt>
    <dgm:pt modelId="{E3A8F857-743C-44B0-8BB5-B3497D7FCC2F}" type="parTrans" cxnId="{33E2299A-28B5-444D-A93B-70540CAC5553}">
      <dgm:prSet/>
      <dgm:spPr/>
      <dgm:t>
        <a:bodyPr/>
        <a:lstStyle/>
        <a:p>
          <a:endParaRPr lang="en-US" sz="2000"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B867010-2CC7-48C7-944A-3BD1C0E0ED81}" type="sibTrans" cxnId="{33E2299A-28B5-444D-A93B-70540CAC5553}">
      <dgm:prSet/>
      <dgm:spPr/>
      <dgm:t>
        <a:bodyPr/>
        <a:lstStyle/>
        <a:p>
          <a:endParaRPr lang="en-US" sz="2000"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582B934-AF0F-47BA-800D-B9DD6D0F020A}">
      <dgm:prSet custT="1"/>
      <dgm:spPr/>
      <dgm:t>
        <a:bodyPr/>
        <a:lstStyle/>
        <a:p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Screenshots</a:t>
          </a:r>
        </a:p>
        <a:p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(2)</a:t>
          </a:r>
        </a:p>
      </dgm:t>
    </dgm:pt>
    <dgm:pt modelId="{3246947F-FC78-4F6F-A15F-BE78C9C97D82}" type="sibTrans" cxnId="{E67B4584-A8B8-428B-8577-294CA65F61F9}">
      <dgm:prSet/>
      <dgm:spPr/>
      <dgm:t>
        <a:bodyPr/>
        <a:lstStyle/>
        <a:p>
          <a:endParaRPr lang="en-US" sz="2000"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73AB77D-B378-48B6-9C11-00C59FF197C1}" type="parTrans" cxnId="{E67B4584-A8B8-428B-8577-294CA65F61F9}">
      <dgm:prSet/>
      <dgm:spPr/>
      <dgm:t>
        <a:bodyPr/>
        <a:lstStyle/>
        <a:p>
          <a:endParaRPr lang="en-US" sz="2000"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2AAE51D-BDC8-4670-A5AD-ADAF3CF0FA4A}" type="pres">
      <dgm:prSet presAssocID="{E8FA54FF-2ED6-49F0-B728-A65C807BEFB4}" presName="Name0" presStyleCnt="0">
        <dgm:presLayoutVars>
          <dgm:chMax val="7"/>
          <dgm:dir/>
          <dgm:animOne val="branch"/>
        </dgm:presLayoutVars>
      </dgm:prSet>
      <dgm:spPr/>
    </dgm:pt>
    <dgm:pt modelId="{BB790943-FC85-4FE1-A86D-C1B205ABB827}" type="pres">
      <dgm:prSet presAssocID="{501022ED-D1A7-4C44-9CF4-D1FCF13281ED}" presName="parTx1" presStyleLbl="node1" presStyleIdx="0" presStyleCnt="4"/>
      <dgm:spPr/>
    </dgm:pt>
    <dgm:pt modelId="{FB24917B-C030-4D81-BD56-DB49811C7AA3}" type="pres">
      <dgm:prSet presAssocID="{0DB26621-DA92-430D-A291-6B4E2281F40A}" presName="parTx2" presStyleLbl="node1" presStyleIdx="1" presStyleCnt="4"/>
      <dgm:spPr/>
    </dgm:pt>
    <dgm:pt modelId="{8DA8E1FF-1025-4423-9409-6A4C184A0C57}" type="pres">
      <dgm:prSet presAssocID="{084E5904-CAC6-4EAE-BFB4-CE7255573BC0}" presName="parTx3" presStyleLbl="node1" presStyleIdx="2" presStyleCnt="4"/>
      <dgm:spPr/>
    </dgm:pt>
    <dgm:pt modelId="{EAF392A1-7137-4F29-B3F7-C8B638A13249}" type="pres">
      <dgm:prSet presAssocID="{6582B934-AF0F-47BA-800D-B9DD6D0F020A}" presName="parTx4" presStyleLbl="node1" presStyleIdx="3" presStyleCnt="4"/>
      <dgm:spPr/>
    </dgm:pt>
  </dgm:ptLst>
  <dgm:cxnLst>
    <dgm:cxn modelId="{3197F204-6ADE-4899-A6DD-B598B453A8EE}" type="presOf" srcId="{084E5904-CAC6-4EAE-BFB4-CE7255573BC0}" destId="{8DA8E1FF-1025-4423-9409-6A4C184A0C57}" srcOrd="0" destOrd="0" presId="urn:microsoft.com/office/officeart/2009/3/layout/SubStepProcess"/>
    <dgm:cxn modelId="{FBAFD922-E217-4EE9-9EDE-4531B48D3A17}" srcId="{E8FA54FF-2ED6-49F0-B728-A65C807BEFB4}" destId="{0DB26621-DA92-430D-A291-6B4E2281F40A}" srcOrd="1" destOrd="0" parTransId="{9F707608-A788-4838-ACF1-1FBCFBBC49E1}" sibTransId="{9BC3E602-E27C-4D3B-B5D1-AF632CADA541}"/>
    <dgm:cxn modelId="{FD38FC43-BE48-4BE3-9E55-456E39964B25}" type="presOf" srcId="{501022ED-D1A7-4C44-9CF4-D1FCF13281ED}" destId="{BB790943-FC85-4FE1-A86D-C1B205ABB827}" srcOrd="0" destOrd="0" presId="urn:microsoft.com/office/officeart/2009/3/layout/SubStepProcess"/>
    <dgm:cxn modelId="{E67B4584-A8B8-428B-8577-294CA65F61F9}" srcId="{E8FA54FF-2ED6-49F0-B728-A65C807BEFB4}" destId="{6582B934-AF0F-47BA-800D-B9DD6D0F020A}" srcOrd="3" destOrd="0" parTransId="{D73AB77D-B378-48B6-9C11-00C59FF197C1}" sibTransId="{3246947F-FC78-4F6F-A15F-BE78C9C97D82}"/>
    <dgm:cxn modelId="{33E2299A-28B5-444D-A93B-70540CAC5553}" srcId="{E8FA54FF-2ED6-49F0-B728-A65C807BEFB4}" destId="{084E5904-CAC6-4EAE-BFB4-CE7255573BC0}" srcOrd="2" destOrd="0" parTransId="{E3A8F857-743C-44B0-8BB5-B3497D7FCC2F}" sibTransId="{0B867010-2CC7-48C7-944A-3BD1C0E0ED81}"/>
    <dgm:cxn modelId="{BA2A489C-3FC3-41E7-ABA6-212E7579B562}" type="presOf" srcId="{E8FA54FF-2ED6-49F0-B728-A65C807BEFB4}" destId="{E2AAE51D-BDC8-4670-A5AD-ADAF3CF0FA4A}" srcOrd="0" destOrd="0" presId="urn:microsoft.com/office/officeart/2009/3/layout/SubStepProcess"/>
    <dgm:cxn modelId="{AD8ADAB3-AE94-4FFA-B7D2-6637D96A6386}" srcId="{E8FA54FF-2ED6-49F0-B728-A65C807BEFB4}" destId="{501022ED-D1A7-4C44-9CF4-D1FCF13281ED}" srcOrd="0" destOrd="0" parTransId="{6E7782C1-64D8-4180-AE88-415C0F354B96}" sibTransId="{073D3C66-77E0-4B0E-9FE0-9F1424745457}"/>
    <dgm:cxn modelId="{050D5DBF-0EA8-4CF9-856C-756050B22636}" type="presOf" srcId="{6582B934-AF0F-47BA-800D-B9DD6D0F020A}" destId="{EAF392A1-7137-4F29-B3F7-C8B638A13249}" srcOrd="0" destOrd="0" presId="urn:microsoft.com/office/officeart/2009/3/layout/SubStepProcess"/>
    <dgm:cxn modelId="{CFC13FC6-9C9C-4F64-8D1F-4DCD852BAD04}" type="presOf" srcId="{0DB26621-DA92-430D-A291-6B4E2281F40A}" destId="{FB24917B-C030-4D81-BD56-DB49811C7AA3}" srcOrd="0" destOrd="0" presId="urn:microsoft.com/office/officeart/2009/3/layout/SubStepProcess"/>
    <dgm:cxn modelId="{3E856556-8628-407F-8E1F-2EA765CAF011}" type="presParOf" srcId="{E2AAE51D-BDC8-4670-A5AD-ADAF3CF0FA4A}" destId="{BB790943-FC85-4FE1-A86D-C1B205ABB827}" srcOrd="0" destOrd="0" presId="urn:microsoft.com/office/officeart/2009/3/layout/SubStepProcess"/>
    <dgm:cxn modelId="{04769E02-B5A5-416E-B4AF-4DE3022A8905}" type="presParOf" srcId="{E2AAE51D-BDC8-4670-A5AD-ADAF3CF0FA4A}" destId="{FB24917B-C030-4D81-BD56-DB49811C7AA3}" srcOrd="1" destOrd="0" presId="urn:microsoft.com/office/officeart/2009/3/layout/SubStepProcess"/>
    <dgm:cxn modelId="{EF699F63-F2BE-45C0-90C8-9675C55CBDE1}" type="presParOf" srcId="{E2AAE51D-BDC8-4670-A5AD-ADAF3CF0FA4A}" destId="{8DA8E1FF-1025-4423-9409-6A4C184A0C57}" srcOrd="2" destOrd="0" presId="urn:microsoft.com/office/officeart/2009/3/layout/SubStepProcess"/>
    <dgm:cxn modelId="{97558726-F628-49E7-9926-A03683B5F241}" type="presParOf" srcId="{E2AAE51D-BDC8-4670-A5AD-ADAF3CF0FA4A}" destId="{EAF392A1-7137-4F29-B3F7-C8B638A13249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FA54FF-2ED6-49F0-B728-A65C807BEFB4}" type="doc">
      <dgm:prSet loTypeId="urn:microsoft.com/office/officeart/2009/3/layout/SubStepProcess" loCatId="process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0AEBCC3-4063-483B-9208-F11D07282CA5}">
      <dgm:prSet custT="1"/>
      <dgm:spPr/>
      <dgm:t>
        <a:bodyPr/>
        <a:lstStyle/>
        <a:p>
          <a:r>
            <a: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Problems</a:t>
          </a:r>
          <a:br>
            <a: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Faced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1098B9-9A23-4627-B63D-0E4061C8C9DD}" type="parTrans" cxnId="{2C87EC3D-0B25-4828-8086-9E140A5A9DF0}">
      <dgm:prSet/>
      <dgm:spPr/>
      <dgm:t>
        <a:bodyPr/>
        <a:lstStyle/>
        <a:p>
          <a:endParaRPr lang="en-US" sz="2000"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FB90ED-A25B-45C1-A3CF-C961699EFC55}" type="sibTrans" cxnId="{2C87EC3D-0B25-4828-8086-9E140A5A9DF0}">
      <dgm:prSet/>
      <dgm:spPr/>
      <dgm:t>
        <a:bodyPr/>
        <a:lstStyle/>
        <a:p>
          <a:endParaRPr lang="en-US" sz="2000"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C63C515-5DB0-4258-ABB8-4C68F66661FF}">
      <dgm:prSet custT="1"/>
      <dgm:spPr/>
      <dgm:t>
        <a:bodyPr/>
        <a:lstStyle/>
        <a:p>
          <a:r>
            <a: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Conclusions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43A205F-DE23-409A-82D3-6F8A6162B5F8}" type="parTrans" cxnId="{49ED292A-9FFB-4215-9406-ABEA3F1EB826}">
      <dgm:prSet/>
      <dgm:spPr/>
      <dgm:t>
        <a:bodyPr/>
        <a:lstStyle/>
        <a:p>
          <a:endParaRPr lang="en-US" sz="2000"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D1FA0A-B82B-4592-8EE1-AFC517F307F1}" type="sibTrans" cxnId="{49ED292A-9FFB-4215-9406-ABEA3F1EB826}">
      <dgm:prSet/>
      <dgm:spPr/>
      <dgm:t>
        <a:bodyPr/>
        <a:lstStyle/>
        <a:p>
          <a:endParaRPr lang="en-US" sz="2000"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A0CD76-0650-49CC-9A0D-1443ACA1AAE6}">
      <dgm:prSet custT="1"/>
      <dgm:spPr/>
      <dgm:t>
        <a:bodyPr/>
        <a:lstStyle/>
        <a:p>
          <a:r>
            <a: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Brief</a:t>
          </a:r>
          <a:br>
            <a: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Discussion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442124-BAA3-4830-80EE-FBC433D4668C}" type="sibTrans" cxnId="{D92FF4E5-FBD0-48E7-9D99-43B3A08FCD8C}">
      <dgm:prSet/>
      <dgm:spPr/>
      <dgm:t>
        <a:bodyPr/>
        <a:lstStyle/>
        <a:p>
          <a:endParaRPr lang="en-US" sz="2000"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8989771-340E-4A4F-A392-94DA6A26D69F}" type="parTrans" cxnId="{D92FF4E5-FBD0-48E7-9D99-43B3A08FCD8C}">
      <dgm:prSet/>
      <dgm:spPr/>
      <dgm:t>
        <a:bodyPr/>
        <a:lstStyle/>
        <a:p>
          <a:endParaRPr lang="en-US" sz="2000"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2AAE51D-BDC8-4670-A5AD-ADAF3CF0FA4A}" type="pres">
      <dgm:prSet presAssocID="{E8FA54FF-2ED6-49F0-B728-A65C807BEFB4}" presName="Name0" presStyleCnt="0">
        <dgm:presLayoutVars>
          <dgm:chMax val="7"/>
          <dgm:dir/>
          <dgm:animOne val="branch"/>
        </dgm:presLayoutVars>
      </dgm:prSet>
      <dgm:spPr/>
    </dgm:pt>
    <dgm:pt modelId="{51569115-6C62-4C5F-A8B9-DF4EB0442AC7}" type="pres">
      <dgm:prSet presAssocID="{6CA0CD76-0650-49CC-9A0D-1443ACA1AAE6}" presName="parTx1" presStyleLbl="node1" presStyleIdx="0" presStyleCnt="3"/>
      <dgm:spPr/>
    </dgm:pt>
    <dgm:pt modelId="{EFC1CFAA-333A-4B3F-9CEA-9B0676A62845}" type="pres">
      <dgm:prSet presAssocID="{80AEBCC3-4063-483B-9208-F11D07282CA5}" presName="parTx2" presStyleLbl="node1" presStyleIdx="1" presStyleCnt="3"/>
      <dgm:spPr/>
    </dgm:pt>
    <dgm:pt modelId="{FD3E98CC-FCD0-4D44-BD00-C8A42DD5D622}" type="pres">
      <dgm:prSet presAssocID="{1C63C515-5DB0-4258-ABB8-4C68F66661FF}" presName="parTx3" presStyleLbl="node1" presStyleIdx="2" presStyleCnt="3"/>
      <dgm:spPr/>
    </dgm:pt>
  </dgm:ptLst>
  <dgm:cxnLst>
    <dgm:cxn modelId="{49ED292A-9FFB-4215-9406-ABEA3F1EB826}" srcId="{E8FA54FF-2ED6-49F0-B728-A65C807BEFB4}" destId="{1C63C515-5DB0-4258-ABB8-4C68F66661FF}" srcOrd="2" destOrd="0" parTransId="{843A205F-DE23-409A-82D3-6F8A6162B5F8}" sibTransId="{7ED1FA0A-B82B-4592-8EE1-AFC517F307F1}"/>
    <dgm:cxn modelId="{2C87EC3D-0B25-4828-8086-9E140A5A9DF0}" srcId="{E8FA54FF-2ED6-49F0-B728-A65C807BEFB4}" destId="{80AEBCC3-4063-483B-9208-F11D07282CA5}" srcOrd="1" destOrd="0" parTransId="{4E1098B9-9A23-4627-B63D-0E4061C8C9DD}" sibTransId="{35FB90ED-A25B-45C1-A3CF-C961699EFC55}"/>
    <dgm:cxn modelId="{FD922B68-273D-4C49-8918-3F64C0B72D9E}" type="presOf" srcId="{80AEBCC3-4063-483B-9208-F11D07282CA5}" destId="{EFC1CFAA-333A-4B3F-9CEA-9B0676A62845}" srcOrd="0" destOrd="0" presId="urn:microsoft.com/office/officeart/2009/3/layout/SubStepProcess"/>
    <dgm:cxn modelId="{9FA8739B-C283-4925-BC64-3FA4172700BD}" type="presOf" srcId="{1C63C515-5DB0-4258-ABB8-4C68F66661FF}" destId="{FD3E98CC-FCD0-4D44-BD00-C8A42DD5D622}" srcOrd="0" destOrd="0" presId="urn:microsoft.com/office/officeart/2009/3/layout/SubStepProcess"/>
    <dgm:cxn modelId="{BA2A489C-3FC3-41E7-ABA6-212E7579B562}" type="presOf" srcId="{E8FA54FF-2ED6-49F0-B728-A65C807BEFB4}" destId="{E2AAE51D-BDC8-4670-A5AD-ADAF3CF0FA4A}" srcOrd="0" destOrd="0" presId="urn:microsoft.com/office/officeart/2009/3/layout/SubStepProcess"/>
    <dgm:cxn modelId="{31D064C8-6075-4DAE-BB04-BBE6F8282812}" type="presOf" srcId="{6CA0CD76-0650-49CC-9A0D-1443ACA1AAE6}" destId="{51569115-6C62-4C5F-A8B9-DF4EB0442AC7}" srcOrd="0" destOrd="0" presId="urn:microsoft.com/office/officeart/2009/3/layout/SubStepProcess"/>
    <dgm:cxn modelId="{D92FF4E5-FBD0-48E7-9D99-43B3A08FCD8C}" srcId="{E8FA54FF-2ED6-49F0-B728-A65C807BEFB4}" destId="{6CA0CD76-0650-49CC-9A0D-1443ACA1AAE6}" srcOrd="0" destOrd="0" parTransId="{58989771-340E-4A4F-A392-94DA6A26D69F}" sibTransId="{7E442124-BAA3-4830-80EE-FBC433D4668C}"/>
    <dgm:cxn modelId="{919B3CB1-E519-4030-8C92-BC4CE45A66E7}" type="presParOf" srcId="{E2AAE51D-BDC8-4670-A5AD-ADAF3CF0FA4A}" destId="{51569115-6C62-4C5F-A8B9-DF4EB0442AC7}" srcOrd="0" destOrd="0" presId="urn:microsoft.com/office/officeart/2009/3/layout/SubStepProcess"/>
    <dgm:cxn modelId="{D1FFE648-79B1-4154-A4CA-A9DA3644411D}" type="presParOf" srcId="{E2AAE51D-BDC8-4670-A5AD-ADAF3CF0FA4A}" destId="{EFC1CFAA-333A-4B3F-9CEA-9B0676A62845}" srcOrd="1" destOrd="0" presId="urn:microsoft.com/office/officeart/2009/3/layout/SubStepProcess"/>
    <dgm:cxn modelId="{3349C874-3C9A-4614-B844-EBD70D874922}" type="presParOf" srcId="{E2AAE51D-BDC8-4670-A5AD-ADAF3CF0FA4A}" destId="{FD3E98CC-FCD0-4D44-BD00-C8A42DD5D622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90943-FC85-4FE1-A86D-C1B205ABB827}">
      <dsp:nvSpPr>
        <dsp:cNvPr id="0" name=""/>
        <dsp:cNvSpPr/>
      </dsp:nvSpPr>
      <dsp:spPr>
        <a:xfrm>
          <a:off x="0" y="214168"/>
          <a:ext cx="2178139" cy="21781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Introduction</a:t>
          </a:r>
        </a:p>
      </dsp:txBody>
      <dsp:txXfrm>
        <a:off x="318981" y="533149"/>
        <a:ext cx="1540177" cy="1540177"/>
      </dsp:txXfrm>
    </dsp:sp>
    <dsp:sp modelId="{FB24917B-C030-4D81-BD56-DB49811C7AA3}">
      <dsp:nvSpPr>
        <dsp:cNvPr id="0" name=""/>
        <dsp:cNvSpPr/>
      </dsp:nvSpPr>
      <dsp:spPr>
        <a:xfrm>
          <a:off x="2178139" y="214168"/>
          <a:ext cx="2178139" cy="21781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Tools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</a:t>
          </a:r>
        </a:p>
      </dsp:txBody>
      <dsp:txXfrm>
        <a:off x="2497120" y="533149"/>
        <a:ext cx="1540177" cy="1540177"/>
      </dsp:txXfrm>
    </dsp:sp>
    <dsp:sp modelId="{8DA8E1FF-1025-4423-9409-6A4C184A0C57}">
      <dsp:nvSpPr>
        <dsp:cNvPr id="0" name=""/>
        <dsp:cNvSpPr/>
      </dsp:nvSpPr>
      <dsp:spPr>
        <a:xfrm>
          <a:off x="4356279" y="214168"/>
          <a:ext cx="2178139" cy="21781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Screenshots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(1)</a:t>
          </a:r>
        </a:p>
      </dsp:txBody>
      <dsp:txXfrm>
        <a:off x="4675260" y="533149"/>
        <a:ext cx="1540177" cy="1540177"/>
      </dsp:txXfrm>
    </dsp:sp>
    <dsp:sp modelId="{EAF392A1-7137-4F29-B3F7-C8B638A13249}">
      <dsp:nvSpPr>
        <dsp:cNvPr id="0" name=""/>
        <dsp:cNvSpPr/>
      </dsp:nvSpPr>
      <dsp:spPr>
        <a:xfrm>
          <a:off x="6534419" y="214168"/>
          <a:ext cx="2178139" cy="21781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Screenshots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(2)</a:t>
          </a:r>
        </a:p>
      </dsp:txBody>
      <dsp:txXfrm>
        <a:off x="6853400" y="533149"/>
        <a:ext cx="1540177" cy="1540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69115-6C62-4C5F-A8B9-DF4EB0442AC7}">
      <dsp:nvSpPr>
        <dsp:cNvPr id="0" name=""/>
        <dsp:cNvSpPr/>
      </dsp:nvSpPr>
      <dsp:spPr>
        <a:xfrm>
          <a:off x="666696" y="0"/>
          <a:ext cx="2213503" cy="221350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Brief</a:t>
          </a:r>
          <a:br>
            <a:rPr lang="en-US" sz="2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2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Discussion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90856" y="324160"/>
        <a:ext cx="1565183" cy="1565183"/>
      </dsp:txXfrm>
    </dsp:sp>
    <dsp:sp modelId="{EFC1CFAA-333A-4B3F-9CEA-9B0676A62845}">
      <dsp:nvSpPr>
        <dsp:cNvPr id="0" name=""/>
        <dsp:cNvSpPr/>
      </dsp:nvSpPr>
      <dsp:spPr>
        <a:xfrm>
          <a:off x="2880199" y="0"/>
          <a:ext cx="2213503" cy="221350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Problems</a:t>
          </a:r>
          <a:br>
            <a:rPr lang="en-US" sz="2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2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Faced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04359" y="324160"/>
        <a:ext cx="1565183" cy="1565183"/>
      </dsp:txXfrm>
    </dsp:sp>
    <dsp:sp modelId="{FD3E98CC-FCD0-4D44-BD00-C8A42DD5D622}">
      <dsp:nvSpPr>
        <dsp:cNvPr id="0" name=""/>
        <dsp:cNvSpPr/>
      </dsp:nvSpPr>
      <dsp:spPr>
        <a:xfrm>
          <a:off x="5093702" y="0"/>
          <a:ext cx="2213503" cy="221350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Conclusions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417862" y="324160"/>
        <a:ext cx="1565183" cy="1565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D54C25-81B8-48AF-8653-5B69C76850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7A4E1-D1D9-4806-BF30-4DE2E0075E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8AFC-0D42-4692-B414-00BE40302101}" type="datetimeFigureOut">
              <a:rPr lang="en-US" smtClean="0"/>
              <a:t>08-May-24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797BB-41ED-46D4-B578-1EB5C06F6F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3DAF1-6BC2-4B00-9C9B-3D7B8E8489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FC11D-B668-4AEF-95BE-69A1C66B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4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9E80B-FC92-4AFD-BC08-1FE2C0FB883C}" type="datetimeFigureOut">
              <a:rPr lang="en-US" smtClean="0"/>
              <a:t>08-May-24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23CC6-37CA-43CF-94E0-F07B92C8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57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36A6-2F36-4F4A-A1E3-677DCC7E7E8F}" type="datetime1">
              <a:rPr lang="en-US" smtClean="0"/>
              <a:t>08-May-24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Copyright © AUST 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01A4E-9A61-4CC8-B7BA-07D9EA0C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0759-F720-496B-8FC4-AFC6517C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3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664-57D6-4AE7-8ABE-EA2634E2D341}" type="datetime1">
              <a:rPr lang="en-US" smtClean="0"/>
              <a:t>08-May-24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0759-F720-496B-8FC4-AFC6517C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7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38ED-CD81-4B6E-818E-BF4DF8975828}" type="datetime1">
              <a:rPr lang="en-US" smtClean="0"/>
              <a:t>08-May-24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0759-F720-496B-8FC4-AFC6517CA7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1660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F30A-E5A5-4707-9704-8440994887B4}" type="datetime1">
              <a:rPr lang="en-US" smtClean="0"/>
              <a:t>08-May-24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0759-F720-496B-8FC4-AFC6517C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45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0ECF-B2E1-410F-B4CB-83AF6BDCFCDE}" type="datetime1">
              <a:rPr lang="en-US" smtClean="0"/>
              <a:t>08-May-24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0759-F720-496B-8FC4-AFC6517CA7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1134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526D-D472-437B-8BFA-E5C43DE6E575}" type="datetime1">
              <a:rPr lang="en-US" smtClean="0"/>
              <a:t>08-May-24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0759-F720-496B-8FC4-AFC6517C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51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90B8-D652-4C3B-8E07-898ACD911A60}" type="datetime1">
              <a:rPr lang="en-US" smtClean="0"/>
              <a:t>08-May-24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0759-F720-496B-8FC4-AFC6517C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3D85-EAD7-4BD4-9077-254A12E16CFC}" type="datetime1">
              <a:rPr lang="en-US" smtClean="0"/>
              <a:t>08-May-24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0759-F720-496B-8FC4-AFC6517C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9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6D295F9-B97C-4405-A4EA-F26B217A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5E599DD-2E39-4764-9F8B-ACBC8143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9227-4D78-45C6-95BF-1213311D27AD}" type="datetime1">
              <a:rPr lang="en-US" smtClean="0"/>
              <a:t>08-May-24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8BE9FF-2FCA-4F81-B868-D33C91F3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7E4F2C1-83FB-4230-8163-0FE096DB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71763" y="6333462"/>
            <a:ext cx="683339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6A9F0759-F720-496B-8FC4-AFC6517CA7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9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D446-5EAE-4032-ABE2-7AF2A7E3A401}" type="datetime1">
              <a:rPr lang="en-US" smtClean="0"/>
              <a:t>08-May-24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0759-F720-496B-8FC4-AFC6517C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8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5513-B5B8-48A4-9C8B-EC1A874CC3EC}" type="datetime1">
              <a:rPr lang="en-US" smtClean="0"/>
              <a:t>08-May-24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0759-F720-496B-8FC4-AFC6517C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F321-99AA-40CB-9F7F-27D5883830BC}" type="datetime1">
              <a:rPr lang="en-US" smtClean="0"/>
              <a:t>08-May-24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0759-F720-496B-8FC4-AFC6517C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7067-70C7-4C4B-90B4-D4E0E1ADF124}" type="datetime1">
              <a:rPr lang="en-US" smtClean="0"/>
              <a:t>08-May-24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0759-F720-496B-8FC4-AFC6517C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1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944A-4626-429D-8DD0-C2663638DECD}" type="datetime1">
              <a:rPr lang="en-US" smtClean="0"/>
              <a:t>08-May-24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0759-F720-496B-8FC4-AFC6517C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8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4A41-5A9B-418F-B8E0-6C322034F86E}" type="datetime1">
              <a:rPr lang="en-US" smtClean="0"/>
              <a:t>08-May-24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0759-F720-496B-8FC4-AFC6517C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0759-F720-496B-8FC4-AFC6517CA7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FE13-F73E-406E-8E3B-7B5670D80258}" type="datetime1">
              <a:rPr lang="en-US" smtClean="0"/>
              <a:t>08-May-24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7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1C63-9CEA-4B52-85EA-1166742FBCEE}" type="datetime1">
              <a:rPr lang="en-US" smtClean="0"/>
              <a:t>08-May-24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AUST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9F0759-F720-496B-8FC4-AFC6517C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4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microsoft.com/office/2007/relationships/hdphoto" Target="../media/hdphoto2.wdp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8B90604-B823-48AC-A66C-E5F6464603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13" y="4843479"/>
            <a:ext cx="1828800" cy="1828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3508" y="474625"/>
            <a:ext cx="7766936" cy="863136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ICT370L – Lab Expo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7714" y="1440646"/>
            <a:ext cx="7858524" cy="5101820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758B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American University of Science &amp; Technology</a:t>
            </a:r>
          </a:p>
          <a:p>
            <a:pPr algn="ctr"/>
            <a:r>
              <a:rPr lang="en-US" sz="2300" dirty="0">
                <a:solidFill>
                  <a:srgbClr val="758B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Faculty of Engineering and Computer Science </a:t>
            </a:r>
          </a:p>
          <a:p>
            <a:pPr algn="ctr"/>
            <a:r>
              <a:rPr lang="en-US" sz="2400" dirty="0">
                <a:solidFill>
                  <a:srgbClr val="758B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Information and Communication Technology</a:t>
            </a:r>
          </a:p>
          <a:p>
            <a:pPr algn="ctr"/>
            <a:endParaRPr lang="en-US" sz="400" dirty="0">
              <a:solidFill>
                <a:srgbClr val="758BC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Dice Game</a:t>
            </a:r>
          </a:p>
          <a:p>
            <a:pPr algn="ctr"/>
            <a:endParaRPr lang="en-US" sz="400" b="1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dirty="0">
                <a:solidFill>
                  <a:srgbClr val="758B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Alexandre Aratimos 12210062</a:t>
            </a:r>
          </a:p>
          <a:p>
            <a:pPr algn="ctr"/>
            <a:r>
              <a:rPr lang="en-US" sz="2400" dirty="0">
                <a:solidFill>
                  <a:srgbClr val="758B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Boutros Boutros 12210116</a:t>
            </a:r>
          </a:p>
          <a:p>
            <a:pPr algn="ctr"/>
            <a:r>
              <a:rPr lang="en-US" sz="2400" dirty="0">
                <a:solidFill>
                  <a:srgbClr val="758B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Ghazy Hader 12210460</a:t>
            </a:r>
          </a:p>
          <a:p>
            <a:pPr algn="ctr"/>
            <a:endParaRPr lang="en-US" sz="400" dirty="0">
              <a:solidFill>
                <a:srgbClr val="758BC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Instructor: Dr. DHAINI </a:t>
            </a:r>
            <a:r>
              <a:rPr lang="en-US" sz="2400" b="1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Bassel</a:t>
            </a:r>
            <a:endParaRPr lang="en-US" sz="2400" b="1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95" y="474625"/>
            <a:ext cx="2184921" cy="22094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748242-5014-4790-85B5-712EC82C197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504" y="1365535"/>
            <a:ext cx="835326" cy="103049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A0954-1F1F-47DB-9B79-EAB79266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AEA6-425C-42E9-B1EF-80F0BBF4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0759-F720-496B-8FC4-AFC6517CA7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1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reveal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A264-47E4-4563-ACD4-CC997176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979" y="506719"/>
            <a:ext cx="8153540" cy="1320800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36AA89-0A48-4092-9D19-C04F8ADC9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878114" y="1827519"/>
            <a:ext cx="3591271" cy="359127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9120E-F957-4908-9B7B-BABBAE14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85EA2-CB54-41A3-AAC7-07A09A3C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0759-F720-496B-8FC4-AFC6517CA7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0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4522-090F-4583-9F81-23BD2955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42" y="609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5473DB6-A860-4E32-9E0F-C448C102A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089929"/>
              </p:ext>
            </p:extLst>
          </p:nvPr>
        </p:nvGraphicFramePr>
        <p:xfrm>
          <a:off x="790042" y="1811924"/>
          <a:ext cx="8712559" cy="2606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Content Placeholder 8">
            <a:extLst>
              <a:ext uri="{FF2B5EF4-FFF2-40B4-BE49-F238E27FC236}">
                <a16:creationId xmlns:a16="http://schemas.microsoft.com/office/drawing/2014/main" id="{DFD9D333-136D-4445-BC32-95586BDFC1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1966521"/>
              </p:ext>
            </p:extLst>
          </p:nvPr>
        </p:nvGraphicFramePr>
        <p:xfrm>
          <a:off x="1159370" y="3942598"/>
          <a:ext cx="7973902" cy="2213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11C1-F2F5-4815-A3F0-ABCDFEDB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5D7AA-0EEB-42E6-830F-B17C2CCA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0759-F720-496B-8FC4-AFC6517CA7C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FBC053-C5CE-4BCD-8A6F-A75FEF62659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80" y="493501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6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2986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16783"/>
            <a:ext cx="9094430" cy="3186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90000"/>
            </a:pPr>
            <a:r>
              <a:rPr lang="en-US" sz="2100" dirty="0">
                <a:cs typeface="Calibri" panose="020F0502020204030204" pitchFamily="34" charset="0"/>
              </a:rPr>
              <a:t>Our project covers most of what we've learned in our Android development course.</a:t>
            </a:r>
          </a:p>
          <a:p>
            <a:pPr>
              <a:lnSpc>
                <a:spcPct val="150000"/>
              </a:lnSpc>
              <a:buSzPct val="90000"/>
            </a:pPr>
            <a:r>
              <a:rPr lang="en-US" sz="2100" dirty="0">
                <a:cs typeface="Calibri" panose="020F0502020204030204" pitchFamily="34" charset="0"/>
              </a:rPr>
              <a:t>We used advanced methods to make our project easy to understand and efficient.</a:t>
            </a:r>
          </a:p>
          <a:p>
            <a:pPr>
              <a:lnSpc>
                <a:spcPct val="150000"/>
              </a:lnSpc>
              <a:buSzPct val="90000"/>
            </a:pPr>
            <a:r>
              <a:rPr lang="en-US" sz="2100" dirty="0">
                <a:cs typeface="Calibri" panose="020F0502020204030204" pitchFamily="34" charset="0"/>
              </a:rPr>
              <a:t>In thi</a:t>
            </a:r>
            <a:r>
              <a:rPr lang="en-US" sz="2100" dirty="0"/>
              <a:t>s project, we created an exceptional dice game, where you place a certain bet amount, roll the dices and try to win against the CPU.</a:t>
            </a:r>
            <a:endParaRPr lang="en-US" sz="2100" dirty="0"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816D0-8284-4310-AE17-1436D425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FC0DD-EECD-4B4D-AF61-1BDAD1AC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0759-F720-496B-8FC4-AFC6517CA7C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22EE8B-56F0-49AB-ADF2-3F4D40147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01" y="4539721"/>
            <a:ext cx="1793741" cy="179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8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147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4362"/>
            <a:ext cx="8596668" cy="3880773"/>
          </a:xfrm>
        </p:spPr>
        <p:txBody>
          <a:bodyPr>
            <a:normAutofit/>
          </a:bodyPr>
          <a:lstStyle/>
          <a:p>
            <a:pPr>
              <a:buSzPct val="60000"/>
              <a:buFont typeface="Wingdings 3" panose="05040102010807070707" pitchFamily="18" charset="2"/>
              <a:buChar char="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Editor: Android Studio</a:t>
            </a:r>
          </a:p>
          <a:p>
            <a:pPr>
              <a:buSzPct val="60000"/>
              <a:buFont typeface="Wingdings 3" panose="05040102010807070707" pitchFamily="18" charset="2"/>
              <a:buChar char="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60000"/>
              <a:buFont typeface="Wingdings 3" panose="05040102010807070707" pitchFamily="18" charset="2"/>
              <a:buChar char="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Languages: </a:t>
            </a:r>
          </a:p>
          <a:p>
            <a:pPr>
              <a:buSzPct val="60000"/>
              <a:buFont typeface="Wingdings 3" panose="05040102010807070707" pitchFamily="18" charset="2"/>
              <a:buChar char=""/>
            </a:pPr>
            <a:endParaRPr lang="en-US" sz="1400" dirty="0"/>
          </a:p>
          <a:p>
            <a:pPr>
              <a:buSzPct val="60000"/>
              <a:buFont typeface="Wingdings 3" panose="05040102010807070707" pitchFamily="18" charset="2"/>
              <a:buChar char="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Drafts (for the database schema)</a:t>
            </a:r>
            <a:r>
              <a:rPr lang="en-US" sz="3200" dirty="0"/>
              <a:t>: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A47AC9-F2BC-407C-BB15-16EE3ABB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8" t="38852" r="14382" b="38852"/>
          <a:stretch/>
        </p:blipFill>
        <p:spPr>
          <a:xfrm>
            <a:off x="6738340" y="3932143"/>
            <a:ext cx="2781838" cy="8578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53022-3C7E-4384-B798-D06FA967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0F84B-F0E7-41F9-A34F-E2D10081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0759-F720-496B-8FC4-AFC6517CA7C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610A45-827F-416C-86A6-B9710A65E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36" y="174905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4EB853-2580-4017-8096-5D69ECEFBB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4911" y="2679961"/>
            <a:ext cx="907840" cy="12264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40C111-1339-4130-B2ED-708CE4E1C8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254" y="2809105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1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E3EC66-7030-4140-9BD6-95F0D560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E1500-1CAF-444D-A206-55659D82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71763" y="6386470"/>
            <a:ext cx="683339" cy="365125"/>
          </a:xfrm>
        </p:spPr>
        <p:txBody>
          <a:bodyPr/>
          <a:lstStyle/>
          <a:p>
            <a:fld id="{6A9F0759-F720-496B-8FC4-AFC6517CA7C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FF3BAD-9CD3-487C-A56D-54BE6869E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283" y="0"/>
            <a:ext cx="3086100" cy="6858000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6D6E9605-15EB-4EF0-AF4A-07F68A5C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" y="1124761"/>
            <a:ext cx="2820782" cy="160556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Screenshots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(1 of 3)</a:t>
            </a:r>
            <a:endParaRPr lang="en-US" dirty="0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F636CF5-CB26-4921-A056-6F5C89682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213" y="2542512"/>
            <a:ext cx="2548234" cy="292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5">
            <a:extLst>
              <a:ext uri="{FF2B5EF4-FFF2-40B4-BE49-F238E27FC236}">
                <a16:creationId xmlns:a16="http://schemas.microsoft.com/office/drawing/2014/main" id="{341CA711-E9AB-488D-92AB-BD55DFEFC2F6}"/>
              </a:ext>
            </a:extLst>
          </p:cNvPr>
          <p:cNvSpPr txBox="1">
            <a:spLocks/>
          </p:cNvSpPr>
          <p:nvPr/>
        </p:nvSpPr>
        <p:spPr>
          <a:xfrm>
            <a:off x="6158263" y="1124761"/>
            <a:ext cx="3862134" cy="1605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706118" y="5713747"/>
            <a:ext cx="3158684" cy="673100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Screenshot (2 / 3)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E3EC66-7030-4140-9BD6-95F0D560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E1500-1CAF-444D-A206-55659D82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71763" y="6386470"/>
            <a:ext cx="683339" cy="365125"/>
          </a:xfrm>
        </p:spPr>
        <p:txBody>
          <a:bodyPr/>
          <a:lstStyle/>
          <a:p>
            <a:fld id="{6A9F0759-F720-496B-8FC4-AFC6517CA7C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6867473-479B-4C77-893E-5B468B20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940" y="0"/>
            <a:ext cx="3086100" cy="6858000"/>
          </a:xfrm>
          <a:prstGeom prst="rect">
            <a:avLst/>
          </a:prstGeom>
        </p:spPr>
      </p:pic>
      <p:sp>
        <p:nvSpPr>
          <p:cNvPr id="20" name="Title 15">
            <a:extLst>
              <a:ext uri="{FF2B5EF4-FFF2-40B4-BE49-F238E27FC236}">
                <a16:creationId xmlns:a16="http://schemas.microsoft.com/office/drawing/2014/main" id="{B2FC619A-4E57-449B-8E8A-0F4BFAB5BFAD}"/>
              </a:ext>
            </a:extLst>
          </p:cNvPr>
          <p:cNvSpPr txBox="1">
            <a:spLocks/>
          </p:cNvSpPr>
          <p:nvPr/>
        </p:nvSpPr>
        <p:spPr>
          <a:xfrm>
            <a:off x="12568" y="1124761"/>
            <a:ext cx="2820782" cy="1605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Screenshots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(3 of 3)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41B9FE1-6123-4C8F-B7AE-CD0E95D21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216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A264-47E4-4563-ACD4-CC997176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04" y="618517"/>
            <a:ext cx="9905998" cy="1248919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Brief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0446-E54D-4478-8A7F-AF96AFD74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2" y="1738647"/>
            <a:ext cx="10586434" cy="4851414"/>
          </a:xfrm>
        </p:spPr>
        <p:txBody>
          <a:bodyPr>
            <a:noAutofit/>
          </a:bodyPr>
          <a:lstStyle/>
          <a:p>
            <a:r>
              <a:rPr lang="en-US" sz="2300" dirty="0">
                <a:solidFill>
                  <a:schemeClr val="accent4"/>
                </a:solidFill>
                <a:cs typeface="Calibri" panose="020F0502020204030204" pitchFamily="34" charset="0"/>
              </a:rPr>
              <a:t>Login Activity </a:t>
            </a:r>
            <a:r>
              <a:rPr lang="en-US" sz="2300" dirty="0">
                <a:cs typeface="Calibri" panose="020F0502020204030204" pitchFamily="34" charset="0"/>
              </a:rPr>
              <a:t>is first launched, displaying the login form (screenshot 1).</a:t>
            </a:r>
          </a:p>
          <a:p>
            <a:r>
              <a:rPr lang="en-US" sz="2300" dirty="0">
                <a:cs typeface="Calibri" panose="020F0502020204030204" pitchFamily="34" charset="0"/>
              </a:rPr>
              <a:t>After logging in/signing up, the game starts (</a:t>
            </a:r>
            <a:r>
              <a:rPr lang="en-US" sz="2300" dirty="0">
                <a:solidFill>
                  <a:schemeClr val="accent4"/>
                </a:solidFill>
                <a:cs typeface="Calibri" panose="020F0502020204030204" pitchFamily="34" charset="0"/>
              </a:rPr>
              <a:t>Main Activity</a:t>
            </a:r>
            <a:r>
              <a:rPr lang="en-US" sz="2300" dirty="0">
                <a:cs typeface="Calibri" panose="020F0502020204030204" pitchFamily="34" charset="0"/>
              </a:rPr>
              <a:t>, screenshot 2).</a:t>
            </a:r>
          </a:p>
          <a:p>
            <a:endParaRPr lang="en-US" sz="2300" dirty="0">
              <a:cs typeface="Calibri" panose="020F0502020204030204" pitchFamily="34" charset="0"/>
            </a:endParaRPr>
          </a:p>
          <a:p>
            <a:r>
              <a:rPr lang="en-US" sz="2300" dirty="0">
                <a:cs typeface="Calibri" panose="020F0502020204030204" pitchFamily="34" charset="0"/>
              </a:rPr>
              <a:t>The bet amount slider allows the player to set a specific bet amount, ranging from 1 to how many chips they have.</a:t>
            </a:r>
          </a:p>
          <a:p>
            <a:r>
              <a:rPr lang="en-US" sz="2300" dirty="0">
                <a:cs typeface="Calibri" panose="020F0502020204030204" pitchFamily="34" charset="0"/>
              </a:rPr>
              <a:t>The button “Roll Dice” rolls both dices and plays a sound in the background.</a:t>
            </a:r>
          </a:p>
          <a:p>
            <a:endParaRPr lang="en-US" sz="2300" dirty="0">
              <a:cs typeface="Calibri" panose="020F0502020204030204" pitchFamily="34" charset="0"/>
            </a:endParaRPr>
          </a:p>
          <a:p>
            <a:r>
              <a:rPr lang="en-US" sz="2300" dirty="0">
                <a:cs typeface="Calibri" panose="020F0502020204030204" pitchFamily="34" charset="0"/>
              </a:rPr>
              <a:t>“View Stats” lets the player see their stats (</a:t>
            </a:r>
            <a:r>
              <a:rPr lang="en-US" sz="2300" dirty="0">
                <a:solidFill>
                  <a:schemeClr val="accent4"/>
                </a:solidFill>
                <a:cs typeface="Calibri" panose="020F0502020204030204" pitchFamily="34" charset="0"/>
              </a:rPr>
              <a:t>Stats Activity</a:t>
            </a:r>
            <a:r>
              <a:rPr lang="en-US" sz="2300" dirty="0">
                <a:cs typeface="Calibri" panose="020F0502020204030204" pitchFamily="34" charset="0"/>
              </a:rPr>
              <a:t>, screenshot 3). </a:t>
            </a:r>
          </a:p>
          <a:p>
            <a:r>
              <a:rPr lang="en-US" sz="2300" dirty="0">
                <a:cs typeface="Calibri" panose="020F0502020204030204" pitchFamily="34" charset="0"/>
              </a:rPr>
              <a:t>The “Log out” button signs out the player, returning to Login Activity.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88100-8D29-4DE3-8BC7-8B3CAD3C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579ED-3845-4570-9FAD-1805EBDC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0759-F720-496B-8FC4-AFC6517CA7C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43CDC8-DB87-493D-A6BE-02E5022A6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7" t="45141" r="25127" b="20492"/>
          <a:stretch/>
        </p:blipFill>
        <p:spPr>
          <a:xfrm flipH="1">
            <a:off x="10819206" y="5784187"/>
            <a:ext cx="110612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1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A264-47E4-4563-ACD4-CC997176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04" y="618518"/>
            <a:ext cx="9905998" cy="1064508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0446-E54D-4478-8A7F-AF96AFD74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1683026"/>
            <a:ext cx="9387766" cy="4692016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SzPct val="120000"/>
              <a:buFont typeface="Calibri" panose="020F0502020204030204" pitchFamily="34" charset="0"/>
              <a:buChar char="×"/>
            </a:pPr>
            <a:r>
              <a:rPr lang="en-US" sz="2400" dirty="0">
                <a:cs typeface="Calibri Light" panose="020F0302020204030204" pitchFamily="34" charset="0"/>
              </a:rPr>
              <a:t>Problem: game progress not saving after exiting</a:t>
            </a:r>
          </a:p>
          <a:p>
            <a:pPr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400" dirty="0">
                <a:cs typeface="Calibri Light" panose="020F0302020204030204" pitchFamily="34" charset="0"/>
              </a:rPr>
              <a:t>Solution: creating a database to safeguard each player’s data</a:t>
            </a:r>
          </a:p>
          <a:p>
            <a:endParaRPr lang="en-US" sz="2400" dirty="0">
              <a:cs typeface="Calibri Light" panose="020F0302020204030204" pitchFamily="34" charset="0"/>
            </a:endParaRPr>
          </a:p>
          <a:p>
            <a:pPr>
              <a:buClr>
                <a:srgbClr val="FF0000"/>
              </a:buClr>
              <a:buSzPct val="120000"/>
              <a:buFont typeface="Calibri" panose="020F0502020204030204" pitchFamily="34" charset="0"/>
              <a:buChar char="×"/>
            </a:pPr>
            <a:r>
              <a:rPr lang="en-US" sz="2400" dirty="0">
                <a:cs typeface="Calibri Light" panose="020F0302020204030204" pitchFamily="34" charset="0"/>
              </a:rPr>
              <a:t>Problem: repetition in some areas of the code</a:t>
            </a:r>
          </a:p>
          <a:p>
            <a:pPr>
              <a:buClr>
                <a:srgbClr val="00B050"/>
              </a:buClr>
              <a:buSzPct val="100000"/>
              <a:buFont typeface="Wingdings" panose="05000000000000000000" pitchFamily="2" charset="2"/>
              <a:buChar char=""/>
            </a:pPr>
            <a:r>
              <a:rPr lang="en-US" sz="2400" dirty="0">
                <a:cs typeface="Calibri Light" panose="020F0302020204030204" pitchFamily="34" charset="0"/>
              </a:rPr>
              <a:t>Solution: using more functions to reduce the size of the code</a:t>
            </a:r>
          </a:p>
          <a:p>
            <a:endParaRPr lang="en-US" sz="2400" dirty="0">
              <a:cs typeface="Calibri Light" panose="020F0302020204030204" pitchFamily="34" charset="0"/>
            </a:endParaRPr>
          </a:p>
          <a:p>
            <a:pPr>
              <a:buClr>
                <a:srgbClr val="FF0000"/>
              </a:buClr>
              <a:buSzPct val="120000"/>
              <a:buFont typeface="Calibri" panose="020F0502020204030204" pitchFamily="34" charset="0"/>
              <a:buChar char="×"/>
            </a:pPr>
            <a:r>
              <a:rPr lang="en-US" sz="2400" dirty="0">
                <a:cs typeface="Calibri Light" panose="020F0302020204030204" pitchFamily="34" charset="0"/>
              </a:rPr>
              <a:t>Problem: crashes occurring during runtime</a:t>
            </a:r>
          </a:p>
          <a:p>
            <a:pPr>
              <a:buClr>
                <a:srgbClr val="00B050"/>
              </a:buClr>
              <a:buSzPct val="100000"/>
              <a:buFont typeface="Wingdings" panose="05000000000000000000" pitchFamily="2" charset="2"/>
              <a:buChar char=""/>
            </a:pPr>
            <a:r>
              <a:rPr lang="en-US" sz="2400" dirty="0">
                <a:cs typeface="Calibri Light" panose="020F0302020204030204" pitchFamily="34" charset="0"/>
              </a:rPr>
              <a:t>Solution: catching and handling exceptions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9A4ED-8838-4EEA-824E-7DC85232CA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432" y="4494727"/>
            <a:ext cx="2363273" cy="236327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654C4-30F8-4342-ABDE-AFF8D09F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67B4A-3DB7-450F-A434-30B7E1BF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0759-F720-496B-8FC4-AFC6517CA7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A264-47E4-4563-ACD4-CC997176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0" y="609600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49BB30-B1FD-4931-A007-AB4DD95D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91" y="2160589"/>
            <a:ext cx="9002333" cy="3880773"/>
          </a:xfrm>
        </p:spPr>
        <p:txBody>
          <a:bodyPr>
            <a:noAutofit/>
          </a:bodyPr>
          <a:lstStyle/>
          <a:p>
            <a:r>
              <a:rPr lang="en-US" sz="2300" dirty="0">
                <a:cs typeface="Calibri" panose="020F0502020204030204" pitchFamily="34" charset="0"/>
              </a:rPr>
              <a:t>Our Android project is a big improvement in how we </a:t>
            </a:r>
            <a:r>
              <a:rPr lang="en-US" sz="2300" dirty="0">
                <a:solidFill>
                  <a:schemeClr val="accent4"/>
                </a:solidFill>
                <a:cs typeface="Calibri" panose="020F0502020204030204" pitchFamily="34" charset="0"/>
              </a:rPr>
              <a:t>structured</a:t>
            </a:r>
            <a:r>
              <a:rPr lang="en-US" sz="2300" dirty="0">
                <a:cs typeface="Calibri" panose="020F0502020204030204" pitchFamily="34" charset="0"/>
              </a:rPr>
              <a:t> and handled the layouts and logic of our </a:t>
            </a:r>
            <a:r>
              <a:rPr lang="en-US" sz="2300" dirty="0">
                <a:solidFill>
                  <a:schemeClr val="accent4"/>
                </a:solidFill>
                <a:cs typeface="Calibri" panose="020F0502020204030204" pitchFamily="34" charset="0"/>
              </a:rPr>
              <a:t>code</a:t>
            </a:r>
            <a:r>
              <a:rPr lang="en-US" sz="2300" dirty="0">
                <a:cs typeface="Calibri" panose="020F0502020204030204" pitchFamily="34" charset="0"/>
              </a:rPr>
              <a:t>.</a:t>
            </a:r>
          </a:p>
          <a:p>
            <a:r>
              <a:rPr lang="en-US" sz="2300" dirty="0">
                <a:cs typeface="Calibri" panose="020F0502020204030204" pitchFamily="34" charset="0"/>
              </a:rPr>
              <a:t>By planning and building it carefully, we created an </a:t>
            </a:r>
            <a:r>
              <a:rPr lang="en-US" sz="2300" dirty="0">
                <a:solidFill>
                  <a:schemeClr val="accent4"/>
                </a:solidFill>
                <a:cs typeface="Calibri" panose="020F0502020204030204" pitchFamily="34" charset="0"/>
              </a:rPr>
              <a:t>entertaining</a:t>
            </a:r>
            <a:r>
              <a:rPr lang="en-US" sz="2300" dirty="0">
                <a:cs typeface="Calibri" panose="020F0502020204030204" pitchFamily="34" charset="0"/>
              </a:rPr>
              <a:t> and casual </a:t>
            </a:r>
            <a:r>
              <a:rPr lang="en-US" sz="2300" dirty="0">
                <a:solidFill>
                  <a:schemeClr val="accent4"/>
                </a:solidFill>
                <a:cs typeface="Calibri" panose="020F0502020204030204" pitchFamily="34" charset="0"/>
              </a:rPr>
              <a:t>game</a:t>
            </a:r>
            <a:r>
              <a:rPr lang="en-US" sz="2300" dirty="0">
                <a:cs typeface="Calibri" panose="020F0502020204030204" pitchFamily="34" charset="0"/>
              </a:rPr>
              <a:t>.</a:t>
            </a:r>
          </a:p>
          <a:p>
            <a:r>
              <a:rPr lang="en-US" sz="2300" dirty="0">
                <a:cs typeface="Calibri" panose="020F0502020204030204" pitchFamily="34" charset="0"/>
              </a:rPr>
              <a:t>Using automated tasks (methods, classes, etc.) contributed to a smoother runtime and </a:t>
            </a:r>
            <a:r>
              <a:rPr lang="en-US" sz="2300" dirty="0">
                <a:solidFill>
                  <a:schemeClr val="accent4"/>
                </a:solidFill>
                <a:cs typeface="Calibri" panose="020F0502020204030204" pitchFamily="34" charset="0"/>
              </a:rPr>
              <a:t>reduced manual effort</a:t>
            </a:r>
            <a:r>
              <a:rPr lang="en-US" sz="2300" dirty="0">
                <a:cs typeface="Calibri" panose="020F0502020204030204" pitchFamily="34" charset="0"/>
              </a:rPr>
              <a:t>.</a:t>
            </a:r>
          </a:p>
          <a:p>
            <a:r>
              <a:rPr lang="en-US" sz="2300" dirty="0">
                <a:cs typeface="Calibri" panose="020F0502020204030204" pitchFamily="34" charset="0"/>
              </a:rPr>
              <a:t>The project encouraged us to work as a </a:t>
            </a:r>
            <a:r>
              <a:rPr lang="en-US" sz="2300" dirty="0">
                <a:solidFill>
                  <a:schemeClr val="accent4"/>
                </a:solidFill>
                <a:cs typeface="Calibri" panose="020F0502020204030204" pitchFamily="34" charset="0"/>
              </a:rPr>
              <a:t>team</a:t>
            </a:r>
            <a:r>
              <a:rPr lang="en-US" sz="2300" dirty="0">
                <a:cs typeface="Calibri" panose="020F0502020204030204" pitchFamily="34" charset="0"/>
              </a:rPr>
              <a:t>, collaborate and be satisfied of the </a:t>
            </a:r>
            <a:r>
              <a:rPr lang="en-US" sz="2300" dirty="0">
                <a:solidFill>
                  <a:schemeClr val="accent4"/>
                </a:solidFill>
                <a:cs typeface="Calibri" panose="020F0502020204030204" pitchFamily="34" charset="0"/>
              </a:rPr>
              <a:t>work</a:t>
            </a:r>
            <a:r>
              <a:rPr lang="en-US" sz="2300" dirty="0">
                <a:cs typeface="Calibri" panose="020F0502020204030204" pitchFamily="34" charset="0"/>
              </a:rPr>
              <a:t> done.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8304867-570C-4FE6-9913-6A3FB1E0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AUST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BB9C67-7BCE-4176-B27F-CE0449AF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0759-F720-496B-8FC4-AFC6517CA7C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B1F14-66B9-483C-A49C-8A7878A41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486978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2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9BBB59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0/09/xmldsig#rsa-sha1"/>
    <Reference Type="http://www.w3.org/2000/09/xmldsig#Object" URI="#idPackageObject">
      <DigestMethod Algorithm="http://www.w3.org/2000/09/xmldsig#sha1"/>
      <DigestValue>QIRsPjutOuxuu6R9Dhrx7mKERQQ=</DigestValue>
    </Reference>
    <Reference Type="http://www.w3.org/2000/09/xmldsig#Object" URI="#idOfficeObject">
      <DigestMethod Algorithm="http://www.w3.org/2000/09/xmldsig#sha1"/>
      <DigestValue>Qs1OPC5XtSCeaU9h0oak5qN3NFM=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0/09/xmldsig#sha1"/>
      <DigestValue>e5nPd7IxLcVeHJ4bdK16/cEmMu8=</DigestValue>
    </Reference>
  </SignedInfo>
  <SignatureValue>vwewOKBlXiBMVMrCkYMBfPC9L/qViybfO49HovjRxmimBgwICHsCNSxaNybzf1Op8jWKdDP6/TDb
XoKV5SrLsiuNMNS8k9Oo0mvyu/SRpYefqorUA+Xm57+u0RI1HpuPvFqHc7Ok+CEuB1yVF8JbWuMw
5M1LTQ65K/nCymwEpxGpCLcFCoByUE5REvD1kklqBMPYGEAtO755H8c/x6aQoTF/R1W4SrkIMPqG
yN0f5wt+bFgMs0B0RZ+b0P3nnLWBwfRHpRPLhCs7Jj1yPVeIig+Dcqr+p0OXTQcKLr2iy1hOZzZ6
V3TT5BKYjwZdxW+w1nJQqDFWcFUb6mlCSoK3DA==</SignatureValue>
  <KeyInfo>
    <X509Data>
      <X509Certificate>MIIDADCCAeigAwIBAgIQIneaeAuL17dN5t03wIwYpzANBgkqhkiG9w0BAQUFADAQMQ4wDAYDVQQDEwVQZXRlcjAgFw0yMDA3MDkwODQ0MjdaGA8yMTIwMDYxNTA4NDQyN1owEDEOMAwGA1UEAxMFUGV0ZXIwggEiMA0GCSqGSIb3DQEBAQUAA4IBDwAwggEKAoIBAQDE0I2xCJTR3J//yF2mXIcIQq3zxwtwt3OLOV8k+RCqLiKylcfsAXgkjw0yTHfK23vrap43v0yAc9Fx7CwWxCePYkhn+ZxYVmoJQ6mYQIpDy6QO/a9H3tI2d/d/+m9vZtTNyLN6kJVbRFBfh9p1pJ5CcgzMDUVEKk0HXLBLHaLlAzOfrMQ5yLI3KAaCF/o0NbOMF/De8h/YxJGh/6uSf23FInQHvK0rdjQ1Up/+il5QohiOAZ0FPbHqanoENwyg4QaB2gQcdcRUir0WU1xv68u3lDzTp9j3c1fKHBiphyYwjGuJbzdgDn2lt0vWQ1ZkygNGzlafH6F3DocYbXd9pOGRAgMBAAGjVDBSMBUGA1UdJQQOMAwGCisGAQQBgjcKAwQwLgYDVR0RBCcwJaAjBgorBgEEAYI3FAIDoBUME1BldGVyQFBFVEVSLUxBUFRPUAAwCQYDVR0TBAIwADANBgkqhkiG9w0BAQUFAAOCAQEAu2VnJyRS3UaADfQoyJlF9Zc2rNBiwQjXXQMrQPGZVYcunolxMVEc+ZV+E8+8xnQsFVqJwl3j3uniCMcThJpHm8w0MlTa6d6kXedsnFsWAvaWL18+UjxBrEiDP5FnDQNb8mhC0LneuJMqC41aSiTaqGh/59+y1NKWCJ2fawIfVsNyWTyfGbTVSZbM2rM2cUdg9wDDpTY6bGeH8RwxNZlX2roxlb+A2E+n4BI3RGyZaf4Jk8kzgQPZHGU4y/KAalVjZPPE+32WdvsEttFdB2F5s1mfC8a9hF3zMWIRKsM8IDrzrWUvgaixCQ+THIKxGBPPTVUaL1YMUrXar+FUh85P4w==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zU3xVjYU7a1ax8o9OQBgdxm5bvU=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6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m/RM1j6kQZgYvkYPIVvqQaeM84Y=</DigestValue>
      </Reference>
      <Reference URI="/ppt/commentAuthors.xml?ContentType=application/vnd.openxmlformats-officedocument.presentationml.commentAuthors+xml">
        <DigestMethod Algorithm="http://www.w3.org/2000/09/xmldsig#sha1"/>
        <DigestValue>r6a4eQhouhhn5yjniyljMApS8AA=</DigestValue>
      </Reference>
      <Reference URI="/ppt/diagrams/colors1.xml?ContentType=application/vnd.openxmlformats-officedocument.drawingml.diagramColors+xml">
        <DigestMethod Algorithm="http://www.w3.org/2000/09/xmldsig#sha1"/>
        <DigestValue>xivk++uwFbeBdP1OmmAK9JGQW5w=</DigestValue>
      </Reference>
      <Reference URI="/ppt/diagrams/colors2.xml?ContentType=application/vnd.openxmlformats-officedocument.drawingml.diagramColors+xml">
        <DigestMethod Algorithm="http://www.w3.org/2000/09/xmldsig#sha1"/>
        <DigestValue>r79Oregz6fEQXLiOVMbPHMLHj+M=</DigestValue>
      </Reference>
      <Reference URI="/ppt/diagrams/data1.xml?ContentType=application/vnd.openxmlformats-officedocument.drawingml.diagramData+xml">
        <DigestMethod Algorithm="http://www.w3.org/2000/09/xmldsig#sha1"/>
        <DigestValue>roMpeoFpp+hbzuJ34+wIOLuMOFo=</DigestValue>
      </Reference>
      <Reference URI="/ppt/diagrams/data2.xml?ContentType=application/vnd.openxmlformats-officedocument.drawingml.diagramData+xml">
        <DigestMethod Algorithm="http://www.w3.org/2000/09/xmldsig#sha1"/>
        <DigestValue>+nd8w8gm7FqFDYR9zn6gwCi1eHE=</DigestValue>
      </Reference>
      <Reference URI="/ppt/diagrams/drawing1.xml?ContentType=application/vnd.ms-office.drawingml.diagramDrawing+xml">
        <DigestMethod Algorithm="http://www.w3.org/2000/09/xmldsig#sha1"/>
        <DigestValue>tn/+8t3g+KpR39MgCGHjDOt915w=</DigestValue>
      </Reference>
      <Reference URI="/ppt/diagrams/drawing2.xml?ContentType=application/vnd.ms-office.drawingml.diagramDrawing+xml">
        <DigestMethod Algorithm="http://www.w3.org/2000/09/xmldsig#sha1"/>
        <DigestValue>Xqy7KmixVYMxKvEuNgQZplLwhiw=</DigestValue>
      </Reference>
      <Reference URI="/ppt/diagrams/layout1.xml?ContentType=application/vnd.openxmlformats-officedocument.drawingml.diagramLayout+xml">
        <DigestMethod Algorithm="http://www.w3.org/2000/09/xmldsig#sha1"/>
        <DigestValue>tn6bs718FDhaGC+lRexcH/YVz5g=</DigestValue>
      </Reference>
      <Reference URI="/ppt/diagrams/layout2.xml?ContentType=application/vnd.openxmlformats-officedocument.drawingml.diagramLayout+xml">
        <DigestMethod Algorithm="http://www.w3.org/2000/09/xmldsig#sha1"/>
        <DigestValue>tn6bs718FDhaGC+lRexcH/YVz5g=</DigestValue>
      </Reference>
      <Reference URI="/ppt/diagrams/quickStyle1.xml?ContentType=application/vnd.openxmlformats-officedocument.drawingml.diagramStyle+xml">
        <DigestMethod Algorithm="http://www.w3.org/2000/09/xmldsig#sha1"/>
        <DigestValue>Lt9sOzZBr8+7sThp4R2aMyPs2lg=</DigestValue>
      </Reference>
      <Reference URI="/ppt/diagrams/quickStyle2.xml?ContentType=application/vnd.openxmlformats-officedocument.drawingml.diagramStyle+xml">
        <DigestMethod Algorithm="http://www.w3.org/2000/09/xmldsig#sha1"/>
        <DigestValue>Lt9sOzZBr8+7sThp4R2aMyPs2lg=</DigestValue>
      </Reference>
      <Reference URI="/ppt/handoutMasters/_rels/handout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OdhT0K1k8Q08a7bRarF9Zp2L0MQ=</DigestValue>
      </Reference>
      <Reference URI="/ppt/handoutMasters/handoutMaster1.xml?ContentType=application/vnd.openxmlformats-officedocument.presentationml.handoutMaster+xml">
        <DigestMethod Algorithm="http://www.w3.org/2000/09/xmldsig#sha1"/>
        <DigestValue>boKFfD8dDXUKCOwlBJj5AjgDr38=</DigestValue>
      </Reference>
      <Reference URI="/ppt/media/hdphoto1.wdp?ContentType=image/vnd.ms-photo">
        <DigestMethod Algorithm="http://www.w3.org/2000/09/xmldsig#sha1"/>
        <DigestValue>tQYbxeGsBI3LbKmwffAVF3QnhOw=</DigestValue>
      </Reference>
      <Reference URI="/ppt/media/hdphoto2.wdp?ContentType=image/vnd.ms-photo">
        <DigestMethod Algorithm="http://www.w3.org/2000/09/xmldsig#sha1"/>
        <DigestValue>SbIfMxcEiUZavB+MJP4Nv6w3rn4=</DigestValue>
      </Reference>
      <Reference URI="/ppt/media/image1.gif?ContentType=image/gif">
        <DigestMethod Algorithm="http://www.w3.org/2000/09/xmldsig#sha1"/>
        <DigestValue>rqshtOCnr6VeRHNPDucRtiF9bVI=</DigestValue>
      </Reference>
      <Reference URI="/ppt/media/image10.png?ContentType=image/png">
        <DigestMethod Algorithm="http://www.w3.org/2000/09/xmldsig#sha1"/>
        <DigestValue>dImMYgqoOzKHDzflOtvkujmS2gw=</DigestValue>
      </Reference>
      <Reference URI="/ppt/media/image11.png?ContentType=image/png">
        <DigestMethod Algorithm="http://www.w3.org/2000/09/xmldsig#sha1"/>
        <DigestValue>t2zFDwnuhmn80m3Woc5v1mO+jpg=</DigestValue>
      </Reference>
      <Reference URI="/ppt/media/image12.png?ContentType=image/png">
        <DigestMethod Algorithm="http://www.w3.org/2000/09/xmldsig#sha1"/>
        <DigestValue>R4muVdROIJvqAebqg/CTAzeMUV4=</DigestValue>
      </Reference>
      <Reference URI="/ppt/media/image13.png?ContentType=image/png">
        <DigestMethod Algorithm="http://www.w3.org/2000/09/xmldsig#sha1"/>
        <DigestValue>0oW9xxt0C8LL+bVwN0xm4UqlgzQ=</DigestValue>
      </Reference>
      <Reference URI="/ppt/media/image14.gif?ContentType=image/gif">
        <DigestMethod Algorithm="http://www.w3.org/2000/09/xmldsig#sha1"/>
        <DigestValue>NdYa7zzP0H/iAgVIiy4iiOOvS6g=</DigestValue>
      </Reference>
      <Reference URI="/ppt/media/image15.gif?ContentType=image/gif">
        <DigestMethod Algorithm="http://www.w3.org/2000/09/xmldsig#sha1"/>
        <DigestValue>KOSc1WOVloCK6GXBlLBK8BntgGA=</DigestValue>
      </Reference>
      <Reference URI="/ppt/media/image16.png?ContentType=image/png">
        <DigestMethod Algorithm="http://www.w3.org/2000/09/xmldsig#sha1"/>
        <DigestValue>3zkjtYWAR5G8kfjo7/PGkqOvgzU=</DigestValue>
      </Reference>
      <Reference URI="/ppt/media/image17.png?ContentType=image/png">
        <DigestMethod Algorithm="http://www.w3.org/2000/09/xmldsig#sha1"/>
        <DigestValue>zb/vlR5TML93pkjYZCGjt5Dp4WI=</DigestValue>
      </Reference>
      <Reference URI="/ppt/media/image2.png?ContentType=image/png">
        <DigestMethod Algorithm="http://www.w3.org/2000/09/xmldsig#sha1"/>
        <DigestValue>abX7AsrBtHVSW2Qz9VDeOl3ErW0=</DigestValue>
      </Reference>
      <Reference URI="/ppt/media/image3.png?ContentType=image/png">
        <DigestMethod Algorithm="http://www.w3.org/2000/09/xmldsig#sha1"/>
        <DigestValue>5fKG7Vox3rrrKxT6g48XYgJmgUo=</DigestValue>
      </Reference>
      <Reference URI="/ppt/media/image4.png?ContentType=image/png">
        <DigestMethod Algorithm="http://www.w3.org/2000/09/xmldsig#sha1"/>
        <DigestValue>my982imhVMeb54cvp2dOr/OkJLA=</DigestValue>
      </Reference>
      <Reference URI="/ppt/media/image5.png?ContentType=image/png">
        <DigestMethod Algorithm="http://www.w3.org/2000/09/xmldsig#sha1"/>
        <DigestValue>wI8HSeoILtj7Hr6OX4pjqrQj3Qg=</DigestValue>
      </Reference>
      <Reference URI="/ppt/media/image6.png?ContentType=image/png">
        <DigestMethod Algorithm="http://www.w3.org/2000/09/xmldsig#sha1"/>
        <DigestValue>x5ZP9tR4TCYz5RrDl5e7llL+lPw=</DigestValue>
      </Reference>
      <Reference URI="/ppt/media/image7.png?ContentType=image/png">
        <DigestMethod Algorithm="http://www.w3.org/2000/09/xmldsig#sha1"/>
        <DigestValue>cCJL57KYRXV9+78JN73bvSGwsGU=</DigestValue>
      </Reference>
      <Reference URI="/ppt/media/image8.png?ContentType=image/png">
        <DigestMethod Algorithm="http://www.w3.org/2000/09/xmldsig#sha1"/>
        <DigestValue>FAgaJTRY9q+gLTr2mh386Wh8/3k=</DigestValue>
      </Reference>
      <Reference URI="/ppt/media/image9.png?ContentType=image/png">
        <DigestMethod Algorithm="http://www.w3.org/2000/09/xmldsig#sha1"/>
        <DigestValue>qb7UYSBe0g1K13FuRwvAUaeDBgo=</DigestValue>
      </Reference>
      <Reference URI="/ppt/notesMasters/_rels/notes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UK+aZXLskzfb720BpdJb+pH62O8=</DigestValue>
      </Reference>
      <Reference URI="/ppt/notesMasters/notesMaster1.xml?ContentType=application/vnd.openxmlformats-officedocument.presentationml.notesMaster+xml">
        <DigestMethod Algorithm="http://www.w3.org/2000/09/xmldsig#sha1"/>
        <DigestValue>01hcYPIXqdPiJT3ka+hO9V5gGrk=</DigestValue>
      </Reference>
      <Reference URI="/ppt/presentation.xml?ContentType=application/vnd.openxmlformats-officedocument.presentationml.presentation.main+xml">
        <DigestMethod Algorithm="http://www.w3.org/2000/09/xmldsig#sha1"/>
        <DigestValue>V+IQ5PNNbnc3p4TomjGwvXqfU3M=</DigestValue>
      </Reference>
      <Reference URI="/ppt/presProps.xml?ContentType=application/vnd.openxmlformats-officedocument.presentationml.presProps+xml">
        <DigestMethod Algorithm="http://www.w3.org/2000/09/xmldsig#sha1"/>
        <DigestValue>BCsBJZbc30V4TWZ8dBjIfK1O//8=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slideLayout1.xml?ContentType=application/vnd.openxmlformats-officedocument.presentationml.slideLayout+xml">
        <DigestMethod Algorithm="http://www.w3.org/2000/09/xmldsig#sha1"/>
        <DigestValue>VtNQPP7zqklqLCcbBJH0uN/pohc=</DigestValue>
      </Reference>
      <Reference URI="/ppt/slideLayouts/slideLayout10.xml?ContentType=application/vnd.openxmlformats-officedocument.presentationml.slideLayout+xml">
        <DigestMethod Algorithm="http://www.w3.org/2000/09/xmldsig#sha1"/>
        <DigestValue>wl60VQKMgiEqHvxSouy1sDHtGVc=</DigestValue>
      </Reference>
      <Reference URI="/ppt/slideLayouts/slideLayout11.xml?ContentType=application/vnd.openxmlformats-officedocument.presentationml.slideLayout+xml">
        <DigestMethod Algorithm="http://www.w3.org/2000/09/xmldsig#sha1"/>
        <DigestValue>lFkg/2ZaBRrp4Pf+B6JbQKa8XcI=</DigestValue>
      </Reference>
      <Reference URI="/ppt/slideLayouts/slideLayout12.xml?ContentType=application/vnd.openxmlformats-officedocument.presentationml.slideLayout+xml">
        <DigestMethod Algorithm="http://www.w3.org/2000/09/xmldsig#sha1"/>
        <DigestValue>2uWq81HBCYGWdVN6ZcVKO1Qi5Rw=</DigestValue>
      </Reference>
      <Reference URI="/ppt/slideLayouts/slideLayout13.xml?ContentType=application/vnd.openxmlformats-officedocument.presentationml.slideLayout+xml">
        <DigestMethod Algorithm="http://www.w3.org/2000/09/xmldsig#sha1"/>
        <DigestValue>Umsav3cdx1cHRpMRWMTJR7pFV8E=</DigestValue>
      </Reference>
      <Reference URI="/ppt/slideLayouts/slideLayout14.xml?ContentType=application/vnd.openxmlformats-officedocument.presentationml.slideLayout+xml">
        <DigestMethod Algorithm="http://www.w3.org/2000/09/xmldsig#sha1"/>
        <DigestValue>4/JJYKpnHl5ReDfzus8CLgEhmAM=</DigestValue>
      </Reference>
      <Reference URI="/ppt/slideLayouts/slideLayout15.xml?ContentType=application/vnd.openxmlformats-officedocument.presentationml.slideLayout+xml">
        <DigestMethod Algorithm="http://www.w3.org/2000/09/xmldsig#sha1"/>
        <DigestValue>3bbpvGWTvJURb4uMiUjcxKQFlWg=</DigestValue>
      </Reference>
      <Reference URI="/ppt/slideLayouts/slideLayout16.xml?ContentType=application/vnd.openxmlformats-officedocument.presentationml.slideLayout+xml">
        <DigestMethod Algorithm="http://www.w3.org/2000/09/xmldsig#sha1"/>
        <DigestValue>eG76fHICPMRQBvoaPco3kICs2Uk=</DigestValue>
      </Reference>
      <Reference URI="/ppt/slideLayouts/slideLayout2.xml?ContentType=application/vnd.openxmlformats-officedocument.presentationml.slideLayout+xml">
        <DigestMethod Algorithm="http://www.w3.org/2000/09/xmldsig#sha1"/>
        <DigestValue>R7zxw+DtsxjdZ0ClF0C6cn4v7Ao=</DigestValue>
      </Reference>
      <Reference URI="/ppt/slideLayouts/slideLayout3.xml?ContentType=application/vnd.openxmlformats-officedocument.presentationml.slideLayout+xml">
        <DigestMethod Algorithm="http://www.w3.org/2000/09/xmldsig#sha1"/>
        <DigestValue>QI/oLgHfxJa6LVHMzZ/u7OLNPRc=</DigestValue>
      </Reference>
      <Reference URI="/ppt/slideLayouts/slideLayout4.xml?ContentType=application/vnd.openxmlformats-officedocument.presentationml.slideLayout+xml">
        <DigestMethod Algorithm="http://www.w3.org/2000/09/xmldsig#sha1"/>
        <DigestValue>WlnK6JRv+V3+MNytXhdoef4Wvhg=</DigestValue>
      </Reference>
      <Reference URI="/ppt/slideLayouts/slideLayout5.xml?ContentType=application/vnd.openxmlformats-officedocument.presentationml.slideLayout+xml">
        <DigestMethod Algorithm="http://www.w3.org/2000/09/xmldsig#sha1"/>
        <DigestValue>whOg1Ff9XDxZ2zJ8fh3isX8p1WA=</DigestValue>
      </Reference>
      <Reference URI="/ppt/slideLayouts/slideLayout6.xml?ContentType=application/vnd.openxmlformats-officedocument.presentationml.slideLayout+xml">
        <DigestMethod Algorithm="http://www.w3.org/2000/09/xmldsig#sha1"/>
        <DigestValue>Vlw8NoNhlQPWWGilucDRK7arUsQ=</DigestValue>
      </Reference>
      <Reference URI="/ppt/slideLayouts/slideLayout7.xml?ContentType=application/vnd.openxmlformats-officedocument.presentationml.slideLayout+xml">
        <DigestMethod Algorithm="http://www.w3.org/2000/09/xmldsig#sha1"/>
        <DigestValue>oNF4ufQJC9lz1K8dCjl4vpGWIkI=</DigestValue>
      </Reference>
      <Reference URI="/ppt/slideLayouts/slideLayout8.xml?ContentType=application/vnd.openxmlformats-officedocument.presentationml.slideLayout+xml">
        <DigestMethod Algorithm="http://www.w3.org/2000/09/xmldsig#sha1"/>
        <DigestValue>fk+bkLPgvd+HPk3vCZsZsvWI1Pk=</DigestValue>
      </Reference>
      <Reference URI="/ppt/slideLayouts/slideLayout9.xml?ContentType=application/vnd.openxmlformats-officedocument.presentationml.slideLayout+xml">
        <DigestMethod Algorithm="http://www.w3.org/2000/09/xmldsig#sha1"/>
        <DigestValue>smGzWAq06pzMM1HIKfHUAZKemdk=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5W5PPPQi36ypf4L5t5anPJTa81A=</DigestValue>
      </Reference>
      <Reference URI="/ppt/slideMasters/slideMaster1.xml?ContentType=application/vnd.openxmlformats-officedocument.presentationml.slideMaster+xml">
        <DigestMethod Algorithm="http://www.w3.org/2000/09/xmldsig#sha1"/>
        <DigestValue>IA02HdFz+lMz7/QAuqw3BOZt6AY=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mxjH0WnT0l8d69RjndWv/VMQ5K0=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tsowVBGpwa1mtxsXCQ11a26LIqY=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</Transform>
          <Transform Algorithm="http://www.w3.org/TR/2001/REC-xml-c14n-20010315"/>
        </Transforms>
        <DigestMethod Algorithm="http://www.w3.org/2000/09/xmldsig#sha1"/>
        <DigestValue>qHC5RTcjyTpNZim2jEc6heW4FtU=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Md5pXRUg7xSyCMHIgfUHiLeH+II=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FY4dPZkEdt4SgPoJjACZBMuI9Vo=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Wm3c5KvbKnjckA6EDbgBWGE7v34=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j/47edK5YNCmJ4ydLIYTPSZbM+w=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41tHTrAFOOCQk8QjI/6TQHqo8lQ=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gkhTQt1wkdIanA3Haxnu86K3TNU=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MVO7ErUGGoIjKmQ7UAvPDI+hoUU=</DigestValue>
      </Reference>
      <Reference URI="/ppt/slides/slide1.xml?ContentType=application/vnd.openxmlformats-officedocument.presentationml.slide+xml">
        <DigestMethod Algorithm="http://www.w3.org/2000/09/xmldsig#sha1"/>
        <DigestValue>huuc4/S3yHBaEteAh/O4BqBdACY=</DigestValue>
      </Reference>
      <Reference URI="/ppt/slides/slide10.xml?ContentType=application/vnd.openxmlformats-officedocument.presentationml.slide+xml">
        <DigestMethod Algorithm="http://www.w3.org/2000/09/xmldsig#sha1"/>
        <DigestValue>w194Ccb95IIq/Ef+NpEt0E/2wws=</DigestValue>
      </Reference>
      <Reference URI="/ppt/slides/slide2.xml?ContentType=application/vnd.openxmlformats-officedocument.presentationml.slide+xml">
        <DigestMethod Algorithm="http://www.w3.org/2000/09/xmldsig#sha1"/>
        <DigestValue>D9Foc6kM2a5PGGPrrvZ7hTrPN78=</DigestValue>
      </Reference>
      <Reference URI="/ppt/slides/slide3.xml?ContentType=application/vnd.openxmlformats-officedocument.presentationml.slide+xml">
        <DigestMethod Algorithm="http://www.w3.org/2000/09/xmldsig#sha1"/>
        <DigestValue>Pm6jDAK6eHtPUXrTV/N2ac2mUx8=</DigestValue>
      </Reference>
      <Reference URI="/ppt/slides/slide4.xml?ContentType=application/vnd.openxmlformats-officedocument.presentationml.slide+xml">
        <DigestMethod Algorithm="http://www.w3.org/2000/09/xmldsig#sha1"/>
        <DigestValue>NF2Ao3ShtDdgWmExB36OF9hgXfY=</DigestValue>
      </Reference>
      <Reference URI="/ppt/slides/slide5.xml?ContentType=application/vnd.openxmlformats-officedocument.presentationml.slide+xml">
        <DigestMethod Algorithm="http://www.w3.org/2000/09/xmldsig#sha1"/>
        <DigestValue>Y6s/Wr1wzuHOFmRPWkDj3H+SVHU=</DigestValue>
      </Reference>
      <Reference URI="/ppt/slides/slide6.xml?ContentType=application/vnd.openxmlformats-officedocument.presentationml.slide+xml">
        <DigestMethod Algorithm="http://www.w3.org/2000/09/xmldsig#sha1"/>
        <DigestValue>7GgyHeqR2B7kZ/fs3OOULs0joHw=</DigestValue>
      </Reference>
      <Reference URI="/ppt/slides/slide7.xml?ContentType=application/vnd.openxmlformats-officedocument.presentationml.slide+xml">
        <DigestMethod Algorithm="http://www.w3.org/2000/09/xmldsig#sha1"/>
        <DigestValue>8WsvCKfjrFBtjxk2ViMT3rD87j8=</DigestValue>
      </Reference>
      <Reference URI="/ppt/slides/slide8.xml?ContentType=application/vnd.openxmlformats-officedocument.presentationml.slide+xml">
        <DigestMethod Algorithm="http://www.w3.org/2000/09/xmldsig#sha1"/>
        <DigestValue>54yqbGRmGcwou2gIYpuqou1e8fg=</DigestValue>
      </Reference>
      <Reference URI="/ppt/slides/slide9.xml?ContentType=application/vnd.openxmlformats-officedocument.presentationml.slide+xml">
        <DigestMethod Algorithm="http://www.w3.org/2000/09/xmldsig#sha1"/>
        <DigestValue>sWztwAD/e/xAkvB30hQNYHyj11Y=</DigestValue>
      </Reference>
      <Reference URI="/ppt/tableStyles.xml?ContentType=application/vnd.openxmlformats-officedocument.presentationml.tableStyles+xml">
        <DigestMethod Algorithm="http://www.w3.org/2000/09/xmldsig#sha1"/>
        <DigestValue>Sb/RPtAhmbAEvwoBmllvEndY2SY=</DigestValue>
      </Reference>
      <Reference URI="/ppt/theme/theme1.xml?ContentType=application/vnd.openxmlformats-officedocument.theme+xml">
        <DigestMethod Algorithm="http://www.w3.org/2000/09/xmldsig#sha1"/>
        <DigestValue>RUC2hmx6oUSqnM8VjuVNkIleSgo=</DigestValue>
      </Reference>
      <Reference URI="/ppt/theme/theme2.xml?ContentType=application/vnd.openxmlformats-officedocument.theme+xml">
        <DigestMethod Algorithm="http://www.w3.org/2000/09/xmldsig#sha1"/>
        <DigestValue>XsFql9L9nmdz7ZkPcTGwtypBJ7E=</DigestValue>
      </Reference>
      <Reference URI="/ppt/theme/theme3.xml?ContentType=application/vnd.openxmlformats-officedocument.theme+xml">
        <DigestMethod Algorithm="http://www.w3.org/2000/09/xmldsig#sha1"/>
        <DigestValue>XsFql9L9nmdz7ZkPcTGwtypBJ7E=</DigestValue>
      </Reference>
      <Reference URI="/ppt/viewProps.xml?ContentType=application/vnd.openxmlformats-officedocument.presentationml.viewProps+xml">
        <DigestMethod Algorithm="http://www.w3.org/2000/09/xmldsig#sha1"/>
        <DigestValue>GbnMch1a6LZGLEIfpN80FFn9xsw=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2024-05-08T16:53:55Z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>Copyright (c)</SignatureComments>
          <WindowsVersion>10.0</WindowsVersion>
          <OfficeVersion>16.0.14332/22</OfficeVersion>
          <ApplicationVersion>16.0.14332</ApplicationVersion>
          <Monitors>1</Monitors>
          <HorizontalResolution>1366</HorizontalResolution>
          <VerticalResolution>768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  <SignatureInfoV2 xmlns="http://schemas.microsoft.com/office/2006/digsig">
          <Address1/>
          <Address2/>
        </SignatureInfoV2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2024-05-08T16:53:55Z</xd:SigningTime>
          <xd:SigningCertificate>
            <xd:Cert>
              <xd:CertDigest>
                <DigestMethod Algorithm="http://www.w3.org/2000/09/xmldsig#sha1"/>
                <DigestValue>Llt8QlqHbFJlBBy0Mo8PRTT47X4=</DigestValue>
              </xd:CertDigest>
              <xd:IssuerSerial>
                <X509IssuerName>CN=Peter</X509IssuerName>
                <X509SerialNumber>45814768184884642722612997105593882791</X509SerialNumber>
              </xd:IssuerSerial>
            </xd:Cert>
          </xd:SigningCertificate>
          <xd:SignaturePolicyIdentifier>
            <xd:SignaturePolicyImplied/>
          </xd:SignaturePolicyIdentifier>
          <xd:SignatureProductionPlace>
            <xd:City>Baabda</xd:City>
            <xd:StateOrProvince>Baabda</xd:StateOrProvince>
            <xd:PostalCode/>
            <xd:CountryName>Lebanon</xd:CountryName>
          </xd:SignatureProductionPlace>
          <xd:SignerRole>
            <xd:ClaimedRoles>
              <xd:ClaimedRole>Boutros Boutros</xd:ClaimedRole>
            </xd:ClaimedRoles>
          </xd:SignerRole>
        </xd:SignedSignatureProperties>
        <xd:SignedDataObjectProperties>
          <xd:CommitmentTypeIndication>
            <xd:CommitmentTypeId>
              <xd:Identifier>http://uri.etsi.org/01903/v1.2.2#ProofOfOrigin</xd:Identifier>
              <xd:Description>Created and approved this document</xd:Description>
            </xd:CommitmentTypeId>
            <xd:AllSignedDataObjects/>
            <xd:CommitmentTypeQualifiers>
              <xd:CommitmentTypeQualifier>Copyright (c)</xd:CommitmentTypeQualifier>
            </xd:CommitmentTypeQualifiers>
          </xd:CommitmentTypeIndication>
        </xd:SignedDataObjectProperties>
      </xd: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1406</TotalTime>
  <Words>446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ICT370L – Lab Expo</vt:lpstr>
      <vt:lpstr>Outline</vt:lpstr>
      <vt:lpstr>Introduction</vt:lpstr>
      <vt:lpstr>Tools Used</vt:lpstr>
      <vt:lpstr>Screenshots (1 of 3)</vt:lpstr>
      <vt:lpstr>Screenshot (2 / 3)</vt:lpstr>
      <vt:lpstr>Brief Discussion</vt:lpstr>
      <vt:lpstr>Problems Faced</vt:lpstr>
      <vt:lpstr>Conclusions</vt:lpstr>
      <vt:lpstr>The End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Dice Game</dc:title>
  <dc:subject>Lab Expo</dc:subject>
  <dc:creator>Peter Cheater</dc:creator>
  <dc:description>This file is re-used from previous semsters because I take the same template (fonts, colors, etc.)</dc:description>
  <cp:lastModifiedBy>Peter Cheater</cp:lastModifiedBy>
  <cp:revision>142</cp:revision>
  <dcterms:created xsi:type="dcterms:W3CDTF">2022-05-14T08:38:35Z</dcterms:created>
  <dcterms:modified xsi:type="dcterms:W3CDTF">2024-05-08T16:53:09Z</dcterms:modified>
</cp:coreProperties>
</file>