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9" r:id="rId5"/>
    <p:sldId id="267" r:id="rId6"/>
    <p:sldId id="268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7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1: Introduction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Interpreting Example 3.5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index.html</a:t>
            </a:r>
          </a:p>
          <a:p>
            <a:pPr lvl="1"/>
            <a:r>
              <a:rPr lang="en-US" dirty="0" smtClean="0"/>
              <a:t>Starting point</a:t>
            </a:r>
          </a:p>
          <a:p>
            <a:pPr lvl="1"/>
            <a:r>
              <a:rPr lang="en-US" dirty="0" smtClean="0"/>
              <a:t>Loading all scripting files</a:t>
            </a:r>
          </a:p>
          <a:p>
            <a:r>
              <a:rPr lang="en-US" dirty="0" err="1" smtClean="0"/>
              <a:t>src</a:t>
            </a:r>
            <a:r>
              <a:rPr lang="en-US" dirty="0" smtClean="0"/>
              <a:t> folder</a:t>
            </a:r>
          </a:p>
          <a:p>
            <a:pPr lvl="1"/>
            <a:r>
              <a:rPr lang="en-US" b="1" dirty="0" smtClean="0"/>
              <a:t>Engine/Core folder: </a:t>
            </a:r>
            <a:r>
              <a:rPr lang="en-US" dirty="0" smtClean="0"/>
              <a:t>core </a:t>
            </a:r>
            <a:r>
              <a:rPr lang="en-US" dirty="0"/>
              <a:t>of our engine, access to hardware, important organs but no one needs to </a:t>
            </a:r>
            <a:r>
              <a:rPr lang="en-US" dirty="0" smtClean="0"/>
              <a:t>see</a:t>
            </a:r>
          </a:p>
          <a:p>
            <a:pPr lvl="1"/>
            <a:r>
              <a:rPr lang="en-US" b="1" dirty="0" smtClean="0"/>
              <a:t>Engine </a:t>
            </a:r>
            <a:r>
              <a:rPr lang="en-US" dirty="0" smtClean="0"/>
              <a:t>folder:</a:t>
            </a:r>
          </a:p>
          <a:p>
            <a:pPr lvl="2"/>
            <a:r>
              <a:rPr lang="en-US" dirty="0"/>
              <a:t>Files: Renderable, Camera, Transform, SimpleShader</a:t>
            </a:r>
          </a:p>
          <a:p>
            <a:pPr lvl="1"/>
            <a:r>
              <a:rPr lang="en-US" b="1" dirty="0" err="1" smtClean="0"/>
              <a:t>GLSLShader</a:t>
            </a:r>
            <a:r>
              <a:rPr lang="en-US" dirty="0" smtClean="0"/>
              <a:t>: graphics hardware programs (ignore for now)</a:t>
            </a:r>
          </a:p>
          <a:p>
            <a:pPr lvl="1"/>
            <a:r>
              <a:rPr lang="en-US" b="1" dirty="0" smtClean="0"/>
              <a:t>lib</a:t>
            </a:r>
            <a:r>
              <a:rPr lang="en-US" b="1" dirty="0" smtClean="0"/>
              <a:t>: </a:t>
            </a:r>
            <a:r>
              <a:rPr lang="en-US" dirty="0" smtClean="0"/>
              <a:t>external library we use (for vector and matrix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/>
              <a:t>MyGame</a:t>
            </a:r>
            <a:r>
              <a:rPr lang="en-US" b="1" dirty="0" smtClean="0"/>
              <a:t>:</a:t>
            </a:r>
            <a:r>
              <a:rPr lang="en-US" dirty="0" smtClean="0"/>
              <a:t> our user (programmer’s) source code</a:t>
            </a:r>
            <a:endParaRPr lang="en-US" b="1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4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Engine/Core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of the game engine </a:t>
            </a:r>
          </a:p>
          <a:p>
            <a:pPr lvl="1"/>
            <a:r>
              <a:rPr lang="en-US" dirty="0" smtClean="0"/>
              <a:t>Functionality that is important but should be hidden from programmer</a:t>
            </a:r>
          </a:p>
          <a:p>
            <a:r>
              <a:rPr lang="en-US" dirty="0" err="1" smtClean="0"/>
              <a:t>Engine_Core</a:t>
            </a:r>
            <a:endParaRPr lang="en-US" dirty="0" smtClean="0"/>
          </a:p>
          <a:p>
            <a:pPr lvl="1"/>
            <a:r>
              <a:rPr lang="en-US" b="1" dirty="0" err="1" smtClean="0"/>
              <a:t>getGL</a:t>
            </a:r>
            <a:r>
              <a:rPr lang="en-US" b="1" dirty="0" smtClean="0"/>
              <a:t>()</a:t>
            </a:r>
            <a:r>
              <a:rPr lang="en-US" dirty="0" smtClean="0"/>
              <a:t>: Connection to the graphics Hardware</a:t>
            </a:r>
          </a:p>
          <a:p>
            <a:pPr lvl="1"/>
            <a:r>
              <a:rPr lang="en-US" b="1" dirty="0" err="1" smtClean="0"/>
              <a:t>clearCanvas</a:t>
            </a:r>
            <a:r>
              <a:rPr lang="en-US" b="1" dirty="0" smtClean="0"/>
              <a:t>()</a:t>
            </a:r>
            <a:r>
              <a:rPr lang="en-US" dirty="0" smtClean="0"/>
              <a:t>: clears the canvas</a:t>
            </a:r>
          </a:p>
          <a:p>
            <a:pPr lvl="1"/>
            <a:r>
              <a:rPr lang="en-US" dirty="0" smtClean="0"/>
              <a:t>Just need to know how/when to call these two functions</a:t>
            </a:r>
          </a:p>
          <a:p>
            <a:r>
              <a:rPr lang="en-US" dirty="0" err="1" smtClean="0"/>
              <a:t>Engine_VertexBuffer</a:t>
            </a:r>
            <a:endParaRPr lang="en-US" dirty="0" smtClean="0"/>
          </a:p>
          <a:p>
            <a:pPr lvl="1"/>
            <a:r>
              <a:rPr lang="en-US" dirty="0" smtClean="0"/>
              <a:t>Defines the geometric of the squares drawn. </a:t>
            </a:r>
          </a:p>
          <a:p>
            <a:pPr lvl="1"/>
            <a:r>
              <a:rPr lang="en-US" dirty="0" smtClean="0"/>
              <a:t>No need to know about this (probably ever in this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7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Engine/Transform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that can transform a vertex position</a:t>
            </a:r>
          </a:p>
          <a:p>
            <a:r>
              <a:rPr lang="en-US" dirty="0" smtClean="0"/>
              <a:t>Good for transforming </a:t>
            </a:r>
            <a:r>
              <a:rPr lang="en-US" dirty="0" err="1" smtClean="0"/>
              <a:t>Renderable</a:t>
            </a:r>
            <a:endParaRPr lang="en-US" dirty="0" smtClean="0"/>
          </a:p>
          <a:p>
            <a:r>
              <a:rPr lang="en-US" dirty="0" smtClean="0"/>
              <a:t>Functions:</a:t>
            </a:r>
          </a:p>
          <a:p>
            <a:pPr lvl="1"/>
            <a:r>
              <a:rPr lang="en-US" dirty="0" smtClean="0"/>
              <a:t>Move, Scale, Rotation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9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Engine/Renderable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that can be drawn</a:t>
            </a:r>
          </a:p>
          <a:p>
            <a:r>
              <a:rPr lang="en-US" dirty="0" smtClean="0"/>
              <a:t>Functions to know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raw(): draws based on input transformation matrix</a:t>
            </a:r>
          </a:p>
          <a:p>
            <a:pPr lvl="1"/>
            <a:r>
              <a:rPr lang="en-US" dirty="0" smtClean="0"/>
              <a:t>get/</a:t>
            </a:r>
            <a:r>
              <a:rPr lang="en-US" dirty="0" err="1" smtClean="0"/>
              <a:t>setColor</a:t>
            </a:r>
            <a:r>
              <a:rPr lang="en-US" dirty="0" smtClean="0"/>
              <a:t>(): </a:t>
            </a:r>
          </a:p>
          <a:p>
            <a:pPr lvl="2"/>
            <a:r>
              <a:rPr lang="en-US" dirty="0" smtClean="0"/>
              <a:t>[r, g, b, a]:</a:t>
            </a:r>
          </a:p>
          <a:p>
            <a:pPr lvl="1"/>
            <a:r>
              <a:rPr lang="en-US" dirty="0" err="1" smtClean="0"/>
              <a:t>getXform</a:t>
            </a:r>
            <a:r>
              <a:rPr lang="en-US" dirty="0" smtClean="0"/>
              <a:t>(): gets the transform to manipulate the object</a:t>
            </a:r>
          </a:p>
        </p:txBody>
      </p:sp>
    </p:spTree>
    <p:extLst>
      <p:ext uri="{BB962C8B-B14F-4D97-AF65-F5344CB8AC3E}">
        <p14:creationId xmlns:p14="http://schemas.microsoft.com/office/powerpoint/2010/main" val="335954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Engine/SimpleShader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programmer’s connection to the programs defined in </a:t>
            </a:r>
            <a:r>
              <a:rPr lang="en-US" dirty="0" err="1" smtClean="0"/>
              <a:t>GLSLShader</a:t>
            </a:r>
            <a:endParaRPr lang="en-US" dirty="0" smtClean="0"/>
          </a:p>
          <a:p>
            <a:r>
              <a:rPr lang="en-US" dirty="0" smtClean="0"/>
              <a:t>Singleton: as there is only one program in the graphics hardware</a:t>
            </a:r>
          </a:p>
          <a:p>
            <a:r>
              <a:rPr lang="en-US" dirty="0" err="1" smtClean="0"/>
              <a:t>Renderable</a:t>
            </a:r>
            <a:r>
              <a:rPr lang="en-US" dirty="0" smtClean="0"/>
              <a:t>: needs this to be drawn</a:t>
            </a:r>
          </a:p>
          <a:p>
            <a:pPr lvl="1"/>
            <a:r>
              <a:rPr lang="en-US" dirty="0" err="1" smtClean="0"/>
              <a:t>Renderable</a:t>
            </a:r>
            <a:r>
              <a:rPr lang="en-US" dirty="0" smtClean="0"/>
              <a:t> constructor takes a </a:t>
            </a:r>
            <a:r>
              <a:rPr lang="en-US" dirty="0" err="1" smtClean="0"/>
              <a:t>SimpleShader</a:t>
            </a:r>
            <a:endParaRPr lang="en-US" dirty="0" smtClean="0"/>
          </a:p>
          <a:p>
            <a:r>
              <a:rPr lang="en-US" dirty="0" smtClean="0"/>
              <a:t>Functions to know:</a:t>
            </a:r>
          </a:p>
          <a:p>
            <a:pPr lvl="1"/>
            <a:r>
              <a:rPr lang="en-US" dirty="0" smtClean="0"/>
              <a:t>None for now.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5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Engine/Camera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visible part of the world to draw</a:t>
            </a:r>
          </a:p>
          <a:p>
            <a:pPr lvl="1"/>
            <a:r>
              <a:rPr lang="en-US" dirty="0" smtClean="0"/>
              <a:t>World Coordinate</a:t>
            </a:r>
          </a:p>
          <a:p>
            <a:pPr lvl="1"/>
            <a:r>
              <a:rPr lang="en-US" dirty="0" smtClean="0"/>
              <a:t>Defined by: Center and Width [no height]</a:t>
            </a:r>
          </a:p>
          <a:p>
            <a:pPr lvl="1"/>
            <a:r>
              <a:rPr lang="en-US" dirty="0" smtClean="0"/>
              <a:t>Units: arbitrary</a:t>
            </a:r>
          </a:p>
          <a:p>
            <a:r>
              <a:rPr lang="en-US" dirty="0" smtClean="0"/>
              <a:t>Viewport:</a:t>
            </a:r>
          </a:p>
          <a:p>
            <a:pPr lvl="1"/>
            <a:r>
              <a:rPr lang="en-US" dirty="0" smtClean="0"/>
              <a:t>Draw to where on the canvas</a:t>
            </a:r>
          </a:p>
          <a:p>
            <a:pPr lvl="1"/>
            <a:r>
              <a:rPr lang="en-US" smtClean="0"/>
              <a:t>Units: in pixels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7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</a:t>
            </a:r>
            <a:r>
              <a:rPr lang="en-US" dirty="0" smtClean="0"/>
              <a:t>/MyGame.js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of the game build based on our API</a:t>
            </a:r>
            <a:endParaRPr lang="en-US" dirty="0" smtClean="0"/>
          </a:p>
          <a:p>
            <a:r>
              <a:rPr lang="en-US" dirty="0" smtClean="0"/>
              <a:t>All functionality in the Constructor</a:t>
            </a:r>
            <a:r>
              <a:rPr lang="en-US" smtClean="0"/>
              <a:t>: key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err="1" smtClean="0"/>
              <a:t>gEngine.Core.initializeWebGL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Allocate/initialize Camera: draw drawing a specific area</a:t>
            </a:r>
          </a:p>
          <a:p>
            <a:pPr lvl="1"/>
            <a:r>
              <a:rPr lang="en-US" dirty="0"/>
              <a:t>Allocate/initialize </a:t>
            </a:r>
            <a:r>
              <a:rPr lang="en-US" dirty="0" smtClean="0"/>
              <a:t>SimpleShader: drawing each square</a:t>
            </a:r>
          </a:p>
          <a:p>
            <a:pPr lvl="1"/>
            <a:r>
              <a:rPr lang="en-US" dirty="0" smtClean="0"/>
              <a:t>Define the squares</a:t>
            </a:r>
          </a:p>
          <a:p>
            <a:pPr lvl="1"/>
            <a:r>
              <a:rPr lang="en-US" dirty="0" smtClean="0"/>
              <a:t>Draw the squares</a:t>
            </a:r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2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315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Interpreting Example 3.5</vt:lpstr>
      <vt:lpstr>Source code structure</vt:lpstr>
      <vt:lpstr>Engine/Core folder</vt:lpstr>
      <vt:lpstr>Engine/Transform</vt:lpstr>
      <vt:lpstr>Engine/Renderable</vt:lpstr>
      <vt:lpstr>Engine/SimpleShader</vt:lpstr>
      <vt:lpstr>Engine/Camera</vt:lpstr>
      <vt:lpstr>MyGame/MyGame.js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208</cp:revision>
  <dcterms:created xsi:type="dcterms:W3CDTF">2015-10-15T20:24:08Z</dcterms:created>
  <dcterms:modified xsi:type="dcterms:W3CDTF">2017-01-09T00:13:29Z</dcterms:modified>
</cp:coreProperties>
</file>