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10" y="2231118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29257" y="-106726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723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Viewport: [50, 100, 100, 100]</a:t>
            </a:r>
          </a:p>
          <a:p>
            <a:pPr lvl="1"/>
            <a:r>
              <a:rPr lang="en-US" dirty="0" smtClean="0"/>
              <a:t>We know … HTML reports: </a:t>
            </a:r>
            <a:r>
              <a:rPr lang="en-US" b="1" dirty="0" smtClean="0">
                <a:solidFill>
                  <a:srgbClr val="00B050"/>
                </a:solidFill>
              </a:rPr>
              <a:t>(50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100)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 Red DC: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r>
              <a:rPr lang="en-US" dirty="0" smtClean="0"/>
              <a:t>Now for: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/>
              <a:t> </a:t>
            </a:r>
            <a:r>
              <a:rPr lang="en-US" dirty="0" smtClean="0"/>
              <a:t>(over the Red DC)</a:t>
            </a:r>
          </a:p>
          <a:p>
            <a:pPr lvl="1"/>
            <a:r>
              <a:rPr lang="en-US" b="1" dirty="0" smtClean="0"/>
              <a:t>Center(100</a:t>
            </a:r>
            <a:r>
              <a:rPr lang="en-US" b="1" dirty="0"/>
              <a:t>, 100), </a:t>
            </a:r>
            <a:r>
              <a:rPr lang="en-US" b="1" dirty="0" smtClean="0"/>
              <a:t>Width=10</a:t>
            </a:r>
          </a:p>
          <a:p>
            <a:pPr lvl="1"/>
            <a:r>
              <a:rPr lang="en-US" b="1" dirty="0" smtClean="0"/>
              <a:t>Lower-left = (</a:t>
            </a:r>
            <a:r>
              <a:rPr lang="en-US" b="1" dirty="0" smtClean="0"/>
              <a:t>100-10/2, 100-10/2) </a:t>
            </a:r>
            <a:r>
              <a:rPr lang="en-US" b="1" dirty="0" smtClean="0"/>
              <a:t>= (</a:t>
            </a:r>
            <a:r>
              <a:rPr lang="en-US" b="1" dirty="0" smtClean="0"/>
              <a:t>95, 95)</a:t>
            </a:r>
            <a:endParaRPr lang="en-US" b="1" dirty="0" smtClean="0"/>
          </a:p>
          <a:p>
            <a:r>
              <a:rPr lang="en-US" b="1" dirty="0" smtClean="0"/>
              <a:t>So, </a:t>
            </a:r>
            <a:r>
              <a:rPr lang="en-US" dirty="0" smtClean="0"/>
              <a:t>the following are the same point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Canvas-(50</a:t>
            </a:r>
            <a:r>
              <a:rPr lang="en-US" b="1" dirty="0">
                <a:solidFill>
                  <a:srgbClr val="00B050"/>
                </a:solidFill>
              </a:rPr>
              <a:t>, 100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DC-(0, 0)</a:t>
            </a:r>
          </a:p>
          <a:p>
            <a:pPr lvl="1"/>
            <a:r>
              <a:rPr lang="en-US" b="1" dirty="0" smtClean="0"/>
              <a:t>WC-</a:t>
            </a:r>
            <a:r>
              <a:rPr lang="en-US" b="1" smtClean="0"/>
              <a:t>(</a:t>
            </a:r>
            <a:r>
              <a:rPr lang="en-US" b="1" smtClean="0"/>
              <a:t>95, </a:t>
            </a:r>
            <a:r>
              <a:rPr lang="en-US" b="1" dirty="0" smtClean="0"/>
              <a:t>95)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6754526" y="2287681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23381" y="3886057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</a:t>
            </a:r>
            <a:r>
              <a:rPr lang="en-US" b="1" dirty="0">
                <a:solidFill>
                  <a:srgbClr val="0070C0"/>
                </a:solidFill>
              </a:rPr>
              <a:t>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23075" y="630918"/>
            <a:ext cx="6298711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35" y="2780764"/>
            <a:ext cx="3884780" cy="445718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8" y="2500400"/>
            <a:ext cx="5657259" cy="906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1868</Words>
  <Application>Microsoft Office PowerPoint</Application>
  <PresentationFormat>Widescreen</PresentationFormat>
  <Paragraphs>375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1040</cp:revision>
  <dcterms:created xsi:type="dcterms:W3CDTF">2015-10-15T20:24:08Z</dcterms:created>
  <dcterms:modified xsi:type="dcterms:W3CDTF">2017-02-09T02:48:04Z</dcterms:modified>
</cp:coreProperties>
</file>