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华康海报体W12(P)" panose="040B0C00000000000000" pitchFamily="82" charset="-122"/>
      <p:regular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等线 Light" panose="02010600030101010101" pitchFamily="2" charset="-122"/>
      <p:regular r:id="rId12"/>
    </p:embeddedFont>
    <p:embeddedFont>
      <p:font typeface="微软雅黑" panose="020B0503020204020204" pitchFamily="34" charset="-122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580"/>
    <a:srgbClr val="CA2432"/>
    <a:srgbClr val="009FEE"/>
    <a:srgbClr val="E79639"/>
    <a:srgbClr val="7F9ECA"/>
    <a:srgbClr val="C42233"/>
    <a:srgbClr val="FF2121"/>
    <a:srgbClr val="E87C86"/>
    <a:srgbClr val="EAEDF4"/>
    <a:srgbClr val="E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78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6DA6-9F50-442F-8F5D-FC55500486B6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BFA-86B6-4650-86FC-147572F58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22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00AD-A4D8-48E9-8731-FC93AEF4EAAB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8935-DF98-4D64-A2C5-E55E049E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3D01-2D3E-4C6E-B462-2C900EF1947C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img.5054399.com/uploads/userup/1609/0314341b34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88" y="3824070"/>
            <a:ext cx="2529391" cy="336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4.image.hiapk.com/uploads/allimg/161009/1RJ34517-0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579" y1="33597" x2="41579" y2="33597"/>
                        <a14:foregroundMark x1="37368" y1="32411" x2="37368" y2="32411"/>
                        <a14:foregroundMark x1="57895" y1="32411" x2="57895" y2="32411"/>
                        <a14:foregroundMark x1="64211" y1="32411" x2="64211" y2="32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07207" y="-54998"/>
            <a:ext cx="1472550" cy="19608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p4.image.hiapk.com/uploads/allimg/161010/1030243c8-0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48" b="100000" l="0" r="98947">
                        <a14:foregroundMark x1="38947" y1="29249" x2="38947" y2="29249"/>
                        <a14:foregroundMark x1="59474" y1="30040" x2="59474" y2="30040"/>
                        <a14:foregroundMark x1="63684" y1="28458" x2="63684" y2="28458"/>
                        <a14:foregroundMark x1="57895" y1="27668" x2="57895" y2="27668"/>
                        <a14:foregroundMark x1="58421" y1="26087" x2="58421" y2="26087"/>
                        <a14:foregroundMark x1="63684" y1="30830" x2="63684" y2="30830"/>
                        <a14:foregroundMark x1="42105" y1="27273" x2="42105" y2="27273"/>
                        <a14:foregroundMark x1="35789" y1="27273" x2="35789" y2="27273"/>
                        <a14:foregroundMark x1="34737" y1="30040" x2="34737" y2="3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24" y="4096940"/>
            <a:ext cx="2146190" cy="285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newsimg.5054399.com/uploads/userup/1609/03141R02638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1" b="984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37" y="4544937"/>
            <a:ext cx="1809750" cy="2409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p1.image.hiapk.com/uploads/allimg/161009/1K631L92-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268" b="96457" l="0" r="99474">
                        <a14:foregroundMark x1="64737" y1="30709" x2="64737" y2="30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621" y="480289"/>
            <a:ext cx="1511809" cy="2021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8259" y="2409451"/>
            <a:ext cx="1006573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 smtClean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 smtClean="0">
                <a:ln w="120650">
                  <a:solidFill>
                    <a:schemeClr val="bg1"/>
                  </a:solidFill>
                </a:ln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 smtClean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 smtClean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 smtClean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 smtClean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ln w="120650">
                <a:solidFill>
                  <a:schemeClr val="bg1"/>
                </a:solidFill>
              </a:ln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8259" y="2380522"/>
            <a:ext cx="1017094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 smtClean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 smtClean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 smtClean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 smtClean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 smtClean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5532" y="140690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@Cartoon resource::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贪吃蛇大作战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1435" y="2163553"/>
            <a:ext cx="5723466" cy="504497"/>
            <a:chOff x="6505903" y="1679453"/>
            <a:chExt cx="4099034" cy="50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/>
            <p:cNvSpPr/>
            <p:nvPr/>
          </p:nvSpPr>
          <p:spPr>
            <a:xfrm>
              <a:off x="6505903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00440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758151" y="1679453"/>
              <a:ext cx="3647144" cy="504497"/>
            </a:xfrm>
            <a:prstGeom prst="rect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363816" y="2160752"/>
            <a:ext cx="4884243" cy="508895"/>
          </a:xfrm>
          <a:prstGeom prst="rect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64692" y="2178731"/>
            <a:ext cx="515134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87327" y="2178730"/>
            <a:ext cx="505046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88260" y="2178731"/>
            <a:ext cx="515134" cy="48932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05672" y="2178731"/>
            <a:ext cx="515134" cy="489320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841912" y="2178730"/>
            <a:ext cx="505046" cy="489319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994900" y="2160358"/>
            <a:ext cx="505046" cy="507692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4321" y="2107855"/>
            <a:ext cx="48326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Presented by: </a:t>
            </a:r>
            <a:r>
              <a:rPr lang="en-US" altLang="zh-CN" sz="24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Group One</a:t>
            </a:r>
            <a:endParaRPr lang="zh-CN" altLang="en-US" sz="2400" dirty="0">
              <a:solidFill>
                <a:schemeClr val="bg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1318" y="4059329"/>
            <a:ext cx="570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4223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IHAN</a:t>
            </a:r>
            <a:r>
              <a:rPr lang="zh-CN" alt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 smtClean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ONG</a:t>
            </a:r>
            <a:r>
              <a:rPr lang="zh-CN" altLang="en-U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 smtClean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</a:t>
            </a:r>
            <a:endParaRPr lang="zh-CN" altLang="en-US" sz="2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25063" y="2017986"/>
            <a:ext cx="2785242" cy="2785242"/>
          </a:xfrm>
          <a:prstGeom prst="ellipse">
            <a:avLst/>
          </a:prstGeom>
          <a:noFill/>
          <a:ln w="63500">
            <a:solidFill>
              <a:srgbClr val="7F9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5063" y="4958736"/>
            <a:ext cx="3024352" cy="584775"/>
          </a:xfrm>
          <a:prstGeom prst="rect">
            <a:avLst/>
          </a:prstGeom>
          <a:noFill/>
          <a:ln>
            <a:solidFill>
              <a:srgbClr val="009F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How to </a:t>
            </a:r>
            <a:r>
              <a:rPr lang="en-US" altLang="zh-CN" sz="3200" dirty="0" smtClean="0">
                <a:solidFill>
                  <a:srgbClr val="7F9ECA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play</a:t>
            </a:r>
            <a:endParaRPr lang="zh-CN" altLang="en-US" sz="3200" dirty="0">
              <a:solidFill>
                <a:srgbClr val="7F9ECA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296" y="404239"/>
            <a:ext cx="1311167" cy="953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5043" y="434485"/>
            <a:ext cx="441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Content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6457" y="2188779"/>
            <a:ext cx="46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9FEE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endParaRPr lang="zh-CN" altLang="en-US" sz="3600" dirty="0">
              <a:solidFill>
                <a:srgbClr val="009FEE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27084" y="3005903"/>
            <a:ext cx="2220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F9ECA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RULES</a:t>
            </a:r>
            <a:endParaRPr lang="zh-CN" altLang="en-US" sz="4000" dirty="0">
              <a:solidFill>
                <a:srgbClr val="7F9ECA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71647" y="2017986"/>
            <a:ext cx="3514395" cy="3528153"/>
            <a:chOff x="4371647" y="2017986"/>
            <a:chExt cx="3514395" cy="3528153"/>
          </a:xfrm>
        </p:grpSpPr>
        <p:sp>
          <p:nvSpPr>
            <p:cNvPr id="14" name="文本框 13"/>
            <p:cNvSpPr txBox="1"/>
            <p:nvPr/>
          </p:nvSpPr>
          <p:spPr>
            <a:xfrm>
              <a:off x="4371647" y="4899808"/>
              <a:ext cx="3514395" cy="646331"/>
            </a:xfrm>
            <a:prstGeom prst="rect">
              <a:avLst/>
            </a:prstGeom>
            <a:noFill/>
            <a:ln>
              <a:solidFill>
                <a:srgbClr val="E796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How</a:t>
              </a:r>
              <a:r>
                <a:rPr lang="en-US" altLang="zh-CN" sz="3600" dirty="0" smtClean="0"/>
                <a:t> </a:t>
              </a:r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to</a:t>
              </a:r>
              <a:r>
                <a:rPr lang="en-US" altLang="zh-CN" sz="3600" dirty="0" smtClean="0"/>
                <a:t> </a:t>
              </a:r>
              <a:r>
                <a:rPr lang="en-US" altLang="zh-CN" sz="32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control</a:t>
              </a:r>
              <a:endParaRPr lang="zh-CN" altLang="en-US" sz="32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24705" y="2017986"/>
              <a:ext cx="2785242" cy="2785242"/>
              <a:chOff x="4524705" y="2017986"/>
              <a:chExt cx="2785242" cy="278524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524705" y="2017986"/>
                <a:ext cx="2785242" cy="2785242"/>
              </a:xfrm>
              <a:prstGeom prst="ellipse">
                <a:avLst/>
              </a:prstGeom>
              <a:noFill/>
              <a:ln w="63500">
                <a:solidFill>
                  <a:srgbClr val="E796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86099" y="2188779"/>
                <a:ext cx="4624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accent2">
                        <a:lumMod val="75000"/>
                      </a:schemeClr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B</a:t>
                </a:r>
                <a:endParaRPr lang="zh-CN" altLang="en-US" sz="3600" b="1" dirty="0">
                  <a:solidFill>
                    <a:schemeClr val="accent2">
                      <a:lumMod val="75000"/>
                    </a:schemeClr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089638" y="2748887"/>
                <a:ext cx="22203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E79639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Hero Snake</a:t>
                </a:r>
                <a:endParaRPr lang="zh-CN" altLang="en-US" sz="4000" b="1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224347" y="2017986"/>
            <a:ext cx="2785242" cy="3556302"/>
            <a:chOff x="8224347" y="2017986"/>
            <a:chExt cx="2785242" cy="3556302"/>
          </a:xfrm>
        </p:grpSpPr>
        <p:sp>
          <p:nvSpPr>
            <p:cNvPr id="12" name="椭圆 11"/>
            <p:cNvSpPr/>
            <p:nvPr/>
          </p:nvSpPr>
          <p:spPr>
            <a:xfrm>
              <a:off x="8224347" y="2017986"/>
              <a:ext cx="2785242" cy="2785242"/>
            </a:xfrm>
            <a:prstGeom prst="ellipse">
              <a:avLst/>
            </a:prstGeom>
            <a:noFill/>
            <a:ln w="63500">
              <a:solidFill>
                <a:srgbClr val="E77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08275" y="4927957"/>
              <a:ext cx="2601314" cy="646331"/>
            </a:xfrm>
            <a:prstGeom prst="rect">
              <a:avLst/>
            </a:prstGeom>
            <a:noFill/>
            <a:ln>
              <a:solidFill>
                <a:srgbClr val="E7758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How</a:t>
              </a:r>
              <a:r>
                <a:rPr lang="en-US" altLang="zh-CN" sz="3600" dirty="0" smtClean="0"/>
                <a:t> </a:t>
              </a:r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to</a:t>
              </a:r>
              <a:r>
                <a:rPr lang="en-US" altLang="zh-CN" sz="3600" dirty="0" smtClean="0"/>
                <a:t> </a:t>
              </a:r>
              <a:r>
                <a:rPr lang="en-US" altLang="zh-CN" sz="3200" dirty="0">
                  <a:solidFill>
                    <a:srgbClr val="C0000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fun</a:t>
              </a:r>
              <a:endParaRPr lang="zh-CN" altLang="en-US" sz="3200" dirty="0">
                <a:solidFill>
                  <a:srgbClr val="C00000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85159" y="2188778"/>
              <a:ext cx="2047545" cy="1968221"/>
              <a:chOff x="8685159" y="2188778"/>
              <a:chExt cx="2047545" cy="196822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9385741" y="2188778"/>
                <a:ext cx="4624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rgbClr val="C00000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C</a:t>
                </a:r>
                <a:endParaRPr lang="zh-CN" altLang="en-US" sz="3600" dirty="0">
                  <a:solidFill>
                    <a:srgbClr val="C0000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685159" y="2833560"/>
                <a:ext cx="20475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rgbClr val="E77580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Light</a:t>
                </a:r>
              </a:p>
              <a:p>
                <a:r>
                  <a:rPr lang="en-US" altLang="zh-CN" sz="4000" dirty="0" smtClean="0">
                    <a:solidFill>
                      <a:srgbClr val="E77580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Spots</a:t>
                </a:r>
                <a:endParaRPr lang="zh-CN" altLang="en-US" sz="4000" dirty="0">
                  <a:solidFill>
                    <a:srgbClr val="E7758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5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17369 -0.017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88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11419 -0.012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441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Hero Snake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54883" y="2821858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54883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1464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8302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5915" y="2821858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55915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42496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9334" y="3608439"/>
            <a:ext cx="786581" cy="7865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1541" y="4889213"/>
            <a:ext cx="21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Player 1</a:t>
            </a:r>
            <a:endParaRPr lang="zh-CN" altLang="en-US" sz="32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72573" y="4928542"/>
            <a:ext cx="21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Player 2</a:t>
            </a:r>
            <a:endParaRPr lang="zh-CN" altLang="en-US" sz="32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85043" y="434485"/>
            <a:ext cx="177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fun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5" y="331428"/>
            <a:ext cx="1090535" cy="102638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95428" y="2416807"/>
            <a:ext cx="2283012" cy="2283012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10344" y="2416807"/>
            <a:ext cx="2283012" cy="2283012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694086" y="2416807"/>
            <a:ext cx="2283012" cy="2283012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0235" y="4945626"/>
            <a:ext cx="209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Speed up</a:t>
            </a:r>
            <a:endParaRPr lang="zh-CN" altLang="en-US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4193" y="4994787"/>
            <a:ext cx="151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Secret</a:t>
            </a:r>
            <a:endParaRPr lang="zh-CN" altLang="en-US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92683" y="4945626"/>
            <a:ext cx="148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secret</a:t>
            </a:r>
            <a:endParaRPr lang="zh-CN" altLang="en-US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2736" y="2822515"/>
            <a:ext cx="779079" cy="1471595"/>
            <a:chOff x="3028336" y="904568"/>
            <a:chExt cx="1061883" cy="20057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等腰三角形 3"/>
            <p:cNvSpPr/>
            <p:nvPr/>
          </p:nvSpPr>
          <p:spPr>
            <a:xfrm>
              <a:off x="3785419" y="904568"/>
              <a:ext cx="304800" cy="796413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028336" y="1700981"/>
              <a:ext cx="1061883" cy="412955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3057214" y="2113936"/>
              <a:ext cx="304800" cy="796413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1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09379" y="2462198"/>
            <a:ext cx="10170949" cy="1464923"/>
            <a:chOff x="1338259" y="2391078"/>
            <a:chExt cx="10170949" cy="1464923"/>
          </a:xfrm>
        </p:grpSpPr>
        <p:sp>
          <p:nvSpPr>
            <p:cNvPr id="7" name="文本框 6"/>
            <p:cNvSpPr txBox="1"/>
            <p:nvPr/>
          </p:nvSpPr>
          <p:spPr>
            <a:xfrm>
              <a:off x="1338259" y="2409451"/>
              <a:ext cx="10065736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 smtClean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 smtClean="0">
                  <a:ln w="120650">
                    <a:solidFill>
                      <a:schemeClr val="bg1"/>
                    </a:solidFill>
                  </a:ln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 smtClean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 smtClean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 smtClean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 smtClean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38259" y="2391078"/>
              <a:ext cx="10170949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 smtClean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 smtClean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 smtClean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 smtClean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 smtClean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 smtClean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1880" y="3944589"/>
            <a:ext cx="618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Old</a:t>
            </a:r>
            <a:r>
              <a:rPr lang="en-US" altLang="zh-CN" sz="3200" dirty="0" smtClean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game, </a:t>
            </a:r>
            <a:r>
              <a:rPr lang="en-US" altLang="zh-CN" sz="3200" dirty="0" smtClean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New</a:t>
            </a:r>
            <a:r>
              <a:rPr lang="en-US" altLang="zh-CN" sz="3200" dirty="0" smtClean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Feeling</a:t>
            </a:r>
          </a:p>
          <a:p>
            <a:pPr algn="ctr"/>
            <a:r>
              <a:rPr lang="en-US" altLang="zh-CN" sz="3200" dirty="0" smtClean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Wait</a:t>
            </a:r>
            <a:r>
              <a:rPr lang="en-US" altLang="zh-CN" sz="3200" dirty="0" smtClean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for you!</a:t>
            </a:r>
            <a:endParaRPr lang="zh-CN" altLang="en-US" sz="3200" dirty="0">
              <a:effectLst>
                <a:reflection blurRad="6350" stA="50000" endA="300" endPos="50000" dist="29997" dir="5400000" sy="-100000" algn="bl" rotWithShape="0"/>
              </a:effectLst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b="7851"/>
          <a:stretch/>
        </p:blipFill>
        <p:spPr>
          <a:xfrm>
            <a:off x="5217582" y="890165"/>
            <a:ext cx="1756837" cy="188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75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华康海报体W12(P)</vt:lpstr>
      <vt:lpstr>等线</vt:lpstr>
      <vt:lpstr>Arial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谌杨</dc:creator>
  <cp:lastModifiedBy>谌杨</cp:lastModifiedBy>
  <cp:revision>20</cp:revision>
  <dcterms:created xsi:type="dcterms:W3CDTF">2017-07-23T02:55:31Z</dcterms:created>
  <dcterms:modified xsi:type="dcterms:W3CDTF">2017-07-23T23:53:07Z</dcterms:modified>
</cp:coreProperties>
</file>