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5" r:id="rId5"/>
    <p:sldId id="263" r:id="rId6"/>
    <p:sldId id="262" r:id="rId7"/>
    <p:sldId id="261" r:id="rId8"/>
    <p:sldId id="266" r:id="rId9"/>
    <p:sldId id="267" r:id="rId10"/>
    <p:sldId id="268" r:id="rId11"/>
  </p:sldIdLst>
  <p:sldSz cx="12192000" cy="6858000"/>
  <p:notesSz cx="6858000" cy="9144000"/>
  <p:embeddedFontLst>
    <p:embeddedFont>
      <p:font typeface="华康海报体W12(P)" panose="040B0C00000000000000" pitchFamily="82" charset="-122"/>
      <p:regular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等线" panose="02010600030101010101" pitchFamily="2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FE8"/>
    <a:srgbClr val="C42533"/>
    <a:srgbClr val="C92432"/>
    <a:srgbClr val="0174A7"/>
    <a:srgbClr val="7F9ECA"/>
    <a:srgbClr val="EBECF4"/>
    <a:srgbClr val="E3E9DF"/>
    <a:srgbClr val="DB6400"/>
    <a:srgbClr val="D6C071"/>
    <a:srgbClr val="E7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78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1F61F-5D74-4FBF-9345-0B379CC1639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0A126-8223-4435-A414-DBD1ABA1869C}">
      <dgm:prSet phldrT="[文本]" custT="1"/>
      <dgm:spPr/>
      <dgm:t>
        <a:bodyPr/>
        <a:lstStyle/>
        <a:p>
          <a:r>
            <a:rPr lang="en-US" altLang="zh-CN" sz="48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Snake</a:t>
          </a:r>
          <a:endParaRPr lang="zh-CN" altLang="en-US" sz="48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62B69E66-9163-4DAF-9591-27B77E6DB1F7}" type="par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5D9B076-8463-4A60-9403-C4AE52D58F6A}" type="sib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84F461C-963B-4FC7-89A4-6A3A1E96A602}">
      <dgm:prSet phldrT="[文本]" custT="1"/>
      <dgm:spPr/>
      <dgm:t>
        <a:bodyPr/>
        <a:lstStyle/>
        <a:p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Resource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F265AA30-9E4F-4A8D-8217-99F4190FF82D}" type="par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3E068AD1-B649-428E-B28F-BF118D756D6E}" type="sib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976EFA88-D3B9-4A73-9ACC-CEE29BF8D08D}">
      <dgm:prSet phldrT="[文本]" custT="1"/>
      <dgm:spPr/>
      <dgm:t>
        <a:bodyPr/>
        <a:lstStyle/>
        <a:p>
          <a:r>
            <a:rPr lang="en-US" altLang="zh-CN" sz="36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Border</a:t>
          </a:r>
          <a:endParaRPr lang="zh-CN" altLang="en-US" sz="36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5AFCBABB-E890-4B26-A016-A3A502EC44B7}" type="parTrans" cxnId="{B8F41471-E072-432B-B7D7-F23BAB6477A9}">
      <dgm:prSet/>
      <dgm:spPr/>
      <dgm:t>
        <a:bodyPr/>
        <a:lstStyle/>
        <a:p>
          <a:endParaRPr lang="zh-CN" altLang="en-US"/>
        </a:p>
      </dgm:t>
    </dgm:pt>
    <dgm:pt modelId="{49D2BDC6-06FE-4C28-BADB-8A0AC229DA1F}" type="sibTrans" cxnId="{B8F41471-E072-432B-B7D7-F23BAB6477A9}">
      <dgm:prSet/>
      <dgm:spPr/>
      <dgm:t>
        <a:bodyPr/>
        <a:lstStyle/>
        <a:p>
          <a:endParaRPr lang="zh-CN" altLang="en-US"/>
        </a:p>
      </dgm:t>
    </dgm:pt>
    <dgm:pt modelId="{6EC9AF4F-0FEB-4420-9899-5A395C90CD86}" type="pres">
      <dgm:prSet presAssocID="{A031F61F-5D74-4FBF-9345-0B379CC16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E0CF8-005F-4379-AB05-E13447B12371}" type="pres">
      <dgm:prSet presAssocID="{68B0A126-8223-4435-A414-DBD1ABA1869C}" presName="compNode" presStyleCnt="0"/>
      <dgm:spPr/>
    </dgm:pt>
    <dgm:pt modelId="{46FAB27C-59EF-447C-93D9-05FF21376A76}" type="pres">
      <dgm:prSet presAssocID="{68B0A126-8223-4435-A414-DBD1ABA1869C}" presName="pictRect" presStyleLbl="node1" presStyleIdx="0" presStyleCnt="3" custScaleX="4984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E67F3AC1-242B-491C-824F-16459DA57204}" type="pres">
      <dgm:prSet presAssocID="{68B0A126-8223-4435-A414-DBD1ABA1869C}" presName="textRect" presStyleLbl="revTx" presStyleIdx="0" presStyleCnt="3" custScaleX="164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A60E4-EBFA-4BB5-9EED-1DB26D8052F9}" type="pres">
      <dgm:prSet presAssocID="{65D9B076-8463-4A60-9403-C4AE52D58F6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C87CF7-14DA-46E7-9DD0-8EA57D40DE71}" type="pres">
      <dgm:prSet presAssocID="{684F461C-963B-4FC7-89A4-6A3A1E96A602}" presName="compNode" presStyleCnt="0"/>
      <dgm:spPr/>
    </dgm:pt>
    <dgm:pt modelId="{6E19BF27-43E6-48A3-8488-DCE0DF567A8F}" type="pres">
      <dgm:prSet presAssocID="{684F461C-963B-4FC7-89A4-6A3A1E96A602}" presName="pictRect" presStyleLbl="node1" presStyleIdx="1" presStyleCnt="3" custLinFactNeighborX="-6990" custLinFactNeighborY="177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</dgm:spPr>
    </dgm:pt>
    <dgm:pt modelId="{FB8FBEAC-01FD-447B-9EEE-E71E4717AAD5}" type="pres">
      <dgm:prSet presAssocID="{684F461C-963B-4FC7-89A4-6A3A1E96A602}" presName="textRect" presStyleLbl="revTx" presStyleIdx="1" presStyleCnt="3" custScaleX="195393" custLinFactNeighborX="-6805" custLinFactNeighborY="20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3F144-E9E8-413B-A175-815AA4C3F66A}" type="pres">
      <dgm:prSet presAssocID="{3E068AD1-B649-428E-B28F-BF118D756D6E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2E21079D-EA88-4E35-A653-F15EB38777B1}" type="pres">
      <dgm:prSet presAssocID="{976EFA88-D3B9-4A73-9ACC-CEE29BF8D08D}" presName="compNode" presStyleCnt="0"/>
      <dgm:spPr/>
    </dgm:pt>
    <dgm:pt modelId="{65D131D6-9E71-4114-BDFB-C452DE63E399}" type="pres">
      <dgm:prSet presAssocID="{976EFA88-D3B9-4A73-9ACC-CEE29BF8D08D}" presName="pictRect" presStyleLbl="node1" presStyleIdx="2" presStyleCnt="3" custLinFactNeighborX="-2970" custLinFactNeighborY="1120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3483158F-F8CC-46A1-B4E6-92754F0971E7}" type="pres">
      <dgm:prSet presAssocID="{976EFA88-D3B9-4A73-9ACC-CEE29BF8D08D}" presName="textRect" presStyleLbl="revTx" presStyleIdx="2" presStyleCnt="3" custScaleX="156546" custLinFactNeighborY="19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C74B98-790A-4CB2-BB53-02B85109193B}" type="presOf" srcId="{976EFA88-D3B9-4A73-9ACC-CEE29BF8D08D}" destId="{3483158F-F8CC-46A1-B4E6-92754F0971E7}" srcOrd="0" destOrd="0" presId="urn:microsoft.com/office/officeart/2005/8/layout/pList1"/>
    <dgm:cxn modelId="{B8F41471-E072-432B-B7D7-F23BAB6477A9}" srcId="{A031F61F-5D74-4FBF-9345-0B379CC1639F}" destId="{976EFA88-D3B9-4A73-9ACC-CEE29BF8D08D}" srcOrd="2" destOrd="0" parTransId="{5AFCBABB-E890-4B26-A016-A3A502EC44B7}" sibTransId="{49D2BDC6-06FE-4C28-BADB-8A0AC229DA1F}"/>
    <dgm:cxn modelId="{DF91BF8D-7EFB-4C86-85E8-7B0A8E8C8DC1}" type="presOf" srcId="{684F461C-963B-4FC7-89A4-6A3A1E96A602}" destId="{FB8FBEAC-01FD-447B-9EEE-E71E4717AAD5}" srcOrd="0" destOrd="0" presId="urn:microsoft.com/office/officeart/2005/8/layout/pList1"/>
    <dgm:cxn modelId="{8CACBFE7-FAA9-4EEE-9BC2-3E94D182D465}" type="presOf" srcId="{3E068AD1-B649-428E-B28F-BF118D756D6E}" destId="{F6B3F144-E9E8-413B-A175-815AA4C3F66A}" srcOrd="0" destOrd="0" presId="urn:microsoft.com/office/officeart/2005/8/layout/pList1"/>
    <dgm:cxn modelId="{99C46EFB-8027-4B5C-B548-BDAE92263FBA}" srcId="{A031F61F-5D74-4FBF-9345-0B379CC1639F}" destId="{684F461C-963B-4FC7-89A4-6A3A1E96A602}" srcOrd="1" destOrd="0" parTransId="{F265AA30-9E4F-4A8D-8217-99F4190FF82D}" sibTransId="{3E068AD1-B649-428E-B28F-BF118D756D6E}"/>
    <dgm:cxn modelId="{78673828-FBFA-469A-A3D8-89F583D1BA32}" type="presOf" srcId="{68B0A126-8223-4435-A414-DBD1ABA1869C}" destId="{E67F3AC1-242B-491C-824F-16459DA57204}" srcOrd="0" destOrd="0" presId="urn:microsoft.com/office/officeart/2005/8/layout/pList1"/>
    <dgm:cxn modelId="{6BDF5042-0168-456C-AEB2-BDEAA701175C}" type="presOf" srcId="{65D9B076-8463-4A60-9403-C4AE52D58F6A}" destId="{651A60E4-EBFA-4BB5-9EED-1DB26D8052F9}" srcOrd="0" destOrd="0" presId="urn:microsoft.com/office/officeart/2005/8/layout/pList1"/>
    <dgm:cxn modelId="{0BE13C73-0FF0-4F77-892A-8F7A9307CBC7}" srcId="{A031F61F-5D74-4FBF-9345-0B379CC1639F}" destId="{68B0A126-8223-4435-A414-DBD1ABA1869C}" srcOrd="0" destOrd="0" parTransId="{62B69E66-9163-4DAF-9591-27B77E6DB1F7}" sibTransId="{65D9B076-8463-4A60-9403-C4AE52D58F6A}"/>
    <dgm:cxn modelId="{EF3CD08F-74DB-4776-93F9-78777987A205}" type="presOf" srcId="{A031F61F-5D74-4FBF-9345-0B379CC1639F}" destId="{6EC9AF4F-0FEB-4420-9899-5A395C90CD86}" srcOrd="0" destOrd="0" presId="urn:microsoft.com/office/officeart/2005/8/layout/pList1"/>
    <dgm:cxn modelId="{53227C37-2029-42F9-8792-FBC62DA62BE0}" type="presParOf" srcId="{6EC9AF4F-0FEB-4420-9899-5A395C90CD86}" destId="{B6DE0CF8-005F-4379-AB05-E13447B12371}" srcOrd="0" destOrd="0" presId="urn:microsoft.com/office/officeart/2005/8/layout/pList1"/>
    <dgm:cxn modelId="{82B55FC1-8C74-45D6-AFBE-6F847EA9AE4D}" type="presParOf" srcId="{B6DE0CF8-005F-4379-AB05-E13447B12371}" destId="{46FAB27C-59EF-447C-93D9-05FF21376A76}" srcOrd="0" destOrd="0" presId="urn:microsoft.com/office/officeart/2005/8/layout/pList1"/>
    <dgm:cxn modelId="{F907037B-DCD2-4DCF-85EA-103B0986FA96}" type="presParOf" srcId="{B6DE0CF8-005F-4379-AB05-E13447B12371}" destId="{E67F3AC1-242B-491C-824F-16459DA57204}" srcOrd="1" destOrd="0" presId="urn:microsoft.com/office/officeart/2005/8/layout/pList1"/>
    <dgm:cxn modelId="{C0704620-9E4E-4E9A-B472-740F51E8FC05}" type="presParOf" srcId="{6EC9AF4F-0FEB-4420-9899-5A395C90CD86}" destId="{651A60E4-EBFA-4BB5-9EED-1DB26D8052F9}" srcOrd="1" destOrd="0" presId="urn:microsoft.com/office/officeart/2005/8/layout/pList1"/>
    <dgm:cxn modelId="{03973936-6E41-410A-AD44-647C8840E092}" type="presParOf" srcId="{6EC9AF4F-0FEB-4420-9899-5A395C90CD86}" destId="{4BC87CF7-14DA-46E7-9DD0-8EA57D40DE71}" srcOrd="2" destOrd="0" presId="urn:microsoft.com/office/officeart/2005/8/layout/pList1"/>
    <dgm:cxn modelId="{2CAAB750-42E1-4C74-872F-D1FD0C5824AB}" type="presParOf" srcId="{4BC87CF7-14DA-46E7-9DD0-8EA57D40DE71}" destId="{6E19BF27-43E6-48A3-8488-DCE0DF567A8F}" srcOrd="0" destOrd="0" presId="urn:microsoft.com/office/officeart/2005/8/layout/pList1"/>
    <dgm:cxn modelId="{68776327-7386-45D6-9BB0-EFF2769774BF}" type="presParOf" srcId="{4BC87CF7-14DA-46E7-9DD0-8EA57D40DE71}" destId="{FB8FBEAC-01FD-447B-9EEE-E71E4717AAD5}" srcOrd="1" destOrd="0" presId="urn:microsoft.com/office/officeart/2005/8/layout/pList1"/>
    <dgm:cxn modelId="{D044F154-F9E6-41CF-A4C2-C0B53C8A7893}" type="presParOf" srcId="{6EC9AF4F-0FEB-4420-9899-5A395C90CD86}" destId="{F6B3F144-E9E8-413B-A175-815AA4C3F66A}" srcOrd="3" destOrd="0" presId="urn:microsoft.com/office/officeart/2005/8/layout/pList1"/>
    <dgm:cxn modelId="{ACC0DC9A-1BD5-4E5F-AD10-DF11523F5166}" type="presParOf" srcId="{6EC9AF4F-0FEB-4420-9899-5A395C90CD86}" destId="{2E21079D-EA88-4E35-A653-F15EB38777B1}" srcOrd="4" destOrd="0" presId="urn:microsoft.com/office/officeart/2005/8/layout/pList1"/>
    <dgm:cxn modelId="{2320FB35-CDF0-4DB7-80AE-DA17CB9D4838}" type="presParOf" srcId="{2E21079D-EA88-4E35-A653-F15EB38777B1}" destId="{65D131D6-9E71-4114-BDFB-C452DE63E399}" srcOrd="0" destOrd="0" presId="urn:microsoft.com/office/officeart/2005/8/layout/pList1"/>
    <dgm:cxn modelId="{5FD6CAF9-DB80-49BD-942E-599BD3FF8C92}" type="presParOf" srcId="{2E21079D-EA88-4E35-A653-F15EB38777B1}" destId="{3483158F-F8CC-46A1-B4E6-92754F0971E7}" srcOrd="1" destOrd="0" presId="urn:microsoft.com/office/officeart/2005/8/layout/p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1F61F-5D74-4FBF-9345-0B379CC1639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B0A126-8223-4435-A414-DBD1ABA1869C}">
      <dgm:prSet phldrT="[文本]" custT="1"/>
      <dgm:spPr/>
      <dgm:t>
        <a:bodyPr/>
        <a:lstStyle/>
        <a:p>
          <a:r>
            <a:rPr lang="en-US" altLang="zh-CN" sz="48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Crash</a:t>
          </a:r>
          <a:endParaRPr lang="zh-CN" altLang="en-US" sz="48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62B69E66-9163-4DAF-9591-27B77E6DB1F7}" type="par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5D9B076-8463-4A60-9403-C4AE52D58F6A}" type="sibTrans" cxnId="{0BE13C73-0FF0-4F77-892A-8F7A9307CBC7}">
      <dgm:prSet/>
      <dgm:spPr/>
      <dgm:t>
        <a:bodyPr/>
        <a:lstStyle/>
        <a:p>
          <a:endParaRPr lang="zh-CN" altLang="en-US"/>
        </a:p>
      </dgm:t>
    </dgm:pt>
    <dgm:pt modelId="{684F461C-963B-4FC7-89A4-6A3A1E96A602}">
      <dgm:prSet phldrT="[文本]" custT="1"/>
      <dgm:spPr/>
      <dgm:t>
        <a:bodyPr/>
        <a:lstStyle/>
        <a:p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Against the wall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gm:t>
    </dgm:pt>
    <dgm:pt modelId="{F265AA30-9E4F-4A8D-8217-99F4190FF82D}" type="par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3E068AD1-B649-428E-B28F-BF118D756D6E}" type="sibTrans" cxnId="{99C46EFB-8027-4B5C-B548-BDAE92263FBA}">
      <dgm:prSet/>
      <dgm:spPr/>
      <dgm:t>
        <a:bodyPr/>
        <a:lstStyle/>
        <a:p>
          <a:endParaRPr lang="zh-CN" altLang="en-US"/>
        </a:p>
      </dgm:t>
    </dgm:pt>
    <dgm:pt modelId="{6EC9AF4F-0FEB-4420-9899-5A395C90CD86}" type="pres">
      <dgm:prSet presAssocID="{A031F61F-5D74-4FBF-9345-0B379CC163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DE0CF8-005F-4379-AB05-E13447B12371}" type="pres">
      <dgm:prSet presAssocID="{68B0A126-8223-4435-A414-DBD1ABA1869C}" presName="compNode" presStyleCnt="0"/>
      <dgm:spPr/>
    </dgm:pt>
    <dgm:pt modelId="{46FAB27C-59EF-447C-93D9-05FF21376A76}" type="pres">
      <dgm:prSet presAssocID="{68B0A126-8223-4435-A414-DBD1ABA1869C}" presName="pictRect" presStyleLbl="nod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E67F3AC1-242B-491C-824F-16459DA57204}" type="pres">
      <dgm:prSet presAssocID="{68B0A126-8223-4435-A414-DBD1ABA1869C}" presName="textRect" presStyleLbl="revTx" presStyleIdx="0" presStyleCnt="2" custScaleX="16499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A60E4-EBFA-4BB5-9EED-1DB26D8052F9}" type="pres">
      <dgm:prSet presAssocID="{65D9B076-8463-4A60-9403-C4AE52D58F6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C87CF7-14DA-46E7-9DD0-8EA57D40DE71}" type="pres">
      <dgm:prSet presAssocID="{684F461C-963B-4FC7-89A4-6A3A1E96A602}" presName="compNode" presStyleCnt="0"/>
      <dgm:spPr/>
    </dgm:pt>
    <dgm:pt modelId="{6E19BF27-43E6-48A3-8488-DCE0DF567A8F}" type="pres">
      <dgm:prSet presAssocID="{684F461C-963B-4FC7-89A4-6A3A1E96A602}" presName="pictRect" presStyleLbl="node1" presStyleIdx="1" presStyleCnt="2" custScaleX="55640" custScaleY="143703" custLinFactNeighborX="-6990" custLinFactNeighborY="177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dgm:spPr>
    </dgm:pt>
    <dgm:pt modelId="{FB8FBEAC-01FD-447B-9EEE-E71E4717AAD5}" type="pres">
      <dgm:prSet presAssocID="{684F461C-963B-4FC7-89A4-6A3A1E96A602}" presName="textRect" presStyleLbl="revTx" presStyleIdx="1" presStyleCnt="2" custScaleX="195393" custLinFactNeighborX="-6805" custLinFactNeighborY="209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46EFB-8027-4B5C-B548-BDAE92263FBA}" srcId="{A031F61F-5D74-4FBF-9345-0B379CC1639F}" destId="{684F461C-963B-4FC7-89A4-6A3A1E96A602}" srcOrd="1" destOrd="0" parTransId="{F265AA30-9E4F-4A8D-8217-99F4190FF82D}" sibTransId="{3E068AD1-B649-428E-B28F-BF118D756D6E}"/>
    <dgm:cxn modelId="{0BE13C73-0FF0-4F77-892A-8F7A9307CBC7}" srcId="{A031F61F-5D74-4FBF-9345-0B379CC1639F}" destId="{68B0A126-8223-4435-A414-DBD1ABA1869C}" srcOrd="0" destOrd="0" parTransId="{62B69E66-9163-4DAF-9591-27B77E6DB1F7}" sibTransId="{65D9B076-8463-4A60-9403-C4AE52D58F6A}"/>
    <dgm:cxn modelId="{78673828-FBFA-469A-A3D8-89F583D1BA32}" type="presOf" srcId="{68B0A126-8223-4435-A414-DBD1ABA1869C}" destId="{E67F3AC1-242B-491C-824F-16459DA57204}" srcOrd="0" destOrd="0" presId="urn:microsoft.com/office/officeart/2005/8/layout/pList1"/>
    <dgm:cxn modelId="{6BDF5042-0168-456C-AEB2-BDEAA701175C}" type="presOf" srcId="{65D9B076-8463-4A60-9403-C4AE52D58F6A}" destId="{651A60E4-EBFA-4BB5-9EED-1DB26D8052F9}" srcOrd="0" destOrd="0" presId="urn:microsoft.com/office/officeart/2005/8/layout/pList1"/>
    <dgm:cxn modelId="{EF3CD08F-74DB-4776-93F9-78777987A205}" type="presOf" srcId="{A031F61F-5D74-4FBF-9345-0B379CC1639F}" destId="{6EC9AF4F-0FEB-4420-9899-5A395C90CD86}" srcOrd="0" destOrd="0" presId="urn:microsoft.com/office/officeart/2005/8/layout/pList1"/>
    <dgm:cxn modelId="{DF91BF8D-7EFB-4C86-85E8-7B0A8E8C8DC1}" type="presOf" srcId="{684F461C-963B-4FC7-89A4-6A3A1E96A602}" destId="{FB8FBEAC-01FD-447B-9EEE-E71E4717AAD5}" srcOrd="0" destOrd="0" presId="urn:microsoft.com/office/officeart/2005/8/layout/pList1"/>
    <dgm:cxn modelId="{53227C37-2029-42F9-8792-FBC62DA62BE0}" type="presParOf" srcId="{6EC9AF4F-0FEB-4420-9899-5A395C90CD86}" destId="{B6DE0CF8-005F-4379-AB05-E13447B12371}" srcOrd="0" destOrd="0" presId="urn:microsoft.com/office/officeart/2005/8/layout/pList1"/>
    <dgm:cxn modelId="{82B55FC1-8C74-45D6-AFBE-6F847EA9AE4D}" type="presParOf" srcId="{B6DE0CF8-005F-4379-AB05-E13447B12371}" destId="{46FAB27C-59EF-447C-93D9-05FF21376A76}" srcOrd="0" destOrd="0" presId="urn:microsoft.com/office/officeart/2005/8/layout/pList1"/>
    <dgm:cxn modelId="{F907037B-DCD2-4DCF-85EA-103B0986FA96}" type="presParOf" srcId="{B6DE0CF8-005F-4379-AB05-E13447B12371}" destId="{E67F3AC1-242B-491C-824F-16459DA57204}" srcOrd="1" destOrd="0" presId="urn:microsoft.com/office/officeart/2005/8/layout/pList1"/>
    <dgm:cxn modelId="{C0704620-9E4E-4E9A-B472-740F51E8FC05}" type="presParOf" srcId="{6EC9AF4F-0FEB-4420-9899-5A395C90CD86}" destId="{651A60E4-EBFA-4BB5-9EED-1DB26D8052F9}" srcOrd="1" destOrd="0" presId="urn:microsoft.com/office/officeart/2005/8/layout/pList1"/>
    <dgm:cxn modelId="{03973936-6E41-410A-AD44-647C8840E092}" type="presParOf" srcId="{6EC9AF4F-0FEB-4420-9899-5A395C90CD86}" destId="{4BC87CF7-14DA-46E7-9DD0-8EA57D40DE71}" srcOrd="2" destOrd="0" presId="urn:microsoft.com/office/officeart/2005/8/layout/pList1"/>
    <dgm:cxn modelId="{2CAAB750-42E1-4C74-872F-D1FD0C5824AB}" type="presParOf" srcId="{4BC87CF7-14DA-46E7-9DD0-8EA57D40DE71}" destId="{6E19BF27-43E6-48A3-8488-DCE0DF567A8F}" srcOrd="0" destOrd="0" presId="urn:microsoft.com/office/officeart/2005/8/layout/pList1"/>
    <dgm:cxn modelId="{68776327-7386-45D6-9BB0-EFF2769774BF}" type="presParOf" srcId="{4BC87CF7-14DA-46E7-9DD0-8EA57D40DE71}" destId="{FB8FBEAC-01FD-447B-9EEE-E71E4717AAD5}" srcOrd="1" destOrd="0" presId="urn:microsoft.com/office/officeart/2005/8/layout/p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B27C-59EF-447C-93D9-05FF21376A76}">
      <dsp:nvSpPr>
        <dsp:cNvPr id="0" name=""/>
        <dsp:cNvSpPr/>
      </dsp:nvSpPr>
      <dsp:spPr>
        <a:xfrm>
          <a:off x="1586347" y="2013"/>
          <a:ext cx="1017863" cy="1407090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3AC1-242B-491C-824F-16459DA57204}">
      <dsp:nvSpPr>
        <dsp:cNvPr id="0" name=""/>
        <dsp:cNvSpPr/>
      </dsp:nvSpPr>
      <dsp:spPr>
        <a:xfrm>
          <a:off x="410466" y="1409103"/>
          <a:ext cx="3369624" cy="75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Snake</a:t>
          </a:r>
          <a:endParaRPr lang="zh-CN" altLang="en-US" sz="48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410466" y="1409103"/>
        <a:ext cx="3369624" cy="757664"/>
      </dsp:txXfrm>
    </dsp:sp>
    <dsp:sp modelId="{6E19BF27-43E6-48A3-8488-DCE0DF567A8F}">
      <dsp:nvSpPr>
        <dsp:cNvPr id="0" name=""/>
        <dsp:cNvSpPr/>
      </dsp:nvSpPr>
      <dsp:spPr>
        <a:xfrm>
          <a:off x="4815715" y="26933"/>
          <a:ext cx="2042221" cy="14070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000" r="-10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BEAC-01FD-447B-9EEE-E71E4717AAD5}">
      <dsp:nvSpPr>
        <dsp:cNvPr id="0" name=""/>
        <dsp:cNvSpPr/>
      </dsp:nvSpPr>
      <dsp:spPr>
        <a:xfrm>
          <a:off x="3845425" y="1567940"/>
          <a:ext cx="3990357" cy="75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Resource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3845425" y="1567940"/>
        <a:ext cx="3990357" cy="757664"/>
      </dsp:txXfrm>
    </dsp:sp>
    <dsp:sp modelId="{65D131D6-9E71-4114-BDFB-C452DE63E399}">
      <dsp:nvSpPr>
        <dsp:cNvPr id="0" name=""/>
        <dsp:cNvSpPr/>
      </dsp:nvSpPr>
      <dsp:spPr>
        <a:xfrm>
          <a:off x="3110846" y="2528668"/>
          <a:ext cx="2042221" cy="1407090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158F-F8CC-46A1-B4E6-92754F0971E7}">
      <dsp:nvSpPr>
        <dsp:cNvPr id="0" name=""/>
        <dsp:cNvSpPr/>
      </dsp:nvSpPr>
      <dsp:spPr>
        <a:xfrm>
          <a:off x="2594103" y="3780093"/>
          <a:ext cx="3197015" cy="757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Border</a:t>
          </a:r>
          <a:endParaRPr lang="zh-CN" altLang="en-US" sz="36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2594103" y="3780093"/>
        <a:ext cx="3197015" cy="75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B27C-59EF-447C-93D9-05FF21376A76}">
      <dsp:nvSpPr>
        <dsp:cNvPr id="0" name=""/>
        <dsp:cNvSpPr/>
      </dsp:nvSpPr>
      <dsp:spPr>
        <a:xfrm>
          <a:off x="815756" y="1248080"/>
          <a:ext cx="2506087" cy="1726694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3AC1-242B-491C-824F-16459DA57204}">
      <dsp:nvSpPr>
        <dsp:cNvPr id="0" name=""/>
        <dsp:cNvSpPr/>
      </dsp:nvSpPr>
      <dsp:spPr>
        <a:xfrm>
          <a:off x="1303" y="2974774"/>
          <a:ext cx="4134994" cy="92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Crash</a:t>
          </a:r>
          <a:endParaRPr lang="zh-CN" altLang="en-US" sz="48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1303" y="2974774"/>
        <a:ext cx="4134994" cy="929758"/>
      </dsp:txXfrm>
    </dsp:sp>
    <dsp:sp modelId="{6E19BF27-43E6-48A3-8488-DCE0DF567A8F}">
      <dsp:nvSpPr>
        <dsp:cNvPr id="0" name=""/>
        <dsp:cNvSpPr/>
      </dsp:nvSpPr>
      <dsp:spPr>
        <a:xfrm>
          <a:off x="5963002" y="1090006"/>
          <a:ext cx="1394387" cy="2481311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BEAC-01FD-447B-9EEE-E71E4717AAD5}">
      <dsp:nvSpPr>
        <dsp:cNvPr id="0" name=""/>
        <dsp:cNvSpPr/>
      </dsp:nvSpPr>
      <dsp:spPr>
        <a:xfrm>
          <a:off x="4216472" y="3358343"/>
          <a:ext cx="4896719" cy="92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solidFill>
                <a:schemeClr val="tx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  <a:cs typeface="+mn-cs"/>
            </a:rPr>
            <a:t>Against the wall</a:t>
          </a:r>
          <a:endParaRPr lang="zh-CN" altLang="en-US" sz="4000" kern="1200" dirty="0">
            <a:solidFill>
              <a:schemeClr val="tx1"/>
            </a:solidFill>
            <a:latin typeface="华康海报体W12(P)" panose="040B0C00000000000000" pitchFamily="82" charset="-122"/>
            <a:ea typeface="华康海报体W12(P)" panose="040B0C00000000000000" pitchFamily="82" charset="-122"/>
            <a:cs typeface="+mn-cs"/>
          </a:endParaRPr>
        </a:p>
      </dsp:txBody>
      <dsp:txXfrm>
        <a:off x="4216472" y="3358343"/>
        <a:ext cx="4896719" cy="92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6DA6-9F50-442F-8F5D-FC55500486B6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BFA-86B6-4650-86FC-147572F581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22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300AD-A4D8-48E9-8731-FC93AEF4EAAB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8935-DF98-4D64-A2C5-E55E049E2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5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3D01-2D3E-4C6E-B462-2C900EF1947C}" type="datetimeFigureOut">
              <a:rPr lang="zh-CN" altLang="en-US" smtClean="0"/>
              <a:t>2017/7/30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FD68-10FC-484A-8E7B-C77DCAF6B6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img.5054399.com/uploads/userup/1609/0314341b34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88" y="3824070"/>
            <a:ext cx="2529391" cy="336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4.image.hiapk.com/uploads/allimg/161009/1RJ34517-0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579" y1="33597" x2="41579" y2="33597"/>
                        <a14:foregroundMark x1="37368" y1="32411" x2="37368" y2="32411"/>
                        <a14:foregroundMark x1="57895" y1="32411" x2="57895" y2="32411"/>
                        <a14:foregroundMark x1="64211" y1="32411" x2="64211" y2="32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07207" y="-54998"/>
            <a:ext cx="1472550" cy="19608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p4.image.hiapk.com/uploads/allimg/161010/1030243c8-0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48" b="100000" l="0" r="98947">
                        <a14:foregroundMark x1="38947" y1="29249" x2="38947" y2="29249"/>
                        <a14:foregroundMark x1="59474" y1="30040" x2="59474" y2="30040"/>
                        <a14:foregroundMark x1="63684" y1="28458" x2="63684" y2="28458"/>
                        <a14:foregroundMark x1="57895" y1="27668" x2="57895" y2="27668"/>
                        <a14:foregroundMark x1="58421" y1="26087" x2="58421" y2="26087"/>
                        <a14:foregroundMark x1="63684" y1="30830" x2="63684" y2="30830"/>
                        <a14:foregroundMark x1="42105" y1="27273" x2="42105" y2="27273"/>
                        <a14:foregroundMark x1="35789" y1="27273" x2="35789" y2="27273"/>
                        <a14:foregroundMark x1="34737" y1="30040" x2="34737" y2="3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24" y="4096940"/>
            <a:ext cx="2146190" cy="285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newsimg.5054399.com/uploads/userup/1609/03141R02638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81" b="984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37" y="4544937"/>
            <a:ext cx="1809750" cy="2409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p1.image.hiapk.com/uploads/allimg/161009/1K631L92-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8268" b="96457" l="0" r="99474">
                        <a14:foregroundMark x1="64737" y1="30709" x2="64737" y2="30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4621" y="480289"/>
            <a:ext cx="1511809" cy="2021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8259" y="2409451"/>
            <a:ext cx="1006573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ln w="120650">
                <a:solidFill>
                  <a:schemeClr val="bg1"/>
                </a:solidFill>
              </a:ln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8259" y="2380522"/>
            <a:ext cx="1017094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</a:t>
            </a:r>
            <a:r>
              <a:rPr lang="en-US" altLang="zh-CN" sz="8000" dirty="0">
                <a:solidFill>
                  <a:srgbClr val="C42233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uch</a:t>
            </a:r>
            <a:r>
              <a:rPr lang="en-US" altLang="zh-CN" sz="80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,</a:t>
            </a:r>
            <a:r>
              <a:rPr lang="en-US" altLang="zh-CN" sz="88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K</a:t>
            </a:r>
            <a:r>
              <a:rPr lang="en-US" altLang="zh-CN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eep </a:t>
            </a:r>
            <a:r>
              <a:rPr lang="en-US" altLang="zh-CN" sz="88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r>
              <a:rPr lang="en-US" altLang="zh-CN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live</a:t>
            </a:r>
            <a:endParaRPr lang="zh-CN" altLang="en-US" sz="8000" dirty="0">
              <a:solidFill>
                <a:srgbClr val="E79639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5532" y="140690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@Cartoon resource::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贪吃蛇大作战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921435" y="2163553"/>
            <a:ext cx="5723466" cy="504497"/>
            <a:chOff x="6505903" y="1679453"/>
            <a:chExt cx="4099034" cy="504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/>
            <p:cNvSpPr/>
            <p:nvPr/>
          </p:nvSpPr>
          <p:spPr>
            <a:xfrm>
              <a:off x="6505903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100440" y="1679453"/>
              <a:ext cx="504497" cy="504497"/>
            </a:xfrm>
            <a:prstGeom prst="ellipse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758151" y="1679453"/>
              <a:ext cx="3647144" cy="504497"/>
            </a:xfrm>
            <a:prstGeom prst="rect">
              <a:avLst/>
            </a:prstGeom>
            <a:solidFill>
              <a:srgbClr val="C42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363816" y="2160752"/>
            <a:ext cx="4884243" cy="508895"/>
          </a:xfrm>
          <a:prstGeom prst="rect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64692" y="2178731"/>
            <a:ext cx="515134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87327" y="2178730"/>
            <a:ext cx="505046" cy="489320"/>
          </a:xfrm>
          <a:prstGeom prst="ellipse">
            <a:avLst/>
          </a:prstGeom>
          <a:solidFill>
            <a:srgbClr val="E87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88260" y="2178731"/>
            <a:ext cx="515134" cy="48932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05672" y="2178731"/>
            <a:ext cx="515134" cy="489320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841912" y="2178730"/>
            <a:ext cx="505046" cy="489319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994900" y="2160358"/>
            <a:ext cx="505046" cy="507692"/>
          </a:xfrm>
          <a:prstGeom prst="ellipse">
            <a:avLst/>
          </a:prstGeom>
          <a:solidFill>
            <a:srgbClr val="E25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4321" y="2107855"/>
            <a:ext cx="48326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Presented by: </a:t>
            </a:r>
            <a:r>
              <a:rPr lang="en-US" altLang="zh-CN" sz="2400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Group One</a:t>
            </a:r>
            <a:endParaRPr lang="zh-CN" altLang="en-US" sz="2400" dirty="0">
              <a:solidFill>
                <a:schemeClr val="bg1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1318" y="4059329"/>
            <a:ext cx="570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4223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sz="2400" b="1" dirty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IHAN</a:t>
            </a:r>
            <a:r>
              <a:rPr lang="zh-CN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ONG</a:t>
            </a:r>
            <a:r>
              <a:rPr lang="zh-CN" alt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sz="24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</a:t>
            </a:r>
            <a:endParaRPr lang="zh-CN" altLang="en-US" sz="2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430" y="148139"/>
            <a:ext cx="5166644" cy="402296"/>
            <a:chOff x="6363321" y="269748"/>
            <a:chExt cx="5166644" cy="402296"/>
          </a:xfrm>
        </p:grpSpPr>
        <p:grpSp>
          <p:nvGrpSpPr>
            <p:cNvPr id="6" name="组合 5"/>
            <p:cNvGrpSpPr/>
            <p:nvPr/>
          </p:nvGrpSpPr>
          <p:grpSpPr>
            <a:xfrm>
              <a:off x="6363321" y="321583"/>
              <a:ext cx="4157534" cy="350461"/>
              <a:chOff x="6363321" y="321583"/>
              <a:chExt cx="5723466" cy="50928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363321" y="324778"/>
                <a:ext cx="5723466" cy="504497"/>
                <a:chOff x="6505903" y="1679453"/>
                <a:chExt cx="4099034" cy="5044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6505903" y="1679453"/>
                  <a:ext cx="504497" cy="504497"/>
                </a:xfrm>
                <a:prstGeom prst="ellipse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100440" y="1679453"/>
                  <a:ext cx="504497" cy="504497"/>
                </a:xfrm>
                <a:prstGeom prst="ellipse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6758151" y="1679453"/>
                  <a:ext cx="3647144" cy="504497"/>
                </a:xfrm>
                <a:prstGeom prst="rect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6805702" y="321977"/>
                <a:ext cx="4884243" cy="508895"/>
              </a:xfrm>
              <a:prstGeom prst="rect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906578" y="339956"/>
                <a:ext cx="515134" cy="489320"/>
              </a:xfrm>
              <a:prstGeom prst="ellipse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1129213" y="339955"/>
                <a:ext cx="505046" cy="489320"/>
              </a:xfrm>
              <a:prstGeom prst="ellipse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730146" y="339956"/>
                <a:ext cx="515134" cy="489320"/>
              </a:xfrm>
              <a:prstGeom prst="ellipse">
                <a:avLst/>
              </a:prstGeom>
              <a:solidFill>
                <a:srgbClr val="E77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547558" y="339956"/>
                <a:ext cx="515134" cy="489320"/>
              </a:xfrm>
              <a:prstGeom prst="ellipse">
                <a:avLst/>
              </a:prstGeom>
              <a:solidFill>
                <a:srgbClr val="E254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283798" y="339955"/>
                <a:ext cx="505046" cy="489319"/>
              </a:xfrm>
              <a:prstGeom prst="ellipse">
                <a:avLst/>
              </a:prstGeom>
              <a:solidFill>
                <a:srgbClr val="E77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1436786" y="321583"/>
                <a:ext cx="505046" cy="507692"/>
              </a:xfrm>
              <a:prstGeom prst="ellipse">
                <a:avLst/>
              </a:prstGeom>
              <a:solidFill>
                <a:srgbClr val="E254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6697340" y="269748"/>
              <a:ext cx="4832625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Presented by: </a:t>
              </a:r>
              <a:r>
                <a:rPr lang="en-US" altLang="zh-CN" dirty="0">
                  <a:solidFill>
                    <a:schemeClr val="bg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Group One</a:t>
              </a:r>
              <a:endParaRPr lang="zh-CN" altLang="en-US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546317" y="148139"/>
            <a:ext cx="570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4223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b="1" dirty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IHAN</a:t>
            </a:r>
            <a:r>
              <a:rPr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6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ONG</a:t>
            </a:r>
            <a:r>
              <a:rPr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</a:t>
            </a:r>
            <a:endParaRPr lang="zh-CN" altLang="en-US" sz="16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 descr="http://newsimg.5054399.com/uploads/userup/1609/0314341b34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88" y="3824070"/>
            <a:ext cx="2529391" cy="336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://p4.image.hiapk.com/uploads/allimg/161009/1RJ34517-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579" y1="33597" x2="41579" y2="33597"/>
                        <a14:foregroundMark x1="37368" y1="32411" x2="37368" y2="32411"/>
                        <a14:foregroundMark x1="57895" y1="32411" x2="57895" y2="32411"/>
                        <a14:foregroundMark x1="64211" y1="32411" x2="64211" y2="32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217" y="796271"/>
            <a:ext cx="1472550" cy="19608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http://p4.image.hiapk.com/uploads/allimg/161010/1030243c8-0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100000" l="0" r="98947">
                        <a14:foregroundMark x1="38947" y1="29249" x2="38947" y2="29249"/>
                        <a14:foregroundMark x1="59474" y1="30040" x2="59474" y2="30040"/>
                        <a14:foregroundMark x1="63684" y1="28458" x2="63684" y2="28458"/>
                        <a14:foregroundMark x1="57895" y1="27668" x2="57895" y2="27668"/>
                        <a14:foregroundMark x1="58421" y1="26087" x2="58421" y2="26087"/>
                        <a14:foregroundMark x1="63684" y1="30830" x2="63684" y2="30830"/>
                        <a14:foregroundMark x1="42105" y1="27273" x2="42105" y2="27273"/>
                        <a14:foregroundMark x1="35789" y1="27273" x2="35789" y2="27273"/>
                        <a14:foregroundMark x1="34737" y1="30040" x2="34737" y2="3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14" y="4079200"/>
            <a:ext cx="2146190" cy="285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newsimg.5054399.com/uploads/userup/1609/03141R02638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1" b="984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23" y="4577559"/>
            <a:ext cx="1809750" cy="2409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4" descr="http://p1.image.hiapk.com/uploads/allimg/161009/1K631L92-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68" b="96457" l="0" r="99474">
                        <a14:foregroundMark x1="64737" y1="30709" x2="64737" y2="30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81769" y="743211"/>
            <a:ext cx="1511809" cy="2021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6866207" y="6438544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@Cartoon resource::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贪吃蛇大作战</a:t>
            </a:r>
          </a:p>
        </p:txBody>
      </p:sp>
    </p:spTree>
    <p:extLst>
      <p:ext uri="{BB962C8B-B14F-4D97-AF65-F5344CB8AC3E}">
        <p14:creationId xmlns:p14="http://schemas.microsoft.com/office/powerpoint/2010/main" val="196669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825063" y="2017986"/>
            <a:ext cx="2785242" cy="2785242"/>
          </a:xfrm>
          <a:prstGeom prst="ellipse">
            <a:avLst/>
          </a:prstGeom>
          <a:noFill/>
          <a:ln w="63500">
            <a:solidFill>
              <a:srgbClr val="7F9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5063" y="4958736"/>
            <a:ext cx="3024352" cy="584775"/>
          </a:xfrm>
          <a:prstGeom prst="rect">
            <a:avLst/>
          </a:prstGeom>
          <a:noFill/>
          <a:ln>
            <a:solidFill>
              <a:srgbClr val="009FE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How to </a:t>
            </a:r>
            <a:r>
              <a:rPr lang="en-US" altLang="zh-CN" sz="3200" dirty="0" smtClean="0">
                <a:solidFill>
                  <a:srgbClr val="7F9ECA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build</a:t>
            </a:r>
            <a:endParaRPr lang="zh-CN" altLang="en-US" sz="3200" dirty="0">
              <a:solidFill>
                <a:srgbClr val="7F9ECA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296" y="404239"/>
            <a:ext cx="1311167" cy="9535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5043" y="434485"/>
            <a:ext cx="441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Content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6457" y="2188779"/>
            <a:ext cx="46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9FEE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</a:t>
            </a:r>
            <a:endParaRPr lang="zh-CN" altLang="en-US" sz="3600" dirty="0">
              <a:solidFill>
                <a:srgbClr val="009FEE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5896" y="3005903"/>
            <a:ext cx="3423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7F9ECA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Frame</a:t>
            </a:r>
          </a:p>
          <a:p>
            <a:pPr algn="ctr"/>
            <a:r>
              <a:rPr lang="en-US" altLang="zh-CN" sz="3200" dirty="0" smtClean="0">
                <a:solidFill>
                  <a:srgbClr val="7F9ECA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work</a:t>
            </a:r>
            <a:endParaRPr lang="zh-CN" altLang="en-US" sz="3200" dirty="0">
              <a:solidFill>
                <a:srgbClr val="7F9ECA"/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24705" y="2017986"/>
            <a:ext cx="3168870" cy="3525525"/>
            <a:chOff x="4524705" y="2017986"/>
            <a:chExt cx="3168870" cy="3525525"/>
          </a:xfrm>
        </p:grpSpPr>
        <p:sp>
          <p:nvSpPr>
            <p:cNvPr id="14" name="文本框 13"/>
            <p:cNvSpPr txBox="1"/>
            <p:nvPr/>
          </p:nvSpPr>
          <p:spPr>
            <a:xfrm>
              <a:off x="4659695" y="4897180"/>
              <a:ext cx="2938300" cy="646331"/>
            </a:xfrm>
            <a:prstGeom prst="rect">
              <a:avLst/>
            </a:prstGeom>
            <a:noFill/>
            <a:ln>
              <a:solidFill>
                <a:srgbClr val="E796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How</a:t>
              </a:r>
              <a:r>
                <a:rPr lang="en-US" altLang="zh-CN" sz="3600" dirty="0"/>
                <a:t> </a:t>
              </a:r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to</a:t>
              </a:r>
              <a:r>
                <a:rPr lang="en-US" altLang="zh-CN" sz="3600" dirty="0"/>
                <a:t> </a:t>
              </a:r>
              <a:r>
                <a:rPr lang="en-US" altLang="zh-CN" sz="3200" dirty="0" smtClean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work</a:t>
              </a:r>
              <a:endParaRPr lang="zh-CN" altLang="en-US" sz="32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24705" y="2017986"/>
              <a:ext cx="3168870" cy="2785242"/>
              <a:chOff x="4524705" y="2017986"/>
              <a:chExt cx="3168870" cy="278524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524705" y="2017986"/>
                <a:ext cx="2785242" cy="2785242"/>
              </a:xfrm>
              <a:prstGeom prst="ellipse">
                <a:avLst/>
              </a:prstGeom>
              <a:noFill/>
              <a:ln w="63500">
                <a:solidFill>
                  <a:srgbClr val="E796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86099" y="2188779"/>
                <a:ext cx="4624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accent2">
                        <a:lumMod val="75000"/>
                      </a:schemeClr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B</a:t>
                </a:r>
                <a:endParaRPr lang="zh-CN" altLang="en-US" sz="3600" b="1" dirty="0">
                  <a:solidFill>
                    <a:schemeClr val="accent2">
                      <a:lumMod val="75000"/>
                    </a:schemeClr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012454" y="3056664"/>
                <a:ext cx="26811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E79639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Detail</a:t>
                </a:r>
                <a:endParaRPr lang="zh-CN" altLang="en-US" sz="4000" b="1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224347" y="2017986"/>
            <a:ext cx="2874212" cy="3556302"/>
            <a:chOff x="8224347" y="2017986"/>
            <a:chExt cx="2874212" cy="3556302"/>
          </a:xfrm>
        </p:grpSpPr>
        <p:sp>
          <p:nvSpPr>
            <p:cNvPr id="12" name="椭圆 11"/>
            <p:cNvSpPr/>
            <p:nvPr/>
          </p:nvSpPr>
          <p:spPr>
            <a:xfrm>
              <a:off x="8224347" y="2017986"/>
              <a:ext cx="2785242" cy="2785242"/>
            </a:xfrm>
            <a:prstGeom prst="ellipse">
              <a:avLst/>
            </a:prstGeom>
            <a:noFill/>
            <a:ln w="63500">
              <a:solidFill>
                <a:srgbClr val="E775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408275" y="4927957"/>
              <a:ext cx="2601314" cy="646331"/>
            </a:xfrm>
            <a:prstGeom prst="rect">
              <a:avLst/>
            </a:prstGeom>
            <a:noFill/>
            <a:ln>
              <a:solidFill>
                <a:srgbClr val="E7758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How</a:t>
              </a:r>
              <a:r>
                <a:rPr lang="en-US" altLang="zh-CN" sz="3600" dirty="0"/>
                <a:t> </a:t>
              </a:r>
              <a:r>
                <a:rPr lang="en-US" altLang="zh-CN" sz="32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to</a:t>
              </a:r>
              <a:r>
                <a:rPr lang="en-US" altLang="zh-CN" sz="3600" dirty="0"/>
                <a:t> </a:t>
              </a:r>
              <a:r>
                <a:rPr lang="en-US" altLang="zh-CN" sz="3200" dirty="0">
                  <a:solidFill>
                    <a:srgbClr val="C0000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fun</a:t>
              </a:r>
              <a:endParaRPr lang="zh-CN" altLang="en-US" sz="3200" dirty="0">
                <a:solidFill>
                  <a:srgbClr val="C00000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319305" y="2188778"/>
              <a:ext cx="2779254" cy="1575772"/>
              <a:chOff x="8319305" y="2188778"/>
              <a:chExt cx="2779254" cy="157577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9385741" y="2188778"/>
                <a:ext cx="4624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rgbClr val="C00000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C</a:t>
                </a:r>
                <a:endParaRPr lang="zh-CN" altLang="en-US" sz="3600" dirty="0">
                  <a:solidFill>
                    <a:srgbClr val="C0000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319305" y="3056664"/>
                <a:ext cx="27792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solidFill>
                      <a:srgbClr val="E77580"/>
                    </a:solidFill>
                    <a:latin typeface="华康海报体W12(P)" panose="040B0C00000000000000" pitchFamily="82" charset="-122"/>
                    <a:ea typeface="华康海报体W12(P)" panose="040B0C00000000000000" pitchFamily="82" charset="-122"/>
                  </a:rPr>
                  <a:t>schedule</a:t>
                </a:r>
                <a:endParaRPr lang="zh-CN" altLang="en-US" sz="4000" dirty="0">
                  <a:solidFill>
                    <a:srgbClr val="E77580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55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441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latin typeface="华康海报体W12(P)" panose="040B0C00000000000000" pitchFamily="82" charset="-122"/>
                <a:ea typeface="华康海报体W12(P)" panose="040B0C00000000000000" pitchFamily="82" charset="-122"/>
              </a:defRPr>
            </a:lvl1pPr>
          </a:lstStyle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295603049"/>
              </p:ext>
            </p:extLst>
          </p:nvPr>
        </p:nvGraphicFramePr>
        <p:xfrm>
          <a:off x="1755659" y="1810490"/>
          <a:ext cx="8385223" cy="453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475888" y="871081"/>
            <a:ext cx="450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All important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geometries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 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5043" y="434485"/>
            <a:ext cx="441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latin typeface="华康海报体W12(P)" panose="040B0C00000000000000" pitchFamily="82" charset="-122"/>
                <a:ea typeface="华康海报体W12(P)" panose="040B0C00000000000000" pitchFamily="82" charset="-122"/>
              </a:defRPr>
            </a:lvl1pPr>
          </a:lstStyle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3" y="384347"/>
            <a:ext cx="1033560" cy="973468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988527246"/>
              </p:ext>
            </p:extLst>
          </p:nvPr>
        </p:nvGraphicFramePr>
        <p:xfrm>
          <a:off x="1482391" y="1589771"/>
          <a:ext cx="9285034" cy="5152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75888" y="871081"/>
            <a:ext cx="450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interactions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5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74001"/>
            <a:ext cx="12192000" cy="431975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1BC42D-B0E7-43C9-8FC1-BF7C0D452EC4}"/>
              </a:ext>
            </a:extLst>
          </p:cNvPr>
          <p:cNvSpPr txBox="1"/>
          <p:nvPr/>
        </p:nvSpPr>
        <p:spPr>
          <a:xfrm>
            <a:off x="1394227" y="617968"/>
            <a:ext cx="221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WORK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7BF74-593E-4DF5-9D2A-29329856785F}"/>
              </a:ext>
            </a:extLst>
          </p:cNvPr>
          <p:cNvSpPr txBox="1"/>
          <p:nvPr/>
        </p:nvSpPr>
        <p:spPr>
          <a:xfrm>
            <a:off x="741794" y="1674001"/>
            <a:ext cx="10178454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1.</a:t>
            </a:r>
            <a:r>
              <a:rPr lang="en-US" altLang="zh-CN" sz="3200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Basic</a:t>
            </a:r>
            <a:r>
              <a:rPr lang="en-US" altLang="zh-CN" sz="1050" dirty="0"/>
              <a:t> </a:t>
            </a:r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control</a:t>
            </a:r>
            <a:endParaRPr lang="en-US" altLang="zh-CN" sz="1000" dirty="0"/>
          </a:p>
          <a:p>
            <a:endParaRPr lang="en-US" altLang="zh-CN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2.</a:t>
            </a:r>
            <a:r>
              <a:rPr lang="en-US" altLang="zh-CN" sz="32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Snake </a:t>
            </a:r>
            <a:r>
              <a:rPr lang="en-US" altLang="zh-CN" sz="32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touch bounds and born </a:t>
            </a:r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again</a:t>
            </a:r>
          </a:p>
          <a:p>
            <a:endParaRPr lang="en-US" altLang="zh-CN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3.</a:t>
            </a:r>
            <a:r>
              <a:rPr lang="en-US" altLang="zh-CN" sz="32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  <a:hlinkClick r:id="rId2" action="ppaction://hlinksldjump"/>
              </a:rPr>
              <a:t>Resource</a:t>
            </a:r>
            <a:r>
              <a:rPr lang="en-US" altLang="zh-CN" sz="32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</a:t>
            </a:r>
            <a:r>
              <a:rPr lang="en-US" altLang="zh-CN" sz="32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will put in the map </a:t>
            </a:r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randomly</a:t>
            </a:r>
          </a:p>
          <a:p>
            <a:endParaRPr lang="en-US" altLang="zh-CN" sz="28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  <a:p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4.</a:t>
            </a:r>
            <a:r>
              <a:rPr lang="en-US" altLang="zh-CN" sz="3200" dirty="0" smtClean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Camera</a:t>
            </a:r>
            <a:r>
              <a:rPr lang="en-US" altLang="zh-CN" sz="3200" dirty="0" smtClean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</a:t>
            </a:r>
            <a:r>
              <a:rPr lang="en-US" altLang="zh-CN" sz="32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move with player’s snake</a:t>
            </a:r>
          </a:p>
          <a:p>
            <a:endParaRPr lang="en-US" altLang="zh-CN" sz="105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8" y="513778"/>
            <a:ext cx="933792" cy="87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12A376-36E3-423D-8863-1B28E5FB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4" y="447787"/>
            <a:ext cx="868074" cy="9017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39D827-E218-418E-A45B-A1BC531A83A1}"/>
              </a:ext>
            </a:extLst>
          </p:cNvPr>
          <p:cNvSpPr txBox="1"/>
          <p:nvPr/>
        </p:nvSpPr>
        <p:spPr>
          <a:xfrm>
            <a:off x="1393100" y="559294"/>
            <a:ext cx="3637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Schedule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7D6D1E-116E-463D-95D9-4F42A71C47DF}"/>
              </a:ext>
            </a:extLst>
          </p:cNvPr>
          <p:cNvSpPr txBox="1"/>
          <p:nvPr/>
        </p:nvSpPr>
        <p:spPr>
          <a:xfrm>
            <a:off x="821469" y="1657434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Until </a:t>
            </a:r>
            <a:r>
              <a:rPr lang="en-US" altLang="zh-CN" sz="3600" dirty="0">
                <a:solidFill>
                  <a:srgbClr val="DB6400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now</a:t>
            </a:r>
            <a:r>
              <a:rPr lang="en-US" altLang="zh-CN" sz="36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:</a:t>
            </a:r>
            <a:endParaRPr lang="zh-CN" altLang="en-US" sz="36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0FB66A-B700-4523-927D-9BD258461382}"/>
              </a:ext>
            </a:extLst>
          </p:cNvPr>
          <p:cNvSpPr txBox="1"/>
          <p:nvPr/>
        </p:nvSpPr>
        <p:spPr>
          <a:xfrm>
            <a:off x="816693" y="2303765"/>
            <a:ext cx="908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We have finished </a:t>
            </a:r>
            <a:r>
              <a:rPr lang="en-US" altLang="zh-CN" sz="24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basic operates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of players’ snakes and scenes.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Player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can control snakes simply.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794FD0-0086-456B-AB33-0492209AAB74}"/>
              </a:ext>
            </a:extLst>
          </p:cNvPr>
          <p:cNvSpPr txBox="1"/>
          <p:nvPr/>
        </p:nvSpPr>
        <p:spPr>
          <a:xfrm>
            <a:off x="816693" y="3018402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B6400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Fri</a:t>
            </a:r>
            <a:r>
              <a:rPr lang="en-US" altLang="zh-CN" sz="36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day</a:t>
            </a:r>
            <a:r>
              <a:rPr lang="en-US" altLang="zh-CN" dirty="0"/>
              <a:t>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4D7127-735D-4707-9F0A-B90461AF1729}"/>
              </a:ext>
            </a:extLst>
          </p:cNvPr>
          <p:cNvSpPr txBox="1"/>
          <p:nvPr/>
        </p:nvSpPr>
        <p:spPr>
          <a:xfrm>
            <a:off x="816693" y="3627289"/>
            <a:ext cx="96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Our game will almost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finish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 . And you may play in Friday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59A9C-5057-48C8-8686-E5724366FED6}"/>
              </a:ext>
            </a:extLst>
          </p:cNvPr>
          <p:cNvSpPr txBox="1"/>
          <p:nvPr/>
        </p:nvSpPr>
        <p:spPr>
          <a:xfrm>
            <a:off x="816693" y="432140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DB6400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Tue</a:t>
            </a:r>
            <a:r>
              <a:rPr lang="en-US" altLang="zh-CN" sz="36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sday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867374-B170-41E6-A873-C2A89680DB66}"/>
              </a:ext>
            </a:extLst>
          </p:cNvPr>
          <p:cNvSpPr txBox="1"/>
          <p:nvPr/>
        </p:nvSpPr>
        <p:spPr>
          <a:xfrm>
            <a:off x="912945" y="4969344"/>
            <a:ext cx="1067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You will see the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whole game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and play it. Hope you will love it!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8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09379" y="2462198"/>
            <a:ext cx="10170949" cy="1464923"/>
            <a:chOff x="1338259" y="2391078"/>
            <a:chExt cx="10170949" cy="1464923"/>
          </a:xfrm>
        </p:grpSpPr>
        <p:sp>
          <p:nvSpPr>
            <p:cNvPr id="7" name="文本框 6"/>
            <p:cNvSpPr txBox="1"/>
            <p:nvPr/>
          </p:nvSpPr>
          <p:spPr>
            <a:xfrm>
              <a:off x="1338259" y="2409451"/>
              <a:ext cx="10065736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38259" y="2391078"/>
              <a:ext cx="10170949" cy="14465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88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80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80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8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80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8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80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80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51880" y="3944589"/>
            <a:ext cx="6180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Old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game, </a:t>
            </a:r>
            <a:r>
              <a:rPr lang="en-US" altLang="zh-CN" sz="3200" dirty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New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Feeling</a:t>
            </a:r>
          </a:p>
          <a:p>
            <a:pPr algn="ctr"/>
            <a:r>
              <a:rPr lang="en-US" altLang="zh-CN" sz="3200" dirty="0">
                <a:solidFill>
                  <a:srgbClr val="E7758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Wait</a:t>
            </a:r>
            <a:r>
              <a:rPr lang="en-US" altLang="zh-CN" sz="3200" dirty="0">
                <a:effectLst>
                  <a:reflection blurRad="6350" stA="50000" endA="300" endPos="50000" dist="29997" dir="5400000" sy="-100000" algn="bl" rotWithShape="0"/>
                </a:effectLst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 for you!</a:t>
            </a:r>
            <a:endParaRPr lang="zh-CN" altLang="en-US" sz="3200" dirty="0">
              <a:effectLst>
                <a:reflection blurRad="6350" stA="50000" endA="300" endPos="50000" dist="29997" dir="5400000" sy="-100000" algn="bl" rotWithShape="0"/>
              </a:effectLst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5040" y="447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5040" y="147320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80328" y="651256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0" y="32816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02395" y="53848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743200" y="5781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66720" y="42271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8000" y="61061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4320" y="24892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129675" y="129032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26640" y="28448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34417" y="1198880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657600" y="72136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845040" y="44704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280399" y="2428240"/>
            <a:ext cx="179231" cy="1318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888426" y="2529632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31275" y="5649586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1580328" y="4237138"/>
            <a:ext cx="182880" cy="182880"/>
          </a:xfrm>
          <a:prstGeom prst="ellipse">
            <a:avLst/>
          </a:prstGeom>
          <a:solidFill>
            <a:srgbClr val="E7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758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662160" y="57810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914640" y="812800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034417" y="659384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564640" y="208280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b="7851"/>
          <a:stretch/>
        </p:blipFill>
        <p:spPr>
          <a:xfrm>
            <a:off x="5217582" y="890165"/>
            <a:ext cx="1756837" cy="1883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674001"/>
            <a:ext cx="12192000" cy="431975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BC42D-B0E7-43C9-8FC1-BF7C0D452EC4}"/>
              </a:ext>
            </a:extLst>
          </p:cNvPr>
          <p:cNvSpPr txBox="1"/>
          <p:nvPr/>
        </p:nvSpPr>
        <p:spPr>
          <a:xfrm>
            <a:off x="1394227" y="617968"/>
            <a:ext cx="221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华康海报体W12(P)" panose="040B0C00000000000000" pitchFamily="82" charset="-122"/>
                <a:ea typeface="华康海报体W12(P)" panose="040B0C00000000000000" pitchFamily="82" charset="-122"/>
              </a:rPr>
              <a:t>WORK</a:t>
            </a:r>
            <a:endParaRPr lang="zh-CN" altLang="en-US" sz="5400" dirty="0"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8" y="513778"/>
            <a:ext cx="933792" cy="879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0373" y="1821863"/>
            <a:ext cx="115234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Energy.js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this.energyMap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--store the position of resource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RandomSet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--initialize the resource 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RandomUpdate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--update the new resource to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Change()      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--change the resource to 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getSum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--record the total resource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Produce()         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--create new 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0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rgbClr val="EBECF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ewsimg.5054399.com/uploads/userup/1609/0314341b34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88" y="3824070"/>
            <a:ext cx="2529391" cy="33680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p4.image.hiapk.com/uploads/allimg/161009/1RJ34517-0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1579" y1="33597" x2="41579" y2="33597"/>
                        <a14:foregroundMark x1="37368" y1="32411" x2="37368" y2="32411"/>
                        <a14:foregroundMark x1="57895" y1="32411" x2="57895" y2="32411"/>
                        <a14:foregroundMark x1="64211" y1="32411" x2="64211" y2="32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4321" y="792957"/>
            <a:ext cx="1472550" cy="19608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http://p4.image.hiapk.com/uploads/allimg/161010/1030243c8-0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100000" l="0" r="98947">
                        <a14:foregroundMark x1="38947" y1="29249" x2="38947" y2="29249"/>
                        <a14:foregroundMark x1="59474" y1="30040" x2="59474" y2="30040"/>
                        <a14:foregroundMark x1="63684" y1="28458" x2="63684" y2="28458"/>
                        <a14:foregroundMark x1="57895" y1="27668" x2="57895" y2="27668"/>
                        <a14:foregroundMark x1="58421" y1="26087" x2="58421" y2="26087"/>
                        <a14:foregroundMark x1="63684" y1="30830" x2="63684" y2="30830"/>
                        <a14:foregroundMark x1="42105" y1="27273" x2="42105" y2="27273"/>
                        <a14:foregroundMark x1="35789" y1="27273" x2="35789" y2="27273"/>
                        <a14:foregroundMark x1="34737" y1="30040" x2="34737" y2="3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14" y="4079200"/>
            <a:ext cx="2146190" cy="28578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http://newsimg.5054399.com/uploads/userup/1609/03141R02638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1" b="9841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23" y="4577559"/>
            <a:ext cx="1809750" cy="24098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http://p1.image.hiapk.com/uploads/allimg/161009/1K631L92-0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68" b="96457" l="0" r="99474">
                        <a14:foregroundMark x1="64737" y1="30709" x2="64737" y2="30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81769" y="743211"/>
            <a:ext cx="1511809" cy="2021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组合 35"/>
          <p:cNvGrpSpPr/>
          <p:nvPr/>
        </p:nvGrpSpPr>
        <p:grpSpPr>
          <a:xfrm>
            <a:off x="3149848" y="539815"/>
            <a:ext cx="7077300" cy="944569"/>
            <a:chOff x="-7917" y="-162068"/>
            <a:chExt cx="7077300" cy="944569"/>
          </a:xfrm>
        </p:grpSpPr>
        <p:sp>
          <p:nvSpPr>
            <p:cNvPr id="9" name="文本框 8"/>
            <p:cNvSpPr txBox="1"/>
            <p:nvPr/>
          </p:nvSpPr>
          <p:spPr>
            <a:xfrm>
              <a:off x="-7917" y="-140829"/>
              <a:ext cx="6371013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4800" dirty="0">
                  <a:ln w="120650">
                    <a:solidFill>
                      <a:schemeClr val="bg1"/>
                    </a:solidFill>
                  </a:ln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4800" dirty="0">
                  <a:ln w="120650">
                    <a:solidFill>
                      <a:schemeClr val="bg1"/>
                    </a:solidFill>
                  </a:ln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54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4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54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4800" dirty="0">
                  <a:ln w="120650">
                    <a:solidFill>
                      <a:schemeClr val="bg1"/>
                    </a:solidFill>
                  </a:ln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4800" dirty="0">
                <a:ln w="120650">
                  <a:solidFill>
                    <a:schemeClr val="bg1"/>
                  </a:solidFill>
                </a:ln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59" y="-162068"/>
              <a:ext cx="7063224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O</a:t>
              </a:r>
              <a:r>
                <a:rPr lang="en-US" altLang="zh-CN" sz="4800" dirty="0">
                  <a:solidFill>
                    <a:srgbClr val="C42233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uch</a:t>
              </a:r>
              <a:r>
                <a:rPr lang="en-US" altLang="zh-CN" sz="4800" dirty="0"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,</a:t>
              </a:r>
              <a:r>
                <a:rPr lang="en-US" altLang="zh-CN" sz="54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K</a:t>
              </a:r>
              <a:r>
                <a:rPr lang="en-US" altLang="zh-CN" sz="4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eep </a:t>
              </a:r>
              <a:r>
                <a:rPr lang="en-US" altLang="zh-CN" sz="54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A</a:t>
              </a:r>
              <a:r>
                <a:rPr lang="en-US" altLang="zh-CN" sz="4800" dirty="0">
                  <a:solidFill>
                    <a:srgbClr val="E79639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live</a:t>
              </a:r>
              <a:endParaRPr lang="zh-CN" altLang="en-US" sz="4800" dirty="0">
                <a:solidFill>
                  <a:srgbClr val="E79639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66207" y="6438544"/>
            <a:ext cx="38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@Cartoon resource::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贪吃蛇大作战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7430" y="148139"/>
            <a:ext cx="5166644" cy="402296"/>
            <a:chOff x="6363321" y="269748"/>
            <a:chExt cx="5166644" cy="402296"/>
          </a:xfrm>
        </p:grpSpPr>
        <p:grpSp>
          <p:nvGrpSpPr>
            <p:cNvPr id="34" name="组合 33"/>
            <p:cNvGrpSpPr/>
            <p:nvPr/>
          </p:nvGrpSpPr>
          <p:grpSpPr>
            <a:xfrm>
              <a:off x="6363321" y="321583"/>
              <a:ext cx="4157534" cy="350461"/>
              <a:chOff x="6363321" y="321583"/>
              <a:chExt cx="5723466" cy="50928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6363321" y="324778"/>
                <a:ext cx="5723466" cy="504497"/>
                <a:chOff x="6505903" y="1679453"/>
                <a:chExt cx="4099034" cy="50449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6505903" y="1679453"/>
                  <a:ext cx="504497" cy="504497"/>
                </a:xfrm>
                <a:prstGeom prst="ellipse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0100440" y="1679453"/>
                  <a:ext cx="504497" cy="504497"/>
                </a:xfrm>
                <a:prstGeom prst="ellipse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6758151" y="1679453"/>
                  <a:ext cx="3647144" cy="504497"/>
                </a:xfrm>
                <a:prstGeom prst="rect">
                  <a:avLst/>
                </a:prstGeom>
                <a:solidFill>
                  <a:srgbClr val="C422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6805702" y="321977"/>
                <a:ext cx="4884243" cy="508895"/>
              </a:xfrm>
              <a:prstGeom prst="rect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906578" y="339956"/>
                <a:ext cx="515134" cy="489320"/>
              </a:xfrm>
              <a:prstGeom prst="ellipse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1129213" y="339955"/>
                <a:ext cx="505046" cy="489320"/>
              </a:xfrm>
              <a:prstGeom prst="ellipse">
                <a:avLst/>
              </a:prstGeom>
              <a:solidFill>
                <a:srgbClr val="E87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730146" y="339956"/>
                <a:ext cx="515134" cy="489320"/>
              </a:xfrm>
              <a:prstGeom prst="ellipse">
                <a:avLst/>
              </a:prstGeom>
              <a:solidFill>
                <a:srgbClr val="E77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6547558" y="339956"/>
                <a:ext cx="515134" cy="489320"/>
              </a:xfrm>
              <a:prstGeom prst="ellipse">
                <a:avLst/>
              </a:prstGeom>
              <a:solidFill>
                <a:srgbClr val="E254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11283798" y="339955"/>
                <a:ext cx="505046" cy="489319"/>
              </a:xfrm>
              <a:prstGeom prst="ellipse">
                <a:avLst/>
              </a:prstGeom>
              <a:solidFill>
                <a:srgbClr val="E775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436786" y="321583"/>
                <a:ext cx="505046" cy="507692"/>
              </a:xfrm>
              <a:prstGeom prst="ellipse">
                <a:avLst/>
              </a:prstGeom>
              <a:solidFill>
                <a:srgbClr val="E254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697340" y="269748"/>
              <a:ext cx="4832625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Presented by: </a:t>
              </a:r>
              <a:r>
                <a:rPr lang="en-US" altLang="zh-CN" dirty="0">
                  <a:solidFill>
                    <a:schemeClr val="bg1"/>
                  </a:solidFill>
                  <a:latin typeface="华康海报体W12(P)" panose="040B0C00000000000000" pitchFamily="82" charset="-122"/>
                  <a:ea typeface="华康海报体W12(P)" panose="040B0C00000000000000" pitchFamily="82" charset="-122"/>
                </a:rPr>
                <a:t>Group One</a:t>
              </a:r>
              <a:endParaRPr lang="zh-CN" altLang="en-US" dirty="0">
                <a:solidFill>
                  <a:schemeClr val="bg1"/>
                </a:solidFill>
                <a:latin typeface="华康海报体W12(P)" panose="040B0C00000000000000" pitchFamily="82" charset="-122"/>
                <a:ea typeface="华康海报体W12(P)" panose="040B0C00000000000000" pitchFamily="82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765893" y="107492"/>
            <a:ext cx="570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42233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en-US" altLang="zh-CN" b="1" dirty="0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IHAN</a:t>
            </a:r>
            <a:r>
              <a:rPr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b="1" dirty="0">
                <a:solidFill>
                  <a:srgbClr val="E7963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6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ONG</a:t>
            </a:r>
            <a:r>
              <a:rPr lang="zh-CN" alt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HEN </a:t>
            </a:r>
            <a:r>
              <a:rPr lang="en-US" altLang="zh-CN" b="1" dirty="0">
                <a:solidFill>
                  <a:srgbClr val="009FEE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6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ANG</a:t>
            </a:r>
            <a:endParaRPr lang="zh-CN" altLang="en-US" sz="16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430" y="2084995"/>
            <a:ext cx="1528182" cy="2270234"/>
          </a:xfrm>
          <a:prstGeom prst="rect">
            <a:avLst/>
          </a:prstGeom>
          <a:solidFill>
            <a:schemeClr val="bg1"/>
          </a:solidFill>
          <a:ln w="76200">
            <a:solidFill>
              <a:srgbClr val="C4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617645" y="2084995"/>
            <a:ext cx="1528182" cy="2270234"/>
          </a:xfrm>
          <a:prstGeom prst="rect">
            <a:avLst/>
          </a:prstGeom>
          <a:solidFill>
            <a:schemeClr val="bg1"/>
          </a:solidFill>
          <a:ln w="76200">
            <a:solidFill>
              <a:srgbClr val="019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902" y="1548811"/>
            <a:ext cx="7429882" cy="408326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41" y="2308002"/>
            <a:ext cx="1444688" cy="172102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9392" y="2308002"/>
            <a:ext cx="1444688" cy="17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235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华康海报体W12(P)</vt:lpstr>
      <vt:lpstr>等线 Light</vt:lpstr>
      <vt:lpstr>微软雅黑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谌杨</dc:creator>
  <cp:lastModifiedBy>谌杨</cp:lastModifiedBy>
  <cp:revision>42</cp:revision>
  <dcterms:created xsi:type="dcterms:W3CDTF">2017-07-23T02:55:31Z</dcterms:created>
  <dcterms:modified xsi:type="dcterms:W3CDTF">2017-07-30T07:12:34Z</dcterms:modified>
</cp:coreProperties>
</file>