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9" r:id="rId4"/>
    <p:sldId id="269" r:id="rId5"/>
    <p:sldId id="265" r:id="rId6"/>
    <p:sldId id="261" r:id="rId7"/>
  </p:sldIdLst>
  <p:sldSz cx="12192000" cy="6858000"/>
  <p:notesSz cx="6858000" cy="9144000"/>
  <p:embeddedFontLst>
    <p:embeddedFont>
      <p:font typeface="等线 Light" panose="02010600030101010101" pitchFamily="2" charset="-122"/>
      <p:regular r:id="rId10"/>
    </p:embeddedFont>
    <p:embeddedFont>
      <p:font typeface="微软雅黑" panose="020B0503020204020204" pitchFamily="34" charset="-122"/>
      <p:regular r:id="rId11"/>
      <p:bold r:id="rId12"/>
    </p:embeddedFont>
    <p:embeddedFont>
      <p:font typeface="等线" panose="02010600030101010101" pitchFamily="2" charset="-122"/>
      <p:regular r:id="rId13"/>
      <p:bold r:id="rId14"/>
    </p:embeddedFont>
    <p:embeddedFont>
      <p:font typeface="华康海报体W12(P)" panose="040B0C00000000000000" pitchFamily="82" charset="-122"/>
      <p:regular r:id="rId1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FE8"/>
    <a:srgbClr val="C42533"/>
    <a:srgbClr val="C92432"/>
    <a:srgbClr val="0174A7"/>
    <a:srgbClr val="7F9ECA"/>
    <a:srgbClr val="EBECF4"/>
    <a:srgbClr val="E3E9DF"/>
    <a:srgbClr val="DB6400"/>
    <a:srgbClr val="D6C071"/>
    <a:srgbClr val="E77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1784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31F61F-5D74-4FBF-9345-0B379CC1639F}" type="doc">
      <dgm:prSet loTypeId="urn:microsoft.com/office/officeart/2005/8/layout/pList1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8B0A126-8223-4435-A414-DBD1ABA1869C}">
      <dgm:prSet phldrT="[文本]" custT="1"/>
      <dgm:spPr/>
      <dgm:t>
        <a:bodyPr/>
        <a:lstStyle/>
        <a:p>
          <a:r>
            <a:rPr lang="en-US" altLang="zh-CN" sz="2000" kern="1200" dirty="0" smtClean="0">
              <a:solidFill>
                <a:schemeClr val="tx1"/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  <a:cs typeface="+mn-cs"/>
            </a:rPr>
            <a:t>At least three object types</a:t>
          </a:r>
          <a:endParaRPr lang="zh-CN" altLang="en-US" sz="2000" kern="1200" dirty="0">
            <a:solidFill>
              <a:schemeClr val="tx1"/>
            </a:solidFill>
            <a:latin typeface="华康海报体W12(P)" panose="040B0C00000000000000" pitchFamily="82" charset="-122"/>
            <a:ea typeface="华康海报体W12(P)" panose="040B0C00000000000000" pitchFamily="82" charset="-122"/>
            <a:cs typeface="+mn-cs"/>
          </a:endParaRPr>
        </a:p>
      </dgm:t>
    </dgm:pt>
    <dgm:pt modelId="{62B69E66-9163-4DAF-9591-27B77E6DB1F7}" type="parTrans" cxnId="{0BE13C73-0FF0-4F77-892A-8F7A9307CBC7}">
      <dgm:prSet/>
      <dgm:spPr/>
      <dgm:t>
        <a:bodyPr/>
        <a:lstStyle/>
        <a:p>
          <a:endParaRPr lang="zh-CN" altLang="en-US"/>
        </a:p>
      </dgm:t>
    </dgm:pt>
    <dgm:pt modelId="{65D9B076-8463-4A60-9403-C4AE52D58F6A}" type="sibTrans" cxnId="{0BE13C73-0FF0-4F77-892A-8F7A9307CBC7}">
      <dgm:prSet/>
      <dgm:spPr/>
      <dgm:t>
        <a:bodyPr/>
        <a:lstStyle/>
        <a:p>
          <a:endParaRPr lang="zh-CN" altLang="en-US"/>
        </a:p>
      </dgm:t>
    </dgm:pt>
    <dgm:pt modelId="{684F461C-963B-4FC7-89A4-6A3A1E96A602}">
      <dgm:prSet phldrT="[文本]" custT="1"/>
      <dgm:spPr/>
      <dgm:t>
        <a:bodyPr/>
        <a:lstStyle/>
        <a:p>
          <a:r>
            <a:rPr lang="en-US" altLang="zh-CN" sz="2400" kern="1200" dirty="0" smtClean="0">
              <a:solidFill>
                <a:schemeClr val="tx1"/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  <a:cs typeface="+mn-cs"/>
            </a:rPr>
            <a:t>At least 10 instances</a:t>
          </a:r>
          <a:endParaRPr lang="zh-CN" altLang="en-US" sz="2400" kern="1200" dirty="0">
            <a:solidFill>
              <a:schemeClr val="tx1"/>
            </a:solidFill>
            <a:latin typeface="华康海报体W12(P)" panose="040B0C00000000000000" pitchFamily="82" charset="-122"/>
            <a:ea typeface="华康海报体W12(P)" panose="040B0C00000000000000" pitchFamily="82" charset="-122"/>
            <a:cs typeface="+mn-cs"/>
          </a:endParaRPr>
        </a:p>
      </dgm:t>
    </dgm:pt>
    <dgm:pt modelId="{F265AA30-9E4F-4A8D-8217-99F4190FF82D}" type="parTrans" cxnId="{99C46EFB-8027-4B5C-B548-BDAE92263FBA}">
      <dgm:prSet/>
      <dgm:spPr/>
      <dgm:t>
        <a:bodyPr/>
        <a:lstStyle/>
        <a:p>
          <a:endParaRPr lang="zh-CN" altLang="en-US"/>
        </a:p>
      </dgm:t>
    </dgm:pt>
    <dgm:pt modelId="{3E068AD1-B649-428E-B28F-BF118D756D6E}" type="sibTrans" cxnId="{99C46EFB-8027-4B5C-B548-BDAE92263FBA}">
      <dgm:prSet/>
      <dgm:spPr/>
      <dgm:t>
        <a:bodyPr/>
        <a:lstStyle/>
        <a:p>
          <a:endParaRPr lang="zh-CN" altLang="en-US"/>
        </a:p>
      </dgm:t>
    </dgm:pt>
    <dgm:pt modelId="{6EC9AF4F-0FEB-4420-9899-5A395C90CD86}" type="pres">
      <dgm:prSet presAssocID="{A031F61F-5D74-4FBF-9345-0B379CC1639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6DE0CF8-005F-4379-AB05-E13447B12371}" type="pres">
      <dgm:prSet presAssocID="{68B0A126-8223-4435-A414-DBD1ABA1869C}" presName="compNode" presStyleCnt="0"/>
      <dgm:spPr/>
    </dgm:pt>
    <dgm:pt modelId="{46FAB27C-59EF-447C-93D9-05FF21376A76}" type="pres">
      <dgm:prSet presAssocID="{68B0A126-8223-4435-A414-DBD1ABA1869C}" presName="pictRect" presStyleLbl="node1" presStyleIdx="0" presStyleCnt="2" custScaleX="49841" custLinFactNeighborX="-47664" custLinFactNeighborY="-698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0" sx="100000" sy="100000" flip="none" algn="tl"/>
        </a:blipFill>
      </dgm:spPr>
      <dgm:t>
        <a:bodyPr/>
        <a:lstStyle/>
        <a:p>
          <a:endParaRPr lang="zh-CN" altLang="en-US"/>
        </a:p>
      </dgm:t>
    </dgm:pt>
    <dgm:pt modelId="{E67F3AC1-242B-491C-824F-16459DA57204}" type="pres">
      <dgm:prSet presAssocID="{68B0A126-8223-4435-A414-DBD1ABA1869C}" presName="textRect" presStyleLbl="revTx" presStyleIdx="0" presStyleCnt="2" custScaleX="1649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1A60E4-EBFA-4BB5-9EED-1DB26D8052F9}" type="pres">
      <dgm:prSet presAssocID="{65D9B076-8463-4A60-9403-C4AE52D58F6A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4BC87CF7-14DA-46E7-9DD0-8EA57D40DE71}" type="pres">
      <dgm:prSet presAssocID="{684F461C-963B-4FC7-89A4-6A3A1E96A602}" presName="compNode" presStyleCnt="0"/>
      <dgm:spPr/>
    </dgm:pt>
    <dgm:pt modelId="{6E19BF27-43E6-48A3-8488-DCE0DF567A8F}" type="pres">
      <dgm:prSet presAssocID="{684F461C-963B-4FC7-89A4-6A3A1E96A602}" presName="pictRect" presStyleLbl="node1" presStyleIdx="1" presStyleCnt="2" custLinFactNeighborX="-6990" custLinFactNeighborY="1771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0" sx="100000" sy="100000" flip="none" algn="tl"/>
        </a:blipFill>
      </dgm:spPr>
      <dgm:t>
        <a:bodyPr/>
        <a:lstStyle/>
        <a:p>
          <a:endParaRPr lang="zh-CN" altLang="en-US"/>
        </a:p>
      </dgm:t>
    </dgm:pt>
    <dgm:pt modelId="{FB8FBEAC-01FD-447B-9EEE-E71E4717AAD5}" type="pres">
      <dgm:prSet presAssocID="{684F461C-963B-4FC7-89A4-6A3A1E96A602}" presName="textRect" presStyleLbl="revTx" presStyleIdx="1" presStyleCnt="2" custScaleX="229762" custLinFactNeighborX="-6805" custLinFactNeighborY="2096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BDF5042-0168-456C-AEB2-BDEAA701175C}" type="presOf" srcId="{65D9B076-8463-4A60-9403-C4AE52D58F6A}" destId="{651A60E4-EBFA-4BB5-9EED-1DB26D8052F9}" srcOrd="0" destOrd="0" presId="urn:microsoft.com/office/officeart/2005/8/layout/pList1"/>
    <dgm:cxn modelId="{78673828-FBFA-469A-A3D8-89F583D1BA32}" type="presOf" srcId="{68B0A126-8223-4435-A414-DBD1ABA1869C}" destId="{E67F3AC1-242B-491C-824F-16459DA57204}" srcOrd="0" destOrd="0" presId="urn:microsoft.com/office/officeart/2005/8/layout/pList1"/>
    <dgm:cxn modelId="{EF3CD08F-74DB-4776-93F9-78777987A205}" type="presOf" srcId="{A031F61F-5D74-4FBF-9345-0B379CC1639F}" destId="{6EC9AF4F-0FEB-4420-9899-5A395C90CD86}" srcOrd="0" destOrd="0" presId="urn:microsoft.com/office/officeart/2005/8/layout/pList1"/>
    <dgm:cxn modelId="{DF91BF8D-7EFB-4C86-85E8-7B0A8E8C8DC1}" type="presOf" srcId="{684F461C-963B-4FC7-89A4-6A3A1E96A602}" destId="{FB8FBEAC-01FD-447B-9EEE-E71E4717AAD5}" srcOrd="0" destOrd="0" presId="urn:microsoft.com/office/officeart/2005/8/layout/pList1"/>
    <dgm:cxn modelId="{99C46EFB-8027-4B5C-B548-BDAE92263FBA}" srcId="{A031F61F-5D74-4FBF-9345-0B379CC1639F}" destId="{684F461C-963B-4FC7-89A4-6A3A1E96A602}" srcOrd="1" destOrd="0" parTransId="{F265AA30-9E4F-4A8D-8217-99F4190FF82D}" sibTransId="{3E068AD1-B649-428E-B28F-BF118D756D6E}"/>
    <dgm:cxn modelId="{0BE13C73-0FF0-4F77-892A-8F7A9307CBC7}" srcId="{A031F61F-5D74-4FBF-9345-0B379CC1639F}" destId="{68B0A126-8223-4435-A414-DBD1ABA1869C}" srcOrd="0" destOrd="0" parTransId="{62B69E66-9163-4DAF-9591-27B77E6DB1F7}" sibTransId="{65D9B076-8463-4A60-9403-C4AE52D58F6A}"/>
    <dgm:cxn modelId="{53227C37-2029-42F9-8792-FBC62DA62BE0}" type="presParOf" srcId="{6EC9AF4F-0FEB-4420-9899-5A395C90CD86}" destId="{B6DE0CF8-005F-4379-AB05-E13447B12371}" srcOrd="0" destOrd="0" presId="urn:microsoft.com/office/officeart/2005/8/layout/pList1"/>
    <dgm:cxn modelId="{82B55FC1-8C74-45D6-AFBE-6F847EA9AE4D}" type="presParOf" srcId="{B6DE0CF8-005F-4379-AB05-E13447B12371}" destId="{46FAB27C-59EF-447C-93D9-05FF21376A76}" srcOrd="0" destOrd="0" presId="urn:microsoft.com/office/officeart/2005/8/layout/pList1"/>
    <dgm:cxn modelId="{F907037B-DCD2-4DCF-85EA-103B0986FA96}" type="presParOf" srcId="{B6DE0CF8-005F-4379-AB05-E13447B12371}" destId="{E67F3AC1-242B-491C-824F-16459DA57204}" srcOrd="1" destOrd="0" presId="urn:microsoft.com/office/officeart/2005/8/layout/pList1"/>
    <dgm:cxn modelId="{C0704620-9E4E-4E9A-B472-740F51E8FC05}" type="presParOf" srcId="{6EC9AF4F-0FEB-4420-9899-5A395C90CD86}" destId="{651A60E4-EBFA-4BB5-9EED-1DB26D8052F9}" srcOrd="1" destOrd="0" presId="urn:microsoft.com/office/officeart/2005/8/layout/pList1"/>
    <dgm:cxn modelId="{03973936-6E41-410A-AD44-647C8840E092}" type="presParOf" srcId="{6EC9AF4F-0FEB-4420-9899-5A395C90CD86}" destId="{4BC87CF7-14DA-46E7-9DD0-8EA57D40DE71}" srcOrd="2" destOrd="0" presId="urn:microsoft.com/office/officeart/2005/8/layout/pList1"/>
    <dgm:cxn modelId="{2CAAB750-42E1-4C74-872F-D1FD0C5824AB}" type="presParOf" srcId="{4BC87CF7-14DA-46E7-9DD0-8EA57D40DE71}" destId="{6E19BF27-43E6-48A3-8488-DCE0DF567A8F}" srcOrd="0" destOrd="0" presId="urn:microsoft.com/office/officeart/2005/8/layout/pList1"/>
    <dgm:cxn modelId="{68776327-7386-45D6-9BB0-EFF2769774BF}" type="presParOf" srcId="{4BC87CF7-14DA-46E7-9DD0-8EA57D40DE71}" destId="{FB8FBEAC-01FD-447B-9EEE-E71E4717AAD5}" srcOrd="1" destOrd="0" presId="urn:microsoft.com/office/officeart/2005/8/layout/pList1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31F61F-5D74-4FBF-9345-0B379CC1639F}" type="doc">
      <dgm:prSet loTypeId="urn:microsoft.com/office/officeart/2005/8/layout/pList1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8B0A126-8223-4435-A414-DBD1ABA1869C}">
      <dgm:prSet phldrT="[文本]" custT="1"/>
      <dgm:spPr/>
      <dgm:t>
        <a:bodyPr/>
        <a:lstStyle/>
        <a:p>
          <a:r>
            <a:rPr lang="en-US" altLang="zh-CN" sz="2000" kern="1200" dirty="0" smtClean="0">
              <a:solidFill>
                <a:schemeClr val="tx1"/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  <a:cs typeface="+mn-cs"/>
            </a:rPr>
            <a:t>Camera 1</a:t>
          </a:r>
          <a:endParaRPr lang="zh-CN" altLang="en-US" sz="2000" kern="1200" dirty="0">
            <a:solidFill>
              <a:schemeClr val="tx1"/>
            </a:solidFill>
            <a:latin typeface="华康海报体W12(P)" panose="040B0C00000000000000" pitchFamily="82" charset="-122"/>
            <a:ea typeface="华康海报体W12(P)" panose="040B0C00000000000000" pitchFamily="82" charset="-122"/>
            <a:cs typeface="+mn-cs"/>
          </a:endParaRPr>
        </a:p>
      </dgm:t>
    </dgm:pt>
    <dgm:pt modelId="{62B69E66-9163-4DAF-9591-27B77E6DB1F7}" type="parTrans" cxnId="{0BE13C73-0FF0-4F77-892A-8F7A9307CBC7}">
      <dgm:prSet/>
      <dgm:spPr/>
      <dgm:t>
        <a:bodyPr/>
        <a:lstStyle/>
        <a:p>
          <a:endParaRPr lang="zh-CN" altLang="en-US"/>
        </a:p>
      </dgm:t>
    </dgm:pt>
    <dgm:pt modelId="{65D9B076-8463-4A60-9403-C4AE52D58F6A}" type="sibTrans" cxnId="{0BE13C73-0FF0-4F77-892A-8F7A9307CBC7}">
      <dgm:prSet/>
      <dgm:spPr/>
      <dgm:t>
        <a:bodyPr/>
        <a:lstStyle/>
        <a:p>
          <a:endParaRPr lang="zh-CN" altLang="en-US"/>
        </a:p>
      </dgm:t>
    </dgm:pt>
    <dgm:pt modelId="{684F461C-963B-4FC7-89A4-6A3A1E96A602}">
      <dgm:prSet phldrT="[文本]" custT="1"/>
      <dgm:spPr/>
      <dgm:t>
        <a:bodyPr/>
        <a:lstStyle/>
        <a:p>
          <a:r>
            <a:rPr lang="en-US" altLang="zh-CN" sz="2400" kern="1200" dirty="0" smtClean="0">
              <a:solidFill>
                <a:schemeClr val="tx1"/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  <a:cs typeface="+mn-cs"/>
            </a:rPr>
            <a:t>Camera 2</a:t>
          </a:r>
          <a:endParaRPr lang="zh-CN" altLang="en-US" sz="2400" kern="1200" dirty="0">
            <a:solidFill>
              <a:schemeClr val="tx1"/>
            </a:solidFill>
            <a:latin typeface="华康海报体W12(P)" panose="040B0C00000000000000" pitchFamily="82" charset="-122"/>
            <a:ea typeface="华康海报体W12(P)" panose="040B0C00000000000000" pitchFamily="82" charset="-122"/>
            <a:cs typeface="+mn-cs"/>
          </a:endParaRPr>
        </a:p>
      </dgm:t>
    </dgm:pt>
    <dgm:pt modelId="{F265AA30-9E4F-4A8D-8217-99F4190FF82D}" type="parTrans" cxnId="{99C46EFB-8027-4B5C-B548-BDAE92263FBA}">
      <dgm:prSet/>
      <dgm:spPr/>
      <dgm:t>
        <a:bodyPr/>
        <a:lstStyle/>
        <a:p>
          <a:endParaRPr lang="zh-CN" altLang="en-US"/>
        </a:p>
      </dgm:t>
    </dgm:pt>
    <dgm:pt modelId="{3E068AD1-B649-428E-B28F-BF118D756D6E}" type="sibTrans" cxnId="{99C46EFB-8027-4B5C-B548-BDAE92263FBA}">
      <dgm:prSet/>
      <dgm:spPr/>
      <dgm:t>
        <a:bodyPr/>
        <a:lstStyle/>
        <a:p>
          <a:endParaRPr lang="zh-CN" altLang="en-US"/>
        </a:p>
      </dgm:t>
    </dgm:pt>
    <dgm:pt modelId="{976EFA88-D3B9-4A73-9ACC-CEE29BF8D08D}">
      <dgm:prSet phldrT="[文本]" custT="1"/>
      <dgm:spPr/>
      <dgm:t>
        <a:bodyPr/>
        <a:lstStyle/>
        <a:p>
          <a:r>
            <a:rPr lang="en-US" altLang="zh-CN" sz="2400" kern="1200" dirty="0" smtClean="0">
              <a:solidFill>
                <a:schemeClr val="tx1"/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  <a:cs typeface="+mn-cs"/>
            </a:rPr>
            <a:t>Camera 3</a:t>
          </a:r>
          <a:endParaRPr lang="zh-CN" altLang="en-US" sz="2400" kern="1200" dirty="0">
            <a:solidFill>
              <a:schemeClr val="tx1"/>
            </a:solidFill>
            <a:latin typeface="华康海报体W12(P)" panose="040B0C00000000000000" pitchFamily="82" charset="-122"/>
            <a:ea typeface="华康海报体W12(P)" panose="040B0C00000000000000" pitchFamily="82" charset="-122"/>
            <a:cs typeface="+mn-cs"/>
          </a:endParaRPr>
        </a:p>
      </dgm:t>
    </dgm:pt>
    <dgm:pt modelId="{5AFCBABB-E890-4B26-A016-A3A502EC44B7}" type="parTrans" cxnId="{B8F41471-E072-432B-B7D7-F23BAB6477A9}">
      <dgm:prSet/>
      <dgm:spPr/>
      <dgm:t>
        <a:bodyPr/>
        <a:lstStyle/>
        <a:p>
          <a:endParaRPr lang="zh-CN" altLang="en-US"/>
        </a:p>
      </dgm:t>
    </dgm:pt>
    <dgm:pt modelId="{49D2BDC6-06FE-4C28-BADB-8A0AC229DA1F}" type="sibTrans" cxnId="{B8F41471-E072-432B-B7D7-F23BAB6477A9}">
      <dgm:prSet/>
      <dgm:spPr/>
      <dgm:t>
        <a:bodyPr/>
        <a:lstStyle/>
        <a:p>
          <a:endParaRPr lang="zh-CN" altLang="en-US"/>
        </a:p>
      </dgm:t>
    </dgm:pt>
    <dgm:pt modelId="{6EC9AF4F-0FEB-4420-9899-5A395C90CD86}" type="pres">
      <dgm:prSet presAssocID="{A031F61F-5D74-4FBF-9345-0B379CC1639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6DE0CF8-005F-4379-AB05-E13447B12371}" type="pres">
      <dgm:prSet presAssocID="{68B0A126-8223-4435-A414-DBD1ABA1869C}" presName="compNode" presStyleCnt="0"/>
      <dgm:spPr/>
    </dgm:pt>
    <dgm:pt modelId="{46FAB27C-59EF-447C-93D9-05FF21376A76}" type="pres">
      <dgm:prSet presAssocID="{68B0A126-8223-4435-A414-DBD1ABA1869C}" presName="pictRect" presStyleLbl="node1" presStyleIdx="0" presStyleCnt="3" custScaleX="69009" custScaleY="14967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  <dgm:t>
        <a:bodyPr/>
        <a:lstStyle/>
        <a:p>
          <a:endParaRPr lang="zh-CN" altLang="en-US"/>
        </a:p>
      </dgm:t>
    </dgm:pt>
    <dgm:pt modelId="{E67F3AC1-242B-491C-824F-16459DA57204}" type="pres">
      <dgm:prSet presAssocID="{68B0A126-8223-4435-A414-DBD1ABA1869C}" presName="textRect" presStyleLbl="revTx" presStyleIdx="0" presStyleCnt="3" custScaleX="164998" custLinFactNeighborX="2216" custLinFactNeighborY="283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1A60E4-EBFA-4BB5-9EED-1DB26D8052F9}" type="pres">
      <dgm:prSet presAssocID="{65D9B076-8463-4A60-9403-C4AE52D58F6A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4BC87CF7-14DA-46E7-9DD0-8EA57D40DE71}" type="pres">
      <dgm:prSet presAssocID="{684F461C-963B-4FC7-89A4-6A3A1E96A602}" presName="compNode" presStyleCnt="0"/>
      <dgm:spPr/>
    </dgm:pt>
    <dgm:pt modelId="{6E19BF27-43E6-48A3-8488-DCE0DF567A8F}" type="pres">
      <dgm:prSet presAssocID="{684F461C-963B-4FC7-89A4-6A3A1E96A602}" presName="pictRect" presStyleLbl="node1" presStyleIdx="1" presStyleCnt="3" custScaleX="116172" custScaleY="131717" custLinFactNeighborX="-4220" custLinFactNeighborY="498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2000" b="-32000"/>
          </a:stretch>
        </a:blipFill>
      </dgm:spPr>
      <dgm:t>
        <a:bodyPr/>
        <a:lstStyle/>
        <a:p>
          <a:endParaRPr lang="zh-CN" altLang="en-US"/>
        </a:p>
      </dgm:t>
    </dgm:pt>
    <dgm:pt modelId="{FB8FBEAC-01FD-447B-9EEE-E71E4717AAD5}" type="pres">
      <dgm:prSet presAssocID="{684F461C-963B-4FC7-89A4-6A3A1E96A602}" presName="textRect" presStyleLbl="revTx" presStyleIdx="1" presStyleCnt="3" custScaleX="229762" custLinFactNeighborX="-6805" custLinFactNeighborY="2096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B3F144-E9E8-413B-A175-815AA4C3F66A}" type="pres">
      <dgm:prSet presAssocID="{3E068AD1-B649-428E-B28F-BF118D756D6E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2E21079D-EA88-4E35-A653-F15EB38777B1}" type="pres">
      <dgm:prSet presAssocID="{976EFA88-D3B9-4A73-9ACC-CEE29BF8D08D}" presName="compNode" presStyleCnt="0"/>
      <dgm:spPr/>
    </dgm:pt>
    <dgm:pt modelId="{65D131D6-9E71-4114-BDFB-C452DE63E399}" type="pres">
      <dgm:prSet presAssocID="{976EFA88-D3B9-4A73-9ACC-CEE29BF8D08D}" presName="pictRect" presStyleLbl="node1" presStyleIdx="2" presStyleCnt="3" custLinFactNeighborX="-7324" custLinFactNeighborY="-67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zh-CN" altLang="en-US"/>
        </a:p>
      </dgm:t>
    </dgm:pt>
    <dgm:pt modelId="{3483158F-F8CC-46A1-B4E6-92754F0971E7}" type="pres">
      <dgm:prSet presAssocID="{976EFA88-D3B9-4A73-9ACC-CEE29BF8D08D}" presName="textRect" presStyleLbl="revTx" presStyleIdx="2" presStyleCnt="3" custScaleX="156546" custLinFactNeighborX="-3370" custLinFactNeighborY="184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3C74B98-790A-4CB2-BB53-02B85109193B}" type="presOf" srcId="{976EFA88-D3B9-4A73-9ACC-CEE29BF8D08D}" destId="{3483158F-F8CC-46A1-B4E6-92754F0971E7}" srcOrd="0" destOrd="0" presId="urn:microsoft.com/office/officeart/2005/8/layout/pList1"/>
    <dgm:cxn modelId="{B8F41471-E072-432B-B7D7-F23BAB6477A9}" srcId="{A031F61F-5D74-4FBF-9345-0B379CC1639F}" destId="{976EFA88-D3B9-4A73-9ACC-CEE29BF8D08D}" srcOrd="2" destOrd="0" parTransId="{5AFCBABB-E890-4B26-A016-A3A502EC44B7}" sibTransId="{49D2BDC6-06FE-4C28-BADB-8A0AC229DA1F}"/>
    <dgm:cxn modelId="{DF91BF8D-7EFB-4C86-85E8-7B0A8E8C8DC1}" type="presOf" srcId="{684F461C-963B-4FC7-89A4-6A3A1E96A602}" destId="{FB8FBEAC-01FD-447B-9EEE-E71E4717AAD5}" srcOrd="0" destOrd="0" presId="urn:microsoft.com/office/officeart/2005/8/layout/pList1"/>
    <dgm:cxn modelId="{8CACBFE7-FAA9-4EEE-9BC2-3E94D182D465}" type="presOf" srcId="{3E068AD1-B649-428E-B28F-BF118D756D6E}" destId="{F6B3F144-E9E8-413B-A175-815AA4C3F66A}" srcOrd="0" destOrd="0" presId="urn:microsoft.com/office/officeart/2005/8/layout/pList1"/>
    <dgm:cxn modelId="{99C46EFB-8027-4B5C-B548-BDAE92263FBA}" srcId="{A031F61F-5D74-4FBF-9345-0B379CC1639F}" destId="{684F461C-963B-4FC7-89A4-6A3A1E96A602}" srcOrd="1" destOrd="0" parTransId="{F265AA30-9E4F-4A8D-8217-99F4190FF82D}" sibTransId="{3E068AD1-B649-428E-B28F-BF118D756D6E}"/>
    <dgm:cxn modelId="{78673828-FBFA-469A-A3D8-89F583D1BA32}" type="presOf" srcId="{68B0A126-8223-4435-A414-DBD1ABA1869C}" destId="{E67F3AC1-242B-491C-824F-16459DA57204}" srcOrd="0" destOrd="0" presId="urn:microsoft.com/office/officeart/2005/8/layout/pList1"/>
    <dgm:cxn modelId="{6BDF5042-0168-456C-AEB2-BDEAA701175C}" type="presOf" srcId="{65D9B076-8463-4A60-9403-C4AE52D58F6A}" destId="{651A60E4-EBFA-4BB5-9EED-1DB26D8052F9}" srcOrd="0" destOrd="0" presId="urn:microsoft.com/office/officeart/2005/8/layout/pList1"/>
    <dgm:cxn modelId="{0BE13C73-0FF0-4F77-892A-8F7A9307CBC7}" srcId="{A031F61F-5D74-4FBF-9345-0B379CC1639F}" destId="{68B0A126-8223-4435-A414-DBD1ABA1869C}" srcOrd="0" destOrd="0" parTransId="{62B69E66-9163-4DAF-9591-27B77E6DB1F7}" sibTransId="{65D9B076-8463-4A60-9403-C4AE52D58F6A}"/>
    <dgm:cxn modelId="{EF3CD08F-74DB-4776-93F9-78777987A205}" type="presOf" srcId="{A031F61F-5D74-4FBF-9345-0B379CC1639F}" destId="{6EC9AF4F-0FEB-4420-9899-5A395C90CD86}" srcOrd="0" destOrd="0" presId="urn:microsoft.com/office/officeart/2005/8/layout/pList1"/>
    <dgm:cxn modelId="{53227C37-2029-42F9-8792-FBC62DA62BE0}" type="presParOf" srcId="{6EC9AF4F-0FEB-4420-9899-5A395C90CD86}" destId="{B6DE0CF8-005F-4379-AB05-E13447B12371}" srcOrd="0" destOrd="0" presId="urn:microsoft.com/office/officeart/2005/8/layout/pList1"/>
    <dgm:cxn modelId="{82B55FC1-8C74-45D6-AFBE-6F847EA9AE4D}" type="presParOf" srcId="{B6DE0CF8-005F-4379-AB05-E13447B12371}" destId="{46FAB27C-59EF-447C-93D9-05FF21376A76}" srcOrd="0" destOrd="0" presId="urn:microsoft.com/office/officeart/2005/8/layout/pList1"/>
    <dgm:cxn modelId="{F907037B-DCD2-4DCF-85EA-103B0986FA96}" type="presParOf" srcId="{B6DE0CF8-005F-4379-AB05-E13447B12371}" destId="{E67F3AC1-242B-491C-824F-16459DA57204}" srcOrd="1" destOrd="0" presId="urn:microsoft.com/office/officeart/2005/8/layout/pList1"/>
    <dgm:cxn modelId="{C0704620-9E4E-4E9A-B472-740F51E8FC05}" type="presParOf" srcId="{6EC9AF4F-0FEB-4420-9899-5A395C90CD86}" destId="{651A60E4-EBFA-4BB5-9EED-1DB26D8052F9}" srcOrd="1" destOrd="0" presId="urn:microsoft.com/office/officeart/2005/8/layout/pList1"/>
    <dgm:cxn modelId="{03973936-6E41-410A-AD44-647C8840E092}" type="presParOf" srcId="{6EC9AF4F-0FEB-4420-9899-5A395C90CD86}" destId="{4BC87CF7-14DA-46E7-9DD0-8EA57D40DE71}" srcOrd="2" destOrd="0" presId="urn:microsoft.com/office/officeart/2005/8/layout/pList1"/>
    <dgm:cxn modelId="{2CAAB750-42E1-4C74-872F-D1FD0C5824AB}" type="presParOf" srcId="{4BC87CF7-14DA-46E7-9DD0-8EA57D40DE71}" destId="{6E19BF27-43E6-48A3-8488-DCE0DF567A8F}" srcOrd="0" destOrd="0" presId="urn:microsoft.com/office/officeart/2005/8/layout/pList1"/>
    <dgm:cxn modelId="{68776327-7386-45D6-9BB0-EFF2769774BF}" type="presParOf" srcId="{4BC87CF7-14DA-46E7-9DD0-8EA57D40DE71}" destId="{FB8FBEAC-01FD-447B-9EEE-E71E4717AAD5}" srcOrd="1" destOrd="0" presId="urn:microsoft.com/office/officeart/2005/8/layout/pList1"/>
    <dgm:cxn modelId="{D044F154-F9E6-41CF-A4C2-C0B53C8A7893}" type="presParOf" srcId="{6EC9AF4F-0FEB-4420-9899-5A395C90CD86}" destId="{F6B3F144-E9E8-413B-A175-815AA4C3F66A}" srcOrd="3" destOrd="0" presId="urn:microsoft.com/office/officeart/2005/8/layout/pList1"/>
    <dgm:cxn modelId="{ACC0DC9A-1BD5-4E5F-AD10-DF11523F5166}" type="presParOf" srcId="{6EC9AF4F-0FEB-4420-9899-5A395C90CD86}" destId="{2E21079D-EA88-4E35-A653-F15EB38777B1}" srcOrd="4" destOrd="0" presId="urn:microsoft.com/office/officeart/2005/8/layout/pList1"/>
    <dgm:cxn modelId="{2320FB35-CDF0-4DB7-80AE-DA17CB9D4838}" type="presParOf" srcId="{2E21079D-EA88-4E35-A653-F15EB38777B1}" destId="{65D131D6-9E71-4114-BDFB-C452DE63E399}" srcOrd="0" destOrd="0" presId="urn:microsoft.com/office/officeart/2005/8/layout/pList1"/>
    <dgm:cxn modelId="{5FD6CAF9-DB80-49BD-942E-599BD3FF8C92}" type="presParOf" srcId="{2E21079D-EA88-4E35-A653-F15EB38777B1}" destId="{3483158F-F8CC-46A1-B4E6-92754F0971E7}" srcOrd="1" destOrd="0" presId="urn:microsoft.com/office/officeart/2005/8/layout/pList1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31F61F-5D74-4FBF-9345-0B379CC1639F}" type="doc">
      <dgm:prSet loTypeId="urn:microsoft.com/office/officeart/2005/8/layout/pList1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8B0A126-8223-4435-A414-DBD1ABA1869C}">
      <dgm:prSet phldrT="[文本]" custT="1"/>
      <dgm:spPr/>
      <dgm:t>
        <a:bodyPr/>
        <a:lstStyle/>
        <a:p>
          <a:r>
            <a:rPr lang="en-US" altLang="zh-CN" sz="4000" kern="1200" dirty="0" smtClean="0">
              <a:solidFill>
                <a:schemeClr val="tx1"/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  <a:cs typeface="+mn-cs"/>
            </a:rPr>
            <a:t>Crash(itself)</a:t>
          </a:r>
          <a:endParaRPr lang="zh-CN" altLang="en-US" sz="4000" kern="1200" dirty="0">
            <a:solidFill>
              <a:schemeClr val="tx1"/>
            </a:solidFill>
            <a:latin typeface="华康海报体W12(P)" panose="040B0C00000000000000" pitchFamily="82" charset="-122"/>
            <a:ea typeface="华康海报体W12(P)" panose="040B0C00000000000000" pitchFamily="82" charset="-122"/>
            <a:cs typeface="+mn-cs"/>
          </a:endParaRPr>
        </a:p>
      </dgm:t>
    </dgm:pt>
    <dgm:pt modelId="{62B69E66-9163-4DAF-9591-27B77E6DB1F7}" type="parTrans" cxnId="{0BE13C73-0FF0-4F77-892A-8F7A9307CBC7}">
      <dgm:prSet/>
      <dgm:spPr/>
      <dgm:t>
        <a:bodyPr/>
        <a:lstStyle/>
        <a:p>
          <a:endParaRPr lang="zh-CN" altLang="en-US"/>
        </a:p>
      </dgm:t>
    </dgm:pt>
    <dgm:pt modelId="{65D9B076-8463-4A60-9403-C4AE52D58F6A}" type="sibTrans" cxnId="{0BE13C73-0FF0-4F77-892A-8F7A9307CBC7}">
      <dgm:prSet/>
      <dgm:spPr/>
      <dgm:t>
        <a:bodyPr/>
        <a:lstStyle/>
        <a:p>
          <a:endParaRPr lang="zh-CN" altLang="en-US"/>
        </a:p>
      </dgm:t>
    </dgm:pt>
    <dgm:pt modelId="{684F461C-963B-4FC7-89A4-6A3A1E96A602}">
      <dgm:prSet phldrT="[文本]" custT="1"/>
      <dgm:spPr/>
      <dgm:t>
        <a:bodyPr/>
        <a:lstStyle/>
        <a:p>
          <a:r>
            <a:rPr lang="en-US" altLang="zh-CN" sz="4000" kern="1200" dirty="0" smtClean="0">
              <a:solidFill>
                <a:schemeClr val="tx1"/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  <a:cs typeface="+mn-cs"/>
            </a:rPr>
            <a:t>Against the wall</a:t>
          </a:r>
          <a:endParaRPr lang="zh-CN" altLang="en-US" sz="4000" kern="1200" dirty="0">
            <a:solidFill>
              <a:schemeClr val="tx1"/>
            </a:solidFill>
            <a:latin typeface="华康海报体W12(P)" panose="040B0C00000000000000" pitchFamily="82" charset="-122"/>
            <a:ea typeface="华康海报体W12(P)" panose="040B0C00000000000000" pitchFamily="82" charset="-122"/>
            <a:cs typeface="+mn-cs"/>
          </a:endParaRPr>
        </a:p>
      </dgm:t>
    </dgm:pt>
    <dgm:pt modelId="{F265AA30-9E4F-4A8D-8217-99F4190FF82D}" type="parTrans" cxnId="{99C46EFB-8027-4B5C-B548-BDAE92263FBA}">
      <dgm:prSet/>
      <dgm:spPr/>
      <dgm:t>
        <a:bodyPr/>
        <a:lstStyle/>
        <a:p>
          <a:endParaRPr lang="zh-CN" altLang="en-US"/>
        </a:p>
      </dgm:t>
    </dgm:pt>
    <dgm:pt modelId="{3E068AD1-B649-428E-B28F-BF118D756D6E}" type="sibTrans" cxnId="{99C46EFB-8027-4B5C-B548-BDAE92263FBA}">
      <dgm:prSet/>
      <dgm:spPr/>
      <dgm:t>
        <a:bodyPr/>
        <a:lstStyle/>
        <a:p>
          <a:endParaRPr lang="zh-CN" altLang="en-US"/>
        </a:p>
      </dgm:t>
    </dgm:pt>
    <dgm:pt modelId="{6EC9AF4F-0FEB-4420-9899-5A395C90CD86}" type="pres">
      <dgm:prSet presAssocID="{A031F61F-5D74-4FBF-9345-0B379CC1639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6DE0CF8-005F-4379-AB05-E13447B12371}" type="pres">
      <dgm:prSet presAssocID="{68B0A126-8223-4435-A414-DBD1ABA1869C}" presName="compNode" presStyleCnt="0"/>
      <dgm:spPr/>
    </dgm:pt>
    <dgm:pt modelId="{46FAB27C-59EF-447C-93D9-05FF21376A76}" type="pres">
      <dgm:prSet presAssocID="{68B0A126-8223-4435-A414-DBD1ABA1869C}" presName="pictRect" presStyleLbl="node1" presStyleIdx="0" presStyleCnt="2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0" sx="100000" sy="100000" flip="none" algn="tl"/>
        </a:blipFill>
      </dgm:spPr>
    </dgm:pt>
    <dgm:pt modelId="{E67F3AC1-242B-491C-824F-16459DA57204}" type="pres">
      <dgm:prSet presAssocID="{68B0A126-8223-4435-A414-DBD1ABA1869C}" presName="textRect" presStyleLbl="revTx" presStyleIdx="0" presStyleCnt="2" custScaleX="1649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1A60E4-EBFA-4BB5-9EED-1DB26D8052F9}" type="pres">
      <dgm:prSet presAssocID="{65D9B076-8463-4A60-9403-C4AE52D58F6A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4BC87CF7-14DA-46E7-9DD0-8EA57D40DE71}" type="pres">
      <dgm:prSet presAssocID="{684F461C-963B-4FC7-89A4-6A3A1E96A602}" presName="compNode" presStyleCnt="0"/>
      <dgm:spPr/>
    </dgm:pt>
    <dgm:pt modelId="{6E19BF27-43E6-48A3-8488-DCE0DF567A8F}" type="pres">
      <dgm:prSet presAssocID="{684F461C-963B-4FC7-89A4-6A3A1E96A602}" presName="pictRect" presStyleLbl="node1" presStyleIdx="1" presStyleCnt="2" custScaleX="55640" custScaleY="143703" custLinFactNeighborX="-6990" custLinFactNeighborY="1771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0" sx="100000" sy="100000" flip="none" algn="tl"/>
        </a:blipFill>
      </dgm:spPr>
    </dgm:pt>
    <dgm:pt modelId="{FB8FBEAC-01FD-447B-9EEE-E71E4717AAD5}" type="pres">
      <dgm:prSet presAssocID="{684F461C-963B-4FC7-89A4-6A3A1E96A602}" presName="textRect" presStyleLbl="revTx" presStyleIdx="1" presStyleCnt="2" custScaleX="195393" custLinFactNeighborX="-6805" custLinFactNeighborY="2096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C46EFB-8027-4B5C-B548-BDAE92263FBA}" srcId="{A031F61F-5D74-4FBF-9345-0B379CC1639F}" destId="{684F461C-963B-4FC7-89A4-6A3A1E96A602}" srcOrd="1" destOrd="0" parTransId="{F265AA30-9E4F-4A8D-8217-99F4190FF82D}" sibTransId="{3E068AD1-B649-428E-B28F-BF118D756D6E}"/>
    <dgm:cxn modelId="{0BE13C73-0FF0-4F77-892A-8F7A9307CBC7}" srcId="{A031F61F-5D74-4FBF-9345-0B379CC1639F}" destId="{68B0A126-8223-4435-A414-DBD1ABA1869C}" srcOrd="0" destOrd="0" parTransId="{62B69E66-9163-4DAF-9591-27B77E6DB1F7}" sibTransId="{65D9B076-8463-4A60-9403-C4AE52D58F6A}"/>
    <dgm:cxn modelId="{78673828-FBFA-469A-A3D8-89F583D1BA32}" type="presOf" srcId="{68B0A126-8223-4435-A414-DBD1ABA1869C}" destId="{E67F3AC1-242B-491C-824F-16459DA57204}" srcOrd="0" destOrd="0" presId="urn:microsoft.com/office/officeart/2005/8/layout/pList1"/>
    <dgm:cxn modelId="{6BDF5042-0168-456C-AEB2-BDEAA701175C}" type="presOf" srcId="{65D9B076-8463-4A60-9403-C4AE52D58F6A}" destId="{651A60E4-EBFA-4BB5-9EED-1DB26D8052F9}" srcOrd="0" destOrd="0" presId="urn:microsoft.com/office/officeart/2005/8/layout/pList1"/>
    <dgm:cxn modelId="{EF3CD08F-74DB-4776-93F9-78777987A205}" type="presOf" srcId="{A031F61F-5D74-4FBF-9345-0B379CC1639F}" destId="{6EC9AF4F-0FEB-4420-9899-5A395C90CD86}" srcOrd="0" destOrd="0" presId="urn:microsoft.com/office/officeart/2005/8/layout/pList1"/>
    <dgm:cxn modelId="{DF91BF8D-7EFB-4C86-85E8-7B0A8E8C8DC1}" type="presOf" srcId="{684F461C-963B-4FC7-89A4-6A3A1E96A602}" destId="{FB8FBEAC-01FD-447B-9EEE-E71E4717AAD5}" srcOrd="0" destOrd="0" presId="urn:microsoft.com/office/officeart/2005/8/layout/pList1"/>
    <dgm:cxn modelId="{53227C37-2029-42F9-8792-FBC62DA62BE0}" type="presParOf" srcId="{6EC9AF4F-0FEB-4420-9899-5A395C90CD86}" destId="{B6DE0CF8-005F-4379-AB05-E13447B12371}" srcOrd="0" destOrd="0" presId="urn:microsoft.com/office/officeart/2005/8/layout/pList1"/>
    <dgm:cxn modelId="{82B55FC1-8C74-45D6-AFBE-6F847EA9AE4D}" type="presParOf" srcId="{B6DE0CF8-005F-4379-AB05-E13447B12371}" destId="{46FAB27C-59EF-447C-93D9-05FF21376A76}" srcOrd="0" destOrd="0" presId="urn:microsoft.com/office/officeart/2005/8/layout/pList1"/>
    <dgm:cxn modelId="{F907037B-DCD2-4DCF-85EA-103B0986FA96}" type="presParOf" srcId="{B6DE0CF8-005F-4379-AB05-E13447B12371}" destId="{E67F3AC1-242B-491C-824F-16459DA57204}" srcOrd="1" destOrd="0" presId="urn:microsoft.com/office/officeart/2005/8/layout/pList1"/>
    <dgm:cxn modelId="{C0704620-9E4E-4E9A-B472-740F51E8FC05}" type="presParOf" srcId="{6EC9AF4F-0FEB-4420-9899-5A395C90CD86}" destId="{651A60E4-EBFA-4BB5-9EED-1DB26D8052F9}" srcOrd="1" destOrd="0" presId="urn:microsoft.com/office/officeart/2005/8/layout/pList1"/>
    <dgm:cxn modelId="{03973936-6E41-410A-AD44-647C8840E092}" type="presParOf" srcId="{6EC9AF4F-0FEB-4420-9899-5A395C90CD86}" destId="{4BC87CF7-14DA-46E7-9DD0-8EA57D40DE71}" srcOrd="2" destOrd="0" presId="urn:microsoft.com/office/officeart/2005/8/layout/pList1"/>
    <dgm:cxn modelId="{2CAAB750-42E1-4C74-872F-D1FD0C5824AB}" type="presParOf" srcId="{4BC87CF7-14DA-46E7-9DD0-8EA57D40DE71}" destId="{6E19BF27-43E6-48A3-8488-DCE0DF567A8F}" srcOrd="0" destOrd="0" presId="urn:microsoft.com/office/officeart/2005/8/layout/pList1"/>
    <dgm:cxn modelId="{68776327-7386-45D6-9BB0-EFF2769774BF}" type="presParOf" srcId="{4BC87CF7-14DA-46E7-9DD0-8EA57D40DE71}" destId="{FB8FBEAC-01FD-447B-9EEE-E71E4717AAD5}" srcOrd="1" destOrd="0" presId="urn:microsoft.com/office/officeart/2005/8/layout/pList1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AB27C-59EF-447C-93D9-05FF21376A76}">
      <dsp:nvSpPr>
        <dsp:cNvPr id="0" name=""/>
        <dsp:cNvSpPr/>
      </dsp:nvSpPr>
      <dsp:spPr>
        <a:xfrm>
          <a:off x="206858" y="1161358"/>
          <a:ext cx="1032142" cy="1426829"/>
        </a:xfrm>
        <a:prstGeom prst="round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F3AC1-242B-491C-824F-16459DA57204}">
      <dsp:nvSpPr>
        <dsp:cNvPr id="0" name=""/>
        <dsp:cNvSpPr/>
      </dsp:nvSpPr>
      <dsp:spPr>
        <a:xfrm>
          <a:off x="1542" y="2598147"/>
          <a:ext cx="3416893" cy="768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tx1"/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  <a:cs typeface="+mn-cs"/>
            </a:rPr>
            <a:t>At least three object types</a:t>
          </a:r>
          <a:endParaRPr lang="zh-CN" altLang="en-US" sz="2000" kern="1200" dirty="0">
            <a:solidFill>
              <a:schemeClr val="tx1"/>
            </a:solidFill>
            <a:latin typeface="华康海报体W12(P)" panose="040B0C00000000000000" pitchFamily="82" charset="-122"/>
            <a:ea typeface="华康海报体W12(P)" panose="040B0C00000000000000" pitchFamily="82" charset="-122"/>
            <a:cs typeface="+mn-cs"/>
          </a:endParaRPr>
        </a:p>
      </dsp:txBody>
      <dsp:txXfrm>
        <a:off x="1542" y="2598147"/>
        <a:ext cx="3416893" cy="768292"/>
      </dsp:txXfrm>
    </dsp:sp>
    <dsp:sp modelId="{6E19BF27-43E6-48A3-8488-DCE0DF567A8F}">
      <dsp:nvSpPr>
        <dsp:cNvPr id="0" name=""/>
        <dsp:cNvSpPr/>
      </dsp:nvSpPr>
      <dsp:spPr>
        <a:xfrm>
          <a:off x="4824456" y="1196587"/>
          <a:ext cx="2070869" cy="1426829"/>
        </a:xfrm>
        <a:prstGeom prst="round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FBEAC-01FD-447B-9EEE-E71E4717AAD5}">
      <dsp:nvSpPr>
        <dsp:cNvPr id="0" name=""/>
        <dsp:cNvSpPr/>
      </dsp:nvSpPr>
      <dsp:spPr>
        <a:xfrm>
          <a:off x="3484686" y="2759212"/>
          <a:ext cx="4758071" cy="768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/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  <a:cs typeface="+mn-cs"/>
            </a:rPr>
            <a:t>At least 10 instances</a:t>
          </a:r>
          <a:endParaRPr lang="zh-CN" altLang="en-US" sz="2400" kern="1200" dirty="0">
            <a:solidFill>
              <a:schemeClr val="tx1"/>
            </a:solidFill>
            <a:latin typeface="华康海报体W12(P)" panose="040B0C00000000000000" pitchFamily="82" charset="-122"/>
            <a:ea typeface="华康海报体W12(P)" panose="040B0C00000000000000" pitchFamily="82" charset="-122"/>
            <a:cs typeface="+mn-cs"/>
          </a:endParaRPr>
        </a:p>
      </dsp:txBody>
      <dsp:txXfrm>
        <a:off x="3484686" y="2759212"/>
        <a:ext cx="4758071" cy="768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AB27C-59EF-447C-93D9-05FF21376A76}">
      <dsp:nvSpPr>
        <dsp:cNvPr id="0" name=""/>
        <dsp:cNvSpPr/>
      </dsp:nvSpPr>
      <dsp:spPr>
        <a:xfrm>
          <a:off x="1263982" y="972"/>
          <a:ext cx="1309054" cy="1956232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F3AC1-242B-491C-824F-16459DA57204}">
      <dsp:nvSpPr>
        <dsp:cNvPr id="0" name=""/>
        <dsp:cNvSpPr/>
      </dsp:nvSpPr>
      <dsp:spPr>
        <a:xfrm>
          <a:off x="395594" y="1832281"/>
          <a:ext cx="3129901" cy="703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tx1"/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  <a:cs typeface="+mn-cs"/>
            </a:rPr>
            <a:t>Camera 1</a:t>
          </a:r>
          <a:endParaRPr lang="zh-CN" altLang="en-US" sz="2000" kern="1200" dirty="0">
            <a:solidFill>
              <a:schemeClr val="tx1"/>
            </a:solidFill>
            <a:latin typeface="华康海报体W12(P)" panose="040B0C00000000000000" pitchFamily="82" charset="-122"/>
            <a:ea typeface="华康海报体W12(P)" panose="040B0C00000000000000" pitchFamily="82" charset="-122"/>
            <a:cs typeface="+mn-cs"/>
          </a:endParaRPr>
        </a:p>
      </dsp:txBody>
      <dsp:txXfrm>
        <a:off x="395594" y="1832281"/>
        <a:ext cx="3129901" cy="703762"/>
      </dsp:txXfrm>
    </dsp:sp>
    <dsp:sp modelId="{6E19BF27-43E6-48A3-8488-DCE0DF567A8F}">
      <dsp:nvSpPr>
        <dsp:cNvPr id="0" name=""/>
        <dsp:cNvSpPr/>
      </dsp:nvSpPr>
      <dsp:spPr>
        <a:xfrm>
          <a:off x="4670545" y="124841"/>
          <a:ext cx="2203704" cy="1721523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2000" b="-3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FBEAC-01FD-447B-9EEE-E71E4717AAD5}">
      <dsp:nvSpPr>
        <dsp:cNvPr id="0" name=""/>
        <dsp:cNvSpPr/>
      </dsp:nvSpPr>
      <dsp:spPr>
        <a:xfrm>
          <a:off x="3544146" y="1721441"/>
          <a:ext cx="4358430" cy="703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/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  <a:cs typeface="+mn-cs"/>
            </a:rPr>
            <a:t>Camera 2</a:t>
          </a:r>
          <a:endParaRPr lang="zh-CN" altLang="en-US" sz="2400" kern="1200" dirty="0">
            <a:solidFill>
              <a:schemeClr val="tx1"/>
            </a:solidFill>
            <a:latin typeface="华康海报体W12(P)" panose="040B0C00000000000000" pitchFamily="82" charset="-122"/>
            <a:ea typeface="华康海报体W12(P)" panose="040B0C00000000000000" pitchFamily="82" charset="-122"/>
            <a:cs typeface="+mn-cs"/>
          </a:endParaRPr>
        </a:p>
      </dsp:txBody>
      <dsp:txXfrm>
        <a:off x="3544146" y="1721441"/>
        <a:ext cx="4358430" cy="703762"/>
      </dsp:txXfrm>
    </dsp:sp>
    <dsp:sp modelId="{65D131D6-9E71-4114-BDFB-C452DE63E399}">
      <dsp:nvSpPr>
        <dsp:cNvPr id="0" name=""/>
        <dsp:cNvSpPr/>
      </dsp:nvSpPr>
      <dsp:spPr>
        <a:xfrm>
          <a:off x="3105213" y="2517241"/>
          <a:ext cx="1896932" cy="1306986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3158F-F8CC-46A1-B4E6-92754F0971E7}">
      <dsp:nvSpPr>
        <dsp:cNvPr id="0" name=""/>
        <dsp:cNvSpPr/>
      </dsp:nvSpPr>
      <dsp:spPr>
        <a:xfrm>
          <a:off x="2643898" y="3833995"/>
          <a:ext cx="2969572" cy="703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/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  <a:cs typeface="+mn-cs"/>
            </a:rPr>
            <a:t>Camera 3</a:t>
          </a:r>
          <a:endParaRPr lang="zh-CN" altLang="en-US" sz="2400" kern="1200" dirty="0">
            <a:solidFill>
              <a:schemeClr val="tx1"/>
            </a:solidFill>
            <a:latin typeface="华康海报体W12(P)" panose="040B0C00000000000000" pitchFamily="82" charset="-122"/>
            <a:ea typeface="华康海报体W12(P)" panose="040B0C00000000000000" pitchFamily="82" charset="-122"/>
            <a:cs typeface="+mn-cs"/>
          </a:endParaRPr>
        </a:p>
      </dsp:txBody>
      <dsp:txXfrm>
        <a:off x="2643898" y="3833995"/>
        <a:ext cx="2969572" cy="7037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AB27C-59EF-447C-93D9-05FF21376A76}">
      <dsp:nvSpPr>
        <dsp:cNvPr id="0" name=""/>
        <dsp:cNvSpPr/>
      </dsp:nvSpPr>
      <dsp:spPr>
        <a:xfrm>
          <a:off x="815756" y="1248080"/>
          <a:ext cx="2506087" cy="1726694"/>
        </a:xfrm>
        <a:prstGeom prst="round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F3AC1-242B-491C-824F-16459DA57204}">
      <dsp:nvSpPr>
        <dsp:cNvPr id="0" name=""/>
        <dsp:cNvSpPr/>
      </dsp:nvSpPr>
      <dsp:spPr>
        <a:xfrm>
          <a:off x="1303" y="2974774"/>
          <a:ext cx="4134994" cy="92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0" numCol="1" spcCol="1270" anchor="t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>
              <a:solidFill>
                <a:schemeClr val="tx1"/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  <a:cs typeface="+mn-cs"/>
            </a:rPr>
            <a:t>Crash(itself)</a:t>
          </a:r>
          <a:endParaRPr lang="zh-CN" altLang="en-US" sz="4000" kern="1200" dirty="0">
            <a:solidFill>
              <a:schemeClr val="tx1"/>
            </a:solidFill>
            <a:latin typeface="华康海报体W12(P)" panose="040B0C00000000000000" pitchFamily="82" charset="-122"/>
            <a:ea typeface="华康海报体W12(P)" panose="040B0C00000000000000" pitchFamily="82" charset="-122"/>
            <a:cs typeface="+mn-cs"/>
          </a:endParaRPr>
        </a:p>
      </dsp:txBody>
      <dsp:txXfrm>
        <a:off x="1303" y="2974774"/>
        <a:ext cx="4134994" cy="929758"/>
      </dsp:txXfrm>
    </dsp:sp>
    <dsp:sp modelId="{6E19BF27-43E6-48A3-8488-DCE0DF567A8F}">
      <dsp:nvSpPr>
        <dsp:cNvPr id="0" name=""/>
        <dsp:cNvSpPr/>
      </dsp:nvSpPr>
      <dsp:spPr>
        <a:xfrm>
          <a:off x="5963002" y="1090006"/>
          <a:ext cx="1394387" cy="2481311"/>
        </a:xfrm>
        <a:prstGeom prst="round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FBEAC-01FD-447B-9EEE-E71E4717AAD5}">
      <dsp:nvSpPr>
        <dsp:cNvPr id="0" name=""/>
        <dsp:cNvSpPr/>
      </dsp:nvSpPr>
      <dsp:spPr>
        <a:xfrm>
          <a:off x="4216472" y="3358343"/>
          <a:ext cx="4896719" cy="92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0" numCol="1" spcCol="1270" anchor="t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>
              <a:solidFill>
                <a:schemeClr val="tx1"/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  <a:cs typeface="+mn-cs"/>
            </a:rPr>
            <a:t>Against the wall</a:t>
          </a:r>
          <a:endParaRPr lang="zh-CN" altLang="en-US" sz="4000" kern="1200" dirty="0">
            <a:solidFill>
              <a:schemeClr val="tx1"/>
            </a:solidFill>
            <a:latin typeface="华康海报体W12(P)" panose="040B0C00000000000000" pitchFamily="82" charset="-122"/>
            <a:ea typeface="华康海报体W12(P)" panose="040B0C00000000000000" pitchFamily="82" charset="-122"/>
            <a:cs typeface="+mn-cs"/>
          </a:endParaRPr>
        </a:p>
      </dsp:txBody>
      <dsp:txXfrm>
        <a:off x="4216472" y="3358343"/>
        <a:ext cx="4896719" cy="929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36DA6-9F50-442F-8F5D-FC55500486B6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54BFA-86B6-4650-86FC-147572F58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522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300AD-A4D8-48E9-8731-FC93AEF4EAAB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B8935-DF98-4D64-A2C5-E55E049E2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088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3D01-2D3E-4C6E-B462-2C900EF1947C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FD68-10FC-484A-8E7B-C77DCAF6B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0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3D01-2D3E-4C6E-B462-2C900EF1947C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FD68-10FC-484A-8E7B-C77DCAF6B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12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3D01-2D3E-4C6E-B462-2C900EF1947C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FD68-10FC-484A-8E7B-C77DCAF6B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35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3D01-2D3E-4C6E-B462-2C900EF1947C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FD68-10FC-484A-8E7B-C77DCAF6B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45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3D01-2D3E-4C6E-B462-2C900EF1947C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FD68-10FC-484A-8E7B-C77DCAF6B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0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3D01-2D3E-4C6E-B462-2C900EF1947C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FD68-10FC-484A-8E7B-C77DCAF6B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44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3D01-2D3E-4C6E-B462-2C900EF1947C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FD68-10FC-484A-8E7B-C77DCAF6B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80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3D01-2D3E-4C6E-B462-2C900EF1947C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FD68-10FC-484A-8E7B-C77DCAF6B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3D01-2D3E-4C6E-B462-2C900EF1947C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FD68-10FC-484A-8E7B-C77DCAF6B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05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3D01-2D3E-4C6E-B462-2C900EF1947C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FD68-10FC-484A-8E7B-C77DCAF6B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71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3D01-2D3E-4C6E-B462-2C900EF1947C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FD68-10FC-484A-8E7B-C77DCAF6B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92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D3D01-2D3E-4C6E-B462-2C900EF1947C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7FD68-10FC-484A-8E7B-C77DCAF6B6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955040" y="44704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955040" y="1473200"/>
            <a:ext cx="182880" cy="182880"/>
          </a:xfrm>
          <a:prstGeom prst="ellipse">
            <a:avLst/>
          </a:prstGeom>
          <a:solidFill>
            <a:srgbClr val="E77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77580"/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11580328" y="651256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0" y="328168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11302395" y="53848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2743200" y="5781040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2966720" y="4227186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508000" y="6106160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164320" y="248920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129675" y="1290320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326640" y="284480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6034417" y="1198880"/>
            <a:ext cx="182880" cy="182880"/>
          </a:xfrm>
          <a:prstGeom prst="ellipse">
            <a:avLst/>
          </a:prstGeom>
          <a:solidFill>
            <a:srgbClr val="E77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77580"/>
              </a:solidFill>
            </a:endParaRPr>
          </a:p>
        </p:txBody>
      </p:sp>
      <p:sp>
        <p:nvSpPr>
          <p:cNvPr id="19" name="椭圆 18"/>
          <p:cNvSpPr/>
          <p:nvPr userDrawn="1"/>
        </p:nvSpPr>
        <p:spPr>
          <a:xfrm>
            <a:off x="3657600" y="721360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9845040" y="447040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8280399" y="2428240"/>
            <a:ext cx="179231" cy="1318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4888426" y="2529632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11231275" y="5649586"/>
            <a:ext cx="182880" cy="182880"/>
          </a:xfrm>
          <a:prstGeom prst="ellipse">
            <a:avLst/>
          </a:prstGeom>
          <a:solidFill>
            <a:srgbClr val="E77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77580"/>
              </a:solidFill>
            </a:endParaRPr>
          </a:p>
        </p:txBody>
      </p:sp>
      <p:sp>
        <p:nvSpPr>
          <p:cNvPr id="24" name="椭圆 23"/>
          <p:cNvSpPr/>
          <p:nvPr userDrawn="1"/>
        </p:nvSpPr>
        <p:spPr>
          <a:xfrm>
            <a:off x="11580328" y="4237138"/>
            <a:ext cx="182880" cy="182880"/>
          </a:xfrm>
          <a:prstGeom prst="ellipse">
            <a:avLst/>
          </a:prstGeom>
          <a:solidFill>
            <a:srgbClr val="E77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77580"/>
              </a:solidFill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9662160" y="578104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7914640" y="812800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 userDrawn="1"/>
        </p:nvSpPr>
        <p:spPr>
          <a:xfrm>
            <a:off x="6034417" y="659384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 userDrawn="1"/>
        </p:nvSpPr>
        <p:spPr>
          <a:xfrm>
            <a:off x="1564640" y="2082800"/>
            <a:ext cx="182880" cy="18288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99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microsoft.com/office/2007/relationships/hdphoto" Target="../media/hdphoto5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ewsimg.5054399.com/uploads/userup/1609/0314341b34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88" y="3824070"/>
            <a:ext cx="2529391" cy="33680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p4.image.hiapk.com/uploads/allimg/161009/1RJ34517-0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1579" y1="33597" x2="41579" y2="33597"/>
                        <a14:foregroundMark x1="37368" y1="32411" x2="37368" y2="32411"/>
                        <a14:foregroundMark x1="57895" y1="32411" x2="57895" y2="32411"/>
                        <a14:foregroundMark x1="64211" y1="32411" x2="64211" y2="324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207207" y="-54998"/>
            <a:ext cx="1472550" cy="19608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p4.image.hiapk.com/uploads/allimg/161010/1030243c8-0.jp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348" b="100000" l="0" r="98947">
                        <a14:foregroundMark x1="38947" y1="29249" x2="38947" y2="29249"/>
                        <a14:foregroundMark x1="59474" y1="30040" x2="59474" y2="30040"/>
                        <a14:foregroundMark x1="63684" y1="28458" x2="63684" y2="28458"/>
                        <a14:foregroundMark x1="57895" y1="27668" x2="57895" y2="27668"/>
                        <a14:foregroundMark x1="58421" y1="26087" x2="58421" y2="26087"/>
                        <a14:foregroundMark x1="63684" y1="30830" x2="63684" y2="30830"/>
                        <a14:foregroundMark x1="42105" y1="27273" x2="42105" y2="27273"/>
                        <a14:foregroundMark x1="35789" y1="27273" x2="35789" y2="27273"/>
                        <a14:foregroundMark x1="34737" y1="30040" x2="34737" y2="300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24" y="4096940"/>
            <a:ext cx="2146190" cy="28578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newsimg.5054399.com/uploads/userup/1609/03141R02638.jp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81" b="98419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037" y="4544937"/>
            <a:ext cx="1809750" cy="24098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p1.image.hiapk.com/uploads/allimg/161009/1K631L92-0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8268" b="96457" l="0" r="99474">
                        <a14:foregroundMark x1="64737" y1="30709" x2="64737" y2="307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4621" y="480289"/>
            <a:ext cx="1511809" cy="202105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338259" y="2409451"/>
            <a:ext cx="10065736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ln w="120650">
                  <a:solidFill>
                    <a:schemeClr val="bg1"/>
                  </a:solidFill>
                </a:ln>
                <a:solidFill>
                  <a:srgbClr val="C42233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O</a:t>
            </a:r>
            <a:r>
              <a:rPr lang="en-US" altLang="zh-CN" sz="8000" dirty="0">
                <a:ln w="120650">
                  <a:solidFill>
                    <a:schemeClr val="bg1"/>
                  </a:solidFill>
                </a:ln>
                <a:solidFill>
                  <a:srgbClr val="C42233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uch</a:t>
            </a:r>
            <a:r>
              <a:rPr lang="en-US" altLang="zh-CN" sz="8000" dirty="0">
                <a:ln w="120650">
                  <a:solidFill>
                    <a:schemeClr val="bg1"/>
                  </a:solidFill>
                </a:ln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,</a:t>
            </a:r>
            <a:r>
              <a:rPr lang="en-US" altLang="zh-CN" sz="8800" dirty="0">
                <a:ln w="120650">
                  <a:solidFill>
                    <a:schemeClr val="bg1"/>
                  </a:solidFill>
                </a:ln>
                <a:solidFill>
                  <a:srgbClr val="E79639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K</a:t>
            </a:r>
            <a:r>
              <a:rPr lang="en-US" altLang="zh-CN" sz="8000" dirty="0">
                <a:ln w="120650">
                  <a:solidFill>
                    <a:schemeClr val="bg1"/>
                  </a:solidFill>
                </a:ln>
                <a:solidFill>
                  <a:srgbClr val="E79639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eep </a:t>
            </a:r>
            <a:r>
              <a:rPr lang="en-US" altLang="zh-CN" sz="8800" dirty="0">
                <a:ln w="120650">
                  <a:solidFill>
                    <a:schemeClr val="bg1"/>
                  </a:solidFill>
                </a:ln>
                <a:solidFill>
                  <a:srgbClr val="E79639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A</a:t>
            </a:r>
            <a:r>
              <a:rPr lang="en-US" altLang="zh-CN" sz="8000" dirty="0">
                <a:ln w="120650">
                  <a:solidFill>
                    <a:schemeClr val="bg1"/>
                  </a:solidFill>
                </a:ln>
                <a:solidFill>
                  <a:srgbClr val="E79639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live</a:t>
            </a:r>
            <a:endParaRPr lang="zh-CN" altLang="en-US" sz="8000" dirty="0">
              <a:ln w="120650">
                <a:solidFill>
                  <a:schemeClr val="bg1"/>
                </a:solidFill>
              </a:ln>
              <a:solidFill>
                <a:srgbClr val="E79639"/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38259" y="2380522"/>
            <a:ext cx="10170949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rgbClr val="C42233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O</a:t>
            </a:r>
            <a:r>
              <a:rPr lang="en-US" altLang="zh-CN" sz="8000" dirty="0">
                <a:solidFill>
                  <a:srgbClr val="C42233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uch</a:t>
            </a:r>
            <a:r>
              <a:rPr lang="en-US" altLang="zh-CN" sz="8000" dirty="0"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,</a:t>
            </a:r>
            <a:r>
              <a:rPr lang="en-US" altLang="zh-CN" sz="8800" dirty="0">
                <a:solidFill>
                  <a:srgbClr val="E79639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K</a:t>
            </a:r>
            <a:r>
              <a:rPr lang="en-US" altLang="zh-CN" sz="8000" dirty="0">
                <a:solidFill>
                  <a:srgbClr val="E79639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eep </a:t>
            </a:r>
            <a:r>
              <a:rPr lang="en-US" altLang="zh-CN" sz="8800" dirty="0">
                <a:solidFill>
                  <a:srgbClr val="E79639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A</a:t>
            </a:r>
            <a:r>
              <a:rPr lang="en-US" altLang="zh-CN" sz="8000" dirty="0">
                <a:solidFill>
                  <a:srgbClr val="E79639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live</a:t>
            </a:r>
            <a:endParaRPr lang="zh-CN" altLang="en-US" sz="8000" dirty="0">
              <a:solidFill>
                <a:srgbClr val="E79639"/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55532" y="140690"/>
            <a:ext cx="388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@Cartoon resource::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贪吃蛇大作战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921435" y="2163553"/>
            <a:ext cx="5723466" cy="504497"/>
            <a:chOff x="6505903" y="1679453"/>
            <a:chExt cx="4099034" cy="5044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椭圆 4"/>
            <p:cNvSpPr/>
            <p:nvPr/>
          </p:nvSpPr>
          <p:spPr>
            <a:xfrm>
              <a:off x="6505903" y="1679453"/>
              <a:ext cx="504497" cy="504497"/>
            </a:xfrm>
            <a:prstGeom prst="ellipse">
              <a:avLst/>
            </a:prstGeom>
            <a:solidFill>
              <a:srgbClr val="C42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0100440" y="1679453"/>
              <a:ext cx="504497" cy="504497"/>
            </a:xfrm>
            <a:prstGeom prst="ellipse">
              <a:avLst/>
            </a:prstGeom>
            <a:solidFill>
              <a:srgbClr val="C42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758151" y="1679453"/>
              <a:ext cx="3647144" cy="504497"/>
            </a:xfrm>
            <a:prstGeom prst="rect">
              <a:avLst/>
            </a:prstGeom>
            <a:solidFill>
              <a:srgbClr val="C42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5363816" y="2160752"/>
            <a:ext cx="4884243" cy="508895"/>
          </a:xfrm>
          <a:prstGeom prst="rect">
            <a:avLst/>
          </a:prstGeom>
          <a:solidFill>
            <a:srgbClr val="E87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464692" y="2178731"/>
            <a:ext cx="515134" cy="489320"/>
          </a:xfrm>
          <a:prstGeom prst="ellipse">
            <a:avLst/>
          </a:prstGeom>
          <a:solidFill>
            <a:srgbClr val="E87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687327" y="2178730"/>
            <a:ext cx="505046" cy="489320"/>
          </a:xfrm>
          <a:prstGeom prst="ellipse">
            <a:avLst/>
          </a:prstGeom>
          <a:solidFill>
            <a:srgbClr val="E87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288260" y="2178731"/>
            <a:ext cx="515134" cy="489320"/>
          </a:xfrm>
          <a:prstGeom prst="ellipse">
            <a:avLst/>
          </a:prstGeom>
          <a:solidFill>
            <a:srgbClr val="E77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105672" y="2178731"/>
            <a:ext cx="515134" cy="489320"/>
          </a:xfrm>
          <a:prstGeom prst="ellipse">
            <a:avLst/>
          </a:prstGeom>
          <a:solidFill>
            <a:srgbClr val="E254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9841912" y="2178730"/>
            <a:ext cx="505046" cy="489319"/>
          </a:xfrm>
          <a:prstGeom prst="ellipse">
            <a:avLst/>
          </a:prstGeom>
          <a:solidFill>
            <a:srgbClr val="E77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994900" y="2160358"/>
            <a:ext cx="505046" cy="507692"/>
          </a:xfrm>
          <a:prstGeom prst="ellipse">
            <a:avLst/>
          </a:prstGeom>
          <a:solidFill>
            <a:srgbClr val="E254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24321" y="2107855"/>
            <a:ext cx="48326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Presented by: </a:t>
            </a:r>
            <a:r>
              <a:rPr lang="en-US" altLang="zh-CN" sz="2400" dirty="0">
                <a:solidFill>
                  <a:schemeClr val="bg1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Group One</a:t>
            </a:r>
            <a:endParaRPr lang="zh-CN" altLang="en-US" sz="2400" dirty="0">
              <a:solidFill>
                <a:schemeClr val="bg1"/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31318" y="4059329"/>
            <a:ext cx="5700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42233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0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en-US" altLang="zh-CN" sz="2400" b="1" dirty="0">
                <a:solidFill>
                  <a:srgbClr val="C0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0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IHAN</a:t>
            </a:r>
            <a:r>
              <a:rPr lang="zh-CN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E79639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1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HEN </a:t>
            </a:r>
            <a:r>
              <a:rPr lang="en-US" altLang="zh-CN" sz="2400" b="1" dirty="0">
                <a:solidFill>
                  <a:srgbClr val="E79639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000" b="1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ONG</a:t>
            </a:r>
            <a:r>
              <a:rPr lang="zh-CN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009FEE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HEN </a:t>
            </a:r>
            <a:r>
              <a:rPr lang="en-US" altLang="zh-CN" sz="2400" b="1" dirty="0">
                <a:solidFill>
                  <a:srgbClr val="009FEE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000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ANG</a:t>
            </a:r>
            <a:endParaRPr lang="zh-CN" altLang="en-US" sz="2000" b="1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975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7296" y="404239"/>
            <a:ext cx="1311167" cy="9535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85043" y="434485"/>
            <a:ext cx="7949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Supports 3 Scenes:</a:t>
            </a:r>
            <a:endParaRPr lang="zh-CN" altLang="en-US" sz="5400" dirty="0"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27" y="2779471"/>
            <a:ext cx="3792109" cy="21071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573" y="2673888"/>
            <a:ext cx="3863720" cy="212744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8321" y="2673888"/>
            <a:ext cx="3823679" cy="2065259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253227" y="4739147"/>
            <a:ext cx="11892755" cy="985976"/>
            <a:chOff x="410466" y="1180791"/>
            <a:chExt cx="11892755" cy="985976"/>
          </a:xfrm>
        </p:grpSpPr>
        <p:sp>
          <p:nvSpPr>
            <p:cNvPr id="28" name="矩形 27"/>
            <p:cNvSpPr/>
            <p:nvPr/>
          </p:nvSpPr>
          <p:spPr>
            <a:xfrm>
              <a:off x="410466" y="1409103"/>
              <a:ext cx="3369624" cy="75766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文本框 28"/>
            <p:cNvSpPr txBox="1"/>
            <p:nvPr/>
          </p:nvSpPr>
          <p:spPr>
            <a:xfrm>
              <a:off x="550669" y="1180791"/>
              <a:ext cx="3369624" cy="7576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1376" tIns="341376" rIns="341376" bIns="0" numCol="1" spcCol="1270" anchor="t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800" dirty="0">
                  <a:solidFill>
                    <a:schemeClr val="tx1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Flesh</a:t>
              </a:r>
              <a:endParaRPr lang="zh-CN" altLang="en-US" sz="4800" kern="1200" dirty="0">
                <a:solidFill>
                  <a:schemeClr val="tx1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  <a:cs typeface="+mn-cs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342778" y="1203643"/>
              <a:ext cx="3841823" cy="7576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1376" tIns="341376" rIns="341376" bIns="0" numCol="1" spcCol="1270" anchor="t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600" dirty="0" smtClean="0">
                  <a:solidFill>
                    <a:schemeClr val="tx1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Player2 win</a:t>
              </a:r>
              <a:endParaRPr lang="zh-CN" altLang="en-US" sz="3600" kern="1200" dirty="0">
                <a:solidFill>
                  <a:schemeClr val="tx1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571576" y="1200454"/>
              <a:ext cx="3731645" cy="7576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1376" tIns="341376" rIns="341376" bIns="0" numCol="1" spcCol="1270" anchor="t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600" dirty="0">
                  <a:solidFill>
                    <a:schemeClr val="tx1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Player1win</a:t>
              </a:r>
              <a:endParaRPr lang="zh-CN" altLang="en-US" sz="3600" dirty="0">
                <a:solidFill>
                  <a:schemeClr val="tx1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155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85043" y="434485"/>
            <a:ext cx="9227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>
                <a:latin typeface="华康海报体W12(P)" panose="040B0C00000000000000" pitchFamily="82" charset="-122"/>
                <a:ea typeface="华康海报体W12(P)" panose="040B0C00000000000000" pitchFamily="82" charset="-122"/>
              </a:defRPr>
            </a:lvl1pPr>
          </a:lstStyle>
          <a:p>
            <a:r>
              <a:rPr lang="en-US" altLang="zh-CN" sz="4000" b="1" dirty="0"/>
              <a:t>Appropriate game complexity</a:t>
            </a:r>
            <a:endParaRPr lang="zh-CN" altLang="en-US" sz="4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3" y="384347"/>
            <a:ext cx="1033560" cy="973468"/>
          </a:xfrm>
          <a:prstGeom prst="rect">
            <a:avLst/>
          </a:prstGeom>
        </p:spPr>
      </p:pic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880938773"/>
              </p:ext>
            </p:extLst>
          </p:nvPr>
        </p:nvGraphicFramePr>
        <p:xfrm>
          <a:off x="1755659" y="1810490"/>
          <a:ext cx="8385223" cy="4537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7665" y="3008671"/>
            <a:ext cx="653890" cy="13751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5166" y="3008671"/>
            <a:ext cx="1178395" cy="138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5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85043" y="434485"/>
            <a:ext cx="9227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>
                <a:latin typeface="华康海报体W12(P)" panose="040B0C00000000000000" pitchFamily="82" charset="-122"/>
                <a:ea typeface="华康海报体W12(P)" panose="040B0C00000000000000" pitchFamily="82" charset="-122"/>
              </a:defRPr>
            </a:lvl1pPr>
          </a:lstStyle>
          <a:p>
            <a:r>
              <a:rPr lang="en-US" altLang="zh-CN" sz="4000" b="1" dirty="0"/>
              <a:t>At least 2 camera views</a:t>
            </a:r>
            <a:endParaRPr lang="zh-CN" altLang="en-US" sz="4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3" y="384347"/>
            <a:ext cx="1033560" cy="973468"/>
          </a:xfrm>
          <a:prstGeom prst="rect">
            <a:avLst/>
          </a:prstGeom>
        </p:spPr>
      </p:pic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164010861"/>
              </p:ext>
            </p:extLst>
          </p:nvPr>
        </p:nvGraphicFramePr>
        <p:xfrm>
          <a:off x="1755659" y="1810490"/>
          <a:ext cx="8385223" cy="4537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6852403" y="1019261"/>
            <a:ext cx="5467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Meaningful use of the cameras</a:t>
            </a:r>
            <a:endParaRPr lang="zh-CN" altLang="en-US" sz="1100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420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85043" y="434485"/>
            <a:ext cx="52255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>
                <a:latin typeface="华康海报体W12(P)" panose="040B0C00000000000000" pitchFamily="82" charset="-122"/>
                <a:ea typeface="华康海报体W12(P)" panose="040B0C00000000000000" pitchFamily="82" charset="-122"/>
              </a:defRPr>
            </a:lvl1pPr>
          </a:lstStyle>
          <a:p>
            <a:r>
              <a:rPr lang="en-US" altLang="zh-CN" sz="4400" dirty="0"/>
              <a:t>Object Behavior</a:t>
            </a:r>
            <a:endParaRPr lang="zh-CN" altLang="en-US" sz="4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3" y="384347"/>
            <a:ext cx="1033560" cy="973468"/>
          </a:xfrm>
          <a:prstGeom prst="rect">
            <a:avLst/>
          </a:prstGeom>
        </p:spPr>
      </p:pic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204666428"/>
              </p:ext>
            </p:extLst>
          </p:nvPr>
        </p:nvGraphicFramePr>
        <p:xfrm>
          <a:off x="1482391" y="1589771"/>
          <a:ext cx="9285034" cy="5152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071604" y="889445"/>
            <a:ext cx="4508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Move automatically</a:t>
            </a:r>
            <a:endParaRPr lang="zh-CN" altLang="en-US" sz="1100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154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409379" y="2462198"/>
            <a:ext cx="10170949" cy="1464923"/>
            <a:chOff x="1338259" y="2391078"/>
            <a:chExt cx="10170949" cy="1464923"/>
          </a:xfrm>
        </p:grpSpPr>
        <p:sp>
          <p:nvSpPr>
            <p:cNvPr id="7" name="文本框 6"/>
            <p:cNvSpPr txBox="1"/>
            <p:nvPr/>
          </p:nvSpPr>
          <p:spPr>
            <a:xfrm>
              <a:off x="1338259" y="2409451"/>
              <a:ext cx="10065736" cy="144655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r>
                <a:rPr lang="en-US" altLang="zh-CN" sz="8800" dirty="0">
                  <a:ln w="120650">
                    <a:solidFill>
                      <a:schemeClr val="bg1"/>
                    </a:solidFill>
                  </a:ln>
                  <a:solidFill>
                    <a:srgbClr val="C42233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O</a:t>
              </a:r>
              <a:r>
                <a:rPr lang="en-US" altLang="zh-CN" sz="8000" dirty="0">
                  <a:ln w="120650">
                    <a:solidFill>
                      <a:schemeClr val="bg1"/>
                    </a:solidFill>
                  </a:ln>
                  <a:solidFill>
                    <a:srgbClr val="C42233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uch</a:t>
              </a:r>
              <a:r>
                <a:rPr lang="en-US" altLang="zh-CN" sz="8000" dirty="0">
                  <a:ln w="120650">
                    <a:solidFill>
                      <a:schemeClr val="bg1"/>
                    </a:solidFill>
                  </a:ln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,</a:t>
              </a:r>
              <a:r>
                <a:rPr lang="en-US" altLang="zh-CN" sz="8800" dirty="0">
                  <a:ln w="120650">
                    <a:solidFill>
                      <a:schemeClr val="bg1"/>
                    </a:solidFill>
                  </a:ln>
                  <a:solidFill>
                    <a:srgbClr val="E79639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K</a:t>
              </a:r>
              <a:r>
                <a:rPr lang="en-US" altLang="zh-CN" sz="8000" dirty="0">
                  <a:ln w="120650">
                    <a:solidFill>
                      <a:schemeClr val="bg1"/>
                    </a:solidFill>
                  </a:ln>
                  <a:solidFill>
                    <a:srgbClr val="E79639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eep </a:t>
              </a:r>
              <a:r>
                <a:rPr lang="en-US" altLang="zh-CN" sz="8800" dirty="0">
                  <a:ln w="120650">
                    <a:solidFill>
                      <a:schemeClr val="bg1"/>
                    </a:solidFill>
                  </a:ln>
                  <a:solidFill>
                    <a:srgbClr val="E79639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A</a:t>
              </a:r>
              <a:r>
                <a:rPr lang="en-US" altLang="zh-CN" sz="8000" dirty="0">
                  <a:ln w="120650">
                    <a:solidFill>
                      <a:schemeClr val="bg1"/>
                    </a:solidFill>
                  </a:ln>
                  <a:solidFill>
                    <a:srgbClr val="E79639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live</a:t>
              </a:r>
              <a:endParaRPr lang="zh-CN" altLang="en-US" sz="8000" dirty="0">
                <a:ln w="120650">
                  <a:solidFill>
                    <a:schemeClr val="bg1"/>
                  </a:solidFill>
                </a:ln>
                <a:solidFill>
                  <a:srgbClr val="E79639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338259" y="2391078"/>
              <a:ext cx="10170949" cy="144655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r>
                <a:rPr lang="en-US" altLang="zh-CN" sz="8800" dirty="0">
                  <a:solidFill>
                    <a:srgbClr val="C42233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O</a:t>
              </a:r>
              <a:r>
                <a:rPr lang="en-US" altLang="zh-CN" sz="8000" dirty="0">
                  <a:solidFill>
                    <a:srgbClr val="C42233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uch</a:t>
              </a:r>
              <a:r>
                <a:rPr lang="en-US" altLang="zh-CN" sz="8000" dirty="0"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,</a:t>
              </a:r>
              <a:r>
                <a:rPr lang="en-US" altLang="zh-CN" sz="8800" dirty="0">
                  <a:solidFill>
                    <a:srgbClr val="E79639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K</a:t>
              </a:r>
              <a:r>
                <a:rPr lang="en-US" altLang="zh-CN" sz="8000" dirty="0">
                  <a:solidFill>
                    <a:srgbClr val="E79639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eep </a:t>
              </a:r>
              <a:r>
                <a:rPr lang="en-US" altLang="zh-CN" sz="8800" dirty="0">
                  <a:solidFill>
                    <a:srgbClr val="E79639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A</a:t>
              </a:r>
              <a:r>
                <a:rPr lang="en-US" altLang="zh-CN" sz="8000" dirty="0">
                  <a:solidFill>
                    <a:srgbClr val="E79639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live</a:t>
              </a:r>
              <a:endParaRPr lang="zh-CN" altLang="en-US" sz="8000" dirty="0">
                <a:solidFill>
                  <a:srgbClr val="E79639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351880" y="3944589"/>
            <a:ext cx="61807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E77580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Old</a:t>
            </a:r>
            <a:r>
              <a:rPr lang="en-US" altLang="zh-CN" sz="3200" dirty="0">
                <a:effectLst>
                  <a:reflection blurRad="6350" stA="50000" endA="300" endPos="50000" dist="29997" dir="5400000" sy="-100000" algn="bl" rotWithShape="0"/>
                </a:effectLst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 game, </a:t>
            </a:r>
            <a:r>
              <a:rPr lang="en-US" altLang="zh-CN" sz="3200" dirty="0">
                <a:solidFill>
                  <a:srgbClr val="E77580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New</a:t>
            </a:r>
            <a:r>
              <a:rPr lang="en-US" altLang="zh-CN" sz="3200" dirty="0">
                <a:effectLst>
                  <a:reflection blurRad="6350" stA="50000" endA="300" endPos="50000" dist="29997" dir="5400000" sy="-100000" algn="bl" rotWithShape="0"/>
                </a:effectLst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 Feeling</a:t>
            </a:r>
          </a:p>
          <a:p>
            <a:pPr algn="ctr"/>
            <a:r>
              <a:rPr lang="en-US" altLang="zh-CN" sz="3200" dirty="0" smtClean="0">
                <a:solidFill>
                  <a:srgbClr val="E77580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Now</a:t>
            </a:r>
            <a:r>
              <a:rPr lang="en-US" altLang="zh-CN" sz="3200" dirty="0" smtClean="0">
                <a:effectLst>
                  <a:reflection blurRad="6350" stA="50000" endA="300" endPos="50000" dist="29997" dir="5400000" sy="-100000" algn="bl" rotWithShape="0"/>
                </a:effectLst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 </a:t>
            </a:r>
            <a:r>
              <a:rPr lang="en-US" altLang="zh-CN" sz="3200" dirty="0">
                <a:effectLst>
                  <a:reflection blurRad="6350" stA="50000" endA="300" endPos="50000" dist="29997" dir="5400000" sy="-100000" algn="bl" rotWithShape="0"/>
                </a:effectLst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for you!</a:t>
            </a:r>
            <a:endParaRPr lang="zh-CN" altLang="en-US" sz="3200" dirty="0">
              <a:effectLst>
                <a:reflection blurRad="6350" stA="50000" endA="300" endPos="50000" dist="29997" dir="5400000" sy="-100000" algn="bl" rotWithShape="0"/>
              </a:effectLst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55040" y="44704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955040" y="1473200"/>
            <a:ext cx="182880" cy="182880"/>
          </a:xfrm>
          <a:prstGeom prst="ellipse">
            <a:avLst/>
          </a:prstGeom>
          <a:solidFill>
            <a:srgbClr val="E77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7758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580328" y="651256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0" y="328168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1302395" y="53848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743200" y="5781040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966720" y="4227186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08000" y="6106160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164320" y="248920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1129675" y="1290320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326640" y="284480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034417" y="1198880"/>
            <a:ext cx="182880" cy="182880"/>
          </a:xfrm>
          <a:prstGeom prst="ellipse">
            <a:avLst/>
          </a:prstGeom>
          <a:solidFill>
            <a:srgbClr val="E77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77580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657600" y="721360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9845040" y="447040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280399" y="2428240"/>
            <a:ext cx="179231" cy="1318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888426" y="2529632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231275" y="5649586"/>
            <a:ext cx="182880" cy="182880"/>
          </a:xfrm>
          <a:prstGeom prst="ellipse">
            <a:avLst/>
          </a:prstGeom>
          <a:solidFill>
            <a:srgbClr val="E77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77580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1580328" y="4237138"/>
            <a:ext cx="182880" cy="182880"/>
          </a:xfrm>
          <a:prstGeom prst="ellipse">
            <a:avLst/>
          </a:prstGeom>
          <a:solidFill>
            <a:srgbClr val="E77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77580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9662160" y="578104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914640" y="812800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034417" y="659384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564640" y="2082800"/>
            <a:ext cx="182880" cy="18288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2"/>
          <a:srcRect b="7851"/>
          <a:stretch/>
        </p:blipFill>
        <p:spPr>
          <a:xfrm>
            <a:off x="5217582" y="890165"/>
            <a:ext cx="1756837" cy="18835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012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83</Words>
  <Application>Microsoft Office PowerPoint</Application>
  <PresentationFormat>宽屏</PresentationFormat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 Light</vt:lpstr>
      <vt:lpstr>微软雅黑</vt:lpstr>
      <vt:lpstr>等线</vt:lpstr>
      <vt:lpstr>华康海报体W12(P)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谌杨</dc:creator>
  <cp:lastModifiedBy>谌杨</cp:lastModifiedBy>
  <cp:revision>47</cp:revision>
  <dcterms:created xsi:type="dcterms:W3CDTF">2017-07-23T02:55:31Z</dcterms:created>
  <dcterms:modified xsi:type="dcterms:W3CDTF">2017-08-01T01:22:44Z</dcterms:modified>
</cp:coreProperties>
</file>