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130" d="100"/>
          <a:sy n="130" d="100"/>
        </p:scale>
        <p:origin x="2549" y="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0BD-9ACF-47F9-9862-4F315E929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B555-3D7F-4A9B-9ADB-25C685CD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80F9-5545-4C25-A7B5-E9AE607A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5245-17B6-49BA-95F5-0CD1F287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8F95-740D-4F35-9196-9519E66A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F97D-93DE-49FF-833F-F1F9EB2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051A7-0156-421E-A6CC-6A54ADB1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3FC6-FEAD-417E-B2EA-0F643B2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0F5E-8D28-4F4A-B92E-748D4588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7630-F7C3-4F06-8705-9F7D3906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3B861-51B0-42D6-869F-7F0B85A2C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3F58F-10A2-4ED3-8C3B-EC874EDE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E44B-EA89-45FA-86E0-5B72126C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3B4E-77A8-4484-B36E-E238BFA2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7143-204D-49E1-9F01-89B9E7E5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EB6-45F7-47C9-9129-774C629B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AC0F-7817-4818-B3EC-5957F552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A6925-31CE-419B-9B60-63212F5E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648C-B14A-4700-9B0C-DEF501F9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8D56-DEE6-4C36-9E00-51147E6D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EC8B-A61B-4776-93F9-D65F05A8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66B1-C68A-4657-B8BA-08C6733B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1A95-E0B7-43A0-82F0-1A8EA4B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540D-4DC6-44A0-B970-AF4F6DF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B4E-1F94-44FC-805E-BD13768A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0B7-8172-43E6-9FBD-036032AC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5653-858D-4B9D-9AD2-A859F04A1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0715C-5324-4010-A5B0-CCEB5669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623BD-61A9-409A-8A19-6703C4E1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1C4C-BF12-47D2-82D0-D8624A65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8CCD-DD17-4F69-8828-42C11E69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8F4-F50B-4178-971F-82555390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600D-A97A-460F-AC24-1ED9B45C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39EEF-CFAF-4DFE-90D0-12D9CA1B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9E764-A11A-4161-8949-74D030255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11F08-1014-4413-A701-1E24A49C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7FC09-72F9-4D75-9598-3BFD4EC7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07E36-E3A7-489F-9344-12FA7B2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884A0-588E-4FCF-8954-95D8BD4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ACB3-3FD7-43E0-877A-15C8A8D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92FF1-9960-40BC-854D-E2BC70ED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FC681-DA2B-432E-88F5-CC21BFE2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8B75-0BC7-4616-9B23-250605B1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A27BB-D498-40BA-8D3D-0A746D6C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1840F-B49B-4570-A86A-FEBF235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EF4B-397F-49C0-8320-212CC373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09C-57C0-441D-8319-C0E4073A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8808-EF6E-4821-9302-BC2EB81D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0D511-BBCD-4AD5-B17D-93541AB6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7096-5F01-4384-BD8E-E659DC46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5CD0-2567-410F-BEA8-84BAE831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0488-BEDB-4C50-976C-E244302C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F40F-2F71-4CA2-9AF5-5D60AE9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32E-8540-4F89-972F-3510CCBC6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40F31-C59B-4C7C-A338-5D5A4A757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7571-7372-4021-B770-A564BDA5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5C35-879C-4A3E-95D5-1549AF71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07D5-3A54-4842-8494-F2B41053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69357-6CA3-474C-A1C2-AEC10E02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3D06-C7DD-41A9-BA3D-D105D1FD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BAB4-DD88-45E1-ABB2-47F053B2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1C46-5BF2-4DDC-AD41-183F25C54533}" type="datetimeFigureOut">
              <a:rPr lang="en-US" smtClean="0"/>
              <a:t>2020-11-18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E164-E9FA-448E-981A-E45A4551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8942-A3CF-40D2-8B04-57ED3CB3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6A9B-6631-4C76-B3B1-7012C5B4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CEE7EE-4AB1-4483-9576-759616EF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96" y="0"/>
            <a:ext cx="950660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2F9F1-D90F-4F84-937B-A5EDCBB5F0ED}"/>
              </a:ext>
            </a:extLst>
          </p:cNvPr>
          <p:cNvSpPr txBox="1"/>
          <p:nvPr/>
        </p:nvSpPr>
        <p:spPr>
          <a:xfrm>
            <a:off x="2908774" y="5695215"/>
            <a:ext cx="3709670" cy="40011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rgbClr val="FF0000"/>
                </a:solidFill>
              </a:rPr>
              <a:t>Scalars for intermediate delta sets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D28785F-F7FE-44C6-BB19-BD7815F9DF54}"/>
              </a:ext>
            </a:extLst>
          </p:cNvPr>
          <p:cNvSpPr/>
          <p:nvPr/>
        </p:nvSpPr>
        <p:spPr>
          <a:xfrm>
            <a:off x="2643352" y="5391807"/>
            <a:ext cx="168166" cy="1035269"/>
          </a:xfrm>
          <a:prstGeom prst="rightBrace">
            <a:avLst>
              <a:gd name="adj1" fmla="val 9001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68EFB-22EE-40E7-BCB6-4A70D4655110}"/>
              </a:ext>
            </a:extLst>
          </p:cNvPr>
          <p:cNvSpPr txBox="1"/>
          <p:nvPr/>
        </p:nvSpPr>
        <p:spPr>
          <a:xfrm>
            <a:off x="8355201" y="1773869"/>
            <a:ext cx="2620228" cy="707886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rgbClr val="FF0000"/>
                </a:solidFill>
              </a:rPr>
              <a:t>Combined deltas from multiple delta sets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8CBFCF-75AD-4DD5-93A7-A1F53DBFCB49}"/>
              </a:ext>
            </a:extLst>
          </p:cNvPr>
          <p:cNvCxnSpPr/>
          <p:nvPr/>
        </p:nvCxnSpPr>
        <p:spPr>
          <a:xfrm flipV="1">
            <a:off x="7793421" y="2438400"/>
            <a:ext cx="588579" cy="6884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6E619-E4DA-44EA-A38B-4FECD9DDEB8C}"/>
              </a:ext>
            </a:extLst>
          </p:cNvPr>
          <p:cNvCxnSpPr>
            <a:cxnSpLocks/>
          </p:cNvCxnSpPr>
          <p:nvPr/>
        </p:nvCxnSpPr>
        <p:spPr>
          <a:xfrm flipV="1">
            <a:off x="8087710" y="2448910"/>
            <a:ext cx="352097" cy="814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09F04C-B7E4-464F-B737-3A03D1F9F378}"/>
              </a:ext>
            </a:extLst>
          </p:cNvPr>
          <p:cNvCxnSpPr>
            <a:cxnSpLocks/>
          </p:cNvCxnSpPr>
          <p:nvPr/>
        </p:nvCxnSpPr>
        <p:spPr>
          <a:xfrm flipV="1">
            <a:off x="8497614" y="2454164"/>
            <a:ext cx="0" cy="76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52139-8BC1-41E5-89D8-8DF287F7006C}"/>
              </a:ext>
            </a:extLst>
          </p:cNvPr>
          <p:cNvCxnSpPr>
            <a:cxnSpLocks/>
          </p:cNvCxnSpPr>
          <p:nvPr/>
        </p:nvCxnSpPr>
        <p:spPr>
          <a:xfrm flipV="1">
            <a:off x="7677807" y="2406870"/>
            <a:ext cx="641131" cy="278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98ED49-AF9E-4E19-9BE1-3AAC34537017}"/>
              </a:ext>
            </a:extLst>
          </p:cNvPr>
          <p:cNvCxnSpPr>
            <a:cxnSpLocks/>
          </p:cNvCxnSpPr>
          <p:nvPr/>
        </p:nvCxnSpPr>
        <p:spPr>
          <a:xfrm flipH="1" flipV="1">
            <a:off x="8555421" y="2448909"/>
            <a:ext cx="141889" cy="677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2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3DBA4C-1161-4A71-AEF7-8DC7049E01D6}"/>
              </a:ext>
            </a:extLst>
          </p:cNvPr>
          <p:cNvSpPr/>
          <p:nvPr/>
        </p:nvSpPr>
        <p:spPr>
          <a:xfrm>
            <a:off x="6301046" y="1288473"/>
            <a:ext cx="4896197" cy="3724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781C4-CCF7-40CC-9AE1-4D3812633586}"/>
              </a:ext>
            </a:extLst>
          </p:cNvPr>
          <p:cNvGrpSpPr/>
          <p:nvPr/>
        </p:nvGrpSpPr>
        <p:grpSpPr>
          <a:xfrm>
            <a:off x="0" y="995363"/>
            <a:ext cx="12192000" cy="4876800"/>
            <a:chOff x="0" y="995363"/>
            <a:chExt cx="12192000" cy="4876800"/>
          </a:xfrm>
        </p:grpSpPr>
        <p:pic>
          <p:nvPicPr>
            <p:cNvPr id="8" name="Picture 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654DA7D-779B-4624-8482-95A6F05E8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5363"/>
              <a:ext cx="12192000" cy="4876800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E943-DDC8-4A39-A8D4-139B2FE79C78}"/>
                </a:ext>
              </a:extLst>
            </p:cNvPr>
            <p:cNvSpPr/>
            <p:nvPr/>
          </p:nvSpPr>
          <p:spPr>
            <a:xfrm>
              <a:off x="6286004" y="1533642"/>
              <a:ext cx="4330535" cy="3491345"/>
            </a:xfrm>
            <a:custGeom>
              <a:avLst/>
              <a:gdLst>
                <a:gd name="connsiteX0" fmla="*/ 0 w 4144488"/>
                <a:gd name="connsiteY0" fmla="*/ 3317207 h 3345087"/>
                <a:gd name="connsiteX1" fmla="*/ 1927761 w 4144488"/>
                <a:gd name="connsiteY1" fmla="*/ 2897612 h 3345087"/>
                <a:gd name="connsiteX2" fmla="*/ 3645724 w 4144488"/>
                <a:gd name="connsiteY2" fmla="*/ 225664 h 3345087"/>
                <a:gd name="connsiteX3" fmla="*/ 4144488 w 4144488"/>
                <a:gd name="connsiteY3" fmla="*/ 328583 h 3345087"/>
                <a:gd name="connsiteX0" fmla="*/ 0 w 3645724"/>
                <a:gd name="connsiteY0" fmla="*/ 3091543 h 3119423"/>
                <a:gd name="connsiteX1" fmla="*/ 1927761 w 3645724"/>
                <a:gd name="connsiteY1" fmla="*/ 2671948 h 3119423"/>
                <a:gd name="connsiteX2" fmla="*/ 3645724 w 3645724"/>
                <a:gd name="connsiteY2" fmla="*/ 0 h 3119423"/>
                <a:gd name="connsiteX0" fmla="*/ 0 w 3645724"/>
                <a:gd name="connsiteY0" fmla="*/ 3091543 h 3119423"/>
                <a:gd name="connsiteX1" fmla="*/ 1927761 w 3645724"/>
                <a:gd name="connsiteY1" fmla="*/ 2671948 h 3119423"/>
                <a:gd name="connsiteX2" fmla="*/ 3645724 w 3645724"/>
                <a:gd name="connsiteY2" fmla="*/ 0 h 3119423"/>
                <a:gd name="connsiteX0" fmla="*/ 0 w 3645724"/>
                <a:gd name="connsiteY0" fmla="*/ 3091543 h 3119423"/>
                <a:gd name="connsiteX1" fmla="*/ 1927761 w 3645724"/>
                <a:gd name="connsiteY1" fmla="*/ 2671948 h 3119423"/>
                <a:gd name="connsiteX2" fmla="*/ 3645724 w 3645724"/>
                <a:gd name="connsiteY2" fmla="*/ 0 h 3119423"/>
                <a:gd name="connsiteX0" fmla="*/ 0 w 4330535"/>
                <a:gd name="connsiteY0" fmla="*/ 3491345 h 3496508"/>
                <a:gd name="connsiteX1" fmla="*/ 2612572 w 4330535"/>
                <a:gd name="connsiteY1" fmla="*/ 2671948 h 3496508"/>
                <a:gd name="connsiteX2" fmla="*/ 4330535 w 4330535"/>
                <a:gd name="connsiteY2" fmla="*/ 0 h 3496508"/>
                <a:gd name="connsiteX0" fmla="*/ 0 w 4330535"/>
                <a:gd name="connsiteY0" fmla="*/ 3491345 h 3491770"/>
                <a:gd name="connsiteX1" fmla="*/ 2612572 w 4330535"/>
                <a:gd name="connsiteY1" fmla="*/ 2671948 h 3491770"/>
                <a:gd name="connsiteX2" fmla="*/ 4330535 w 4330535"/>
                <a:gd name="connsiteY2" fmla="*/ 0 h 3491770"/>
                <a:gd name="connsiteX0" fmla="*/ 0 w 4330535"/>
                <a:gd name="connsiteY0" fmla="*/ 3491345 h 3491770"/>
                <a:gd name="connsiteX1" fmla="*/ 2612572 w 4330535"/>
                <a:gd name="connsiteY1" fmla="*/ 2671948 h 3491770"/>
                <a:gd name="connsiteX2" fmla="*/ 4330535 w 4330535"/>
                <a:gd name="connsiteY2" fmla="*/ 0 h 3491770"/>
                <a:gd name="connsiteX0" fmla="*/ 0 w 4330535"/>
                <a:gd name="connsiteY0" fmla="*/ 3491345 h 3491532"/>
                <a:gd name="connsiteX1" fmla="*/ 3000635 w 4330535"/>
                <a:gd name="connsiteY1" fmla="*/ 2337411 h 3491532"/>
                <a:gd name="connsiteX2" fmla="*/ 4330535 w 4330535"/>
                <a:gd name="connsiteY2" fmla="*/ 0 h 3491532"/>
                <a:gd name="connsiteX0" fmla="*/ 0 w 4330535"/>
                <a:gd name="connsiteY0" fmla="*/ 3491345 h 3491421"/>
                <a:gd name="connsiteX1" fmla="*/ 3000635 w 4330535"/>
                <a:gd name="connsiteY1" fmla="*/ 2337411 h 3491421"/>
                <a:gd name="connsiteX2" fmla="*/ 4330535 w 4330535"/>
                <a:gd name="connsiteY2" fmla="*/ 0 h 3491421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  <a:gd name="connsiteX0" fmla="*/ 0 w 4330535"/>
                <a:gd name="connsiteY0" fmla="*/ 3491345 h 3491345"/>
                <a:gd name="connsiteX1" fmla="*/ 4330535 w 4330535"/>
                <a:gd name="connsiteY1" fmla="*/ 0 h 349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30535" h="3491345">
                  <a:moveTo>
                    <a:pt x="0" y="3491345"/>
                  </a:moveTo>
                  <a:cubicBezTo>
                    <a:pt x="1983231" y="3487289"/>
                    <a:pt x="3333072" y="1841776"/>
                    <a:pt x="4330535" y="0"/>
                  </a:cubicBezTo>
                </a:path>
              </a:pathLst>
            </a:custGeom>
            <a:noFill/>
            <a:ln w="66675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38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4CE6C8-F848-4694-BFE5-E7F2F93295EC}"/>
              </a:ext>
            </a:extLst>
          </p:cNvPr>
          <p:cNvCxnSpPr/>
          <p:nvPr/>
        </p:nvCxnSpPr>
        <p:spPr>
          <a:xfrm>
            <a:off x="5728447" y="1340864"/>
            <a:ext cx="0" cy="385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9C776E-59E9-40E1-BBE5-2FC7638A8C1D}"/>
              </a:ext>
            </a:extLst>
          </p:cNvPr>
          <p:cNvCxnSpPr>
            <a:cxnSpLocks/>
          </p:cNvCxnSpPr>
          <p:nvPr/>
        </p:nvCxnSpPr>
        <p:spPr>
          <a:xfrm rot="16200000">
            <a:off x="7002716" y="2653553"/>
            <a:ext cx="0" cy="385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098FF10-6551-466A-BBFF-08441F31D06B}"/>
              </a:ext>
            </a:extLst>
          </p:cNvPr>
          <p:cNvSpPr/>
          <p:nvPr/>
        </p:nvSpPr>
        <p:spPr>
          <a:xfrm>
            <a:off x="6417835" y="404180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697BA6-DA96-4C49-BACA-0832CEA984A5}"/>
              </a:ext>
            </a:extLst>
          </p:cNvPr>
          <p:cNvSpPr/>
          <p:nvPr/>
        </p:nvSpPr>
        <p:spPr>
          <a:xfrm>
            <a:off x="8110884" y="2764972"/>
            <a:ext cx="45719" cy="4571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EA5FC-8335-4A77-9D19-02D3E33D6EF1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6456859" y="2803996"/>
            <a:ext cx="1660720" cy="1244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B439C0-68F0-47A1-A4C1-D7566F020AE8}"/>
              </a:ext>
            </a:extLst>
          </p:cNvPr>
          <p:cNvSpPr txBox="1"/>
          <p:nvPr/>
        </p:nvSpPr>
        <p:spPr>
          <a:xfrm>
            <a:off x="7441787" y="28039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028CBD-D26C-4624-91AC-1BFEB8C04EF1}"/>
              </a:ext>
            </a:extLst>
          </p:cNvPr>
          <p:cNvSpPr/>
          <p:nvPr/>
        </p:nvSpPr>
        <p:spPr>
          <a:xfrm>
            <a:off x="6439220" y="2824194"/>
            <a:ext cx="1678358" cy="1244501"/>
          </a:xfrm>
          <a:custGeom>
            <a:avLst/>
            <a:gdLst>
              <a:gd name="connsiteX0" fmla="*/ 0 w 1694330"/>
              <a:gd name="connsiteY0" fmla="*/ 1279392 h 1279392"/>
              <a:gd name="connsiteX1" fmla="*/ 1164131 w 1694330"/>
              <a:gd name="connsiteY1" fmla="*/ 1029661 h 1279392"/>
              <a:gd name="connsiteX2" fmla="*/ 1694330 w 1694330"/>
              <a:gd name="connsiteY2" fmla="*/ 0 h 1279392"/>
              <a:gd name="connsiteX0" fmla="*/ 0 w 1694330"/>
              <a:gd name="connsiteY0" fmla="*/ 1279392 h 1279392"/>
              <a:gd name="connsiteX1" fmla="*/ 1694330 w 1694330"/>
              <a:gd name="connsiteY1" fmla="*/ 0 h 1279392"/>
              <a:gd name="connsiteX0" fmla="*/ 0 w 1694330"/>
              <a:gd name="connsiteY0" fmla="*/ 1279392 h 1279392"/>
              <a:gd name="connsiteX1" fmla="*/ 1694330 w 1694330"/>
              <a:gd name="connsiteY1" fmla="*/ 0 h 1279392"/>
              <a:gd name="connsiteX0" fmla="*/ 0 w 1694330"/>
              <a:gd name="connsiteY0" fmla="*/ 1279392 h 1279392"/>
              <a:gd name="connsiteX1" fmla="*/ 1694330 w 1694330"/>
              <a:gd name="connsiteY1" fmla="*/ 0 h 1279392"/>
              <a:gd name="connsiteX0" fmla="*/ 0 w 1694330"/>
              <a:gd name="connsiteY0" fmla="*/ 1279392 h 1279392"/>
              <a:gd name="connsiteX1" fmla="*/ 1694330 w 1694330"/>
              <a:gd name="connsiteY1" fmla="*/ 0 h 1279392"/>
              <a:gd name="connsiteX0" fmla="*/ 0 w 1694330"/>
              <a:gd name="connsiteY0" fmla="*/ 1279392 h 1279392"/>
              <a:gd name="connsiteX1" fmla="*/ 1694330 w 1694330"/>
              <a:gd name="connsiteY1" fmla="*/ 0 h 1279392"/>
              <a:gd name="connsiteX0" fmla="*/ 0 w 1694330"/>
              <a:gd name="connsiteY0" fmla="*/ 1279392 h 1279392"/>
              <a:gd name="connsiteX1" fmla="*/ 1694330 w 1694330"/>
              <a:gd name="connsiteY1" fmla="*/ 0 h 127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4330" h="1279392">
                <a:moveTo>
                  <a:pt x="0" y="1279392"/>
                </a:moveTo>
                <a:cubicBezTo>
                  <a:pt x="783772" y="1264024"/>
                  <a:pt x="1329338" y="745351"/>
                  <a:pt x="1694330" y="0"/>
                </a:cubicBezTo>
              </a:path>
            </a:pathLst>
          </a:custGeom>
          <a:noFill/>
          <a:ln w="28575">
            <a:solidFill>
              <a:srgbClr val="FF0000">
                <a:alpha val="60000"/>
              </a:srgb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14C8F-3D6A-467C-AECA-064AE3F5506B}"/>
              </a:ext>
            </a:extLst>
          </p:cNvPr>
          <p:cNvSpPr txBox="1"/>
          <p:nvPr/>
        </p:nvSpPr>
        <p:spPr>
          <a:xfrm>
            <a:off x="7240721" y="33867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A43BC-F1A1-4D1A-BDC3-470B864991B7}"/>
              </a:ext>
            </a:extLst>
          </p:cNvPr>
          <p:cNvSpPr txBox="1"/>
          <p:nvPr/>
        </p:nvSpPr>
        <p:spPr>
          <a:xfrm>
            <a:off x="7746679" y="329679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y </a:t>
            </a:r>
            <a:r>
              <a:rPr lang="en-CA" dirty="0">
                <a:solidFill>
                  <a:srgbClr val="FF0000"/>
                </a:solidFill>
              </a:rPr>
              <a:t>= </a:t>
            </a:r>
            <a:r>
              <a:rPr lang="en-CA" i="1" dirty="0">
                <a:solidFill>
                  <a:srgbClr val="FF0000"/>
                </a:solidFill>
              </a:rPr>
              <a:t>x</a:t>
            </a:r>
            <a:r>
              <a:rPr lang="en-CA" dirty="0">
                <a:solidFill>
                  <a:srgbClr val="FF0000"/>
                </a:solidFill>
              </a:rPr>
              <a:t>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5443C-517F-48FE-A534-18F155136556}"/>
              </a:ext>
            </a:extLst>
          </p:cNvPr>
          <p:cNvSpPr txBox="1"/>
          <p:nvPr/>
        </p:nvSpPr>
        <p:spPr>
          <a:xfrm>
            <a:off x="8117578" y="252490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</a:t>
            </a:r>
            <a:r>
              <a:rPr lang="en-CA" i="1" baseline="-25000" dirty="0" err="1"/>
              <a:t>max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8215D-56ED-4D01-BFF1-E03CDA5F7C3A}"/>
              </a:ext>
            </a:extLst>
          </p:cNvPr>
          <p:cNvSpPr txBox="1"/>
          <p:nvPr/>
        </p:nvSpPr>
        <p:spPr>
          <a:xfrm>
            <a:off x="6115699" y="3986206"/>
            <a:ext cx="74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</a:t>
            </a:r>
            <a:r>
              <a:rPr lang="en-CA" i="1" baseline="-25000" dirty="0" err="1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6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4CE6C8-F848-4694-BFE5-E7F2F93295EC}"/>
              </a:ext>
            </a:extLst>
          </p:cNvPr>
          <p:cNvCxnSpPr/>
          <p:nvPr/>
        </p:nvCxnSpPr>
        <p:spPr>
          <a:xfrm>
            <a:off x="5728447" y="1340864"/>
            <a:ext cx="0" cy="3853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9C776E-59E9-40E1-BBE5-2FC7638A8C1D}"/>
              </a:ext>
            </a:extLst>
          </p:cNvPr>
          <p:cNvCxnSpPr>
            <a:cxnSpLocks/>
          </p:cNvCxnSpPr>
          <p:nvPr/>
        </p:nvCxnSpPr>
        <p:spPr>
          <a:xfrm flipV="1">
            <a:off x="5075944" y="4580324"/>
            <a:ext cx="5485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098FF10-6551-466A-BBFF-08441F31D06B}"/>
              </a:ext>
            </a:extLst>
          </p:cNvPr>
          <p:cNvSpPr/>
          <p:nvPr/>
        </p:nvSpPr>
        <p:spPr>
          <a:xfrm>
            <a:off x="6417835" y="404180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697BA6-DA96-4C49-BACA-0832CEA984A5}"/>
              </a:ext>
            </a:extLst>
          </p:cNvPr>
          <p:cNvSpPr/>
          <p:nvPr/>
        </p:nvSpPr>
        <p:spPr>
          <a:xfrm>
            <a:off x="8110884" y="2764972"/>
            <a:ext cx="45719" cy="4571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EA5FC-8335-4A77-9D19-02D3E33D6EF1}"/>
              </a:ext>
            </a:extLst>
          </p:cNvPr>
          <p:cNvCxnSpPr>
            <a:cxnSpLocks/>
          </p:cNvCxnSpPr>
          <p:nvPr/>
        </p:nvCxnSpPr>
        <p:spPr>
          <a:xfrm flipV="1">
            <a:off x="6456859" y="2811487"/>
            <a:ext cx="1660720" cy="1244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B439C0-68F0-47A1-A4C1-D7566F020AE8}"/>
              </a:ext>
            </a:extLst>
          </p:cNvPr>
          <p:cNvSpPr txBox="1"/>
          <p:nvPr/>
        </p:nvSpPr>
        <p:spPr>
          <a:xfrm>
            <a:off x="7441787" y="28039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14C8F-3D6A-467C-AECA-064AE3F5506B}"/>
              </a:ext>
            </a:extLst>
          </p:cNvPr>
          <p:cNvSpPr txBox="1"/>
          <p:nvPr/>
        </p:nvSpPr>
        <p:spPr>
          <a:xfrm>
            <a:off x="7140786" y="4129647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δ₁</a:t>
            </a:r>
            <a:r>
              <a:rPr lang="en-CA" dirty="0">
                <a:solidFill>
                  <a:srgbClr val="7030A0"/>
                </a:solidFill>
              </a:rPr>
              <a:t> — </a:t>
            </a:r>
            <a:r>
              <a:rPr lang="en-CA" i="1" dirty="0">
                <a:solidFill>
                  <a:srgbClr val="7030A0"/>
                </a:solidFill>
              </a:rPr>
              <a:t>region (1,0)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5443C-517F-48FE-A534-18F155136556}"/>
              </a:ext>
            </a:extLst>
          </p:cNvPr>
          <p:cNvSpPr txBox="1"/>
          <p:nvPr/>
        </p:nvSpPr>
        <p:spPr>
          <a:xfrm>
            <a:off x="8117578" y="252490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</a:t>
            </a:r>
            <a:r>
              <a:rPr lang="en-CA" i="1" baseline="-25000" dirty="0" err="1"/>
              <a:t>max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8215D-56ED-4D01-BFF1-E03CDA5F7C3A}"/>
              </a:ext>
            </a:extLst>
          </p:cNvPr>
          <p:cNvSpPr txBox="1"/>
          <p:nvPr/>
        </p:nvSpPr>
        <p:spPr>
          <a:xfrm>
            <a:off x="6115699" y="3986206"/>
            <a:ext cx="74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</a:t>
            </a:r>
            <a:r>
              <a:rPr lang="en-CA" i="1" baseline="-25000" dirty="0" err="1"/>
              <a:t>default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4717D-374E-4D64-BB87-D71B13230C73}"/>
              </a:ext>
            </a:extLst>
          </p:cNvPr>
          <p:cNvSpPr txBox="1"/>
          <p:nvPr/>
        </p:nvSpPr>
        <p:spPr>
          <a:xfrm>
            <a:off x="8156603" y="3226220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δ₃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 — </a:t>
            </a:r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region (1,1)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CCA353-8AAD-4287-A2FA-E788FB916C0C}"/>
              </a:ext>
            </a:extLst>
          </p:cNvPr>
          <p:cNvCxnSpPr>
            <a:cxnSpLocks/>
          </p:cNvCxnSpPr>
          <p:nvPr/>
        </p:nvCxnSpPr>
        <p:spPr>
          <a:xfrm>
            <a:off x="6456859" y="4063672"/>
            <a:ext cx="1664208" cy="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DC4CAF-B48E-4894-837B-B16F642810BC}"/>
              </a:ext>
            </a:extLst>
          </p:cNvPr>
          <p:cNvCxnSpPr>
            <a:cxnSpLocks/>
          </p:cNvCxnSpPr>
          <p:nvPr/>
        </p:nvCxnSpPr>
        <p:spPr>
          <a:xfrm flipV="1">
            <a:off x="8132947" y="2815329"/>
            <a:ext cx="0" cy="12435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6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42ACB8-1469-4147-A01A-98BDB429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0"/>
            <a:ext cx="95415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D3C372-4236-44BD-8193-EC1DEAB2DB1C}"/>
              </a:ext>
            </a:extLst>
          </p:cNvPr>
          <p:cNvSpPr txBox="1"/>
          <p:nvPr/>
        </p:nvSpPr>
        <p:spPr>
          <a:xfrm>
            <a:off x="5028426" y="6036548"/>
            <a:ext cx="3615605" cy="707886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rgbClr val="FF0000"/>
                </a:solidFill>
              </a:rPr>
              <a:t>Axis scalars for same order terms</a:t>
            </a:r>
          </a:p>
          <a:p>
            <a:r>
              <a:rPr lang="en-CA" sz="2000" i="1" dirty="0">
                <a:solidFill>
                  <a:srgbClr val="FF0000"/>
                </a:solidFill>
              </a:rPr>
              <a:t>always have the same value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B8F9F60-CC00-4415-830B-6E9F5B753B44}"/>
              </a:ext>
            </a:extLst>
          </p:cNvPr>
          <p:cNvSpPr/>
          <p:nvPr/>
        </p:nvSpPr>
        <p:spPr>
          <a:xfrm>
            <a:off x="4119850" y="4877212"/>
            <a:ext cx="168166" cy="589398"/>
          </a:xfrm>
          <a:prstGeom prst="rightBrace">
            <a:avLst>
              <a:gd name="adj1" fmla="val 64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6EB6F7C-ADA3-4B06-B44D-A6052104A498}"/>
              </a:ext>
            </a:extLst>
          </p:cNvPr>
          <p:cNvSpPr/>
          <p:nvPr/>
        </p:nvSpPr>
        <p:spPr>
          <a:xfrm>
            <a:off x="4119850" y="5466610"/>
            <a:ext cx="168166" cy="589398"/>
          </a:xfrm>
          <a:prstGeom prst="rightBrace">
            <a:avLst>
              <a:gd name="adj1" fmla="val 64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9ABC60-30B7-4C7A-BF61-0F6DC580DEC2}"/>
              </a:ext>
            </a:extLst>
          </p:cNvPr>
          <p:cNvCxnSpPr>
            <a:cxnSpLocks/>
          </p:cNvCxnSpPr>
          <p:nvPr/>
        </p:nvCxnSpPr>
        <p:spPr>
          <a:xfrm>
            <a:off x="4453247" y="5795158"/>
            <a:ext cx="585169" cy="4354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E19C8-71EA-42FC-874E-9597421C2B77}"/>
              </a:ext>
            </a:extLst>
          </p:cNvPr>
          <p:cNvCxnSpPr>
            <a:cxnSpLocks/>
          </p:cNvCxnSpPr>
          <p:nvPr/>
        </p:nvCxnSpPr>
        <p:spPr>
          <a:xfrm>
            <a:off x="4453246" y="5181374"/>
            <a:ext cx="585170" cy="9471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B5A9E2-E8D3-45C7-A82B-E4A1D09ABD21}"/>
              </a:ext>
            </a:extLst>
          </p:cNvPr>
          <p:cNvSpPr txBox="1"/>
          <p:nvPr/>
        </p:nvSpPr>
        <p:spPr>
          <a:xfrm>
            <a:off x="5990422" y="1992093"/>
            <a:ext cx="3517438" cy="707886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r>
              <a:rPr lang="en-CA" sz="2000" i="1" dirty="0">
                <a:solidFill>
                  <a:schemeClr val="accent2"/>
                </a:solidFill>
              </a:rPr>
              <a:t>Separate deltas, always in equal</a:t>
            </a:r>
          </a:p>
          <a:p>
            <a:r>
              <a:rPr lang="en-CA" sz="2000" i="1" dirty="0">
                <a:solidFill>
                  <a:schemeClr val="accent2"/>
                </a:solidFill>
              </a:rPr>
              <a:t>proportions: could be combined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094182E-1357-438E-B09E-3F273334DCD5}"/>
              </a:ext>
            </a:extLst>
          </p:cNvPr>
          <p:cNvSpPr/>
          <p:nvPr/>
        </p:nvSpPr>
        <p:spPr>
          <a:xfrm rot="3890012">
            <a:off x="8390322" y="2067624"/>
            <a:ext cx="260572" cy="5244611"/>
          </a:xfrm>
          <a:prstGeom prst="rightBrace">
            <a:avLst>
              <a:gd name="adj1" fmla="val 64769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DD7DA9E-EDB2-41C7-8AC0-30A4027A1BAD}"/>
              </a:ext>
            </a:extLst>
          </p:cNvPr>
          <p:cNvSpPr/>
          <p:nvPr/>
        </p:nvSpPr>
        <p:spPr>
          <a:xfrm rot="15651453">
            <a:off x="8682343" y="1338232"/>
            <a:ext cx="260572" cy="3246518"/>
          </a:xfrm>
          <a:prstGeom prst="rightBrace">
            <a:avLst>
              <a:gd name="adj1" fmla="val 64769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1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Constable</dc:creator>
  <cp:lastModifiedBy>Peter Constable</cp:lastModifiedBy>
  <cp:revision>6</cp:revision>
  <dcterms:created xsi:type="dcterms:W3CDTF">2020-11-17T22:05:43Z</dcterms:created>
  <dcterms:modified xsi:type="dcterms:W3CDTF">2020-11-18T10:08:18Z</dcterms:modified>
</cp:coreProperties>
</file>