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0" r:id="rId4"/>
    <p:sldId id="261" r:id="rId5"/>
    <p:sldId id="262" r:id="rId6"/>
    <p:sldId id="258" r:id="rId7"/>
    <p:sldId id="259" r:id="rId8"/>
    <p:sldId id="257" r:id="rId9"/>
    <p:sldId id="263" r:id="rId10"/>
    <p:sldId id="264" r:id="rId11"/>
    <p:sldId id="281" r:id="rId12"/>
    <p:sldId id="282" r:id="rId13"/>
    <p:sldId id="269" r:id="rId14"/>
    <p:sldId id="270" r:id="rId15"/>
    <p:sldId id="271" r:id="rId16"/>
    <p:sldId id="274" r:id="rId17"/>
    <p:sldId id="275" r:id="rId18"/>
    <p:sldId id="276" r:id="rId19"/>
    <p:sldId id="283" r:id="rId20"/>
    <p:sldId id="277" r:id="rId21"/>
    <p:sldId id="273" r:id="rId22"/>
    <p:sldId id="266" r:id="rId23"/>
    <p:sldId id="278" r:id="rId24"/>
    <p:sldId id="279" r:id="rId25"/>
    <p:sldId id="280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883D2-0249-458F-9794-59222A4E05C6}" v="7" dt="2020-12-14T20:06:29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Constable" userId="39686e5da8f48395" providerId="LiveId" clId="{AD4883D2-0249-458F-9794-59222A4E05C6}"/>
    <pc:docChg chg="undo custSel addSld modSld">
      <pc:chgData name="Peter Constable" userId="39686e5da8f48395" providerId="LiveId" clId="{AD4883D2-0249-458F-9794-59222A4E05C6}" dt="2020-12-14T20:06:59.574" v="383" actId="478"/>
      <pc:docMkLst>
        <pc:docMk/>
      </pc:docMkLst>
      <pc:sldChg chg="addSp delSp modSp add mod">
        <pc:chgData name="Peter Constable" userId="39686e5da8f48395" providerId="LiveId" clId="{AD4883D2-0249-458F-9794-59222A4E05C6}" dt="2020-12-14T20:06:59.574" v="383" actId="478"/>
        <pc:sldMkLst>
          <pc:docMk/>
          <pc:sldMk cId="1458266793" sldId="284"/>
        </pc:sldMkLst>
        <pc:spChg chg="mod">
          <ac:chgData name="Peter Constable" userId="39686e5da8f48395" providerId="LiveId" clId="{AD4883D2-0249-458F-9794-59222A4E05C6}" dt="2020-12-14T18:15:08.536" v="2" actId="207"/>
          <ac:spMkLst>
            <pc:docMk/>
            <pc:sldMk cId="1458266793" sldId="284"/>
            <ac:spMk id="30" creationId="{BB0045C5-380D-4B80-8D2B-46E4C7CCD6E0}"/>
          </ac:spMkLst>
        </pc:spChg>
        <pc:spChg chg="del mod topLvl">
          <ac:chgData name="Peter Constable" userId="39686e5da8f48395" providerId="LiveId" clId="{AD4883D2-0249-458F-9794-59222A4E05C6}" dt="2020-12-14T18:16:46.179" v="18" actId="478"/>
          <ac:spMkLst>
            <pc:docMk/>
            <pc:sldMk cId="1458266793" sldId="284"/>
            <ac:spMk id="33" creationId="{8ABF0E87-949C-4AD9-B57B-6DCD635AC4D6}"/>
          </ac:spMkLst>
        </pc:spChg>
        <pc:spChg chg="del mod topLvl">
          <ac:chgData name="Peter Constable" userId="39686e5da8f48395" providerId="LiveId" clId="{AD4883D2-0249-458F-9794-59222A4E05C6}" dt="2020-12-14T18:16:49.354" v="19" actId="478"/>
          <ac:spMkLst>
            <pc:docMk/>
            <pc:sldMk cId="1458266793" sldId="284"/>
            <ac:spMk id="34" creationId="{702A6579-95C4-4C8B-87B7-C8D210E19A07}"/>
          </ac:spMkLst>
        </pc:spChg>
        <pc:spChg chg="del mod topLvl">
          <ac:chgData name="Peter Constable" userId="39686e5da8f48395" providerId="LiveId" clId="{AD4883D2-0249-458F-9794-59222A4E05C6}" dt="2020-12-14T18:16:46.179" v="18" actId="478"/>
          <ac:spMkLst>
            <pc:docMk/>
            <pc:sldMk cId="1458266793" sldId="284"/>
            <ac:spMk id="35" creationId="{F4A51D92-9E6F-486A-9834-137FF09AFDC0}"/>
          </ac:spMkLst>
        </pc:spChg>
        <pc:spChg chg="mod topLvl">
          <ac:chgData name="Peter Constable" userId="39686e5da8f48395" providerId="LiveId" clId="{AD4883D2-0249-458F-9794-59222A4E05C6}" dt="2020-12-14T18:23:05.182" v="302" actId="1038"/>
          <ac:spMkLst>
            <pc:docMk/>
            <pc:sldMk cId="1458266793" sldId="284"/>
            <ac:spMk id="37" creationId="{839C18D6-613D-4F98-A99E-1CD57FCA9D52}"/>
          </ac:spMkLst>
        </pc:spChg>
        <pc:spChg chg="mod topLvl">
          <ac:chgData name="Peter Constable" userId="39686e5da8f48395" providerId="LiveId" clId="{AD4883D2-0249-458F-9794-59222A4E05C6}" dt="2020-12-14T18:23:05.182" v="302" actId="1038"/>
          <ac:spMkLst>
            <pc:docMk/>
            <pc:sldMk cId="1458266793" sldId="284"/>
            <ac:spMk id="38" creationId="{153D6E71-89CE-401A-9EB2-9DFA851FFD82}"/>
          </ac:spMkLst>
        </pc:spChg>
        <pc:spChg chg="del mod topLvl">
          <ac:chgData name="Peter Constable" userId="39686e5da8f48395" providerId="LiveId" clId="{AD4883D2-0249-458F-9794-59222A4E05C6}" dt="2020-12-14T18:17:26.187" v="110" actId="478"/>
          <ac:spMkLst>
            <pc:docMk/>
            <pc:sldMk cId="1458266793" sldId="284"/>
            <ac:spMk id="39" creationId="{2536C0E7-20BF-49F6-9976-9DA02BFD273F}"/>
          </ac:spMkLst>
        </pc:spChg>
        <pc:spChg chg="mod">
          <ac:chgData name="Peter Constable" userId="39686e5da8f48395" providerId="LiveId" clId="{AD4883D2-0249-458F-9794-59222A4E05C6}" dt="2020-12-14T18:52:02.308" v="312" actId="20577"/>
          <ac:spMkLst>
            <pc:docMk/>
            <pc:sldMk cId="1458266793" sldId="284"/>
            <ac:spMk id="56" creationId="{EE9C89B4-3799-4DBA-815F-3CC8138E8924}"/>
          </ac:spMkLst>
        </pc:spChg>
        <pc:spChg chg="mod">
          <ac:chgData name="Peter Constable" userId="39686e5da8f48395" providerId="LiveId" clId="{AD4883D2-0249-458F-9794-59222A4E05C6}" dt="2020-12-14T18:14:32.629" v="1" actId="207"/>
          <ac:spMkLst>
            <pc:docMk/>
            <pc:sldMk cId="1458266793" sldId="284"/>
            <ac:spMk id="64" creationId="{E1539BCB-5959-4501-92FA-4922347F54FE}"/>
          </ac:spMkLst>
        </pc:spChg>
        <pc:spChg chg="mod">
          <ac:chgData name="Peter Constable" userId="39686e5da8f48395" providerId="LiveId" clId="{AD4883D2-0249-458F-9794-59222A4E05C6}" dt="2020-12-14T18:23:57.703" v="310" actId="20577"/>
          <ac:spMkLst>
            <pc:docMk/>
            <pc:sldMk cId="1458266793" sldId="284"/>
            <ac:spMk id="80" creationId="{ABDADD1F-6382-491A-92DE-65537581735A}"/>
          </ac:spMkLst>
        </pc:spChg>
        <pc:spChg chg="add mod">
          <ac:chgData name="Peter Constable" userId="39686e5da8f48395" providerId="LiveId" clId="{AD4883D2-0249-458F-9794-59222A4E05C6}" dt="2020-12-14T18:23:05.182" v="302" actId="1038"/>
          <ac:spMkLst>
            <pc:docMk/>
            <pc:sldMk cId="1458266793" sldId="284"/>
            <ac:spMk id="85" creationId="{7EE72DCD-D6C2-4AB8-822A-EE1FD8F6D939}"/>
          </ac:spMkLst>
        </pc:spChg>
        <pc:spChg chg="mod">
          <ac:chgData name="Peter Constable" userId="39686e5da8f48395" providerId="LiveId" clId="{AD4883D2-0249-458F-9794-59222A4E05C6}" dt="2020-12-14T19:02:05.636" v="317" actId="1076"/>
          <ac:spMkLst>
            <pc:docMk/>
            <pc:sldMk cId="1458266793" sldId="284"/>
            <ac:spMk id="92" creationId="{5F00C6A2-76D5-45C0-B334-1BB59469639A}"/>
          </ac:spMkLst>
        </pc:spChg>
        <pc:grpChg chg="del mod topLvl">
          <ac:chgData name="Peter Constable" userId="39686e5da8f48395" providerId="LiveId" clId="{AD4883D2-0249-458F-9794-59222A4E05C6}" dt="2020-12-14T18:17:34.359" v="111" actId="165"/>
          <ac:grpSpMkLst>
            <pc:docMk/>
            <pc:sldMk cId="1458266793" sldId="284"/>
            <ac:grpSpMk id="36" creationId="{74B3281A-9F5E-446F-8961-6DD8A964E448}"/>
          </ac:grpSpMkLst>
        </pc:grpChg>
        <pc:grpChg chg="del">
          <ac:chgData name="Peter Constable" userId="39686e5da8f48395" providerId="LiveId" clId="{AD4883D2-0249-458F-9794-59222A4E05C6}" dt="2020-12-14T18:16:39.294" v="17" actId="165"/>
          <ac:grpSpMkLst>
            <pc:docMk/>
            <pc:sldMk cId="1458266793" sldId="284"/>
            <ac:grpSpMk id="41" creationId="{411164A2-A3AB-4268-A239-A551AEE37D2F}"/>
          </ac:grpSpMkLst>
        </pc:grpChg>
        <pc:grpChg chg="mod">
          <ac:chgData name="Peter Constable" userId="39686e5da8f48395" providerId="LiveId" clId="{AD4883D2-0249-458F-9794-59222A4E05C6}" dt="2020-12-14T18:23:05.182" v="302" actId="1038"/>
          <ac:grpSpMkLst>
            <pc:docMk/>
            <pc:sldMk cId="1458266793" sldId="284"/>
            <ac:grpSpMk id="42" creationId="{D3754795-930E-479B-8F0C-4699A7FFA41E}"/>
          </ac:grpSpMkLst>
        </pc:grpChg>
        <pc:picChg chg="add mod">
          <ac:chgData name="Peter Constable" userId="39686e5da8f48395" providerId="LiveId" clId="{AD4883D2-0249-458F-9794-59222A4E05C6}" dt="2020-12-14T18:23:05.182" v="302" actId="1038"/>
          <ac:picMkLst>
            <pc:docMk/>
            <pc:sldMk cId="1458266793" sldId="284"/>
            <ac:picMk id="3" creationId="{1FFFF13A-9C0B-43B0-A83F-2D6D9AE988ED}"/>
          </ac:picMkLst>
        </pc:picChg>
        <pc:picChg chg="add del mod ord">
          <ac:chgData name="Peter Constable" userId="39686e5da8f48395" providerId="LiveId" clId="{AD4883D2-0249-458F-9794-59222A4E05C6}" dt="2020-12-14T20:06:59.574" v="383" actId="478"/>
          <ac:picMkLst>
            <pc:docMk/>
            <pc:sldMk cId="1458266793" sldId="284"/>
            <ac:picMk id="5" creationId="{78838778-8F8F-4C39-BCE9-BA5412B87C6D}"/>
          </ac:picMkLst>
        </pc:picChg>
        <pc:picChg chg="add mod ord">
          <ac:chgData name="Peter Constable" userId="39686e5da8f48395" providerId="LiveId" clId="{AD4883D2-0249-458F-9794-59222A4E05C6}" dt="2020-12-14T20:06:57.109" v="382" actId="167"/>
          <ac:picMkLst>
            <pc:docMk/>
            <pc:sldMk cId="1458266793" sldId="284"/>
            <ac:picMk id="8" creationId="{93692D04-4ECE-4DD3-87AD-14CBFB7158E0}"/>
          </ac:picMkLst>
        </pc:picChg>
        <pc:picChg chg="del mod topLvl">
          <ac:chgData name="Peter Constable" userId="39686e5da8f48395" providerId="LiveId" clId="{AD4883D2-0249-458F-9794-59222A4E05C6}" dt="2020-12-14T18:16:49.354" v="19" actId="478"/>
          <ac:picMkLst>
            <pc:docMk/>
            <pc:sldMk cId="1458266793" sldId="284"/>
            <ac:picMk id="40" creationId="{AE26E1D9-A17C-4CCD-AB53-41DE1ECB6540}"/>
          </ac:picMkLst>
        </pc:picChg>
        <pc:picChg chg="mod">
          <ac:chgData name="Peter Constable" userId="39686e5da8f48395" providerId="LiveId" clId="{AD4883D2-0249-458F-9794-59222A4E05C6}" dt="2020-12-14T18:22:03.754" v="272" actId="14100"/>
          <ac:picMkLst>
            <pc:docMk/>
            <pc:sldMk cId="1458266793" sldId="284"/>
            <ac:picMk id="67" creationId="{EDD604C7-59BC-4EC5-80B1-698FAF763297}"/>
          </ac:picMkLst>
        </pc:picChg>
        <pc:picChg chg="del">
          <ac:chgData name="Peter Constable" userId="39686e5da8f48395" providerId="LiveId" clId="{AD4883D2-0249-458F-9794-59222A4E05C6}" dt="2020-12-14T18:22:47.061" v="278" actId="478"/>
          <ac:picMkLst>
            <pc:docMk/>
            <pc:sldMk cId="1458266793" sldId="284"/>
            <ac:picMk id="94" creationId="{C25A464F-05F0-48DC-BE7A-A362A768E66C}"/>
          </ac:picMkLst>
        </pc:picChg>
        <pc:cxnChg chg="del mod topLvl">
          <ac:chgData name="Peter Constable" userId="39686e5da8f48395" providerId="LiveId" clId="{AD4883D2-0249-458F-9794-59222A4E05C6}" dt="2020-12-14T18:16:52.040" v="20" actId="478"/>
          <ac:cxnSpMkLst>
            <pc:docMk/>
            <pc:sldMk cId="1458266793" sldId="284"/>
            <ac:cxnSpMk id="32" creationId="{80A93056-EDEC-4431-A4F1-AD894EBC879B}"/>
          </ac:cxnSpMkLst>
        </pc:cxnChg>
        <pc:cxnChg chg="mod">
          <ac:chgData name="Peter Constable" userId="39686e5da8f48395" providerId="LiveId" clId="{AD4883D2-0249-458F-9794-59222A4E05C6}" dt="2020-12-14T18:23:30.361" v="307" actId="14100"/>
          <ac:cxnSpMkLst>
            <pc:docMk/>
            <pc:sldMk cId="1458266793" sldId="284"/>
            <ac:cxnSpMk id="49" creationId="{D66218D0-E627-46AB-8F7D-3F0C963A43EF}"/>
          </ac:cxnSpMkLst>
        </pc:cxnChg>
        <pc:cxnChg chg="mod">
          <ac:chgData name="Peter Constable" userId="39686e5da8f48395" providerId="LiveId" clId="{AD4883D2-0249-458F-9794-59222A4E05C6}" dt="2020-12-14T18:23:05.182" v="302" actId="1038"/>
          <ac:cxnSpMkLst>
            <pc:docMk/>
            <pc:sldMk cId="1458266793" sldId="284"/>
            <ac:cxnSpMk id="53" creationId="{29AC03C4-9108-4D1C-B385-0F9E2EABF949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1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CEE-B6ED-486F-9DFD-BF12971F3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5DB5B-C7B5-43A6-8844-69BA4EA4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323D-3296-4D85-8BBD-AC34BA83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2692-C533-44FD-9007-B9C0BAD2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8995-6807-4E5A-8601-D97DCAC9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12AA-178B-433C-8A76-6F95F872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C91C-53A1-4008-9B69-00B072304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60A9-D0A0-46A0-8878-E0CE995A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4333-3050-4101-B613-7FF20880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5F2E-21F7-4101-90A7-02C8EC61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72B99-CF89-41FF-BF0B-4F9FFCBC4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91F63-8EC3-4CF1-964C-2C2F85BE9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1B17-1A4F-47C4-89F5-75846745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7A5E-B2D0-4AC5-83B6-710C080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1934-ED01-4A76-ABA5-2BB53808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1411-488D-425F-941D-35233374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3999-EC9A-4312-8913-3F647D5F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545B-B239-4953-BCE3-7D51BC37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AEF3-0193-4173-BCB2-34A2C971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09E4-6EEB-45DE-AD38-22E82BC7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13E-A18F-4089-9648-E496B6C0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F402A-020F-43D8-838E-4E127F7F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0FE7-70CE-49FF-97D0-F07AC287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17C1-6571-4A96-9511-493B04DF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00CA-377D-468E-BB7B-FFE979F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042B-E4A8-4476-9059-A5641B32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3F1B-14B2-4F6C-A3CD-10A84A3B6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B3664-D5CC-4DBD-A127-0D89D3F9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157B-7296-406F-80C9-06EC5301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36028-8578-4A62-B1EE-7C8652B8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86C1-ABC5-4E98-8629-6703DB2A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7D30-ACD2-4D67-BC97-329DEF81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B4FC-F9E7-4632-B8AF-24E9A5B6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0BA0A-28EA-4A3E-8D13-D5FD80D78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23620-8656-41DF-A027-BFB2BC152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D1FFB-E381-4D2D-B4B2-A02501EA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00AA6-DAF2-4E3A-8EA4-6362E729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03024-CD7B-4086-9A48-A9015CE6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53C48-4AA2-4532-BB20-BAF8B1AA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030B-DC77-447B-B63A-B63DF557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25AF3-6C25-497D-B74E-44F7CD73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881E7-0673-4ADE-83C7-0769D378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2ACF-A9F2-429F-A28B-27111FB6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6681D-1FA8-49CE-925A-1721B3B3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D55A7-80BD-45D0-89DF-73704DEF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85C01-7503-4E00-80D8-F6562FE3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98EB-1449-4684-8C7E-32ADB744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9928-05B4-4E07-99FC-292E0A308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AE674-F38A-42A2-B9DB-BE7C8143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22067-1AA6-4BF3-A7C2-FAF91D00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97D6-F773-41DA-9344-EDFFBCA8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A26C9-5AA3-4704-B414-ED1CA9A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56ED-70D5-4567-8952-3A45B85B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BEBA9-01E5-47A9-9C5D-30067C5A0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CFE1A-25EA-4B19-829C-292CD424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FFAB0-479E-4368-B7A7-E08DDA8F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FC3A5-9319-43D5-BB4D-3A1395D8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CD78-0C5A-473F-AAE6-F63B9459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0ED51-7603-4E77-904C-D26E4FBD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A11B-C60C-4B5E-B2C0-BFABFE4E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9DB3-AD76-4EBE-B8F6-FA66B2BE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396D-3440-46C8-B410-EEC8779F859B}" type="datetimeFigureOut">
              <a:rPr lang="en-US" smtClean="0"/>
              <a:t>2020-12-14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DEF7-2804-428B-8EF2-A24B253CA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1E09-4669-40EF-81F3-4FD8195B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10" Type="http://schemas.openxmlformats.org/officeDocument/2006/relationships/image" Target="../media/image31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3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8C05F2-337F-409F-94BF-C12A23700385}"/>
              </a:ext>
            </a:extLst>
          </p:cNvPr>
          <p:cNvSpPr txBox="1"/>
          <p:nvPr/>
        </p:nvSpPr>
        <p:spPr>
          <a:xfrm>
            <a:off x="3804632" y="952500"/>
            <a:ext cx="1734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/>
              <a:t>🥳</a:t>
            </a:r>
            <a:endParaRPr lang="en-US" sz="8800" dirty="0"/>
          </a:p>
        </p:txBody>
      </p:sp>
      <p:pic>
        <p:nvPicPr>
          <p:cNvPr id="8" name="Picture 7" descr="A picture containing object, kit, clock&#10;&#10;Description automatically generated">
            <a:extLst>
              <a:ext uri="{FF2B5EF4-FFF2-40B4-BE49-F238E27FC236}">
                <a16:creationId xmlns:a16="http://schemas.microsoft.com/office/drawing/2014/main" id="{675FC627-B427-441E-8163-1E01EF0C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68" y="2578100"/>
            <a:ext cx="1219200" cy="1219200"/>
          </a:xfrm>
          <a:prstGeom prst="rect">
            <a:avLst/>
          </a:prstGeom>
        </p:spPr>
      </p:pic>
      <p:pic>
        <p:nvPicPr>
          <p:cNvPr id="10" name="Picture 9" descr="A picture containing container, can&#10;&#10;Description automatically generated">
            <a:extLst>
              <a:ext uri="{FF2B5EF4-FFF2-40B4-BE49-F238E27FC236}">
                <a16:creationId xmlns:a16="http://schemas.microsoft.com/office/drawing/2014/main" id="{FF15D130-F120-4458-BFE8-36E509837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93" y="2578100"/>
            <a:ext cx="1219200" cy="12192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27BFFC-42B5-408E-A565-F2925EC27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18" y="2578100"/>
            <a:ext cx="12192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32B71A-AA1F-4262-A4C1-4AE74FDD6ABD}"/>
              </a:ext>
            </a:extLst>
          </p:cNvPr>
          <p:cNvSpPr txBox="1"/>
          <p:nvPr/>
        </p:nvSpPr>
        <p:spPr>
          <a:xfrm>
            <a:off x="5269762" y="952500"/>
            <a:ext cx="1734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/>
              <a:t>👩‍🏫</a:t>
            </a:r>
            <a:endParaRPr lang="en-US" sz="8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61A5F-EDD4-46F5-8ABF-5C1E9377D810}"/>
              </a:ext>
            </a:extLst>
          </p:cNvPr>
          <p:cNvSpPr txBox="1"/>
          <p:nvPr/>
        </p:nvSpPr>
        <p:spPr>
          <a:xfrm>
            <a:off x="6734893" y="952500"/>
            <a:ext cx="1734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/>
              <a:t>🛎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5152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FCA5224-0066-4B18-B9A8-5516602A00B4}"/>
              </a:ext>
            </a:extLst>
          </p:cNvPr>
          <p:cNvGrpSpPr/>
          <p:nvPr/>
        </p:nvGrpSpPr>
        <p:grpSpPr>
          <a:xfrm>
            <a:off x="9131149" y="1492350"/>
            <a:ext cx="2325029" cy="2179424"/>
            <a:chOff x="8064564" y="1630396"/>
            <a:chExt cx="2325029" cy="21794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421FC1-050B-4518-BF9A-0C6CEDDFB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88155" y="1952370"/>
              <a:ext cx="2276793" cy="18290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D3FF9A-CB47-4158-834C-24F778659EE7}"/>
                </a:ext>
              </a:extLst>
            </p:cNvPr>
            <p:cNvSpPr txBox="1"/>
            <p:nvPr/>
          </p:nvSpPr>
          <p:spPr>
            <a:xfrm>
              <a:off x="8064564" y="1630396"/>
              <a:ext cx="1645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PaintLinearGradient</a:t>
              </a:r>
              <a:endParaRPr lang="en-US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634C02-96D9-467A-A630-ABC1EED21148}"/>
                </a:ext>
              </a:extLst>
            </p:cNvPr>
            <p:cNvSpPr/>
            <p:nvPr/>
          </p:nvSpPr>
          <p:spPr>
            <a:xfrm>
              <a:off x="8064564" y="1923977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EE688FF-6B28-4D5E-A5B6-25DD2DC7A661}"/>
              </a:ext>
            </a:extLst>
          </p:cNvPr>
          <p:cNvGrpSpPr/>
          <p:nvPr/>
        </p:nvGrpSpPr>
        <p:grpSpPr>
          <a:xfrm>
            <a:off x="6051712" y="1492352"/>
            <a:ext cx="2325029" cy="2179422"/>
            <a:chOff x="5680948" y="1492350"/>
            <a:chExt cx="2325029" cy="217942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9EBECD-E6B6-49E6-ACE7-EA9D3EDB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35968" y="2141909"/>
              <a:ext cx="1838582" cy="128605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34B4A-918A-4680-AC7E-2D052F825D98}"/>
                </a:ext>
              </a:extLst>
            </p:cNvPr>
            <p:cNvSpPr txBox="1"/>
            <p:nvPr/>
          </p:nvSpPr>
          <p:spPr>
            <a:xfrm>
              <a:off x="5685211" y="1492350"/>
              <a:ext cx="982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PaintGlyph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BC8CAD-412A-459D-8278-0D378D9B1D73}"/>
                </a:ext>
              </a:extLst>
            </p:cNvPr>
            <p:cNvSpPr txBox="1"/>
            <p:nvPr/>
          </p:nvSpPr>
          <p:spPr>
            <a:xfrm>
              <a:off x="5680948" y="181432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glyphID: 270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416297-E004-4CFA-A6AD-D9D491EA2BEC}"/>
                </a:ext>
              </a:extLst>
            </p:cNvPr>
            <p:cNvSpPr/>
            <p:nvPr/>
          </p:nvSpPr>
          <p:spPr>
            <a:xfrm>
              <a:off x="5680948" y="1785929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AC45D-3411-44E3-8A4D-3060D4B5EA16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8376741" y="2728853"/>
            <a:ext cx="7544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755650" y="4621763"/>
            <a:ext cx="281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presentation: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1AFA-1279-4E4B-87B7-B1EE00E2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758" y="4098646"/>
            <a:ext cx="857370" cy="126700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98B10D5-70C1-43F4-BF16-2D8403E7E268}"/>
              </a:ext>
            </a:extLst>
          </p:cNvPr>
          <p:cNvGrpSpPr/>
          <p:nvPr/>
        </p:nvGrpSpPr>
        <p:grpSpPr>
          <a:xfrm>
            <a:off x="2972275" y="1492352"/>
            <a:ext cx="2325029" cy="2179422"/>
            <a:chOff x="2972275" y="1492352"/>
            <a:chExt cx="2325029" cy="217942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92BF6-166C-4B68-831A-5680FF28F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6104" y="2030820"/>
              <a:ext cx="857370" cy="157184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64DA3D-C2ED-4725-8270-D780CB3327A4}"/>
                </a:ext>
              </a:extLst>
            </p:cNvPr>
            <p:cNvGrpSpPr/>
            <p:nvPr/>
          </p:nvGrpSpPr>
          <p:grpSpPr>
            <a:xfrm>
              <a:off x="2972275" y="1492352"/>
              <a:ext cx="2325029" cy="2179422"/>
              <a:chOff x="5680948" y="1492350"/>
              <a:chExt cx="2325029" cy="217942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AE29A4-6AEE-429D-B39D-C38DF603F672}"/>
                  </a:ext>
                </a:extLst>
              </p:cNvPr>
              <p:cNvSpPr txBox="1"/>
              <p:nvPr/>
            </p:nvSpPr>
            <p:spPr>
              <a:xfrm>
                <a:off x="5685211" y="1492350"/>
                <a:ext cx="982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PaintGlyph</a:t>
                </a:r>
                <a:endParaRPr 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796ECD-EC0B-44DD-B02D-88D4C8990BC1}"/>
                  </a:ext>
                </a:extLst>
              </p:cNvPr>
              <p:cNvSpPr txBox="1"/>
              <p:nvPr/>
            </p:nvSpPr>
            <p:spPr>
              <a:xfrm>
                <a:off x="5680948" y="1814324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chemeClr val="bg1">
                        <a:lumMod val="50000"/>
                      </a:schemeClr>
                    </a:solidFill>
                  </a:rPr>
                  <a:t>glyphID: 258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72411F-874F-46C9-A5DA-DA32A42CFCCC}"/>
                  </a:ext>
                </a:extLst>
              </p:cNvPr>
              <p:cNvSpPr/>
              <p:nvPr/>
            </p:nvSpPr>
            <p:spPr>
              <a:xfrm>
                <a:off x="5680948" y="1785929"/>
                <a:ext cx="2325029" cy="188584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5297304" y="2728853"/>
            <a:ext cx="7544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1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EAF98A9-1880-4BF9-A9A2-18DD50C5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46" y="3716276"/>
            <a:ext cx="971971" cy="939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21FC1-050B-4518-BF9A-0C6CEDDFB8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4323" y="2377035"/>
            <a:ext cx="1320540" cy="1060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3FF9A-CB47-4158-834C-24F778659EE7}"/>
              </a:ext>
            </a:extLst>
          </p:cNvPr>
          <p:cNvSpPr txBox="1"/>
          <p:nvPr/>
        </p:nvSpPr>
        <p:spPr>
          <a:xfrm>
            <a:off x="5154870" y="2097516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PaintLinearGradient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34C02-96D9-467A-A630-ABC1EED21148}"/>
              </a:ext>
            </a:extLst>
          </p:cNvPr>
          <p:cNvSpPr/>
          <p:nvPr/>
        </p:nvSpPr>
        <p:spPr>
          <a:xfrm>
            <a:off x="5154870" y="2360361"/>
            <a:ext cx="137160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C8CAD-412A-459D-8278-0D378D9B1D73}"/>
              </a:ext>
            </a:extLst>
          </p:cNvPr>
          <p:cNvSpPr txBox="1"/>
          <p:nvPr/>
        </p:nvSpPr>
        <p:spPr>
          <a:xfrm>
            <a:off x="3605317" y="2388756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270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A9EBECD-E6B6-49E6-ACE7-EA9D3EDB2E7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822" y="2678762"/>
            <a:ext cx="1047992" cy="733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34B4A-918A-4680-AC7E-2D052F825D98}"/>
              </a:ext>
            </a:extLst>
          </p:cNvPr>
          <p:cNvSpPr txBox="1"/>
          <p:nvPr/>
        </p:nvSpPr>
        <p:spPr>
          <a:xfrm>
            <a:off x="3609580" y="2097516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416297-E004-4CFA-A6AD-D9D491EA2BEC}"/>
              </a:ext>
            </a:extLst>
          </p:cNvPr>
          <p:cNvSpPr/>
          <p:nvPr/>
        </p:nvSpPr>
        <p:spPr>
          <a:xfrm>
            <a:off x="3605317" y="2360361"/>
            <a:ext cx="118872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534237" y="2761094"/>
            <a:ext cx="142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Color glyph data: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534237" y="4029745"/>
            <a:ext cx="203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Color glyph presentation: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AE29A4-6AEE-429D-B39D-C38DF603F672}"/>
              </a:ext>
            </a:extLst>
          </p:cNvPr>
          <p:cNvSpPr txBox="1"/>
          <p:nvPr/>
        </p:nvSpPr>
        <p:spPr>
          <a:xfrm>
            <a:off x="2142395" y="2097516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PaintTransformed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6ECD-EC0B-44DD-B02D-88D4C8990BC1}"/>
              </a:ext>
            </a:extLst>
          </p:cNvPr>
          <p:cNvSpPr txBox="1"/>
          <p:nvPr/>
        </p:nvSpPr>
        <p:spPr>
          <a:xfrm>
            <a:off x="2165843" y="2518625"/>
            <a:ext cx="1049326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rotate 30°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72411F-874F-46C9-A5DA-DA32A42CFCCC}"/>
              </a:ext>
            </a:extLst>
          </p:cNvPr>
          <p:cNvSpPr/>
          <p:nvPr/>
        </p:nvSpPr>
        <p:spPr>
          <a:xfrm>
            <a:off x="2142395" y="2360361"/>
            <a:ext cx="109728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3239675" y="2909001"/>
            <a:ext cx="36564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019FC3-D151-4F87-9810-69FDBD49956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94037" y="2909001"/>
            <a:ext cx="36563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8BEA89-A882-45E2-8571-AC64E524ED36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076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421FC1-050B-4518-BF9A-0C6CEDDF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2060" y="2377035"/>
            <a:ext cx="1320540" cy="1060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3FF9A-CB47-4158-834C-24F778659EE7}"/>
              </a:ext>
            </a:extLst>
          </p:cNvPr>
          <p:cNvSpPr txBox="1"/>
          <p:nvPr/>
        </p:nvSpPr>
        <p:spPr>
          <a:xfrm>
            <a:off x="6622607" y="2097516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PaintLinearGradient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34C02-96D9-467A-A630-ABC1EED21148}"/>
              </a:ext>
            </a:extLst>
          </p:cNvPr>
          <p:cNvSpPr/>
          <p:nvPr/>
        </p:nvSpPr>
        <p:spPr>
          <a:xfrm>
            <a:off x="6622607" y="2360361"/>
            <a:ext cx="137160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C8CAD-412A-459D-8278-0D378D9B1D73}"/>
              </a:ext>
            </a:extLst>
          </p:cNvPr>
          <p:cNvSpPr txBox="1"/>
          <p:nvPr/>
        </p:nvSpPr>
        <p:spPr>
          <a:xfrm>
            <a:off x="3605317" y="2388756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270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A9EBECD-E6B6-49E6-ACE7-EA9D3EDB2E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822" y="2678762"/>
            <a:ext cx="1047992" cy="733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34B4A-918A-4680-AC7E-2D052F825D98}"/>
              </a:ext>
            </a:extLst>
          </p:cNvPr>
          <p:cNvSpPr txBox="1"/>
          <p:nvPr/>
        </p:nvSpPr>
        <p:spPr>
          <a:xfrm>
            <a:off x="3609580" y="2097516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416297-E004-4CFA-A6AD-D9D491EA2BEC}"/>
              </a:ext>
            </a:extLst>
          </p:cNvPr>
          <p:cNvSpPr/>
          <p:nvPr/>
        </p:nvSpPr>
        <p:spPr>
          <a:xfrm>
            <a:off x="3605317" y="2360361"/>
            <a:ext cx="118872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AC45D-3411-44E3-8A4D-3060D4B5EA16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>
            <a:off x="6256954" y="2909001"/>
            <a:ext cx="3656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534237" y="2761094"/>
            <a:ext cx="142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Color glyph data: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534237" y="4029745"/>
            <a:ext cx="203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Color glyph presentation: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AE29A4-6AEE-429D-B39D-C38DF603F672}"/>
              </a:ext>
            </a:extLst>
          </p:cNvPr>
          <p:cNvSpPr txBox="1"/>
          <p:nvPr/>
        </p:nvSpPr>
        <p:spPr>
          <a:xfrm>
            <a:off x="2142395" y="2097516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PaintTransformed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6ECD-EC0B-44DD-B02D-88D4C8990BC1}"/>
              </a:ext>
            </a:extLst>
          </p:cNvPr>
          <p:cNvSpPr txBox="1"/>
          <p:nvPr/>
        </p:nvSpPr>
        <p:spPr>
          <a:xfrm>
            <a:off x="2165843" y="2518625"/>
            <a:ext cx="1049326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rotate 30°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72411F-874F-46C9-A5DA-DA32A42CFCCC}"/>
              </a:ext>
            </a:extLst>
          </p:cNvPr>
          <p:cNvSpPr/>
          <p:nvPr/>
        </p:nvSpPr>
        <p:spPr>
          <a:xfrm>
            <a:off x="2142395" y="2360361"/>
            <a:ext cx="109728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3239675" y="2909001"/>
            <a:ext cx="36564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71545EC-486D-49E9-B7EF-5727906E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506" y="3741087"/>
            <a:ext cx="939391" cy="8850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E825C3-582D-4101-A209-DAAC6C0782DF}"/>
              </a:ext>
            </a:extLst>
          </p:cNvPr>
          <p:cNvSpPr txBox="1"/>
          <p:nvPr/>
        </p:nvSpPr>
        <p:spPr>
          <a:xfrm>
            <a:off x="5162692" y="209751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PaintTransform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C49E47-203F-4084-AB6C-2E14C100D9F3}"/>
              </a:ext>
            </a:extLst>
          </p:cNvPr>
          <p:cNvSpPr txBox="1"/>
          <p:nvPr/>
        </p:nvSpPr>
        <p:spPr>
          <a:xfrm>
            <a:off x="5183122" y="2518625"/>
            <a:ext cx="1049326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mirror in y-axis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CC5816-B174-46A4-86F0-D4835701FAD6}"/>
              </a:ext>
            </a:extLst>
          </p:cNvPr>
          <p:cNvSpPr/>
          <p:nvPr/>
        </p:nvSpPr>
        <p:spPr>
          <a:xfrm>
            <a:off x="5159674" y="2360361"/>
            <a:ext cx="109728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019FC3-D151-4F87-9810-69FDBD49956C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794037" y="2909001"/>
            <a:ext cx="36563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FCA772-BC1E-452A-B96A-E6066408416E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264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3C102B8-BDF3-42B1-8622-4AE25FA162DE}"/>
              </a:ext>
            </a:extLst>
          </p:cNvPr>
          <p:cNvGrpSpPr/>
          <p:nvPr/>
        </p:nvGrpSpPr>
        <p:grpSpPr>
          <a:xfrm>
            <a:off x="3017261" y="1492350"/>
            <a:ext cx="2011680" cy="2179422"/>
            <a:chOff x="3017261" y="1492350"/>
            <a:chExt cx="2325029" cy="21794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34B4A-918A-4680-AC7E-2D052F825D98}"/>
                </a:ext>
              </a:extLst>
            </p:cNvPr>
            <p:cNvSpPr txBox="1"/>
            <p:nvPr/>
          </p:nvSpPr>
          <p:spPr>
            <a:xfrm>
              <a:off x="3021524" y="1492350"/>
              <a:ext cx="1899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PaintGlyph @ 0x0f980a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BC8CAD-412A-459D-8278-0D378D9B1D73}"/>
                </a:ext>
              </a:extLst>
            </p:cNvPr>
            <p:cNvSpPr txBox="1"/>
            <p:nvPr/>
          </p:nvSpPr>
          <p:spPr>
            <a:xfrm>
              <a:off x="3017261" y="181432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glyphID: 308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416297-E004-4CFA-A6AD-D9D491EA2BEC}"/>
                </a:ext>
              </a:extLst>
            </p:cNvPr>
            <p:cNvSpPr/>
            <p:nvPr/>
          </p:nvSpPr>
          <p:spPr>
            <a:xfrm>
              <a:off x="3017261" y="1785929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AC45D-3411-44E3-8A4D-3060D4B5EA16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5028941" y="2728851"/>
            <a:ext cx="953491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654785-428A-4498-965C-0B9234C2D3E9}"/>
              </a:ext>
            </a:extLst>
          </p:cNvPr>
          <p:cNvGrpSpPr/>
          <p:nvPr/>
        </p:nvGrpSpPr>
        <p:grpSpPr>
          <a:xfrm>
            <a:off x="5982432" y="1492350"/>
            <a:ext cx="2011680" cy="2179424"/>
            <a:chOff x="6467462" y="1492350"/>
            <a:chExt cx="2011680" cy="21794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CA5224-0066-4B18-B9A8-5516602A00B4}"/>
                </a:ext>
              </a:extLst>
            </p:cNvPr>
            <p:cNvGrpSpPr/>
            <p:nvPr/>
          </p:nvGrpSpPr>
          <p:grpSpPr>
            <a:xfrm>
              <a:off x="6467462" y="1492350"/>
              <a:ext cx="2011680" cy="2179424"/>
              <a:chOff x="8064564" y="1630396"/>
              <a:chExt cx="2325029" cy="217942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D3FF9A-CB47-4158-834C-24F778659EE7}"/>
                  </a:ext>
                </a:extLst>
              </p:cNvPr>
              <p:cNvSpPr txBox="1"/>
              <p:nvPr/>
            </p:nvSpPr>
            <p:spPr>
              <a:xfrm>
                <a:off x="8064564" y="1630396"/>
                <a:ext cx="2001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noProof="1"/>
                  <a:t>PaintSolid @ 0x0fa14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634C02-96D9-467A-A630-ABC1EED21148}"/>
                  </a:ext>
                </a:extLst>
              </p:cNvPr>
              <p:cNvSpPr/>
              <p:nvPr/>
            </p:nvSpPr>
            <p:spPr>
              <a:xfrm>
                <a:off x="8064564" y="1923977"/>
                <a:ext cx="2325029" cy="188584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09881-B517-4761-9875-360336C13725}"/>
                </a:ext>
              </a:extLst>
            </p:cNvPr>
            <p:cNvSpPr/>
            <p:nvPr/>
          </p:nvSpPr>
          <p:spPr>
            <a:xfrm>
              <a:off x="6558902" y="1900362"/>
              <a:ext cx="1828800" cy="1653871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3CD7DF-C0DE-4F53-8C2E-CF05581D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27" y="2369962"/>
            <a:ext cx="342948" cy="6573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A7F10BB-341D-41A4-9B54-D975FEEA3939}"/>
              </a:ext>
            </a:extLst>
          </p:cNvPr>
          <p:cNvGrpSpPr/>
          <p:nvPr/>
        </p:nvGrpSpPr>
        <p:grpSpPr>
          <a:xfrm>
            <a:off x="755650" y="4008132"/>
            <a:ext cx="3408224" cy="657317"/>
            <a:chOff x="755650" y="4493159"/>
            <a:chExt cx="3408224" cy="6573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030D2D-3CB4-428E-8A61-9525849BBEE8}"/>
                </a:ext>
              </a:extLst>
            </p:cNvPr>
            <p:cNvSpPr txBox="1"/>
            <p:nvPr/>
          </p:nvSpPr>
          <p:spPr>
            <a:xfrm>
              <a:off x="755650" y="4621763"/>
              <a:ext cx="2868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Component presentation:</a:t>
              </a:r>
              <a:endParaRPr lang="en-US" sz="20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68ED43-7D97-4BBE-BF27-4C58C826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9031" y="4493159"/>
              <a:ext cx="304843" cy="657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06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755650" y="4621763"/>
            <a:ext cx="281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presentation: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D8E990-58DD-4043-8439-E593025AD2DE}"/>
              </a:ext>
            </a:extLst>
          </p:cNvPr>
          <p:cNvGrpSpPr/>
          <p:nvPr/>
        </p:nvGrpSpPr>
        <p:grpSpPr>
          <a:xfrm>
            <a:off x="2999351" y="1492352"/>
            <a:ext cx="1836776" cy="2179422"/>
            <a:chOff x="2999351" y="1492352"/>
            <a:chExt cx="1836776" cy="21794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AE29A4-6AEE-429D-B39D-C38DF603F672}"/>
                </a:ext>
              </a:extLst>
            </p:cNvPr>
            <p:cNvSpPr txBox="1"/>
            <p:nvPr/>
          </p:nvSpPr>
          <p:spPr>
            <a:xfrm>
              <a:off x="3002719" y="1492352"/>
              <a:ext cx="1036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noProof="1"/>
                <a:t>PaintRotate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796ECD-EC0B-44DD-B02D-88D4C8990BC1}"/>
                </a:ext>
              </a:extLst>
            </p:cNvPr>
            <p:cNvSpPr txBox="1"/>
            <p:nvPr/>
          </p:nvSpPr>
          <p:spPr>
            <a:xfrm>
              <a:off x="3190725" y="2372440"/>
              <a:ext cx="1385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Transformation: </a:t>
              </a:r>
              <a:b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rotate -30°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72411F-874F-46C9-A5DA-DA32A42CFCCC}"/>
                </a:ext>
              </a:extLst>
            </p:cNvPr>
            <p:cNvSpPr/>
            <p:nvPr/>
          </p:nvSpPr>
          <p:spPr>
            <a:xfrm>
              <a:off x="2999351" y="1785931"/>
              <a:ext cx="1836776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4836127" y="2728851"/>
            <a:ext cx="887229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3FE23C4-A0F7-4E9E-AB44-772FAA49EAB9}"/>
              </a:ext>
            </a:extLst>
          </p:cNvPr>
          <p:cNvGrpSpPr/>
          <p:nvPr/>
        </p:nvGrpSpPr>
        <p:grpSpPr>
          <a:xfrm>
            <a:off x="5723356" y="1492350"/>
            <a:ext cx="2011680" cy="2179422"/>
            <a:chOff x="5601434" y="1492350"/>
            <a:chExt cx="2325029" cy="21794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305F9-56BB-4EC0-BE18-DFCECD2B88D0}"/>
                </a:ext>
              </a:extLst>
            </p:cNvPr>
            <p:cNvSpPr txBox="1"/>
            <p:nvPr/>
          </p:nvSpPr>
          <p:spPr>
            <a:xfrm>
              <a:off x="5605696" y="1492350"/>
              <a:ext cx="2194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PaintGlyph @ 0x0f980a</a:t>
              </a:r>
              <a:endParaRPr 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1B73FF-B6B3-4679-987B-F81C729CF049}"/>
                </a:ext>
              </a:extLst>
            </p:cNvPr>
            <p:cNvSpPr txBox="1"/>
            <p:nvPr/>
          </p:nvSpPr>
          <p:spPr>
            <a:xfrm>
              <a:off x="5601434" y="181432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glyphID: 308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09671C-718B-4FBF-803E-B5F0C872F132}"/>
                </a:ext>
              </a:extLst>
            </p:cNvPr>
            <p:cNvSpPr/>
            <p:nvPr/>
          </p:nvSpPr>
          <p:spPr>
            <a:xfrm>
              <a:off x="5601434" y="1785929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626266-2D15-4F50-BA5F-8E6EB31489E9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7735036" y="2728851"/>
            <a:ext cx="887229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90AF771-8FF1-4726-90E4-D5F441919264}"/>
              </a:ext>
            </a:extLst>
          </p:cNvPr>
          <p:cNvGrpSpPr/>
          <p:nvPr/>
        </p:nvGrpSpPr>
        <p:grpSpPr>
          <a:xfrm>
            <a:off x="8622265" y="1492350"/>
            <a:ext cx="2011680" cy="2179424"/>
            <a:chOff x="8622265" y="1492350"/>
            <a:chExt cx="2325029" cy="21794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A42EFA-E787-46EC-B5BE-681C950B6D89}"/>
                </a:ext>
              </a:extLst>
            </p:cNvPr>
            <p:cNvSpPr txBox="1"/>
            <p:nvPr/>
          </p:nvSpPr>
          <p:spPr>
            <a:xfrm>
              <a:off x="8622265" y="1492350"/>
              <a:ext cx="1051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noProof="1"/>
                <a:t>PaintSolid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2E0B18-07F6-4CB4-B9B8-54E559AF514F}"/>
                </a:ext>
              </a:extLst>
            </p:cNvPr>
            <p:cNvSpPr/>
            <p:nvPr/>
          </p:nvSpPr>
          <p:spPr>
            <a:xfrm>
              <a:off x="8622265" y="1785931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44961E-B6A2-4D10-9B70-4D8E7675314E}"/>
                </a:ext>
              </a:extLst>
            </p:cNvPr>
            <p:cNvSpPr/>
            <p:nvPr/>
          </p:nvSpPr>
          <p:spPr>
            <a:xfrm>
              <a:off x="8738483" y="1900362"/>
              <a:ext cx="2107096" cy="1653871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79B2CC8-A4C3-4D15-B13D-5B9574FF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22" y="2398638"/>
            <a:ext cx="342948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3CD348-C752-4736-916D-CA0DF687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91" y="4516975"/>
            <a:ext cx="50489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755650" y="4621763"/>
            <a:ext cx="281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presentation: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D8E990-58DD-4043-8439-E593025AD2DE}"/>
              </a:ext>
            </a:extLst>
          </p:cNvPr>
          <p:cNvGrpSpPr/>
          <p:nvPr/>
        </p:nvGrpSpPr>
        <p:grpSpPr>
          <a:xfrm>
            <a:off x="2999351" y="1492352"/>
            <a:ext cx="1836776" cy="2179422"/>
            <a:chOff x="2999351" y="1492352"/>
            <a:chExt cx="1836776" cy="21794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AE29A4-6AEE-429D-B39D-C38DF603F672}"/>
                </a:ext>
              </a:extLst>
            </p:cNvPr>
            <p:cNvSpPr txBox="1"/>
            <p:nvPr/>
          </p:nvSpPr>
          <p:spPr>
            <a:xfrm>
              <a:off x="3002719" y="1492352"/>
              <a:ext cx="1036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noProof="1"/>
                <a:t>PaintRotate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796ECD-EC0B-44DD-B02D-88D4C8990BC1}"/>
                </a:ext>
              </a:extLst>
            </p:cNvPr>
            <p:cNvSpPr txBox="1"/>
            <p:nvPr/>
          </p:nvSpPr>
          <p:spPr>
            <a:xfrm>
              <a:off x="3190725" y="2372440"/>
              <a:ext cx="1385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Transformation: </a:t>
              </a:r>
              <a:b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rotate -60°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72411F-874F-46C9-A5DA-DA32A42CFCCC}"/>
                </a:ext>
              </a:extLst>
            </p:cNvPr>
            <p:cNvSpPr/>
            <p:nvPr/>
          </p:nvSpPr>
          <p:spPr>
            <a:xfrm>
              <a:off x="2999351" y="1785931"/>
              <a:ext cx="1836776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4836127" y="2728851"/>
            <a:ext cx="887229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3FE23C4-A0F7-4E9E-AB44-772FAA49EAB9}"/>
              </a:ext>
            </a:extLst>
          </p:cNvPr>
          <p:cNvGrpSpPr/>
          <p:nvPr/>
        </p:nvGrpSpPr>
        <p:grpSpPr>
          <a:xfrm>
            <a:off x="5723356" y="1492350"/>
            <a:ext cx="2011680" cy="2179422"/>
            <a:chOff x="5601434" y="1492350"/>
            <a:chExt cx="2325029" cy="21794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305F9-56BB-4EC0-BE18-DFCECD2B88D0}"/>
                </a:ext>
              </a:extLst>
            </p:cNvPr>
            <p:cNvSpPr txBox="1"/>
            <p:nvPr/>
          </p:nvSpPr>
          <p:spPr>
            <a:xfrm>
              <a:off x="5605696" y="1492350"/>
              <a:ext cx="2194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PaintGlyph @ 0x0f980a</a:t>
              </a:r>
              <a:endParaRPr 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1B73FF-B6B3-4679-987B-F81C729CF049}"/>
                </a:ext>
              </a:extLst>
            </p:cNvPr>
            <p:cNvSpPr txBox="1"/>
            <p:nvPr/>
          </p:nvSpPr>
          <p:spPr>
            <a:xfrm>
              <a:off x="5601434" y="181432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glyphID: 308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09671C-718B-4FBF-803E-B5F0C872F132}"/>
                </a:ext>
              </a:extLst>
            </p:cNvPr>
            <p:cNvSpPr/>
            <p:nvPr/>
          </p:nvSpPr>
          <p:spPr>
            <a:xfrm>
              <a:off x="5601434" y="1785929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626266-2D15-4F50-BA5F-8E6EB31489E9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7735036" y="2728851"/>
            <a:ext cx="887229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90AF771-8FF1-4726-90E4-D5F441919264}"/>
              </a:ext>
            </a:extLst>
          </p:cNvPr>
          <p:cNvGrpSpPr/>
          <p:nvPr/>
        </p:nvGrpSpPr>
        <p:grpSpPr>
          <a:xfrm>
            <a:off x="8622265" y="1492350"/>
            <a:ext cx="2011680" cy="2179424"/>
            <a:chOff x="8622265" y="1492350"/>
            <a:chExt cx="2325029" cy="21794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A42EFA-E787-46EC-B5BE-681C950B6D89}"/>
                </a:ext>
              </a:extLst>
            </p:cNvPr>
            <p:cNvSpPr txBox="1"/>
            <p:nvPr/>
          </p:nvSpPr>
          <p:spPr>
            <a:xfrm>
              <a:off x="8622265" y="1492350"/>
              <a:ext cx="1051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noProof="1"/>
                <a:t>PaintSolid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2E0B18-07F6-4CB4-B9B8-54E559AF514F}"/>
                </a:ext>
              </a:extLst>
            </p:cNvPr>
            <p:cNvSpPr/>
            <p:nvPr/>
          </p:nvSpPr>
          <p:spPr>
            <a:xfrm>
              <a:off x="8622265" y="1785931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44961E-B6A2-4D10-9B70-4D8E7675314E}"/>
                </a:ext>
              </a:extLst>
            </p:cNvPr>
            <p:cNvSpPr/>
            <p:nvPr/>
          </p:nvSpPr>
          <p:spPr>
            <a:xfrm>
              <a:off x="8738483" y="1900362"/>
              <a:ext cx="2107096" cy="1653871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79B2CC8-A4C3-4D15-B13D-5B9574FF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22" y="2398638"/>
            <a:ext cx="342948" cy="6573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6B0F49-95E6-41FD-97D7-CED970E27C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9090" y="4621763"/>
            <a:ext cx="78115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5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0D855FF9-FE14-4743-96CF-B67B6CE17751}"/>
              </a:ext>
            </a:extLst>
          </p:cNvPr>
          <p:cNvSpPr txBox="1"/>
          <p:nvPr/>
        </p:nvSpPr>
        <p:spPr>
          <a:xfrm>
            <a:off x="1484074" y="1652228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BaseGlyphRecords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85E356-9C47-48FA-B3CD-6F0B81EFC7B1}"/>
              </a:ext>
            </a:extLst>
          </p:cNvPr>
          <p:cNvSpPr/>
          <p:nvPr/>
        </p:nvSpPr>
        <p:spPr>
          <a:xfrm>
            <a:off x="3390220" y="1922900"/>
            <a:ext cx="2194560" cy="393192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B73FD17-4378-46C1-9386-536FC432E5E6}"/>
              </a:ext>
            </a:extLst>
          </p:cNvPr>
          <p:cNvGrpSpPr/>
          <p:nvPr/>
        </p:nvGrpSpPr>
        <p:grpSpPr>
          <a:xfrm>
            <a:off x="3386233" y="5498231"/>
            <a:ext cx="2087125" cy="268992"/>
            <a:chOff x="3386233" y="5498231"/>
            <a:chExt cx="2087125" cy="268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692708-7010-4837-9319-55FCA35EAD57}"/>
                </a:ext>
              </a:extLst>
            </p:cNvPr>
            <p:cNvSpPr txBox="1"/>
            <p:nvPr/>
          </p:nvSpPr>
          <p:spPr>
            <a:xfrm>
              <a:off x="3386233" y="549823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0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663C111-8256-486F-BAA3-EE88890E35C3}"/>
                </a:ext>
              </a:extLst>
            </p:cNvPr>
            <p:cNvGrpSpPr/>
            <p:nvPr/>
          </p:nvGrpSpPr>
          <p:grpSpPr>
            <a:xfrm>
              <a:off x="3644558" y="5505613"/>
              <a:ext cx="1828800" cy="261610"/>
              <a:chOff x="3644558" y="5505613"/>
              <a:chExt cx="1828800" cy="2616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FBF7DF-82B8-45A0-A748-7B9DFEB26297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AC7373-E3B7-4913-A582-50AA9042BD7C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04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glyphID, paletteIndex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A3C0DE-EC62-4CFD-91A3-A2E57C20C71D}"/>
              </a:ext>
            </a:extLst>
          </p:cNvPr>
          <p:cNvSpPr txBox="1"/>
          <p:nvPr/>
        </p:nvSpPr>
        <p:spPr>
          <a:xfrm>
            <a:off x="3386233" y="1652228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LayerRecords array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0931831-C26C-40A5-9ABE-61FE7C0691C6}"/>
              </a:ext>
            </a:extLst>
          </p:cNvPr>
          <p:cNvGrpSpPr/>
          <p:nvPr/>
        </p:nvGrpSpPr>
        <p:grpSpPr>
          <a:xfrm>
            <a:off x="3402263" y="4821825"/>
            <a:ext cx="2071095" cy="261610"/>
            <a:chOff x="3402263" y="4682252"/>
            <a:chExt cx="2071095" cy="2616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7A79C4-8D7F-4601-8648-E74935E9A80A}"/>
                </a:ext>
              </a:extLst>
            </p:cNvPr>
            <p:cNvSpPr txBox="1"/>
            <p:nvPr/>
          </p:nvSpPr>
          <p:spPr>
            <a:xfrm>
              <a:off x="3402263" y="4682252"/>
              <a:ext cx="2311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1100" noProof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A00E48-1A52-4AD7-A61A-D341108D43EE}"/>
                </a:ext>
              </a:extLst>
            </p:cNvPr>
            <p:cNvSpPr/>
            <p:nvPr/>
          </p:nvSpPr>
          <p:spPr>
            <a:xfrm>
              <a:off x="3644558" y="4698981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ED52F70-C025-46D6-99E8-50475CD7D9CD}"/>
              </a:ext>
            </a:extLst>
          </p:cNvPr>
          <p:cNvSpPr/>
          <p:nvPr/>
        </p:nvSpPr>
        <p:spPr>
          <a:xfrm>
            <a:off x="3644558" y="4149885"/>
            <a:ext cx="18288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62DF4C-3E20-49F8-BEDA-C4EC9220B923}"/>
              </a:ext>
            </a:extLst>
          </p:cNvPr>
          <p:cNvSpPr/>
          <p:nvPr/>
        </p:nvSpPr>
        <p:spPr>
          <a:xfrm>
            <a:off x="3644558" y="4381492"/>
            <a:ext cx="18288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13D8CB-C158-4BC7-BEAD-764AB79C924F}"/>
              </a:ext>
            </a:extLst>
          </p:cNvPr>
          <p:cNvSpPr/>
          <p:nvPr/>
        </p:nvSpPr>
        <p:spPr>
          <a:xfrm>
            <a:off x="3644558" y="4607370"/>
            <a:ext cx="18288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30356A-CA5C-425D-8733-31AD56F61A5B}"/>
              </a:ext>
            </a:extLst>
          </p:cNvPr>
          <p:cNvGrpSpPr/>
          <p:nvPr/>
        </p:nvGrpSpPr>
        <p:grpSpPr>
          <a:xfrm>
            <a:off x="3386233" y="5269407"/>
            <a:ext cx="2087125" cy="268992"/>
            <a:chOff x="3386233" y="5498231"/>
            <a:chExt cx="2087125" cy="26899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B541BD-92C2-43C4-A525-CBC191236B63}"/>
                </a:ext>
              </a:extLst>
            </p:cNvPr>
            <p:cNvSpPr txBox="1"/>
            <p:nvPr/>
          </p:nvSpPr>
          <p:spPr>
            <a:xfrm>
              <a:off x="3386233" y="549823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1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313DE7A-EFFE-4CAC-8F67-1B283714744D}"/>
                </a:ext>
              </a:extLst>
            </p:cNvPr>
            <p:cNvGrpSpPr/>
            <p:nvPr/>
          </p:nvGrpSpPr>
          <p:grpSpPr>
            <a:xfrm>
              <a:off x="3644558" y="5505613"/>
              <a:ext cx="1828800" cy="261610"/>
              <a:chOff x="3644558" y="5505613"/>
              <a:chExt cx="1828800" cy="26161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8319376-45B9-4A65-BFD9-AB910B4FB391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69028A-967A-45BA-BA4C-E0103BA52020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04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glyphID, paletteIndex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DAED12-DF0F-4586-99D4-36400FDE8DB6}"/>
              </a:ext>
            </a:extLst>
          </p:cNvPr>
          <p:cNvGrpSpPr/>
          <p:nvPr/>
        </p:nvGrpSpPr>
        <p:grpSpPr>
          <a:xfrm>
            <a:off x="3386233" y="5042372"/>
            <a:ext cx="2087125" cy="268992"/>
            <a:chOff x="3386233" y="5498231"/>
            <a:chExt cx="2087125" cy="26899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0CECC-90DA-4B17-AC11-D76EF73FED0E}"/>
                </a:ext>
              </a:extLst>
            </p:cNvPr>
            <p:cNvSpPr txBox="1"/>
            <p:nvPr/>
          </p:nvSpPr>
          <p:spPr>
            <a:xfrm>
              <a:off x="3386233" y="549823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2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3425334-F04E-481B-AE17-6EF983CD2AFE}"/>
                </a:ext>
              </a:extLst>
            </p:cNvPr>
            <p:cNvGrpSpPr/>
            <p:nvPr/>
          </p:nvGrpSpPr>
          <p:grpSpPr>
            <a:xfrm>
              <a:off x="3644558" y="5505613"/>
              <a:ext cx="1828800" cy="261610"/>
              <a:chOff x="3644558" y="5505613"/>
              <a:chExt cx="1828800" cy="26161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E408755-4E70-49B9-8E99-92A83A35DC5C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440B72-63FC-4FBC-989D-36D65623842D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04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glyphID, paletteIndex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E6BFDB-5DC5-47A9-9FD5-72648A582B1E}"/>
              </a:ext>
            </a:extLst>
          </p:cNvPr>
          <p:cNvGrpSpPr/>
          <p:nvPr/>
        </p:nvGrpSpPr>
        <p:grpSpPr>
          <a:xfrm>
            <a:off x="3644558" y="2029344"/>
            <a:ext cx="1828800" cy="686085"/>
            <a:chOff x="1772364" y="2900722"/>
            <a:chExt cx="1828800" cy="68608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4F5BC39-A4DE-47B4-819D-BC9E0B5547DB}"/>
                </a:ext>
              </a:extLst>
            </p:cNvPr>
            <p:cNvSpPr/>
            <p:nvPr/>
          </p:nvSpPr>
          <p:spPr>
            <a:xfrm>
              <a:off x="1772364" y="2900722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8F7D78-3C6A-4860-8DC2-44750DD9B388}"/>
                </a:ext>
              </a:extLst>
            </p:cNvPr>
            <p:cNvSpPr/>
            <p:nvPr/>
          </p:nvSpPr>
          <p:spPr>
            <a:xfrm>
              <a:off x="1772364" y="3128318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20AEA36-F7E5-4D12-9FEE-5BD68ECA46FA}"/>
                </a:ext>
              </a:extLst>
            </p:cNvPr>
            <p:cNvSpPr/>
            <p:nvPr/>
          </p:nvSpPr>
          <p:spPr>
            <a:xfrm>
              <a:off x="1772364" y="3358207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97247B5-9991-4B1B-9445-40C6CEE4F6BF}"/>
              </a:ext>
            </a:extLst>
          </p:cNvPr>
          <p:cNvSpPr txBox="1"/>
          <p:nvPr/>
        </p:nvSpPr>
        <p:spPr>
          <a:xfrm>
            <a:off x="6131735" y="2315319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🥳</a:t>
            </a:r>
            <a:endParaRPr lang="en-US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5E5F71-1EF8-4F5F-9CE6-F1CD606BC5CE}"/>
              </a:ext>
            </a:extLst>
          </p:cNvPr>
          <p:cNvSpPr txBox="1"/>
          <p:nvPr/>
        </p:nvSpPr>
        <p:spPr>
          <a:xfrm>
            <a:off x="6131735" y="3234131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👩‍🏫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39E2FF-0D3A-4772-BC28-2E3E48B713C3}"/>
              </a:ext>
            </a:extLst>
          </p:cNvPr>
          <p:cNvSpPr txBox="1"/>
          <p:nvPr/>
        </p:nvSpPr>
        <p:spPr>
          <a:xfrm>
            <a:off x="6131735" y="4777350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🛎</a:t>
            </a:r>
            <a:endParaRPr lang="en-US" sz="2400" dirty="0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81F84549-7111-4D9E-803A-A9348592A66C}"/>
              </a:ext>
            </a:extLst>
          </p:cNvPr>
          <p:cNvSpPr/>
          <p:nvPr/>
        </p:nvSpPr>
        <p:spPr>
          <a:xfrm>
            <a:off x="5718796" y="2029344"/>
            <a:ext cx="256882" cy="100584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6B311307-86A4-436C-B42C-20968ACBB0CE}"/>
              </a:ext>
            </a:extLst>
          </p:cNvPr>
          <p:cNvSpPr/>
          <p:nvPr/>
        </p:nvSpPr>
        <p:spPr>
          <a:xfrm>
            <a:off x="5718796" y="3052016"/>
            <a:ext cx="256882" cy="82296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82EF7F79-8656-482B-A5E5-BED619F08BD6}"/>
              </a:ext>
            </a:extLst>
          </p:cNvPr>
          <p:cNvSpPr/>
          <p:nvPr/>
        </p:nvSpPr>
        <p:spPr>
          <a:xfrm>
            <a:off x="5718796" y="4363476"/>
            <a:ext cx="256882" cy="13716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EE64405C-FDB9-4EEA-95E7-CB2C649B25A3}"/>
              </a:ext>
            </a:extLst>
          </p:cNvPr>
          <p:cNvSpPr/>
          <p:nvPr/>
        </p:nvSpPr>
        <p:spPr>
          <a:xfrm flipH="1">
            <a:off x="2989537" y="2029344"/>
            <a:ext cx="256882" cy="100584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6C0A6433-3C77-45BF-AC64-815F3A5EF819}"/>
              </a:ext>
            </a:extLst>
          </p:cNvPr>
          <p:cNvSpPr/>
          <p:nvPr/>
        </p:nvSpPr>
        <p:spPr>
          <a:xfrm flipH="1">
            <a:off x="2989537" y="3052016"/>
            <a:ext cx="256882" cy="82296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7293698C-E2AB-40B1-9FF9-7894A42686A2}"/>
              </a:ext>
            </a:extLst>
          </p:cNvPr>
          <p:cNvSpPr/>
          <p:nvPr/>
        </p:nvSpPr>
        <p:spPr>
          <a:xfrm flipH="1">
            <a:off x="2989537" y="4363476"/>
            <a:ext cx="256882" cy="13716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CB8D768-4C45-45AC-9CA6-53E748BA361C}"/>
              </a:ext>
            </a:extLst>
          </p:cNvPr>
          <p:cNvGrpSpPr/>
          <p:nvPr/>
        </p:nvGrpSpPr>
        <p:grpSpPr>
          <a:xfrm>
            <a:off x="1470628" y="2401459"/>
            <a:ext cx="1371600" cy="261610"/>
            <a:chOff x="1470628" y="2361485"/>
            <a:chExt cx="1371600" cy="26161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D1CF8A-14F4-4A0A-B186-EB9B121B5A8A}"/>
                </a:ext>
              </a:extLst>
            </p:cNvPr>
            <p:cNvSpPr/>
            <p:nvPr/>
          </p:nvSpPr>
          <p:spPr>
            <a:xfrm>
              <a:off x="1470628" y="2377990"/>
              <a:ext cx="1371600" cy="2286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8712F-B3E7-46BA-B890-3B54F28FF150}"/>
                </a:ext>
              </a:extLst>
            </p:cNvPr>
            <p:cNvSpPr txBox="1"/>
            <p:nvPr/>
          </p:nvSpPr>
          <p:spPr>
            <a:xfrm>
              <a:off x="1484074" y="2361485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glyphID:713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BBA2AF6-616F-40CE-92FF-B047A93C9D64}"/>
              </a:ext>
            </a:extLst>
          </p:cNvPr>
          <p:cNvGrpSpPr/>
          <p:nvPr/>
        </p:nvGrpSpPr>
        <p:grpSpPr>
          <a:xfrm>
            <a:off x="1470628" y="3332691"/>
            <a:ext cx="1371600" cy="261610"/>
            <a:chOff x="1470628" y="2361485"/>
            <a:chExt cx="1371600" cy="26161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0908F87-5E5F-4FC3-B40A-FBD949467C3D}"/>
                </a:ext>
              </a:extLst>
            </p:cNvPr>
            <p:cNvSpPr/>
            <p:nvPr/>
          </p:nvSpPr>
          <p:spPr>
            <a:xfrm>
              <a:off x="1470628" y="2377990"/>
              <a:ext cx="1371600" cy="2286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EA81EC-2AAD-48C1-B5DA-8CF9FA648BE2}"/>
                </a:ext>
              </a:extLst>
            </p:cNvPr>
            <p:cNvSpPr txBox="1"/>
            <p:nvPr/>
          </p:nvSpPr>
          <p:spPr>
            <a:xfrm>
              <a:off x="1484074" y="2361485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glyphID:527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4B6607-1EFD-42A2-99DB-EAEBDF3EB108}"/>
              </a:ext>
            </a:extLst>
          </p:cNvPr>
          <p:cNvGrpSpPr/>
          <p:nvPr/>
        </p:nvGrpSpPr>
        <p:grpSpPr>
          <a:xfrm>
            <a:off x="1470628" y="4918471"/>
            <a:ext cx="1371600" cy="261610"/>
            <a:chOff x="1470628" y="2361485"/>
            <a:chExt cx="1371600" cy="2616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804D998-4FCB-492B-9A65-F5F7B67A5B93}"/>
                </a:ext>
              </a:extLst>
            </p:cNvPr>
            <p:cNvSpPr/>
            <p:nvPr/>
          </p:nvSpPr>
          <p:spPr>
            <a:xfrm>
              <a:off x="1470628" y="2377990"/>
              <a:ext cx="1371600" cy="2286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2137403-ADCC-4B67-8685-2B659DCB55BB}"/>
                </a:ext>
              </a:extLst>
            </p:cNvPr>
            <p:cNvSpPr txBox="1"/>
            <p:nvPr/>
          </p:nvSpPr>
          <p:spPr>
            <a:xfrm>
              <a:off x="1484074" y="2361485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glyphID:486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1DC3A05-7716-41D5-BD0F-63693751DCB3}"/>
              </a:ext>
            </a:extLst>
          </p:cNvPr>
          <p:cNvSpPr txBox="1"/>
          <p:nvPr/>
        </p:nvSpPr>
        <p:spPr>
          <a:xfrm>
            <a:off x="5993075" y="1652228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Color glyphs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718B77-B32A-46F5-9748-738E5DDF33C1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290B75-1346-49A7-834C-A8C08A5A70CB}"/>
              </a:ext>
            </a:extLst>
          </p:cNvPr>
          <p:cNvCxnSpPr>
            <a:cxnSpLocks/>
          </p:cNvCxnSpPr>
          <p:nvPr/>
        </p:nvCxnSpPr>
        <p:spPr>
          <a:xfrm flipV="1">
            <a:off x="4487500" y="3234131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5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CD0BF21-6E1F-44A2-99B4-4DA76BBEDCF0}"/>
              </a:ext>
            </a:extLst>
          </p:cNvPr>
          <p:cNvSpPr/>
          <p:nvPr/>
        </p:nvSpPr>
        <p:spPr>
          <a:xfrm>
            <a:off x="3967711" y="1704393"/>
            <a:ext cx="2286000" cy="40233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915A2C0-20F6-498C-99AF-FEFEEA94DA72}"/>
              </a:ext>
            </a:extLst>
          </p:cNvPr>
          <p:cNvSpPr/>
          <p:nvPr/>
        </p:nvSpPr>
        <p:spPr>
          <a:xfrm>
            <a:off x="4056913" y="1980087"/>
            <a:ext cx="210312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E31E9-8E3A-4F37-AECC-41FB2846B4B7}"/>
              </a:ext>
            </a:extLst>
          </p:cNvPr>
          <p:cNvSpPr txBox="1"/>
          <p:nvPr/>
        </p:nvSpPr>
        <p:spPr>
          <a:xfrm>
            <a:off x="4056913" y="1716638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paintOffsets array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684D25-F149-44B6-A47C-3571DCD74CB0}"/>
              </a:ext>
            </a:extLst>
          </p:cNvPr>
          <p:cNvGrpSpPr/>
          <p:nvPr/>
        </p:nvGrpSpPr>
        <p:grpSpPr>
          <a:xfrm>
            <a:off x="4274928" y="3975124"/>
            <a:ext cx="1828800" cy="686085"/>
            <a:chOff x="1772364" y="2900722"/>
            <a:chExt cx="1828800" cy="686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2BF253-9DAF-43F1-A471-DA89A2B1FBB0}"/>
                </a:ext>
              </a:extLst>
            </p:cNvPr>
            <p:cNvSpPr/>
            <p:nvPr/>
          </p:nvSpPr>
          <p:spPr>
            <a:xfrm>
              <a:off x="1772364" y="2900722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376D65-EDB7-4441-882B-D5DB06BF5B93}"/>
                </a:ext>
              </a:extLst>
            </p:cNvPr>
            <p:cNvSpPr/>
            <p:nvPr/>
          </p:nvSpPr>
          <p:spPr>
            <a:xfrm>
              <a:off x="1772364" y="3128318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8E1228-7CE7-4A0F-9F6B-90CE1373F70D}"/>
                </a:ext>
              </a:extLst>
            </p:cNvPr>
            <p:cNvSpPr/>
            <p:nvPr/>
          </p:nvSpPr>
          <p:spPr>
            <a:xfrm>
              <a:off x="1772364" y="3358207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FD0EFF4-CCA7-49F4-95E7-E5B7B53AE738}"/>
              </a:ext>
            </a:extLst>
          </p:cNvPr>
          <p:cNvSpPr txBox="1"/>
          <p:nvPr/>
        </p:nvSpPr>
        <p:spPr>
          <a:xfrm>
            <a:off x="3960477" y="1440034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LayerV1List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F6A46-F5BC-461D-B51E-A939E0F41552}"/>
              </a:ext>
            </a:extLst>
          </p:cNvPr>
          <p:cNvSpPr txBox="1"/>
          <p:nvPr/>
        </p:nvSpPr>
        <p:spPr>
          <a:xfrm>
            <a:off x="10584415" y="42254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 table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6CEC39-51A3-4D57-9ACE-CBC74AFE0A97}"/>
              </a:ext>
            </a:extLst>
          </p:cNvPr>
          <p:cNvGrpSpPr/>
          <p:nvPr/>
        </p:nvGrpSpPr>
        <p:grpSpPr>
          <a:xfrm>
            <a:off x="6989577" y="3115191"/>
            <a:ext cx="805416" cy="993587"/>
            <a:chOff x="9475765" y="2429628"/>
            <a:chExt cx="805416" cy="9935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6798B7-0F31-443B-8F36-E2870B2C97E6}"/>
                </a:ext>
              </a:extLst>
            </p:cNvPr>
            <p:cNvSpPr txBox="1"/>
            <p:nvPr/>
          </p:nvSpPr>
          <p:spPr>
            <a:xfrm>
              <a:off x="9475765" y="2429628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 table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B5C6B2-A142-4603-B2FC-FC212038764C}"/>
                </a:ext>
              </a:extLst>
            </p:cNvPr>
            <p:cNvGrpSpPr/>
            <p:nvPr/>
          </p:nvGrpSpPr>
          <p:grpSpPr>
            <a:xfrm>
              <a:off x="9509313" y="2691695"/>
              <a:ext cx="771868" cy="731520"/>
              <a:chOff x="9485869" y="2691695"/>
              <a:chExt cx="771868" cy="7315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94391A-EF2A-49C1-B1AF-41BBF60668C2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986649-AA43-49FB-B726-8551495E480A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7601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Root of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paint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sub-graph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181389-636C-4945-91F7-2EAAE825CC7E}"/>
              </a:ext>
            </a:extLst>
          </p:cNvPr>
          <p:cNvGrpSpPr/>
          <p:nvPr/>
        </p:nvGrpSpPr>
        <p:grpSpPr>
          <a:xfrm>
            <a:off x="6989577" y="1646281"/>
            <a:ext cx="799554" cy="1113677"/>
            <a:chOff x="9475765" y="2429628"/>
            <a:chExt cx="799554" cy="9935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3A8E21-BB52-43AB-A7D5-EE9A87C454AE}"/>
                </a:ext>
              </a:extLst>
            </p:cNvPr>
            <p:cNvSpPr txBox="1"/>
            <p:nvPr/>
          </p:nvSpPr>
          <p:spPr>
            <a:xfrm>
              <a:off x="9475765" y="2429628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 table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C04551-9317-4948-AF1B-4ECECCAEF85F}"/>
                </a:ext>
              </a:extLst>
            </p:cNvPr>
            <p:cNvGrpSpPr/>
            <p:nvPr/>
          </p:nvGrpSpPr>
          <p:grpSpPr>
            <a:xfrm>
              <a:off x="9509313" y="2691695"/>
              <a:ext cx="766006" cy="731520"/>
              <a:chOff x="9485869" y="2691695"/>
              <a:chExt cx="766006" cy="73152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55CE4F4-1A27-41FF-987D-29D5C8FBEFE7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86EDB0-038B-492D-8864-29055C7C35BC}"/>
                  </a:ext>
                </a:extLst>
              </p:cNvPr>
              <p:cNvSpPr txBox="1"/>
              <p:nvPr/>
            </p:nvSpPr>
            <p:spPr>
              <a:xfrm>
                <a:off x="9491731" y="2702504"/>
                <a:ext cx="760144" cy="53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Root of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paint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sub-graph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27F60F-F9E2-49CC-998E-6AE009AEB857}"/>
              </a:ext>
            </a:extLst>
          </p:cNvPr>
          <p:cNvGrpSpPr/>
          <p:nvPr/>
        </p:nvGrpSpPr>
        <p:grpSpPr>
          <a:xfrm>
            <a:off x="6989577" y="4566644"/>
            <a:ext cx="805416" cy="993587"/>
            <a:chOff x="9475765" y="2429628"/>
            <a:chExt cx="805416" cy="993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07315D-719A-4DB1-9E88-8301B1E75444}"/>
                </a:ext>
              </a:extLst>
            </p:cNvPr>
            <p:cNvSpPr txBox="1"/>
            <p:nvPr/>
          </p:nvSpPr>
          <p:spPr>
            <a:xfrm>
              <a:off x="9475765" y="2429628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 table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63D1B5-4443-4E82-9CFF-978562B01712}"/>
                </a:ext>
              </a:extLst>
            </p:cNvPr>
            <p:cNvGrpSpPr/>
            <p:nvPr/>
          </p:nvGrpSpPr>
          <p:grpSpPr>
            <a:xfrm>
              <a:off x="9509313" y="2691695"/>
              <a:ext cx="771868" cy="731520"/>
              <a:chOff x="9485869" y="2691695"/>
              <a:chExt cx="771868" cy="73152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DE66ACD-A438-47F8-82BC-AE1D4DB53857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2DFF25-B513-4E42-A73B-2F1EF85DE33D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7601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Root of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paint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sub-graph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342E418-785F-4FD7-A157-21D04960268F}"/>
              </a:ext>
            </a:extLst>
          </p:cNvPr>
          <p:cNvCxnSpPr>
            <a:cxnSpLocks/>
            <a:stCxn id="138" idx="3"/>
            <a:endCxn id="39" idx="1"/>
          </p:cNvCxnSpPr>
          <p:nvPr/>
        </p:nvCxnSpPr>
        <p:spPr>
          <a:xfrm>
            <a:off x="6103728" y="2164890"/>
            <a:ext cx="919397" cy="18510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FEDD3C1-6608-4A92-900B-47CCF5B1D82A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6101957" y="3743018"/>
            <a:ext cx="921168" cy="1491044"/>
          </a:xfrm>
          <a:prstGeom prst="bentConnector3">
            <a:avLst>
              <a:gd name="adj1" fmla="val 33456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9B5B97A-1D58-4A35-AC73-19135CDB3842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6103728" y="5194471"/>
            <a:ext cx="919397" cy="2643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FD80200-1D96-4EE6-88C0-17752E4F2714}"/>
              </a:ext>
            </a:extLst>
          </p:cNvPr>
          <p:cNvCxnSpPr>
            <a:stCxn id="32" idx="3"/>
          </p:cNvCxnSpPr>
          <p:nvPr/>
        </p:nvCxnSpPr>
        <p:spPr>
          <a:xfrm>
            <a:off x="7754645" y="3743018"/>
            <a:ext cx="5486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7932CE-A73F-452A-B589-D64D3954B2D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754645" y="2349991"/>
            <a:ext cx="5486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24A30A8-A3F6-4EB2-9A8C-CA9EBE1F2F2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754645" y="5194471"/>
            <a:ext cx="5486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AA460D-D52B-4218-8B3C-E705F025630F}"/>
              </a:ext>
            </a:extLst>
          </p:cNvPr>
          <p:cNvGrpSpPr/>
          <p:nvPr/>
        </p:nvGrpSpPr>
        <p:grpSpPr>
          <a:xfrm>
            <a:off x="2170518" y="1945346"/>
            <a:ext cx="1222268" cy="993587"/>
            <a:chOff x="1496981" y="4438639"/>
            <a:chExt cx="1222268" cy="99358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D54241-FA67-4298-87F8-E8F7CE8847B7}"/>
                </a:ext>
              </a:extLst>
            </p:cNvPr>
            <p:cNvSpPr txBox="1"/>
            <p:nvPr/>
          </p:nvSpPr>
          <p:spPr>
            <a:xfrm>
              <a:off x="1496981" y="4438639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PaintColrLayers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1A0DED3-B487-49FD-8DB8-1501ED0F44BE}"/>
                </a:ext>
              </a:extLst>
            </p:cNvPr>
            <p:cNvGrpSpPr/>
            <p:nvPr/>
          </p:nvGrpSpPr>
          <p:grpSpPr>
            <a:xfrm>
              <a:off x="1530529" y="4700706"/>
              <a:ext cx="1188720" cy="731520"/>
              <a:chOff x="9485869" y="2691695"/>
              <a:chExt cx="731520" cy="73152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CFB108-6C22-4A8E-A4D7-25D04357EA27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5A52672-7DAD-470F-9F32-3972704BA3DD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6374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numLayers,</a:t>
                </a:r>
                <a:br>
                  <a:rPr lang="en-CA" sz="1100" noProof="1"/>
                </a:br>
                <a:r>
                  <a:rPr lang="en-CA" sz="1100" noProof="1"/>
                  <a:t>firstLayerIndex</a:t>
                </a:r>
              </a:p>
            </p:txBody>
          </p:sp>
        </p:grpSp>
      </p:grpSp>
      <p:sp>
        <p:nvSpPr>
          <p:cNvPr id="74" name="Right Brace 73">
            <a:extLst>
              <a:ext uri="{FF2B5EF4-FFF2-40B4-BE49-F238E27FC236}">
                <a16:creationId xmlns:a16="http://schemas.microsoft.com/office/drawing/2014/main" id="{8FB0269E-FC99-4AE5-A077-BB4084861169}"/>
              </a:ext>
            </a:extLst>
          </p:cNvPr>
          <p:cNvSpPr/>
          <p:nvPr/>
        </p:nvSpPr>
        <p:spPr>
          <a:xfrm flipH="1" flipV="1">
            <a:off x="3569110" y="4572275"/>
            <a:ext cx="256882" cy="1005840"/>
          </a:xfrm>
          <a:prstGeom prst="rightBrace">
            <a:avLst>
              <a:gd name="adj1" fmla="val 36423"/>
              <a:gd name="adj2" fmla="val 4067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75D57DFC-350D-473C-9946-7B084D125362}"/>
              </a:ext>
            </a:extLst>
          </p:cNvPr>
          <p:cNvSpPr/>
          <p:nvPr/>
        </p:nvSpPr>
        <p:spPr>
          <a:xfrm flipH="1" flipV="1">
            <a:off x="3569110" y="3732483"/>
            <a:ext cx="256882" cy="822960"/>
          </a:xfrm>
          <a:prstGeom prst="rightBrace">
            <a:avLst>
              <a:gd name="adj1" fmla="val 36423"/>
              <a:gd name="adj2" fmla="val 7065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3F092C39-EBB3-4F0A-88CC-07B6357F6E59}"/>
              </a:ext>
            </a:extLst>
          </p:cNvPr>
          <p:cNvSpPr/>
          <p:nvPr/>
        </p:nvSpPr>
        <p:spPr>
          <a:xfrm flipH="1" flipV="1">
            <a:off x="3570881" y="2080576"/>
            <a:ext cx="256882" cy="1371600"/>
          </a:xfrm>
          <a:prstGeom prst="rightBrace">
            <a:avLst>
              <a:gd name="adj1" fmla="val 36423"/>
              <a:gd name="adj2" fmla="val 7051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EE2AF53-21A7-4D2C-B67E-3485C3CC58BE}"/>
              </a:ext>
            </a:extLst>
          </p:cNvPr>
          <p:cNvGrpSpPr/>
          <p:nvPr/>
        </p:nvGrpSpPr>
        <p:grpSpPr>
          <a:xfrm>
            <a:off x="2170518" y="3440137"/>
            <a:ext cx="1222268" cy="993587"/>
            <a:chOff x="1496981" y="4438639"/>
            <a:chExt cx="1222268" cy="9935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4F7C03-DCB7-4C09-8D50-9151867CE60C}"/>
                </a:ext>
              </a:extLst>
            </p:cNvPr>
            <p:cNvSpPr txBox="1"/>
            <p:nvPr/>
          </p:nvSpPr>
          <p:spPr>
            <a:xfrm>
              <a:off x="1496981" y="4438639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PaintColrLayers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0F25AEF-F8E6-4173-859C-D62C7578EA00}"/>
                </a:ext>
              </a:extLst>
            </p:cNvPr>
            <p:cNvGrpSpPr/>
            <p:nvPr/>
          </p:nvGrpSpPr>
          <p:grpSpPr>
            <a:xfrm>
              <a:off x="1530529" y="4700706"/>
              <a:ext cx="1188720" cy="731520"/>
              <a:chOff x="9485869" y="2691695"/>
              <a:chExt cx="731520" cy="73152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5AE2233-0679-444B-990C-C33D8C891349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noProof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67B07E0-813C-472F-83F6-D5515E93BFEE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6374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numLayers,</a:t>
                </a:r>
                <a:br>
                  <a:rPr lang="en-CA" sz="1100" noProof="1"/>
                </a:br>
                <a:r>
                  <a:rPr lang="en-CA" sz="1100" noProof="1"/>
                  <a:t>firstLayerIndex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410BCA0-BBE5-4561-B523-0965BA636610}"/>
              </a:ext>
            </a:extLst>
          </p:cNvPr>
          <p:cNvGrpSpPr/>
          <p:nvPr/>
        </p:nvGrpSpPr>
        <p:grpSpPr>
          <a:xfrm>
            <a:off x="2170518" y="4572275"/>
            <a:ext cx="1222268" cy="993587"/>
            <a:chOff x="1496981" y="4438639"/>
            <a:chExt cx="1222268" cy="99358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7DA038A-B6FD-456F-9CE7-D2EFA185724D}"/>
                </a:ext>
              </a:extLst>
            </p:cNvPr>
            <p:cNvSpPr txBox="1"/>
            <p:nvPr/>
          </p:nvSpPr>
          <p:spPr>
            <a:xfrm>
              <a:off x="1496981" y="4438639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PaintColrLayers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6053C30-C4F8-4024-95E3-4B26683A8435}"/>
                </a:ext>
              </a:extLst>
            </p:cNvPr>
            <p:cNvGrpSpPr/>
            <p:nvPr/>
          </p:nvGrpSpPr>
          <p:grpSpPr>
            <a:xfrm>
              <a:off x="1530529" y="4700706"/>
              <a:ext cx="1188720" cy="731520"/>
              <a:chOff x="9485869" y="2691695"/>
              <a:chExt cx="731520" cy="73152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85735EE-69F4-475E-BC56-C971530D4F26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noProof="1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FB9476-0159-42F3-A044-6C84AE2BD3A5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6374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numLayers,</a:t>
                </a:r>
                <a:br>
                  <a:rPr lang="en-CA" sz="1100" noProof="1"/>
                </a:br>
                <a:r>
                  <a:rPr lang="en-CA" sz="1100" noProof="1"/>
                  <a:t>firstLayerIndex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579493F-0426-4CDE-9704-0BDD7B9500FE}"/>
              </a:ext>
            </a:extLst>
          </p:cNvPr>
          <p:cNvGrpSpPr/>
          <p:nvPr/>
        </p:nvGrpSpPr>
        <p:grpSpPr>
          <a:xfrm>
            <a:off x="9026865" y="5609117"/>
            <a:ext cx="1828800" cy="913667"/>
            <a:chOff x="7680544" y="4819144"/>
            <a:chExt cx="1828800" cy="913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B1FD1C-4EFD-44DF-97B0-5918CF20C845}"/>
                </a:ext>
              </a:extLst>
            </p:cNvPr>
            <p:cNvSpPr/>
            <p:nvPr/>
          </p:nvSpPr>
          <p:spPr>
            <a:xfrm>
              <a:off x="7680544" y="5046726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967B5A-6279-44E1-AD44-400C5AE77A51}"/>
                </a:ext>
              </a:extLst>
            </p:cNvPr>
            <p:cNvSpPr/>
            <p:nvPr/>
          </p:nvSpPr>
          <p:spPr>
            <a:xfrm>
              <a:off x="7680544" y="5274322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BEA536-3821-40D3-A8F1-806672C0A472}"/>
                </a:ext>
              </a:extLst>
            </p:cNvPr>
            <p:cNvSpPr/>
            <p:nvPr/>
          </p:nvSpPr>
          <p:spPr>
            <a:xfrm>
              <a:off x="7680544" y="5504211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5E818A4-B7D3-4BD6-AC2D-B318CF8720A0}"/>
                </a:ext>
              </a:extLst>
            </p:cNvPr>
            <p:cNvSpPr/>
            <p:nvPr/>
          </p:nvSpPr>
          <p:spPr>
            <a:xfrm>
              <a:off x="7680544" y="4819144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245953A-29A7-4ED5-AACC-4727BBF85F4B}"/>
              </a:ext>
            </a:extLst>
          </p:cNvPr>
          <p:cNvGrpSpPr/>
          <p:nvPr/>
        </p:nvGrpSpPr>
        <p:grpSpPr>
          <a:xfrm>
            <a:off x="4014832" y="4642950"/>
            <a:ext cx="2088896" cy="946638"/>
            <a:chOff x="4014832" y="3388572"/>
            <a:chExt cx="2088896" cy="9466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452BF0-A6AD-4A5E-8911-2E8281077ED5}"/>
                </a:ext>
              </a:extLst>
            </p:cNvPr>
            <p:cNvGrpSpPr/>
            <p:nvPr/>
          </p:nvGrpSpPr>
          <p:grpSpPr>
            <a:xfrm>
              <a:off x="4016603" y="4066218"/>
              <a:ext cx="2087125" cy="268992"/>
              <a:chOff x="3386233" y="5498231"/>
              <a:chExt cx="2087125" cy="26899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D1A434-DE8B-45BF-8E42-9217C61F3A87}"/>
                  </a:ext>
                </a:extLst>
              </p:cNvPr>
              <p:cNvSpPr txBox="1"/>
              <p:nvPr/>
            </p:nvSpPr>
            <p:spPr>
              <a:xfrm>
                <a:off x="3386233" y="5498231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CF9611-5945-435F-B5BA-E3D458F85289}"/>
                  </a:ext>
                </a:extLst>
              </p:cNvPr>
              <p:cNvGrpSpPr/>
              <p:nvPr/>
            </p:nvGrpSpPr>
            <p:grpSpPr>
              <a:xfrm>
                <a:off x="3644558" y="5505613"/>
                <a:ext cx="1828800" cy="261610"/>
                <a:chOff x="3644558" y="5505613"/>
                <a:chExt cx="1828800" cy="26161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930D551-0CD3-4C61-B237-9CB02BC9793B}"/>
                    </a:ext>
                  </a:extLst>
                </p:cNvPr>
                <p:cNvSpPr/>
                <p:nvPr/>
              </p:nvSpPr>
              <p:spPr>
                <a:xfrm>
                  <a:off x="3644558" y="5522118"/>
                  <a:ext cx="18288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7C1F49-5DBC-482D-A872-CF540EFB33A5}"/>
                    </a:ext>
                  </a:extLst>
                </p:cNvPr>
                <p:cNvSpPr txBox="1"/>
                <p:nvPr/>
              </p:nvSpPr>
              <p:spPr>
                <a:xfrm>
                  <a:off x="3658004" y="5505613"/>
                  <a:ext cx="10374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100" noProof="1"/>
                    <a:t>Offset: 0x03A0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A3A475-FF6B-4F1D-8606-84338BD59A05}"/>
                </a:ext>
              </a:extLst>
            </p:cNvPr>
            <p:cNvGrpSpPr/>
            <p:nvPr/>
          </p:nvGrpSpPr>
          <p:grpSpPr>
            <a:xfrm>
              <a:off x="4014832" y="3841497"/>
              <a:ext cx="2087125" cy="268992"/>
              <a:chOff x="3386233" y="5498231"/>
              <a:chExt cx="2087125" cy="2689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11F195-0712-4859-BD7D-3A500442704B}"/>
                  </a:ext>
                </a:extLst>
              </p:cNvPr>
              <p:cNvSpPr txBox="1"/>
              <p:nvPr/>
            </p:nvSpPr>
            <p:spPr>
              <a:xfrm>
                <a:off x="3386233" y="5498231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1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F135F7B-DDD6-4715-8318-65D57AC5C153}"/>
                  </a:ext>
                </a:extLst>
              </p:cNvPr>
              <p:cNvGrpSpPr/>
              <p:nvPr/>
            </p:nvGrpSpPr>
            <p:grpSpPr>
              <a:xfrm>
                <a:off x="3644558" y="5505613"/>
                <a:ext cx="1828800" cy="261610"/>
                <a:chOff x="3644558" y="5505613"/>
                <a:chExt cx="1828800" cy="26161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20A3A84-D208-49C1-B123-14E2C41A5C21}"/>
                    </a:ext>
                  </a:extLst>
                </p:cNvPr>
                <p:cNvSpPr/>
                <p:nvPr/>
              </p:nvSpPr>
              <p:spPr>
                <a:xfrm>
                  <a:off x="3644558" y="5522118"/>
                  <a:ext cx="18288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04CF860-D73E-49E9-9A1F-FA9186285625}"/>
                    </a:ext>
                  </a:extLst>
                </p:cNvPr>
                <p:cNvSpPr txBox="1"/>
                <p:nvPr/>
              </p:nvSpPr>
              <p:spPr>
                <a:xfrm>
                  <a:off x="3658004" y="5505613"/>
                  <a:ext cx="10374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100" noProof="1"/>
                    <a:t>Offset: 0x03D6</a:t>
                  </a: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5858F0-433C-4BA8-941C-CFD08CC24ACE}"/>
                </a:ext>
              </a:extLst>
            </p:cNvPr>
            <p:cNvGrpSpPr/>
            <p:nvPr/>
          </p:nvGrpSpPr>
          <p:grpSpPr>
            <a:xfrm>
              <a:off x="4014832" y="3611377"/>
              <a:ext cx="2087125" cy="268992"/>
              <a:chOff x="3386233" y="5498231"/>
              <a:chExt cx="2087125" cy="26899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7DC6DA-5124-4716-8755-B8D612D81C37}"/>
                  </a:ext>
                </a:extLst>
              </p:cNvPr>
              <p:cNvSpPr txBox="1"/>
              <p:nvPr/>
            </p:nvSpPr>
            <p:spPr>
              <a:xfrm>
                <a:off x="3386233" y="5498231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2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4DEAEE-136B-4B1C-888B-0A9D717B593A}"/>
                  </a:ext>
                </a:extLst>
              </p:cNvPr>
              <p:cNvGrpSpPr/>
              <p:nvPr/>
            </p:nvGrpSpPr>
            <p:grpSpPr>
              <a:xfrm>
                <a:off x="3644558" y="5505613"/>
                <a:ext cx="1828800" cy="261610"/>
                <a:chOff x="3644558" y="5505613"/>
                <a:chExt cx="1828800" cy="26161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56D87DE-6C79-44A2-A989-1B4DA7EB2417}"/>
                    </a:ext>
                  </a:extLst>
                </p:cNvPr>
                <p:cNvSpPr/>
                <p:nvPr/>
              </p:nvSpPr>
              <p:spPr>
                <a:xfrm>
                  <a:off x="3644558" y="5522118"/>
                  <a:ext cx="18288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CE03B6-BFC5-4722-8615-53242236770A}"/>
                    </a:ext>
                  </a:extLst>
                </p:cNvPr>
                <p:cNvSpPr txBox="1"/>
                <p:nvPr/>
              </p:nvSpPr>
              <p:spPr>
                <a:xfrm>
                  <a:off x="3658004" y="5505613"/>
                  <a:ext cx="10326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100" noProof="1"/>
                    <a:t>Offset: 0x04B2</a:t>
                  </a: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3825B6B-7323-49E9-95C3-6B47F18FA5C4}"/>
                </a:ext>
              </a:extLst>
            </p:cNvPr>
            <p:cNvGrpSpPr/>
            <p:nvPr/>
          </p:nvGrpSpPr>
          <p:grpSpPr>
            <a:xfrm>
              <a:off x="4030862" y="3388572"/>
              <a:ext cx="2071095" cy="261610"/>
              <a:chOff x="3402263" y="4682252"/>
              <a:chExt cx="2071095" cy="261610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97E3B3-DEB7-4F8D-9D9E-B2AE3E12E421}"/>
                  </a:ext>
                </a:extLst>
              </p:cNvPr>
              <p:cNvSpPr txBox="1"/>
              <p:nvPr/>
            </p:nvSpPr>
            <p:spPr>
              <a:xfrm>
                <a:off x="3402263" y="4682252"/>
                <a:ext cx="2311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⋮</a:t>
                </a:r>
                <a:endParaRPr lang="en-CA" sz="1100" noProof="1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3543E87-7083-4DBD-A9DF-F500776D60F7}"/>
                  </a:ext>
                </a:extLst>
              </p:cNvPr>
              <p:cNvSpPr/>
              <p:nvPr/>
            </p:nvSpPr>
            <p:spPr>
              <a:xfrm>
                <a:off x="3644558" y="4698981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9E5463E-CC61-4607-813A-2AF07CDD28FD}"/>
              </a:ext>
            </a:extLst>
          </p:cNvPr>
          <p:cNvGrpSpPr/>
          <p:nvPr/>
        </p:nvGrpSpPr>
        <p:grpSpPr>
          <a:xfrm>
            <a:off x="9462261" y="1024928"/>
            <a:ext cx="1828800" cy="686085"/>
            <a:chOff x="1772364" y="2900722"/>
            <a:chExt cx="1828800" cy="68608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2AEF77E-A04C-46BE-B134-DC3C2D766447}"/>
                </a:ext>
              </a:extLst>
            </p:cNvPr>
            <p:cNvSpPr/>
            <p:nvPr/>
          </p:nvSpPr>
          <p:spPr>
            <a:xfrm>
              <a:off x="1772364" y="2900722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E598F48-A414-4D3D-A1BF-C0CE95825978}"/>
                </a:ext>
              </a:extLst>
            </p:cNvPr>
            <p:cNvSpPr/>
            <p:nvPr/>
          </p:nvSpPr>
          <p:spPr>
            <a:xfrm>
              <a:off x="1772364" y="3128318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BB2FA19-295C-40C4-B379-FF5A79EE5C42}"/>
                </a:ext>
              </a:extLst>
            </p:cNvPr>
            <p:cNvSpPr/>
            <p:nvPr/>
          </p:nvSpPr>
          <p:spPr>
            <a:xfrm>
              <a:off x="1772364" y="3358207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CCEF305-167E-490E-9F6C-BBC402617166}"/>
              </a:ext>
            </a:extLst>
          </p:cNvPr>
          <p:cNvSpPr txBox="1"/>
          <p:nvPr/>
        </p:nvSpPr>
        <p:spPr>
          <a:xfrm>
            <a:off x="10469800" y="2677323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Offset: 0x0C9E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EA4042-6FA9-4D81-9E21-CC8F34225C0B}"/>
              </a:ext>
            </a:extLst>
          </p:cNvPr>
          <p:cNvSpPr txBox="1"/>
          <p:nvPr/>
        </p:nvSpPr>
        <p:spPr>
          <a:xfrm>
            <a:off x="10622200" y="2829723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Offset: 0x0C9E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9FF3C5E-748F-4391-945D-9386E88B0FE7}"/>
              </a:ext>
            </a:extLst>
          </p:cNvPr>
          <p:cNvGrpSpPr/>
          <p:nvPr/>
        </p:nvGrpSpPr>
        <p:grpSpPr>
          <a:xfrm>
            <a:off x="4274928" y="2034085"/>
            <a:ext cx="1828800" cy="720567"/>
            <a:chOff x="9749605" y="3785327"/>
            <a:chExt cx="1828800" cy="720567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D3E11C7-26CC-4507-9F48-8AB7DBA9D9BD}"/>
                </a:ext>
              </a:extLst>
            </p:cNvPr>
            <p:cNvGrpSpPr/>
            <p:nvPr/>
          </p:nvGrpSpPr>
          <p:grpSpPr>
            <a:xfrm>
              <a:off x="9749605" y="4244284"/>
              <a:ext cx="1828800" cy="261610"/>
              <a:chOff x="3644558" y="5505613"/>
              <a:chExt cx="1828800" cy="26161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9373AC-110B-4976-A2A3-D57E6E090164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D9A647F-6E07-4559-B288-DD63F95DFC18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0x13EA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D640BC1-49C2-4B23-B3F2-E923EDF6969A}"/>
                </a:ext>
              </a:extLst>
            </p:cNvPr>
            <p:cNvGrpSpPr/>
            <p:nvPr/>
          </p:nvGrpSpPr>
          <p:grpSpPr>
            <a:xfrm>
              <a:off x="9749605" y="4016193"/>
              <a:ext cx="1828800" cy="261610"/>
              <a:chOff x="3644558" y="5505613"/>
              <a:chExt cx="1828800" cy="26161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F669E6B-D2D3-41E3-9311-F1F89F029DF7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B590EDE-4598-4452-A88C-014141E78CC7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0x148E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A1E8EA2-40A8-4911-8B69-C5351463C30D}"/>
                </a:ext>
              </a:extLst>
            </p:cNvPr>
            <p:cNvGrpSpPr/>
            <p:nvPr/>
          </p:nvGrpSpPr>
          <p:grpSpPr>
            <a:xfrm>
              <a:off x="9749605" y="3785327"/>
              <a:ext cx="1828800" cy="261610"/>
              <a:chOff x="3644558" y="5505613"/>
              <a:chExt cx="1828800" cy="26161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175214D-F471-4810-9F4D-F8CD7790D217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1385524-2A37-4429-AD47-705B381E2E27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0x16A0</a:t>
                </a: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8272604-F416-4DB9-A37A-047E5DC4B3E8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04FA08-5CE4-4FB1-BE6E-181B072A7FDA}"/>
              </a:ext>
            </a:extLst>
          </p:cNvPr>
          <p:cNvCxnSpPr>
            <a:cxnSpLocks/>
          </p:cNvCxnSpPr>
          <p:nvPr/>
        </p:nvCxnSpPr>
        <p:spPr>
          <a:xfrm flipV="1">
            <a:off x="5108473" y="315468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7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ED111F-E49F-4796-BF21-765F9ABAAC2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7542362" y="4193491"/>
            <a:ext cx="35889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9CE553-5A07-4F3D-871C-3BC0CEC14D06}"/>
              </a:ext>
            </a:extLst>
          </p:cNvPr>
          <p:cNvGrpSpPr/>
          <p:nvPr/>
        </p:nvGrpSpPr>
        <p:grpSpPr>
          <a:xfrm>
            <a:off x="7693855" y="3485549"/>
            <a:ext cx="1329210" cy="1165142"/>
            <a:chOff x="7723172" y="4001367"/>
            <a:chExt cx="1329210" cy="11651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A0653A-33E1-4379-9FB1-43DC490FFC63}"/>
                </a:ext>
              </a:extLst>
            </p:cNvPr>
            <p:cNvSpPr txBox="1"/>
            <p:nvPr/>
          </p:nvSpPr>
          <p:spPr>
            <a:xfrm>
              <a:off x="7723172" y="4001367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PaintRadialGradient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34B764-5EAE-479F-B6AD-A8CEE758F328}"/>
                </a:ext>
              </a:extLst>
            </p:cNvPr>
            <p:cNvGrpSpPr/>
            <p:nvPr/>
          </p:nvGrpSpPr>
          <p:grpSpPr>
            <a:xfrm>
              <a:off x="7930577" y="4252109"/>
              <a:ext cx="914400" cy="914400"/>
              <a:chOff x="6467462" y="3233730"/>
              <a:chExt cx="1371600" cy="1371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673590-D5FD-4CD6-BB1D-14CBD87388F9}"/>
                  </a:ext>
                </a:extLst>
              </p:cNvPr>
              <p:cNvSpPr/>
              <p:nvPr/>
            </p:nvSpPr>
            <p:spPr>
              <a:xfrm>
                <a:off x="6467462" y="3233730"/>
                <a:ext cx="1371600" cy="13716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814DD65-CB71-4CFB-AED4-33E692F67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4235" y="3288782"/>
                <a:ext cx="1278053" cy="1270622"/>
              </a:xfrm>
              <a:prstGeom prst="rect">
                <a:avLst/>
              </a:prstGeom>
            </p:spPr>
          </p:pic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36CB71-8733-4A39-B1CE-0070529C64CB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7542362" y="2665966"/>
            <a:ext cx="33770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382B4E-6DED-47E8-9072-A6CC2A1FD374}"/>
              </a:ext>
            </a:extLst>
          </p:cNvPr>
          <p:cNvSpPr txBox="1"/>
          <p:nvPr/>
        </p:nvSpPr>
        <p:spPr>
          <a:xfrm>
            <a:off x="6630477" y="1964650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6A4BB-0EC2-4122-B2CD-E10E3CA3A5FE}"/>
              </a:ext>
            </a:extLst>
          </p:cNvPr>
          <p:cNvSpPr txBox="1"/>
          <p:nvPr/>
        </p:nvSpPr>
        <p:spPr>
          <a:xfrm>
            <a:off x="6627962" y="223021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1653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30516-BF64-466D-A83C-57BABC31AB1E}"/>
              </a:ext>
            </a:extLst>
          </p:cNvPr>
          <p:cNvSpPr/>
          <p:nvPr/>
        </p:nvSpPr>
        <p:spPr>
          <a:xfrm>
            <a:off x="6627962" y="2208766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1627FA-D67A-4ADE-BC57-73123FD11B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5093" y="4011341"/>
            <a:ext cx="520138" cy="608732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F0C3E34-78BA-4F68-AB8D-5D1424E087A0}"/>
              </a:ext>
            </a:extLst>
          </p:cNvPr>
          <p:cNvGrpSpPr/>
          <p:nvPr/>
        </p:nvGrpSpPr>
        <p:grpSpPr>
          <a:xfrm>
            <a:off x="7880068" y="1964650"/>
            <a:ext cx="914400" cy="1158516"/>
            <a:chOff x="7909385" y="1900170"/>
            <a:chExt cx="914400" cy="1158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3DB4B3-6027-4DF2-9175-8E79DA618232}"/>
                </a:ext>
              </a:extLst>
            </p:cNvPr>
            <p:cNvSpPr txBox="1"/>
            <p:nvPr/>
          </p:nvSpPr>
          <p:spPr>
            <a:xfrm>
              <a:off x="7909385" y="1900170"/>
              <a:ext cx="752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PaintSolid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FB982D-4167-4743-8BA6-45B46971178F}"/>
                </a:ext>
              </a:extLst>
            </p:cNvPr>
            <p:cNvSpPr/>
            <p:nvPr/>
          </p:nvSpPr>
          <p:spPr>
            <a:xfrm>
              <a:off x="7909385" y="2144286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EB07072-85A6-49B0-8199-62472C3BA5D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921873" y="2227237"/>
            <a:ext cx="830791" cy="6757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48A7F2-90D5-4069-BF8C-B4E12CB80506}"/>
              </a:ext>
            </a:extLst>
          </p:cNvPr>
          <p:cNvSpPr txBox="1"/>
          <p:nvPr/>
        </p:nvSpPr>
        <p:spPr>
          <a:xfrm>
            <a:off x="7962806" y="2872808"/>
            <a:ext cx="748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alpha: 0.2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D9E4D-3B44-442F-A4AC-5814A89465D9}"/>
              </a:ext>
            </a:extLst>
          </p:cNvPr>
          <p:cNvSpPr txBox="1"/>
          <p:nvPr/>
        </p:nvSpPr>
        <p:spPr>
          <a:xfrm>
            <a:off x="6630477" y="349197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1AA11-300B-4333-87F8-6515F13F75FF}"/>
              </a:ext>
            </a:extLst>
          </p:cNvPr>
          <p:cNvSpPr txBox="1"/>
          <p:nvPr/>
        </p:nvSpPr>
        <p:spPr>
          <a:xfrm>
            <a:off x="6627962" y="375773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1654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8C8BA-7423-4338-A5A4-E226A01DF844}"/>
              </a:ext>
            </a:extLst>
          </p:cNvPr>
          <p:cNvSpPr/>
          <p:nvPr/>
        </p:nvSpPr>
        <p:spPr>
          <a:xfrm>
            <a:off x="6627962" y="3736291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8CF3D1-51E0-4246-84E4-DD53C9CA20A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6525" y="2486930"/>
            <a:ext cx="497274" cy="591585"/>
          </a:xfrm>
          <a:prstGeom prst="rect">
            <a:avLst/>
          </a:prstGeom>
        </p:spPr>
      </p:pic>
      <p:sp>
        <p:nvSpPr>
          <p:cNvPr id="35" name="Right Brace 34">
            <a:extLst>
              <a:ext uri="{FF2B5EF4-FFF2-40B4-BE49-F238E27FC236}">
                <a16:creationId xmlns:a16="http://schemas.microsoft.com/office/drawing/2014/main" id="{055698AD-9F24-4DD3-AEDA-F50C391B657E}"/>
              </a:ext>
            </a:extLst>
          </p:cNvPr>
          <p:cNvSpPr/>
          <p:nvPr/>
        </p:nvSpPr>
        <p:spPr>
          <a:xfrm>
            <a:off x="9014953" y="2242416"/>
            <a:ext cx="256882" cy="237744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D1708C2-C857-4C80-96ED-A46A64DA8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183" y="3013225"/>
            <a:ext cx="659222" cy="79259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6B1992F-2C31-4537-890D-CBE7F8662F7A}"/>
              </a:ext>
            </a:extLst>
          </p:cNvPr>
          <p:cNvSpPr/>
          <p:nvPr/>
        </p:nvSpPr>
        <p:spPr>
          <a:xfrm>
            <a:off x="4247911" y="1908227"/>
            <a:ext cx="1549373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B4D3AB-3945-4C45-9BD0-5EB04AA3FA46}"/>
              </a:ext>
            </a:extLst>
          </p:cNvPr>
          <p:cNvSpPr/>
          <p:nvPr/>
        </p:nvSpPr>
        <p:spPr>
          <a:xfrm>
            <a:off x="4312468" y="2183921"/>
            <a:ext cx="1420258" cy="2377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CDFC9E-DAF4-414A-B3C2-D83AA7EF3DCF}"/>
              </a:ext>
            </a:extLst>
          </p:cNvPr>
          <p:cNvSpPr txBox="1"/>
          <p:nvPr/>
        </p:nvSpPr>
        <p:spPr>
          <a:xfrm>
            <a:off x="4310888" y="1920472"/>
            <a:ext cx="856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paintOffsets array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06693-D0FB-4F38-8978-C75337D68D05}"/>
              </a:ext>
            </a:extLst>
          </p:cNvPr>
          <p:cNvSpPr txBox="1"/>
          <p:nvPr/>
        </p:nvSpPr>
        <p:spPr>
          <a:xfrm>
            <a:off x="4242804" y="164386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LayerV1List table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F132EDC-3258-48C3-9AC0-C822A4CBE494}"/>
              </a:ext>
            </a:extLst>
          </p:cNvPr>
          <p:cNvGrpSpPr/>
          <p:nvPr/>
        </p:nvGrpSpPr>
        <p:grpSpPr>
          <a:xfrm>
            <a:off x="4377026" y="2902364"/>
            <a:ext cx="1291144" cy="912713"/>
            <a:chOff x="448765" y="2719740"/>
            <a:chExt cx="1828800" cy="91271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0494B1-F304-4119-AE9D-CC0BCA86D122}"/>
                </a:ext>
              </a:extLst>
            </p:cNvPr>
            <p:cNvGrpSpPr/>
            <p:nvPr/>
          </p:nvGrpSpPr>
          <p:grpSpPr>
            <a:xfrm>
              <a:off x="448765" y="3162192"/>
              <a:ext cx="1828800" cy="261610"/>
              <a:chOff x="3644558" y="5505613"/>
              <a:chExt cx="1828800" cy="26161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397D523-E598-4DF2-8BB2-F835642FF59B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03D007-DF98-4990-963E-4797677631D6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0x13EA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43D6352-2908-4AD5-8AFF-C2CF4ECC7115}"/>
                </a:ext>
              </a:extLst>
            </p:cNvPr>
            <p:cNvGrpSpPr/>
            <p:nvPr/>
          </p:nvGrpSpPr>
          <p:grpSpPr>
            <a:xfrm>
              <a:off x="448765" y="2934101"/>
              <a:ext cx="1828800" cy="261610"/>
              <a:chOff x="3644558" y="5505613"/>
              <a:chExt cx="1828800" cy="26161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7637DFB-26F7-46E7-9F60-4486C4A48236}"/>
                  </a:ext>
                </a:extLst>
              </p:cNvPr>
              <p:cNvSpPr/>
              <p:nvPr/>
            </p:nvSpPr>
            <p:spPr>
              <a:xfrm>
                <a:off x="3644558" y="5516256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17302E2-10A0-4DB0-8AF3-32F2ACAC13F4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0x148E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DFCB2D-C459-4123-87D6-D65F99E09595}"/>
                </a:ext>
              </a:extLst>
            </p:cNvPr>
            <p:cNvSpPr/>
            <p:nvPr/>
          </p:nvSpPr>
          <p:spPr>
            <a:xfrm>
              <a:off x="448765" y="2719740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AD0512-65BE-42C1-8CCD-59EF8CF4B266}"/>
                </a:ext>
              </a:extLst>
            </p:cNvPr>
            <p:cNvSpPr/>
            <p:nvPr/>
          </p:nvSpPr>
          <p:spPr>
            <a:xfrm>
              <a:off x="448765" y="3403853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8E0B574-4683-4BE9-A7E1-8DD88ABD3E08}"/>
              </a:ext>
            </a:extLst>
          </p:cNvPr>
          <p:cNvCxnSpPr>
            <a:cxnSpLocks/>
            <a:stCxn id="86" idx="3"/>
            <a:endCxn id="9" idx="1"/>
          </p:cNvCxnSpPr>
          <p:nvPr/>
        </p:nvCxnSpPr>
        <p:spPr>
          <a:xfrm>
            <a:off x="5668170" y="3475621"/>
            <a:ext cx="959792" cy="7178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3A954BE-50AA-4C35-A367-CA6E67A7E271}"/>
              </a:ext>
            </a:extLst>
          </p:cNvPr>
          <p:cNvCxnSpPr>
            <a:cxnSpLocks/>
            <a:stCxn id="84" idx="3"/>
            <a:endCxn id="19" idx="1"/>
          </p:cNvCxnSpPr>
          <p:nvPr/>
        </p:nvCxnSpPr>
        <p:spPr>
          <a:xfrm flipV="1">
            <a:off x="5668170" y="2665966"/>
            <a:ext cx="959792" cy="57570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C89048F-6542-46B8-B916-9887E9A74317}"/>
              </a:ext>
            </a:extLst>
          </p:cNvPr>
          <p:cNvSpPr txBox="1"/>
          <p:nvPr/>
        </p:nvSpPr>
        <p:spPr>
          <a:xfrm>
            <a:off x="2752315" y="2769109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EF8DBBD-BBBE-4CE4-A79D-56D08E20AF7D}"/>
              </a:ext>
            </a:extLst>
          </p:cNvPr>
          <p:cNvGrpSpPr/>
          <p:nvPr/>
        </p:nvGrpSpPr>
        <p:grpSpPr>
          <a:xfrm>
            <a:off x="2785863" y="3029281"/>
            <a:ext cx="1097280" cy="640080"/>
            <a:chOff x="9485869" y="2691695"/>
            <a:chExt cx="731520" cy="73152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77F97A-D214-43CE-9D46-A72EDDA547BF}"/>
                </a:ext>
              </a:extLst>
            </p:cNvPr>
            <p:cNvSpPr/>
            <p:nvPr/>
          </p:nvSpPr>
          <p:spPr>
            <a:xfrm>
              <a:off x="9485869" y="2691695"/>
              <a:ext cx="731520" cy="7315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EBED33-0F5B-4878-B31C-E0A87A14DFEC}"/>
                </a:ext>
              </a:extLst>
            </p:cNvPr>
            <p:cNvSpPr txBox="1"/>
            <p:nvPr/>
          </p:nvSpPr>
          <p:spPr>
            <a:xfrm>
              <a:off x="9497593" y="2702504"/>
              <a:ext cx="6374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numLayers,</a:t>
              </a:r>
              <a:br>
                <a:rPr lang="en-CA" sz="1100" noProof="1"/>
              </a:br>
              <a:r>
                <a:rPr lang="en-CA" sz="1100" noProof="1"/>
                <a:t>firstLayerIndex</a:t>
              </a:r>
            </a:p>
          </p:txBody>
        </p:sp>
      </p:grp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A26A02BE-3717-43AD-9BA8-73A108D4B8A5}"/>
              </a:ext>
            </a:extLst>
          </p:cNvPr>
          <p:cNvSpPr/>
          <p:nvPr/>
        </p:nvSpPr>
        <p:spPr>
          <a:xfrm flipH="1" flipV="1">
            <a:off x="4017860" y="3148636"/>
            <a:ext cx="137160" cy="457200"/>
          </a:xfrm>
          <a:prstGeom prst="rightBrace">
            <a:avLst>
              <a:gd name="adj1" fmla="val 36423"/>
              <a:gd name="adj2" fmla="val 5528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01E30E-AA91-4883-A1DE-AE1DDA6067E4}"/>
              </a:ext>
            </a:extLst>
          </p:cNvPr>
          <p:cNvSpPr txBox="1"/>
          <p:nvPr/>
        </p:nvSpPr>
        <p:spPr>
          <a:xfrm>
            <a:off x="1309768" y="2769109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BaseGlyphV1Record</a:t>
            </a:r>
            <a:endParaRPr lang="en-US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B9DFB9-E395-4800-BE4D-7261426CC3AC}"/>
              </a:ext>
            </a:extLst>
          </p:cNvPr>
          <p:cNvSpPr txBox="1"/>
          <p:nvPr/>
        </p:nvSpPr>
        <p:spPr>
          <a:xfrm>
            <a:off x="1524387" y="3028236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253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paintOffset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F1DA4E-4007-448B-84C2-A7B94A6DF97A}"/>
              </a:ext>
            </a:extLst>
          </p:cNvPr>
          <p:cNvSpPr/>
          <p:nvPr/>
        </p:nvSpPr>
        <p:spPr>
          <a:xfrm>
            <a:off x="1524387" y="3029281"/>
            <a:ext cx="914400" cy="640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77687B-B66A-4F34-9CF5-1A2FF595C8DF}"/>
              </a:ext>
            </a:extLst>
          </p:cNvPr>
          <p:cNvCxnSpPr>
            <a:stCxn id="116" idx="3"/>
            <a:endCxn id="111" idx="1"/>
          </p:cNvCxnSpPr>
          <p:nvPr/>
        </p:nvCxnSpPr>
        <p:spPr>
          <a:xfrm>
            <a:off x="2438787" y="3349321"/>
            <a:ext cx="3470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C70EB1-8850-46F3-B777-155C826E32B2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D4D190-0DBB-46B1-A407-4CA45AE5C60D}"/>
              </a:ext>
            </a:extLst>
          </p:cNvPr>
          <p:cNvCxnSpPr>
            <a:cxnSpLocks/>
          </p:cNvCxnSpPr>
          <p:nvPr/>
        </p:nvCxnSpPr>
        <p:spPr>
          <a:xfrm flipV="1">
            <a:off x="5022597" y="239164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69E7BB-140B-4360-A2BC-2ED5D2FA7796}"/>
              </a:ext>
            </a:extLst>
          </p:cNvPr>
          <p:cNvCxnSpPr>
            <a:cxnSpLocks/>
          </p:cNvCxnSpPr>
          <p:nvPr/>
        </p:nvCxnSpPr>
        <p:spPr>
          <a:xfrm flipV="1">
            <a:off x="5022597" y="4011341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1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CD6C0-EFB1-4A6B-8742-D02B42E01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381" y="2456036"/>
            <a:ext cx="1078030" cy="731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9C656E-25D0-4162-B38D-B49500F39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4323" y="2377035"/>
            <a:ext cx="1320540" cy="10608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D4EA0E-FB89-45ED-AD79-EA62A420E874}"/>
              </a:ext>
            </a:extLst>
          </p:cNvPr>
          <p:cNvSpPr txBox="1"/>
          <p:nvPr/>
        </p:nvSpPr>
        <p:spPr>
          <a:xfrm>
            <a:off x="5136854" y="2095671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PaintLinearGradient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D283D-912C-4AEF-9EF8-1472DD28EF54}"/>
              </a:ext>
            </a:extLst>
          </p:cNvPr>
          <p:cNvSpPr/>
          <p:nvPr/>
        </p:nvSpPr>
        <p:spPr>
          <a:xfrm>
            <a:off x="5154870" y="2360361"/>
            <a:ext cx="137160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318938-BD8A-4A45-BBF0-4295549C56E6}"/>
              </a:ext>
            </a:extLst>
          </p:cNvPr>
          <p:cNvSpPr txBox="1"/>
          <p:nvPr/>
        </p:nvSpPr>
        <p:spPr>
          <a:xfrm>
            <a:off x="3605317" y="2388756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270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56D040-3012-4A0E-85EF-A12300585D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822" y="2678762"/>
            <a:ext cx="1047992" cy="7330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43A430-E0AC-4705-8B45-562287FD761A}"/>
              </a:ext>
            </a:extLst>
          </p:cNvPr>
          <p:cNvSpPr txBox="1"/>
          <p:nvPr/>
        </p:nvSpPr>
        <p:spPr>
          <a:xfrm>
            <a:off x="3605317" y="2098653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DD712D-F779-406E-A8D6-3921D870ABBF}"/>
              </a:ext>
            </a:extLst>
          </p:cNvPr>
          <p:cNvSpPr/>
          <p:nvPr/>
        </p:nvSpPr>
        <p:spPr>
          <a:xfrm>
            <a:off x="3605317" y="2360361"/>
            <a:ext cx="118872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0663B3-E95D-4E5F-8E13-ECDDF37EF4B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39675" y="2909001"/>
            <a:ext cx="36564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F4026-BD34-4AF9-823B-CC0AE422C39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794037" y="2909001"/>
            <a:ext cx="36563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9F7DA9-F28E-4940-8274-1D1679E063BE}"/>
              </a:ext>
            </a:extLst>
          </p:cNvPr>
          <p:cNvSpPr txBox="1"/>
          <p:nvPr/>
        </p:nvSpPr>
        <p:spPr>
          <a:xfrm>
            <a:off x="1868075" y="2325811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BaseGlyphV1Record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8CC0B6-0D9C-4412-B2F2-9F7FA28EC349}"/>
              </a:ext>
            </a:extLst>
          </p:cNvPr>
          <p:cNvSpPr txBox="1"/>
          <p:nvPr/>
        </p:nvSpPr>
        <p:spPr>
          <a:xfrm>
            <a:off x="1868075" y="2587421"/>
            <a:ext cx="882614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1198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paintOffset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D9938E-5D8E-48CC-9302-8B588A3A8D6D}"/>
              </a:ext>
            </a:extLst>
          </p:cNvPr>
          <p:cNvSpPr/>
          <p:nvPr/>
        </p:nvSpPr>
        <p:spPr>
          <a:xfrm>
            <a:off x="1868075" y="2587421"/>
            <a:ext cx="1371600" cy="640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34270B4B-E6CB-4784-AC2A-7138107BF686}"/>
              </a:ext>
            </a:extLst>
          </p:cNvPr>
          <p:cNvSpPr/>
          <p:nvPr/>
        </p:nvSpPr>
        <p:spPr>
          <a:xfrm>
            <a:off x="6812087" y="2221661"/>
            <a:ext cx="256882" cy="13716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4BD03-D32E-443D-AFF5-C4801FE4B3DE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77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AD417-C649-4DBD-AFDA-07C5A84B931E}"/>
              </a:ext>
            </a:extLst>
          </p:cNvPr>
          <p:cNvSpPr/>
          <p:nvPr/>
        </p:nvSpPr>
        <p:spPr>
          <a:xfrm>
            <a:off x="4957665" y="2210700"/>
            <a:ext cx="942392" cy="942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3B258A-6024-4077-BD8C-953422132458}"/>
              </a:ext>
            </a:extLst>
          </p:cNvPr>
          <p:cNvSpPr/>
          <p:nvPr/>
        </p:nvSpPr>
        <p:spPr>
          <a:xfrm>
            <a:off x="5428861" y="1773471"/>
            <a:ext cx="1130968" cy="11309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5C6606C-2F31-4AFE-992F-9D38C0A35CBE}"/>
              </a:ext>
            </a:extLst>
          </p:cNvPr>
          <p:cNvSpPr/>
          <p:nvPr/>
        </p:nvSpPr>
        <p:spPr>
          <a:xfrm>
            <a:off x="5180287" y="2563626"/>
            <a:ext cx="1190966" cy="1026695"/>
          </a:xfrm>
          <a:prstGeom prst="triangle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AB60E-8C4E-4B0F-8B7C-7F92A006F604}"/>
              </a:ext>
            </a:extLst>
          </p:cNvPr>
          <p:cNvSpPr txBox="1"/>
          <p:nvPr/>
        </p:nvSpPr>
        <p:spPr>
          <a:xfrm>
            <a:off x="3322647" y="2492842"/>
            <a:ext cx="139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i="1" dirty="0"/>
              <a:t>Layer 0 (bottom)</a:t>
            </a:r>
            <a:endParaRPr lang="en-US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C8DB3-0B14-41AC-807F-C93F430818DC}"/>
              </a:ext>
            </a:extLst>
          </p:cNvPr>
          <p:cNvSpPr txBox="1"/>
          <p:nvPr/>
        </p:nvSpPr>
        <p:spPr>
          <a:xfrm>
            <a:off x="6610338" y="3076973"/>
            <a:ext cx="110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/>
              <a:t>Layer 2 (top)</a:t>
            </a:r>
            <a:endParaRPr lang="en-US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D2F83-BCEA-441E-8121-37396A39C827}"/>
              </a:ext>
            </a:extLst>
          </p:cNvPr>
          <p:cNvSpPr txBox="1"/>
          <p:nvPr/>
        </p:nvSpPr>
        <p:spPr>
          <a:xfrm>
            <a:off x="6808403" y="22107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/>
              <a:t>Layer 1</a:t>
            </a:r>
            <a:endParaRPr lang="en-US" sz="1400" i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007809-2ADD-4EFA-A7C3-599D9F187514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994345" y="3230861"/>
            <a:ext cx="61599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F87A69-8A6B-4B07-AD83-808D0778933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18735" y="2646731"/>
            <a:ext cx="461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C623B8-FD82-4BF0-90A4-656F52BC616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1253" y="2364589"/>
            <a:ext cx="4371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3754795-930E-479B-8F0C-4699A7FFA41E}"/>
              </a:ext>
            </a:extLst>
          </p:cNvPr>
          <p:cNvGrpSpPr/>
          <p:nvPr/>
        </p:nvGrpSpPr>
        <p:grpSpPr>
          <a:xfrm>
            <a:off x="6031555" y="2874074"/>
            <a:ext cx="2166506" cy="1158516"/>
            <a:chOff x="2407951" y="1719344"/>
            <a:chExt cx="2166506" cy="11585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3C5EA4-551A-4FB7-9B82-3AA8EDB62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356" y="2187816"/>
              <a:ext cx="611590" cy="63445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4D60783-5E09-4B92-B55B-DB5A7447C728}"/>
                </a:ext>
              </a:extLst>
            </p:cNvPr>
            <p:cNvCxnSpPr>
              <a:stCxn id="19" idx="3"/>
              <a:endCxn id="23" idx="1"/>
            </p:cNvCxnSpPr>
            <p:nvPr/>
          </p:nvCxnSpPr>
          <p:spPr>
            <a:xfrm>
              <a:off x="3322351" y="2420660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1E994C-52DA-4207-AF52-82680E7AADBA}"/>
                </a:ext>
              </a:extLst>
            </p:cNvPr>
            <p:cNvSpPr txBox="1"/>
            <p:nvPr/>
          </p:nvSpPr>
          <p:spPr>
            <a:xfrm>
              <a:off x="2410466" y="1719344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1D5E1F-BB7C-4016-A919-EB1948829FC1}"/>
                </a:ext>
              </a:extLst>
            </p:cNvPr>
            <p:cNvSpPr txBox="1"/>
            <p:nvPr/>
          </p:nvSpPr>
          <p:spPr>
            <a:xfrm>
              <a:off x="2407951" y="1984904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573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1F828B-E6C3-4A26-A368-98FC066598CA}"/>
                </a:ext>
              </a:extLst>
            </p:cNvPr>
            <p:cNvSpPr/>
            <p:nvPr/>
          </p:nvSpPr>
          <p:spPr>
            <a:xfrm>
              <a:off x="2407951" y="1963460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6B8932-764E-465C-9162-C87B1DF3C8B2}"/>
                </a:ext>
              </a:extLst>
            </p:cNvPr>
            <p:cNvGrpSpPr/>
            <p:nvPr/>
          </p:nvGrpSpPr>
          <p:grpSpPr>
            <a:xfrm>
              <a:off x="3660057" y="1719344"/>
              <a:ext cx="914400" cy="1158516"/>
              <a:chOff x="7909385" y="1900170"/>
              <a:chExt cx="914400" cy="115851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96925-55D3-4464-8A31-13FC16FD5D4F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015855-D899-4190-B789-5E67FAFC96A6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0045C5-380D-4B80-8D2B-46E4C7CCD6E0}"/>
                </a:ext>
              </a:extLst>
            </p:cNvPr>
            <p:cNvSpPr/>
            <p:nvPr/>
          </p:nvSpPr>
          <p:spPr>
            <a:xfrm>
              <a:off x="3705777" y="2001392"/>
              <a:ext cx="822960" cy="8229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1164A2-A3AB-4268-A239-A551AEE37D2F}"/>
              </a:ext>
            </a:extLst>
          </p:cNvPr>
          <p:cNvGrpSpPr/>
          <p:nvPr/>
        </p:nvGrpSpPr>
        <p:grpSpPr>
          <a:xfrm>
            <a:off x="6031555" y="1478280"/>
            <a:ext cx="2166506" cy="1158516"/>
            <a:chOff x="2362231" y="3279470"/>
            <a:chExt cx="2166506" cy="115851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A93056-EDEC-4431-A4F1-AD894EBC879B}"/>
                </a:ext>
              </a:extLst>
            </p:cNvPr>
            <p:cNvCxnSpPr>
              <a:stCxn id="35" idx="3"/>
              <a:endCxn id="38" idx="1"/>
            </p:cNvCxnSpPr>
            <p:nvPr/>
          </p:nvCxnSpPr>
          <p:spPr>
            <a:xfrm>
              <a:off x="3276631" y="3980786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BF0E87-949C-4AD9-B57B-6DCD635AC4D6}"/>
                </a:ext>
              </a:extLst>
            </p:cNvPr>
            <p:cNvSpPr txBox="1"/>
            <p:nvPr/>
          </p:nvSpPr>
          <p:spPr>
            <a:xfrm>
              <a:off x="2364746" y="3279470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2A6579-95C4-4C8B-87B7-C8D210E19A07}"/>
                </a:ext>
              </a:extLst>
            </p:cNvPr>
            <p:cNvSpPr txBox="1"/>
            <p:nvPr/>
          </p:nvSpPr>
          <p:spPr>
            <a:xfrm>
              <a:off x="2362231" y="3545030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1182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A51D92-9E6F-486A-9834-137FF09AFDC0}"/>
                </a:ext>
              </a:extLst>
            </p:cNvPr>
            <p:cNvSpPr/>
            <p:nvPr/>
          </p:nvSpPr>
          <p:spPr>
            <a:xfrm>
              <a:off x="2362231" y="3523586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4B3281A-9F5E-446F-8961-6DD8A964E448}"/>
                </a:ext>
              </a:extLst>
            </p:cNvPr>
            <p:cNvGrpSpPr/>
            <p:nvPr/>
          </p:nvGrpSpPr>
          <p:grpSpPr>
            <a:xfrm>
              <a:off x="3614337" y="3279470"/>
              <a:ext cx="914400" cy="1158516"/>
              <a:chOff x="7909385" y="1900170"/>
              <a:chExt cx="914400" cy="115851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9C18D6-613D-4F98-A99E-1CD57FCA9D52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53D6E71-89CE-401A-9EB2-9DFA851FFD82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36C0E7-20BF-49F6-9976-9DA02BFD273F}"/>
                </a:ext>
              </a:extLst>
            </p:cNvPr>
            <p:cNvSpPr/>
            <p:nvPr/>
          </p:nvSpPr>
          <p:spPr>
            <a:xfrm>
              <a:off x="3660057" y="3561518"/>
              <a:ext cx="822960" cy="82296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E26E1D9-A17C-4CCD-AB53-41DE1ECB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6286" y="3817374"/>
              <a:ext cx="354379" cy="365811"/>
            </a:xfrm>
            <a:prstGeom prst="rect">
              <a:avLst/>
            </a:prstGeom>
          </p:spPr>
        </p:pic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66218D0-E627-46AB-8F7D-3F0C963A43EF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4884309" y="2177734"/>
            <a:ext cx="1147246" cy="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AC03C4-9108-4D1C-B385-0F9E2EABF949}"/>
              </a:ext>
            </a:extLst>
          </p:cNvPr>
          <p:cNvCxnSpPr>
            <a:cxnSpLocks/>
            <a:stCxn id="50" idx="3"/>
            <a:endCxn id="19" idx="1"/>
          </p:cNvCxnSpPr>
          <p:nvPr/>
        </p:nvCxnSpPr>
        <p:spPr>
          <a:xfrm>
            <a:off x="4884309" y="2438625"/>
            <a:ext cx="1147246" cy="113676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955574-4B71-4A82-A799-55739B1EF0AA}"/>
              </a:ext>
            </a:extLst>
          </p:cNvPr>
          <p:cNvGrpSpPr/>
          <p:nvPr/>
        </p:nvGrpSpPr>
        <p:grpSpPr>
          <a:xfrm>
            <a:off x="3479145" y="1777299"/>
            <a:ext cx="1405164" cy="1174572"/>
            <a:chOff x="2699561" y="2310699"/>
            <a:chExt cx="1405164" cy="117457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EEE837-6C4F-4B3B-8CD3-90B11C86382D}"/>
                </a:ext>
              </a:extLst>
            </p:cNvPr>
            <p:cNvSpPr txBox="1"/>
            <p:nvPr/>
          </p:nvSpPr>
          <p:spPr>
            <a:xfrm>
              <a:off x="2699561" y="2310699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PaintComposite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4B9D2C-97ED-4D1F-8846-37728FB43468}"/>
                </a:ext>
              </a:extLst>
            </p:cNvPr>
            <p:cNvSpPr/>
            <p:nvPr/>
          </p:nvSpPr>
          <p:spPr>
            <a:xfrm>
              <a:off x="2733125" y="2570871"/>
              <a:ext cx="13716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BB2EA6-C8D1-4365-9C89-FF884C78E3FD}"/>
                </a:ext>
              </a:extLst>
            </p:cNvPr>
            <p:cNvSpPr txBox="1"/>
            <p:nvPr/>
          </p:nvSpPr>
          <p:spPr>
            <a:xfrm>
              <a:off x="2733125" y="2580329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sourcePaintOffset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88261-2371-41A6-A5BD-EC0D96BB8C5B}"/>
                </a:ext>
              </a:extLst>
            </p:cNvPr>
            <p:cNvSpPr txBox="1"/>
            <p:nvPr/>
          </p:nvSpPr>
          <p:spPr>
            <a:xfrm>
              <a:off x="2733125" y="2841220"/>
              <a:ext cx="1371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backdropPaintOffset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9C89B4-3799-4DBA-815F-3CC8138E8924}"/>
                </a:ext>
              </a:extLst>
            </p:cNvPr>
            <p:cNvSpPr txBox="1"/>
            <p:nvPr/>
          </p:nvSpPr>
          <p:spPr>
            <a:xfrm>
              <a:off x="2733125" y="3102111"/>
              <a:ext cx="1200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Mode: source out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D3E3C67-2F3A-4FD8-B594-FF3305E23E02}"/>
              </a:ext>
            </a:extLst>
          </p:cNvPr>
          <p:cNvGrpSpPr/>
          <p:nvPr/>
        </p:nvGrpSpPr>
        <p:grpSpPr>
          <a:xfrm>
            <a:off x="3479145" y="4236872"/>
            <a:ext cx="2166506" cy="1158516"/>
            <a:chOff x="5047987" y="4770272"/>
            <a:chExt cx="2166506" cy="1158516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C08B22-D105-4086-B0C6-A40A618CBB03}"/>
                </a:ext>
              </a:extLst>
            </p:cNvPr>
            <p:cNvCxnSpPr>
              <a:stCxn id="62" idx="3"/>
              <a:endCxn id="66" idx="1"/>
            </p:cNvCxnSpPr>
            <p:nvPr/>
          </p:nvCxnSpPr>
          <p:spPr>
            <a:xfrm>
              <a:off x="5962387" y="5471588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FD3AF6-F7D6-4A12-96DC-AD04C4D42E3E}"/>
                </a:ext>
              </a:extLst>
            </p:cNvPr>
            <p:cNvSpPr txBox="1"/>
            <p:nvPr/>
          </p:nvSpPr>
          <p:spPr>
            <a:xfrm>
              <a:off x="5050502" y="4770272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7FD3C0-97F2-445A-8C41-5EDCEF0EEB3D}"/>
                </a:ext>
              </a:extLst>
            </p:cNvPr>
            <p:cNvSpPr txBox="1"/>
            <p:nvPr/>
          </p:nvSpPr>
          <p:spPr>
            <a:xfrm>
              <a:off x="5047987" y="5035832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573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F03BB1F-EAD0-4BEC-A0DD-64174E457A41}"/>
                </a:ext>
              </a:extLst>
            </p:cNvPr>
            <p:cNvSpPr/>
            <p:nvPr/>
          </p:nvSpPr>
          <p:spPr>
            <a:xfrm>
              <a:off x="5047987" y="5014388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3272B93-198E-4901-A63F-682C76C544E9}"/>
                </a:ext>
              </a:extLst>
            </p:cNvPr>
            <p:cNvGrpSpPr/>
            <p:nvPr/>
          </p:nvGrpSpPr>
          <p:grpSpPr>
            <a:xfrm>
              <a:off x="6300093" y="4770272"/>
              <a:ext cx="914400" cy="1158516"/>
              <a:chOff x="7909385" y="1900170"/>
              <a:chExt cx="914400" cy="115851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A2C361-60F3-4079-9AEF-006384740385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0ED9288-1D03-491B-98C7-3D2575BB8DA0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539BCB-5959-4501-92FA-4922347F54FE}"/>
                </a:ext>
              </a:extLst>
            </p:cNvPr>
            <p:cNvSpPr/>
            <p:nvPr/>
          </p:nvSpPr>
          <p:spPr>
            <a:xfrm>
              <a:off x="6345813" y="5052320"/>
              <a:ext cx="822960" cy="8229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DD604C7-59BC-4EC5-80B1-698FAF76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6513" y="5330092"/>
              <a:ext cx="777349" cy="262927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C3B2B9-71C0-413A-9152-6BD6348AE5FE}"/>
              </a:ext>
            </a:extLst>
          </p:cNvPr>
          <p:cNvGrpSpPr/>
          <p:nvPr/>
        </p:nvGrpSpPr>
        <p:grpSpPr>
          <a:xfrm>
            <a:off x="1071723" y="1738006"/>
            <a:ext cx="1554480" cy="3007559"/>
            <a:chOff x="292139" y="2025215"/>
            <a:chExt cx="1554480" cy="30075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0A6920-1744-41E1-8AB1-D1B17ADAAAC8}"/>
                </a:ext>
              </a:extLst>
            </p:cNvPr>
            <p:cNvSpPr/>
            <p:nvPr/>
          </p:nvSpPr>
          <p:spPr>
            <a:xfrm>
              <a:off x="297246" y="2289574"/>
              <a:ext cx="1549373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BDAD40-5984-4FD0-98CF-4DF51192F101}"/>
                </a:ext>
              </a:extLst>
            </p:cNvPr>
            <p:cNvSpPr/>
            <p:nvPr/>
          </p:nvSpPr>
          <p:spPr>
            <a:xfrm>
              <a:off x="345608" y="2570962"/>
              <a:ext cx="1420258" cy="2377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A918C7-196A-4781-A3BE-F71E9F71D5E5}"/>
                </a:ext>
              </a:extLst>
            </p:cNvPr>
            <p:cNvSpPr txBox="1"/>
            <p:nvPr/>
          </p:nvSpPr>
          <p:spPr>
            <a:xfrm>
              <a:off x="360223" y="2301819"/>
              <a:ext cx="85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paintOffsets array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74678E-F5B9-4EF0-80A4-4E7BC1F8D0F3}"/>
                </a:ext>
              </a:extLst>
            </p:cNvPr>
            <p:cNvSpPr txBox="1"/>
            <p:nvPr/>
          </p:nvSpPr>
          <p:spPr>
            <a:xfrm>
              <a:off x="976188" y="4331574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2880680-D9D5-40A8-8262-0CC56A33161B}"/>
                </a:ext>
              </a:extLst>
            </p:cNvPr>
            <p:cNvSpPr txBox="1"/>
            <p:nvPr/>
          </p:nvSpPr>
          <p:spPr>
            <a:xfrm>
              <a:off x="292139" y="2025215"/>
              <a:ext cx="1162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LayerV1List table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706A61-FE88-4876-A09F-F2D51E446069}"/>
                </a:ext>
              </a:extLst>
            </p:cNvPr>
            <p:cNvSpPr txBox="1"/>
            <p:nvPr/>
          </p:nvSpPr>
          <p:spPr>
            <a:xfrm>
              <a:off x="976188" y="2748451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4BEC6D4-C2FA-4BCD-9F94-E4997F797344}"/>
                </a:ext>
              </a:extLst>
            </p:cNvPr>
            <p:cNvGrpSpPr/>
            <p:nvPr/>
          </p:nvGrpSpPr>
          <p:grpSpPr>
            <a:xfrm>
              <a:off x="426361" y="3720301"/>
              <a:ext cx="1291144" cy="261610"/>
              <a:chOff x="3644558" y="5505613"/>
              <a:chExt cx="1828800" cy="26161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A75D755-1C9E-4AA5-9735-2CA38B975260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613EBB3-5C20-4D47-8E9A-1AF9D9156E4F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74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0x20CA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C3A2826-5443-445E-8D00-48AD1CD6F70F}"/>
                </a:ext>
              </a:extLst>
            </p:cNvPr>
            <p:cNvGrpSpPr/>
            <p:nvPr/>
          </p:nvGrpSpPr>
          <p:grpSpPr>
            <a:xfrm>
              <a:off x="426361" y="3498072"/>
              <a:ext cx="1291144" cy="261610"/>
              <a:chOff x="3644558" y="5505613"/>
              <a:chExt cx="1828800" cy="26161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C91832B-A1AC-497E-93AE-77ACFD7670E0}"/>
                  </a:ext>
                </a:extLst>
              </p:cNvPr>
              <p:cNvSpPr/>
              <p:nvPr/>
            </p:nvSpPr>
            <p:spPr>
              <a:xfrm>
                <a:off x="3644558" y="5516256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DADD1F-6382-491A-92DE-65537581735A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55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0x2116</a:t>
                </a: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079704-A243-4D57-B1EC-C0CADD82AC67}"/>
                </a:ext>
              </a:extLst>
            </p:cNvPr>
            <p:cNvSpPr/>
            <p:nvPr/>
          </p:nvSpPr>
          <p:spPr>
            <a:xfrm>
              <a:off x="426361" y="3283711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D62963E-5202-40FA-8FC8-BD520DD9A25C}"/>
                </a:ext>
              </a:extLst>
            </p:cNvPr>
            <p:cNvSpPr/>
            <p:nvPr/>
          </p:nvSpPr>
          <p:spPr>
            <a:xfrm>
              <a:off x="426361" y="3967824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FD2158A-82D2-493E-B5DD-69706C0BAE18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 flipV="1">
            <a:off x="2497089" y="2438625"/>
            <a:ext cx="1015620" cy="89718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69ABCE7-2379-44A1-A6FA-37A8D3462253}"/>
              </a:ext>
            </a:extLst>
          </p:cNvPr>
          <p:cNvCxnSpPr>
            <a:cxnSpLocks/>
            <a:stCxn id="81" idx="3"/>
            <a:endCxn id="62" idx="1"/>
          </p:cNvCxnSpPr>
          <p:nvPr/>
        </p:nvCxnSpPr>
        <p:spPr>
          <a:xfrm>
            <a:off x="2497089" y="3563897"/>
            <a:ext cx="982056" cy="137429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5F00C6A2-76D5-45C0-B334-1BB59469639A}"/>
              </a:ext>
            </a:extLst>
          </p:cNvPr>
          <p:cNvSpPr/>
          <p:nvPr/>
        </p:nvSpPr>
        <p:spPr>
          <a:xfrm>
            <a:off x="8509374" y="1672632"/>
            <a:ext cx="256882" cy="374904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C25A464F-05F0-48DC-BE7A-A362A768E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942" y="3211716"/>
            <a:ext cx="880233" cy="7135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F646CCC-4A9F-4078-89A9-FE3E8DC2B029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644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2E94E5-F2CA-4F73-9920-9BAD8FB2E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983707"/>
              </p:ext>
            </p:extLst>
          </p:nvPr>
        </p:nvGraphicFramePr>
        <p:xfrm>
          <a:off x="5030290" y="2476620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3809520" imgH="3809520" progId="">
                  <p:embed/>
                </p:oleObj>
              </mc:Choice>
              <mc:Fallback>
                <p:oleObj r:id="rId3" imgW="3809520" imgH="380952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52E94E5-F2CA-4F73-9920-9BAD8FB2EF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0290" y="2476620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D2A783C-1A46-445B-837B-074F36E0C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73962"/>
              </p:ext>
            </p:extLst>
          </p:nvPr>
        </p:nvGraphicFramePr>
        <p:xfrm>
          <a:off x="6297736" y="2508561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3809520" imgH="3809520" progId="">
                  <p:embed/>
                </p:oleObj>
              </mc:Choice>
              <mc:Fallback>
                <p:oleObj r:id="rId5" imgW="3809520" imgH="380952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D2A783C-1A46-445B-837B-074F36E0CB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7736" y="2508561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AF9DB0-DBEF-4A7E-911B-CBD753EF4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03187"/>
              </p:ext>
            </p:extLst>
          </p:nvPr>
        </p:nvGraphicFramePr>
        <p:xfrm>
          <a:off x="7655889" y="2476620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7" imgW="3809520" imgH="3809520" progId="">
                  <p:embed/>
                </p:oleObj>
              </mc:Choice>
              <mc:Fallback>
                <p:oleObj r:id="rId7" imgW="3809520" imgH="380952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6AF9DB0-DBEF-4A7E-911B-CBD753EF45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55889" y="2476620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64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69D8226-3421-47DB-B595-E90BEF0E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48" y="3019746"/>
            <a:ext cx="353427" cy="4267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16A4A-24D6-42BB-A248-BB0CDC2E77A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8909567" y="2971800"/>
            <a:ext cx="49377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36AE40-A0F8-4DD2-9702-9252EBDE89AD}"/>
              </a:ext>
            </a:extLst>
          </p:cNvPr>
          <p:cNvSpPr txBox="1"/>
          <p:nvPr/>
        </p:nvSpPr>
        <p:spPr>
          <a:xfrm>
            <a:off x="9403340" y="2087987"/>
            <a:ext cx="803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PaintSolid</a:t>
            </a:r>
            <a:br>
              <a:rPr lang="en-CA" sz="1100" noProof="1"/>
            </a:br>
            <a:r>
              <a:rPr lang="en-CA" sz="1100" noProof="1"/>
              <a:t>@ 0x0fa14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3B6B798-46AB-4F45-BFB3-F56DFCEAC548}"/>
              </a:ext>
            </a:extLst>
          </p:cNvPr>
          <p:cNvGrpSpPr/>
          <p:nvPr/>
        </p:nvGrpSpPr>
        <p:grpSpPr>
          <a:xfrm>
            <a:off x="9403340" y="2514600"/>
            <a:ext cx="914400" cy="914400"/>
            <a:chOff x="9983641" y="2521427"/>
            <a:chExt cx="9144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F83C09-29DF-419F-B333-399AD4FDDEBE}"/>
                </a:ext>
              </a:extLst>
            </p:cNvPr>
            <p:cNvSpPr/>
            <p:nvPr/>
          </p:nvSpPr>
          <p:spPr>
            <a:xfrm>
              <a:off x="9983641" y="2521427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ACE673-AB6F-43AB-9A65-A980B582A129}"/>
                </a:ext>
              </a:extLst>
            </p:cNvPr>
            <p:cNvSpPr/>
            <p:nvPr/>
          </p:nvSpPr>
          <p:spPr>
            <a:xfrm>
              <a:off x="10044601" y="2582387"/>
              <a:ext cx="792480" cy="79248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FE1F7-810E-4C17-8807-A0434B3645C7}"/>
              </a:ext>
            </a:extLst>
          </p:cNvPr>
          <p:cNvSpPr txBox="1"/>
          <p:nvPr/>
        </p:nvSpPr>
        <p:spPr>
          <a:xfrm>
            <a:off x="5866752" y="2068306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PaintRotate</a:t>
            </a:r>
            <a:br>
              <a:rPr lang="en-CA" sz="1100" noProof="1"/>
            </a:br>
            <a:r>
              <a:rPr lang="en-CA" sz="1100" noProof="1"/>
              <a:t>@ 0x0f950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0A40B-4A2B-47FA-9574-271B6848FD45}"/>
              </a:ext>
            </a:extLst>
          </p:cNvPr>
          <p:cNvSpPr txBox="1"/>
          <p:nvPr/>
        </p:nvSpPr>
        <p:spPr>
          <a:xfrm>
            <a:off x="5863384" y="2738713"/>
            <a:ext cx="1161428" cy="43088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rotate -30°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3CE1D-EC3F-4EDD-ABE0-E360F96A5D95}"/>
              </a:ext>
            </a:extLst>
          </p:cNvPr>
          <p:cNvSpPr/>
          <p:nvPr/>
        </p:nvSpPr>
        <p:spPr>
          <a:xfrm>
            <a:off x="5863384" y="2514600"/>
            <a:ext cx="118872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73DD6-19BE-4F00-A9FF-C58A1E7BA836}"/>
              </a:ext>
            </a:extLst>
          </p:cNvPr>
          <p:cNvSpPr txBox="1"/>
          <p:nvPr/>
        </p:nvSpPr>
        <p:spPr>
          <a:xfrm>
            <a:off x="7995167" y="2091182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PaintGlyph </a:t>
            </a:r>
            <a:br>
              <a:rPr lang="en-CA" sz="1100" noProof="1"/>
            </a:br>
            <a:r>
              <a:rPr lang="en-CA" sz="1100" noProof="1"/>
              <a:t>@ 0x0f980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68C8C-E4A3-45A4-81C3-5F9835100640}"/>
              </a:ext>
            </a:extLst>
          </p:cNvPr>
          <p:cNvSpPr/>
          <p:nvPr/>
        </p:nvSpPr>
        <p:spPr>
          <a:xfrm>
            <a:off x="7995167" y="2514600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6F6D9-EAC9-46E4-8E84-74BB920D9F4D}"/>
              </a:ext>
            </a:extLst>
          </p:cNvPr>
          <p:cNvSpPr txBox="1"/>
          <p:nvPr/>
        </p:nvSpPr>
        <p:spPr>
          <a:xfrm>
            <a:off x="7995167" y="2521425"/>
            <a:ext cx="810478" cy="261610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308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E1AD1F-D38E-4FA0-BA5E-F10378F1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541" y="2789685"/>
            <a:ext cx="240064" cy="460122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B262CE5-0979-4820-BA7C-276E1B61902F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7053777" y="3429000"/>
            <a:ext cx="1398590" cy="120663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9C33143-D3B4-4A98-A527-8E2180BF8114}"/>
              </a:ext>
            </a:extLst>
          </p:cNvPr>
          <p:cNvSpPr txBox="1"/>
          <p:nvPr/>
        </p:nvSpPr>
        <p:spPr>
          <a:xfrm>
            <a:off x="5865057" y="3743065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PaintRotate</a:t>
            </a:r>
            <a:br>
              <a:rPr lang="en-CA" sz="1100" noProof="1"/>
            </a:br>
            <a:r>
              <a:rPr lang="en-CA" sz="1100" noProof="1"/>
              <a:t>@ 0x0f968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7A368C-EBF1-42F4-B59F-480793EC5A4D}"/>
              </a:ext>
            </a:extLst>
          </p:cNvPr>
          <p:cNvSpPr txBox="1"/>
          <p:nvPr/>
        </p:nvSpPr>
        <p:spPr>
          <a:xfrm>
            <a:off x="5865057" y="4402552"/>
            <a:ext cx="1161428" cy="43088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rotate -60°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414583-7DD9-4A72-AE5B-AED822BB2E1B}"/>
              </a:ext>
            </a:extLst>
          </p:cNvPr>
          <p:cNvSpPr/>
          <p:nvPr/>
        </p:nvSpPr>
        <p:spPr>
          <a:xfrm>
            <a:off x="5865057" y="4178439"/>
            <a:ext cx="118872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4A7CA6-7731-40FD-97A9-E326F5615C94}"/>
              </a:ext>
            </a:extLst>
          </p:cNvPr>
          <p:cNvCxnSpPr>
            <a:cxnSpLocks/>
          </p:cNvCxnSpPr>
          <p:nvPr/>
        </p:nvCxnSpPr>
        <p:spPr>
          <a:xfrm>
            <a:off x="5406303" y="4636144"/>
            <a:ext cx="45655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9C7144-EF8F-4856-A12D-783C0AC0B16F}"/>
              </a:ext>
            </a:extLst>
          </p:cNvPr>
          <p:cNvCxnSpPr>
            <a:cxnSpLocks/>
            <a:stCxn id="41" idx="1"/>
            <a:endCxn id="96" idx="3"/>
          </p:cNvCxnSpPr>
          <p:nvPr/>
        </p:nvCxnSpPr>
        <p:spPr>
          <a:xfrm flipH="1">
            <a:off x="4889265" y="4635639"/>
            <a:ext cx="975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0656F1-0657-4DF0-B01A-639ACD5D1648}"/>
              </a:ext>
            </a:extLst>
          </p:cNvPr>
          <p:cNvCxnSpPr>
            <a:cxnSpLocks/>
            <a:stCxn id="5" idx="1"/>
            <a:endCxn id="86" idx="3"/>
          </p:cNvCxnSpPr>
          <p:nvPr/>
        </p:nvCxnSpPr>
        <p:spPr>
          <a:xfrm flipH="1">
            <a:off x="4889265" y="2971800"/>
            <a:ext cx="9741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E2B97C-B1BE-4583-AA35-3DB9F36F098D}"/>
              </a:ext>
            </a:extLst>
          </p:cNvPr>
          <p:cNvCxnSpPr>
            <a:cxnSpLocks/>
          </p:cNvCxnSpPr>
          <p:nvPr/>
        </p:nvCxnSpPr>
        <p:spPr>
          <a:xfrm flipV="1">
            <a:off x="5406303" y="2971800"/>
            <a:ext cx="457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3A0AB21-7C09-43B4-97A7-F32D53F4C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324" y="1340662"/>
            <a:ext cx="213390" cy="46012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37317F8-E901-4351-84D0-B3158BA5F26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4557" y="4697219"/>
            <a:ext cx="546811" cy="380101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1882BF5-FF38-4EC6-9E50-0F27E3D93AD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53064" y="1307961"/>
            <a:ext cx="2642103" cy="1344269"/>
          </a:xfrm>
          <a:prstGeom prst="bentConnector3">
            <a:avLst>
              <a:gd name="adj1" fmla="val 81281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984D-0326-478C-A4AA-B4D7823C2C7E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4884525" y="1304787"/>
            <a:ext cx="17373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D5878CF-4ECD-49C5-AEAB-9718AE7ED0F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052104" y="2971800"/>
            <a:ext cx="943063" cy="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EF2376D-B179-4F2B-A9FA-886A6B23B96D}"/>
              </a:ext>
            </a:extLst>
          </p:cNvPr>
          <p:cNvSpPr txBox="1"/>
          <p:nvPr/>
        </p:nvSpPr>
        <p:spPr>
          <a:xfrm>
            <a:off x="3978553" y="2088064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</a:t>
            </a:r>
            <a:br>
              <a:rPr lang="en-CA" sz="1100" noProof="1"/>
            </a:br>
            <a:r>
              <a:rPr lang="en-CA" sz="1100" noProof="1"/>
              <a:t>@ 0x0f846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6F667F-78AB-43F3-850E-A21EF8BC1092}"/>
              </a:ext>
            </a:extLst>
          </p:cNvPr>
          <p:cNvSpPr/>
          <p:nvPr/>
        </p:nvSpPr>
        <p:spPr>
          <a:xfrm>
            <a:off x="3974865" y="2514600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7B73CF-D7FB-477D-87C0-B86EC3905A8B}"/>
              </a:ext>
            </a:extLst>
          </p:cNvPr>
          <p:cNvSpPr txBox="1"/>
          <p:nvPr/>
        </p:nvSpPr>
        <p:spPr>
          <a:xfrm>
            <a:off x="3974865" y="2514600"/>
            <a:ext cx="910712" cy="60016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Root of color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 for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EF47B1-DFBB-4922-93CD-7C5986084464}"/>
              </a:ext>
            </a:extLst>
          </p:cNvPr>
          <p:cNvSpPr txBox="1"/>
          <p:nvPr/>
        </p:nvSpPr>
        <p:spPr>
          <a:xfrm>
            <a:off x="3971176" y="3743065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</a:t>
            </a:r>
            <a:br>
              <a:rPr lang="en-CA" sz="1100" noProof="1"/>
            </a:br>
            <a:r>
              <a:rPr lang="en-CA" sz="1100" noProof="1"/>
              <a:t>@ 0x0f872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A20599-0608-4686-9121-C4DCD25F33DF}"/>
              </a:ext>
            </a:extLst>
          </p:cNvPr>
          <p:cNvSpPr/>
          <p:nvPr/>
        </p:nvSpPr>
        <p:spPr>
          <a:xfrm>
            <a:off x="3974865" y="4178439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91B852-FFE4-4AC8-A97F-3C58ABB86FA4}"/>
              </a:ext>
            </a:extLst>
          </p:cNvPr>
          <p:cNvSpPr txBox="1"/>
          <p:nvPr/>
        </p:nvSpPr>
        <p:spPr>
          <a:xfrm>
            <a:off x="3974865" y="4178439"/>
            <a:ext cx="910711" cy="60016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Root of color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 for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9EE62C-3B52-407A-A948-15F28F81CA27}"/>
              </a:ext>
            </a:extLst>
          </p:cNvPr>
          <p:cNvSpPr txBox="1"/>
          <p:nvPr/>
        </p:nvSpPr>
        <p:spPr>
          <a:xfrm>
            <a:off x="3971175" y="412213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</a:t>
            </a:r>
            <a:br>
              <a:rPr lang="en-CA" sz="1100" noProof="1"/>
            </a:br>
            <a:r>
              <a:rPr lang="en-CA" sz="1100" noProof="1"/>
              <a:t>@ 0x0f814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766CB3-AA98-4C66-B90F-449E63F78151}"/>
              </a:ext>
            </a:extLst>
          </p:cNvPr>
          <p:cNvSpPr/>
          <p:nvPr/>
        </p:nvSpPr>
        <p:spPr>
          <a:xfrm>
            <a:off x="3970125" y="847587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7D5846-BF96-42B8-9982-E4822BABA5B4}"/>
              </a:ext>
            </a:extLst>
          </p:cNvPr>
          <p:cNvSpPr txBox="1"/>
          <p:nvPr/>
        </p:nvSpPr>
        <p:spPr>
          <a:xfrm>
            <a:off x="3970125" y="847587"/>
            <a:ext cx="910712" cy="60016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Root of color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 for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U+1F55B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CE8FC10C-42FA-4986-86A1-EA94FAD88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867366"/>
              </p:ext>
            </p:extLst>
          </p:nvPr>
        </p:nvGraphicFramePr>
        <p:xfrm>
          <a:off x="2454584" y="4159449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7" imgW="3809520" imgH="3809520" progId="">
                  <p:embed/>
                </p:oleObj>
              </mc:Choice>
              <mc:Fallback>
                <p:oleObj r:id="rId7" imgW="3809520" imgH="3809520" progId="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CE8FC10C-42FA-4986-86A1-EA94FAD88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4584" y="4159449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FDDA528F-CD4F-4DA9-BD0B-AA85B10A0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67764"/>
              </p:ext>
            </p:extLst>
          </p:nvPr>
        </p:nvGraphicFramePr>
        <p:xfrm>
          <a:off x="2454584" y="2494146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9" imgW="3809520" imgH="3809520" progId="">
                  <p:embed/>
                </p:oleObj>
              </mc:Choice>
              <mc:Fallback>
                <p:oleObj r:id="rId9" imgW="3809520" imgH="3809520" progId="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FDDA528F-CD4F-4DA9-BD0B-AA85B10A0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4584" y="2494146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8206FFA5-E11B-4F0C-8D29-8CBDB0DFB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65994"/>
              </p:ext>
            </p:extLst>
          </p:nvPr>
        </p:nvGraphicFramePr>
        <p:xfrm>
          <a:off x="2454584" y="770192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11" imgW="3809520" imgH="3809520" progId="">
                  <p:embed/>
                </p:oleObj>
              </mc:Choice>
              <mc:Fallback>
                <p:oleObj r:id="rId11" imgW="3809520" imgH="3809520" progId="">
                  <p:embed/>
                  <p:pic>
                    <p:nvPicPr>
                      <p:cNvPr id="115" name="Object 114">
                        <a:extLst>
                          <a:ext uri="{FF2B5EF4-FFF2-40B4-BE49-F238E27FC236}">
                            <a16:creationId xmlns:a16="http://schemas.microsoft.com/office/drawing/2014/main" id="{8206FFA5-E11B-4F0C-8D29-8CBDB0DFB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4584" y="770192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FE0D695C-67D5-4787-99D4-7C80108722E5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160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2C8603-941C-4D5E-BFCA-F0BDDBCE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23" y="1954725"/>
            <a:ext cx="73343" cy="2700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CAE56A-F190-411E-A408-CA5310D6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114" y="3347369"/>
            <a:ext cx="736759" cy="750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9B58B-175E-4922-B542-1D87137F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0" y="4229763"/>
            <a:ext cx="753428" cy="710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4CFD9-3A24-4C2A-BA29-795335AA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08" y="2467287"/>
            <a:ext cx="706755" cy="646748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604117-6D74-4CCF-9A99-5DD3DA24CFD8}"/>
              </a:ext>
            </a:extLst>
          </p:cNvPr>
          <p:cNvCxnSpPr>
            <a:cxnSpLocks/>
          </p:cNvCxnSpPr>
          <p:nvPr/>
        </p:nvCxnSpPr>
        <p:spPr>
          <a:xfrm flipV="1">
            <a:off x="3692832" y="2736370"/>
            <a:ext cx="914400" cy="530773"/>
          </a:xfrm>
          <a:prstGeom prst="bentConnector3">
            <a:avLst>
              <a:gd name="adj1" fmla="val 62179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892856-0078-4668-83E0-CA72CC8E8772}"/>
              </a:ext>
            </a:extLst>
          </p:cNvPr>
          <p:cNvGrpSpPr/>
          <p:nvPr/>
        </p:nvGrpSpPr>
        <p:grpSpPr>
          <a:xfrm>
            <a:off x="2267466" y="1667315"/>
            <a:ext cx="1554480" cy="3007559"/>
            <a:chOff x="2267466" y="1667315"/>
            <a:chExt cx="1554480" cy="30075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A1169B-97F7-4ADF-AC48-5C7B3D169251}"/>
                </a:ext>
              </a:extLst>
            </p:cNvPr>
            <p:cNvSpPr/>
            <p:nvPr/>
          </p:nvSpPr>
          <p:spPr>
            <a:xfrm>
              <a:off x="2272573" y="1931674"/>
              <a:ext cx="1549373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35D006-B31E-4AF4-A62F-5B2FE5EDB81A}"/>
                </a:ext>
              </a:extLst>
            </p:cNvPr>
            <p:cNvSpPr/>
            <p:nvPr/>
          </p:nvSpPr>
          <p:spPr>
            <a:xfrm>
              <a:off x="2337130" y="2207368"/>
              <a:ext cx="1420258" cy="2377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CEED55-8C7B-4B07-8F6A-E39D3AFEB97B}"/>
                </a:ext>
              </a:extLst>
            </p:cNvPr>
            <p:cNvSpPr txBox="1"/>
            <p:nvPr/>
          </p:nvSpPr>
          <p:spPr>
            <a:xfrm>
              <a:off x="2335550" y="1943919"/>
              <a:ext cx="85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paintOffsets array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5FE454-42DB-45FD-84FE-CF6DC8CAEBD6}"/>
                </a:ext>
              </a:extLst>
            </p:cNvPr>
            <p:cNvSpPr txBox="1"/>
            <p:nvPr/>
          </p:nvSpPr>
          <p:spPr>
            <a:xfrm>
              <a:off x="2951515" y="3973674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256BB8-782F-43DA-B7F8-90BB2F2755DB}"/>
                </a:ext>
              </a:extLst>
            </p:cNvPr>
            <p:cNvSpPr txBox="1"/>
            <p:nvPr/>
          </p:nvSpPr>
          <p:spPr>
            <a:xfrm>
              <a:off x="2267466" y="1667315"/>
              <a:ext cx="1162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LayerV1List table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12DD37-D24D-4AC7-80CA-12E50F0F109D}"/>
                </a:ext>
              </a:extLst>
            </p:cNvPr>
            <p:cNvSpPr txBox="1"/>
            <p:nvPr/>
          </p:nvSpPr>
          <p:spPr>
            <a:xfrm>
              <a:off x="2951515" y="2390551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D06423-5A69-43D1-89E8-D96CC164723A}"/>
                </a:ext>
              </a:extLst>
            </p:cNvPr>
            <p:cNvSpPr/>
            <p:nvPr/>
          </p:nvSpPr>
          <p:spPr>
            <a:xfrm>
              <a:off x="2401688" y="3384768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20F449-C15A-49CF-90AA-BAAE55C7537D}"/>
                </a:ext>
              </a:extLst>
            </p:cNvPr>
            <p:cNvSpPr txBox="1"/>
            <p:nvPr/>
          </p:nvSpPr>
          <p:spPr>
            <a:xfrm>
              <a:off x="2411181" y="3364716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0x1954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D508A2-DFB2-4FEE-A2B1-29787EA20252}"/>
                </a:ext>
              </a:extLst>
            </p:cNvPr>
            <p:cNvSpPr/>
            <p:nvPr/>
          </p:nvSpPr>
          <p:spPr>
            <a:xfrm>
              <a:off x="2401688" y="3150815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458B65-8297-4D7A-8E89-F8E6B64524C3}"/>
                </a:ext>
              </a:extLst>
            </p:cNvPr>
            <p:cNvSpPr txBox="1"/>
            <p:nvPr/>
          </p:nvSpPr>
          <p:spPr>
            <a:xfrm>
              <a:off x="2411181" y="3135494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0x1926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044C64-E294-4783-B814-FD8370260637}"/>
                </a:ext>
              </a:extLst>
            </p:cNvPr>
            <p:cNvSpPr/>
            <p:nvPr/>
          </p:nvSpPr>
          <p:spPr>
            <a:xfrm>
              <a:off x="2401688" y="292277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F6F8C6-D398-443D-98F7-A20EC78418FA}"/>
                </a:ext>
              </a:extLst>
            </p:cNvPr>
            <p:cNvSpPr/>
            <p:nvPr/>
          </p:nvSpPr>
          <p:spPr>
            <a:xfrm>
              <a:off x="2401688" y="3610442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0BDC2-7F9C-459B-AD4E-0285F9E32F75}"/>
                </a:ext>
              </a:extLst>
            </p:cNvPr>
            <p:cNvSpPr txBox="1"/>
            <p:nvPr/>
          </p:nvSpPr>
          <p:spPr>
            <a:xfrm>
              <a:off x="2411181" y="2906272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0x18E0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D01261-5C31-4877-AFE4-C94B58E6E8D5}"/>
                </a:ext>
              </a:extLst>
            </p:cNvPr>
            <p:cNvSpPr txBox="1"/>
            <p:nvPr/>
          </p:nvSpPr>
          <p:spPr>
            <a:xfrm>
              <a:off x="2411181" y="3593937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0x198A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1E3B8F-B574-4569-B913-23EAC9F64B6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692832" y="3499068"/>
            <a:ext cx="914400" cy="182880"/>
          </a:xfrm>
          <a:prstGeom prst="bentConnector3">
            <a:avLst>
              <a:gd name="adj1" fmla="val 62179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1A98FB-9A23-4034-8EBA-72F8001761D6}"/>
              </a:ext>
            </a:extLst>
          </p:cNvPr>
          <p:cNvCxnSpPr>
            <a:cxnSpLocks/>
          </p:cNvCxnSpPr>
          <p:nvPr/>
        </p:nvCxnSpPr>
        <p:spPr>
          <a:xfrm flipV="1">
            <a:off x="3692832" y="2089743"/>
            <a:ext cx="914400" cy="914400"/>
          </a:xfrm>
          <a:prstGeom prst="bentConnector3">
            <a:avLst>
              <a:gd name="adj1" fmla="val 36645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652B374-C0CB-42F8-B5B5-8007AEF1926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92832" y="3724742"/>
            <a:ext cx="914400" cy="914400"/>
          </a:xfrm>
          <a:prstGeom prst="bentConnector3">
            <a:avLst>
              <a:gd name="adj1" fmla="val 36752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FA4518-83F9-4559-8A63-ED84EBA5292F}"/>
              </a:ext>
            </a:extLst>
          </p:cNvPr>
          <p:cNvCxnSpPr>
            <a:cxnSpLocks/>
          </p:cNvCxnSpPr>
          <p:nvPr/>
        </p:nvCxnSpPr>
        <p:spPr>
          <a:xfrm>
            <a:off x="4601370" y="2089742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1C4E70-8B50-4DF9-BBAE-D454D38F003F}"/>
              </a:ext>
            </a:extLst>
          </p:cNvPr>
          <p:cNvCxnSpPr>
            <a:cxnSpLocks/>
          </p:cNvCxnSpPr>
          <p:nvPr/>
        </p:nvCxnSpPr>
        <p:spPr>
          <a:xfrm>
            <a:off x="4601370" y="2736370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AFC496-A8EA-431D-9256-99B5BC7B6FC9}"/>
              </a:ext>
            </a:extLst>
          </p:cNvPr>
          <p:cNvCxnSpPr>
            <a:cxnSpLocks/>
          </p:cNvCxnSpPr>
          <p:nvPr/>
        </p:nvCxnSpPr>
        <p:spPr>
          <a:xfrm>
            <a:off x="4601370" y="3681948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FBD0C2-7FBA-4C60-A16E-A11F43095233}"/>
              </a:ext>
            </a:extLst>
          </p:cNvPr>
          <p:cNvCxnSpPr>
            <a:cxnSpLocks/>
          </p:cNvCxnSpPr>
          <p:nvPr/>
        </p:nvCxnSpPr>
        <p:spPr>
          <a:xfrm>
            <a:off x="4601370" y="4637508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4AA0F31-8B62-456F-8DFF-85D38630A85A}"/>
              </a:ext>
            </a:extLst>
          </p:cNvPr>
          <p:cNvSpPr/>
          <p:nvPr/>
        </p:nvSpPr>
        <p:spPr>
          <a:xfrm>
            <a:off x="6499125" y="1928925"/>
            <a:ext cx="256882" cy="292608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1833C23-F92D-4A73-BC46-25F69D6AC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980" y="3037077"/>
            <a:ext cx="736862" cy="7201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476BA8-A5BF-4440-A0D1-E3B761DDB035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546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216475-2E5A-4184-93FA-09318DFD905A}"/>
              </a:ext>
            </a:extLst>
          </p:cNvPr>
          <p:cNvSpPr/>
          <p:nvPr/>
        </p:nvSpPr>
        <p:spPr>
          <a:xfrm>
            <a:off x="5443666" y="2142689"/>
            <a:ext cx="1549373" cy="3566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051BE-50DB-4EE8-8BAE-F32F50F467D8}"/>
              </a:ext>
            </a:extLst>
          </p:cNvPr>
          <p:cNvSpPr/>
          <p:nvPr/>
        </p:nvSpPr>
        <p:spPr>
          <a:xfrm>
            <a:off x="5508223" y="2418383"/>
            <a:ext cx="142025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4AEE0-04C3-4D91-A9E4-C1272501930B}"/>
              </a:ext>
            </a:extLst>
          </p:cNvPr>
          <p:cNvSpPr txBox="1"/>
          <p:nvPr/>
        </p:nvSpPr>
        <p:spPr>
          <a:xfrm>
            <a:off x="5506643" y="2154934"/>
            <a:ext cx="856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paintOffsets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6797E-D6AA-428E-86AD-126068313004}"/>
              </a:ext>
            </a:extLst>
          </p:cNvPr>
          <p:cNvSpPr txBox="1"/>
          <p:nvPr/>
        </p:nvSpPr>
        <p:spPr>
          <a:xfrm>
            <a:off x="5438559" y="187833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LayerV1List table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5CC68D-5D6A-4524-B658-7AEB6646E637}"/>
              </a:ext>
            </a:extLst>
          </p:cNvPr>
          <p:cNvGrpSpPr/>
          <p:nvPr/>
        </p:nvGrpSpPr>
        <p:grpSpPr>
          <a:xfrm>
            <a:off x="5572781" y="2789044"/>
            <a:ext cx="1291144" cy="949275"/>
            <a:chOff x="5572781" y="3117287"/>
            <a:chExt cx="1291144" cy="9492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6C4B96-0FA9-4B26-BC5F-9D992891DFC0}"/>
                </a:ext>
              </a:extLst>
            </p:cNvPr>
            <p:cNvSpPr/>
            <p:nvPr/>
          </p:nvSpPr>
          <p:spPr>
            <a:xfrm>
              <a:off x="5572781" y="3595783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C162EF-3B4D-4A11-A25F-52677067E6A9}"/>
                </a:ext>
              </a:extLst>
            </p:cNvPr>
            <p:cNvSpPr txBox="1"/>
            <p:nvPr/>
          </p:nvSpPr>
          <p:spPr>
            <a:xfrm>
              <a:off x="5582274" y="3575731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0x1954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A59289-2D87-44B4-A1F3-A62B0627B662}"/>
                </a:ext>
              </a:extLst>
            </p:cNvPr>
            <p:cNvSpPr/>
            <p:nvPr/>
          </p:nvSpPr>
          <p:spPr>
            <a:xfrm>
              <a:off x="5572781" y="3361830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FD0B4D-E4A6-4DCC-95C8-FA046DC933EC}"/>
                </a:ext>
              </a:extLst>
            </p:cNvPr>
            <p:cNvSpPr txBox="1"/>
            <p:nvPr/>
          </p:nvSpPr>
          <p:spPr>
            <a:xfrm>
              <a:off x="5582274" y="3346509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0x1926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287840-A4AE-4654-8858-402D21934494}"/>
                </a:ext>
              </a:extLst>
            </p:cNvPr>
            <p:cNvSpPr/>
            <p:nvPr/>
          </p:nvSpPr>
          <p:spPr>
            <a:xfrm>
              <a:off x="5572781" y="3133792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0D50BC-74FE-42D9-8CDA-00C6F50E3B84}"/>
                </a:ext>
              </a:extLst>
            </p:cNvPr>
            <p:cNvSpPr/>
            <p:nvPr/>
          </p:nvSpPr>
          <p:spPr>
            <a:xfrm>
              <a:off x="5572781" y="382145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6F1FC3-7122-460B-8446-3344CF7941ED}"/>
                </a:ext>
              </a:extLst>
            </p:cNvPr>
            <p:cNvSpPr txBox="1"/>
            <p:nvPr/>
          </p:nvSpPr>
          <p:spPr>
            <a:xfrm>
              <a:off x="5582274" y="3117287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0x18E0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0BC909-B331-4694-A78B-BFD825D3CFF5}"/>
                </a:ext>
              </a:extLst>
            </p:cNvPr>
            <p:cNvSpPr txBox="1"/>
            <p:nvPr/>
          </p:nvSpPr>
          <p:spPr>
            <a:xfrm>
              <a:off x="5582274" y="3804952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0x198A</a:t>
              </a:r>
            </a:p>
          </p:txBody>
        </p:sp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09145EE-C7A9-49A7-9F31-0E32D354A1B2}"/>
              </a:ext>
            </a:extLst>
          </p:cNvPr>
          <p:cNvSpPr/>
          <p:nvPr/>
        </p:nvSpPr>
        <p:spPr>
          <a:xfrm>
            <a:off x="7133593" y="2804987"/>
            <a:ext cx="182880" cy="9144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F13275-A3AF-4B23-B2BB-8F04A6A6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140" y="2902092"/>
            <a:ext cx="736862" cy="7201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811D31-50A7-465E-92B3-3FCD44D66C96}"/>
              </a:ext>
            </a:extLst>
          </p:cNvPr>
          <p:cNvSpPr txBox="1"/>
          <p:nvPr/>
        </p:nvSpPr>
        <p:spPr>
          <a:xfrm>
            <a:off x="2862113" y="4600461"/>
            <a:ext cx="974947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CA" sz="1100" dirty="0"/>
              <a:t>Root of graph:</a:t>
            </a:r>
            <a:endParaRPr lang="en-US" sz="1100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969BE23-2A8D-4DF4-AC8E-F5F07A401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137934"/>
              </p:ext>
            </p:extLst>
          </p:nvPr>
        </p:nvGraphicFramePr>
        <p:xfrm>
          <a:off x="281664" y="3560009"/>
          <a:ext cx="73152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3809520" imgH="3809520" progId="">
                  <p:embed/>
                </p:oleObj>
              </mc:Choice>
              <mc:Fallback>
                <p:oleObj r:id="rId4" imgW="3809520" imgH="3809520" progId="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969BE23-2A8D-4DF4-AC8E-F5F07A4015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664" y="3560009"/>
                        <a:ext cx="73152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1304B91-5965-4EDA-B3E0-9EE9D2832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384" y="4022489"/>
            <a:ext cx="143371" cy="1433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4C4342-7EA3-4768-89F7-CF2C6F0E0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5222" y="4290178"/>
            <a:ext cx="176713" cy="2133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54AFF4-02B8-41DD-9CE1-C1933D92C5B9}"/>
              </a:ext>
            </a:extLst>
          </p:cNvPr>
          <p:cNvSpPr txBox="1"/>
          <p:nvPr/>
        </p:nvSpPr>
        <p:spPr>
          <a:xfrm>
            <a:off x="3783874" y="4218842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21F852-758A-42B9-B975-F43B08BA41EC}"/>
              </a:ext>
            </a:extLst>
          </p:cNvPr>
          <p:cNvSpPr/>
          <p:nvPr/>
        </p:nvSpPr>
        <p:spPr>
          <a:xfrm>
            <a:off x="3817422" y="4479014"/>
            <a:ext cx="118872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522C184-2DCC-471F-8228-07F886137AB3}"/>
              </a:ext>
            </a:extLst>
          </p:cNvPr>
          <p:cNvSpPr/>
          <p:nvPr/>
        </p:nvSpPr>
        <p:spPr>
          <a:xfrm flipH="1" flipV="1">
            <a:off x="5121995" y="4458862"/>
            <a:ext cx="182880" cy="640080"/>
          </a:xfrm>
          <a:prstGeom prst="rightBrace">
            <a:avLst>
              <a:gd name="adj1" fmla="val 36423"/>
              <a:gd name="adj2" fmla="val 5528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335DB-AFCD-4CDA-A442-86D5ED22D6EF}"/>
              </a:ext>
            </a:extLst>
          </p:cNvPr>
          <p:cNvSpPr txBox="1"/>
          <p:nvPr/>
        </p:nvSpPr>
        <p:spPr>
          <a:xfrm>
            <a:off x="3817422" y="4488472"/>
            <a:ext cx="1158330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numLayers: 3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firstLayerIndex: 87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48ED67-7B9D-43A5-A42E-BABAA84D8B6C}"/>
              </a:ext>
            </a:extLst>
          </p:cNvPr>
          <p:cNvGrpSpPr/>
          <p:nvPr/>
        </p:nvGrpSpPr>
        <p:grpSpPr>
          <a:xfrm>
            <a:off x="5583506" y="4644848"/>
            <a:ext cx="1291144" cy="261610"/>
            <a:chOff x="5583506" y="4797248"/>
            <a:chExt cx="1291144" cy="261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61236A9-D949-4B4B-B1DF-E3D5E7D35604}"/>
                </a:ext>
              </a:extLst>
            </p:cNvPr>
            <p:cNvSpPr/>
            <p:nvPr/>
          </p:nvSpPr>
          <p:spPr>
            <a:xfrm>
              <a:off x="5583506" y="4817300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0840A6-5EDF-4C62-8912-51ACA7DB0BB3}"/>
                </a:ext>
              </a:extLst>
            </p:cNvPr>
            <p:cNvSpPr txBox="1"/>
            <p:nvPr/>
          </p:nvSpPr>
          <p:spPr>
            <a:xfrm>
              <a:off x="5592999" y="4797248"/>
              <a:ext cx="1032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0x26B8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3069EF-C24C-4DB9-8B86-3343D513D534}"/>
              </a:ext>
            </a:extLst>
          </p:cNvPr>
          <p:cNvGrpSpPr/>
          <p:nvPr/>
        </p:nvGrpSpPr>
        <p:grpSpPr>
          <a:xfrm>
            <a:off x="5583506" y="4421488"/>
            <a:ext cx="1291144" cy="261610"/>
            <a:chOff x="5583506" y="4568026"/>
            <a:chExt cx="1291144" cy="2616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2AFB7F-C904-41BF-AB73-03D3978985C7}"/>
                </a:ext>
              </a:extLst>
            </p:cNvPr>
            <p:cNvSpPr/>
            <p:nvPr/>
          </p:nvSpPr>
          <p:spPr>
            <a:xfrm>
              <a:off x="5583506" y="458334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41EC5C-F8A8-4A76-9FBA-73FE4E375602}"/>
                </a:ext>
              </a:extLst>
            </p:cNvPr>
            <p:cNvSpPr txBox="1"/>
            <p:nvPr/>
          </p:nvSpPr>
          <p:spPr>
            <a:xfrm>
              <a:off x="5592999" y="4568026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0x26CC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89E785-CCAF-4E78-9415-533688D51337}"/>
              </a:ext>
            </a:extLst>
          </p:cNvPr>
          <p:cNvGrpSpPr/>
          <p:nvPr/>
        </p:nvGrpSpPr>
        <p:grpSpPr>
          <a:xfrm>
            <a:off x="5583506" y="4879931"/>
            <a:ext cx="1291144" cy="261610"/>
            <a:chOff x="5583506" y="5026469"/>
            <a:chExt cx="1291144" cy="2616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5A09B4-FEE4-45C9-886C-D169634F07B8}"/>
                </a:ext>
              </a:extLst>
            </p:cNvPr>
            <p:cNvSpPr/>
            <p:nvPr/>
          </p:nvSpPr>
          <p:spPr>
            <a:xfrm>
              <a:off x="5583506" y="5042974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358DFC-8B3C-45F4-8590-2B9A4A016935}"/>
                </a:ext>
              </a:extLst>
            </p:cNvPr>
            <p:cNvSpPr txBox="1"/>
            <p:nvPr/>
          </p:nvSpPr>
          <p:spPr>
            <a:xfrm>
              <a:off x="5592999" y="5026469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0x26A2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DDCBDF-25C6-47B6-B4B4-52D00D451896}"/>
              </a:ext>
            </a:extLst>
          </p:cNvPr>
          <p:cNvSpPr txBox="1"/>
          <p:nvPr/>
        </p:nvSpPr>
        <p:spPr>
          <a:xfrm>
            <a:off x="7732336" y="4677860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FFE37F-98AD-4019-AEA8-104E18A47C96}"/>
              </a:ext>
            </a:extLst>
          </p:cNvPr>
          <p:cNvSpPr/>
          <p:nvPr/>
        </p:nvSpPr>
        <p:spPr>
          <a:xfrm>
            <a:off x="7761382" y="4934676"/>
            <a:ext cx="128016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A575C2-3320-4202-9989-F523845C50C3}"/>
              </a:ext>
            </a:extLst>
          </p:cNvPr>
          <p:cNvSpPr txBox="1"/>
          <p:nvPr/>
        </p:nvSpPr>
        <p:spPr>
          <a:xfrm>
            <a:off x="7761382" y="4934676"/>
            <a:ext cx="1230465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numLayers: 4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firstLayerIndex: 251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EF61D1F-3764-4756-A035-E036386C3B77}"/>
              </a:ext>
            </a:extLst>
          </p:cNvPr>
          <p:cNvCxnSpPr>
            <a:cxnSpLocks/>
          </p:cNvCxnSpPr>
          <p:nvPr/>
        </p:nvCxnSpPr>
        <p:spPr>
          <a:xfrm>
            <a:off x="6884143" y="5009182"/>
            <a:ext cx="548640" cy="2092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CC3E7B-B8C6-43DE-B934-D358F7F3828D}"/>
              </a:ext>
            </a:extLst>
          </p:cNvPr>
          <p:cNvCxnSpPr>
            <a:cxnSpLocks/>
          </p:cNvCxnSpPr>
          <p:nvPr/>
        </p:nvCxnSpPr>
        <p:spPr>
          <a:xfrm>
            <a:off x="7395622" y="4098965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40D963C-4F27-4893-861F-047358D6EF7E}"/>
              </a:ext>
            </a:extLst>
          </p:cNvPr>
          <p:cNvSpPr/>
          <p:nvPr/>
        </p:nvSpPr>
        <p:spPr>
          <a:xfrm flipH="1">
            <a:off x="5121995" y="2804987"/>
            <a:ext cx="182880" cy="9144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B11EC98-337D-4594-9EF2-D7BC2AEA08B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874650" y="4423263"/>
            <a:ext cx="558133" cy="355937"/>
          </a:xfrm>
          <a:prstGeom prst="bentConnector3">
            <a:avLst>
              <a:gd name="adj1" fmla="val 78064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E95649-F00A-4983-AC68-C01DA2AB9EAD}"/>
              </a:ext>
            </a:extLst>
          </p:cNvPr>
          <p:cNvCxnSpPr>
            <a:cxnSpLocks/>
          </p:cNvCxnSpPr>
          <p:nvPr/>
        </p:nvCxnSpPr>
        <p:spPr>
          <a:xfrm>
            <a:off x="7395622" y="4425102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1D5280-2B99-4F4F-A6BD-263D5E9A8B61}"/>
              </a:ext>
            </a:extLst>
          </p:cNvPr>
          <p:cNvCxnSpPr>
            <a:cxnSpLocks/>
          </p:cNvCxnSpPr>
          <p:nvPr/>
        </p:nvCxnSpPr>
        <p:spPr>
          <a:xfrm>
            <a:off x="7395622" y="5216616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81EFB1E-8446-4BB0-9146-DE658E3FD71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74650" y="4097908"/>
            <a:ext cx="548640" cy="45320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3796AAE-24FD-409F-BFCF-F2CAC4171B00}"/>
              </a:ext>
            </a:extLst>
          </p:cNvPr>
          <p:cNvSpPr/>
          <p:nvPr/>
        </p:nvSpPr>
        <p:spPr>
          <a:xfrm>
            <a:off x="7411688" y="3262039"/>
            <a:ext cx="1918199" cy="1954577"/>
          </a:xfrm>
          <a:custGeom>
            <a:avLst/>
            <a:gdLst>
              <a:gd name="connsiteX0" fmla="*/ 1540934 w 1883834"/>
              <a:gd name="connsiteY0" fmla="*/ 2336800 h 2336800"/>
              <a:gd name="connsiteX1" fmla="*/ 1883834 w 1883834"/>
              <a:gd name="connsiteY1" fmla="*/ 2336800 h 2336800"/>
              <a:gd name="connsiteX2" fmla="*/ 1883834 w 1883834"/>
              <a:gd name="connsiteY2" fmla="*/ 0 h 2336800"/>
              <a:gd name="connsiteX3" fmla="*/ 0 w 1883834"/>
              <a:gd name="connsiteY3" fmla="*/ 0 h 2336800"/>
              <a:gd name="connsiteX4" fmla="*/ 42334 w 1883834"/>
              <a:gd name="connsiteY4" fmla="*/ 152400 h 2336800"/>
              <a:gd name="connsiteX0" fmla="*/ 1540934 w 1883834"/>
              <a:gd name="connsiteY0" fmla="*/ 2336800 h 2336800"/>
              <a:gd name="connsiteX1" fmla="*/ 1883834 w 1883834"/>
              <a:gd name="connsiteY1" fmla="*/ 2336800 h 2336800"/>
              <a:gd name="connsiteX2" fmla="*/ 1883834 w 1883834"/>
              <a:gd name="connsiteY2" fmla="*/ 0 h 2336800"/>
              <a:gd name="connsiteX3" fmla="*/ 0 w 1883834"/>
              <a:gd name="connsiteY3" fmla="*/ 0 h 2336800"/>
              <a:gd name="connsiteX0" fmla="*/ 1592743 w 1883834"/>
              <a:gd name="connsiteY0" fmla="*/ 2343300 h 2343300"/>
              <a:gd name="connsiteX1" fmla="*/ 1883834 w 1883834"/>
              <a:gd name="connsiteY1" fmla="*/ 2336800 h 2343300"/>
              <a:gd name="connsiteX2" fmla="*/ 1883834 w 1883834"/>
              <a:gd name="connsiteY2" fmla="*/ 0 h 2343300"/>
              <a:gd name="connsiteX3" fmla="*/ 0 w 1883834"/>
              <a:gd name="connsiteY3" fmla="*/ 0 h 23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834" h="2343300">
                <a:moveTo>
                  <a:pt x="1592743" y="2343300"/>
                </a:moveTo>
                <a:lnTo>
                  <a:pt x="1883834" y="2336800"/>
                </a:lnTo>
                <a:lnTo>
                  <a:pt x="1883834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45809254-8719-4E73-BB0B-B3F2236C7847}"/>
              </a:ext>
            </a:extLst>
          </p:cNvPr>
          <p:cNvSpPr/>
          <p:nvPr/>
        </p:nvSpPr>
        <p:spPr>
          <a:xfrm flipH="1">
            <a:off x="1130353" y="2154767"/>
            <a:ext cx="256882" cy="3555999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11D530-6FAA-4613-BE27-39876EC8C366}"/>
              </a:ext>
            </a:extLst>
          </p:cNvPr>
          <p:cNvSpPr txBox="1"/>
          <p:nvPr/>
        </p:nvSpPr>
        <p:spPr>
          <a:xfrm>
            <a:off x="338022" y="4311773"/>
            <a:ext cx="618805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060093CF-3527-46F5-8436-745DCBCE9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88966"/>
              </p:ext>
            </p:extLst>
          </p:nvPr>
        </p:nvGraphicFramePr>
        <p:xfrm>
          <a:off x="9869756" y="3560009"/>
          <a:ext cx="73152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8" imgW="3809520" imgH="3809520" progId="">
                  <p:embed/>
                </p:oleObj>
              </mc:Choice>
              <mc:Fallback>
                <p:oleObj r:id="rId8" imgW="3809520" imgH="3809520" progId="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060093CF-3527-46F5-8436-745DCBCE99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69756" y="3560009"/>
                        <a:ext cx="73152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ight Brace 96">
            <a:extLst>
              <a:ext uri="{FF2B5EF4-FFF2-40B4-BE49-F238E27FC236}">
                <a16:creationId xmlns:a16="http://schemas.microsoft.com/office/drawing/2014/main" id="{2261EA04-F75B-4DB4-BD9B-2FC89744406E}"/>
              </a:ext>
            </a:extLst>
          </p:cNvPr>
          <p:cNvSpPr/>
          <p:nvPr/>
        </p:nvSpPr>
        <p:spPr>
          <a:xfrm>
            <a:off x="9473166" y="2234129"/>
            <a:ext cx="256882" cy="338328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8F24B0-7DE8-4D40-B62F-56D3E1267C3B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DA7633-8934-4ACB-8681-84DC5A7BF463}"/>
              </a:ext>
            </a:extLst>
          </p:cNvPr>
          <p:cNvCxnSpPr>
            <a:cxnSpLocks/>
          </p:cNvCxnSpPr>
          <p:nvPr/>
        </p:nvCxnSpPr>
        <p:spPr>
          <a:xfrm flipV="1">
            <a:off x="6218352" y="5237715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CBC07A-9E76-4B49-A22B-023733FEFE70}"/>
              </a:ext>
            </a:extLst>
          </p:cNvPr>
          <p:cNvCxnSpPr>
            <a:cxnSpLocks/>
          </p:cNvCxnSpPr>
          <p:nvPr/>
        </p:nvCxnSpPr>
        <p:spPr>
          <a:xfrm flipV="1">
            <a:off x="6218352" y="393276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ECCF4C-113A-4E31-92F4-965DC3554254}"/>
              </a:ext>
            </a:extLst>
          </p:cNvPr>
          <p:cNvCxnSpPr>
            <a:cxnSpLocks/>
          </p:cNvCxnSpPr>
          <p:nvPr/>
        </p:nvCxnSpPr>
        <p:spPr>
          <a:xfrm flipV="1">
            <a:off x="6218352" y="2469115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2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216475-2E5A-4184-93FA-09318DFD905A}"/>
              </a:ext>
            </a:extLst>
          </p:cNvPr>
          <p:cNvSpPr/>
          <p:nvPr/>
        </p:nvSpPr>
        <p:spPr>
          <a:xfrm>
            <a:off x="5443666" y="2142689"/>
            <a:ext cx="1549373" cy="3566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051BE-50DB-4EE8-8BAE-F32F50F467D8}"/>
              </a:ext>
            </a:extLst>
          </p:cNvPr>
          <p:cNvSpPr/>
          <p:nvPr/>
        </p:nvSpPr>
        <p:spPr>
          <a:xfrm>
            <a:off x="5508223" y="2418383"/>
            <a:ext cx="142025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4AEE0-04C3-4D91-A9E4-C1272501930B}"/>
              </a:ext>
            </a:extLst>
          </p:cNvPr>
          <p:cNvSpPr txBox="1"/>
          <p:nvPr/>
        </p:nvSpPr>
        <p:spPr>
          <a:xfrm>
            <a:off x="5506643" y="2154934"/>
            <a:ext cx="856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paintOffsets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6797E-D6AA-428E-86AD-126068313004}"/>
              </a:ext>
            </a:extLst>
          </p:cNvPr>
          <p:cNvSpPr txBox="1"/>
          <p:nvPr/>
        </p:nvSpPr>
        <p:spPr>
          <a:xfrm>
            <a:off x="5438559" y="187833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LayerV1List table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5CC68D-5D6A-4524-B658-7AEB6646E637}"/>
              </a:ext>
            </a:extLst>
          </p:cNvPr>
          <p:cNvGrpSpPr/>
          <p:nvPr/>
        </p:nvGrpSpPr>
        <p:grpSpPr>
          <a:xfrm>
            <a:off x="5572781" y="2789044"/>
            <a:ext cx="1291144" cy="949275"/>
            <a:chOff x="5572781" y="3117287"/>
            <a:chExt cx="1291144" cy="9492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6C4B96-0FA9-4B26-BC5F-9D992891DFC0}"/>
                </a:ext>
              </a:extLst>
            </p:cNvPr>
            <p:cNvSpPr/>
            <p:nvPr/>
          </p:nvSpPr>
          <p:spPr>
            <a:xfrm>
              <a:off x="5572781" y="3595783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C162EF-3B4D-4A11-A25F-52677067E6A9}"/>
                </a:ext>
              </a:extLst>
            </p:cNvPr>
            <p:cNvSpPr txBox="1"/>
            <p:nvPr/>
          </p:nvSpPr>
          <p:spPr>
            <a:xfrm>
              <a:off x="5582274" y="3575731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0x1954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A59289-2D87-44B4-A1F3-A62B0627B662}"/>
                </a:ext>
              </a:extLst>
            </p:cNvPr>
            <p:cNvSpPr/>
            <p:nvPr/>
          </p:nvSpPr>
          <p:spPr>
            <a:xfrm>
              <a:off x="5572781" y="3361830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FD0B4D-E4A6-4DCC-95C8-FA046DC933EC}"/>
                </a:ext>
              </a:extLst>
            </p:cNvPr>
            <p:cNvSpPr txBox="1"/>
            <p:nvPr/>
          </p:nvSpPr>
          <p:spPr>
            <a:xfrm>
              <a:off x="5582274" y="3346509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0x1926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287840-A4AE-4654-8858-402D21934494}"/>
                </a:ext>
              </a:extLst>
            </p:cNvPr>
            <p:cNvSpPr/>
            <p:nvPr/>
          </p:nvSpPr>
          <p:spPr>
            <a:xfrm>
              <a:off x="5572781" y="3133792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0D50BC-74FE-42D9-8CDA-00C6F50E3B84}"/>
                </a:ext>
              </a:extLst>
            </p:cNvPr>
            <p:cNvSpPr/>
            <p:nvPr/>
          </p:nvSpPr>
          <p:spPr>
            <a:xfrm>
              <a:off x="5572781" y="382145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6F1FC3-7122-460B-8446-3344CF7941ED}"/>
                </a:ext>
              </a:extLst>
            </p:cNvPr>
            <p:cNvSpPr txBox="1"/>
            <p:nvPr/>
          </p:nvSpPr>
          <p:spPr>
            <a:xfrm>
              <a:off x="5582274" y="3117287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0x18E0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0BC909-B331-4694-A78B-BFD825D3CFF5}"/>
                </a:ext>
              </a:extLst>
            </p:cNvPr>
            <p:cNvSpPr txBox="1"/>
            <p:nvPr/>
          </p:nvSpPr>
          <p:spPr>
            <a:xfrm>
              <a:off x="5582274" y="3804952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0x198A</a:t>
              </a:r>
            </a:p>
          </p:txBody>
        </p:sp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09145EE-C7A9-49A7-9F31-0E32D354A1B2}"/>
              </a:ext>
            </a:extLst>
          </p:cNvPr>
          <p:cNvSpPr/>
          <p:nvPr/>
        </p:nvSpPr>
        <p:spPr>
          <a:xfrm>
            <a:off x="7133593" y="2804987"/>
            <a:ext cx="182880" cy="9144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F13275-A3AF-4B23-B2BB-8F04A6A6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92" y="2902092"/>
            <a:ext cx="736862" cy="7201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811D31-50A7-465E-92B3-3FCD44D66C96}"/>
              </a:ext>
            </a:extLst>
          </p:cNvPr>
          <p:cNvSpPr txBox="1"/>
          <p:nvPr/>
        </p:nvSpPr>
        <p:spPr>
          <a:xfrm>
            <a:off x="10317990" y="324176"/>
            <a:ext cx="974947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Root of graph: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969BE23-2A8D-4DF4-AC8E-F5F07A401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672825"/>
              </p:ext>
            </p:extLst>
          </p:nvPr>
        </p:nvGraphicFramePr>
        <p:xfrm>
          <a:off x="9424270" y="3560009"/>
          <a:ext cx="73152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3809520" imgH="3809520" progId="">
                  <p:embed/>
                </p:oleObj>
              </mc:Choice>
              <mc:Fallback>
                <p:oleObj r:id="rId4" imgW="3809520" imgH="3809520" progId="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969BE23-2A8D-4DF4-AC8E-F5F07A4015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4270" y="3560009"/>
                        <a:ext cx="73152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1304B91-5965-4EDA-B3E0-9EE9D2832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384" y="4022487"/>
            <a:ext cx="143371" cy="1433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4C4342-7EA3-4768-89F7-CF2C6F0E0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5222" y="4290176"/>
            <a:ext cx="176713" cy="2133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54AFF4-02B8-41DD-9CE1-C1933D92C5B9}"/>
              </a:ext>
            </a:extLst>
          </p:cNvPr>
          <p:cNvSpPr txBox="1"/>
          <p:nvPr/>
        </p:nvSpPr>
        <p:spPr>
          <a:xfrm>
            <a:off x="3783874" y="4218840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21F852-758A-42B9-B975-F43B08BA41EC}"/>
              </a:ext>
            </a:extLst>
          </p:cNvPr>
          <p:cNvSpPr/>
          <p:nvPr/>
        </p:nvSpPr>
        <p:spPr>
          <a:xfrm>
            <a:off x="3817422" y="4479012"/>
            <a:ext cx="118872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522C184-2DCC-471F-8228-07F886137AB3}"/>
              </a:ext>
            </a:extLst>
          </p:cNvPr>
          <p:cNvSpPr/>
          <p:nvPr/>
        </p:nvSpPr>
        <p:spPr>
          <a:xfrm flipH="1" flipV="1">
            <a:off x="5121995" y="4458860"/>
            <a:ext cx="182880" cy="640080"/>
          </a:xfrm>
          <a:prstGeom prst="rightBrace">
            <a:avLst>
              <a:gd name="adj1" fmla="val 36423"/>
              <a:gd name="adj2" fmla="val 5528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335DB-AFCD-4CDA-A442-86D5ED22D6EF}"/>
              </a:ext>
            </a:extLst>
          </p:cNvPr>
          <p:cNvSpPr txBox="1"/>
          <p:nvPr/>
        </p:nvSpPr>
        <p:spPr>
          <a:xfrm>
            <a:off x="3817422" y="4488470"/>
            <a:ext cx="1158330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numLayers: 3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firstLayerIndex: 87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48ED67-7B9D-43A5-A42E-BABAA84D8B6C}"/>
              </a:ext>
            </a:extLst>
          </p:cNvPr>
          <p:cNvGrpSpPr/>
          <p:nvPr/>
        </p:nvGrpSpPr>
        <p:grpSpPr>
          <a:xfrm>
            <a:off x="5583506" y="4644846"/>
            <a:ext cx="1291144" cy="261610"/>
            <a:chOff x="5583506" y="4797248"/>
            <a:chExt cx="1291144" cy="261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61236A9-D949-4B4B-B1DF-E3D5E7D35604}"/>
                </a:ext>
              </a:extLst>
            </p:cNvPr>
            <p:cNvSpPr/>
            <p:nvPr/>
          </p:nvSpPr>
          <p:spPr>
            <a:xfrm>
              <a:off x="5583506" y="4817300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0840A6-5EDF-4C62-8912-51ACA7DB0BB3}"/>
                </a:ext>
              </a:extLst>
            </p:cNvPr>
            <p:cNvSpPr txBox="1"/>
            <p:nvPr/>
          </p:nvSpPr>
          <p:spPr>
            <a:xfrm>
              <a:off x="5592999" y="4797248"/>
              <a:ext cx="1032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0x26B8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3069EF-C24C-4DB9-8B86-3343D513D534}"/>
              </a:ext>
            </a:extLst>
          </p:cNvPr>
          <p:cNvGrpSpPr/>
          <p:nvPr/>
        </p:nvGrpSpPr>
        <p:grpSpPr>
          <a:xfrm>
            <a:off x="5583506" y="4421486"/>
            <a:ext cx="1291144" cy="261610"/>
            <a:chOff x="5583506" y="4568026"/>
            <a:chExt cx="1291144" cy="2616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2AFB7F-C904-41BF-AB73-03D3978985C7}"/>
                </a:ext>
              </a:extLst>
            </p:cNvPr>
            <p:cNvSpPr/>
            <p:nvPr/>
          </p:nvSpPr>
          <p:spPr>
            <a:xfrm>
              <a:off x="5583506" y="458334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41EC5C-F8A8-4A76-9FBA-73FE4E375602}"/>
                </a:ext>
              </a:extLst>
            </p:cNvPr>
            <p:cNvSpPr txBox="1"/>
            <p:nvPr/>
          </p:nvSpPr>
          <p:spPr>
            <a:xfrm>
              <a:off x="5592999" y="4568026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0x26CC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89E785-CCAF-4E78-9415-533688D51337}"/>
              </a:ext>
            </a:extLst>
          </p:cNvPr>
          <p:cNvGrpSpPr/>
          <p:nvPr/>
        </p:nvGrpSpPr>
        <p:grpSpPr>
          <a:xfrm>
            <a:off x="5583506" y="4879929"/>
            <a:ext cx="1291144" cy="261610"/>
            <a:chOff x="5583506" y="5026469"/>
            <a:chExt cx="1291144" cy="2616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5A09B4-FEE4-45C9-886C-D169634F07B8}"/>
                </a:ext>
              </a:extLst>
            </p:cNvPr>
            <p:cNvSpPr/>
            <p:nvPr/>
          </p:nvSpPr>
          <p:spPr>
            <a:xfrm>
              <a:off x="5583506" y="5042974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358DFC-8B3C-45F4-8590-2B9A4A016935}"/>
                </a:ext>
              </a:extLst>
            </p:cNvPr>
            <p:cNvSpPr txBox="1"/>
            <p:nvPr/>
          </p:nvSpPr>
          <p:spPr>
            <a:xfrm>
              <a:off x="5592999" y="5026469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0x26A2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DDCBDF-25C6-47B6-B4B4-52D00D451896}"/>
              </a:ext>
            </a:extLst>
          </p:cNvPr>
          <p:cNvSpPr txBox="1"/>
          <p:nvPr/>
        </p:nvSpPr>
        <p:spPr>
          <a:xfrm>
            <a:off x="7732336" y="4677858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PaintColrGlyph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FFE37F-98AD-4019-AEA8-104E18A47C96}"/>
              </a:ext>
            </a:extLst>
          </p:cNvPr>
          <p:cNvSpPr/>
          <p:nvPr/>
        </p:nvSpPr>
        <p:spPr>
          <a:xfrm>
            <a:off x="7761382" y="4934674"/>
            <a:ext cx="109728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A575C2-3320-4202-9989-F523845C50C3}"/>
              </a:ext>
            </a:extLst>
          </p:cNvPr>
          <p:cNvSpPr txBox="1"/>
          <p:nvPr/>
        </p:nvSpPr>
        <p:spPr>
          <a:xfrm>
            <a:off x="7761382" y="4934674"/>
            <a:ext cx="990015" cy="261610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63163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EF61D1F-3764-4756-A035-E036386C3B77}"/>
              </a:ext>
            </a:extLst>
          </p:cNvPr>
          <p:cNvCxnSpPr>
            <a:cxnSpLocks/>
          </p:cNvCxnSpPr>
          <p:nvPr/>
        </p:nvCxnSpPr>
        <p:spPr>
          <a:xfrm>
            <a:off x="6884143" y="5009180"/>
            <a:ext cx="548640" cy="2092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CC3E7B-B8C6-43DE-B934-D358F7F3828D}"/>
              </a:ext>
            </a:extLst>
          </p:cNvPr>
          <p:cNvCxnSpPr>
            <a:cxnSpLocks/>
          </p:cNvCxnSpPr>
          <p:nvPr/>
        </p:nvCxnSpPr>
        <p:spPr>
          <a:xfrm>
            <a:off x="7395622" y="4093883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40D963C-4F27-4893-861F-047358D6EF7E}"/>
              </a:ext>
            </a:extLst>
          </p:cNvPr>
          <p:cNvSpPr/>
          <p:nvPr/>
        </p:nvSpPr>
        <p:spPr>
          <a:xfrm flipH="1">
            <a:off x="5121995" y="2804987"/>
            <a:ext cx="182880" cy="9144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B11EC98-337D-4594-9EF2-D7BC2AEA08B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874650" y="4423261"/>
            <a:ext cx="558133" cy="355937"/>
          </a:xfrm>
          <a:prstGeom prst="bentConnector3">
            <a:avLst>
              <a:gd name="adj1" fmla="val 78064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E95649-F00A-4983-AC68-C01DA2AB9EAD}"/>
              </a:ext>
            </a:extLst>
          </p:cNvPr>
          <p:cNvCxnSpPr>
            <a:cxnSpLocks/>
          </p:cNvCxnSpPr>
          <p:nvPr/>
        </p:nvCxnSpPr>
        <p:spPr>
          <a:xfrm>
            <a:off x="7395622" y="4425100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1D5280-2B99-4F4F-A6BD-263D5E9A8B61}"/>
              </a:ext>
            </a:extLst>
          </p:cNvPr>
          <p:cNvCxnSpPr>
            <a:cxnSpLocks/>
          </p:cNvCxnSpPr>
          <p:nvPr/>
        </p:nvCxnSpPr>
        <p:spPr>
          <a:xfrm>
            <a:off x="7395622" y="5216614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81EFB1E-8446-4BB0-9146-DE658E3FD71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74650" y="4097906"/>
            <a:ext cx="548640" cy="45320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Brace 84">
            <a:extLst>
              <a:ext uri="{FF2B5EF4-FFF2-40B4-BE49-F238E27FC236}">
                <a16:creationId xmlns:a16="http://schemas.microsoft.com/office/drawing/2014/main" id="{45809254-8719-4E73-BB0B-B3F2236C7847}"/>
              </a:ext>
            </a:extLst>
          </p:cNvPr>
          <p:cNvSpPr/>
          <p:nvPr/>
        </p:nvSpPr>
        <p:spPr>
          <a:xfrm>
            <a:off x="9027680" y="2234129"/>
            <a:ext cx="256882" cy="338328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11D530-6FAA-4613-BE27-39876EC8C366}"/>
              </a:ext>
            </a:extLst>
          </p:cNvPr>
          <p:cNvSpPr txBox="1"/>
          <p:nvPr/>
        </p:nvSpPr>
        <p:spPr>
          <a:xfrm>
            <a:off x="654545" y="4311773"/>
            <a:ext cx="618805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9BEC32-8538-442D-A891-61881045755F}"/>
              </a:ext>
            </a:extLst>
          </p:cNvPr>
          <p:cNvSpPr txBox="1"/>
          <p:nvPr/>
        </p:nvSpPr>
        <p:spPr>
          <a:xfrm>
            <a:off x="2342987" y="4218840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BaseGlyphV1Record</a:t>
            </a:r>
            <a:endParaRPr 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EE2981-35BE-46D0-B781-72482F9EBCC3}"/>
              </a:ext>
            </a:extLst>
          </p:cNvPr>
          <p:cNvSpPr txBox="1"/>
          <p:nvPr/>
        </p:nvSpPr>
        <p:spPr>
          <a:xfrm>
            <a:off x="2446234" y="4479012"/>
            <a:ext cx="882614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3542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paintOffset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E79669-51AA-4AC5-8ABF-960B07030D2C}"/>
              </a:ext>
            </a:extLst>
          </p:cNvPr>
          <p:cNvSpPr/>
          <p:nvPr/>
        </p:nvSpPr>
        <p:spPr>
          <a:xfrm>
            <a:off x="2446234" y="4479012"/>
            <a:ext cx="109728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0E19E-83A5-4587-BD4A-A5FDF3A068A9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3543514" y="4753332"/>
            <a:ext cx="2743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A35785-FB97-40FA-97EB-27F5B6F8D4FA}"/>
              </a:ext>
            </a:extLst>
          </p:cNvPr>
          <p:cNvSpPr txBox="1"/>
          <p:nvPr/>
        </p:nvSpPr>
        <p:spPr>
          <a:xfrm>
            <a:off x="3817422" y="2713548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E8A6ED-D780-4B7B-B1D4-E67DD8D393DE}"/>
              </a:ext>
            </a:extLst>
          </p:cNvPr>
          <p:cNvSpPr/>
          <p:nvPr/>
        </p:nvSpPr>
        <p:spPr>
          <a:xfrm>
            <a:off x="3817422" y="2987867"/>
            <a:ext cx="123444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F819F4-944D-4493-A620-ADB9D552B60A}"/>
              </a:ext>
            </a:extLst>
          </p:cNvPr>
          <p:cNvSpPr txBox="1"/>
          <p:nvPr/>
        </p:nvSpPr>
        <p:spPr>
          <a:xfrm>
            <a:off x="3821397" y="2990774"/>
            <a:ext cx="1230465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numLayers: 4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firstLayerIndex: 251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7E8D86-D75E-448F-9DA6-1B253EED967F}"/>
              </a:ext>
            </a:extLst>
          </p:cNvPr>
          <p:cNvSpPr txBox="1"/>
          <p:nvPr/>
        </p:nvSpPr>
        <p:spPr>
          <a:xfrm>
            <a:off x="2342987" y="2714986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BaseGlyphV1Record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441CB3-537B-4A0D-B436-DABC8EF10B80}"/>
              </a:ext>
            </a:extLst>
          </p:cNvPr>
          <p:cNvSpPr/>
          <p:nvPr/>
        </p:nvSpPr>
        <p:spPr>
          <a:xfrm>
            <a:off x="2446234" y="2975158"/>
            <a:ext cx="109728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ABA1942-23DF-4675-8152-F08B64EA6AF9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3543514" y="3249478"/>
            <a:ext cx="2743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C59BA97-71EF-4104-89D4-EDC3B8020717}"/>
              </a:ext>
            </a:extLst>
          </p:cNvPr>
          <p:cNvSpPr txBox="1"/>
          <p:nvPr/>
        </p:nvSpPr>
        <p:spPr>
          <a:xfrm>
            <a:off x="2446234" y="2975158"/>
            <a:ext cx="990015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63163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paintOffset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FBD419-E672-423D-ADA9-E2574A3B1221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669466-CF37-4928-BE1B-FA8B18921DFF}"/>
              </a:ext>
            </a:extLst>
          </p:cNvPr>
          <p:cNvCxnSpPr>
            <a:cxnSpLocks/>
          </p:cNvCxnSpPr>
          <p:nvPr/>
        </p:nvCxnSpPr>
        <p:spPr>
          <a:xfrm flipV="1">
            <a:off x="6218352" y="5237715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F0F50AD-5A18-4379-B4D4-64B91F81C488}"/>
              </a:ext>
            </a:extLst>
          </p:cNvPr>
          <p:cNvCxnSpPr>
            <a:cxnSpLocks/>
          </p:cNvCxnSpPr>
          <p:nvPr/>
        </p:nvCxnSpPr>
        <p:spPr>
          <a:xfrm flipV="1">
            <a:off x="6218352" y="393192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212DD5-BC9C-4EBF-9FEC-1AA7BE99190C}"/>
              </a:ext>
            </a:extLst>
          </p:cNvPr>
          <p:cNvCxnSpPr>
            <a:cxnSpLocks/>
          </p:cNvCxnSpPr>
          <p:nvPr/>
        </p:nvCxnSpPr>
        <p:spPr>
          <a:xfrm flipV="1">
            <a:off x="6218352" y="246888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6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692D04-4ECE-4DD3-87AD-14CBFB71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4585" y="3142070"/>
            <a:ext cx="1230326" cy="808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3754795-930E-479B-8F0C-4699A7FFA41E}"/>
              </a:ext>
            </a:extLst>
          </p:cNvPr>
          <p:cNvGrpSpPr/>
          <p:nvPr/>
        </p:nvGrpSpPr>
        <p:grpSpPr>
          <a:xfrm>
            <a:off x="5758349" y="2874074"/>
            <a:ext cx="2166506" cy="1158516"/>
            <a:chOff x="2407951" y="1719344"/>
            <a:chExt cx="2166506" cy="11585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3C5EA4-551A-4FB7-9B82-3AA8EDB62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356" y="2187816"/>
              <a:ext cx="611590" cy="63445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4D60783-5E09-4B92-B55B-DB5A7447C728}"/>
                </a:ext>
              </a:extLst>
            </p:cNvPr>
            <p:cNvCxnSpPr>
              <a:stCxn id="19" idx="3"/>
              <a:endCxn id="23" idx="1"/>
            </p:cNvCxnSpPr>
            <p:nvPr/>
          </p:nvCxnSpPr>
          <p:spPr>
            <a:xfrm>
              <a:off x="3322351" y="2420660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1E994C-52DA-4207-AF52-82680E7AADBA}"/>
                </a:ext>
              </a:extLst>
            </p:cNvPr>
            <p:cNvSpPr txBox="1"/>
            <p:nvPr/>
          </p:nvSpPr>
          <p:spPr>
            <a:xfrm>
              <a:off x="2410466" y="1719344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1D5E1F-BB7C-4016-A919-EB1948829FC1}"/>
                </a:ext>
              </a:extLst>
            </p:cNvPr>
            <p:cNvSpPr txBox="1"/>
            <p:nvPr/>
          </p:nvSpPr>
          <p:spPr>
            <a:xfrm>
              <a:off x="2407951" y="1984904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573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1F828B-E6C3-4A26-A368-98FC066598CA}"/>
                </a:ext>
              </a:extLst>
            </p:cNvPr>
            <p:cNvSpPr/>
            <p:nvPr/>
          </p:nvSpPr>
          <p:spPr>
            <a:xfrm>
              <a:off x="2407951" y="1963460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6B8932-764E-465C-9162-C87B1DF3C8B2}"/>
                </a:ext>
              </a:extLst>
            </p:cNvPr>
            <p:cNvGrpSpPr/>
            <p:nvPr/>
          </p:nvGrpSpPr>
          <p:grpSpPr>
            <a:xfrm>
              <a:off x="3660057" y="1719344"/>
              <a:ext cx="914400" cy="1158516"/>
              <a:chOff x="7909385" y="1900170"/>
              <a:chExt cx="914400" cy="115851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96925-55D3-4464-8A31-13FC16FD5D4F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015855-D899-4190-B789-5E67FAFC96A6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0045C5-380D-4B80-8D2B-46E4C7CCD6E0}"/>
                </a:ext>
              </a:extLst>
            </p:cNvPr>
            <p:cNvSpPr/>
            <p:nvPr/>
          </p:nvSpPr>
          <p:spPr>
            <a:xfrm>
              <a:off x="3705777" y="2001392"/>
              <a:ext cx="822960" cy="82296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39C18D6-613D-4F98-A99E-1CD57FCA9D52}"/>
              </a:ext>
            </a:extLst>
          </p:cNvPr>
          <p:cNvSpPr txBox="1"/>
          <p:nvPr/>
        </p:nvSpPr>
        <p:spPr>
          <a:xfrm>
            <a:off x="5760261" y="1478280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PaintLinearGradient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3D6E71-89CE-401A-9EB2-9DFA851FFD82}"/>
              </a:ext>
            </a:extLst>
          </p:cNvPr>
          <p:cNvSpPr/>
          <p:nvPr/>
        </p:nvSpPr>
        <p:spPr>
          <a:xfrm>
            <a:off x="5760261" y="1722396"/>
            <a:ext cx="164592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66218D0-E627-46AB-8F7D-3F0C963A43E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884309" y="2177734"/>
            <a:ext cx="877824" cy="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AC03C4-9108-4D1C-B385-0F9E2EABF949}"/>
              </a:ext>
            </a:extLst>
          </p:cNvPr>
          <p:cNvCxnSpPr>
            <a:cxnSpLocks/>
            <a:stCxn id="50" idx="3"/>
            <a:endCxn id="19" idx="1"/>
          </p:cNvCxnSpPr>
          <p:nvPr/>
        </p:nvCxnSpPr>
        <p:spPr>
          <a:xfrm>
            <a:off x="4884309" y="2438625"/>
            <a:ext cx="874040" cy="113676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955574-4B71-4A82-A799-55739B1EF0AA}"/>
              </a:ext>
            </a:extLst>
          </p:cNvPr>
          <p:cNvGrpSpPr/>
          <p:nvPr/>
        </p:nvGrpSpPr>
        <p:grpSpPr>
          <a:xfrm>
            <a:off x="3479145" y="1777299"/>
            <a:ext cx="1405164" cy="1174572"/>
            <a:chOff x="2699561" y="2310699"/>
            <a:chExt cx="1405164" cy="117457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EEE837-6C4F-4B3B-8CD3-90B11C86382D}"/>
                </a:ext>
              </a:extLst>
            </p:cNvPr>
            <p:cNvSpPr txBox="1"/>
            <p:nvPr/>
          </p:nvSpPr>
          <p:spPr>
            <a:xfrm>
              <a:off x="2699561" y="2310699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PaintComposite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4B9D2C-97ED-4D1F-8846-37728FB43468}"/>
                </a:ext>
              </a:extLst>
            </p:cNvPr>
            <p:cNvSpPr/>
            <p:nvPr/>
          </p:nvSpPr>
          <p:spPr>
            <a:xfrm>
              <a:off x="2733125" y="2570871"/>
              <a:ext cx="13716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BB2EA6-C8D1-4365-9C89-FF884C78E3FD}"/>
                </a:ext>
              </a:extLst>
            </p:cNvPr>
            <p:cNvSpPr txBox="1"/>
            <p:nvPr/>
          </p:nvSpPr>
          <p:spPr>
            <a:xfrm>
              <a:off x="2733125" y="2580329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sourcePaintOffset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88261-2371-41A6-A5BD-EC0D96BB8C5B}"/>
                </a:ext>
              </a:extLst>
            </p:cNvPr>
            <p:cNvSpPr txBox="1"/>
            <p:nvPr/>
          </p:nvSpPr>
          <p:spPr>
            <a:xfrm>
              <a:off x="2733125" y="2841220"/>
              <a:ext cx="1371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backdropPaintOffset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9C89B4-3799-4DBA-815F-3CC8138E8924}"/>
                </a:ext>
              </a:extLst>
            </p:cNvPr>
            <p:cNvSpPr txBox="1"/>
            <p:nvPr/>
          </p:nvSpPr>
          <p:spPr>
            <a:xfrm>
              <a:off x="2733125" y="3102111"/>
              <a:ext cx="1112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Mode: source in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D3E3C67-2F3A-4FD8-B594-FF3305E23E02}"/>
              </a:ext>
            </a:extLst>
          </p:cNvPr>
          <p:cNvGrpSpPr/>
          <p:nvPr/>
        </p:nvGrpSpPr>
        <p:grpSpPr>
          <a:xfrm>
            <a:off x="3479145" y="4236872"/>
            <a:ext cx="2166506" cy="1158516"/>
            <a:chOff x="5047987" y="4770272"/>
            <a:chExt cx="2166506" cy="1158516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C08B22-D105-4086-B0C6-A40A618CBB03}"/>
                </a:ext>
              </a:extLst>
            </p:cNvPr>
            <p:cNvCxnSpPr>
              <a:stCxn id="62" idx="3"/>
              <a:endCxn id="66" idx="1"/>
            </p:cNvCxnSpPr>
            <p:nvPr/>
          </p:nvCxnSpPr>
          <p:spPr>
            <a:xfrm>
              <a:off x="5962387" y="5471588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FD3AF6-F7D6-4A12-96DC-AD04C4D42E3E}"/>
                </a:ext>
              </a:extLst>
            </p:cNvPr>
            <p:cNvSpPr txBox="1"/>
            <p:nvPr/>
          </p:nvSpPr>
          <p:spPr>
            <a:xfrm>
              <a:off x="5050502" y="4770272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7FD3C0-97F2-445A-8C41-5EDCEF0EEB3D}"/>
                </a:ext>
              </a:extLst>
            </p:cNvPr>
            <p:cNvSpPr txBox="1"/>
            <p:nvPr/>
          </p:nvSpPr>
          <p:spPr>
            <a:xfrm>
              <a:off x="5047987" y="5035832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573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F03BB1F-EAD0-4BEC-A0DD-64174E457A41}"/>
                </a:ext>
              </a:extLst>
            </p:cNvPr>
            <p:cNvSpPr/>
            <p:nvPr/>
          </p:nvSpPr>
          <p:spPr>
            <a:xfrm>
              <a:off x="5047987" y="5014388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3272B93-198E-4901-A63F-682C76C544E9}"/>
                </a:ext>
              </a:extLst>
            </p:cNvPr>
            <p:cNvGrpSpPr/>
            <p:nvPr/>
          </p:nvGrpSpPr>
          <p:grpSpPr>
            <a:xfrm>
              <a:off x="6300093" y="4770272"/>
              <a:ext cx="914400" cy="1158516"/>
              <a:chOff x="7909385" y="1900170"/>
              <a:chExt cx="914400" cy="115851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A2C361-60F3-4079-9AEF-006384740385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0ED9288-1D03-491B-98C7-3D2575BB8DA0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539BCB-5959-4501-92FA-4922347F54FE}"/>
                </a:ext>
              </a:extLst>
            </p:cNvPr>
            <p:cNvSpPr/>
            <p:nvPr/>
          </p:nvSpPr>
          <p:spPr>
            <a:xfrm>
              <a:off x="6345813" y="5052320"/>
              <a:ext cx="822960" cy="82296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DD604C7-59BC-4EC5-80B1-698FAF76329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6513" y="5330091"/>
              <a:ext cx="777349" cy="368097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C3B2B9-71C0-413A-9152-6BD6348AE5FE}"/>
              </a:ext>
            </a:extLst>
          </p:cNvPr>
          <p:cNvGrpSpPr/>
          <p:nvPr/>
        </p:nvGrpSpPr>
        <p:grpSpPr>
          <a:xfrm>
            <a:off x="1071723" y="1738006"/>
            <a:ext cx="1554480" cy="3007559"/>
            <a:chOff x="292139" y="2025215"/>
            <a:chExt cx="1554480" cy="30075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0A6920-1744-41E1-8AB1-D1B17ADAAAC8}"/>
                </a:ext>
              </a:extLst>
            </p:cNvPr>
            <p:cNvSpPr/>
            <p:nvPr/>
          </p:nvSpPr>
          <p:spPr>
            <a:xfrm>
              <a:off x="297246" y="2289574"/>
              <a:ext cx="1549373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BDAD40-5984-4FD0-98CF-4DF51192F101}"/>
                </a:ext>
              </a:extLst>
            </p:cNvPr>
            <p:cNvSpPr/>
            <p:nvPr/>
          </p:nvSpPr>
          <p:spPr>
            <a:xfrm>
              <a:off x="345608" y="2570962"/>
              <a:ext cx="1420258" cy="2377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A918C7-196A-4781-A3BE-F71E9F71D5E5}"/>
                </a:ext>
              </a:extLst>
            </p:cNvPr>
            <p:cNvSpPr txBox="1"/>
            <p:nvPr/>
          </p:nvSpPr>
          <p:spPr>
            <a:xfrm>
              <a:off x="360223" y="2301819"/>
              <a:ext cx="85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paintOffsets array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74678E-F5B9-4EF0-80A4-4E7BC1F8D0F3}"/>
                </a:ext>
              </a:extLst>
            </p:cNvPr>
            <p:cNvSpPr txBox="1"/>
            <p:nvPr/>
          </p:nvSpPr>
          <p:spPr>
            <a:xfrm>
              <a:off x="976188" y="4331574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2880680-D9D5-40A8-8262-0CC56A33161B}"/>
                </a:ext>
              </a:extLst>
            </p:cNvPr>
            <p:cNvSpPr txBox="1"/>
            <p:nvPr/>
          </p:nvSpPr>
          <p:spPr>
            <a:xfrm>
              <a:off x="292139" y="2025215"/>
              <a:ext cx="1162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LayerV1List table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706A61-FE88-4876-A09F-F2D51E446069}"/>
                </a:ext>
              </a:extLst>
            </p:cNvPr>
            <p:cNvSpPr txBox="1"/>
            <p:nvPr/>
          </p:nvSpPr>
          <p:spPr>
            <a:xfrm>
              <a:off x="976188" y="2748451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4BEC6D4-C2FA-4BCD-9F94-E4997F797344}"/>
                </a:ext>
              </a:extLst>
            </p:cNvPr>
            <p:cNvGrpSpPr/>
            <p:nvPr/>
          </p:nvGrpSpPr>
          <p:grpSpPr>
            <a:xfrm>
              <a:off x="426361" y="3720301"/>
              <a:ext cx="1291144" cy="261610"/>
              <a:chOff x="3644558" y="5505613"/>
              <a:chExt cx="1828800" cy="26161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A75D755-1C9E-4AA5-9735-2CA38B975260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613EBB3-5C20-4D47-8E9A-1AF9D9156E4F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74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0x20CA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C3A2826-5443-445E-8D00-48AD1CD6F70F}"/>
                </a:ext>
              </a:extLst>
            </p:cNvPr>
            <p:cNvGrpSpPr/>
            <p:nvPr/>
          </p:nvGrpSpPr>
          <p:grpSpPr>
            <a:xfrm>
              <a:off x="426361" y="3498072"/>
              <a:ext cx="1291144" cy="261610"/>
              <a:chOff x="3644558" y="5505613"/>
              <a:chExt cx="1828800" cy="26161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C91832B-A1AC-497E-93AE-77ACFD7670E0}"/>
                  </a:ext>
                </a:extLst>
              </p:cNvPr>
              <p:cNvSpPr/>
              <p:nvPr/>
            </p:nvSpPr>
            <p:spPr>
              <a:xfrm>
                <a:off x="3644558" y="5516256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DADD1F-6382-491A-92DE-65537581735A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694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0x23AA</a:t>
                </a: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079704-A243-4D57-B1EC-C0CADD82AC67}"/>
                </a:ext>
              </a:extLst>
            </p:cNvPr>
            <p:cNvSpPr/>
            <p:nvPr/>
          </p:nvSpPr>
          <p:spPr>
            <a:xfrm>
              <a:off x="426361" y="3283711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D62963E-5202-40FA-8FC8-BD520DD9A25C}"/>
                </a:ext>
              </a:extLst>
            </p:cNvPr>
            <p:cNvSpPr/>
            <p:nvPr/>
          </p:nvSpPr>
          <p:spPr>
            <a:xfrm>
              <a:off x="426361" y="3967824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FD2158A-82D2-493E-B5DD-69706C0BAE18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 flipV="1">
            <a:off x="2497089" y="2438625"/>
            <a:ext cx="1015620" cy="89718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69ABCE7-2379-44A1-A6FA-37A8D3462253}"/>
              </a:ext>
            </a:extLst>
          </p:cNvPr>
          <p:cNvCxnSpPr>
            <a:cxnSpLocks/>
            <a:stCxn id="81" idx="3"/>
            <a:endCxn id="62" idx="1"/>
          </p:cNvCxnSpPr>
          <p:nvPr/>
        </p:nvCxnSpPr>
        <p:spPr>
          <a:xfrm>
            <a:off x="2497089" y="3563897"/>
            <a:ext cx="982056" cy="137429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5F00C6A2-76D5-45C0-B334-1BB59469639A}"/>
              </a:ext>
            </a:extLst>
          </p:cNvPr>
          <p:cNvSpPr/>
          <p:nvPr/>
        </p:nvSpPr>
        <p:spPr>
          <a:xfrm>
            <a:off x="8236168" y="1719072"/>
            <a:ext cx="256882" cy="36576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646CCC-4A9F-4078-89A9-FE3E8DC2B029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FF13A-9C0B-43B0-A83F-2D6D9AE98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702" y="1770965"/>
            <a:ext cx="891541" cy="8229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EE72DCD-D6C2-4AB8-822A-EE1FD8F6D939}"/>
              </a:ext>
            </a:extLst>
          </p:cNvPr>
          <p:cNvSpPr txBox="1"/>
          <p:nvPr/>
        </p:nvSpPr>
        <p:spPr>
          <a:xfrm>
            <a:off x="6754650" y="1856011"/>
            <a:ext cx="6030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alpha 1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to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alpha 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6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DF03BE-B47A-46CD-B48E-B47EA345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2839" y="3204992"/>
            <a:ext cx="4791744" cy="190526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197F91E1-AF6B-4D24-85AF-C1C54130292B}"/>
              </a:ext>
            </a:extLst>
          </p:cNvPr>
          <p:cNvSpPr/>
          <p:nvPr/>
        </p:nvSpPr>
        <p:spPr>
          <a:xfrm rot="5400000">
            <a:off x="6524876" y="4660222"/>
            <a:ext cx="77181" cy="8686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164688" y="5178760"/>
            <a:ext cx="77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Defined</a:t>
            </a:r>
            <a:br>
              <a:rPr lang="en-CA" sz="1400" dirty="0"/>
            </a:br>
            <a:r>
              <a:rPr lang="en-CA" sz="1400" dirty="0"/>
              <a:t> interval</a:t>
            </a:r>
            <a:endParaRPr lang="en-US" sz="14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45AC79-9B3A-4B8F-95C2-78D14CEF374A}"/>
              </a:ext>
            </a:extLst>
          </p:cNvPr>
          <p:cNvSpPr/>
          <p:nvPr/>
        </p:nvSpPr>
        <p:spPr>
          <a:xfrm rot="5400000">
            <a:off x="7909092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305008" y="5178760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Extended with</a:t>
            </a:r>
            <a:br>
              <a:rPr lang="en-CA" sz="1400" dirty="0"/>
            </a:br>
            <a:r>
              <a:rPr lang="en-CA" sz="1400" dirty="0"/>
              <a:t>ending color</a:t>
            </a:r>
            <a:endParaRPr lang="en-US" sz="14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421BC30-5257-40C0-A3E1-8E53A7AF4D39}"/>
              </a:ext>
            </a:extLst>
          </p:cNvPr>
          <p:cNvSpPr/>
          <p:nvPr/>
        </p:nvSpPr>
        <p:spPr>
          <a:xfrm rot="5400000">
            <a:off x="5140661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552028" y="5178760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Extended with</a:t>
            </a:r>
            <a:br>
              <a:rPr lang="en-CA" sz="1400" dirty="0"/>
            </a:br>
            <a:r>
              <a:rPr lang="en-CA" sz="1400" dirty="0"/>
              <a:t>starting color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30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921324-CD1C-4844-9CD8-7399517201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8086" y="3169050"/>
            <a:ext cx="4829849" cy="197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164688" y="5178760"/>
            <a:ext cx="77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Defined</a:t>
            </a:r>
            <a:br>
              <a:rPr lang="en-CA" sz="1400" dirty="0"/>
            </a:br>
            <a:r>
              <a:rPr lang="en-CA" sz="1400" dirty="0"/>
              <a:t> interval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483997" y="5178760"/>
            <a:ext cx="88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Repeated</a:t>
            </a:r>
            <a:br>
              <a:rPr lang="en-CA" sz="1400" dirty="0"/>
            </a:br>
            <a:r>
              <a:rPr lang="en-CA" sz="1400" dirty="0"/>
              <a:t> intervals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731017" y="5178760"/>
            <a:ext cx="88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Repeated</a:t>
            </a:r>
            <a:br>
              <a:rPr lang="en-CA" sz="1400" dirty="0"/>
            </a:br>
            <a:r>
              <a:rPr lang="en-CA" sz="1400" dirty="0"/>
              <a:t> intervals</a:t>
            </a:r>
            <a:endParaRPr lang="en-US" sz="1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A393713-2412-400A-971D-099F370F2FAB}"/>
              </a:ext>
            </a:extLst>
          </p:cNvPr>
          <p:cNvSpPr/>
          <p:nvPr/>
        </p:nvSpPr>
        <p:spPr>
          <a:xfrm rot="5400000">
            <a:off x="6524876" y="4660222"/>
            <a:ext cx="77181" cy="8686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75F1AF-6F1A-477A-943B-E9FBFA2FE8D4}"/>
              </a:ext>
            </a:extLst>
          </p:cNvPr>
          <p:cNvSpPr/>
          <p:nvPr/>
        </p:nvSpPr>
        <p:spPr>
          <a:xfrm rot="5400000">
            <a:off x="7909092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B3CA65B-8EE0-4344-90BA-899303448E08}"/>
              </a:ext>
            </a:extLst>
          </p:cNvPr>
          <p:cNvSpPr/>
          <p:nvPr/>
        </p:nvSpPr>
        <p:spPr>
          <a:xfrm rot="5400000">
            <a:off x="5140661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E4B5D1-030B-4212-B90F-0B263AFC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5083" y="3178577"/>
            <a:ext cx="4810796" cy="1962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164688" y="5178760"/>
            <a:ext cx="77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Defined</a:t>
            </a:r>
            <a:br>
              <a:rPr lang="en-CA" sz="1400" dirty="0"/>
            </a:br>
            <a:r>
              <a:rPr lang="en-CA" sz="1400" dirty="0"/>
              <a:t> interval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483997" y="5178760"/>
            <a:ext cx="88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Repeated</a:t>
            </a:r>
            <a:br>
              <a:rPr lang="en-CA" sz="1400" dirty="0"/>
            </a:br>
            <a:r>
              <a:rPr lang="en-CA" sz="1400" dirty="0"/>
              <a:t> intervals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731017" y="5178760"/>
            <a:ext cx="88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Repeated</a:t>
            </a:r>
            <a:br>
              <a:rPr lang="en-CA" sz="1400" dirty="0"/>
            </a:br>
            <a:r>
              <a:rPr lang="en-CA" sz="1400" dirty="0"/>
              <a:t> intervals</a:t>
            </a:r>
            <a:endParaRPr lang="en-US" sz="1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432B7BF-5BA1-48CE-B6F9-A03C51317435}"/>
              </a:ext>
            </a:extLst>
          </p:cNvPr>
          <p:cNvSpPr/>
          <p:nvPr/>
        </p:nvSpPr>
        <p:spPr>
          <a:xfrm rot="5400000">
            <a:off x="6524876" y="4660222"/>
            <a:ext cx="77181" cy="8686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977E89A-4285-4B22-813A-1F6CF28FE518}"/>
              </a:ext>
            </a:extLst>
          </p:cNvPr>
          <p:cNvSpPr/>
          <p:nvPr/>
        </p:nvSpPr>
        <p:spPr>
          <a:xfrm rot="5400000">
            <a:off x="7909092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5F86152-A449-4FA3-BD88-A2516165C495}"/>
              </a:ext>
            </a:extLst>
          </p:cNvPr>
          <p:cNvSpPr/>
          <p:nvPr/>
        </p:nvSpPr>
        <p:spPr>
          <a:xfrm rot="5400000">
            <a:off x="5140661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23D34-3FFE-47A2-974F-908A17D7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2816" y="3267574"/>
            <a:ext cx="4334256" cy="176792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197F91E1-AF6B-4D24-85AF-C1C54130292B}"/>
              </a:ext>
            </a:extLst>
          </p:cNvPr>
          <p:cNvSpPr/>
          <p:nvPr/>
        </p:nvSpPr>
        <p:spPr>
          <a:xfrm rot="5400000">
            <a:off x="6377751" y="4683082"/>
            <a:ext cx="77181" cy="82296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095832" y="517876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Defined</a:t>
            </a:r>
            <a:br>
              <a:rPr lang="en-CA" sz="1100" dirty="0"/>
            </a:br>
            <a:r>
              <a:rPr lang="en-CA" sz="1100" dirty="0"/>
              <a:t> interval</a:t>
            </a:r>
            <a:endParaRPr lang="en-US" sz="11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45AC79-9B3A-4B8F-95C2-78D14CEF374A}"/>
              </a:ext>
            </a:extLst>
          </p:cNvPr>
          <p:cNvSpPr/>
          <p:nvPr/>
        </p:nvSpPr>
        <p:spPr>
          <a:xfrm rot="5400000">
            <a:off x="7661733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258787" y="5178760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Pad with</a:t>
            </a:r>
            <a:br>
              <a:rPr lang="en-CA" sz="1100" dirty="0"/>
            </a:br>
            <a:r>
              <a:rPr lang="en-CA" sz="1100" dirty="0"/>
              <a:t>ending color</a:t>
            </a:r>
            <a:endParaRPr lang="en-US" sz="11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421BC30-5257-40C0-A3E1-8E53A7AF4D39}"/>
              </a:ext>
            </a:extLst>
          </p:cNvPr>
          <p:cNvSpPr/>
          <p:nvPr/>
        </p:nvSpPr>
        <p:spPr>
          <a:xfrm rot="5400000">
            <a:off x="5086732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660543" y="5178760"/>
            <a:ext cx="941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Pad with</a:t>
            </a:r>
            <a:br>
              <a:rPr lang="en-CA" sz="1100" dirty="0"/>
            </a:br>
            <a:r>
              <a:rPr lang="en-CA" sz="1100" dirty="0"/>
              <a:t>starting color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5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AD6A0-7AA9-4F30-B42F-4317F4E6B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63" b="-363"/>
          <a:stretch/>
        </p:blipFill>
        <p:spPr>
          <a:xfrm>
            <a:off x="4244986" y="3267989"/>
            <a:ext cx="4338290" cy="1777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089970" y="517876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Defined</a:t>
            </a:r>
            <a:br>
              <a:rPr lang="en-CA" sz="1100" dirty="0"/>
            </a:br>
            <a:r>
              <a:rPr lang="en-CA" sz="1100" dirty="0"/>
              <a:t> interval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333075" y="5178760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Repeated</a:t>
            </a:r>
            <a:br>
              <a:rPr lang="en-CA" sz="1100" dirty="0"/>
            </a:br>
            <a:r>
              <a:rPr lang="en-CA" sz="1100" dirty="0"/>
              <a:t> intervals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758074" y="5178760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Repeated</a:t>
            </a:r>
            <a:br>
              <a:rPr lang="en-CA" sz="1100" dirty="0"/>
            </a:br>
            <a:r>
              <a:rPr lang="en-CA" sz="1100" dirty="0"/>
              <a:t> intervals</a:t>
            </a:r>
            <a:endParaRPr lang="en-US" sz="11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8936236-0330-40F6-884C-40FF6D91618B}"/>
              </a:ext>
            </a:extLst>
          </p:cNvPr>
          <p:cNvSpPr/>
          <p:nvPr/>
        </p:nvSpPr>
        <p:spPr>
          <a:xfrm rot="5400000">
            <a:off x="6377751" y="4683082"/>
            <a:ext cx="77181" cy="82296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932D33F-79B2-471B-8762-290541F900BB}"/>
              </a:ext>
            </a:extLst>
          </p:cNvPr>
          <p:cNvSpPr/>
          <p:nvPr/>
        </p:nvSpPr>
        <p:spPr>
          <a:xfrm rot="5400000">
            <a:off x="7661733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C4C3CF6-660C-4F98-8721-E472AA1CAC0E}"/>
              </a:ext>
            </a:extLst>
          </p:cNvPr>
          <p:cNvSpPr/>
          <p:nvPr/>
        </p:nvSpPr>
        <p:spPr>
          <a:xfrm rot="5400000">
            <a:off x="5086732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811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52792-A765-496F-9A24-2CC3D995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469" b="-469"/>
          <a:stretch/>
        </p:blipFill>
        <p:spPr>
          <a:xfrm>
            <a:off x="4242816" y="3270203"/>
            <a:ext cx="4334256" cy="1781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089970" y="517876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Defined</a:t>
            </a:r>
            <a:br>
              <a:rPr lang="en-CA" sz="1100" dirty="0"/>
            </a:br>
            <a:r>
              <a:rPr lang="en-CA" sz="1100" dirty="0"/>
              <a:t> interval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336281" y="5178760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Reflected</a:t>
            </a:r>
            <a:br>
              <a:rPr lang="en-CA" sz="1100" dirty="0"/>
            </a:br>
            <a:r>
              <a:rPr lang="en-CA" sz="1100" dirty="0"/>
              <a:t> intervals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761280" y="5178760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Reflected</a:t>
            </a:r>
            <a:br>
              <a:rPr lang="en-CA" sz="1100" dirty="0"/>
            </a:br>
            <a:r>
              <a:rPr lang="en-CA" sz="1100" dirty="0"/>
              <a:t> intervals</a:t>
            </a:r>
            <a:endParaRPr lang="en-US" sz="11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BFF7A96-AD40-49FA-8AD1-A9D3ED33B5EB}"/>
              </a:ext>
            </a:extLst>
          </p:cNvPr>
          <p:cNvSpPr/>
          <p:nvPr/>
        </p:nvSpPr>
        <p:spPr>
          <a:xfrm rot="5400000">
            <a:off x="6377751" y="4683082"/>
            <a:ext cx="77181" cy="82296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2DE2D31-76F0-42D1-BFBA-48B9BF9D52B7}"/>
              </a:ext>
            </a:extLst>
          </p:cNvPr>
          <p:cNvSpPr/>
          <p:nvPr/>
        </p:nvSpPr>
        <p:spPr>
          <a:xfrm rot="5400000">
            <a:off x="7661733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D5A97DA-5493-4B2E-A668-07CFCBFC6295}"/>
              </a:ext>
            </a:extLst>
          </p:cNvPr>
          <p:cNvSpPr/>
          <p:nvPr/>
        </p:nvSpPr>
        <p:spPr>
          <a:xfrm rot="5400000">
            <a:off x="5086732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0583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CD6C0-EFB1-4A6B-8742-D02B42E01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60" y="4219094"/>
            <a:ext cx="1867161" cy="126700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6313311-981C-493D-871F-BEFDD52E2CA9}"/>
              </a:ext>
            </a:extLst>
          </p:cNvPr>
          <p:cNvGrpSpPr/>
          <p:nvPr/>
        </p:nvGrpSpPr>
        <p:grpSpPr>
          <a:xfrm>
            <a:off x="3017261" y="1492350"/>
            <a:ext cx="5775230" cy="2179424"/>
            <a:chOff x="3017261" y="1492350"/>
            <a:chExt cx="5775230" cy="217942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9EBECD-E6B6-49E6-ACE7-EA9D3EDB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72281" y="2141909"/>
              <a:ext cx="1838582" cy="128605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CA5224-0066-4B18-B9A8-5516602A00B4}"/>
                </a:ext>
              </a:extLst>
            </p:cNvPr>
            <p:cNvGrpSpPr/>
            <p:nvPr/>
          </p:nvGrpSpPr>
          <p:grpSpPr>
            <a:xfrm>
              <a:off x="6467462" y="1492350"/>
              <a:ext cx="2325029" cy="2179424"/>
              <a:chOff x="8064564" y="1630396"/>
              <a:chExt cx="2325029" cy="217942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7421FC1-050B-4518-BF9A-0C6CEDDFB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088155" y="1952370"/>
                <a:ext cx="2276793" cy="182905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D3FF9A-CB47-4158-834C-24F778659EE7}"/>
                  </a:ext>
                </a:extLst>
              </p:cNvPr>
              <p:cNvSpPr txBox="1"/>
              <p:nvPr/>
            </p:nvSpPr>
            <p:spPr>
              <a:xfrm>
                <a:off x="8064564" y="1630396"/>
                <a:ext cx="1645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PaintLinearGradient</a:t>
                </a:r>
                <a:endParaRPr lang="en-US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634C02-96D9-467A-A630-ABC1EED21148}"/>
                  </a:ext>
                </a:extLst>
              </p:cNvPr>
              <p:cNvSpPr/>
              <p:nvPr/>
            </p:nvSpPr>
            <p:spPr>
              <a:xfrm>
                <a:off x="8064564" y="1923977"/>
                <a:ext cx="2325029" cy="188584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C102B8-BDF3-42B1-8622-4AE25FA162DE}"/>
                </a:ext>
              </a:extLst>
            </p:cNvPr>
            <p:cNvGrpSpPr/>
            <p:nvPr/>
          </p:nvGrpSpPr>
          <p:grpSpPr>
            <a:xfrm>
              <a:off x="3017261" y="1492350"/>
              <a:ext cx="2325029" cy="2179422"/>
              <a:chOff x="3017261" y="1492350"/>
              <a:chExt cx="2325029" cy="217942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34B4A-918A-4680-AC7E-2D052F825D98}"/>
                  </a:ext>
                </a:extLst>
              </p:cNvPr>
              <p:cNvSpPr txBox="1"/>
              <p:nvPr/>
            </p:nvSpPr>
            <p:spPr>
              <a:xfrm>
                <a:off x="3021524" y="1492350"/>
                <a:ext cx="982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PaintGlyph</a:t>
                </a:r>
                <a:endParaRPr 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BC8CAD-412A-459D-8278-0D378D9B1D73}"/>
                  </a:ext>
                </a:extLst>
              </p:cNvPr>
              <p:cNvSpPr txBox="1"/>
              <p:nvPr/>
            </p:nvSpPr>
            <p:spPr>
              <a:xfrm>
                <a:off x="3017261" y="1814324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chemeClr val="bg1">
                        <a:lumMod val="50000"/>
                      </a:schemeClr>
                    </a:solidFill>
                  </a:rPr>
                  <a:t>glyphID: 270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416297-E004-4CFA-A6AD-D9D491EA2BEC}"/>
                  </a:ext>
                </a:extLst>
              </p:cNvPr>
              <p:cNvSpPr/>
              <p:nvPr/>
            </p:nvSpPr>
            <p:spPr>
              <a:xfrm>
                <a:off x="3017261" y="1785929"/>
                <a:ext cx="2325029" cy="188584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65AC45D-3411-44E3-8A4D-3060D4B5EA16}"/>
                </a:ext>
              </a:extLst>
            </p:cNvPr>
            <p:cNvCxnSpPr>
              <a:stCxn id="16" idx="3"/>
              <a:endCxn id="14" idx="1"/>
            </p:cNvCxnSpPr>
            <p:nvPr/>
          </p:nvCxnSpPr>
          <p:spPr>
            <a:xfrm>
              <a:off x="5342290" y="2728851"/>
              <a:ext cx="1125172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755650" y="4621763"/>
            <a:ext cx="281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presentation: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43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33643</TotalTime>
  <Words>762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Constable</dc:creator>
  <cp:lastModifiedBy>Peter Constable</cp:lastModifiedBy>
  <cp:revision>99</cp:revision>
  <dcterms:created xsi:type="dcterms:W3CDTF">2020-10-01T21:33:26Z</dcterms:created>
  <dcterms:modified xsi:type="dcterms:W3CDTF">2020-12-14T20:07:07Z</dcterms:modified>
</cp:coreProperties>
</file>