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9FA99-DA6E-05C2-5FED-1CD1BAEAC6DF}" v="21" dt="2023-07-05T16:09:02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1CCC4-329C-4A79-B69E-F87787B31D4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6CEEF7-CC89-44D2-B262-F9AF0AE40B61}">
      <dgm:prSet/>
      <dgm:spPr/>
      <dgm:t>
        <a:bodyPr/>
        <a:lstStyle/>
        <a:p>
          <a:r>
            <a:rPr lang="en-US"/>
            <a:t>Xamarin.iOS enables iOS app development with C# and</a:t>
          </a:r>
        </a:p>
      </dgm:t>
    </dgm:pt>
    <dgm:pt modelId="{95451709-FD40-4414-B4AA-766896D912E5}" type="parTrans" cxnId="{585DC290-CB41-43F7-8B81-7A13777A1666}">
      <dgm:prSet/>
      <dgm:spPr/>
      <dgm:t>
        <a:bodyPr/>
        <a:lstStyle/>
        <a:p>
          <a:endParaRPr lang="en-US"/>
        </a:p>
      </dgm:t>
    </dgm:pt>
    <dgm:pt modelId="{4325E572-E8DA-4569-B166-9543898F5FD0}" type="sibTrans" cxnId="{585DC290-CB41-43F7-8B81-7A13777A1666}">
      <dgm:prSet/>
      <dgm:spPr/>
      <dgm:t>
        <a:bodyPr/>
        <a:lstStyle/>
        <a:p>
          <a:endParaRPr lang="en-US"/>
        </a:p>
      </dgm:t>
    </dgm:pt>
    <dgm:pt modelId="{74D55FD8-C5E2-4B26-8E1B-AF7622348A47}">
      <dgm:prSet/>
      <dgm:spPr/>
      <dgm:t>
        <a:bodyPr/>
        <a:lstStyle/>
        <a:p>
          <a:r>
            <a:rPr lang="en-US"/>
            <a:t>NET</a:t>
          </a:r>
        </a:p>
      </dgm:t>
    </dgm:pt>
    <dgm:pt modelId="{931446AD-612F-4239-81FE-5047DCA300F0}" type="parTrans" cxnId="{59854DC8-BE48-4FC9-9E24-B8110B201001}">
      <dgm:prSet/>
      <dgm:spPr/>
      <dgm:t>
        <a:bodyPr/>
        <a:lstStyle/>
        <a:p>
          <a:endParaRPr lang="en-US"/>
        </a:p>
      </dgm:t>
    </dgm:pt>
    <dgm:pt modelId="{372C6E86-83F2-426A-970B-D55C17C81478}" type="sibTrans" cxnId="{59854DC8-BE48-4FC9-9E24-B8110B201001}">
      <dgm:prSet/>
      <dgm:spPr/>
      <dgm:t>
        <a:bodyPr/>
        <a:lstStyle/>
        <a:p>
          <a:endParaRPr lang="en-US"/>
        </a:p>
      </dgm:t>
    </dgm:pt>
    <dgm:pt modelId="{CD4DAB7C-9589-4A50-8E12-3AEBE28BFDD2}">
      <dgm:prSet/>
      <dgm:spPr/>
      <dgm:t>
        <a:bodyPr/>
        <a:lstStyle/>
        <a:p>
          <a:r>
            <a:rPr lang="en-US"/>
            <a:t>Provides native performance and user experience on iOS devices</a:t>
          </a:r>
        </a:p>
      </dgm:t>
    </dgm:pt>
    <dgm:pt modelId="{5B87BAD0-66BB-4D47-B5A5-807374C106CE}" type="parTrans" cxnId="{5B004BFF-1BF1-4E42-B57E-55A498CFEA8C}">
      <dgm:prSet/>
      <dgm:spPr/>
      <dgm:t>
        <a:bodyPr/>
        <a:lstStyle/>
        <a:p>
          <a:endParaRPr lang="en-US"/>
        </a:p>
      </dgm:t>
    </dgm:pt>
    <dgm:pt modelId="{917E45BD-6856-40BF-A88F-C5707C03A446}" type="sibTrans" cxnId="{5B004BFF-1BF1-4E42-B57E-55A498CFEA8C}">
      <dgm:prSet/>
      <dgm:spPr/>
      <dgm:t>
        <a:bodyPr/>
        <a:lstStyle/>
        <a:p>
          <a:endParaRPr lang="en-US"/>
        </a:p>
      </dgm:t>
    </dgm:pt>
    <dgm:pt modelId="{7BF2967E-3961-4BD8-828C-34CA4E3B6B35}" type="pres">
      <dgm:prSet presAssocID="{C931CCC4-329C-4A79-B69E-F87787B31D4D}" presName="outerComposite" presStyleCnt="0">
        <dgm:presLayoutVars>
          <dgm:chMax val="5"/>
          <dgm:dir/>
          <dgm:resizeHandles val="exact"/>
        </dgm:presLayoutVars>
      </dgm:prSet>
      <dgm:spPr/>
    </dgm:pt>
    <dgm:pt modelId="{22429257-45E9-4A95-95D2-BAD50C721C1D}" type="pres">
      <dgm:prSet presAssocID="{C931CCC4-329C-4A79-B69E-F87787B31D4D}" presName="dummyMaxCanvas" presStyleCnt="0">
        <dgm:presLayoutVars/>
      </dgm:prSet>
      <dgm:spPr/>
    </dgm:pt>
    <dgm:pt modelId="{DAF5F324-25FF-4FBE-94E9-508EE4D06716}" type="pres">
      <dgm:prSet presAssocID="{C931CCC4-329C-4A79-B69E-F87787B31D4D}" presName="ThreeNodes_1" presStyleLbl="node1" presStyleIdx="0" presStyleCnt="3">
        <dgm:presLayoutVars>
          <dgm:bulletEnabled val="1"/>
        </dgm:presLayoutVars>
      </dgm:prSet>
      <dgm:spPr/>
    </dgm:pt>
    <dgm:pt modelId="{B570D930-2CFF-4F92-AC5D-B307A4D006F2}" type="pres">
      <dgm:prSet presAssocID="{C931CCC4-329C-4A79-B69E-F87787B31D4D}" presName="ThreeNodes_2" presStyleLbl="node1" presStyleIdx="1" presStyleCnt="3">
        <dgm:presLayoutVars>
          <dgm:bulletEnabled val="1"/>
        </dgm:presLayoutVars>
      </dgm:prSet>
      <dgm:spPr/>
    </dgm:pt>
    <dgm:pt modelId="{02759B5F-F81F-45FA-B994-D096629D169C}" type="pres">
      <dgm:prSet presAssocID="{C931CCC4-329C-4A79-B69E-F87787B31D4D}" presName="ThreeNodes_3" presStyleLbl="node1" presStyleIdx="2" presStyleCnt="3">
        <dgm:presLayoutVars>
          <dgm:bulletEnabled val="1"/>
        </dgm:presLayoutVars>
      </dgm:prSet>
      <dgm:spPr/>
    </dgm:pt>
    <dgm:pt modelId="{3DA3F04C-4182-4688-A127-DADD842CCEB6}" type="pres">
      <dgm:prSet presAssocID="{C931CCC4-329C-4A79-B69E-F87787B31D4D}" presName="ThreeConn_1-2" presStyleLbl="fgAccFollowNode1" presStyleIdx="0" presStyleCnt="2">
        <dgm:presLayoutVars>
          <dgm:bulletEnabled val="1"/>
        </dgm:presLayoutVars>
      </dgm:prSet>
      <dgm:spPr/>
    </dgm:pt>
    <dgm:pt modelId="{DD13975B-C6C6-4EE0-A826-FCD2939F7F06}" type="pres">
      <dgm:prSet presAssocID="{C931CCC4-329C-4A79-B69E-F87787B31D4D}" presName="ThreeConn_2-3" presStyleLbl="fgAccFollowNode1" presStyleIdx="1" presStyleCnt="2">
        <dgm:presLayoutVars>
          <dgm:bulletEnabled val="1"/>
        </dgm:presLayoutVars>
      </dgm:prSet>
      <dgm:spPr/>
    </dgm:pt>
    <dgm:pt modelId="{30094561-01DC-4648-8314-28705CEE9E48}" type="pres">
      <dgm:prSet presAssocID="{C931CCC4-329C-4A79-B69E-F87787B31D4D}" presName="ThreeNodes_1_text" presStyleLbl="node1" presStyleIdx="2" presStyleCnt="3">
        <dgm:presLayoutVars>
          <dgm:bulletEnabled val="1"/>
        </dgm:presLayoutVars>
      </dgm:prSet>
      <dgm:spPr/>
    </dgm:pt>
    <dgm:pt modelId="{CE1D874D-5904-4C18-8EA9-8410666F3DF6}" type="pres">
      <dgm:prSet presAssocID="{C931CCC4-329C-4A79-B69E-F87787B31D4D}" presName="ThreeNodes_2_text" presStyleLbl="node1" presStyleIdx="2" presStyleCnt="3">
        <dgm:presLayoutVars>
          <dgm:bulletEnabled val="1"/>
        </dgm:presLayoutVars>
      </dgm:prSet>
      <dgm:spPr/>
    </dgm:pt>
    <dgm:pt modelId="{99BE4556-CDEB-463B-82B8-1706D7C8DCFD}" type="pres">
      <dgm:prSet presAssocID="{C931CCC4-329C-4A79-B69E-F87787B31D4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4EE6412-4389-4CFF-8FC9-06E99B2AC8A7}" type="presOf" srcId="{DF6CEEF7-CC89-44D2-B262-F9AF0AE40B61}" destId="{DAF5F324-25FF-4FBE-94E9-508EE4D06716}" srcOrd="0" destOrd="0" presId="urn:microsoft.com/office/officeart/2005/8/layout/vProcess5"/>
    <dgm:cxn modelId="{B8CB512B-C807-452F-94AF-59709DD4AC4A}" type="presOf" srcId="{372C6E86-83F2-426A-970B-D55C17C81478}" destId="{DD13975B-C6C6-4EE0-A826-FCD2939F7F06}" srcOrd="0" destOrd="0" presId="urn:microsoft.com/office/officeart/2005/8/layout/vProcess5"/>
    <dgm:cxn modelId="{3E94BC64-FB1B-4C32-AD77-B292577F6053}" type="presOf" srcId="{CD4DAB7C-9589-4A50-8E12-3AEBE28BFDD2}" destId="{99BE4556-CDEB-463B-82B8-1706D7C8DCFD}" srcOrd="1" destOrd="0" presId="urn:microsoft.com/office/officeart/2005/8/layout/vProcess5"/>
    <dgm:cxn modelId="{6082F36C-64B2-4258-AC77-0E9A7DC3BADB}" type="presOf" srcId="{74D55FD8-C5E2-4B26-8E1B-AF7622348A47}" destId="{B570D930-2CFF-4F92-AC5D-B307A4D006F2}" srcOrd="0" destOrd="0" presId="urn:microsoft.com/office/officeart/2005/8/layout/vProcess5"/>
    <dgm:cxn modelId="{FC37E06E-0E57-4A48-97EF-5F608B17CB0D}" type="presOf" srcId="{4325E572-E8DA-4569-B166-9543898F5FD0}" destId="{3DA3F04C-4182-4688-A127-DADD842CCEB6}" srcOrd="0" destOrd="0" presId="urn:microsoft.com/office/officeart/2005/8/layout/vProcess5"/>
    <dgm:cxn modelId="{585DC290-CB41-43F7-8B81-7A13777A1666}" srcId="{C931CCC4-329C-4A79-B69E-F87787B31D4D}" destId="{DF6CEEF7-CC89-44D2-B262-F9AF0AE40B61}" srcOrd="0" destOrd="0" parTransId="{95451709-FD40-4414-B4AA-766896D912E5}" sibTransId="{4325E572-E8DA-4569-B166-9543898F5FD0}"/>
    <dgm:cxn modelId="{5A0C71AB-0E45-4A69-9BAF-3A97F942819E}" type="presOf" srcId="{C931CCC4-329C-4A79-B69E-F87787B31D4D}" destId="{7BF2967E-3961-4BD8-828C-34CA4E3B6B35}" srcOrd="0" destOrd="0" presId="urn:microsoft.com/office/officeart/2005/8/layout/vProcess5"/>
    <dgm:cxn modelId="{59854DC8-BE48-4FC9-9E24-B8110B201001}" srcId="{C931CCC4-329C-4A79-B69E-F87787B31D4D}" destId="{74D55FD8-C5E2-4B26-8E1B-AF7622348A47}" srcOrd="1" destOrd="0" parTransId="{931446AD-612F-4239-81FE-5047DCA300F0}" sibTransId="{372C6E86-83F2-426A-970B-D55C17C81478}"/>
    <dgm:cxn modelId="{2BBFF1CE-E98F-4125-832A-764C7D3FAF75}" type="presOf" srcId="{CD4DAB7C-9589-4A50-8E12-3AEBE28BFDD2}" destId="{02759B5F-F81F-45FA-B994-D096629D169C}" srcOrd="0" destOrd="0" presId="urn:microsoft.com/office/officeart/2005/8/layout/vProcess5"/>
    <dgm:cxn modelId="{0FD84ED8-D92C-4CB0-A83B-6BD70F0892F7}" type="presOf" srcId="{74D55FD8-C5E2-4B26-8E1B-AF7622348A47}" destId="{CE1D874D-5904-4C18-8EA9-8410666F3DF6}" srcOrd="1" destOrd="0" presId="urn:microsoft.com/office/officeart/2005/8/layout/vProcess5"/>
    <dgm:cxn modelId="{09A8C7FD-F3FA-47D2-BA0E-59593DA520E3}" type="presOf" srcId="{DF6CEEF7-CC89-44D2-B262-F9AF0AE40B61}" destId="{30094561-01DC-4648-8314-28705CEE9E48}" srcOrd="1" destOrd="0" presId="urn:microsoft.com/office/officeart/2005/8/layout/vProcess5"/>
    <dgm:cxn modelId="{5B004BFF-1BF1-4E42-B57E-55A498CFEA8C}" srcId="{C931CCC4-329C-4A79-B69E-F87787B31D4D}" destId="{CD4DAB7C-9589-4A50-8E12-3AEBE28BFDD2}" srcOrd="2" destOrd="0" parTransId="{5B87BAD0-66BB-4D47-B5A5-807374C106CE}" sibTransId="{917E45BD-6856-40BF-A88F-C5707C03A446}"/>
    <dgm:cxn modelId="{AF322322-17C6-4254-88CC-D1D897A2E266}" type="presParOf" srcId="{7BF2967E-3961-4BD8-828C-34CA4E3B6B35}" destId="{22429257-45E9-4A95-95D2-BAD50C721C1D}" srcOrd="0" destOrd="0" presId="urn:microsoft.com/office/officeart/2005/8/layout/vProcess5"/>
    <dgm:cxn modelId="{A910B18C-ED28-495B-B174-DD6664305D58}" type="presParOf" srcId="{7BF2967E-3961-4BD8-828C-34CA4E3B6B35}" destId="{DAF5F324-25FF-4FBE-94E9-508EE4D06716}" srcOrd="1" destOrd="0" presId="urn:microsoft.com/office/officeart/2005/8/layout/vProcess5"/>
    <dgm:cxn modelId="{5493160C-5020-4705-9A67-7D1B2C62745F}" type="presParOf" srcId="{7BF2967E-3961-4BD8-828C-34CA4E3B6B35}" destId="{B570D930-2CFF-4F92-AC5D-B307A4D006F2}" srcOrd="2" destOrd="0" presId="urn:microsoft.com/office/officeart/2005/8/layout/vProcess5"/>
    <dgm:cxn modelId="{6F418625-4070-4BE6-9D14-AC6758E388C0}" type="presParOf" srcId="{7BF2967E-3961-4BD8-828C-34CA4E3B6B35}" destId="{02759B5F-F81F-45FA-B994-D096629D169C}" srcOrd="3" destOrd="0" presId="urn:microsoft.com/office/officeart/2005/8/layout/vProcess5"/>
    <dgm:cxn modelId="{C8B94645-F90D-4BF3-AA0C-E5C3180A732D}" type="presParOf" srcId="{7BF2967E-3961-4BD8-828C-34CA4E3B6B35}" destId="{3DA3F04C-4182-4688-A127-DADD842CCEB6}" srcOrd="4" destOrd="0" presId="urn:microsoft.com/office/officeart/2005/8/layout/vProcess5"/>
    <dgm:cxn modelId="{398A64C9-4080-4E24-B081-6A084A66B380}" type="presParOf" srcId="{7BF2967E-3961-4BD8-828C-34CA4E3B6B35}" destId="{DD13975B-C6C6-4EE0-A826-FCD2939F7F06}" srcOrd="5" destOrd="0" presId="urn:microsoft.com/office/officeart/2005/8/layout/vProcess5"/>
    <dgm:cxn modelId="{60C78494-D7DA-4CEB-8BB9-AB2F68DCF62F}" type="presParOf" srcId="{7BF2967E-3961-4BD8-828C-34CA4E3B6B35}" destId="{30094561-01DC-4648-8314-28705CEE9E48}" srcOrd="6" destOrd="0" presId="urn:microsoft.com/office/officeart/2005/8/layout/vProcess5"/>
    <dgm:cxn modelId="{085DC896-ACAF-49CF-BC44-C5F25A8C9E55}" type="presParOf" srcId="{7BF2967E-3961-4BD8-828C-34CA4E3B6B35}" destId="{CE1D874D-5904-4C18-8EA9-8410666F3DF6}" srcOrd="7" destOrd="0" presId="urn:microsoft.com/office/officeart/2005/8/layout/vProcess5"/>
    <dgm:cxn modelId="{FA980ADA-1E3E-454A-8B5A-32BFBC9D6C37}" type="presParOf" srcId="{7BF2967E-3961-4BD8-828C-34CA4E3B6B35}" destId="{99BE4556-CDEB-463B-82B8-1706D7C8DCF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6D8AB-DBB2-4634-8054-51A93B1ED4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CE5D8A-C1F5-4E56-BE10-E6FC5D015E7C}">
      <dgm:prSet/>
      <dgm:spPr/>
      <dgm:t>
        <a:bodyPr/>
        <a:lstStyle/>
        <a:p>
          <a:r>
            <a:rPr lang="en-US"/>
            <a:t>MAUI is an evolution of Xamarin</a:t>
          </a:r>
        </a:p>
      </dgm:t>
    </dgm:pt>
    <dgm:pt modelId="{031DA1EA-4A6A-485C-AFE8-C82E97E95CB1}" type="parTrans" cxnId="{2161E9D5-4C23-4297-B8D4-CBBAB757BE14}">
      <dgm:prSet/>
      <dgm:spPr/>
      <dgm:t>
        <a:bodyPr/>
        <a:lstStyle/>
        <a:p>
          <a:endParaRPr lang="en-US"/>
        </a:p>
      </dgm:t>
    </dgm:pt>
    <dgm:pt modelId="{33D9F308-C1D4-4236-BBAC-05E79866F247}" type="sibTrans" cxnId="{2161E9D5-4C23-4297-B8D4-CBBAB757BE14}">
      <dgm:prSet/>
      <dgm:spPr/>
      <dgm:t>
        <a:bodyPr/>
        <a:lstStyle/>
        <a:p>
          <a:endParaRPr lang="en-US"/>
        </a:p>
      </dgm:t>
    </dgm:pt>
    <dgm:pt modelId="{A0020CFF-F968-46BD-8B0F-57D72CD45A2E}">
      <dgm:prSet/>
      <dgm:spPr/>
      <dgm:t>
        <a:bodyPr/>
        <a:lstStyle/>
        <a:p>
          <a:r>
            <a:rPr lang="en-US"/>
            <a:t>Forms for cross-platform app development</a:t>
          </a:r>
        </a:p>
      </dgm:t>
    </dgm:pt>
    <dgm:pt modelId="{8DD57125-5C6F-4914-9C1C-24787E6D7B6A}" type="parTrans" cxnId="{AF9E26E4-0911-4A89-9A65-BA68B4D39E24}">
      <dgm:prSet/>
      <dgm:spPr/>
      <dgm:t>
        <a:bodyPr/>
        <a:lstStyle/>
        <a:p>
          <a:endParaRPr lang="en-US"/>
        </a:p>
      </dgm:t>
    </dgm:pt>
    <dgm:pt modelId="{A0D98ED9-4580-455D-85D6-C088AC0A50C7}" type="sibTrans" cxnId="{AF9E26E4-0911-4A89-9A65-BA68B4D39E24}">
      <dgm:prSet/>
      <dgm:spPr/>
      <dgm:t>
        <a:bodyPr/>
        <a:lstStyle/>
        <a:p>
          <a:endParaRPr lang="en-US"/>
        </a:p>
      </dgm:t>
    </dgm:pt>
    <dgm:pt modelId="{EEAC9F09-7B89-4A52-AFE1-96B7F0284E7A}">
      <dgm:prSet/>
      <dgm:spPr/>
      <dgm:t>
        <a:bodyPr/>
        <a:lstStyle/>
        <a:p>
          <a:r>
            <a:rPr lang="en-US"/>
            <a:t>Target Android, iOS, macOS, and Windows with a single codebase</a:t>
          </a:r>
        </a:p>
      </dgm:t>
    </dgm:pt>
    <dgm:pt modelId="{1D838793-FC2F-4704-8B19-8A97A972EFB1}" type="parTrans" cxnId="{21074FDC-52BC-4CA8-BAA1-059C8C97B3E5}">
      <dgm:prSet/>
      <dgm:spPr/>
      <dgm:t>
        <a:bodyPr/>
        <a:lstStyle/>
        <a:p>
          <a:endParaRPr lang="en-US"/>
        </a:p>
      </dgm:t>
    </dgm:pt>
    <dgm:pt modelId="{DD480A92-B7D7-4401-900F-9D6CCB0DD879}" type="sibTrans" cxnId="{21074FDC-52BC-4CA8-BAA1-059C8C97B3E5}">
      <dgm:prSet/>
      <dgm:spPr/>
      <dgm:t>
        <a:bodyPr/>
        <a:lstStyle/>
        <a:p>
          <a:endParaRPr lang="en-US"/>
        </a:p>
      </dgm:t>
    </dgm:pt>
    <dgm:pt modelId="{A1C54E83-98F6-4C79-8831-7BBF3A7F8D07}" type="pres">
      <dgm:prSet presAssocID="{E026D8AB-DBB2-4634-8054-51A93B1ED421}" presName="root" presStyleCnt="0">
        <dgm:presLayoutVars>
          <dgm:dir/>
          <dgm:resizeHandles val="exact"/>
        </dgm:presLayoutVars>
      </dgm:prSet>
      <dgm:spPr/>
    </dgm:pt>
    <dgm:pt modelId="{4F39C128-E802-40EF-942E-46FF558D29B6}" type="pres">
      <dgm:prSet presAssocID="{BECE5D8A-C1F5-4E56-BE10-E6FC5D015E7C}" presName="compNode" presStyleCnt="0"/>
      <dgm:spPr/>
    </dgm:pt>
    <dgm:pt modelId="{89EB9CE7-0D04-41D5-BE4A-EE21C1FDC100}" type="pres">
      <dgm:prSet presAssocID="{BECE5D8A-C1F5-4E56-BE10-E6FC5D015E7C}" presName="bgRect" presStyleLbl="bgShp" presStyleIdx="0" presStyleCnt="3"/>
      <dgm:spPr/>
    </dgm:pt>
    <dgm:pt modelId="{62AED8CA-970E-488C-A86A-4B90C723B6B1}" type="pres">
      <dgm:prSet presAssocID="{BECE5D8A-C1F5-4E56-BE10-E6FC5D015E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488252BB-757F-4835-BC38-FC74F132FEAC}" type="pres">
      <dgm:prSet presAssocID="{BECE5D8A-C1F5-4E56-BE10-E6FC5D015E7C}" presName="spaceRect" presStyleCnt="0"/>
      <dgm:spPr/>
    </dgm:pt>
    <dgm:pt modelId="{7520B4C4-2DD6-4D76-85CD-B5D8E9BDD369}" type="pres">
      <dgm:prSet presAssocID="{BECE5D8A-C1F5-4E56-BE10-E6FC5D015E7C}" presName="parTx" presStyleLbl="revTx" presStyleIdx="0" presStyleCnt="3">
        <dgm:presLayoutVars>
          <dgm:chMax val="0"/>
          <dgm:chPref val="0"/>
        </dgm:presLayoutVars>
      </dgm:prSet>
      <dgm:spPr/>
    </dgm:pt>
    <dgm:pt modelId="{99E35D30-E32D-4F2D-9717-E20858CCE04E}" type="pres">
      <dgm:prSet presAssocID="{33D9F308-C1D4-4236-BBAC-05E79866F247}" presName="sibTrans" presStyleCnt="0"/>
      <dgm:spPr/>
    </dgm:pt>
    <dgm:pt modelId="{761E016C-1D21-4DFE-8351-C5AA3FEC4209}" type="pres">
      <dgm:prSet presAssocID="{A0020CFF-F968-46BD-8B0F-57D72CD45A2E}" presName="compNode" presStyleCnt="0"/>
      <dgm:spPr/>
    </dgm:pt>
    <dgm:pt modelId="{6940F4C3-C063-4F68-8E46-699BCF497931}" type="pres">
      <dgm:prSet presAssocID="{A0020CFF-F968-46BD-8B0F-57D72CD45A2E}" presName="bgRect" presStyleLbl="bgShp" presStyleIdx="1" presStyleCnt="3"/>
      <dgm:spPr/>
    </dgm:pt>
    <dgm:pt modelId="{51BC1A70-708E-4DF3-B981-7AC5C7CF8B51}" type="pres">
      <dgm:prSet presAssocID="{A0020CFF-F968-46BD-8B0F-57D72CD45A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8F162B8-0C80-450E-8673-A27385B12AB9}" type="pres">
      <dgm:prSet presAssocID="{A0020CFF-F968-46BD-8B0F-57D72CD45A2E}" presName="spaceRect" presStyleCnt="0"/>
      <dgm:spPr/>
    </dgm:pt>
    <dgm:pt modelId="{D5FF0D4A-F49E-40B5-8DA0-35E9B7204BBC}" type="pres">
      <dgm:prSet presAssocID="{A0020CFF-F968-46BD-8B0F-57D72CD45A2E}" presName="parTx" presStyleLbl="revTx" presStyleIdx="1" presStyleCnt="3">
        <dgm:presLayoutVars>
          <dgm:chMax val="0"/>
          <dgm:chPref val="0"/>
        </dgm:presLayoutVars>
      </dgm:prSet>
      <dgm:spPr/>
    </dgm:pt>
    <dgm:pt modelId="{5827544B-BD04-43DC-86AD-9CE9047D1D2C}" type="pres">
      <dgm:prSet presAssocID="{A0D98ED9-4580-455D-85D6-C088AC0A50C7}" presName="sibTrans" presStyleCnt="0"/>
      <dgm:spPr/>
    </dgm:pt>
    <dgm:pt modelId="{1FCFA541-0160-4D5F-9C34-F3F7358CC94E}" type="pres">
      <dgm:prSet presAssocID="{EEAC9F09-7B89-4A52-AFE1-96B7F0284E7A}" presName="compNode" presStyleCnt="0"/>
      <dgm:spPr/>
    </dgm:pt>
    <dgm:pt modelId="{ACDEA586-5B10-406B-A0BC-F766DB4F7416}" type="pres">
      <dgm:prSet presAssocID="{EEAC9F09-7B89-4A52-AFE1-96B7F0284E7A}" presName="bgRect" presStyleLbl="bgShp" presStyleIdx="2" presStyleCnt="3"/>
      <dgm:spPr/>
    </dgm:pt>
    <dgm:pt modelId="{31B002A2-2F8B-4531-80E3-E5D05CD182A2}" type="pres">
      <dgm:prSet presAssocID="{EEAC9F09-7B89-4A52-AFE1-96B7F0284E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CA042E8-3FD8-4956-9CCF-5DDFF17F230E}" type="pres">
      <dgm:prSet presAssocID="{EEAC9F09-7B89-4A52-AFE1-96B7F0284E7A}" presName="spaceRect" presStyleCnt="0"/>
      <dgm:spPr/>
    </dgm:pt>
    <dgm:pt modelId="{48E2DC44-81D5-4ABE-9A69-F512B87F9812}" type="pres">
      <dgm:prSet presAssocID="{EEAC9F09-7B89-4A52-AFE1-96B7F0284E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66881D-ED17-4389-A6C4-1A8941FFA1F2}" type="presOf" srcId="{A0020CFF-F968-46BD-8B0F-57D72CD45A2E}" destId="{D5FF0D4A-F49E-40B5-8DA0-35E9B7204BBC}" srcOrd="0" destOrd="0" presId="urn:microsoft.com/office/officeart/2018/2/layout/IconVerticalSolidList"/>
    <dgm:cxn modelId="{2611E455-7BC7-45BB-A9B2-DCBDE9AC2DE9}" type="presOf" srcId="{E026D8AB-DBB2-4634-8054-51A93B1ED421}" destId="{A1C54E83-98F6-4C79-8831-7BBF3A7F8D07}" srcOrd="0" destOrd="0" presId="urn:microsoft.com/office/officeart/2018/2/layout/IconVerticalSolidList"/>
    <dgm:cxn modelId="{F922888C-B476-4FA8-B278-32FCF3F421B6}" type="presOf" srcId="{BECE5D8A-C1F5-4E56-BE10-E6FC5D015E7C}" destId="{7520B4C4-2DD6-4D76-85CD-B5D8E9BDD369}" srcOrd="0" destOrd="0" presId="urn:microsoft.com/office/officeart/2018/2/layout/IconVerticalSolidList"/>
    <dgm:cxn modelId="{DA660EBB-7849-48D8-8283-4E8D7BBC9F96}" type="presOf" srcId="{EEAC9F09-7B89-4A52-AFE1-96B7F0284E7A}" destId="{48E2DC44-81D5-4ABE-9A69-F512B87F9812}" srcOrd="0" destOrd="0" presId="urn:microsoft.com/office/officeart/2018/2/layout/IconVerticalSolidList"/>
    <dgm:cxn modelId="{2161E9D5-4C23-4297-B8D4-CBBAB757BE14}" srcId="{E026D8AB-DBB2-4634-8054-51A93B1ED421}" destId="{BECE5D8A-C1F5-4E56-BE10-E6FC5D015E7C}" srcOrd="0" destOrd="0" parTransId="{031DA1EA-4A6A-485C-AFE8-C82E97E95CB1}" sibTransId="{33D9F308-C1D4-4236-BBAC-05E79866F247}"/>
    <dgm:cxn modelId="{21074FDC-52BC-4CA8-BAA1-059C8C97B3E5}" srcId="{E026D8AB-DBB2-4634-8054-51A93B1ED421}" destId="{EEAC9F09-7B89-4A52-AFE1-96B7F0284E7A}" srcOrd="2" destOrd="0" parTransId="{1D838793-FC2F-4704-8B19-8A97A972EFB1}" sibTransId="{DD480A92-B7D7-4401-900F-9D6CCB0DD879}"/>
    <dgm:cxn modelId="{AF9E26E4-0911-4A89-9A65-BA68B4D39E24}" srcId="{E026D8AB-DBB2-4634-8054-51A93B1ED421}" destId="{A0020CFF-F968-46BD-8B0F-57D72CD45A2E}" srcOrd="1" destOrd="0" parTransId="{8DD57125-5C6F-4914-9C1C-24787E6D7B6A}" sibTransId="{A0D98ED9-4580-455D-85D6-C088AC0A50C7}"/>
    <dgm:cxn modelId="{54926A78-B71C-4D8B-BADA-CDFC21A3356F}" type="presParOf" srcId="{A1C54E83-98F6-4C79-8831-7BBF3A7F8D07}" destId="{4F39C128-E802-40EF-942E-46FF558D29B6}" srcOrd="0" destOrd="0" presId="urn:microsoft.com/office/officeart/2018/2/layout/IconVerticalSolidList"/>
    <dgm:cxn modelId="{6F2CA5D9-0446-433C-8766-A3E3D7D28A8E}" type="presParOf" srcId="{4F39C128-E802-40EF-942E-46FF558D29B6}" destId="{89EB9CE7-0D04-41D5-BE4A-EE21C1FDC100}" srcOrd="0" destOrd="0" presId="urn:microsoft.com/office/officeart/2018/2/layout/IconVerticalSolidList"/>
    <dgm:cxn modelId="{A4CBE514-DFF2-440D-AE74-F5308F99B269}" type="presParOf" srcId="{4F39C128-E802-40EF-942E-46FF558D29B6}" destId="{62AED8CA-970E-488C-A86A-4B90C723B6B1}" srcOrd="1" destOrd="0" presId="urn:microsoft.com/office/officeart/2018/2/layout/IconVerticalSolidList"/>
    <dgm:cxn modelId="{C55D0F12-B264-4C61-8E95-84F2904992BF}" type="presParOf" srcId="{4F39C128-E802-40EF-942E-46FF558D29B6}" destId="{488252BB-757F-4835-BC38-FC74F132FEAC}" srcOrd="2" destOrd="0" presId="urn:microsoft.com/office/officeart/2018/2/layout/IconVerticalSolidList"/>
    <dgm:cxn modelId="{9921F0CE-8E3A-4F6D-A2B5-6B7CCDDAA4E6}" type="presParOf" srcId="{4F39C128-E802-40EF-942E-46FF558D29B6}" destId="{7520B4C4-2DD6-4D76-85CD-B5D8E9BDD369}" srcOrd="3" destOrd="0" presId="urn:microsoft.com/office/officeart/2018/2/layout/IconVerticalSolidList"/>
    <dgm:cxn modelId="{485FD852-D5E9-4717-9601-791477925493}" type="presParOf" srcId="{A1C54E83-98F6-4C79-8831-7BBF3A7F8D07}" destId="{99E35D30-E32D-4F2D-9717-E20858CCE04E}" srcOrd="1" destOrd="0" presId="urn:microsoft.com/office/officeart/2018/2/layout/IconVerticalSolidList"/>
    <dgm:cxn modelId="{6D20E6F9-5CD4-40EC-BD1A-15F1ACB794C3}" type="presParOf" srcId="{A1C54E83-98F6-4C79-8831-7BBF3A7F8D07}" destId="{761E016C-1D21-4DFE-8351-C5AA3FEC4209}" srcOrd="2" destOrd="0" presId="urn:microsoft.com/office/officeart/2018/2/layout/IconVerticalSolidList"/>
    <dgm:cxn modelId="{78049FB7-2C26-40B6-A10F-6DD083E80495}" type="presParOf" srcId="{761E016C-1D21-4DFE-8351-C5AA3FEC4209}" destId="{6940F4C3-C063-4F68-8E46-699BCF497931}" srcOrd="0" destOrd="0" presId="urn:microsoft.com/office/officeart/2018/2/layout/IconVerticalSolidList"/>
    <dgm:cxn modelId="{ED705272-FB39-4AF4-8D5C-4977F7377EB3}" type="presParOf" srcId="{761E016C-1D21-4DFE-8351-C5AA3FEC4209}" destId="{51BC1A70-708E-4DF3-B981-7AC5C7CF8B51}" srcOrd="1" destOrd="0" presId="urn:microsoft.com/office/officeart/2018/2/layout/IconVerticalSolidList"/>
    <dgm:cxn modelId="{E234FE6E-F9D8-4765-8D49-A5AD5BF61A04}" type="presParOf" srcId="{761E016C-1D21-4DFE-8351-C5AA3FEC4209}" destId="{88F162B8-0C80-450E-8673-A27385B12AB9}" srcOrd="2" destOrd="0" presId="urn:microsoft.com/office/officeart/2018/2/layout/IconVerticalSolidList"/>
    <dgm:cxn modelId="{2292F7E0-7069-43BF-B016-79ECB42E6241}" type="presParOf" srcId="{761E016C-1D21-4DFE-8351-C5AA3FEC4209}" destId="{D5FF0D4A-F49E-40B5-8DA0-35E9B7204BBC}" srcOrd="3" destOrd="0" presId="urn:microsoft.com/office/officeart/2018/2/layout/IconVerticalSolidList"/>
    <dgm:cxn modelId="{10C0D2A6-6E9D-4AB7-9585-6F437F5DFA06}" type="presParOf" srcId="{A1C54E83-98F6-4C79-8831-7BBF3A7F8D07}" destId="{5827544B-BD04-43DC-86AD-9CE9047D1D2C}" srcOrd="3" destOrd="0" presId="urn:microsoft.com/office/officeart/2018/2/layout/IconVerticalSolidList"/>
    <dgm:cxn modelId="{6376BA6B-D5AB-4BA6-A32E-CC4BD07E6B46}" type="presParOf" srcId="{A1C54E83-98F6-4C79-8831-7BBF3A7F8D07}" destId="{1FCFA541-0160-4D5F-9C34-F3F7358CC94E}" srcOrd="4" destOrd="0" presId="urn:microsoft.com/office/officeart/2018/2/layout/IconVerticalSolidList"/>
    <dgm:cxn modelId="{198E8A16-D842-498C-8278-8B08057A8F98}" type="presParOf" srcId="{1FCFA541-0160-4D5F-9C34-F3F7358CC94E}" destId="{ACDEA586-5B10-406B-A0BC-F766DB4F7416}" srcOrd="0" destOrd="0" presId="urn:microsoft.com/office/officeart/2018/2/layout/IconVerticalSolidList"/>
    <dgm:cxn modelId="{996BF1E1-80C7-4448-9606-FFA948C4D2DB}" type="presParOf" srcId="{1FCFA541-0160-4D5F-9C34-F3F7358CC94E}" destId="{31B002A2-2F8B-4531-80E3-E5D05CD182A2}" srcOrd="1" destOrd="0" presId="urn:microsoft.com/office/officeart/2018/2/layout/IconVerticalSolidList"/>
    <dgm:cxn modelId="{240FBF86-FF38-4C1E-94FE-258D1B13A44F}" type="presParOf" srcId="{1FCFA541-0160-4D5F-9C34-F3F7358CC94E}" destId="{6CA042E8-3FD8-4956-9CCF-5DDFF17F230E}" srcOrd="2" destOrd="0" presId="urn:microsoft.com/office/officeart/2018/2/layout/IconVerticalSolidList"/>
    <dgm:cxn modelId="{3E43A025-4CEC-4F0D-ABAE-94A4386B7F39}" type="presParOf" srcId="{1FCFA541-0160-4D5F-9C34-F3F7358CC94E}" destId="{48E2DC44-81D5-4ABE-9A69-F512B87F98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0C465-244A-42CE-A3B7-A75D79F50D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7097BC-B1CD-4711-8331-0A576CA0CC01}">
      <dgm:prSet/>
      <dgm:spPr/>
      <dgm:t>
        <a:bodyPr/>
        <a:lstStyle/>
        <a:p>
          <a:pPr>
            <a:defRPr cap="all"/>
          </a:pPr>
          <a:r>
            <a:rPr lang="en-US"/>
            <a:t>Familiar environment for C# developers</a:t>
          </a:r>
        </a:p>
      </dgm:t>
    </dgm:pt>
    <dgm:pt modelId="{281872D7-EDEC-47FB-B6A0-32715508A438}" type="parTrans" cxnId="{3DA97FEE-176A-46E6-97CB-8CB25CC17882}">
      <dgm:prSet/>
      <dgm:spPr/>
      <dgm:t>
        <a:bodyPr/>
        <a:lstStyle/>
        <a:p>
          <a:endParaRPr lang="en-US"/>
        </a:p>
      </dgm:t>
    </dgm:pt>
    <dgm:pt modelId="{D5049097-5317-4A44-AD9B-6917ADA3F391}" type="sibTrans" cxnId="{3DA97FEE-176A-46E6-97CB-8CB25CC17882}">
      <dgm:prSet/>
      <dgm:spPr/>
      <dgm:t>
        <a:bodyPr/>
        <a:lstStyle/>
        <a:p>
          <a:endParaRPr lang="en-US"/>
        </a:p>
      </dgm:t>
    </dgm:pt>
    <dgm:pt modelId="{7E581AFD-A33A-4689-8455-1DE24512FD0C}">
      <dgm:prSet/>
      <dgm:spPr/>
      <dgm:t>
        <a:bodyPr/>
        <a:lstStyle/>
        <a:p>
          <a:pPr>
            <a:defRPr cap="all"/>
          </a:pPr>
          <a:r>
            <a:rPr lang="en-US"/>
            <a:t>Access to a vast ecosystem of libraries and tools</a:t>
          </a:r>
        </a:p>
      </dgm:t>
    </dgm:pt>
    <dgm:pt modelId="{A8F85EF6-D15B-4A5E-959E-24B81A9D0105}" type="parTrans" cxnId="{76E32D98-E620-4D2A-9821-F331ED70DC77}">
      <dgm:prSet/>
      <dgm:spPr/>
      <dgm:t>
        <a:bodyPr/>
        <a:lstStyle/>
        <a:p>
          <a:endParaRPr lang="en-US"/>
        </a:p>
      </dgm:t>
    </dgm:pt>
    <dgm:pt modelId="{EDF4D8D6-2A10-4F0C-A267-76E76120B629}" type="sibTrans" cxnId="{76E32D98-E620-4D2A-9821-F331ED70DC77}">
      <dgm:prSet/>
      <dgm:spPr/>
      <dgm:t>
        <a:bodyPr/>
        <a:lstStyle/>
        <a:p>
          <a:endParaRPr lang="en-US"/>
        </a:p>
      </dgm:t>
    </dgm:pt>
    <dgm:pt modelId="{8D0BD68A-2A3B-433E-B8FC-372F9F9799BD}">
      <dgm:prSet/>
      <dgm:spPr/>
      <dgm:t>
        <a:bodyPr/>
        <a:lstStyle/>
        <a:p>
          <a:pPr>
            <a:defRPr cap="all"/>
          </a:pPr>
          <a:r>
            <a:rPr lang="en-US"/>
            <a:t>Efficient code sharing for reduced development costs and faster time-to-market</a:t>
          </a:r>
        </a:p>
      </dgm:t>
    </dgm:pt>
    <dgm:pt modelId="{AAB72344-F725-43DC-BB22-A8790C199765}" type="parTrans" cxnId="{70DA8C9B-D4D6-40BD-BE62-10F1606DBAD8}">
      <dgm:prSet/>
      <dgm:spPr/>
      <dgm:t>
        <a:bodyPr/>
        <a:lstStyle/>
        <a:p>
          <a:endParaRPr lang="en-US"/>
        </a:p>
      </dgm:t>
    </dgm:pt>
    <dgm:pt modelId="{EC39CD1C-1A0D-4B45-8509-0F145CA5823B}" type="sibTrans" cxnId="{70DA8C9B-D4D6-40BD-BE62-10F1606DBAD8}">
      <dgm:prSet/>
      <dgm:spPr/>
      <dgm:t>
        <a:bodyPr/>
        <a:lstStyle/>
        <a:p>
          <a:endParaRPr lang="en-US"/>
        </a:p>
      </dgm:t>
    </dgm:pt>
    <dgm:pt modelId="{35222B94-36AE-4DFF-8F7D-C779678E6EF2}" type="pres">
      <dgm:prSet presAssocID="{9EE0C465-244A-42CE-A3B7-A75D79F50D02}" presName="root" presStyleCnt="0">
        <dgm:presLayoutVars>
          <dgm:dir/>
          <dgm:resizeHandles val="exact"/>
        </dgm:presLayoutVars>
      </dgm:prSet>
      <dgm:spPr/>
    </dgm:pt>
    <dgm:pt modelId="{804B92D6-C1D0-46FD-BA63-1849CDD57A8A}" type="pres">
      <dgm:prSet presAssocID="{697097BC-B1CD-4711-8331-0A576CA0CC01}" presName="compNode" presStyleCnt="0"/>
      <dgm:spPr/>
    </dgm:pt>
    <dgm:pt modelId="{689795A7-41BC-40F1-BE43-DDB401BBE8A1}" type="pres">
      <dgm:prSet presAssocID="{697097BC-B1CD-4711-8331-0A576CA0CC01}" presName="iconBgRect" presStyleLbl="bgShp" presStyleIdx="0" presStyleCnt="3"/>
      <dgm:spPr/>
    </dgm:pt>
    <dgm:pt modelId="{6F52271B-71DC-40A1-8AC1-5E8AF5E7CC1B}" type="pres">
      <dgm:prSet presAssocID="{697097BC-B1CD-4711-8331-0A576CA0CC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C01C780-3E10-4EC4-B296-6101942C51E1}" type="pres">
      <dgm:prSet presAssocID="{697097BC-B1CD-4711-8331-0A576CA0CC01}" presName="spaceRect" presStyleCnt="0"/>
      <dgm:spPr/>
    </dgm:pt>
    <dgm:pt modelId="{906035E1-235F-483A-82D6-3C35254BBF6D}" type="pres">
      <dgm:prSet presAssocID="{697097BC-B1CD-4711-8331-0A576CA0CC01}" presName="textRect" presStyleLbl="revTx" presStyleIdx="0" presStyleCnt="3">
        <dgm:presLayoutVars>
          <dgm:chMax val="1"/>
          <dgm:chPref val="1"/>
        </dgm:presLayoutVars>
      </dgm:prSet>
      <dgm:spPr/>
    </dgm:pt>
    <dgm:pt modelId="{7BE0FACD-7338-4A2C-BA15-B8F26D956595}" type="pres">
      <dgm:prSet presAssocID="{D5049097-5317-4A44-AD9B-6917ADA3F391}" presName="sibTrans" presStyleCnt="0"/>
      <dgm:spPr/>
    </dgm:pt>
    <dgm:pt modelId="{78691CAF-5240-4EED-98C1-DEABC81F4E26}" type="pres">
      <dgm:prSet presAssocID="{7E581AFD-A33A-4689-8455-1DE24512FD0C}" presName="compNode" presStyleCnt="0"/>
      <dgm:spPr/>
    </dgm:pt>
    <dgm:pt modelId="{F1306F92-AB4A-4DCA-B840-1163B3D6E85A}" type="pres">
      <dgm:prSet presAssocID="{7E581AFD-A33A-4689-8455-1DE24512FD0C}" presName="iconBgRect" presStyleLbl="bgShp" presStyleIdx="1" presStyleCnt="3"/>
      <dgm:spPr/>
    </dgm:pt>
    <dgm:pt modelId="{77DF1791-FAB3-4B87-AF91-8791264AADAF}" type="pres">
      <dgm:prSet presAssocID="{7E581AFD-A33A-4689-8455-1DE24512FD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C315344-56F7-4624-B4AC-476990F6E6B4}" type="pres">
      <dgm:prSet presAssocID="{7E581AFD-A33A-4689-8455-1DE24512FD0C}" presName="spaceRect" presStyleCnt="0"/>
      <dgm:spPr/>
    </dgm:pt>
    <dgm:pt modelId="{2C1711FC-4824-4196-9F21-2B8B2A624092}" type="pres">
      <dgm:prSet presAssocID="{7E581AFD-A33A-4689-8455-1DE24512FD0C}" presName="textRect" presStyleLbl="revTx" presStyleIdx="1" presStyleCnt="3">
        <dgm:presLayoutVars>
          <dgm:chMax val="1"/>
          <dgm:chPref val="1"/>
        </dgm:presLayoutVars>
      </dgm:prSet>
      <dgm:spPr/>
    </dgm:pt>
    <dgm:pt modelId="{72DE4F0D-5BEE-48EA-9235-7ED49BE71683}" type="pres">
      <dgm:prSet presAssocID="{EDF4D8D6-2A10-4F0C-A267-76E76120B629}" presName="sibTrans" presStyleCnt="0"/>
      <dgm:spPr/>
    </dgm:pt>
    <dgm:pt modelId="{3EE921E3-04B2-4CA0-A2B9-028E192BD965}" type="pres">
      <dgm:prSet presAssocID="{8D0BD68A-2A3B-433E-B8FC-372F9F9799BD}" presName="compNode" presStyleCnt="0"/>
      <dgm:spPr/>
    </dgm:pt>
    <dgm:pt modelId="{CEF5E0D0-F715-41C7-8D41-8AE9E0540C5A}" type="pres">
      <dgm:prSet presAssocID="{8D0BD68A-2A3B-433E-B8FC-372F9F9799BD}" presName="iconBgRect" presStyleLbl="bgShp" presStyleIdx="2" presStyleCnt="3"/>
      <dgm:spPr/>
    </dgm:pt>
    <dgm:pt modelId="{1B102021-463E-45D2-AF5B-D21DF6253786}" type="pres">
      <dgm:prSet presAssocID="{8D0BD68A-2A3B-433E-B8FC-372F9F9799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09C45549-D3DF-41CC-A3E3-49A6CEFF3411}" type="pres">
      <dgm:prSet presAssocID="{8D0BD68A-2A3B-433E-B8FC-372F9F9799BD}" presName="spaceRect" presStyleCnt="0"/>
      <dgm:spPr/>
    </dgm:pt>
    <dgm:pt modelId="{C0EDCE17-A9D9-4AF0-9C34-2B8DD2426359}" type="pres">
      <dgm:prSet presAssocID="{8D0BD68A-2A3B-433E-B8FC-372F9F9799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67840D-9359-4EE7-BAEF-238EA59D4B9D}" type="presOf" srcId="{7E581AFD-A33A-4689-8455-1DE24512FD0C}" destId="{2C1711FC-4824-4196-9F21-2B8B2A624092}" srcOrd="0" destOrd="0" presId="urn:microsoft.com/office/officeart/2018/5/layout/IconCircleLabelList"/>
    <dgm:cxn modelId="{622E0519-C4EC-42AE-846B-BCE28D416CFB}" type="presOf" srcId="{9EE0C465-244A-42CE-A3B7-A75D79F50D02}" destId="{35222B94-36AE-4DFF-8F7D-C779678E6EF2}" srcOrd="0" destOrd="0" presId="urn:microsoft.com/office/officeart/2018/5/layout/IconCircleLabelList"/>
    <dgm:cxn modelId="{D2BD7D21-98FA-4C42-B8F8-60B68B1433CF}" type="presOf" srcId="{8D0BD68A-2A3B-433E-B8FC-372F9F9799BD}" destId="{C0EDCE17-A9D9-4AF0-9C34-2B8DD2426359}" srcOrd="0" destOrd="0" presId="urn:microsoft.com/office/officeart/2018/5/layout/IconCircleLabelList"/>
    <dgm:cxn modelId="{76E32D98-E620-4D2A-9821-F331ED70DC77}" srcId="{9EE0C465-244A-42CE-A3B7-A75D79F50D02}" destId="{7E581AFD-A33A-4689-8455-1DE24512FD0C}" srcOrd="1" destOrd="0" parTransId="{A8F85EF6-D15B-4A5E-959E-24B81A9D0105}" sibTransId="{EDF4D8D6-2A10-4F0C-A267-76E76120B629}"/>
    <dgm:cxn modelId="{70DA8C9B-D4D6-40BD-BE62-10F1606DBAD8}" srcId="{9EE0C465-244A-42CE-A3B7-A75D79F50D02}" destId="{8D0BD68A-2A3B-433E-B8FC-372F9F9799BD}" srcOrd="2" destOrd="0" parTransId="{AAB72344-F725-43DC-BB22-A8790C199765}" sibTransId="{EC39CD1C-1A0D-4B45-8509-0F145CA5823B}"/>
    <dgm:cxn modelId="{48F78DD8-A219-4E14-AB6A-CF2121B10CF2}" type="presOf" srcId="{697097BC-B1CD-4711-8331-0A576CA0CC01}" destId="{906035E1-235F-483A-82D6-3C35254BBF6D}" srcOrd="0" destOrd="0" presId="urn:microsoft.com/office/officeart/2018/5/layout/IconCircleLabelList"/>
    <dgm:cxn modelId="{3DA97FEE-176A-46E6-97CB-8CB25CC17882}" srcId="{9EE0C465-244A-42CE-A3B7-A75D79F50D02}" destId="{697097BC-B1CD-4711-8331-0A576CA0CC01}" srcOrd="0" destOrd="0" parTransId="{281872D7-EDEC-47FB-B6A0-32715508A438}" sibTransId="{D5049097-5317-4A44-AD9B-6917ADA3F391}"/>
    <dgm:cxn modelId="{B32DAD48-824B-4E56-A2CD-56829ABF603E}" type="presParOf" srcId="{35222B94-36AE-4DFF-8F7D-C779678E6EF2}" destId="{804B92D6-C1D0-46FD-BA63-1849CDD57A8A}" srcOrd="0" destOrd="0" presId="urn:microsoft.com/office/officeart/2018/5/layout/IconCircleLabelList"/>
    <dgm:cxn modelId="{16B20A2D-DE58-4D12-A3E8-89CE027C56DC}" type="presParOf" srcId="{804B92D6-C1D0-46FD-BA63-1849CDD57A8A}" destId="{689795A7-41BC-40F1-BE43-DDB401BBE8A1}" srcOrd="0" destOrd="0" presId="urn:microsoft.com/office/officeart/2018/5/layout/IconCircleLabelList"/>
    <dgm:cxn modelId="{5456F629-96B0-430A-B03F-7CA29B4F9969}" type="presParOf" srcId="{804B92D6-C1D0-46FD-BA63-1849CDD57A8A}" destId="{6F52271B-71DC-40A1-8AC1-5E8AF5E7CC1B}" srcOrd="1" destOrd="0" presId="urn:microsoft.com/office/officeart/2018/5/layout/IconCircleLabelList"/>
    <dgm:cxn modelId="{022839E6-3A7E-4CCC-AC54-CE428743693A}" type="presParOf" srcId="{804B92D6-C1D0-46FD-BA63-1849CDD57A8A}" destId="{BC01C780-3E10-4EC4-B296-6101942C51E1}" srcOrd="2" destOrd="0" presId="urn:microsoft.com/office/officeart/2018/5/layout/IconCircleLabelList"/>
    <dgm:cxn modelId="{3D147EF5-2DDC-4CE8-964D-AFCBB777533D}" type="presParOf" srcId="{804B92D6-C1D0-46FD-BA63-1849CDD57A8A}" destId="{906035E1-235F-483A-82D6-3C35254BBF6D}" srcOrd="3" destOrd="0" presId="urn:microsoft.com/office/officeart/2018/5/layout/IconCircleLabelList"/>
    <dgm:cxn modelId="{8D71E42E-6E5F-45D9-8686-3F5483E521A6}" type="presParOf" srcId="{35222B94-36AE-4DFF-8F7D-C779678E6EF2}" destId="{7BE0FACD-7338-4A2C-BA15-B8F26D956595}" srcOrd="1" destOrd="0" presId="urn:microsoft.com/office/officeart/2018/5/layout/IconCircleLabelList"/>
    <dgm:cxn modelId="{201D0F18-9813-40D9-9209-6DF77A0936F4}" type="presParOf" srcId="{35222B94-36AE-4DFF-8F7D-C779678E6EF2}" destId="{78691CAF-5240-4EED-98C1-DEABC81F4E26}" srcOrd="2" destOrd="0" presId="urn:microsoft.com/office/officeart/2018/5/layout/IconCircleLabelList"/>
    <dgm:cxn modelId="{A1417980-BE26-4EF0-8D5F-C0468CDD24BE}" type="presParOf" srcId="{78691CAF-5240-4EED-98C1-DEABC81F4E26}" destId="{F1306F92-AB4A-4DCA-B840-1163B3D6E85A}" srcOrd="0" destOrd="0" presId="urn:microsoft.com/office/officeart/2018/5/layout/IconCircleLabelList"/>
    <dgm:cxn modelId="{FBFFF440-9245-4C1E-AF23-BBAEEA236DD9}" type="presParOf" srcId="{78691CAF-5240-4EED-98C1-DEABC81F4E26}" destId="{77DF1791-FAB3-4B87-AF91-8791264AADAF}" srcOrd="1" destOrd="0" presId="urn:microsoft.com/office/officeart/2018/5/layout/IconCircleLabelList"/>
    <dgm:cxn modelId="{CDE76FEF-8E6A-4EC9-A19B-4202501BC273}" type="presParOf" srcId="{78691CAF-5240-4EED-98C1-DEABC81F4E26}" destId="{5C315344-56F7-4624-B4AC-476990F6E6B4}" srcOrd="2" destOrd="0" presId="urn:microsoft.com/office/officeart/2018/5/layout/IconCircleLabelList"/>
    <dgm:cxn modelId="{6D7C6DD4-EFA4-4681-9C4A-ADFDFBF1B1E9}" type="presParOf" srcId="{78691CAF-5240-4EED-98C1-DEABC81F4E26}" destId="{2C1711FC-4824-4196-9F21-2B8B2A624092}" srcOrd="3" destOrd="0" presId="urn:microsoft.com/office/officeart/2018/5/layout/IconCircleLabelList"/>
    <dgm:cxn modelId="{0DEB3B4E-EEE9-4F0E-9D16-BE1F7BADD830}" type="presParOf" srcId="{35222B94-36AE-4DFF-8F7D-C779678E6EF2}" destId="{72DE4F0D-5BEE-48EA-9235-7ED49BE71683}" srcOrd="3" destOrd="0" presId="urn:microsoft.com/office/officeart/2018/5/layout/IconCircleLabelList"/>
    <dgm:cxn modelId="{CC3E301A-0694-411A-9122-8BBE4DC74489}" type="presParOf" srcId="{35222B94-36AE-4DFF-8F7D-C779678E6EF2}" destId="{3EE921E3-04B2-4CA0-A2B9-028E192BD965}" srcOrd="4" destOrd="0" presId="urn:microsoft.com/office/officeart/2018/5/layout/IconCircleLabelList"/>
    <dgm:cxn modelId="{A45A4851-2A35-4397-98A6-62DE33CC2F35}" type="presParOf" srcId="{3EE921E3-04B2-4CA0-A2B9-028E192BD965}" destId="{CEF5E0D0-F715-41C7-8D41-8AE9E0540C5A}" srcOrd="0" destOrd="0" presId="urn:microsoft.com/office/officeart/2018/5/layout/IconCircleLabelList"/>
    <dgm:cxn modelId="{A14068DB-3588-4CD7-A488-F3A60300B26E}" type="presParOf" srcId="{3EE921E3-04B2-4CA0-A2B9-028E192BD965}" destId="{1B102021-463E-45D2-AF5B-D21DF6253786}" srcOrd="1" destOrd="0" presId="urn:microsoft.com/office/officeart/2018/5/layout/IconCircleLabelList"/>
    <dgm:cxn modelId="{0E2D36B3-09E4-47B9-8418-D438505EB0F9}" type="presParOf" srcId="{3EE921E3-04B2-4CA0-A2B9-028E192BD965}" destId="{09C45549-D3DF-41CC-A3E3-49A6CEFF3411}" srcOrd="2" destOrd="0" presId="urn:microsoft.com/office/officeart/2018/5/layout/IconCircleLabelList"/>
    <dgm:cxn modelId="{1989016A-035A-4F48-8690-06179A5FE4C6}" type="presParOf" srcId="{3EE921E3-04B2-4CA0-A2B9-028E192BD965}" destId="{C0EDCE17-A9D9-4AF0-9C34-2B8DD24263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5F324-25FF-4FBE-94E9-508EE4D06716}">
      <dsp:nvSpPr>
        <dsp:cNvPr id="0" name=""/>
        <dsp:cNvSpPr/>
      </dsp:nvSpPr>
      <dsp:spPr>
        <a:xfrm>
          <a:off x="0" y="0"/>
          <a:ext cx="5829300" cy="13686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Xamarin.iOS enables iOS app development with C# and</a:t>
          </a:r>
        </a:p>
      </dsp:txBody>
      <dsp:txXfrm>
        <a:off x="40087" y="40087"/>
        <a:ext cx="4352385" cy="1288508"/>
      </dsp:txXfrm>
    </dsp:sp>
    <dsp:sp modelId="{B570D930-2CFF-4F92-AC5D-B307A4D006F2}">
      <dsp:nvSpPr>
        <dsp:cNvPr id="0" name=""/>
        <dsp:cNvSpPr/>
      </dsp:nvSpPr>
      <dsp:spPr>
        <a:xfrm>
          <a:off x="514349" y="1596795"/>
          <a:ext cx="5829300" cy="1368682"/>
        </a:xfrm>
        <a:prstGeom prst="roundRect">
          <a:avLst>
            <a:gd name="adj" fmla="val 10000"/>
          </a:avLst>
        </a:prstGeom>
        <a:solidFill>
          <a:schemeClr val="accent2">
            <a:hueOff val="10042095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NET</a:t>
          </a:r>
        </a:p>
      </dsp:txBody>
      <dsp:txXfrm>
        <a:off x="554436" y="1636882"/>
        <a:ext cx="4345132" cy="1288508"/>
      </dsp:txXfrm>
    </dsp:sp>
    <dsp:sp modelId="{02759B5F-F81F-45FA-B994-D096629D169C}">
      <dsp:nvSpPr>
        <dsp:cNvPr id="0" name=""/>
        <dsp:cNvSpPr/>
      </dsp:nvSpPr>
      <dsp:spPr>
        <a:xfrm>
          <a:off x="1028699" y="3193591"/>
          <a:ext cx="5829300" cy="1368682"/>
        </a:xfrm>
        <a:prstGeom prst="roundRect">
          <a:avLst>
            <a:gd name="adj" fmla="val 10000"/>
          </a:avLst>
        </a:prstGeom>
        <a:solidFill>
          <a:schemeClr val="accent2">
            <a:hueOff val="20084191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Provides native performance and user experience on iOS devices</a:t>
          </a:r>
        </a:p>
      </dsp:txBody>
      <dsp:txXfrm>
        <a:off x="1068786" y="3233678"/>
        <a:ext cx="4345132" cy="1288508"/>
      </dsp:txXfrm>
    </dsp:sp>
    <dsp:sp modelId="{3DA3F04C-4182-4688-A127-DADD842CCEB6}">
      <dsp:nvSpPr>
        <dsp:cNvPr id="0" name=""/>
        <dsp:cNvSpPr/>
      </dsp:nvSpPr>
      <dsp:spPr>
        <a:xfrm>
          <a:off x="4939656" y="1037917"/>
          <a:ext cx="889643" cy="88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39826" y="1037917"/>
        <a:ext cx="489303" cy="669456"/>
      </dsp:txXfrm>
    </dsp:sp>
    <dsp:sp modelId="{DD13975B-C6C6-4EE0-A826-FCD2939F7F06}">
      <dsp:nvSpPr>
        <dsp:cNvPr id="0" name=""/>
        <dsp:cNvSpPr/>
      </dsp:nvSpPr>
      <dsp:spPr>
        <a:xfrm>
          <a:off x="5454006" y="2625588"/>
          <a:ext cx="889643" cy="88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858560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858560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54176" y="2625588"/>
        <a:ext cx="489303" cy="669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B9CE7-0D04-41D5-BE4A-EE21C1FDC100}">
      <dsp:nvSpPr>
        <dsp:cNvPr id="0" name=""/>
        <dsp:cNvSpPr/>
      </dsp:nvSpPr>
      <dsp:spPr>
        <a:xfrm>
          <a:off x="0" y="556"/>
          <a:ext cx="6858000" cy="13031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ED8CA-970E-488C-A86A-4B90C723B6B1}">
      <dsp:nvSpPr>
        <dsp:cNvPr id="0" name=""/>
        <dsp:cNvSpPr/>
      </dsp:nvSpPr>
      <dsp:spPr>
        <a:xfrm>
          <a:off x="394214" y="293774"/>
          <a:ext cx="716753" cy="716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0B4C4-2DD6-4D76-85CD-B5D8E9BDD369}">
      <dsp:nvSpPr>
        <dsp:cNvPr id="0" name=""/>
        <dsp:cNvSpPr/>
      </dsp:nvSpPr>
      <dsp:spPr>
        <a:xfrm>
          <a:off x="1505182" y="556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MAUI is an evolution of Xamarin</a:t>
          </a:r>
        </a:p>
      </dsp:txBody>
      <dsp:txXfrm>
        <a:off x="1505182" y="556"/>
        <a:ext cx="5352817" cy="1303188"/>
      </dsp:txXfrm>
    </dsp:sp>
    <dsp:sp modelId="{6940F4C3-C063-4F68-8E46-699BCF497931}">
      <dsp:nvSpPr>
        <dsp:cNvPr id="0" name=""/>
        <dsp:cNvSpPr/>
      </dsp:nvSpPr>
      <dsp:spPr>
        <a:xfrm>
          <a:off x="0" y="1629542"/>
          <a:ext cx="6858000" cy="13031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C1A70-708E-4DF3-B981-7AC5C7CF8B51}">
      <dsp:nvSpPr>
        <dsp:cNvPr id="0" name=""/>
        <dsp:cNvSpPr/>
      </dsp:nvSpPr>
      <dsp:spPr>
        <a:xfrm>
          <a:off x="394214" y="1922760"/>
          <a:ext cx="716753" cy="716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F0D4A-F49E-40B5-8DA0-35E9B7204BBC}">
      <dsp:nvSpPr>
        <dsp:cNvPr id="0" name=""/>
        <dsp:cNvSpPr/>
      </dsp:nvSpPr>
      <dsp:spPr>
        <a:xfrm>
          <a:off x="1505182" y="1629542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Forms for cross-platform app development</a:t>
          </a:r>
        </a:p>
      </dsp:txBody>
      <dsp:txXfrm>
        <a:off x="1505182" y="1629542"/>
        <a:ext cx="5352817" cy="1303188"/>
      </dsp:txXfrm>
    </dsp:sp>
    <dsp:sp modelId="{ACDEA586-5B10-406B-A0BC-F766DB4F7416}">
      <dsp:nvSpPr>
        <dsp:cNvPr id="0" name=""/>
        <dsp:cNvSpPr/>
      </dsp:nvSpPr>
      <dsp:spPr>
        <a:xfrm>
          <a:off x="0" y="3258528"/>
          <a:ext cx="6858000" cy="13031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002A2-2F8B-4531-80E3-E5D05CD182A2}">
      <dsp:nvSpPr>
        <dsp:cNvPr id="0" name=""/>
        <dsp:cNvSpPr/>
      </dsp:nvSpPr>
      <dsp:spPr>
        <a:xfrm>
          <a:off x="394214" y="3551745"/>
          <a:ext cx="716753" cy="7167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2DC44-81D5-4ABE-9A69-F512B87F9812}">
      <dsp:nvSpPr>
        <dsp:cNvPr id="0" name=""/>
        <dsp:cNvSpPr/>
      </dsp:nvSpPr>
      <dsp:spPr>
        <a:xfrm>
          <a:off x="1505182" y="3258528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Android, iOS, macOS, and Windows with a single codebase</a:t>
          </a:r>
        </a:p>
      </dsp:txBody>
      <dsp:txXfrm>
        <a:off x="1505182" y="3258528"/>
        <a:ext cx="5352817" cy="1303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795A7-41BC-40F1-BE43-DDB401BBE8A1}">
      <dsp:nvSpPr>
        <dsp:cNvPr id="0" name=""/>
        <dsp:cNvSpPr/>
      </dsp:nvSpPr>
      <dsp:spPr>
        <a:xfrm>
          <a:off x="1190484" y="21843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2271B-71DC-40A1-8AC1-5E8AF5E7CC1B}">
      <dsp:nvSpPr>
        <dsp:cNvPr id="0" name=""/>
        <dsp:cNvSpPr/>
      </dsp:nvSpPr>
      <dsp:spPr>
        <a:xfrm>
          <a:off x="1461046" y="292406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035E1-235F-483A-82D6-3C35254BBF6D}">
      <dsp:nvSpPr>
        <dsp:cNvPr id="0" name=""/>
        <dsp:cNvSpPr/>
      </dsp:nvSpPr>
      <dsp:spPr>
        <a:xfrm>
          <a:off x="784640" y="16868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Familiar environment for C# developers</a:t>
          </a:r>
        </a:p>
      </dsp:txBody>
      <dsp:txXfrm>
        <a:off x="784640" y="1686843"/>
        <a:ext cx="2081250" cy="720000"/>
      </dsp:txXfrm>
    </dsp:sp>
    <dsp:sp modelId="{F1306F92-AB4A-4DCA-B840-1163B3D6E85A}">
      <dsp:nvSpPr>
        <dsp:cNvPr id="0" name=""/>
        <dsp:cNvSpPr/>
      </dsp:nvSpPr>
      <dsp:spPr>
        <a:xfrm>
          <a:off x="3635953" y="21843"/>
          <a:ext cx="1269562" cy="1269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F1791-FAB3-4B87-AF91-8791264AADAF}">
      <dsp:nvSpPr>
        <dsp:cNvPr id="0" name=""/>
        <dsp:cNvSpPr/>
      </dsp:nvSpPr>
      <dsp:spPr>
        <a:xfrm>
          <a:off x="3906515" y="292406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711FC-4824-4196-9F21-2B8B2A624092}">
      <dsp:nvSpPr>
        <dsp:cNvPr id="0" name=""/>
        <dsp:cNvSpPr/>
      </dsp:nvSpPr>
      <dsp:spPr>
        <a:xfrm>
          <a:off x="3230109" y="16868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Access to a vast ecosystem of libraries and tools</a:t>
          </a:r>
        </a:p>
      </dsp:txBody>
      <dsp:txXfrm>
        <a:off x="3230109" y="1686843"/>
        <a:ext cx="2081250" cy="720000"/>
      </dsp:txXfrm>
    </dsp:sp>
    <dsp:sp modelId="{CEF5E0D0-F715-41C7-8D41-8AE9E0540C5A}">
      <dsp:nvSpPr>
        <dsp:cNvPr id="0" name=""/>
        <dsp:cNvSpPr/>
      </dsp:nvSpPr>
      <dsp:spPr>
        <a:xfrm>
          <a:off x="2413218" y="2927156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02021-463E-45D2-AF5B-D21DF6253786}">
      <dsp:nvSpPr>
        <dsp:cNvPr id="0" name=""/>
        <dsp:cNvSpPr/>
      </dsp:nvSpPr>
      <dsp:spPr>
        <a:xfrm>
          <a:off x="2683781" y="3197718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DCE17-A9D9-4AF0-9C34-2B8DD2426359}">
      <dsp:nvSpPr>
        <dsp:cNvPr id="0" name=""/>
        <dsp:cNvSpPr/>
      </dsp:nvSpPr>
      <dsp:spPr>
        <a:xfrm>
          <a:off x="2007375" y="459215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Efficient code sharing for reduced development costs and faster time-to-market</a:t>
          </a:r>
        </a:p>
      </dsp:txBody>
      <dsp:txXfrm>
        <a:off x="2007375" y="4592156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4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8804-9B23-5A28-B879-252E982F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9" r="16606" b="4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6750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BCB51DB4-6100-DAC2-7718-89D735099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8" r="2434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.NET offers powerful options for mobile app development</a:t>
            </a:r>
          </a:p>
          <a:p>
            <a:pPr lvl="0"/>
            <a:r>
              <a:rPr lang="en-US" sz="2400"/>
              <a:t>Choose the best framework based on your project's needs and platform requirements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496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y room full of question marks with an opening going out">
            <a:extLst>
              <a:ext uri="{FF2B5EF4-FFF2-40B4-BE49-F238E27FC236}">
                <a16:creationId xmlns:a16="http://schemas.microsoft.com/office/drawing/2014/main" id="{7E518A8D-1708-F035-9B13-969FBDEEA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8" r="16807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Open the floor for questions and discussions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74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7F5EA-DCBD-3149-B8D3-A38DE7A6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8" r="20448" b="-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.NET is a software framework by Microsoft for building various types of applications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00889" y="762000"/>
            <a:ext cx="6058370" cy="1524000"/>
          </a:xfrm>
        </p:spPr>
        <p:txBody>
          <a:bodyPr>
            <a:normAutofit/>
          </a:bodyPr>
          <a:lstStyle/>
          <a:p>
            <a:r>
              <a:rPr lang="en-US" sz="3200" dirty="0" err="1"/>
              <a:t>.Net</a:t>
            </a:r>
            <a:r>
              <a:rPr lang="en-US" sz="3200" dirty="0"/>
              <a:t> Mobile App. Development 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404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1B3A3BCA-F7F0-FC90-BD87-43904A07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8" r="2434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Xamarin allows native mobile app development for iOS, Android, and Windows using C# and</a:t>
            </a:r>
          </a:p>
          <a:p>
            <a:pPr lvl="0"/>
            <a:r>
              <a:rPr lang="en-US" sz="2400"/>
              <a:t>NET</a:t>
            </a:r>
          </a:p>
          <a:p>
            <a:pPr lvl="0"/>
            <a:r>
              <a:rPr lang="en-US" sz="2400"/>
              <a:t>Code sharing across platforms reduces development effort and time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Xamarin - Cross-Platform Development</a:t>
            </a:r>
          </a:p>
        </p:txBody>
      </p:sp>
    </p:spTree>
    <p:extLst>
      <p:ext uri="{BB962C8B-B14F-4D97-AF65-F5344CB8AC3E}">
        <p14:creationId xmlns:p14="http://schemas.microsoft.com/office/powerpoint/2010/main" val="28364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bot operating a machine">
            <a:extLst>
              <a:ext uri="{FF2B5EF4-FFF2-40B4-BE49-F238E27FC236}">
                <a16:creationId xmlns:a16="http://schemas.microsoft.com/office/drawing/2014/main" id="{22CCC74E-2D5C-8BD7-B32E-B465D51DD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5" r="15648" b="-8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Xamarin</a:t>
            </a:r>
          </a:p>
          <a:p>
            <a:pPr lvl="0"/>
            <a:r>
              <a:rPr lang="en-US" sz="2400"/>
              <a:t>Android focuses on Android app development using C# and</a:t>
            </a:r>
          </a:p>
          <a:p>
            <a:pPr lvl="0"/>
            <a:r>
              <a:rPr lang="en-US" sz="2400"/>
              <a:t>Full access to Android APIs and platform-specific functionality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Xamarin.Android</a:t>
            </a:r>
          </a:p>
        </p:txBody>
      </p:sp>
    </p:spTree>
    <p:extLst>
      <p:ext uri="{BB962C8B-B14F-4D97-AF65-F5344CB8AC3E}">
        <p14:creationId xmlns:p14="http://schemas.microsoft.com/office/powerpoint/2010/main" val="57906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Xamarin.iOS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7FFEB94-1D75-76E0-9A23-3B75148E8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88486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4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MAUI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7D1F8C9-741D-D6DD-6429-D61B4DA33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678677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62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BABBD96F-3F2A-3224-AC93-5F193D29A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8" r="2434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Blazor combines C# with web technologies for building mobile apps</a:t>
            </a:r>
          </a:p>
          <a:p>
            <a:pPr lvl="0"/>
            <a:r>
              <a:rPr lang="en-US" sz="2400"/>
              <a:t>Write the UI in C# using Razor and Blazor components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Blazor Mobile</a:t>
            </a:r>
          </a:p>
        </p:txBody>
      </p:sp>
    </p:spTree>
    <p:extLst>
      <p:ext uri="{BB962C8B-B14F-4D97-AF65-F5344CB8AC3E}">
        <p14:creationId xmlns:p14="http://schemas.microsoft.com/office/powerpoint/2010/main" val="264304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bile device with apps">
            <a:extLst>
              <a:ext uri="{FF2B5EF4-FFF2-40B4-BE49-F238E27FC236}">
                <a16:creationId xmlns:a16="http://schemas.microsoft.com/office/drawing/2014/main" id="{E70F6D3E-6091-4D87-5BA8-A21D50A02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72" r="4173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Uno Platform enables cross-platform mobile and desktop apps using C# and XAML</a:t>
            </a:r>
          </a:p>
          <a:p>
            <a:pPr lvl="0"/>
            <a:r>
              <a:rPr lang="en-US" sz="2400"/>
              <a:t>Supports iOS, Android, macOS, and Windows with code sharing capabilities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Uno Platform</a:t>
            </a:r>
          </a:p>
        </p:txBody>
      </p:sp>
    </p:spTree>
    <p:extLst>
      <p:ext uri="{BB962C8B-B14F-4D97-AF65-F5344CB8AC3E}">
        <p14:creationId xmlns:p14="http://schemas.microsoft.com/office/powerpoint/2010/main" val="276020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Advantages of .NET for Mobile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0536D56-5402-F274-7B56-091858AD6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04710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4693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11C1B"/>
      </a:dk2>
      <a:lt2>
        <a:srgbClr val="F0F2F3"/>
      </a:lt2>
      <a:accent1>
        <a:srgbClr val="E782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631BD6"/>
      </a:accent6>
      <a:hlink>
        <a:srgbClr val="BB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PebbleVTI</vt:lpstr>
      <vt:lpstr>Introduction</vt:lpstr>
      <vt:lpstr>.Net Mobile App. Development </vt:lpstr>
      <vt:lpstr>Xamarin - Cross-Platform Development</vt:lpstr>
      <vt:lpstr>Xamarin.Android</vt:lpstr>
      <vt:lpstr>Xamarin.iOS</vt:lpstr>
      <vt:lpstr>MAUI</vt:lpstr>
      <vt:lpstr>Blazor Mobile</vt:lpstr>
      <vt:lpstr>Uno Platform</vt:lpstr>
      <vt:lpstr>Advantages of .NET for Mobile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Majdalani, Elias</cp:lastModifiedBy>
  <cp:revision>13</cp:revision>
  <dcterms:created xsi:type="dcterms:W3CDTF">2023-07-05T16:08:01Z</dcterms:created>
  <dcterms:modified xsi:type="dcterms:W3CDTF">2023-07-05T16:14:05Z</dcterms:modified>
</cp:coreProperties>
</file>