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8" d="100"/>
          <a:sy n="78" d="100"/>
        </p:scale>
        <p:origin x="293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78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28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68197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72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67963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04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36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076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9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5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334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61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302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107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947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48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728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134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21476"/>
              </p:ext>
            </p:extLst>
          </p:nvPr>
        </p:nvGraphicFramePr>
        <p:xfrm>
          <a:off x="914400" y="1600200"/>
          <a:ext cx="72548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85848" imgH="3003018" progId="Word.Document.12">
                  <p:embed/>
                </p:oleObj>
              </mc:Choice>
              <mc:Fallback>
                <p:oleObj name="Document" r:id="rId2" imgW="7285848" imgH="3003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5487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170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ublish Web-Profil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362075" y="1150619"/>
            <a:ext cx="6410325" cy="50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1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1228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ublish Web-Connection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133475"/>
            <a:ext cx="6400800" cy="5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906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ublish Web-Settings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369060" y="1114425"/>
            <a:ext cx="6445144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7045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InstallShield-Project Assistant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095375"/>
            <a:ext cx="7086600" cy="50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0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81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78969"/>
              </p:ext>
            </p:extLst>
          </p:nvPr>
        </p:nvGraphicFramePr>
        <p:xfrm>
          <a:off x="914400" y="1103313"/>
          <a:ext cx="7300912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707336" progId="Word.Document.12">
                  <p:embed/>
                </p:oleObj>
              </mc:Choice>
              <mc:Fallback>
                <p:oleObj name="Document" r:id="rId4" imgW="7301323" imgH="2707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3313"/>
                        <a:ext cx="7300912" cy="270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93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023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InstallShield-IIS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142365"/>
            <a:ext cx="7086600" cy="50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1578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InstallShield-Application Files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524000"/>
            <a:ext cx="6326505" cy="4495800"/>
          </a:xfrm>
          <a:prstGeom prst="rect">
            <a:avLst/>
          </a:prstGeom>
        </p:spPr>
      </p:pic>
      <p:pic>
        <p:nvPicPr>
          <p:cNvPr id="8" name="Picture 7" descr="InstallShield-Output Selector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5200650" y="3861435"/>
            <a:ext cx="2466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4140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InstallShield-Read to Install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1447800"/>
            <a:ext cx="619544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071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8161"/>
              </p:ext>
            </p:extLst>
          </p:nvPr>
        </p:nvGraphicFramePr>
        <p:xfrm>
          <a:off x="914400" y="1066800"/>
          <a:ext cx="7301323" cy="339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3391461" progId="Word.Document.12">
                  <p:embed/>
                </p:oleObj>
              </mc:Choice>
              <mc:Fallback>
                <p:oleObj name="Document" r:id="rId4" imgW="7301323" imgH="33914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9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8194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21-0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341620" y="1447800"/>
            <a:ext cx="65831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82419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617513" progId="Word.Document.12">
                  <p:embed/>
                </p:oleObj>
              </mc:Choice>
              <mc:Fallback>
                <p:oleObj name="Document" r:id="rId2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03271"/>
              </p:ext>
            </p:extLst>
          </p:nvPr>
        </p:nvGraphicFramePr>
        <p:xfrm>
          <a:off x="914400" y="1143000"/>
          <a:ext cx="7300912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422884" progId="Word.Document.12">
                  <p:embed/>
                </p:oleObj>
              </mc:Choice>
              <mc:Fallback>
                <p:oleObj name="Document" r:id="rId4" imgW="7301323" imgH="2422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07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485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75995"/>
              </p:ext>
            </p:extLst>
          </p:nvPr>
        </p:nvGraphicFramePr>
        <p:xfrm>
          <a:off x="914400" y="1138237"/>
          <a:ext cx="7300912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3205667" progId="Word.Document.12">
                  <p:embed/>
                </p:oleObj>
              </mc:Choice>
              <mc:Fallback>
                <p:oleObj name="Document" r:id="rId4" imgW="7301323" imgH="32056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8237"/>
                        <a:ext cx="7300912" cy="32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390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94009"/>
              </p:ext>
            </p:extLst>
          </p:nvPr>
        </p:nvGraphicFramePr>
        <p:xfrm>
          <a:off x="914400" y="1086947"/>
          <a:ext cx="7301323" cy="203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037253" progId="Word.Document.12">
                  <p:embed/>
                </p:oleObj>
              </mc:Choice>
              <mc:Fallback>
                <p:oleObj name="Document" r:id="rId4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6947"/>
                        <a:ext cx="7301323" cy="2037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3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32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39660"/>
              </p:ext>
            </p:extLst>
          </p:nvPr>
        </p:nvGraphicFramePr>
        <p:xfrm>
          <a:off x="914400" y="1120775"/>
          <a:ext cx="7300912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3299284" progId="Word.Document.12">
                  <p:embed/>
                </p:oleObj>
              </mc:Choice>
              <mc:Fallback>
                <p:oleObj name="Document" r:id="rId4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00912" cy="329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6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756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XCopy deployment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352550" y="1133475"/>
            <a:ext cx="5581650" cy="50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4.5/VB C21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39440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617513" progId="Word.Document.12">
                  <p:embed/>
                </p:oleObj>
              </mc:Choice>
              <mc:Fallback>
                <p:oleObj name="Document" r:id="rId2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87439"/>
              </p:ext>
            </p:extLst>
          </p:nvPr>
        </p:nvGraphicFramePr>
        <p:xfrm>
          <a:off x="914400" y="1143000"/>
          <a:ext cx="7301323" cy="264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641804" progId="Word.Document.12">
                  <p:embed/>
                </p:oleObj>
              </mc:Choice>
              <mc:Fallback>
                <p:oleObj name="Document" r:id="rId4" imgW="7301323" imgH="26418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41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96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340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Times New Roman</vt:lpstr>
      <vt:lpstr>Trebuchet MS</vt:lpstr>
      <vt:lpstr>Wingdings 3</vt:lpstr>
      <vt:lpstr>Facet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Elias Majdalani</cp:lastModifiedBy>
  <cp:revision>32</cp:revision>
  <dcterms:created xsi:type="dcterms:W3CDTF">2010-11-30T18:46:51Z</dcterms:created>
  <dcterms:modified xsi:type="dcterms:W3CDTF">2023-07-02T19:43:38Z</dcterms:modified>
</cp:coreProperties>
</file>